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  <p:sldMasterId id="2147483692" r:id="rId6"/>
  </p:sldMasterIdLst>
  <p:notesMasterIdLst>
    <p:notesMasterId r:id="rId17"/>
  </p:notesMasterIdLst>
  <p:sldIdLst>
    <p:sldId id="257" r:id="rId7"/>
    <p:sldId id="258" r:id="rId8"/>
    <p:sldId id="2072577966" r:id="rId9"/>
    <p:sldId id="2072577983" r:id="rId10"/>
    <p:sldId id="2072577987" r:id="rId11"/>
    <p:sldId id="2072577982" r:id="rId12"/>
    <p:sldId id="2072577985" r:id="rId13"/>
    <p:sldId id="2072577984" r:id="rId14"/>
    <p:sldId id="2072577980" r:id="rId15"/>
    <p:sldId id="20725779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403CA-B286-420F-9854-ACA50379587F}" v="91" dt="2025-07-01T16:03:55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ba, Tony C. (LARC-D309)" userId="6376b0b7-4d65-4449-b215-ac11287a8274" providerId="ADAL" clId="{4D923241-620F-4E70-B439-E19369283DC1}"/>
    <pc:docChg chg="undo custSel delSld modSld delMainMaster">
      <pc:chgData name="Slaba, Tony C. (LARC-D309)" userId="6376b0b7-4d65-4449-b215-ac11287a8274" providerId="ADAL" clId="{4D923241-620F-4E70-B439-E19369283DC1}" dt="2025-07-01T12:10:33.069" v="382" actId="2696"/>
      <pc:docMkLst>
        <pc:docMk/>
      </pc:docMkLst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2621282727" sldId="256"/>
        </pc:sldMkLst>
      </pc:sldChg>
      <pc:sldChg chg="modSp mod">
        <pc:chgData name="Slaba, Tony C. (LARC-D309)" userId="6376b0b7-4d65-4449-b215-ac11287a8274" providerId="ADAL" clId="{4D923241-620F-4E70-B439-E19369283DC1}" dt="2025-07-01T12:08:14.276" v="381" actId="1036"/>
        <pc:sldMkLst>
          <pc:docMk/>
          <pc:sldMk cId="3168759756" sldId="257"/>
        </pc:sldMkLst>
        <pc:spChg chg="mod">
          <ac:chgData name="Slaba, Tony C. (LARC-D309)" userId="6376b0b7-4d65-4449-b215-ac11287a8274" providerId="ADAL" clId="{4D923241-620F-4E70-B439-E19369283DC1}" dt="2025-07-01T12:08:14.276" v="381" actId="1036"/>
          <ac:spMkLst>
            <pc:docMk/>
            <pc:sldMk cId="3168759756" sldId="257"/>
            <ac:spMk id="28" creationId="{23A77237-3AF2-A9D5-7B22-AD0B7702C710}"/>
          </ac:spMkLst>
        </pc:spChg>
        <pc:spChg chg="mod">
          <ac:chgData name="Slaba, Tony C. (LARC-D309)" userId="6376b0b7-4d65-4449-b215-ac11287a8274" providerId="ADAL" clId="{4D923241-620F-4E70-B439-E19369283DC1}" dt="2025-07-01T12:08:14.276" v="381" actId="1036"/>
          <ac:spMkLst>
            <pc:docMk/>
            <pc:sldMk cId="3168759756" sldId="257"/>
            <ac:spMk id="29" creationId="{27BB2178-4278-E3A8-5104-E25B87EC2F02}"/>
          </ac:spMkLst>
        </pc:spChg>
        <pc:spChg chg="mod">
          <ac:chgData name="Slaba, Tony C. (LARC-D309)" userId="6376b0b7-4d65-4449-b215-ac11287a8274" providerId="ADAL" clId="{4D923241-620F-4E70-B439-E19369283DC1}" dt="2025-07-01T12:08:14.276" v="381" actId="1036"/>
          <ac:spMkLst>
            <pc:docMk/>
            <pc:sldMk cId="3168759756" sldId="257"/>
            <ac:spMk id="31" creationId="{9F67157D-05A3-E0A5-8C1A-3121B5AD83BD}"/>
          </ac:spMkLst>
        </pc:spChg>
      </pc:sldChg>
      <pc:sldChg chg="modSp mod">
        <pc:chgData name="Slaba, Tony C. (LARC-D309)" userId="6376b0b7-4d65-4449-b215-ac11287a8274" providerId="ADAL" clId="{4D923241-620F-4E70-B439-E19369283DC1}" dt="2025-07-01T12:07:38.517" v="368" actId="1076"/>
        <pc:sldMkLst>
          <pc:docMk/>
          <pc:sldMk cId="824607205" sldId="258"/>
        </pc:sldMkLst>
        <pc:spChg chg="mod">
          <ac:chgData name="Slaba, Tony C. (LARC-D309)" userId="6376b0b7-4d65-4449-b215-ac11287a8274" providerId="ADAL" clId="{4D923241-620F-4E70-B439-E19369283DC1}" dt="2025-07-01T12:07:38.517" v="368" actId="1076"/>
          <ac:spMkLst>
            <pc:docMk/>
            <pc:sldMk cId="824607205" sldId="258"/>
            <ac:spMk id="4" creationId="{D0C88ABB-5C30-1AEA-00C9-65D2B6C987DA}"/>
          </ac:spMkLst>
        </pc:spChg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1523355841" sldId="259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1672098948" sldId="2072577868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0" sldId="2072577884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2073984367" sldId="2072577909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2633891955" sldId="2072577944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1471537516" sldId="2072577962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3529282317" sldId="2072577964"/>
        </pc:sldMkLst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3590306050" sldId="2072577970"/>
        </pc:sldMkLst>
      </pc:sldChg>
      <pc:sldChg chg="modSp mod">
        <pc:chgData name="Slaba, Tony C. (LARC-D309)" userId="6376b0b7-4d65-4449-b215-ac11287a8274" providerId="ADAL" clId="{4D923241-620F-4E70-B439-E19369283DC1}" dt="2025-07-01T12:02:46.113" v="41" actId="20577"/>
        <pc:sldMkLst>
          <pc:docMk/>
          <pc:sldMk cId="1714118758" sldId="2072577972"/>
        </pc:sldMkLst>
        <pc:spChg chg="mod">
          <ac:chgData name="Slaba, Tony C. (LARC-D309)" userId="6376b0b7-4d65-4449-b215-ac11287a8274" providerId="ADAL" clId="{4D923241-620F-4E70-B439-E19369283DC1}" dt="2025-07-01T12:02:46.113" v="41" actId="20577"/>
          <ac:spMkLst>
            <pc:docMk/>
            <pc:sldMk cId="1714118758" sldId="2072577972"/>
            <ac:spMk id="8" creationId="{55F9D944-522B-4280-27C0-B41A81A30C11}"/>
          </ac:spMkLst>
        </pc:spChg>
      </pc:sldChg>
      <pc:sldChg chg="del">
        <pc:chgData name="Slaba, Tony C. (LARC-D309)" userId="6376b0b7-4d65-4449-b215-ac11287a8274" providerId="ADAL" clId="{4D923241-620F-4E70-B439-E19369283DC1}" dt="2025-07-01T12:10:33.069" v="382" actId="2696"/>
        <pc:sldMkLst>
          <pc:docMk/>
          <pc:sldMk cId="492399741" sldId="2072577979"/>
        </pc:sldMkLst>
      </pc:sldChg>
      <pc:sldMasterChg chg="del delSldLayout">
        <pc:chgData name="Slaba, Tony C. (LARC-D309)" userId="6376b0b7-4d65-4449-b215-ac11287a8274" providerId="ADAL" clId="{4D923241-620F-4E70-B439-E19369283DC1}" dt="2025-07-01T12:10:33.069" v="382" actId="2696"/>
        <pc:sldMasterMkLst>
          <pc:docMk/>
          <pc:sldMasterMk cId="2790081733" sldId="2147483667"/>
        </pc:sldMasterMkLst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2173895977" sldId="2147483668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3983440481" sldId="2147483669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2626017039" sldId="2147483670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487821292" sldId="2147483671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3788951254" sldId="2147483672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3462345062" sldId="2147483673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1791761696" sldId="2147483674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1446535518" sldId="2147483675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3358862945" sldId="2147483676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768033096" sldId="2147483677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2785031486" sldId="2147483678"/>
          </pc:sldLayoutMkLst>
        </pc:sldLayoutChg>
        <pc:sldLayoutChg chg="del">
          <pc:chgData name="Slaba, Tony C. (LARC-D309)" userId="6376b0b7-4d65-4449-b215-ac11287a8274" providerId="ADAL" clId="{4D923241-620F-4E70-B439-E19369283DC1}" dt="2025-07-01T12:10:33.069" v="382" actId="2696"/>
          <pc:sldLayoutMkLst>
            <pc:docMk/>
            <pc:sldMasterMk cId="2790081733" sldId="2147483667"/>
            <pc:sldLayoutMk cId="1359874182" sldId="2147483679"/>
          </pc:sldLayoutMkLst>
        </pc:sldLayoutChg>
      </pc:sldMasterChg>
    </pc:docChg>
  </pc:docChgLst>
  <pc:docChgLst>
    <pc:chgData name="Simonsen, Lisa C. (LARC-CN000)" userId="fbabec0a-1906-45bb-96b1-cb600b436b36" providerId="ADAL" clId="{24C403CA-B286-420F-9854-ACA50379587F}"/>
    <pc:docChg chg="undo custSel addSld delSld modSld sldOrd">
      <pc:chgData name="Simonsen, Lisa C. (LARC-CN000)" userId="fbabec0a-1906-45bb-96b1-cb600b436b36" providerId="ADAL" clId="{24C403CA-B286-420F-9854-ACA50379587F}" dt="2025-06-26T16:58:52.628" v="1847" actId="1076"/>
      <pc:docMkLst>
        <pc:docMk/>
      </pc:docMkLst>
      <pc:sldChg chg="addSp delSp modSp mod ord">
        <pc:chgData name="Simonsen, Lisa C. (LARC-CN000)" userId="fbabec0a-1906-45bb-96b1-cb600b436b36" providerId="ADAL" clId="{24C403CA-B286-420F-9854-ACA50379587F}" dt="2025-06-25T20:28:30.821" v="379" actId="20577"/>
        <pc:sldMkLst>
          <pc:docMk/>
          <pc:sldMk cId="824607205" sldId="258"/>
        </pc:sldMkLst>
        <pc:spChg chg="del mod">
          <ac:chgData name="Simonsen, Lisa C. (LARC-CN000)" userId="fbabec0a-1906-45bb-96b1-cb600b436b36" providerId="ADAL" clId="{24C403CA-B286-420F-9854-ACA50379587F}" dt="2025-06-25T19:52:17.416" v="160" actId="478"/>
          <ac:spMkLst>
            <pc:docMk/>
            <pc:sldMk cId="824607205" sldId="258"/>
            <ac:spMk id="3" creationId="{3F78EB1D-4F7D-E93F-3B27-8158EB3E5F4B}"/>
          </ac:spMkLst>
        </pc:spChg>
        <pc:spChg chg="add mod">
          <ac:chgData name="Simonsen, Lisa C. (LARC-CN000)" userId="fbabec0a-1906-45bb-96b1-cb600b436b36" providerId="ADAL" clId="{24C403CA-B286-420F-9854-ACA50379587F}" dt="2025-06-25T20:28:30.821" v="379" actId="20577"/>
          <ac:spMkLst>
            <pc:docMk/>
            <pc:sldMk cId="824607205" sldId="258"/>
            <ac:spMk id="4" creationId="{D0C88ABB-5C30-1AEA-00C9-65D2B6C987DA}"/>
          </ac:spMkLst>
        </pc:spChg>
      </pc:sldChg>
      <pc:sldChg chg="addSp delSp modSp mod">
        <pc:chgData name="Simonsen, Lisa C. (LARC-CN000)" userId="fbabec0a-1906-45bb-96b1-cb600b436b36" providerId="ADAL" clId="{24C403CA-B286-420F-9854-ACA50379587F}" dt="2025-06-26T16:58:52.628" v="1847" actId="1076"/>
        <pc:sldMkLst>
          <pc:docMk/>
          <pc:sldMk cId="1523355841" sldId="259"/>
        </pc:sldMkLst>
        <pc:spChg chg="mod ord">
          <ac:chgData name="Simonsen, Lisa C. (LARC-CN000)" userId="fbabec0a-1906-45bb-96b1-cb600b436b36" providerId="ADAL" clId="{24C403CA-B286-420F-9854-ACA50379587F}" dt="2025-06-26T16:58:52.628" v="1847" actId="1076"/>
          <ac:spMkLst>
            <pc:docMk/>
            <pc:sldMk cId="1523355841" sldId="259"/>
            <ac:spMk id="2" creationId="{682C85FC-930B-FE59-2257-E7E6CAB5F1C2}"/>
          </ac:spMkLst>
        </pc:spChg>
        <pc:spChg chg="mod">
          <ac:chgData name="Simonsen, Lisa C. (LARC-CN000)" userId="fbabec0a-1906-45bb-96b1-cb600b436b36" providerId="ADAL" clId="{24C403CA-B286-420F-9854-ACA50379587F}" dt="2025-06-26T16:58:50.165" v="1846" actId="255"/>
          <ac:spMkLst>
            <pc:docMk/>
            <pc:sldMk cId="1523355841" sldId="259"/>
            <ac:spMk id="3" creationId="{3F78EB1D-4F7D-E93F-3B27-8158EB3E5F4B}"/>
          </ac:spMkLst>
        </pc:spChg>
        <pc:spChg chg="add mod ord">
          <ac:chgData name="Simonsen, Lisa C. (LARC-CN000)" userId="fbabec0a-1906-45bb-96b1-cb600b436b36" providerId="ADAL" clId="{24C403CA-B286-420F-9854-ACA50379587F}" dt="2025-06-26T16:32:30.559" v="1773" actId="1076"/>
          <ac:spMkLst>
            <pc:docMk/>
            <pc:sldMk cId="1523355841" sldId="259"/>
            <ac:spMk id="4" creationId="{D0A6DFFA-0A21-EDE8-CFB6-DDA5CC68ACAF}"/>
          </ac:spMkLst>
        </pc:spChg>
        <pc:spChg chg="mod">
          <ac:chgData name="Simonsen, Lisa C. (LARC-CN000)" userId="fbabec0a-1906-45bb-96b1-cb600b436b36" providerId="ADAL" clId="{24C403CA-B286-420F-9854-ACA50379587F}" dt="2025-06-26T16:55:40.400" v="1833"/>
          <ac:spMkLst>
            <pc:docMk/>
            <pc:sldMk cId="1523355841" sldId="259"/>
            <ac:spMk id="6" creationId="{F3F28CEB-9333-A0DC-0BB7-FE41FF1B5BA1}"/>
          </ac:spMkLst>
        </pc:spChg>
        <pc:spChg chg="mod">
          <ac:chgData name="Simonsen, Lisa C. (LARC-CN000)" userId="fbabec0a-1906-45bb-96b1-cb600b436b36" providerId="ADAL" clId="{24C403CA-B286-420F-9854-ACA50379587F}" dt="2025-06-26T16:55:40.400" v="1833"/>
          <ac:spMkLst>
            <pc:docMk/>
            <pc:sldMk cId="1523355841" sldId="259"/>
            <ac:spMk id="7" creationId="{ADB85FA8-0BA3-F6D8-3AB2-1D2E794C1FA7}"/>
          </ac:spMkLst>
        </pc:spChg>
        <pc:spChg chg="mod">
          <ac:chgData name="Simonsen, Lisa C. (LARC-CN000)" userId="fbabec0a-1906-45bb-96b1-cb600b436b36" providerId="ADAL" clId="{24C403CA-B286-420F-9854-ACA50379587F}" dt="2025-06-26T16:55:40.400" v="1833"/>
          <ac:spMkLst>
            <pc:docMk/>
            <pc:sldMk cId="1523355841" sldId="259"/>
            <ac:spMk id="10" creationId="{70C523B9-175A-FBB1-F750-40EDB00CDD7E}"/>
          </ac:spMkLst>
        </pc:spChg>
        <pc:spChg chg="mod">
          <ac:chgData name="Simonsen, Lisa C. (LARC-CN000)" userId="fbabec0a-1906-45bb-96b1-cb600b436b36" providerId="ADAL" clId="{24C403CA-B286-420F-9854-ACA50379587F}" dt="2025-06-26T16:55:40.400" v="1833"/>
          <ac:spMkLst>
            <pc:docMk/>
            <pc:sldMk cId="1523355841" sldId="259"/>
            <ac:spMk id="11" creationId="{C0124966-6E22-34DA-247F-206FED6691EC}"/>
          </ac:spMkLst>
        </pc:spChg>
        <pc:spChg chg="mod">
          <ac:chgData name="Simonsen, Lisa C. (LARC-CN000)" userId="fbabec0a-1906-45bb-96b1-cb600b436b36" providerId="ADAL" clId="{24C403CA-B286-420F-9854-ACA50379587F}" dt="2025-06-26T16:55:40.400" v="1833"/>
          <ac:spMkLst>
            <pc:docMk/>
            <pc:sldMk cId="1523355841" sldId="259"/>
            <ac:spMk id="12" creationId="{138E45F9-B35B-3F64-E4F9-94ED28824945}"/>
          </ac:spMkLst>
        </pc:spChg>
        <pc:grpChg chg="add del mod">
          <ac:chgData name="Simonsen, Lisa C. (LARC-CN000)" userId="fbabec0a-1906-45bb-96b1-cb600b436b36" providerId="ADAL" clId="{24C403CA-B286-420F-9854-ACA50379587F}" dt="2025-06-26T16:57:52.997" v="1843" actId="478"/>
          <ac:grpSpMkLst>
            <pc:docMk/>
            <pc:sldMk cId="1523355841" sldId="259"/>
            <ac:grpSpMk id="5" creationId="{5926B118-D83B-985E-FCF6-2FD918981700}"/>
          </ac:grpSpMkLst>
        </pc:grpChg>
        <pc:grpChg chg="add del mod">
          <ac:chgData name="Simonsen, Lisa C. (LARC-CN000)" userId="fbabec0a-1906-45bb-96b1-cb600b436b36" providerId="ADAL" clId="{24C403CA-B286-420F-9854-ACA50379587F}" dt="2025-06-26T16:57:52.048" v="1842" actId="478"/>
          <ac:grpSpMkLst>
            <pc:docMk/>
            <pc:sldMk cId="1523355841" sldId="259"/>
            <ac:grpSpMk id="8" creationId="{2969EDC0-1A6D-C285-F2B6-ED8FD66B007F}"/>
          </ac:grpSpMkLst>
        </pc:grpChg>
        <pc:grpChg chg="mod">
          <ac:chgData name="Simonsen, Lisa C. (LARC-CN000)" userId="fbabec0a-1906-45bb-96b1-cb600b436b36" providerId="ADAL" clId="{24C403CA-B286-420F-9854-ACA50379587F}" dt="2025-06-26T16:55:40.400" v="1833"/>
          <ac:grpSpMkLst>
            <pc:docMk/>
            <pc:sldMk cId="1523355841" sldId="259"/>
            <ac:grpSpMk id="9" creationId="{D98A43FC-C135-0247-30FB-3395B526B1DD}"/>
          </ac:grpSpMkLst>
        </pc:grpChg>
      </pc:sldChg>
      <pc:sldChg chg="add del">
        <pc:chgData name="Simonsen, Lisa C. (LARC-CN000)" userId="fbabec0a-1906-45bb-96b1-cb600b436b36" providerId="ADAL" clId="{24C403CA-B286-420F-9854-ACA50379587F}" dt="2025-06-25T18:48:52.296" v="2" actId="47"/>
        <pc:sldMkLst>
          <pc:docMk/>
          <pc:sldMk cId="0" sldId="260"/>
        </pc:sldMkLst>
      </pc:sldChg>
      <pc:sldChg chg="modSp add mod">
        <pc:chgData name="Simonsen, Lisa C. (LARC-CN000)" userId="fbabec0a-1906-45bb-96b1-cb600b436b36" providerId="ADAL" clId="{24C403CA-B286-420F-9854-ACA50379587F}" dt="2025-06-25T20:21:22.471" v="310" actId="20577"/>
        <pc:sldMkLst>
          <pc:docMk/>
          <pc:sldMk cId="0" sldId="261"/>
        </pc:sldMkLst>
        <pc:spChg chg="mod">
          <ac:chgData name="Simonsen, Lisa C. (LARC-CN000)" userId="fbabec0a-1906-45bb-96b1-cb600b436b36" providerId="ADAL" clId="{24C403CA-B286-420F-9854-ACA50379587F}" dt="2025-06-25T20:21:22.471" v="310" actId="20577"/>
          <ac:spMkLst>
            <pc:docMk/>
            <pc:sldMk cId="0" sldId="261"/>
            <ac:spMk id="8" creationId="{00000000-0000-0000-0000-000000000000}"/>
          </ac:spMkLst>
        </pc:spChg>
      </pc:sldChg>
      <pc:sldChg chg="add del">
        <pc:chgData name="Simonsen, Lisa C. (LARC-CN000)" userId="fbabec0a-1906-45bb-96b1-cb600b436b36" providerId="ADAL" clId="{24C403CA-B286-420F-9854-ACA50379587F}" dt="2025-06-25T19:03:08.612" v="12" actId="47"/>
        <pc:sldMkLst>
          <pc:docMk/>
          <pc:sldMk cId="0" sldId="263"/>
        </pc:sldMkLst>
      </pc:sldChg>
      <pc:sldChg chg="delSp modSp add del mod ord">
        <pc:chgData name="Simonsen, Lisa C. (LARC-CN000)" userId="fbabec0a-1906-45bb-96b1-cb600b436b36" providerId="ADAL" clId="{24C403CA-B286-420F-9854-ACA50379587F}" dt="2025-06-25T19:55:47.226" v="183" actId="47"/>
        <pc:sldMkLst>
          <pc:docMk/>
          <pc:sldMk cId="0" sldId="265"/>
        </pc:sldMkLst>
        <pc:spChg chg="del mod">
          <ac:chgData name="Simonsen, Lisa C. (LARC-CN000)" userId="fbabec0a-1906-45bb-96b1-cb600b436b36" providerId="ADAL" clId="{24C403CA-B286-420F-9854-ACA50379587F}" dt="2025-06-25T19:55:05.664" v="179" actId="21"/>
          <ac:spMkLst>
            <pc:docMk/>
            <pc:sldMk cId="0" sldId="265"/>
            <ac:spMk id="16" creationId="{00000000-0000-0000-0000-000000000000}"/>
          </ac:spMkLst>
        </pc:spChg>
      </pc:sldChg>
      <pc:sldChg chg="addSp delSp modSp add mod ord modNotesTx">
        <pc:chgData name="Simonsen, Lisa C. (LARC-CN000)" userId="fbabec0a-1906-45bb-96b1-cb600b436b36" providerId="ADAL" clId="{24C403CA-B286-420F-9854-ACA50379587F}" dt="2025-06-26T14:59:46.104" v="1408" actId="20577"/>
        <pc:sldMkLst>
          <pc:docMk/>
          <pc:sldMk cId="1672098948" sldId="2072577868"/>
        </pc:sldMkLst>
        <pc:spChg chg="mod">
          <ac:chgData name="Simonsen, Lisa C. (LARC-CN000)" userId="fbabec0a-1906-45bb-96b1-cb600b436b36" providerId="ADAL" clId="{24C403CA-B286-420F-9854-ACA50379587F}" dt="2025-06-26T14:59:11.617" v="1393" actId="20577"/>
          <ac:spMkLst>
            <pc:docMk/>
            <pc:sldMk cId="1672098948" sldId="2072577868"/>
            <ac:spMk id="2" creationId="{6A703500-FB0B-4386-8F9B-A202B4DEAB96}"/>
          </ac:spMkLst>
        </pc:spChg>
        <pc:spChg chg="add mod">
          <ac:chgData name="Simonsen, Lisa C. (LARC-CN000)" userId="fbabec0a-1906-45bb-96b1-cb600b436b36" providerId="ADAL" clId="{24C403CA-B286-420F-9854-ACA50379587F}" dt="2025-06-26T14:59:29.809" v="1394" actId="20577"/>
          <ac:spMkLst>
            <pc:docMk/>
            <pc:sldMk cId="1672098948" sldId="2072577868"/>
            <ac:spMk id="6" creationId="{83E85F83-10C2-E976-E251-F1E488AEDA8A}"/>
          </ac:spMkLst>
        </pc:spChg>
        <pc:spChg chg="mod">
          <ac:chgData name="Simonsen, Lisa C. (LARC-CN000)" userId="fbabec0a-1906-45bb-96b1-cb600b436b36" providerId="ADAL" clId="{24C403CA-B286-420F-9854-ACA50379587F}" dt="2025-06-26T14:45:42.123" v="1210" actId="6549"/>
          <ac:spMkLst>
            <pc:docMk/>
            <pc:sldMk cId="1672098948" sldId="2072577868"/>
            <ac:spMk id="7" creationId="{E71B40A8-A2C7-493A-85E4-F15ECB8BC6D0}"/>
          </ac:spMkLst>
        </pc:spChg>
        <pc:spChg chg="del">
          <ac:chgData name="Simonsen, Lisa C. (LARC-CN000)" userId="fbabec0a-1906-45bb-96b1-cb600b436b36" providerId="ADAL" clId="{24C403CA-B286-420F-9854-ACA50379587F}" dt="2025-06-25T20:26:19.655" v="320" actId="21"/>
          <ac:spMkLst>
            <pc:docMk/>
            <pc:sldMk cId="1672098948" sldId="2072577868"/>
            <ac:spMk id="8" creationId="{3591ADD1-798E-43BD-8A1A-7F44B6FEA6CF}"/>
          </ac:spMkLst>
        </pc:spChg>
        <pc:spChg chg="add mod">
          <ac:chgData name="Simonsen, Lisa C. (LARC-CN000)" userId="fbabec0a-1906-45bb-96b1-cb600b436b36" providerId="ADAL" clId="{24C403CA-B286-420F-9854-ACA50379587F}" dt="2025-06-26T14:59:46.104" v="1408" actId="20577"/>
          <ac:spMkLst>
            <pc:docMk/>
            <pc:sldMk cId="1672098948" sldId="2072577868"/>
            <ac:spMk id="8" creationId="{EB3EC726-1FF8-F97B-BCE2-D894AE8FD789}"/>
          </ac:spMkLst>
        </pc:spChg>
        <pc:spChg chg="add del mod">
          <ac:chgData name="Simonsen, Lisa C. (LARC-CN000)" userId="fbabec0a-1906-45bb-96b1-cb600b436b36" providerId="ADAL" clId="{24C403CA-B286-420F-9854-ACA50379587F}" dt="2025-06-25T20:01:05.054" v="273" actId="478"/>
          <ac:spMkLst>
            <pc:docMk/>
            <pc:sldMk cId="1672098948" sldId="2072577868"/>
            <ac:spMk id="9" creationId="{00000000-0000-0000-0000-000000000000}"/>
          </ac:spMkLst>
        </pc:spChg>
        <pc:spChg chg="add del mod">
          <ac:chgData name="Simonsen, Lisa C. (LARC-CN000)" userId="fbabec0a-1906-45bb-96b1-cb600b436b36" providerId="ADAL" clId="{24C403CA-B286-420F-9854-ACA50379587F}" dt="2025-06-25T19:59:53.612" v="256" actId="478"/>
          <ac:spMkLst>
            <pc:docMk/>
            <pc:sldMk cId="1672098948" sldId="2072577868"/>
            <ac:spMk id="10" creationId="{5B18C728-5F65-BDD0-C5E2-F03421CD46A9}"/>
          </ac:spMkLst>
        </pc:spChg>
        <pc:spChg chg="del">
          <ac:chgData name="Simonsen, Lisa C. (LARC-CN000)" userId="fbabec0a-1906-45bb-96b1-cb600b436b36" providerId="ADAL" clId="{24C403CA-B286-420F-9854-ACA50379587F}" dt="2025-06-26T14:46:00.059" v="1214" actId="478"/>
          <ac:spMkLst>
            <pc:docMk/>
            <pc:sldMk cId="1672098948" sldId="2072577868"/>
            <ac:spMk id="16" creationId="{D96D8FB6-652C-B5EB-B30F-ECAAA98F2366}"/>
          </ac:spMkLst>
        </pc:spChg>
        <pc:grpChg chg="mod">
          <ac:chgData name="Simonsen, Lisa C. (LARC-CN000)" userId="fbabec0a-1906-45bb-96b1-cb600b436b36" providerId="ADAL" clId="{24C403CA-B286-420F-9854-ACA50379587F}" dt="2025-06-26T14:21:22.520" v="1043" actId="1076"/>
          <ac:grpSpMkLst>
            <pc:docMk/>
            <pc:sldMk cId="1672098948" sldId="2072577868"/>
            <ac:grpSpMk id="11" creationId="{76AB6014-B453-137D-82C8-7130FF8D3E2E}"/>
          </ac:grpSpMkLst>
        </pc:grpChg>
        <pc:picChg chg="del">
          <ac:chgData name="Simonsen, Lisa C. (LARC-CN000)" userId="fbabec0a-1906-45bb-96b1-cb600b436b36" providerId="ADAL" clId="{24C403CA-B286-420F-9854-ACA50379587F}" dt="2025-06-25T20:26:19.655" v="320" actId="21"/>
          <ac:picMkLst>
            <pc:docMk/>
            <pc:sldMk cId="1672098948" sldId="2072577868"/>
            <ac:picMk id="6" creationId="{24D4AB28-BFCC-4F03-A015-089BCD04AB2C}"/>
          </ac:picMkLst>
        </pc:picChg>
        <pc:picChg chg="del">
          <ac:chgData name="Simonsen, Lisa C. (LARC-CN000)" userId="fbabec0a-1906-45bb-96b1-cb600b436b36" providerId="ADAL" clId="{24C403CA-B286-420F-9854-ACA50379587F}" dt="2025-06-26T14:45:45.764" v="1211" actId="478"/>
          <ac:picMkLst>
            <pc:docMk/>
            <pc:sldMk cId="1672098948" sldId="2072577868"/>
            <ac:picMk id="12" creationId="{2DA13583-DACB-D962-9069-350DEFEE1E40}"/>
          </ac:picMkLst>
        </pc:picChg>
        <pc:cxnChg chg="mod">
          <ac:chgData name="Simonsen, Lisa C. (LARC-CN000)" userId="fbabec0a-1906-45bb-96b1-cb600b436b36" providerId="ADAL" clId="{24C403CA-B286-420F-9854-ACA50379587F}" dt="2025-06-26T13:58:35.061" v="751" actId="1076"/>
          <ac:cxnSpMkLst>
            <pc:docMk/>
            <pc:sldMk cId="1672098948" sldId="2072577868"/>
            <ac:cxnSpMk id="5" creationId="{DCD43E22-0E95-4776-AAA7-69EF6A3C7756}"/>
          </ac:cxnSpMkLst>
        </pc:cxnChg>
      </pc:sldChg>
      <pc:sldChg chg="add">
        <pc:chgData name="Simonsen, Lisa C. (LARC-CN000)" userId="fbabec0a-1906-45bb-96b1-cb600b436b36" providerId="ADAL" clId="{24C403CA-B286-420F-9854-ACA50379587F}" dt="2025-06-25T18:50:31.209" v="4"/>
        <pc:sldMkLst>
          <pc:docMk/>
          <pc:sldMk cId="0" sldId="2072577884"/>
        </pc:sldMkLst>
      </pc:sldChg>
      <pc:sldChg chg="addSp delSp modSp add mod">
        <pc:chgData name="Simonsen, Lisa C. (LARC-CN000)" userId="fbabec0a-1906-45bb-96b1-cb600b436b36" providerId="ADAL" clId="{24C403CA-B286-420F-9854-ACA50379587F}" dt="2025-06-26T16:47:13.100" v="1831" actId="1076"/>
        <pc:sldMkLst>
          <pc:docMk/>
          <pc:sldMk cId="2073984367" sldId="2072577909"/>
        </pc:sldMkLst>
        <pc:spChg chg="mod">
          <ac:chgData name="Simonsen, Lisa C. (LARC-CN000)" userId="fbabec0a-1906-45bb-96b1-cb600b436b36" providerId="ADAL" clId="{24C403CA-B286-420F-9854-ACA50379587F}" dt="2025-06-26T16:45:54.679" v="1828" actId="255"/>
          <ac:spMkLst>
            <pc:docMk/>
            <pc:sldMk cId="2073984367" sldId="2072577909"/>
            <ac:spMk id="2" creationId="{D20E8AAF-1FA2-717E-1338-C8B4DE36680A}"/>
          </ac:spMkLst>
        </pc:spChg>
        <pc:spChg chg="del mod">
          <ac:chgData name="Simonsen, Lisa C. (LARC-CN000)" userId="fbabec0a-1906-45bb-96b1-cb600b436b36" providerId="ADAL" clId="{24C403CA-B286-420F-9854-ACA50379587F}" dt="2025-06-26T15:16:59.377" v="1654" actId="478"/>
          <ac:spMkLst>
            <pc:docMk/>
            <pc:sldMk cId="2073984367" sldId="2072577909"/>
            <ac:spMk id="3" creationId="{6FCF35B4-7C3D-6236-F6B9-41477F6B92F9}"/>
          </ac:spMkLst>
        </pc:spChg>
        <pc:spChg chg="add del mod">
          <ac:chgData name="Simonsen, Lisa C. (LARC-CN000)" userId="fbabec0a-1906-45bb-96b1-cb600b436b36" providerId="ADAL" clId="{24C403CA-B286-420F-9854-ACA50379587F}" dt="2025-06-26T15:18:18.725" v="1669" actId="1076"/>
          <ac:spMkLst>
            <pc:docMk/>
            <pc:sldMk cId="2073984367" sldId="2072577909"/>
            <ac:spMk id="8" creationId="{E9F0D07B-47FE-67FE-A1CA-5B66631B3485}"/>
          </ac:spMkLst>
        </pc:spChg>
        <pc:spChg chg="mod">
          <ac:chgData name="Simonsen, Lisa C. (LARC-CN000)" userId="fbabec0a-1906-45bb-96b1-cb600b436b36" providerId="ADAL" clId="{24C403CA-B286-420F-9854-ACA50379587F}" dt="2025-06-26T15:18:12.630" v="1668" actId="14100"/>
          <ac:spMkLst>
            <pc:docMk/>
            <pc:sldMk cId="2073984367" sldId="2072577909"/>
            <ac:spMk id="9" creationId="{6B1FB67D-7328-C912-498D-149A97681DF5}"/>
          </ac:spMkLst>
        </pc:spChg>
        <pc:spChg chg="add del mod">
          <ac:chgData name="Simonsen, Lisa C. (LARC-CN000)" userId="fbabec0a-1906-45bb-96b1-cb600b436b36" providerId="ADAL" clId="{24C403CA-B286-420F-9854-ACA50379587F}" dt="2025-06-26T15:17:50.096" v="1664" actId="478"/>
          <ac:spMkLst>
            <pc:docMk/>
            <pc:sldMk cId="2073984367" sldId="2072577909"/>
            <ac:spMk id="10" creationId="{00A3708A-73C3-5C77-F651-8366B3790A90}"/>
          </ac:spMkLst>
        </pc:spChg>
        <pc:graphicFrameChg chg="add mod modGraphic">
          <ac:chgData name="Simonsen, Lisa C. (LARC-CN000)" userId="fbabec0a-1906-45bb-96b1-cb600b436b36" providerId="ADAL" clId="{24C403CA-B286-420F-9854-ACA50379587F}" dt="2025-06-26T16:30:56.122" v="1760" actId="207"/>
          <ac:graphicFrameMkLst>
            <pc:docMk/>
            <pc:sldMk cId="2073984367" sldId="2072577909"/>
            <ac:graphicFrameMk id="15" creationId="{3AE2F12F-3FC0-B18B-3CA1-03E57EDDD883}"/>
          </ac:graphicFrameMkLst>
        </pc:graphicFrameChg>
        <pc:picChg chg="mod">
          <ac:chgData name="Simonsen, Lisa C. (LARC-CN000)" userId="fbabec0a-1906-45bb-96b1-cb600b436b36" providerId="ADAL" clId="{24C403CA-B286-420F-9854-ACA50379587F}" dt="2025-06-26T16:47:13.100" v="1831" actId="1076"/>
          <ac:picMkLst>
            <pc:docMk/>
            <pc:sldMk cId="2073984367" sldId="2072577909"/>
            <ac:picMk id="7" creationId="{DADF0FAA-E838-FD4A-5409-9595319C8EDA}"/>
          </ac:picMkLst>
        </pc:picChg>
        <pc:picChg chg="add del mod">
          <ac:chgData name="Simonsen, Lisa C. (LARC-CN000)" userId="fbabec0a-1906-45bb-96b1-cb600b436b36" providerId="ADAL" clId="{24C403CA-B286-420F-9854-ACA50379587F}" dt="2025-06-26T16:21:59.570" v="1714" actId="478"/>
          <ac:picMkLst>
            <pc:docMk/>
            <pc:sldMk cId="2073984367" sldId="2072577909"/>
            <ac:picMk id="14" creationId="{D6CB8D3A-93DB-2C49-9F7F-57A9D53C0A6B}"/>
          </ac:picMkLst>
        </pc:picChg>
      </pc:sldChg>
      <pc:sldChg chg="addSp modSp add mod ord">
        <pc:chgData name="Simonsen, Lisa C. (LARC-CN000)" userId="fbabec0a-1906-45bb-96b1-cb600b436b36" providerId="ADAL" clId="{24C403CA-B286-420F-9854-ACA50379587F}" dt="2025-06-26T16:38:32.128" v="1804" actId="1037"/>
        <pc:sldMkLst>
          <pc:docMk/>
          <pc:sldMk cId="2633891955" sldId="2072577944"/>
        </pc:sldMkLst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2" creationId="{3A09391D-CD25-7BF3-96D4-71064B6742E2}"/>
          </ac:spMkLst>
        </pc:spChg>
        <pc:spChg chg="add mod">
          <ac:chgData name="Simonsen, Lisa C. (LARC-CN000)" userId="fbabec0a-1906-45bb-96b1-cb600b436b36" providerId="ADAL" clId="{24C403CA-B286-420F-9854-ACA50379587F}" dt="2025-06-26T16:36:59.496" v="1792" actId="179"/>
          <ac:spMkLst>
            <pc:docMk/>
            <pc:sldMk cId="2633891955" sldId="2072577944"/>
            <ac:spMk id="2" creationId="{F28026D1-90FE-34FA-3112-D94B261A4BAC}"/>
          </ac:spMkLst>
        </pc:spChg>
        <pc:spChg chg="mod">
          <ac:chgData name="Simonsen, Lisa C. (LARC-CN000)" userId="fbabec0a-1906-45bb-96b1-cb600b436b36" providerId="ADAL" clId="{24C403CA-B286-420F-9854-ACA50379587F}" dt="2025-06-26T16:37:26.955" v="1794" actId="207"/>
          <ac:spMkLst>
            <pc:docMk/>
            <pc:sldMk cId="2633891955" sldId="2072577944"/>
            <ac:spMk id="3" creationId="{00000000-0000-0000-0000-000000000000}"/>
          </ac:spMkLst>
        </pc:spChg>
        <pc:spChg chg="add mod">
          <ac:chgData name="Simonsen, Lisa C. (LARC-CN000)" userId="fbabec0a-1906-45bb-96b1-cb600b436b36" providerId="ADAL" clId="{24C403CA-B286-420F-9854-ACA50379587F}" dt="2025-06-26T16:38:32.128" v="1804" actId="1037"/>
          <ac:spMkLst>
            <pc:docMk/>
            <pc:sldMk cId="2633891955" sldId="2072577944"/>
            <ac:spMk id="4" creationId="{8A634CA1-03A6-82CC-A2F7-BAC96D5A7465}"/>
          </ac:spMkLst>
        </pc:spChg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4" creationId="{D6DA6F8F-719F-B68F-604F-6F348A6C6A8D}"/>
          </ac:spMkLst>
        </pc:spChg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5" creationId="{40142533-F0EE-72F2-8576-D697A8B087C1}"/>
          </ac:spMkLst>
        </pc:spChg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6" creationId="{252D3EDC-386D-38DF-4D7F-136E20DD0928}"/>
          </ac:spMkLst>
        </pc:spChg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7" creationId="{D3944104-8A6B-9025-93F9-980C190B7C13}"/>
          </ac:spMkLst>
        </pc:spChg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8" creationId="{C2D99900-360A-1A3A-9FBC-C124B9A2C5A8}"/>
          </ac:spMkLst>
        </pc:spChg>
        <pc:spChg chg="add mod">
          <ac:chgData name="Simonsen, Lisa C. (LARC-CN000)" userId="fbabec0a-1906-45bb-96b1-cb600b436b36" providerId="ADAL" clId="{24C403CA-B286-420F-9854-ACA50379587F}" dt="2025-06-25T19:02:29.191" v="11" actId="1076"/>
          <ac:spMkLst>
            <pc:docMk/>
            <pc:sldMk cId="2633891955" sldId="2072577944"/>
            <ac:spMk id="9" creationId="{959FE9EB-0A5B-2874-883F-0BC9A79975F5}"/>
          </ac:spMkLst>
        </pc:spChg>
      </pc:sldChg>
      <pc:sldChg chg="delSp modSp add del mod ord">
        <pc:chgData name="Simonsen, Lisa C. (LARC-CN000)" userId="fbabec0a-1906-45bb-96b1-cb600b436b36" providerId="ADAL" clId="{24C403CA-B286-420F-9854-ACA50379587F}" dt="2025-06-25T20:05:17.890" v="297" actId="47"/>
        <pc:sldMkLst>
          <pc:docMk/>
          <pc:sldMk cId="127430239" sldId="2072577956"/>
        </pc:sldMkLst>
        <pc:spChg chg="del">
          <ac:chgData name="Simonsen, Lisa C. (LARC-CN000)" userId="fbabec0a-1906-45bb-96b1-cb600b436b36" providerId="ADAL" clId="{24C403CA-B286-420F-9854-ACA50379587F}" dt="2025-06-25T19:56:10.521" v="184" actId="21"/>
          <ac:spMkLst>
            <pc:docMk/>
            <pc:sldMk cId="127430239" sldId="2072577956"/>
            <ac:spMk id="16" creationId="{5B18C728-5F65-BDD0-C5E2-F03421CD46A9}"/>
          </ac:spMkLst>
        </pc:spChg>
        <pc:spChg chg="mod">
          <ac:chgData name="Simonsen, Lisa C. (LARC-CN000)" userId="fbabec0a-1906-45bb-96b1-cb600b436b36" providerId="ADAL" clId="{24C403CA-B286-420F-9854-ACA50379587F}" dt="2025-06-25T20:03:45.095" v="287" actId="21"/>
          <ac:spMkLst>
            <pc:docMk/>
            <pc:sldMk cId="127430239" sldId="2072577956"/>
            <ac:spMk id="17" creationId="{AD84BF8C-06AB-7C47-9980-DB16074581B3}"/>
          </ac:spMkLst>
        </pc:spChg>
      </pc:sldChg>
      <pc:sldChg chg="addSp delSp modSp add del mod ord">
        <pc:chgData name="Simonsen, Lisa C. (LARC-CN000)" userId="fbabec0a-1906-45bb-96b1-cb600b436b36" providerId="ADAL" clId="{24C403CA-B286-420F-9854-ACA50379587F}" dt="2025-06-26T14:04:02.696" v="787" actId="47"/>
        <pc:sldMkLst>
          <pc:docMk/>
          <pc:sldMk cId="1669109912" sldId="2072577960"/>
        </pc:sldMkLst>
        <pc:spChg chg="mod">
          <ac:chgData name="Simonsen, Lisa C. (LARC-CN000)" userId="fbabec0a-1906-45bb-96b1-cb600b436b36" providerId="ADAL" clId="{24C403CA-B286-420F-9854-ACA50379587F}" dt="2025-06-26T13:43:43.739" v="408" actId="1076"/>
          <ac:spMkLst>
            <pc:docMk/>
            <pc:sldMk cId="1669109912" sldId="2072577960"/>
            <ac:spMk id="2" creationId="{C16285A5-6B94-76E7-21DC-5A130FCFB052}"/>
          </ac:spMkLst>
        </pc:spChg>
        <pc:spChg chg="mod">
          <ac:chgData name="Simonsen, Lisa C. (LARC-CN000)" userId="fbabec0a-1906-45bb-96b1-cb600b436b36" providerId="ADAL" clId="{24C403CA-B286-420F-9854-ACA50379587F}" dt="2025-06-25T20:25:39.435" v="314" actId="6549"/>
          <ac:spMkLst>
            <pc:docMk/>
            <pc:sldMk cId="1669109912" sldId="2072577960"/>
            <ac:spMk id="6" creationId="{E03CE3E8-A5A7-8315-E10F-09CCE8E38FA3}"/>
          </ac:spMkLst>
        </pc:spChg>
        <pc:spChg chg="mod">
          <ac:chgData name="Simonsen, Lisa C. (LARC-CN000)" userId="fbabec0a-1906-45bb-96b1-cb600b436b36" providerId="ADAL" clId="{24C403CA-B286-420F-9854-ACA50379587F}" dt="2025-06-25T20:25:46.756" v="316"/>
          <ac:spMkLst>
            <pc:docMk/>
            <pc:sldMk cId="1669109912" sldId="2072577960"/>
            <ac:spMk id="8" creationId="{E4311AF7-D0A1-49C6-0DBE-4EBE6842C59D}"/>
          </ac:spMkLst>
        </pc:spChg>
        <pc:spChg chg="mod">
          <ac:chgData name="Simonsen, Lisa C. (LARC-CN000)" userId="fbabec0a-1906-45bb-96b1-cb600b436b36" providerId="ADAL" clId="{24C403CA-B286-420F-9854-ACA50379587F}" dt="2025-06-26T13:43:09.621" v="399" actId="1076"/>
          <ac:spMkLst>
            <pc:docMk/>
            <pc:sldMk cId="1669109912" sldId="2072577960"/>
            <ac:spMk id="9" creationId="{76CF563D-909A-31E5-728E-B105D4792912}"/>
          </ac:spMkLst>
        </pc:spChg>
        <pc:spChg chg="mod">
          <ac:chgData name="Simonsen, Lisa C. (LARC-CN000)" userId="fbabec0a-1906-45bb-96b1-cb600b436b36" providerId="ADAL" clId="{24C403CA-B286-420F-9854-ACA50379587F}" dt="2025-06-26T13:42:35.803" v="395" actId="1076"/>
          <ac:spMkLst>
            <pc:docMk/>
            <pc:sldMk cId="1669109912" sldId="2072577960"/>
            <ac:spMk id="10" creationId="{D6F2A086-54EB-F978-0F49-3CB25E267A3B}"/>
          </ac:spMkLst>
        </pc:spChg>
        <pc:spChg chg="mod">
          <ac:chgData name="Simonsen, Lisa C. (LARC-CN000)" userId="fbabec0a-1906-45bb-96b1-cb600b436b36" providerId="ADAL" clId="{24C403CA-B286-420F-9854-ACA50379587F}" dt="2025-06-25T20:25:46.756" v="316"/>
          <ac:spMkLst>
            <pc:docMk/>
            <pc:sldMk cId="1669109912" sldId="2072577960"/>
            <ac:spMk id="11" creationId="{45584124-2547-E8A4-356B-7A9E10C09659}"/>
          </ac:spMkLst>
        </pc:spChg>
        <pc:spChg chg="mod">
          <ac:chgData name="Simonsen, Lisa C. (LARC-CN000)" userId="fbabec0a-1906-45bb-96b1-cb600b436b36" providerId="ADAL" clId="{24C403CA-B286-420F-9854-ACA50379587F}" dt="2025-06-25T20:25:46.756" v="316"/>
          <ac:spMkLst>
            <pc:docMk/>
            <pc:sldMk cId="1669109912" sldId="2072577960"/>
            <ac:spMk id="12" creationId="{A9E106BD-FD44-B4F8-A843-E7B1C92C349E}"/>
          </ac:spMkLst>
        </pc:spChg>
        <pc:spChg chg="mod">
          <ac:chgData name="Simonsen, Lisa C. (LARC-CN000)" userId="fbabec0a-1906-45bb-96b1-cb600b436b36" providerId="ADAL" clId="{24C403CA-B286-420F-9854-ACA50379587F}" dt="2025-06-26T13:44:06.105" v="412" actId="1076"/>
          <ac:spMkLst>
            <pc:docMk/>
            <pc:sldMk cId="1669109912" sldId="2072577960"/>
            <ac:spMk id="13" creationId="{42C3A6A5-7830-3E84-E54F-710CD94C162D}"/>
          </ac:spMkLst>
        </pc:spChg>
        <pc:spChg chg="mod">
          <ac:chgData name="Simonsen, Lisa C. (LARC-CN000)" userId="fbabec0a-1906-45bb-96b1-cb600b436b36" providerId="ADAL" clId="{24C403CA-B286-420F-9854-ACA50379587F}" dt="2025-06-26T13:44:06.105" v="412" actId="1076"/>
          <ac:spMkLst>
            <pc:docMk/>
            <pc:sldMk cId="1669109912" sldId="2072577960"/>
            <ac:spMk id="14" creationId="{9AAD3B16-A903-7CE2-9676-CFAEFDD516A2}"/>
          </ac:spMkLst>
        </pc:spChg>
        <pc:spChg chg="mod">
          <ac:chgData name="Simonsen, Lisa C. (LARC-CN000)" userId="fbabec0a-1906-45bb-96b1-cb600b436b36" providerId="ADAL" clId="{24C403CA-B286-420F-9854-ACA50379587F}" dt="2025-06-26T13:44:06.105" v="412" actId="1076"/>
          <ac:spMkLst>
            <pc:docMk/>
            <pc:sldMk cId="1669109912" sldId="2072577960"/>
            <ac:spMk id="15" creationId="{745D5011-3A7C-9859-79D3-F9516F17C0EE}"/>
          </ac:spMkLst>
        </pc:spChg>
        <pc:spChg chg="mod">
          <ac:chgData name="Simonsen, Lisa C. (LARC-CN000)" userId="fbabec0a-1906-45bb-96b1-cb600b436b36" providerId="ADAL" clId="{24C403CA-B286-420F-9854-ACA50379587F}" dt="2025-06-25T20:25:46.756" v="316"/>
          <ac:spMkLst>
            <pc:docMk/>
            <pc:sldMk cId="1669109912" sldId="2072577960"/>
            <ac:spMk id="16" creationId="{1F157C7D-9BA3-05E4-931C-316C85B45ACE}"/>
          </ac:spMkLst>
        </pc:spChg>
        <pc:spChg chg="mod">
          <ac:chgData name="Simonsen, Lisa C. (LARC-CN000)" userId="fbabec0a-1906-45bb-96b1-cb600b436b36" providerId="ADAL" clId="{24C403CA-B286-420F-9854-ACA50379587F}" dt="2025-06-25T20:25:46.756" v="316"/>
          <ac:spMkLst>
            <pc:docMk/>
            <pc:sldMk cId="1669109912" sldId="2072577960"/>
            <ac:spMk id="17" creationId="{5280A53A-0E42-AB72-7252-B41C1E0DE5B5}"/>
          </ac:spMkLst>
        </pc:spChg>
        <pc:spChg chg="add mod">
          <ac:chgData name="Simonsen, Lisa C. (LARC-CN000)" userId="fbabec0a-1906-45bb-96b1-cb600b436b36" providerId="ADAL" clId="{24C403CA-B286-420F-9854-ACA50379587F}" dt="2025-06-26T13:42:44.919" v="396" actId="207"/>
          <ac:spMkLst>
            <pc:docMk/>
            <pc:sldMk cId="1669109912" sldId="2072577960"/>
            <ac:spMk id="19" creationId="{3591ADD1-798E-43BD-8A1A-7F44B6FEA6CF}"/>
          </ac:spMkLst>
        </pc:spChg>
        <pc:grpChg chg="add mod">
          <ac:chgData name="Simonsen, Lisa C. (LARC-CN000)" userId="fbabec0a-1906-45bb-96b1-cb600b436b36" providerId="ADAL" clId="{24C403CA-B286-420F-9854-ACA50379587F}" dt="2025-06-26T13:43:51.862" v="410" actId="1076"/>
          <ac:grpSpMkLst>
            <pc:docMk/>
            <pc:sldMk cId="1669109912" sldId="2072577960"/>
            <ac:grpSpMk id="3" creationId="{603382D6-FE70-E367-F714-358AA0C6A9AE}"/>
          </ac:grpSpMkLst>
        </pc:grpChg>
        <pc:grpChg chg="del">
          <ac:chgData name="Simonsen, Lisa C. (LARC-CN000)" userId="fbabec0a-1906-45bb-96b1-cb600b436b36" providerId="ADAL" clId="{24C403CA-B286-420F-9854-ACA50379587F}" dt="2025-06-25T20:25:42.341" v="315" actId="478"/>
          <ac:grpSpMkLst>
            <pc:docMk/>
            <pc:sldMk cId="1669109912" sldId="2072577960"/>
            <ac:grpSpMk id="23" creationId="{6F18D4EB-4602-88D7-4B1C-5CEA5377715F}"/>
          </ac:grpSpMkLst>
        </pc:grpChg>
        <pc:picChg chg="add mod ord">
          <ac:chgData name="Simonsen, Lisa C. (LARC-CN000)" userId="fbabec0a-1906-45bb-96b1-cb600b436b36" providerId="ADAL" clId="{24C403CA-B286-420F-9854-ACA50379587F}" dt="2025-06-26T13:44:15.381" v="413" actId="1076"/>
          <ac:picMkLst>
            <pc:docMk/>
            <pc:sldMk cId="1669109912" sldId="2072577960"/>
            <ac:picMk id="4" creationId="{58D1B7D3-0E1C-E90D-0E89-4E3947532003}"/>
          </ac:picMkLst>
        </pc:picChg>
        <pc:picChg chg="add mod">
          <ac:chgData name="Simonsen, Lisa C. (LARC-CN000)" userId="fbabec0a-1906-45bb-96b1-cb600b436b36" providerId="ADAL" clId="{24C403CA-B286-420F-9854-ACA50379587F}" dt="2025-06-25T20:26:24.207" v="322" actId="1076"/>
          <ac:picMkLst>
            <pc:docMk/>
            <pc:sldMk cId="1669109912" sldId="2072577960"/>
            <ac:picMk id="18" creationId="{24D4AB28-BFCC-4F03-A015-089BCD04AB2C}"/>
          </ac:picMkLst>
        </pc:picChg>
      </pc:sldChg>
      <pc:sldChg chg="add">
        <pc:chgData name="Simonsen, Lisa C. (LARC-CN000)" userId="fbabec0a-1906-45bb-96b1-cb600b436b36" providerId="ADAL" clId="{24C403CA-B286-420F-9854-ACA50379587F}" dt="2025-06-25T19:00:55.227" v="8"/>
        <pc:sldMkLst>
          <pc:docMk/>
          <pc:sldMk cId="1471537516" sldId="2072577962"/>
        </pc:sldMkLst>
      </pc:sldChg>
      <pc:sldChg chg="addSp delSp modSp add mod">
        <pc:chgData name="Simonsen, Lisa C. (LARC-CN000)" userId="fbabec0a-1906-45bb-96b1-cb600b436b36" providerId="ADAL" clId="{24C403CA-B286-420F-9854-ACA50379587F}" dt="2025-06-26T15:14:56.277" v="1650" actId="478"/>
        <pc:sldMkLst>
          <pc:docMk/>
          <pc:sldMk cId="1154856478" sldId="2072577963"/>
        </pc:sldMkLst>
        <pc:spChg chg="mod">
          <ac:chgData name="Simonsen, Lisa C. (LARC-CN000)" userId="fbabec0a-1906-45bb-96b1-cb600b436b36" providerId="ADAL" clId="{24C403CA-B286-420F-9854-ACA50379587F}" dt="2025-06-26T14:46:37.494" v="1233" actId="5793"/>
          <ac:spMkLst>
            <pc:docMk/>
            <pc:sldMk cId="1154856478" sldId="2072577963"/>
            <ac:spMk id="2" creationId="{6A703500-FB0B-4386-8F9B-A202B4DEAB96}"/>
          </ac:spMkLst>
        </pc:spChg>
        <pc:spChg chg="del mod">
          <ac:chgData name="Simonsen, Lisa C. (LARC-CN000)" userId="fbabec0a-1906-45bb-96b1-cb600b436b36" providerId="ADAL" clId="{24C403CA-B286-420F-9854-ACA50379587F}" dt="2025-06-26T14:43:05.583" v="1169" actId="478"/>
          <ac:spMkLst>
            <pc:docMk/>
            <pc:sldMk cId="1154856478" sldId="2072577963"/>
            <ac:spMk id="6" creationId="{83E85F83-10C2-E976-E251-F1E488AEDA8A}"/>
          </ac:spMkLst>
        </pc:spChg>
        <pc:spChg chg="mod">
          <ac:chgData name="Simonsen, Lisa C. (LARC-CN000)" userId="fbabec0a-1906-45bb-96b1-cb600b436b36" providerId="ADAL" clId="{24C403CA-B286-420F-9854-ACA50379587F}" dt="2025-06-26T14:52:24.570" v="1291" actId="20577"/>
          <ac:spMkLst>
            <pc:docMk/>
            <pc:sldMk cId="1154856478" sldId="2072577963"/>
            <ac:spMk id="7" creationId="{E71B40A8-A2C7-493A-85E4-F15ECB8BC6D0}"/>
          </ac:spMkLst>
        </pc:spChg>
        <pc:spChg chg="add mod">
          <ac:chgData name="Simonsen, Lisa C. (LARC-CN000)" userId="fbabec0a-1906-45bb-96b1-cb600b436b36" providerId="ADAL" clId="{24C403CA-B286-420F-9854-ACA50379587F}" dt="2025-06-26T14:44:49.267" v="1202" actId="1076"/>
          <ac:spMkLst>
            <pc:docMk/>
            <pc:sldMk cId="1154856478" sldId="2072577963"/>
            <ac:spMk id="8" creationId="{43E35F37-3B16-B907-A316-9BD3FDBF42AA}"/>
          </ac:spMkLst>
        </pc:spChg>
        <pc:spChg chg="add del mod">
          <ac:chgData name="Simonsen, Lisa C. (LARC-CN000)" userId="fbabec0a-1906-45bb-96b1-cb600b436b36" providerId="ADAL" clId="{24C403CA-B286-420F-9854-ACA50379587F}" dt="2025-06-26T15:14:56.277" v="1650" actId="478"/>
          <ac:spMkLst>
            <pc:docMk/>
            <pc:sldMk cId="1154856478" sldId="2072577963"/>
            <ac:spMk id="17" creationId="{36BF2799-AD3B-104B-E1C5-4F49B18D155E}"/>
          </ac:spMkLst>
        </pc:spChg>
        <pc:grpChg chg="mod">
          <ac:chgData name="Simonsen, Lisa C. (LARC-CN000)" userId="fbabec0a-1906-45bb-96b1-cb600b436b36" providerId="ADAL" clId="{24C403CA-B286-420F-9854-ACA50379587F}" dt="2025-06-26T14:43:16.942" v="1170" actId="1076"/>
          <ac:grpSpMkLst>
            <pc:docMk/>
            <pc:sldMk cId="1154856478" sldId="2072577963"/>
            <ac:grpSpMk id="11" creationId="{76AB6014-B453-137D-82C8-7130FF8D3E2E}"/>
          </ac:grpSpMkLst>
        </pc:grpChg>
        <pc:picChg chg="add mod">
          <ac:chgData name="Simonsen, Lisa C. (LARC-CN000)" userId="fbabec0a-1906-45bb-96b1-cb600b436b36" providerId="ADAL" clId="{24C403CA-B286-420F-9854-ACA50379587F}" dt="2025-06-26T14:44:45.026" v="1201" actId="1076"/>
          <ac:picMkLst>
            <pc:docMk/>
            <pc:sldMk cId="1154856478" sldId="2072577963"/>
            <ac:picMk id="9" creationId="{B7398A91-220E-68DD-9002-6FE7DD4128B6}"/>
          </ac:picMkLst>
        </pc:picChg>
        <pc:picChg chg="mod">
          <ac:chgData name="Simonsen, Lisa C. (LARC-CN000)" userId="fbabec0a-1906-45bb-96b1-cb600b436b36" providerId="ADAL" clId="{24C403CA-B286-420F-9854-ACA50379587F}" dt="2025-06-26T14:46:46.416" v="1235" actId="1076"/>
          <ac:picMkLst>
            <pc:docMk/>
            <pc:sldMk cId="1154856478" sldId="2072577963"/>
            <ac:picMk id="12" creationId="{2DA13583-DACB-D962-9069-350DEFEE1E40}"/>
          </ac:picMkLst>
        </pc:picChg>
      </pc:sldChg>
      <pc:sldChg chg="addSp delSp modSp new del mod">
        <pc:chgData name="Simonsen, Lisa C. (LARC-CN000)" userId="fbabec0a-1906-45bb-96b1-cb600b436b36" providerId="ADAL" clId="{24C403CA-B286-420F-9854-ACA50379587F}" dt="2025-06-25T19:51:52.388" v="156" actId="47"/>
        <pc:sldMkLst>
          <pc:docMk/>
          <pc:sldMk cId="1505329634" sldId="2072577963"/>
        </pc:sldMkLst>
        <pc:spChg chg="del">
          <ac:chgData name="Simonsen, Lisa C. (LARC-CN000)" userId="fbabec0a-1906-45bb-96b1-cb600b436b36" providerId="ADAL" clId="{24C403CA-B286-420F-9854-ACA50379587F}" dt="2025-06-25T19:21:20.943" v="129" actId="478"/>
          <ac:spMkLst>
            <pc:docMk/>
            <pc:sldMk cId="1505329634" sldId="2072577963"/>
            <ac:spMk id="2" creationId="{25903942-BA4A-1044-CC35-B6341829FD16}"/>
          </ac:spMkLst>
        </pc:spChg>
        <pc:spChg chg="del mod">
          <ac:chgData name="Simonsen, Lisa C. (LARC-CN000)" userId="fbabec0a-1906-45bb-96b1-cb600b436b36" providerId="ADAL" clId="{24C403CA-B286-420F-9854-ACA50379587F}" dt="2025-06-25T19:51:46.932" v="154" actId="21"/>
          <ac:spMkLst>
            <pc:docMk/>
            <pc:sldMk cId="1505329634" sldId="2072577963"/>
            <ac:spMk id="3" creationId="{D0C88ABB-5C30-1AEA-00C9-65D2B6C987DA}"/>
          </ac:spMkLst>
        </pc:spChg>
        <pc:spChg chg="add mod">
          <ac:chgData name="Simonsen, Lisa C. (LARC-CN000)" userId="fbabec0a-1906-45bb-96b1-cb600b436b36" providerId="ADAL" clId="{24C403CA-B286-420F-9854-ACA50379587F}" dt="2025-06-25T19:51:46.932" v="154" actId="21"/>
          <ac:spMkLst>
            <pc:docMk/>
            <pc:sldMk cId="1505329634" sldId="2072577963"/>
            <ac:spMk id="5" creationId="{A108723B-6030-076A-4474-0DB046292285}"/>
          </ac:spMkLst>
        </pc:spChg>
      </pc:sldChg>
      <pc:sldChg chg="addSp delSp modSp new mod ord">
        <pc:chgData name="Simonsen, Lisa C. (LARC-CN000)" userId="fbabec0a-1906-45bb-96b1-cb600b436b36" providerId="ADAL" clId="{24C403CA-B286-420F-9854-ACA50379587F}" dt="2025-06-26T16:57:35.916" v="1841" actId="114"/>
        <pc:sldMkLst>
          <pc:docMk/>
          <pc:sldMk cId="3529282317" sldId="2072577964"/>
        </pc:sldMkLst>
        <pc:spChg chg="add del mod">
          <ac:chgData name="Simonsen, Lisa C. (LARC-CN000)" userId="fbabec0a-1906-45bb-96b1-cb600b436b36" providerId="ADAL" clId="{24C403CA-B286-420F-9854-ACA50379587F}" dt="2025-06-26T16:35:22.478" v="1783" actId="478"/>
          <ac:spMkLst>
            <pc:docMk/>
            <pc:sldMk cId="3529282317" sldId="2072577964"/>
            <ac:spMk id="2" creationId="{5D611B3B-2096-9B9E-6F24-DC7A469BBA1D}"/>
          </ac:spMkLst>
        </pc:spChg>
        <pc:spChg chg="add mod">
          <ac:chgData name="Simonsen, Lisa C. (LARC-CN000)" userId="fbabec0a-1906-45bb-96b1-cb600b436b36" providerId="ADAL" clId="{24C403CA-B286-420F-9854-ACA50379587F}" dt="2025-06-26T16:57:35.916" v="1841" actId="114"/>
          <ac:spMkLst>
            <pc:docMk/>
            <pc:sldMk cId="3529282317" sldId="2072577964"/>
            <ac:spMk id="5" creationId="{513F0C9B-8E49-74D7-205F-DA2887781782}"/>
          </ac:spMkLst>
        </pc:spChg>
        <pc:spChg chg="mod">
          <ac:chgData name="Simonsen, Lisa C. (LARC-CN000)" userId="fbabec0a-1906-45bb-96b1-cb600b436b36" providerId="ADAL" clId="{24C403CA-B286-420F-9854-ACA50379587F}" dt="2025-06-26T16:55:45.985" v="1834"/>
          <ac:spMkLst>
            <pc:docMk/>
            <pc:sldMk cId="3529282317" sldId="2072577964"/>
            <ac:spMk id="8" creationId="{91D2286D-496D-30DA-71C6-AE47CC5A1065}"/>
          </ac:spMkLst>
        </pc:spChg>
        <pc:spChg chg="mod">
          <ac:chgData name="Simonsen, Lisa C. (LARC-CN000)" userId="fbabec0a-1906-45bb-96b1-cb600b436b36" providerId="ADAL" clId="{24C403CA-B286-420F-9854-ACA50379587F}" dt="2025-06-26T16:55:45.985" v="1834"/>
          <ac:spMkLst>
            <pc:docMk/>
            <pc:sldMk cId="3529282317" sldId="2072577964"/>
            <ac:spMk id="9" creationId="{9493CE86-F84A-0FA3-B87D-64A54B51762A}"/>
          </ac:spMkLst>
        </pc:spChg>
        <pc:spChg chg="mod">
          <ac:chgData name="Simonsen, Lisa C. (LARC-CN000)" userId="fbabec0a-1906-45bb-96b1-cb600b436b36" providerId="ADAL" clId="{24C403CA-B286-420F-9854-ACA50379587F}" dt="2025-06-26T16:55:45.985" v="1834"/>
          <ac:spMkLst>
            <pc:docMk/>
            <pc:sldMk cId="3529282317" sldId="2072577964"/>
            <ac:spMk id="12" creationId="{B0A3FE81-F517-75BD-9F4C-31D49F3C3473}"/>
          </ac:spMkLst>
        </pc:spChg>
        <pc:spChg chg="mod">
          <ac:chgData name="Simonsen, Lisa C. (LARC-CN000)" userId="fbabec0a-1906-45bb-96b1-cb600b436b36" providerId="ADAL" clId="{24C403CA-B286-420F-9854-ACA50379587F}" dt="2025-06-26T16:55:45.985" v="1834"/>
          <ac:spMkLst>
            <pc:docMk/>
            <pc:sldMk cId="3529282317" sldId="2072577964"/>
            <ac:spMk id="13" creationId="{B97B461A-B89F-98DC-204C-127967753B48}"/>
          </ac:spMkLst>
        </pc:spChg>
        <pc:spChg chg="mod">
          <ac:chgData name="Simonsen, Lisa C. (LARC-CN000)" userId="fbabec0a-1906-45bb-96b1-cb600b436b36" providerId="ADAL" clId="{24C403CA-B286-420F-9854-ACA50379587F}" dt="2025-06-26T16:55:45.985" v="1834"/>
          <ac:spMkLst>
            <pc:docMk/>
            <pc:sldMk cId="3529282317" sldId="2072577964"/>
            <ac:spMk id="14" creationId="{4184CDD1-2140-3C65-E082-05E6FBED3459}"/>
          </ac:spMkLst>
        </pc:spChg>
        <pc:grpChg chg="add mod">
          <ac:chgData name="Simonsen, Lisa C. (LARC-CN000)" userId="fbabec0a-1906-45bb-96b1-cb600b436b36" providerId="ADAL" clId="{24C403CA-B286-420F-9854-ACA50379587F}" dt="2025-06-26T16:56:24.344" v="1839" actId="14100"/>
          <ac:grpSpMkLst>
            <pc:docMk/>
            <pc:sldMk cId="3529282317" sldId="2072577964"/>
            <ac:grpSpMk id="7" creationId="{C5D78E4A-3AF1-5C03-DC3A-B59230D7F427}"/>
          </ac:grpSpMkLst>
        </pc:grpChg>
        <pc:grpChg chg="add mod">
          <ac:chgData name="Simonsen, Lisa C. (LARC-CN000)" userId="fbabec0a-1906-45bb-96b1-cb600b436b36" providerId="ADAL" clId="{24C403CA-B286-420F-9854-ACA50379587F}" dt="2025-06-26T16:56:16.977" v="1837" actId="14100"/>
          <ac:grpSpMkLst>
            <pc:docMk/>
            <pc:sldMk cId="3529282317" sldId="2072577964"/>
            <ac:grpSpMk id="10" creationId="{3A2B4E8E-C9A4-7183-5A4C-58D7F961FE22}"/>
          </ac:grpSpMkLst>
        </pc:grpChg>
        <pc:grpChg chg="mod">
          <ac:chgData name="Simonsen, Lisa C. (LARC-CN000)" userId="fbabec0a-1906-45bb-96b1-cb600b436b36" providerId="ADAL" clId="{24C403CA-B286-420F-9854-ACA50379587F}" dt="2025-06-26T16:55:45.985" v="1834"/>
          <ac:grpSpMkLst>
            <pc:docMk/>
            <pc:sldMk cId="3529282317" sldId="2072577964"/>
            <ac:grpSpMk id="11" creationId="{D4A2333B-7439-0D2F-B5C5-A37C5A35B9CD}"/>
          </ac:grpSpMkLst>
        </pc:grpChg>
        <pc:picChg chg="add del mod">
          <ac:chgData name="Simonsen, Lisa C. (LARC-CN000)" userId="fbabec0a-1906-45bb-96b1-cb600b436b36" providerId="ADAL" clId="{24C403CA-B286-420F-9854-ACA50379587F}" dt="2025-06-26T16:56:19.993" v="1838" actId="478"/>
          <ac:picMkLst>
            <pc:docMk/>
            <pc:sldMk cId="3529282317" sldId="2072577964"/>
            <ac:picMk id="4" creationId="{0398E3BD-C79B-3AB1-25BB-38BD84D1CE16}"/>
          </ac:picMkLst>
        </pc:picChg>
        <pc:picChg chg="add del mod">
          <ac:chgData name="Simonsen, Lisa C. (LARC-CN000)" userId="fbabec0a-1906-45bb-96b1-cb600b436b36" providerId="ADAL" clId="{24C403CA-B286-420F-9854-ACA50379587F}" dt="2025-06-26T16:43:08.567" v="1824" actId="478"/>
          <ac:picMkLst>
            <pc:docMk/>
            <pc:sldMk cId="3529282317" sldId="2072577964"/>
            <ac:picMk id="6" creationId="{46388F17-35E0-7C33-D13A-385CDB41AB21}"/>
          </ac:picMkLst>
        </pc:picChg>
      </pc:sldChg>
      <pc:sldChg chg="add del">
        <pc:chgData name="Simonsen, Lisa C. (LARC-CN000)" userId="fbabec0a-1906-45bb-96b1-cb600b436b36" providerId="ADAL" clId="{24C403CA-B286-420F-9854-ACA50379587F}" dt="2025-06-26T16:55:56.012" v="1835" actId="47"/>
        <pc:sldMkLst>
          <pc:docMk/>
          <pc:sldMk cId="1396210687" sldId="2072577965"/>
        </pc:sldMkLst>
      </pc:sldChg>
      <pc:sldChg chg="new del">
        <pc:chgData name="Simonsen, Lisa C. (LARC-CN000)" userId="fbabec0a-1906-45bb-96b1-cb600b436b36" providerId="ADAL" clId="{24C403CA-B286-420F-9854-ACA50379587F}" dt="2025-06-26T16:35:17.226" v="1782" actId="680"/>
        <pc:sldMkLst>
          <pc:docMk/>
          <pc:sldMk cId="3459964737" sldId="2072577965"/>
        </pc:sldMkLst>
      </pc:sldChg>
      <pc:sldChg chg="modSp add del mod">
        <pc:chgData name="Simonsen, Lisa C. (LARC-CN000)" userId="fbabec0a-1906-45bb-96b1-cb600b436b36" providerId="ADAL" clId="{24C403CA-B286-420F-9854-ACA50379587F}" dt="2025-06-26T15:24:55.733" v="1711" actId="47"/>
        <pc:sldMkLst>
          <pc:docMk/>
          <pc:sldMk cId="3873463958" sldId="2072577965"/>
        </pc:sldMkLst>
        <pc:spChg chg="mod">
          <ac:chgData name="Simonsen, Lisa C. (LARC-CN000)" userId="fbabec0a-1906-45bb-96b1-cb600b436b36" providerId="ADAL" clId="{24C403CA-B286-420F-9854-ACA50379587F}" dt="2025-06-26T15:05:47.464" v="1649" actId="20577"/>
          <ac:spMkLst>
            <pc:docMk/>
            <pc:sldMk cId="3873463958" sldId="2072577965"/>
            <ac:spMk id="2" creationId="{682C85FC-930B-FE59-2257-E7E6CAB5F1C2}"/>
          </ac:spMkLst>
        </pc:spChg>
      </pc:sldChg>
    </pc:docChg>
  </pc:docChgLst>
  <pc:docChgLst>
    <pc:chgData name="Slaba, Tony C. (LARC-D309)" userId="6376b0b7-4d65-4449-b215-ac11287a8274" providerId="ADAL" clId="{AB02D375-6DBE-464C-B7A0-7398292CBDBD}"/>
    <pc:docChg chg="undo redo custSel addSld delSld modSld sldOrd delMainMaster modMainMaster">
      <pc:chgData name="Slaba, Tony C. (LARC-D309)" userId="6376b0b7-4d65-4449-b215-ac11287a8274" providerId="ADAL" clId="{AB02D375-6DBE-464C-B7A0-7398292CBDBD}" dt="2025-06-30T15:37:26.312" v="14536" actId="1076"/>
      <pc:docMkLst>
        <pc:docMk/>
      </pc:docMkLst>
      <pc:sldChg chg="addSp delSp modSp mod ord">
        <pc:chgData name="Slaba, Tony C. (LARC-D309)" userId="6376b0b7-4d65-4449-b215-ac11287a8274" providerId="ADAL" clId="{AB02D375-6DBE-464C-B7A0-7398292CBDBD}" dt="2025-06-30T15:36:16.256" v="14522"/>
        <pc:sldMkLst>
          <pc:docMk/>
          <pc:sldMk cId="2621282727" sldId="256"/>
        </pc:sldMkLst>
        <pc:spChg chg="add del mod">
          <ac:chgData name="Slaba, Tony C. (LARC-D309)" userId="6376b0b7-4d65-4449-b215-ac11287a8274" providerId="ADAL" clId="{AB02D375-6DBE-464C-B7A0-7398292CBDBD}" dt="2025-06-25T14:12:52.473" v="2"/>
          <ac:spMkLst>
            <pc:docMk/>
            <pc:sldMk cId="2621282727" sldId="256"/>
            <ac:spMk id="2" creationId="{9A7539DB-7503-1BB0-8AD5-9262855AC5DA}"/>
          </ac:spMkLst>
        </pc:spChg>
        <pc:spChg chg="add mod">
          <ac:chgData name="Slaba, Tony C. (LARC-D309)" userId="6376b0b7-4d65-4449-b215-ac11287a8274" providerId="ADAL" clId="{AB02D375-6DBE-464C-B7A0-7398292CBDBD}" dt="2025-06-25T14:13:35.927" v="84" actId="1035"/>
          <ac:spMkLst>
            <pc:docMk/>
            <pc:sldMk cId="2621282727" sldId="256"/>
            <ac:spMk id="3" creationId="{821DF580-EF16-B539-FFE0-C04278D91B5C}"/>
          </ac:spMkLst>
        </pc:spChg>
        <pc:spChg chg="add mod">
          <ac:chgData name="Slaba, Tony C. (LARC-D309)" userId="6376b0b7-4d65-4449-b215-ac11287a8274" providerId="ADAL" clId="{AB02D375-6DBE-464C-B7A0-7398292CBDBD}" dt="2025-06-25T15:06:23.976" v="2737" actId="1076"/>
          <ac:spMkLst>
            <pc:docMk/>
            <pc:sldMk cId="2621282727" sldId="256"/>
            <ac:spMk id="4" creationId="{6BB6946B-179E-EA64-34DC-A0589595D1F7}"/>
          </ac:spMkLst>
        </pc:spChg>
        <pc:spChg chg="add mod">
          <ac:chgData name="Slaba, Tony C. (LARC-D309)" userId="6376b0b7-4d65-4449-b215-ac11287a8274" providerId="ADAL" clId="{AB02D375-6DBE-464C-B7A0-7398292CBDBD}" dt="2025-06-25T15:06:35.744" v="2741" actId="1076"/>
          <ac:spMkLst>
            <pc:docMk/>
            <pc:sldMk cId="2621282727" sldId="256"/>
            <ac:spMk id="8" creationId="{35C30559-71B5-337C-FE9E-EE827593D09D}"/>
          </ac:spMkLst>
        </pc:spChg>
        <pc:spChg chg="add mod">
          <ac:chgData name="Slaba, Tony C. (LARC-D309)" userId="6376b0b7-4d65-4449-b215-ac11287a8274" providerId="ADAL" clId="{AB02D375-6DBE-464C-B7A0-7398292CBDBD}" dt="2025-06-25T15:06:32.050" v="2740" actId="1076"/>
          <ac:spMkLst>
            <pc:docMk/>
            <pc:sldMk cId="2621282727" sldId="256"/>
            <ac:spMk id="11" creationId="{811950C1-D2C2-9ED2-A999-4E768279522D}"/>
          </ac:spMkLst>
        </pc:spChg>
        <pc:spChg chg="add mod">
          <ac:chgData name="Slaba, Tony C. (LARC-D309)" userId="6376b0b7-4d65-4449-b215-ac11287a8274" providerId="ADAL" clId="{AB02D375-6DBE-464C-B7A0-7398292CBDBD}" dt="2025-06-25T15:06:32.050" v="2740" actId="1076"/>
          <ac:spMkLst>
            <pc:docMk/>
            <pc:sldMk cId="2621282727" sldId="256"/>
            <ac:spMk id="12" creationId="{6E5E4F1D-26D7-D8D4-B27B-11786581BE2B}"/>
          </ac:spMkLst>
        </pc:spChg>
        <pc:spChg chg="add del mod">
          <ac:chgData name="Slaba, Tony C. (LARC-D309)" userId="6376b0b7-4d65-4449-b215-ac11287a8274" providerId="ADAL" clId="{AB02D375-6DBE-464C-B7A0-7398292CBDBD}" dt="2025-06-25T14:22:31.393" v="233" actId="478"/>
          <ac:spMkLst>
            <pc:docMk/>
            <pc:sldMk cId="2621282727" sldId="256"/>
            <ac:spMk id="13" creationId="{D1086E60-596F-2CAD-4747-B2E3F9E1967F}"/>
          </ac:spMkLst>
        </pc:spChg>
        <pc:spChg chg="add mod">
          <ac:chgData name="Slaba, Tony C. (LARC-D309)" userId="6376b0b7-4d65-4449-b215-ac11287a8274" providerId="ADAL" clId="{AB02D375-6DBE-464C-B7A0-7398292CBDBD}" dt="2025-06-25T15:06:32.050" v="2740" actId="1076"/>
          <ac:spMkLst>
            <pc:docMk/>
            <pc:sldMk cId="2621282727" sldId="256"/>
            <ac:spMk id="14" creationId="{BAD3AF5B-9D2D-22CA-C29E-847779B687E4}"/>
          </ac:spMkLst>
        </pc:spChg>
        <pc:spChg chg="add mod">
          <ac:chgData name="Slaba, Tony C. (LARC-D309)" userId="6376b0b7-4d65-4449-b215-ac11287a8274" providerId="ADAL" clId="{AB02D375-6DBE-464C-B7A0-7398292CBDBD}" dt="2025-06-25T14:22:29.711" v="232" actId="20577"/>
          <ac:spMkLst>
            <pc:docMk/>
            <pc:sldMk cId="2621282727" sldId="256"/>
            <ac:spMk id="15" creationId="{43DF72A0-B37E-4918-B1C0-57CC90437741}"/>
          </ac:spMkLst>
        </pc:spChg>
        <pc:spChg chg="add mod">
          <ac:chgData name="Slaba, Tony C. (LARC-D309)" userId="6376b0b7-4d65-4449-b215-ac11287a8274" providerId="ADAL" clId="{AB02D375-6DBE-464C-B7A0-7398292CBDBD}" dt="2025-06-25T14:23:04.989" v="237" actId="1036"/>
          <ac:spMkLst>
            <pc:docMk/>
            <pc:sldMk cId="2621282727" sldId="256"/>
            <ac:spMk id="16" creationId="{8A3FDAD2-BAA2-8A65-E654-6C32D174D003}"/>
          </ac:spMkLst>
        </pc:spChg>
        <pc:spChg chg="add mod">
          <ac:chgData name="Slaba, Tony C. (LARC-D309)" userId="6376b0b7-4d65-4449-b215-ac11287a8274" providerId="ADAL" clId="{AB02D375-6DBE-464C-B7A0-7398292CBDBD}" dt="2025-06-25T14:23:15.145" v="239" actId="1076"/>
          <ac:spMkLst>
            <pc:docMk/>
            <pc:sldMk cId="2621282727" sldId="256"/>
            <ac:spMk id="17" creationId="{917501CC-669C-7A97-0818-A0DC48683C91}"/>
          </ac:spMkLst>
        </pc:spChg>
        <pc:spChg chg="add mod">
          <ac:chgData name="Slaba, Tony C. (LARC-D309)" userId="6376b0b7-4d65-4449-b215-ac11287a8274" providerId="ADAL" clId="{AB02D375-6DBE-464C-B7A0-7398292CBDBD}" dt="2025-06-25T14:23:24.137" v="247" actId="1036"/>
          <ac:spMkLst>
            <pc:docMk/>
            <pc:sldMk cId="2621282727" sldId="256"/>
            <ac:spMk id="18" creationId="{C9191770-CB2E-E7A0-A55D-0BA94F4F566C}"/>
          </ac:spMkLst>
        </pc:spChg>
        <pc:spChg chg="add mod">
          <ac:chgData name="Slaba, Tony C. (LARC-D309)" userId="6376b0b7-4d65-4449-b215-ac11287a8274" providerId="ADAL" clId="{AB02D375-6DBE-464C-B7A0-7398292CBDBD}" dt="2025-06-25T14:23:33.849" v="249" actId="1076"/>
          <ac:spMkLst>
            <pc:docMk/>
            <pc:sldMk cId="2621282727" sldId="256"/>
            <ac:spMk id="19" creationId="{08ED03C4-3F3E-27AA-B258-5F093045D7E6}"/>
          </ac:spMkLst>
        </pc:spChg>
        <pc:spChg chg="add mod">
          <ac:chgData name="Slaba, Tony C. (LARC-D309)" userId="6376b0b7-4d65-4449-b215-ac11287a8274" providerId="ADAL" clId="{AB02D375-6DBE-464C-B7A0-7398292CBDBD}" dt="2025-06-25T15:06:28.602" v="2739" actId="571"/>
          <ac:spMkLst>
            <pc:docMk/>
            <pc:sldMk cId="2621282727" sldId="256"/>
            <ac:spMk id="21" creationId="{8F4D5A64-FFE8-8822-5FCD-872D4000CB8B}"/>
          </ac:spMkLst>
        </pc:spChg>
        <pc:graphicFrameChg chg="add del mod">
          <ac:chgData name="Slaba, Tony C. (LARC-D309)" userId="6376b0b7-4d65-4449-b215-ac11287a8274" providerId="ADAL" clId="{AB02D375-6DBE-464C-B7A0-7398292CBDBD}" dt="2025-06-25T14:13:54.146" v="93"/>
          <ac:graphicFrameMkLst>
            <pc:docMk/>
            <pc:sldMk cId="2621282727" sldId="256"/>
            <ac:graphicFrameMk id="5" creationId="{455F0F8E-B039-6EDC-6BA8-4F60106D7BFD}"/>
          </ac:graphicFrameMkLst>
        </pc:graphicFrameChg>
        <pc:graphicFrameChg chg="add del mod">
          <ac:chgData name="Slaba, Tony C. (LARC-D309)" userId="6376b0b7-4d65-4449-b215-ac11287a8274" providerId="ADAL" clId="{AB02D375-6DBE-464C-B7A0-7398292CBDBD}" dt="2025-06-25T14:16:05.208" v="110"/>
          <ac:graphicFrameMkLst>
            <pc:docMk/>
            <pc:sldMk cId="2621282727" sldId="256"/>
            <ac:graphicFrameMk id="6" creationId="{94392F40-9A8F-A027-283F-D021343EA266}"/>
          </ac:graphicFrameMkLst>
        </pc:graphicFrameChg>
        <pc:graphicFrameChg chg="add del mod">
          <ac:chgData name="Slaba, Tony C. (LARC-D309)" userId="6376b0b7-4d65-4449-b215-ac11287a8274" providerId="ADAL" clId="{AB02D375-6DBE-464C-B7A0-7398292CBDBD}" dt="2025-06-25T14:17:17.958" v="129"/>
          <ac:graphicFrameMkLst>
            <pc:docMk/>
            <pc:sldMk cId="2621282727" sldId="256"/>
            <ac:graphicFrameMk id="9" creationId="{5EB675A1-14FF-9D01-6CB9-5FE3A73B204B}"/>
          </ac:graphicFrameMkLst>
        </pc:graphicFrameChg>
        <pc:graphicFrameChg chg="add del mod">
          <ac:chgData name="Slaba, Tony C. (LARC-D309)" userId="6376b0b7-4d65-4449-b215-ac11287a8274" providerId="ADAL" clId="{AB02D375-6DBE-464C-B7A0-7398292CBDBD}" dt="2025-06-25T14:17:39.416" v="138"/>
          <ac:graphicFrameMkLst>
            <pc:docMk/>
            <pc:sldMk cId="2621282727" sldId="256"/>
            <ac:graphicFrameMk id="10" creationId="{85513398-6D55-7460-2406-B3B0FEDE2EFC}"/>
          </ac:graphicFrameMkLst>
        </pc:graphicFrameChg>
        <pc:picChg chg="add mod">
          <ac:chgData name="Slaba, Tony C. (LARC-D309)" userId="6376b0b7-4d65-4449-b215-ac11287a8274" providerId="ADAL" clId="{AB02D375-6DBE-464C-B7A0-7398292CBDBD}" dt="2025-06-25T15:06:28.602" v="2739" actId="571"/>
          <ac:picMkLst>
            <pc:docMk/>
            <pc:sldMk cId="2621282727" sldId="256"/>
            <ac:picMk id="20" creationId="{418D19CD-AF7F-B831-A0FD-837391B7AEFB}"/>
          </ac:picMkLst>
        </pc:picChg>
        <pc:picChg chg="add mod">
          <ac:chgData name="Slaba, Tony C. (LARC-D309)" userId="6376b0b7-4d65-4449-b215-ac11287a8274" providerId="ADAL" clId="{AB02D375-6DBE-464C-B7A0-7398292CBDBD}" dt="2025-06-25T14:22:13.319" v="205" actId="14100"/>
          <ac:picMkLst>
            <pc:docMk/>
            <pc:sldMk cId="2621282727" sldId="256"/>
            <ac:picMk id="1026" creationId="{4016CE0A-9B61-A70E-A800-CCE3F3E5A808}"/>
          </ac:picMkLst>
        </pc:picChg>
        <pc:picChg chg="add mod">
          <ac:chgData name="Slaba, Tony C. (LARC-D309)" userId="6376b0b7-4d65-4449-b215-ac11287a8274" providerId="ADAL" clId="{AB02D375-6DBE-464C-B7A0-7398292CBDBD}" dt="2025-06-25T15:06:32.050" v="2740" actId="1076"/>
          <ac:picMkLst>
            <pc:docMk/>
            <pc:sldMk cId="2621282727" sldId="256"/>
            <ac:picMk id="1027" creationId="{44EDCEAA-2307-8B0F-C444-4B470DE21F39}"/>
          </ac:picMkLst>
        </pc:picChg>
      </pc:sldChg>
      <pc:sldChg chg="addSp delSp modSp add mod setBg">
        <pc:chgData name="Slaba, Tony C. (LARC-D309)" userId="6376b0b7-4d65-4449-b215-ac11287a8274" providerId="ADAL" clId="{AB02D375-6DBE-464C-B7A0-7398292CBDBD}" dt="2025-06-27T12:46:05.322" v="7753" actId="14100"/>
        <pc:sldMkLst>
          <pc:docMk/>
          <pc:sldMk cId="3168759756" sldId="257"/>
        </pc:sldMkLst>
        <pc:spChg chg="add del mod">
          <ac:chgData name="Slaba, Tony C. (LARC-D309)" userId="6376b0b7-4d65-4449-b215-ac11287a8274" providerId="ADAL" clId="{AB02D375-6DBE-464C-B7A0-7398292CBDBD}" dt="2025-06-27T12:30:48.815" v="5530" actId="478"/>
          <ac:spMkLst>
            <pc:docMk/>
            <pc:sldMk cId="3168759756" sldId="257"/>
            <ac:spMk id="2" creationId="{07A77E76-1F03-73C2-98A6-459BFD2E0D7F}"/>
          </ac:spMkLst>
        </pc:spChg>
        <pc:spChg chg="del mod">
          <ac:chgData name="Slaba, Tony C. (LARC-D309)" userId="6376b0b7-4d65-4449-b215-ac11287a8274" providerId="ADAL" clId="{AB02D375-6DBE-464C-B7A0-7398292CBDBD}" dt="2025-06-25T14:25:08.682" v="260" actId="478"/>
          <ac:spMkLst>
            <pc:docMk/>
            <pc:sldMk cId="3168759756" sldId="257"/>
            <ac:spMk id="3" creationId="{821DF580-EF16-B539-FFE0-C04278D91B5C}"/>
          </ac:spMkLst>
        </pc:spChg>
        <pc:spChg chg="add del mod ord">
          <ac:chgData name="Slaba, Tony C. (LARC-D309)" userId="6376b0b7-4d65-4449-b215-ac11287a8274" providerId="ADAL" clId="{AB02D375-6DBE-464C-B7A0-7398292CBDBD}" dt="2025-06-27T12:40:54.574" v="7261" actId="478"/>
          <ac:spMkLst>
            <pc:docMk/>
            <pc:sldMk cId="3168759756" sldId="257"/>
            <ac:spMk id="3" creationId="{F7B86C86-4450-6DF9-6592-015DD67AFBC8}"/>
          </ac:spMkLst>
        </pc:spChg>
        <pc:spChg chg="add del mod">
          <ac:chgData name="Slaba, Tony C. (LARC-D309)" userId="6376b0b7-4d65-4449-b215-ac11287a8274" providerId="ADAL" clId="{AB02D375-6DBE-464C-B7A0-7398292CBDBD}" dt="2025-06-27T12:44:25.550" v="7724" actId="478"/>
          <ac:spMkLst>
            <pc:docMk/>
            <pc:sldMk cId="3168759756" sldId="257"/>
            <ac:spMk id="4" creationId="{56C25840-6A00-9B40-B826-EAA737AAE498}"/>
          </ac:spMkLst>
        </pc:spChg>
        <pc:spChg chg="del mod">
          <ac:chgData name="Slaba, Tony C. (LARC-D309)" userId="6376b0b7-4d65-4449-b215-ac11287a8274" providerId="ADAL" clId="{AB02D375-6DBE-464C-B7A0-7398292CBDBD}" dt="2025-06-25T14:24:11.248" v="252" actId="478"/>
          <ac:spMkLst>
            <pc:docMk/>
            <pc:sldMk cId="3168759756" sldId="257"/>
            <ac:spMk id="4" creationId="{6BB6946B-179E-EA64-34DC-A0589595D1F7}"/>
          </ac:spMkLst>
        </pc:spChg>
        <pc:spChg chg="add del mod">
          <ac:chgData name="Slaba, Tony C. (LARC-D309)" userId="6376b0b7-4d65-4449-b215-ac11287a8274" providerId="ADAL" clId="{AB02D375-6DBE-464C-B7A0-7398292CBDBD}" dt="2025-06-27T12:45:04.724" v="7735" actId="478"/>
          <ac:spMkLst>
            <pc:docMk/>
            <pc:sldMk cId="3168759756" sldId="257"/>
            <ac:spMk id="5" creationId="{2DC7D38A-1C6C-EBEA-2E01-1B67D76574D9}"/>
          </ac:spMkLst>
        </pc:spChg>
        <pc:spChg chg="add mod ord">
          <ac:chgData name="Slaba, Tony C. (LARC-D309)" userId="6376b0b7-4d65-4449-b215-ac11287a8274" providerId="ADAL" clId="{AB02D375-6DBE-464C-B7A0-7398292CBDBD}" dt="2025-06-27T12:46:05.322" v="7753" actId="14100"/>
          <ac:spMkLst>
            <pc:docMk/>
            <pc:sldMk cId="3168759756" sldId="257"/>
            <ac:spMk id="6" creationId="{395AABBB-64A2-289B-5972-C8029E47A607}"/>
          </ac:spMkLst>
        </pc:spChg>
        <pc:spChg chg="add del mod">
          <ac:chgData name="Slaba, Tony C. (LARC-D309)" userId="6376b0b7-4d65-4449-b215-ac11287a8274" providerId="ADAL" clId="{AB02D375-6DBE-464C-B7A0-7398292CBDBD}" dt="2025-06-25T14:29:09.445" v="279" actId="478"/>
          <ac:spMkLst>
            <pc:docMk/>
            <pc:sldMk cId="3168759756" sldId="257"/>
            <ac:spMk id="7" creationId="{A3FB1EBD-628A-9CB5-C7C4-607CF1D0A82D}"/>
          </ac:spMkLst>
        </pc:spChg>
        <pc:spChg chg="del">
          <ac:chgData name="Slaba, Tony C. (LARC-D309)" userId="6376b0b7-4d65-4449-b215-ac11287a8274" providerId="ADAL" clId="{AB02D375-6DBE-464C-B7A0-7398292CBDBD}" dt="2025-06-25T14:24:16.039" v="256" actId="478"/>
          <ac:spMkLst>
            <pc:docMk/>
            <pc:sldMk cId="3168759756" sldId="257"/>
            <ac:spMk id="8" creationId="{35C30559-71B5-337C-FE9E-EE827593D09D}"/>
          </ac:spMkLst>
        </pc:spChg>
        <pc:spChg chg="del">
          <ac:chgData name="Slaba, Tony C. (LARC-D309)" userId="6376b0b7-4d65-4449-b215-ac11287a8274" providerId="ADAL" clId="{AB02D375-6DBE-464C-B7A0-7398292CBDBD}" dt="2025-06-25T14:24:13.981" v="254" actId="478"/>
          <ac:spMkLst>
            <pc:docMk/>
            <pc:sldMk cId="3168759756" sldId="257"/>
            <ac:spMk id="11" creationId="{811950C1-D2C2-9ED2-A999-4E768279522D}"/>
          </ac:spMkLst>
        </pc:spChg>
        <pc:spChg chg="del">
          <ac:chgData name="Slaba, Tony C. (LARC-D309)" userId="6376b0b7-4d65-4449-b215-ac11287a8274" providerId="ADAL" clId="{AB02D375-6DBE-464C-B7A0-7398292CBDBD}" dt="2025-06-25T14:24:13.981" v="254" actId="478"/>
          <ac:spMkLst>
            <pc:docMk/>
            <pc:sldMk cId="3168759756" sldId="257"/>
            <ac:spMk id="12" creationId="{6E5E4F1D-26D7-D8D4-B27B-11786581BE2B}"/>
          </ac:spMkLst>
        </pc:spChg>
        <pc:spChg chg="del">
          <ac:chgData name="Slaba, Tony C. (LARC-D309)" userId="6376b0b7-4d65-4449-b215-ac11287a8274" providerId="ADAL" clId="{AB02D375-6DBE-464C-B7A0-7398292CBDBD}" dt="2025-06-25T14:24:12.362" v="253" actId="478"/>
          <ac:spMkLst>
            <pc:docMk/>
            <pc:sldMk cId="3168759756" sldId="257"/>
            <ac:spMk id="14" creationId="{BAD3AF5B-9D2D-22CA-C29E-847779B687E4}"/>
          </ac:spMkLst>
        </pc:spChg>
        <pc:spChg chg="del">
          <ac:chgData name="Slaba, Tony C. (LARC-D309)" userId="6376b0b7-4d65-4449-b215-ac11287a8274" providerId="ADAL" clId="{AB02D375-6DBE-464C-B7A0-7398292CBDBD}" dt="2025-06-25T14:24:16.982" v="257" actId="478"/>
          <ac:spMkLst>
            <pc:docMk/>
            <pc:sldMk cId="3168759756" sldId="257"/>
            <ac:spMk id="15" creationId="{43DF72A0-B37E-4918-B1C0-57CC90437741}"/>
          </ac:spMkLst>
        </pc:spChg>
        <pc:spChg chg="del">
          <ac:chgData name="Slaba, Tony C. (LARC-D309)" userId="6376b0b7-4d65-4449-b215-ac11287a8274" providerId="ADAL" clId="{AB02D375-6DBE-464C-B7A0-7398292CBDBD}" dt="2025-06-25T14:24:18.439" v="258" actId="478"/>
          <ac:spMkLst>
            <pc:docMk/>
            <pc:sldMk cId="3168759756" sldId="257"/>
            <ac:spMk id="16" creationId="{8A3FDAD2-BAA2-8A65-E654-6C32D174D003}"/>
          </ac:spMkLst>
        </pc:spChg>
        <pc:spChg chg="del">
          <ac:chgData name="Slaba, Tony C. (LARC-D309)" userId="6376b0b7-4d65-4449-b215-ac11287a8274" providerId="ADAL" clId="{AB02D375-6DBE-464C-B7A0-7398292CBDBD}" dt="2025-06-25T14:24:18.439" v="258" actId="478"/>
          <ac:spMkLst>
            <pc:docMk/>
            <pc:sldMk cId="3168759756" sldId="257"/>
            <ac:spMk id="17" creationId="{917501CC-669C-7A97-0818-A0DC48683C91}"/>
          </ac:spMkLst>
        </pc:spChg>
        <pc:spChg chg="del">
          <ac:chgData name="Slaba, Tony C. (LARC-D309)" userId="6376b0b7-4d65-4449-b215-ac11287a8274" providerId="ADAL" clId="{AB02D375-6DBE-464C-B7A0-7398292CBDBD}" dt="2025-06-25T14:24:18.439" v="258" actId="478"/>
          <ac:spMkLst>
            <pc:docMk/>
            <pc:sldMk cId="3168759756" sldId="257"/>
            <ac:spMk id="18" creationId="{C9191770-CB2E-E7A0-A55D-0BA94F4F566C}"/>
          </ac:spMkLst>
        </pc:spChg>
        <pc:spChg chg="del">
          <ac:chgData name="Slaba, Tony C. (LARC-D309)" userId="6376b0b7-4d65-4449-b215-ac11287a8274" providerId="ADAL" clId="{AB02D375-6DBE-464C-B7A0-7398292CBDBD}" dt="2025-06-25T14:24:18.439" v="258" actId="478"/>
          <ac:spMkLst>
            <pc:docMk/>
            <pc:sldMk cId="3168759756" sldId="257"/>
            <ac:spMk id="19" creationId="{08ED03C4-3F3E-27AA-B258-5F093045D7E6}"/>
          </ac:spMkLst>
        </pc:spChg>
        <pc:spChg chg="add del mod">
          <ac:chgData name="Slaba, Tony C. (LARC-D309)" userId="6376b0b7-4d65-4449-b215-ac11287a8274" providerId="ADAL" clId="{AB02D375-6DBE-464C-B7A0-7398292CBDBD}" dt="2025-06-25T14:40:01.511" v="1867" actId="478"/>
          <ac:spMkLst>
            <pc:docMk/>
            <pc:sldMk cId="3168759756" sldId="257"/>
            <ac:spMk id="23" creationId="{31E18DD3-8D56-05D7-438F-C39BE499BCCC}"/>
          </ac:spMkLst>
        </pc:spChg>
        <pc:spChg chg="add del mod">
          <ac:chgData name="Slaba, Tony C. (LARC-D309)" userId="6376b0b7-4d65-4449-b215-ac11287a8274" providerId="ADAL" clId="{AB02D375-6DBE-464C-B7A0-7398292CBDBD}" dt="2025-06-25T14:42:56.096" v="2261" actId="478"/>
          <ac:spMkLst>
            <pc:docMk/>
            <pc:sldMk cId="3168759756" sldId="257"/>
            <ac:spMk id="24" creationId="{65926E26-7BFD-47E0-13D5-C14CBA086A7B}"/>
          </ac:spMkLst>
        </pc:spChg>
        <pc:spChg chg="add del mod ord">
          <ac:chgData name="Slaba, Tony C. (LARC-D309)" userId="6376b0b7-4d65-4449-b215-ac11287a8274" providerId="ADAL" clId="{AB02D375-6DBE-464C-B7A0-7398292CBDBD}" dt="2025-06-25T14:42:45.991" v="2260" actId="478"/>
          <ac:spMkLst>
            <pc:docMk/>
            <pc:sldMk cId="3168759756" sldId="257"/>
            <ac:spMk id="25" creationId="{D1BDF16C-A8F0-614A-B0C9-46FD7537354D}"/>
          </ac:spMkLst>
        </pc:spChg>
        <pc:spChg chg="add del">
          <ac:chgData name="Slaba, Tony C. (LARC-D309)" userId="6376b0b7-4d65-4449-b215-ac11287a8274" providerId="ADAL" clId="{AB02D375-6DBE-464C-B7A0-7398292CBDBD}" dt="2025-06-25T14:43:11.039" v="2263" actId="478"/>
          <ac:spMkLst>
            <pc:docMk/>
            <pc:sldMk cId="3168759756" sldId="257"/>
            <ac:spMk id="26" creationId="{8F622885-8706-28BA-8841-A9B91CAF055F}"/>
          </ac:spMkLst>
        </pc:spChg>
        <pc:spChg chg="add mod">
          <ac:chgData name="Slaba, Tony C. (LARC-D309)" userId="6376b0b7-4d65-4449-b215-ac11287a8274" providerId="ADAL" clId="{AB02D375-6DBE-464C-B7A0-7398292CBDBD}" dt="2025-06-26T19:42:28.218" v="4373" actId="255"/>
          <ac:spMkLst>
            <pc:docMk/>
            <pc:sldMk cId="3168759756" sldId="257"/>
            <ac:spMk id="28" creationId="{23A77237-3AF2-A9D5-7B22-AD0B7702C710}"/>
          </ac:spMkLst>
        </pc:spChg>
        <pc:spChg chg="add mod">
          <ac:chgData name="Slaba, Tony C. (LARC-D309)" userId="6376b0b7-4d65-4449-b215-ac11287a8274" providerId="ADAL" clId="{AB02D375-6DBE-464C-B7A0-7398292CBDBD}" dt="2025-06-26T19:42:23.734" v="4371" actId="2711"/>
          <ac:spMkLst>
            <pc:docMk/>
            <pc:sldMk cId="3168759756" sldId="257"/>
            <ac:spMk id="29" creationId="{27BB2178-4278-E3A8-5104-E25B87EC2F02}"/>
          </ac:spMkLst>
        </pc:spChg>
        <pc:spChg chg="add mod">
          <ac:chgData name="Slaba, Tony C. (LARC-D309)" userId="6376b0b7-4d65-4449-b215-ac11287a8274" providerId="ADAL" clId="{AB02D375-6DBE-464C-B7A0-7398292CBDBD}" dt="2025-06-26T19:42:34.847" v="4375" actId="1035"/>
          <ac:spMkLst>
            <pc:docMk/>
            <pc:sldMk cId="3168759756" sldId="257"/>
            <ac:spMk id="30" creationId="{EF303B65-1ED9-5F9E-B837-65B613488635}"/>
          </ac:spMkLst>
        </pc:spChg>
        <pc:spChg chg="add mod">
          <ac:chgData name="Slaba, Tony C. (LARC-D309)" userId="6376b0b7-4d65-4449-b215-ac11287a8274" providerId="ADAL" clId="{AB02D375-6DBE-464C-B7A0-7398292CBDBD}" dt="2025-06-26T19:43:02.607" v="4382" actId="6549"/>
          <ac:spMkLst>
            <pc:docMk/>
            <pc:sldMk cId="3168759756" sldId="257"/>
            <ac:spMk id="31" creationId="{9F67157D-05A3-E0A5-8C1A-3121B5AD83BD}"/>
          </ac:spMkLst>
        </pc:spChg>
        <pc:spChg chg="add del">
          <ac:chgData name="Slaba, Tony C. (LARC-D309)" userId="6376b0b7-4d65-4449-b215-ac11287a8274" providerId="ADAL" clId="{AB02D375-6DBE-464C-B7A0-7398292CBDBD}" dt="2025-06-25T14:47:44.367" v="2470" actId="22"/>
          <ac:spMkLst>
            <pc:docMk/>
            <pc:sldMk cId="3168759756" sldId="257"/>
            <ac:spMk id="33" creationId="{0976CF5B-67E9-5B0C-3EE6-C2816049EB53}"/>
          </ac:spMkLst>
        </pc:spChg>
        <pc:graphicFrameChg chg="add del mod">
          <ac:chgData name="Slaba, Tony C. (LARC-D309)" userId="6376b0b7-4d65-4449-b215-ac11287a8274" providerId="ADAL" clId="{AB02D375-6DBE-464C-B7A0-7398292CBDBD}" dt="2025-06-25T14:25:29.338" v="267"/>
          <ac:graphicFrameMkLst>
            <pc:docMk/>
            <pc:sldMk cId="3168759756" sldId="257"/>
            <ac:graphicFrameMk id="2" creationId="{E85BB87A-1B24-7433-4EF5-818802983516}"/>
          </ac:graphicFrameMkLst>
        </pc:graphicFrameChg>
        <pc:picChg chg="add del mod ord">
          <ac:chgData name="Slaba, Tony C. (LARC-D309)" userId="6376b0b7-4d65-4449-b215-ac11287a8274" providerId="ADAL" clId="{AB02D375-6DBE-464C-B7A0-7398292CBDBD}" dt="2025-06-25T14:43:28.739" v="2265" actId="478"/>
          <ac:picMkLst>
            <pc:docMk/>
            <pc:sldMk cId="3168759756" sldId="257"/>
            <ac:picMk id="5" creationId="{A1D6522A-D0DB-9017-B60C-4BF97310BDF0}"/>
          </ac:picMkLst>
        </pc:picChg>
        <pc:picChg chg="add mod">
          <ac:chgData name="Slaba, Tony C. (LARC-D309)" userId="6376b0b7-4d65-4449-b215-ac11287a8274" providerId="ADAL" clId="{AB02D375-6DBE-464C-B7A0-7398292CBDBD}" dt="2025-06-27T12:45:54.179" v="7747" actId="571"/>
          <ac:picMkLst>
            <pc:docMk/>
            <pc:sldMk cId="3168759756" sldId="257"/>
            <ac:picMk id="7" creationId="{DE767CDA-09F7-A5EE-97F7-60B7BEE191FB}"/>
          </ac:picMkLst>
        </pc:picChg>
        <pc:picChg chg="add del mod">
          <ac:chgData name="Slaba, Tony C. (LARC-D309)" userId="6376b0b7-4d65-4449-b215-ac11287a8274" providerId="ADAL" clId="{AB02D375-6DBE-464C-B7A0-7398292CBDBD}" dt="2025-06-25T14:29:07.999" v="278" actId="478"/>
          <ac:picMkLst>
            <pc:docMk/>
            <pc:sldMk cId="3168759756" sldId="257"/>
            <ac:picMk id="9" creationId="{98B54725-16B4-135E-B49F-BD35CC236F10}"/>
          </ac:picMkLst>
        </pc:picChg>
        <pc:picChg chg="add del mod">
          <ac:chgData name="Slaba, Tony C. (LARC-D309)" userId="6376b0b7-4d65-4449-b215-ac11287a8274" providerId="ADAL" clId="{AB02D375-6DBE-464C-B7A0-7398292CBDBD}" dt="2025-06-25T14:29:39.480" v="284" actId="478"/>
          <ac:picMkLst>
            <pc:docMk/>
            <pc:sldMk cId="3168759756" sldId="257"/>
            <ac:picMk id="10" creationId="{8AE043AC-0CE8-1DEC-E922-3578AF9A9724}"/>
          </ac:picMkLst>
        </pc:picChg>
        <pc:picChg chg="add del mod">
          <ac:chgData name="Slaba, Tony C. (LARC-D309)" userId="6376b0b7-4d65-4449-b215-ac11287a8274" providerId="ADAL" clId="{AB02D375-6DBE-464C-B7A0-7398292CBDBD}" dt="2025-06-25T14:29:15.496" v="280" actId="478"/>
          <ac:picMkLst>
            <pc:docMk/>
            <pc:sldMk cId="3168759756" sldId="257"/>
            <ac:picMk id="13" creationId="{05A06C86-0040-C9B5-5C61-29376DA04F0E}"/>
          </ac:picMkLst>
        </pc:picChg>
        <pc:picChg chg="add mod ord modCrop">
          <ac:chgData name="Slaba, Tony C. (LARC-D309)" userId="6376b0b7-4d65-4449-b215-ac11287a8274" providerId="ADAL" clId="{AB02D375-6DBE-464C-B7A0-7398292CBDBD}" dt="2025-06-27T12:40:32.491" v="7259" actId="1035"/>
          <ac:picMkLst>
            <pc:docMk/>
            <pc:sldMk cId="3168759756" sldId="257"/>
            <ac:picMk id="21" creationId="{3089DBCB-A15C-46CD-575A-F3177711507D}"/>
          </ac:picMkLst>
        </pc:picChg>
        <pc:picChg chg="add mod ord">
          <ac:chgData name="Slaba, Tony C. (LARC-D309)" userId="6376b0b7-4d65-4449-b215-ac11287a8274" providerId="ADAL" clId="{AB02D375-6DBE-464C-B7A0-7398292CBDBD}" dt="2025-06-27T12:40:02.191" v="7223" actId="166"/>
          <ac:picMkLst>
            <pc:docMk/>
            <pc:sldMk cId="3168759756" sldId="257"/>
            <ac:picMk id="22" creationId="{C5877A47-DAC3-BD2B-0F35-21BF07520942}"/>
          </ac:picMkLst>
        </pc:picChg>
        <pc:picChg chg="add mod ord modCrop">
          <ac:chgData name="Slaba, Tony C. (LARC-D309)" userId="6376b0b7-4d65-4449-b215-ac11287a8274" providerId="ADAL" clId="{AB02D375-6DBE-464C-B7A0-7398292CBDBD}" dt="2025-06-27T12:45:59.789" v="7751" actId="11530"/>
          <ac:picMkLst>
            <pc:docMk/>
            <pc:sldMk cId="3168759756" sldId="257"/>
            <ac:picMk id="27" creationId="{B77A173B-D819-5989-6545-B7071B2E1E05}"/>
          </ac:picMkLst>
        </pc:picChg>
        <pc:picChg chg="del">
          <ac:chgData name="Slaba, Tony C. (LARC-D309)" userId="6376b0b7-4d65-4449-b215-ac11287a8274" providerId="ADAL" clId="{AB02D375-6DBE-464C-B7A0-7398292CBDBD}" dt="2025-06-25T14:24:14.657" v="255" actId="478"/>
          <ac:picMkLst>
            <pc:docMk/>
            <pc:sldMk cId="3168759756" sldId="257"/>
            <ac:picMk id="1026" creationId="{4016CE0A-9B61-A70E-A800-CCE3F3E5A808}"/>
          </ac:picMkLst>
        </pc:picChg>
        <pc:picChg chg="del">
          <ac:chgData name="Slaba, Tony C. (LARC-D309)" userId="6376b0b7-4d65-4449-b215-ac11287a8274" providerId="ADAL" clId="{AB02D375-6DBE-464C-B7A0-7398292CBDBD}" dt="2025-06-25T14:24:13.981" v="254" actId="478"/>
          <ac:picMkLst>
            <pc:docMk/>
            <pc:sldMk cId="3168759756" sldId="257"/>
            <ac:picMk id="1027" creationId="{44EDCEAA-2307-8B0F-C444-4B470DE21F39}"/>
          </ac:picMkLst>
        </pc:picChg>
      </pc:sldChg>
      <pc:sldChg chg="addSp delSp modSp add mod setBg">
        <pc:chgData name="Slaba, Tony C. (LARC-D309)" userId="6376b0b7-4d65-4449-b215-ac11287a8274" providerId="ADAL" clId="{AB02D375-6DBE-464C-B7A0-7398292CBDBD}" dt="2025-06-27T13:11:02.451" v="8306" actId="255"/>
        <pc:sldMkLst>
          <pc:docMk/>
          <pc:sldMk cId="824607205" sldId="258"/>
        </pc:sldMkLst>
        <pc:spChg chg="add del mod">
          <ac:chgData name="Slaba, Tony C. (LARC-D309)" userId="6376b0b7-4d65-4449-b215-ac11287a8274" providerId="ADAL" clId="{AB02D375-6DBE-464C-B7A0-7398292CBDBD}" dt="2025-06-26T19:10:34.246" v="3723" actId="478"/>
          <ac:spMkLst>
            <pc:docMk/>
            <pc:sldMk cId="824607205" sldId="258"/>
            <ac:spMk id="2" creationId="{682C85FC-930B-FE59-2257-E7E6CAB5F1C2}"/>
          </ac:spMkLst>
        </pc:spChg>
        <pc:spChg chg="add mod">
          <ac:chgData name="Slaba, Tony C. (LARC-D309)" userId="6376b0b7-4d65-4449-b215-ac11287a8274" providerId="ADAL" clId="{AB02D375-6DBE-464C-B7A0-7398292CBDBD}" dt="2025-06-25T14:58:41.671" v="2711" actId="255"/>
          <ac:spMkLst>
            <pc:docMk/>
            <pc:sldMk cId="824607205" sldId="258"/>
            <ac:spMk id="3" creationId="{3F78EB1D-4F7D-E93F-3B27-8158EB3E5F4B}"/>
          </ac:spMkLst>
        </pc:spChg>
        <pc:spChg chg="add mod">
          <ac:chgData name="Slaba, Tony C. (LARC-D309)" userId="6376b0b7-4d65-4449-b215-ac11287a8274" providerId="ADAL" clId="{AB02D375-6DBE-464C-B7A0-7398292CBDBD}" dt="2025-06-27T13:11:02.451" v="8306" actId="255"/>
          <ac:spMkLst>
            <pc:docMk/>
            <pc:sldMk cId="824607205" sldId="258"/>
            <ac:spMk id="3" creationId="{AEA39CF5-F190-2E1A-F2BE-BD0312E95458}"/>
          </ac:spMkLst>
        </pc:spChg>
        <pc:spChg chg="mod">
          <ac:chgData name="Slaba, Tony C. (LARC-D309)" userId="6376b0b7-4d65-4449-b215-ac11287a8274" providerId="ADAL" clId="{AB02D375-6DBE-464C-B7A0-7398292CBDBD}" dt="2025-06-27T12:47:40.349" v="7858" actId="6549"/>
          <ac:spMkLst>
            <pc:docMk/>
            <pc:sldMk cId="824607205" sldId="258"/>
            <ac:spMk id="4" creationId="{D0C88ABB-5C30-1AEA-00C9-65D2B6C987DA}"/>
          </ac:spMkLst>
        </pc:spChg>
        <pc:spChg chg="mod">
          <ac:chgData name="Slaba, Tony C. (LARC-D309)" userId="6376b0b7-4d65-4449-b215-ac11287a8274" providerId="ADAL" clId="{AB02D375-6DBE-464C-B7A0-7398292CBDBD}" dt="2025-06-25T14:53:07.904" v="2588"/>
          <ac:spMkLst>
            <pc:docMk/>
            <pc:sldMk cId="824607205" sldId="258"/>
            <ac:spMk id="5" creationId="{EDDCB15A-16F3-5F43-863D-1A4A74BF1117}"/>
          </ac:spMkLst>
        </pc:spChg>
        <pc:spChg chg="del">
          <ac:chgData name="Slaba, Tony C. (LARC-D309)" userId="6376b0b7-4d65-4449-b215-ac11287a8274" providerId="ADAL" clId="{AB02D375-6DBE-464C-B7A0-7398292CBDBD}" dt="2025-06-25T14:50:02.576" v="2552" actId="478"/>
          <ac:spMkLst>
            <pc:docMk/>
            <pc:sldMk cId="824607205" sldId="258"/>
            <ac:spMk id="6" creationId="{395AABBB-64A2-289B-5972-C8029E47A607}"/>
          </ac:spMkLst>
        </pc:spChg>
        <pc:spChg chg="mod">
          <ac:chgData name="Slaba, Tony C. (LARC-D309)" userId="6376b0b7-4d65-4449-b215-ac11287a8274" providerId="ADAL" clId="{AB02D375-6DBE-464C-B7A0-7398292CBDBD}" dt="2025-06-25T14:53:07.904" v="2588"/>
          <ac:spMkLst>
            <pc:docMk/>
            <pc:sldMk cId="824607205" sldId="258"/>
            <ac:spMk id="7" creationId="{4EF634B2-47D4-CF2D-2325-D044CFE77CD7}"/>
          </ac:spMkLst>
        </pc:spChg>
        <pc:spChg chg="del">
          <ac:chgData name="Slaba, Tony C. (LARC-D309)" userId="6376b0b7-4d65-4449-b215-ac11287a8274" providerId="ADAL" clId="{AB02D375-6DBE-464C-B7A0-7398292CBDBD}" dt="2025-06-25T14:50:06.813" v="2554" actId="478"/>
          <ac:spMkLst>
            <pc:docMk/>
            <pc:sldMk cId="824607205" sldId="258"/>
            <ac:spMk id="28" creationId="{23A77237-3AF2-A9D5-7B22-AD0B7702C710}"/>
          </ac:spMkLst>
        </pc:spChg>
        <pc:spChg chg="del">
          <ac:chgData name="Slaba, Tony C. (LARC-D309)" userId="6376b0b7-4d65-4449-b215-ac11287a8274" providerId="ADAL" clId="{AB02D375-6DBE-464C-B7A0-7398292CBDBD}" dt="2025-06-25T14:50:04.210" v="2553" actId="478"/>
          <ac:spMkLst>
            <pc:docMk/>
            <pc:sldMk cId="824607205" sldId="258"/>
            <ac:spMk id="29" creationId="{27BB2178-4278-E3A8-5104-E25B87EC2F02}"/>
          </ac:spMkLst>
        </pc:spChg>
        <pc:spChg chg="del">
          <ac:chgData name="Slaba, Tony C. (LARC-D309)" userId="6376b0b7-4d65-4449-b215-ac11287a8274" providerId="ADAL" clId="{AB02D375-6DBE-464C-B7A0-7398292CBDBD}" dt="2025-06-25T14:50:06.813" v="2554" actId="478"/>
          <ac:spMkLst>
            <pc:docMk/>
            <pc:sldMk cId="824607205" sldId="258"/>
            <ac:spMk id="30" creationId="{EF303B65-1ED9-5F9E-B837-65B613488635}"/>
          </ac:spMkLst>
        </pc:spChg>
        <pc:spChg chg="del">
          <ac:chgData name="Slaba, Tony C. (LARC-D309)" userId="6376b0b7-4d65-4449-b215-ac11287a8274" providerId="ADAL" clId="{AB02D375-6DBE-464C-B7A0-7398292CBDBD}" dt="2025-06-25T14:50:06.813" v="2554" actId="478"/>
          <ac:spMkLst>
            <pc:docMk/>
            <pc:sldMk cId="824607205" sldId="258"/>
            <ac:spMk id="31" creationId="{9F67157D-05A3-E0A5-8C1A-3121B5AD83BD}"/>
          </ac:spMkLst>
        </pc:spChg>
        <pc:grpChg chg="add mod">
          <ac:chgData name="Slaba, Tony C. (LARC-D309)" userId="6376b0b7-4d65-4449-b215-ac11287a8274" providerId="ADAL" clId="{AB02D375-6DBE-464C-B7A0-7398292CBDBD}" dt="2025-06-25T14:53:17.651" v="2590" actId="14100"/>
          <ac:grpSpMkLst>
            <pc:docMk/>
            <pc:sldMk cId="824607205" sldId="258"/>
            <ac:grpSpMk id="4" creationId="{8D39996C-6FBA-8FF0-E0D5-F544B9383217}"/>
          </ac:grpSpMkLst>
        </pc:grpChg>
        <pc:picChg chg="del">
          <ac:chgData name="Slaba, Tony C. (LARC-D309)" userId="6376b0b7-4d65-4449-b215-ac11287a8274" providerId="ADAL" clId="{AB02D375-6DBE-464C-B7A0-7398292CBDBD}" dt="2025-06-25T14:50:02.576" v="2552" actId="478"/>
          <ac:picMkLst>
            <pc:docMk/>
            <pc:sldMk cId="824607205" sldId="258"/>
            <ac:picMk id="21" creationId="{3089DBCB-A15C-46CD-575A-F3177711507D}"/>
          </ac:picMkLst>
        </pc:picChg>
        <pc:picChg chg="del">
          <ac:chgData name="Slaba, Tony C. (LARC-D309)" userId="6376b0b7-4d65-4449-b215-ac11287a8274" providerId="ADAL" clId="{AB02D375-6DBE-464C-B7A0-7398292CBDBD}" dt="2025-06-25T14:50:02.576" v="2552" actId="478"/>
          <ac:picMkLst>
            <pc:docMk/>
            <pc:sldMk cId="824607205" sldId="258"/>
            <ac:picMk id="22" creationId="{C5877A47-DAC3-BD2B-0F35-21BF07520942}"/>
          </ac:picMkLst>
        </pc:picChg>
        <pc:picChg chg="del">
          <ac:chgData name="Slaba, Tony C. (LARC-D309)" userId="6376b0b7-4d65-4449-b215-ac11287a8274" providerId="ADAL" clId="{AB02D375-6DBE-464C-B7A0-7398292CBDBD}" dt="2025-06-25T14:50:02.576" v="2552" actId="478"/>
          <ac:picMkLst>
            <pc:docMk/>
            <pc:sldMk cId="824607205" sldId="258"/>
            <ac:picMk id="27" creationId="{B77A173B-D819-5989-6545-B7071B2E1E05}"/>
          </ac:picMkLst>
        </pc:picChg>
      </pc:sldChg>
      <pc:sldChg chg="add del setBg">
        <pc:chgData name="Slaba, Tony C. (LARC-D309)" userId="6376b0b7-4d65-4449-b215-ac11287a8274" providerId="ADAL" clId="{AB02D375-6DBE-464C-B7A0-7398292CBDBD}" dt="2025-06-25T14:25:29.338" v="267"/>
        <pc:sldMkLst>
          <pc:docMk/>
          <pc:sldMk cId="2947070341" sldId="258"/>
        </pc:sldMkLst>
      </pc:sldChg>
      <pc:sldChg chg="modSp add mod ord">
        <pc:chgData name="Slaba, Tony C. (LARC-D309)" userId="6376b0b7-4d65-4449-b215-ac11287a8274" providerId="ADAL" clId="{AB02D375-6DBE-464C-B7A0-7398292CBDBD}" dt="2025-06-27T13:30:05.601" v="8806"/>
        <pc:sldMkLst>
          <pc:docMk/>
          <pc:sldMk cId="1523355841" sldId="259"/>
        </pc:sldMkLst>
        <pc:spChg chg="mod">
          <ac:chgData name="Slaba, Tony C. (LARC-D309)" userId="6376b0b7-4d65-4449-b215-ac11287a8274" providerId="ADAL" clId="{AB02D375-6DBE-464C-B7A0-7398292CBDBD}" dt="2025-06-25T14:58:19.672" v="2699" actId="20577"/>
          <ac:spMkLst>
            <pc:docMk/>
            <pc:sldMk cId="1523355841" sldId="259"/>
            <ac:spMk id="2" creationId="{682C85FC-930B-FE59-2257-E7E6CAB5F1C2}"/>
          </ac:spMkLst>
        </pc:spChg>
        <pc:spChg chg="mod">
          <ac:chgData name="Slaba, Tony C. (LARC-D309)" userId="6376b0b7-4d65-4449-b215-ac11287a8274" providerId="ADAL" clId="{AB02D375-6DBE-464C-B7A0-7398292CBDBD}" dt="2025-06-26T17:48:11.287" v="3262" actId="20577"/>
          <ac:spMkLst>
            <pc:docMk/>
            <pc:sldMk cId="1523355841" sldId="259"/>
            <ac:spMk id="3" creationId="{3F78EB1D-4F7D-E93F-3B27-8158EB3E5F4B}"/>
          </ac:spMkLst>
        </pc:spChg>
      </pc:sldChg>
      <pc:sldChg chg="addSp delSp modSp del mod">
        <pc:chgData name="Slaba, Tony C. (LARC-D309)" userId="6376b0b7-4d65-4449-b215-ac11287a8274" providerId="ADAL" clId="{AB02D375-6DBE-464C-B7A0-7398292CBDBD}" dt="2025-06-26T19:04:14.834" v="3567" actId="47"/>
        <pc:sldMkLst>
          <pc:docMk/>
          <pc:sldMk cId="0" sldId="261"/>
        </pc:sldMkLst>
        <pc:spChg chg="add del">
          <ac:chgData name="Slaba, Tony C. (LARC-D309)" userId="6376b0b7-4d65-4449-b215-ac11287a8274" providerId="ADAL" clId="{AB02D375-6DBE-464C-B7A0-7398292CBDBD}" dt="2025-06-26T18:57:35.685" v="3539" actId="21"/>
          <ac:spMkLst>
            <pc:docMk/>
            <pc:sldMk cId="0" sldId="261"/>
            <ac:spMk id="5" creationId="{00000000-0000-0000-0000-000000000000}"/>
          </ac:spMkLst>
        </pc:spChg>
        <pc:spChg chg="add del">
          <ac:chgData name="Slaba, Tony C. (LARC-D309)" userId="6376b0b7-4d65-4449-b215-ac11287a8274" providerId="ADAL" clId="{AB02D375-6DBE-464C-B7A0-7398292CBDBD}" dt="2025-06-26T18:57:35.685" v="3539" actId="21"/>
          <ac:spMkLst>
            <pc:docMk/>
            <pc:sldMk cId="0" sldId="261"/>
            <ac:spMk id="6" creationId="{00000000-0000-0000-0000-000000000000}"/>
          </ac:spMkLst>
        </pc:spChg>
        <pc:spChg chg="add del">
          <ac:chgData name="Slaba, Tony C. (LARC-D309)" userId="6376b0b7-4d65-4449-b215-ac11287a8274" providerId="ADAL" clId="{AB02D375-6DBE-464C-B7A0-7398292CBDBD}" dt="2025-06-26T18:57:35.685" v="3539" actId="21"/>
          <ac:spMkLst>
            <pc:docMk/>
            <pc:sldMk cId="0" sldId="261"/>
            <ac:spMk id="8" creationId="{00000000-0000-0000-0000-000000000000}"/>
          </ac:spMkLst>
        </pc:spChg>
        <pc:spChg chg="add del mod">
          <ac:chgData name="Slaba, Tony C. (LARC-D309)" userId="6376b0b7-4d65-4449-b215-ac11287a8274" providerId="ADAL" clId="{AB02D375-6DBE-464C-B7A0-7398292CBDBD}" dt="2025-06-26T18:57:35.685" v="3539" actId="21"/>
          <ac:spMkLst>
            <pc:docMk/>
            <pc:sldMk cId="0" sldId="261"/>
            <ac:spMk id="9" creationId="{A9566235-0E61-0483-3FFA-FC0D05E90E0D}"/>
          </ac:spMkLst>
        </pc:spChg>
      </pc:sldChg>
      <pc:sldChg chg="modSp mod ord">
        <pc:chgData name="Slaba, Tony C. (LARC-D309)" userId="6376b0b7-4d65-4449-b215-ac11287a8274" providerId="ADAL" clId="{AB02D375-6DBE-464C-B7A0-7398292CBDBD}" dt="2025-06-27T13:10:55.653" v="8303"/>
        <pc:sldMkLst>
          <pc:docMk/>
          <pc:sldMk cId="1672098948" sldId="2072577868"/>
        </pc:sldMkLst>
        <pc:spChg chg="mod">
          <ac:chgData name="Slaba, Tony C. (LARC-D309)" userId="6376b0b7-4d65-4449-b215-ac11287a8274" providerId="ADAL" clId="{AB02D375-6DBE-464C-B7A0-7398292CBDBD}" dt="2025-06-26T17:38:40.499" v="2780" actId="207"/>
          <ac:spMkLst>
            <pc:docMk/>
            <pc:sldMk cId="1672098948" sldId="2072577868"/>
            <ac:spMk id="6" creationId="{83E85F83-10C2-E976-E251-F1E488AEDA8A}"/>
          </ac:spMkLst>
        </pc:spChg>
      </pc:sldChg>
      <pc:sldChg chg="ord">
        <pc:chgData name="Slaba, Tony C. (LARC-D309)" userId="6376b0b7-4d65-4449-b215-ac11287a8274" providerId="ADAL" clId="{AB02D375-6DBE-464C-B7A0-7398292CBDBD}" dt="2025-06-26T17:46:38.558" v="3252"/>
        <pc:sldMkLst>
          <pc:docMk/>
          <pc:sldMk cId="0" sldId="2072577884"/>
        </pc:sldMkLst>
      </pc:sldChg>
      <pc:sldChg chg="ord">
        <pc:chgData name="Slaba, Tony C. (LARC-D309)" userId="6376b0b7-4d65-4449-b215-ac11287a8274" providerId="ADAL" clId="{AB02D375-6DBE-464C-B7A0-7398292CBDBD}" dt="2025-06-27T13:26:17.458" v="8601"/>
        <pc:sldMkLst>
          <pc:docMk/>
          <pc:sldMk cId="2073984367" sldId="2072577909"/>
        </pc:sldMkLst>
      </pc:sldChg>
      <pc:sldChg chg="delSp mod ord">
        <pc:chgData name="Slaba, Tony C. (LARC-D309)" userId="6376b0b7-4d65-4449-b215-ac11287a8274" providerId="ADAL" clId="{AB02D375-6DBE-464C-B7A0-7398292CBDBD}" dt="2025-06-26T20:04:06.942" v="5472"/>
        <pc:sldMkLst>
          <pc:docMk/>
          <pc:sldMk cId="2633891955" sldId="2072577944"/>
        </pc:sldMkLst>
        <pc:spChg chg="del">
          <ac:chgData name="Slaba, Tony C. (LARC-D309)" userId="6376b0b7-4d65-4449-b215-ac11287a8274" providerId="ADAL" clId="{AB02D375-6DBE-464C-B7A0-7398292CBDBD}" dt="2025-06-26T17:33:53.162" v="2742" actId="478"/>
          <ac:spMkLst>
            <pc:docMk/>
            <pc:sldMk cId="2633891955" sldId="2072577944"/>
            <ac:spMk id="3" creationId="{00000000-0000-0000-0000-000000000000}"/>
          </ac:spMkLst>
        </pc:spChg>
      </pc:sldChg>
      <pc:sldChg chg="ord">
        <pc:chgData name="Slaba, Tony C. (LARC-D309)" userId="6376b0b7-4d65-4449-b215-ac11287a8274" providerId="ADAL" clId="{AB02D375-6DBE-464C-B7A0-7398292CBDBD}" dt="2025-06-26T19:39:13.600" v="4359"/>
        <pc:sldMkLst>
          <pc:docMk/>
          <pc:sldMk cId="1471537516" sldId="2072577962"/>
        </pc:sldMkLst>
      </pc:sldChg>
      <pc:sldChg chg="modSp del mod">
        <pc:chgData name="Slaba, Tony C. (LARC-D309)" userId="6376b0b7-4d65-4449-b215-ac11287a8274" providerId="ADAL" clId="{AB02D375-6DBE-464C-B7A0-7398292CBDBD}" dt="2025-06-27T13:07:22.783" v="8240" actId="47"/>
        <pc:sldMkLst>
          <pc:docMk/>
          <pc:sldMk cId="1154856478" sldId="2072577963"/>
        </pc:sldMkLst>
        <pc:spChg chg="mod">
          <ac:chgData name="Slaba, Tony C. (LARC-D309)" userId="6376b0b7-4d65-4449-b215-ac11287a8274" providerId="ADAL" clId="{AB02D375-6DBE-464C-B7A0-7398292CBDBD}" dt="2025-06-26T17:36:07.409" v="2778" actId="20577"/>
          <ac:spMkLst>
            <pc:docMk/>
            <pc:sldMk cId="1154856478" sldId="2072577963"/>
            <ac:spMk id="7" creationId="{E71B40A8-A2C7-493A-85E4-F15ECB8BC6D0}"/>
          </ac:spMkLst>
        </pc:spChg>
      </pc:sldChg>
      <pc:sldChg chg="addSp delSp modSp add del mod ord">
        <pc:chgData name="Slaba, Tony C. (LARC-D309)" userId="6376b0b7-4d65-4449-b215-ac11287a8274" providerId="ADAL" clId="{AB02D375-6DBE-464C-B7A0-7398292CBDBD}" dt="2025-06-27T13:23:03.471" v="8527" actId="47"/>
        <pc:sldMkLst>
          <pc:docMk/>
          <pc:sldMk cId="613518484" sldId="2072577965"/>
        </pc:sldMkLst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" creationId="{F28026D1-90FE-34FA-3112-D94B261A4BAC}"/>
          </ac:spMkLst>
        </pc:spChg>
        <pc:spChg chg="add mod">
          <ac:chgData name="Slaba, Tony C. (LARC-D309)" userId="6376b0b7-4d65-4449-b215-ac11287a8274" providerId="ADAL" clId="{AB02D375-6DBE-464C-B7A0-7398292CBDBD}" dt="2025-06-27T13:22:52.995" v="8522" actId="1076"/>
          <ac:spMkLst>
            <pc:docMk/>
            <pc:sldMk cId="613518484" sldId="2072577965"/>
            <ac:spMk id="3" creationId="{4D7BE612-D5F5-40C4-053F-579FA35028F8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4" creationId="{8A634CA1-03A6-82CC-A2F7-BAC96D5A7465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0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1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2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3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4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5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6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18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2:01.652" v="2785" actId="478"/>
          <ac:spMkLst>
            <pc:docMk/>
            <pc:sldMk cId="613518484" sldId="2072577965"/>
            <ac:spMk id="19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2:45.061" v="2951" actId="478"/>
          <ac:spMkLst>
            <pc:docMk/>
            <pc:sldMk cId="613518484" sldId="2072577965"/>
            <ac:spMk id="20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1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2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3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4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5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6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7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8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29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0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1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2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3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4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5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6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7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8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39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40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43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44" creationId="{00000000-0000-0000-0000-000000000000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47" creationId="{7D98EF76-99A5-317D-7164-26E37173F2D4}"/>
          </ac:spMkLst>
        </pc:spChg>
        <pc:spChg chg="del">
          <ac:chgData name="Slaba, Tony C. (LARC-D309)" userId="6376b0b7-4d65-4449-b215-ac11287a8274" providerId="ADAL" clId="{AB02D375-6DBE-464C-B7A0-7398292CBDBD}" dt="2025-06-26T17:41:59.942" v="2784" actId="478"/>
          <ac:spMkLst>
            <pc:docMk/>
            <pc:sldMk cId="613518484" sldId="2072577965"/>
            <ac:spMk id="48" creationId="{2153BA41-DB02-BCDD-3572-E33149185331}"/>
          </ac:spMkLst>
        </pc:spChg>
      </pc:sldChg>
      <pc:sldChg chg="addSp delSp modSp add mod">
        <pc:chgData name="Slaba, Tony C. (LARC-D309)" userId="6376b0b7-4d65-4449-b215-ac11287a8274" providerId="ADAL" clId="{AB02D375-6DBE-464C-B7A0-7398292CBDBD}" dt="2025-06-27T13:11:06.806" v="8307" actId="255"/>
        <pc:sldMkLst>
          <pc:docMk/>
          <pc:sldMk cId="2362669935" sldId="2072577966"/>
        </pc:sldMkLst>
        <pc:spChg chg="del">
          <ac:chgData name="Slaba, Tony C. (LARC-D309)" userId="6376b0b7-4d65-4449-b215-ac11287a8274" providerId="ADAL" clId="{AB02D375-6DBE-464C-B7A0-7398292CBDBD}" dt="2025-06-26T18:58:21.713" v="3549" actId="478"/>
          <ac:spMkLst>
            <pc:docMk/>
            <pc:sldMk cId="2362669935" sldId="2072577966"/>
            <ac:spMk id="2" creationId="{682C85FC-930B-FE59-2257-E7E6CAB5F1C2}"/>
          </ac:spMkLst>
        </pc:spChg>
        <pc:spChg chg="add mod">
          <ac:chgData name="Slaba, Tony C. (LARC-D309)" userId="6376b0b7-4d65-4449-b215-ac11287a8274" providerId="ADAL" clId="{AB02D375-6DBE-464C-B7A0-7398292CBDBD}" dt="2025-06-26T18:57:52.950" v="3545" actId="207"/>
          <ac:spMkLst>
            <pc:docMk/>
            <pc:sldMk cId="2362669935" sldId="2072577966"/>
            <ac:spMk id="3" creationId="{73563125-AB5E-AAA9-53F4-63E159955BAE}"/>
          </ac:spMkLst>
        </pc:spChg>
        <pc:spChg chg="del">
          <ac:chgData name="Slaba, Tony C. (LARC-D309)" userId="6376b0b7-4d65-4449-b215-ac11287a8274" providerId="ADAL" clId="{AB02D375-6DBE-464C-B7A0-7398292CBDBD}" dt="2025-06-26T18:57:39.508" v="3540" actId="478"/>
          <ac:spMkLst>
            <pc:docMk/>
            <pc:sldMk cId="2362669935" sldId="2072577966"/>
            <ac:spMk id="4" creationId="{D0C88ABB-5C30-1AEA-00C9-65D2B6C987DA}"/>
          </ac:spMkLst>
        </pc:spChg>
        <pc:spChg chg="add mod">
          <ac:chgData name="Slaba, Tony C. (LARC-D309)" userId="6376b0b7-4d65-4449-b215-ac11287a8274" providerId="ADAL" clId="{AB02D375-6DBE-464C-B7A0-7398292CBDBD}" dt="2025-06-26T18:57:54.302" v="3546"/>
          <ac:spMkLst>
            <pc:docMk/>
            <pc:sldMk cId="2362669935" sldId="2072577966"/>
            <ac:spMk id="5" creationId="{DFAEE28A-55A4-3FDA-218F-3A82E5C44579}"/>
          </ac:spMkLst>
        </pc:spChg>
        <pc:spChg chg="add mod">
          <ac:chgData name="Slaba, Tony C. (LARC-D309)" userId="6376b0b7-4d65-4449-b215-ac11287a8274" providerId="ADAL" clId="{AB02D375-6DBE-464C-B7A0-7398292CBDBD}" dt="2025-06-26T18:57:52.950" v="3545" actId="207"/>
          <ac:spMkLst>
            <pc:docMk/>
            <pc:sldMk cId="2362669935" sldId="2072577966"/>
            <ac:spMk id="6" creationId="{995923B1-D3E7-A705-572B-A2704A04ACBC}"/>
          </ac:spMkLst>
        </pc:spChg>
        <pc:spChg chg="add mod">
          <ac:chgData name="Slaba, Tony C. (LARC-D309)" userId="6376b0b7-4d65-4449-b215-ac11287a8274" providerId="ADAL" clId="{AB02D375-6DBE-464C-B7A0-7398292CBDBD}" dt="2025-06-26T18:58:25.061" v="3551"/>
          <ac:spMkLst>
            <pc:docMk/>
            <pc:sldMk cId="2362669935" sldId="2072577966"/>
            <ac:spMk id="8" creationId="{CC6FB8F2-7CBA-6E37-8D07-85AFBA6F061F}"/>
          </ac:spMkLst>
        </pc:spChg>
        <pc:spChg chg="add del mod">
          <ac:chgData name="Slaba, Tony C. (LARC-D309)" userId="6376b0b7-4d65-4449-b215-ac11287a8274" providerId="ADAL" clId="{AB02D375-6DBE-464C-B7A0-7398292CBDBD}" dt="2025-06-26T19:10:16.600" v="3676" actId="478"/>
          <ac:spMkLst>
            <pc:docMk/>
            <pc:sldMk cId="2362669935" sldId="2072577966"/>
            <ac:spMk id="10" creationId="{E8E31272-16B4-5971-69D9-DA6B64A09BEF}"/>
          </ac:spMkLst>
        </pc:spChg>
        <pc:spChg chg="add mod">
          <ac:chgData name="Slaba, Tony C. (LARC-D309)" userId="6376b0b7-4d65-4449-b215-ac11287a8274" providerId="ADAL" clId="{AB02D375-6DBE-464C-B7A0-7398292CBDBD}" dt="2025-06-26T19:19:00.222" v="3768" actId="114"/>
          <ac:spMkLst>
            <pc:docMk/>
            <pc:sldMk cId="2362669935" sldId="2072577966"/>
            <ac:spMk id="11" creationId="{EC18EDA5-FB07-424D-617D-018D7AA34264}"/>
          </ac:spMkLst>
        </pc:spChg>
        <pc:spChg chg="add mod">
          <ac:chgData name="Slaba, Tony C. (LARC-D309)" userId="6376b0b7-4d65-4449-b215-ac11287a8274" providerId="ADAL" clId="{AB02D375-6DBE-464C-B7A0-7398292CBDBD}" dt="2025-06-26T19:11:27.541" v="3739" actId="179"/>
          <ac:spMkLst>
            <pc:docMk/>
            <pc:sldMk cId="2362669935" sldId="2072577966"/>
            <ac:spMk id="12" creationId="{E45A2580-BA41-0E95-B6B5-4276DA23A92A}"/>
          </ac:spMkLst>
        </pc:spChg>
        <pc:spChg chg="add mod">
          <ac:chgData name="Slaba, Tony C. (LARC-D309)" userId="6376b0b7-4d65-4449-b215-ac11287a8274" providerId="ADAL" clId="{AB02D375-6DBE-464C-B7A0-7398292CBDBD}" dt="2025-06-26T19:18:30.692" v="3761" actId="1076"/>
          <ac:spMkLst>
            <pc:docMk/>
            <pc:sldMk cId="2362669935" sldId="2072577966"/>
            <ac:spMk id="13" creationId="{DD4F38E0-308F-FB49-5E66-5F1368B5C3BD}"/>
          </ac:spMkLst>
        </pc:spChg>
        <pc:spChg chg="add del mod">
          <ac:chgData name="Slaba, Tony C. (LARC-D309)" userId="6376b0b7-4d65-4449-b215-ac11287a8274" providerId="ADAL" clId="{AB02D375-6DBE-464C-B7A0-7398292CBDBD}" dt="2025-06-26T19:43:36.172" v="4392" actId="478"/>
          <ac:spMkLst>
            <pc:docMk/>
            <pc:sldMk cId="2362669935" sldId="2072577966"/>
            <ac:spMk id="14" creationId="{6BD1B30E-744C-1879-1C6F-F076A505782D}"/>
          </ac:spMkLst>
        </pc:spChg>
        <pc:spChg chg="add mod">
          <ac:chgData name="Slaba, Tony C. (LARC-D309)" userId="6376b0b7-4d65-4449-b215-ac11287a8274" providerId="ADAL" clId="{AB02D375-6DBE-464C-B7A0-7398292CBDBD}" dt="2025-06-27T13:11:06.806" v="8307" actId="255"/>
          <ac:spMkLst>
            <pc:docMk/>
            <pc:sldMk cId="2362669935" sldId="2072577966"/>
            <ac:spMk id="15" creationId="{E07070A6-D48E-B463-7C87-7693093CE74D}"/>
          </ac:spMkLst>
        </pc:spChg>
        <pc:picChg chg="add del mod">
          <ac:chgData name="Slaba, Tony C. (LARC-D309)" userId="6376b0b7-4d65-4449-b215-ac11287a8274" providerId="ADAL" clId="{AB02D375-6DBE-464C-B7A0-7398292CBDBD}" dt="2025-06-26T18:58:46.037" v="3562" actId="478"/>
          <ac:picMkLst>
            <pc:docMk/>
            <pc:sldMk cId="2362669935" sldId="2072577966"/>
            <ac:picMk id="7" creationId="{1F6FD4ED-455E-745A-E92B-A341588CFFDA}"/>
          </ac:picMkLst>
        </pc:picChg>
        <pc:picChg chg="add del mod">
          <ac:chgData name="Slaba, Tony C. (LARC-D309)" userId="6376b0b7-4d65-4449-b215-ac11287a8274" providerId="ADAL" clId="{AB02D375-6DBE-464C-B7A0-7398292CBDBD}" dt="2025-06-26T18:58:39.323" v="3559" actId="478"/>
          <ac:picMkLst>
            <pc:docMk/>
            <pc:sldMk cId="2362669935" sldId="2072577966"/>
            <ac:picMk id="9" creationId="{590ADF90-7227-AE23-5E5B-BBC6F260A85A}"/>
          </ac:picMkLst>
        </pc:picChg>
      </pc:sldChg>
      <pc:sldChg chg="addSp delSp modSp add mod">
        <pc:chgData name="Slaba, Tony C. (LARC-D309)" userId="6376b0b7-4d65-4449-b215-ac11287a8274" providerId="ADAL" clId="{AB02D375-6DBE-464C-B7A0-7398292CBDBD}" dt="2025-06-27T13:11:10.933" v="8308" actId="255"/>
        <pc:sldMkLst>
          <pc:docMk/>
          <pc:sldMk cId="2629555969" sldId="2072577967"/>
        </pc:sldMkLst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" creationId="{00148808-654F-C31F-F1E0-9086E018B79F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3" creationId="{FC768313-C416-8898-E2FA-D9EEC9194EA3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4" creationId="{68477A49-9CF3-B103-C481-DB04D851D141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5" creationId="{DDA204DC-2670-A932-A5C7-F75304E80555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6" creationId="{E5CB2CB5-4C36-9844-C06C-8B07C172D09B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7" creationId="{022E05D4-7B07-5CB6-278C-77824028B82E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8" creationId="{4517A056-258E-BCFB-3C35-69ACC123C257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9" creationId="{06E2834B-40F5-834B-4068-32CC341E5BFE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10" creationId="{97D3796C-B530-E933-A410-FDD1979E34DC}"/>
          </ac:spMkLst>
        </pc:spChg>
        <pc:spChg chg="del">
          <ac:chgData name="Slaba, Tony C. (LARC-D309)" userId="6376b0b7-4d65-4449-b215-ac11287a8274" providerId="ADAL" clId="{AB02D375-6DBE-464C-B7A0-7398292CBDBD}" dt="2025-06-26T19:25:52.115" v="4001" actId="478"/>
          <ac:spMkLst>
            <pc:docMk/>
            <pc:sldMk cId="2629555969" sldId="2072577967"/>
            <ac:spMk id="11" creationId="{EC18EDA5-FB07-424D-617D-018D7AA34264}"/>
          </ac:spMkLst>
        </pc:spChg>
        <pc:spChg chg="del">
          <ac:chgData name="Slaba, Tony C. (LARC-D309)" userId="6376b0b7-4d65-4449-b215-ac11287a8274" providerId="ADAL" clId="{AB02D375-6DBE-464C-B7A0-7398292CBDBD}" dt="2025-06-26T19:25:49.585" v="3999" actId="478"/>
          <ac:spMkLst>
            <pc:docMk/>
            <pc:sldMk cId="2629555969" sldId="2072577967"/>
            <ac:spMk id="12" creationId="{E45A2580-BA41-0E95-B6B5-4276DA23A92A}"/>
          </ac:spMkLst>
        </pc:spChg>
        <pc:spChg chg="del">
          <ac:chgData name="Slaba, Tony C. (LARC-D309)" userId="6376b0b7-4d65-4449-b215-ac11287a8274" providerId="ADAL" clId="{AB02D375-6DBE-464C-B7A0-7398292CBDBD}" dt="2025-06-26T19:25:50.512" v="4000" actId="478"/>
          <ac:spMkLst>
            <pc:docMk/>
            <pc:sldMk cId="2629555969" sldId="2072577967"/>
            <ac:spMk id="13" creationId="{DD4F38E0-308F-FB49-5E66-5F1368B5C3BD}"/>
          </ac:spMkLst>
        </pc:spChg>
        <pc:spChg chg="add del mod">
          <ac:chgData name="Slaba, Tony C. (LARC-D309)" userId="6376b0b7-4d65-4449-b215-ac11287a8274" providerId="ADAL" clId="{AB02D375-6DBE-464C-B7A0-7398292CBDBD}" dt="2025-06-26T19:44:10.654" v="4484" actId="478"/>
          <ac:spMkLst>
            <pc:docMk/>
            <pc:sldMk cId="2629555969" sldId="2072577967"/>
            <ac:spMk id="14" creationId="{6BD1B30E-744C-1879-1C6F-F076A505782D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15" creationId="{BB91C702-5C3F-A491-35AF-98063AAD6156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16" creationId="{0D79F21F-37AE-A175-BED4-5D01CC42BD33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17" creationId="{9FADABFE-D3D9-1E05-5A51-2A3175088F56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18" creationId="{CD89D6B1-8956-A597-8087-CAA45AF206ED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19" creationId="{719AEDE3-9C38-B7D7-2863-E73801E54102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0" creationId="{F047F009-E6AA-5E51-0A52-7FB0DB85BAFE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1" creationId="{10279DF3-3EB4-192E-C97F-78EB26AD24AC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2" creationId="{E8AB9CF9-E0AE-A938-A5E7-ABAC3E4025F4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3" creationId="{8A629429-5F64-E906-B086-D2DA05D4723A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4" creationId="{C344F461-9385-99B9-E534-AFDF37EE528E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5" creationId="{2635A55E-B2AF-D90F-5AFC-3BA580BC9287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6" creationId="{EFF22C43-073A-DA30-89F2-99130120DFB0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7" creationId="{50168D62-94FA-9D8E-DEA8-8F0DACBD3061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28" creationId="{34AF5BA4-D777-6CD5-197B-595FB4E60D2C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34" creationId="{E206F5CA-05DE-243C-A8AB-D54DA20608E8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35" creationId="{6B6151B1-2652-F204-2444-D5F9D042C4A9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37" creationId="{02A08BE6-12E4-3107-F1EA-81175C199D3D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38" creationId="{D1E7878A-8779-D51C-C3A7-162D27AC573D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39" creationId="{A23341B0-0C7C-5151-00BF-FC768DBAE94A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40" creationId="{596816B1-375B-70B1-ECE4-ACADA890638D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41" creationId="{5308ED25-9EBF-B11C-79E2-EB1D05EF5F28}"/>
          </ac:spMkLst>
        </pc:spChg>
        <pc:spChg chg="add del mod">
          <ac:chgData name="Slaba, Tony C. (LARC-D309)" userId="6376b0b7-4d65-4449-b215-ac11287a8274" providerId="ADAL" clId="{AB02D375-6DBE-464C-B7A0-7398292CBDBD}" dt="2025-06-26T19:27:39.668" v="4065" actId="478"/>
          <ac:spMkLst>
            <pc:docMk/>
            <pc:sldMk cId="2629555969" sldId="2072577967"/>
            <ac:spMk id="42" creationId="{7646E0DF-5B1D-CBF4-C538-E3C0ACA71BE0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3" creationId="{EB2AC28D-E736-0E29-B044-0DAAEE2C913F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4" creationId="{0C10BB25-16DD-B21D-1F21-26FFC89948B1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5" creationId="{9000A6C6-FEC1-5D5C-ACE9-99CF787FF7A7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6" creationId="{3EF1A5B7-F459-1E5F-874F-73460A15B4AD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7" creationId="{20EADFF1-D072-B866-2E75-404408405197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8" creationId="{999D604D-038C-A49E-1CAC-EEE2386B9F4D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49" creationId="{0CF4BC2F-7D7F-EDA4-CFBC-CE9272512772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0" creationId="{251DB844-C216-AB2F-9AB9-03D10D71208A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1" creationId="{635E6403-BC82-9AEC-3DD2-04FC2805BB9B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2" creationId="{108AE357-FB49-246C-5643-072B9C5AE32D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3" creationId="{919EC174-5A49-C673-AFEE-166D71CAA6C6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4" creationId="{98245C2A-9192-BA1B-9B51-697218B53C9E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5" creationId="{FE7955F6-9E3F-6B15-E019-EEF07DC9CFB6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6" creationId="{73308736-DACC-B14C-F444-EF5DE87817E3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7" creationId="{435C26AF-5C7F-B214-2C4C-3CD0B7E767A3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8" creationId="{69C71ECD-276F-925A-2E0E-9DE93C1D1A82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59" creationId="{2148BB62-3816-3716-D5CC-8409FC095EDF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0" creationId="{6FFC0A99-DB8E-B685-5D07-E27727BCD8E3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1" creationId="{156D2DB2-23A4-CC5F-D8EC-08F4DC91B8A0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2" creationId="{768F059C-52B0-2AE3-01B3-45FCF1DDACB0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3" creationId="{A1074AAA-60F4-41DF-27CE-FDE6C96D17EF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4" creationId="{11E5AFBC-3E7B-43C6-E6D6-EBD1CEE52406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5" creationId="{787BC734-FA4C-81FA-AAB3-B39D37B10C3A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66" creationId="{C91969D6-A374-DE2A-873B-99C0897814AB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2" creationId="{0B43A15B-14E9-E4FA-4C48-0A147AD0F4FF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3" creationId="{ACA98E6F-647E-8C19-3C81-8076BB06569B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5" creationId="{2B77690E-61AC-BBBC-8A36-E8F7674F788F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6" creationId="{F197A6B1-95F0-7B93-7FDF-BF3323F27842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7" creationId="{76420D5C-A84F-BDB1-7CEE-172DD83524FD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8" creationId="{148A3390-B329-F0C2-50C9-69783AFAAA0F}"/>
          </ac:spMkLst>
        </pc:spChg>
        <pc:spChg chg="add mod">
          <ac:chgData name="Slaba, Tony C. (LARC-D309)" userId="6376b0b7-4d65-4449-b215-ac11287a8274" providerId="ADAL" clId="{AB02D375-6DBE-464C-B7A0-7398292CBDBD}" dt="2025-06-26T19:28:24.230" v="4096" actId="1036"/>
          <ac:spMkLst>
            <pc:docMk/>
            <pc:sldMk cId="2629555969" sldId="2072577967"/>
            <ac:spMk id="79" creationId="{E623E3EA-0393-E7D7-4BEC-BE18BFE81D06}"/>
          </ac:spMkLst>
        </pc:spChg>
        <pc:spChg chg="add mod">
          <ac:chgData name="Slaba, Tony C. (LARC-D309)" userId="6376b0b7-4d65-4449-b215-ac11287a8274" providerId="ADAL" clId="{AB02D375-6DBE-464C-B7A0-7398292CBDBD}" dt="2025-06-26T19:36:04.101" v="4268" actId="14100"/>
          <ac:spMkLst>
            <pc:docMk/>
            <pc:sldMk cId="2629555969" sldId="2072577967"/>
            <ac:spMk id="80" creationId="{0E1ADD2B-7DB1-9A49-15C4-4809B1D53378}"/>
          </ac:spMkLst>
        </pc:spChg>
        <pc:spChg chg="add mod">
          <ac:chgData name="Slaba, Tony C. (LARC-D309)" userId="6376b0b7-4d65-4449-b215-ac11287a8274" providerId="ADAL" clId="{AB02D375-6DBE-464C-B7A0-7398292CBDBD}" dt="2025-06-26T19:36:13.930" v="4269" actId="14100"/>
          <ac:spMkLst>
            <pc:docMk/>
            <pc:sldMk cId="2629555969" sldId="2072577967"/>
            <ac:spMk id="81" creationId="{C0E09A2E-ADA5-A8E1-5A9B-91969FC67FA8}"/>
          </ac:spMkLst>
        </pc:spChg>
        <pc:spChg chg="add mod">
          <ac:chgData name="Slaba, Tony C. (LARC-D309)" userId="6376b0b7-4d65-4449-b215-ac11287a8274" providerId="ADAL" clId="{AB02D375-6DBE-464C-B7A0-7398292CBDBD}" dt="2025-06-26T19:44:28.214" v="4511" actId="1037"/>
          <ac:spMkLst>
            <pc:docMk/>
            <pc:sldMk cId="2629555969" sldId="2072577967"/>
            <ac:spMk id="82" creationId="{AB571B91-9BEC-E704-B5AD-4D99C2C773EF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3" creationId="{7882A85D-A362-65E7-D6E2-90102E8DF12A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4" creationId="{B77EA86B-50CD-6E21-D19E-EF6E7AA8BD01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5" creationId="{5C1A95D6-067A-8822-C480-2B2554213BD6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6" creationId="{E093F591-CCBE-25D5-012D-D204BBB41F7A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7" creationId="{1AF105E9-647F-31A0-0D57-2D9681986112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8" creationId="{A9F15F1D-F7A7-5D43-0156-9F6C68CBD81B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89" creationId="{8D021702-2E3C-1B4A-E6FB-E915C178ABC2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0" creationId="{F54E109A-9D8B-C810-6E54-C51007FBFDC9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1" creationId="{1CE12F1F-6497-BA19-95BD-196334708FD2}"/>
          </ac:spMkLst>
        </pc:spChg>
        <pc:spChg chg="add mod">
          <ac:chgData name="Slaba, Tony C. (LARC-D309)" userId="6376b0b7-4d65-4449-b215-ac11287a8274" providerId="ADAL" clId="{AB02D375-6DBE-464C-B7A0-7398292CBDBD}" dt="2025-06-26T19:37:11.299" v="4272" actId="1036"/>
          <ac:spMkLst>
            <pc:docMk/>
            <pc:sldMk cId="2629555969" sldId="2072577967"/>
            <ac:spMk id="92" creationId="{D8E2AB9D-2147-2506-8A88-2ECC7D3B8ECA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3" creationId="{18E45A6B-4A5C-13D0-D652-5EC64BE10508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4" creationId="{729D59FE-ED57-769A-62F2-1DFF9F2AABDA}"/>
          </ac:spMkLst>
        </pc:spChg>
        <pc:spChg chg="add del mod">
          <ac:chgData name="Slaba, Tony C. (LARC-D309)" userId="6376b0b7-4d65-4449-b215-ac11287a8274" providerId="ADAL" clId="{AB02D375-6DBE-464C-B7A0-7398292CBDBD}" dt="2025-06-26T19:29:02.252" v="4128" actId="478"/>
          <ac:spMkLst>
            <pc:docMk/>
            <pc:sldMk cId="2629555969" sldId="2072577967"/>
            <ac:spMk id="95" creationId="{54096ED9-619C-35FA-B55E-05DD7F422E2C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6" creationId="{89604994-2C80-F9EF-D00F-B1B69668E127}"/>
          </ac:spMkLst>
        </pc:spChg>
        <pc:spChg chg="add mod">
          <ac:chgData name="Slaba, Tony C. (LARC-D309)" userId="6376b0b7-4d65-4449-b215-ac11287a8274" providerId="ADAL" clId="{AB02D375-6DBE-464C-B7A0-7398292CBDBD}" dt="2025-06-26T19:36:23.473" v="4270" actId="14100"/>
          <ac:spMkLst>
            <pc:docMk/>
            <pc:sldMk cId="2629555969" sldId="2072577967"/>
            <ac:spMk id="97" creationId="{EBBB3A8C-29F3-EBBD-BB4E-B1ADC767BFC8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8" creationId="{1541746B-7385-2361-5733-4D3A2A58D720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99" creationId="{66224CAA-B6AA-5D39-16C0-562B9EC2DE30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00" creationId="{DB5CE18B-657B-0083-1016-74AE67566B14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01" creationId="{B1578250-05C4-0D4B-315D-F78D5B21884C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02" creationId="{CD75CA6B-2255-93F7-F340-5B8855030C8C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03" creationId="{1C98E48E-D9B1-8646-58B4-10B336BD3174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09" creationId="{7094220F-723E-D365-ED92-BB0509812FD9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10" creationId="{7074F97A-50B8-C6BA-9310-B816ABABA984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11" creationId="{CF176909-7391-04AF-5BEC-1BB1A024B499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13" creationId="{A7381581-B161-3D33-D633-E19BC92534BC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14" creationId="{601F6E76-A037-5CAF-7006-E56E2FDCF628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15" creationId="{4ECEAB2E-3D2D-8FA7-72F6-EA42031D50F4}"/>
          </ac:spMkLst>
        </pc:spChg>
        <pc:spChg chg="add mod">
          <ac:chgData name="Slaba, Tony C. (LARC-D309)" userId="6376b0b7-4d65-4449-b215-ac11287a8274" providerId="ADAL" clId="{AB02D375-6DBE-464C-B7A0-7398292CBDBD}" dt="2025-06-26T19:35:45.714" v="4267" actId="1036"/>
          <ac:spMkLst>
            <pc:docMk/>
            <pc:sldMk cId="2629555969" sldId="2072577967"/>
            <ac:spMk id="116" creationId="{A7530A8E-61D9-DBB6-43A8-8E645EE67985}"/>
          </ac:spMkLst>
        </pc:spChg>
        <pc:spChg chg="add mod">
          <ac:chgData name="Slaba, Tony C. (LARC-D309)" userId="6376b0b7-4d65-4449-b215-ac11287a8274" providerId="ADAL" clId="{AB02D375-6DBE-464C-B7A0-7398292CBDBD}" dt="2025-06-26T19:37:03.197" v="4271" actId="255"/>
          <ac:spMkLst>
            <pc:docMk/>
            <pc:sldMk cId="2629555969" sldId="2072577967"/>
            <ac:spMk id="117" creationId="{AD196172-2058-35F5-ACDC-B72149C88077}"/>
          </ac:spMkLst>
        </pc:spChg>
        <pc:spChg chg="add mod">
          <ac:chgData name="Slaba, Tony C. (LARC-D309)" userId="6376b0b7-4d65-4449-b215-ac11287a8274" providerId="ADAL" clId="{AB02D375-6DBE-464C-B7A0-7398292CBDBD}" dt="2025-06-26T19:44:00.863" v="4480" actId="20577"/>
          <ac:spMkLst>
            <pc:docMk/>
            <pc:sldMk cId="2629555969" sldId="2072577967"/>
            <ac:spMk id="123" creationId="{911FF598-522E-9F83-21E4-49517E33F01F}"/>
          </ac:spMkLst>
        </pc:spChg>
        <pc:spChg chg="add mod">
          <ac:chgData name="Slaba, Tony C. (LARC-D309)" userId="6376b0b7-4d65-4449-b215-ac11287a8274" providerId="ADAL" clId="{AB02D375-6DBE-464C-B7A0-7398292CBDBD}" dt="2025-06-27T13:11:10.933" v="8308" actId="255"/>
          <ac:spMkLst>
            <pc:docMk/>
            <pc:sldMk cId="2629555969" sldId="2072577967"/>
            <ac:spMk id="124" creationId="{4B8CE43A-977C-7C82-FE21-67E1BEA777DF}"/>
          </ac:spMkLst>
        </pc:spChg>
        <pc:picChg chg="add del mod">
          <ac:chgData name="Slaba, Tony C. (LARC-D309)" userId="6376b0b7-4d65-4449-b215-ac11287a8274" providerId="ADAL" clId="{AB02D375-6DBE-464C-B7A0-7398292CBDBD}" dt="2025-06-26T19:27:39.668" v="4065" actId="478"/>
          <ac:picMkLst>
            <pc:docMk/>
            <pc:sldMk cId="2629555969" sldId="2072577967"/>
            <ac:picMk id="36" creationId="{15AE30B6-E6A5-9FE6-6F8E-A7F15632A54E}"/>
          </ac:picMkLst>
        </pc:picChg>
        <pc:picChg chg="add mod">
          <ac:chgData name="Slaba, Tony C. (LARC-D309)" userId="6376b0b7-4d65-4449-b215-ac11287a8274" providerId="ADAL" clId="{AB02D375-6DBE-464C-B7A0-7398292CBDBD}" dt="2025-06-26T19:28:24.230" v="4096" actId="1036"/>
          <ac:picMkLst>
            <pc:docMk/>
            <pc:sldMk cId="2629555969" sldId="2072577967"/>
            <ac:picMk id="74" creationId="{D646FD39-03D9-FB1C-03C9-31E878B7B9E8}"/>
          </ac:picMkLst>
        </pc:picChg>
        <pc:picChg chg="add mod">
          <ac:chgData name="Slaba, Tony C. (LARC-D309)" userId="6376b0b7-4d65-4449-b215-ac11287a8274" providerId="ADAL" clId="{AB02D375-6DBE-464C-B7A0-7398292CBDBD}" dt="2025-06-26T19:35:45.714" v="4267" actId="1036"/>
          <ac:picMkLst>
            <pc:docMk/>
            <pc:sldMk cId="2629555969" sldId="2072577967"/>
            <ac:picMk id="112" creationId="{5B3ECDBA-2786-B57A-FD98-E0D924F08340}"/>
          </ac:picMkLst>
        </pc:picChg>
        <pc:cxnChg chg="add del mod">
          <ac:chgData name="Slaba, Tony C. (LARC-D309)" userId="6376b0b7-4d65-4449-b215-ac11287a8274" providerId="ADAL" clId="{AB02D375-6DBE-464C-B7A0-7398292CBDBD}" dt="2025-06-26T19:27:39.668" v="4065" actId="478"/>
          <ac:cxnSpMkLst>
            <pc:docMk/>
            <pc:sldMk cId="2629555969" sldId="2072577967"/>
            <ac:cxnSpMk id="29" creationId="{763B1958-CF03-7BFA-8232-A2B688BE932D}"/>
          </ac:cxnSpMkLst>
        </pc:cxnChg>
        <pc:cxnChg chg="add del mod">
          <ac:chgData name="Slaba, Tony C. (LARC-D309)" userId="6376b0b7-4d65-4449-b215-ac11287a8274" providerId="ADAL" clId="{AB02D375-6DBE-464C-B7A0-7398292CBDBD}" dt="2025-06-26T19:27:44.080" v="4066" actId="478"/>
          <ac:cxnSpMkLst>
            <pc:docMk/>
            <pc:sldMk cId="2629555969" sldId="2072577967"/>
            <ac:cxnSpMk id="30" creationId="{6A06A388-3148-7956-0192-1AB4AF74E9E2}"/>
          </ac:cxnSpMkLst>
        </pc:cxnChg>
        <pc:cxnChg chg="add del mod">
          <ac:chgData name="Slaba, Tony C. (LARC-D309)" userId="6376b0b7-4d65-4449-b215-ac11287a8274" providerId="ADAL" clId="{AB02D375-6DBE-464C-B7A0-7398292CBDBD}" dt="2025-06-26T19:27:44.080" v="4066" actId="478"/>
          <ac:cxnSpMkLst>
            <pc:docMk/>
            <pc:sldMk cId="2629555969" sldId="2072577967"/>
            <ac:cxnSpMk id="31" creationId="{9A268E4E-84BD-FE7C-762E-264978BE1000}"/>
          </ac:cxnSpMkLst>
        </pc:cxnChg>
        <pc:cxnChg chg="add del mod">
          <ac:chgData name="Slaba, Tony C. (LARC-D309)" userId="6376b0b7-4d65-4449-b215-ac11287a8274" providerId="ADAL" clId="{AB02D375-6DBE-464C-B7A0-7398292CBDBD}" dt="2025-06-26T19:27:44.080" v="4066" actId="478"/>
          <ac:cxnSpMkLst>
            <pc:docMk/>
            <pc:sldMk cId="2629555969" sldId="2072577967"/>
            <ac:cxnSpMk id="32" creationId="{ADF0751D-33C1-0F6A-C6A6-F1CFEB54B73E}"/>
          </ac:cxnSpMkLst>
        </pc:cxnChg>
        <pc:cxnChg chg="add del mod">
          <ac:chgData name="Slaba, Tony C. (LARC-D309)" userId="6376b0b7-4d65-4449-b215-ac11287a8274" providerId="ADAL" clId="{AB02D375-6DBE-464C-B7A0-7398292CBDBD}" dt="2025-06-26T19:27:44.080" v="4066" actId="478"/>
          <ac:cxnSpMkLst>
            <pc:docMk/>
            <pc:sldMk cId="2629555969" sldId="2072577967"/>
            <ac:cxnSpMk id="33" creationId="{0A5BD7EC-6190-C4EE-911B-58E22DD34D03}"/>
          </ac:cxnSpMkLst>
        </pc:cxnChg>
        <pc:cxnChg chg="add mod">
          <ac:chgData name="Slaba, Tony C. (LARC-D309)" userId="6376b0b7-4d65-4449-b215-ac11287a8274" providerId="ADAL" clId="{AB02D375-6DBE-464C-B7A0-7398292CBDBD}" dt="2025-06-26T19:28:24.230" v="4096" actId="1036"/>
          <ac:cxnSpMkLst>
            <pc:docMk/>
            <pc:sldMk cId="2629555969" sldId="2072577967"/>
            <ac:cxnSpMk id="67" creationId="{29947BC0-329F-D2CF-3623-1F3E82662A44}"/>
          </ac:cxnSpMkLst>
        </pc:cxnChg>
        <pc:cxnChg chg="add mod">
          <ac:chgData name="Slaba, Tony C. (LARC-D309)" userId="6376b0b7-4d65-4449-b215-ac11287a8274" providerId="ADAL" clId="{AB02D375-6DBE-464C-B7A0-7398292CBDBD}" dt="2025-06-26T19:28:24.230" v="4096" actId="1036"/>
          <ac:cxnSpMkLst>
            <pc:docMk/>
            <pc:sldMk cId="2629555969" sldId="2072577967"/>
            <ac:cxnSpMk id="68" creationId="{54017F1C-4544-8680-D731-F97BE856CC16}"/>
          </ac:cxnSpMkLst>
        </pc:cxnChg>
        <pc:cxnChg chg="add mod">
          <ac:chgData name="Slaba, Tony C. (LARC-D309)" userId="6376b0b7-4d65-4449-b215-ac11287a8274" providerId="ADAL" clId="{AB02D375-6DBE-464C-B7A0-7398292CBDBD}" dt="2025-06-26T19:28:24.230" v="4096" actId="1036"/>
          <ac:cxnSpMkLst>
            <pc:docMk/>
            <pc:sldMk cId="2629555969" sldId="2072577967"/>
            <ac:cxnSpMk id="69" creationId="{CCDC9549-408E-9A17-2530-43E66B46F702}"/>
          </ac:cxnSpMkLst>
        </pc:cxnChg>
        <pc:cxnChg chg="add mod">
          <ac:chgData name="Slaba, Tony C. (LARC-D309)" userId="6376b0b7-4d65-4449-b215-ac11287a8274" providerId="ADAL" clId="{AB02D375-6DBE-464C-B7A0-7398292CBDBD}" dt="2025-06-26T19:28:24.230" v="4096" actId="1036"/>
          <ac:cxnSpMkLst>
            <pc:docMk/>
            <pc:sldMk cId="2629555969" sldId="2072577967"/>
            <ac:cxnSpMk id="70" creationId="{47B2697C-4BFA-0EA4-84B4-446CF0762AA4}"/>
          </ac:cxnSpMkLst>
        </pc:cxnChg>
        <pc:cxnChg chg="add mod">
          <ac:chgData name="Slaba, Tony C. (LARC-D309)" userId="6376b0b7-4d65-4449-b215-ac11287a8274" providerId="ADAL" clId="{AB02D375-6DBE-464C-B7A0-7398292CBDBD}" dt="2025-06-26T19:28:24.230" v="4096" actId="1036"/>
          <ac:cxnSpMkLst>
            <pc:docMk/>
            <pc:sldMk cId="2629555969" sldId="2072577967"/>
            <ac:cxnSpMk id="71" creationId="{AAE11DF0-6BCE-1CE9-47AC-80329B229BAD}"/>
          </ac:cxnSpMkLst>
        </pc:cxnChg>
        <pc:cxnChg chg="add mod">
          <ac:chgData name="Slaba, Tony C. (LARC-D309)" userId="6376b0b7-4d65-4449-b215-ac11287a8274" providerId="ADAL" clId="{AB02D375-6DBE-464C-B7A0-7398292CBDBD}" dt="2025-06-26T19:35:45.714" v="4267" actId="1036"/>
          <ac:cxnSpMkLst>
            <pc:docMk/>
            <pc:sldMk cId="2629555969" sldId="2072577967"/>
            <ac:cxnSpMk id="104" creationId="{9AC6DDE6-B9BB-6981-2152-9BC315DDA726}"/>
          </ac:cxnSpMkLst>
        </pc:cxnChg>
        <pc:cxnChg chg="add mod ord">
          <ac:chgData name="Slaba, Tony C. (LARC-D309)" userId="6376b0b7-4d65-4449-b215-ac11287a8274" providerId="ADAL" clId="{AB02D375-6DBE-464C-B7A0-7398292CBDBD}" dt="2025-06-26T19:35:45.714" v="4267" actId="1036"/>
          <ac:cxnSpMkLst>
            <pc:docMk/>
            <pc:sldMk cId="2629555969" sldId="2072577967"/>
            <ac:cxnSpMk id="105" creationId="{692EDA74-6911-A8B9-DF94-3B205EBAC937}"/>
          </ac:cxnSpMkLst>
        </pc:cxnChg>
        <pc:cxnChg chg="add mod ord">
          <ac:chgData name="Slaba, Tony C. (LARC-D309)" userId="6376b0b7-4d65-4449-b215-ac11287a8274" providerId="ADAL" clId="{AB02D375-6DBE-464C-B7A0-7398292CBDBD}" dt="2025-06-26T19:35:45.714" v="4267" actId="1036"/>
          <ac:cxnSpMkLst>
            <pc:docMk/>
            <pc:sldMk cId="2629555969" sldId="2072577967"/>
            <ac:cxnSpMk id="106" creationId="{D2AD4FEE-3225-A24E-8042-90255DA691EF}"/>
          </ac:cxnSpMkLst>
        </pc:cxnChg>
        <pc:cxnChg chg="add mod ord">
          <ac:chgData name="Slaba, Tony C. (LARC-D309)" userId="6376b0b7-4d65-4449-b215-ac11287a8274" providerId="ADAL" clId="{AB02D375-6DBE-464C-B7A0-7398292CBDBD}" dt="2025-06-26T19:35:45.714" v="4267" actId="1036"/>
          <ac:cxnSpMkLst>
            <pc:docMk/>
            <pc:sldMk cId="2629555969" sldId="2072577967"/>
            <ac:cxnSpMk id="107" creationId="{89D00BDD-F090-FB10-425A-7B6768076B17}"/>
          </ac:cxnSpMkLst>
        </pc:cxnChg>
        <pc:cxnChg chg="add mod ord">
          <ac:chgData name="Slaba, Tony C. (LARC-D309)" userId="6376b0b7-4d65-4449-b215-ac11287a8274" providerId="ADAL" clId="{AB02D375-6DBE-464C-B7A0-7398292CBDBD}" dt="2025-06-26T19:35:45.714" v="4267" actId="1036"/>
          <ac:cxnSpMkLst>
            <pc:docMk/>
            <pc:sldMk cId="2629555969" sldId="2072577967"/>
            <ac:cxnSpMk id="108" creationId="{487F48F8-599F-2846-E42F-E9803373EF7D}"/>
          </ac:cxnSpMkLst>
        </pc:cxnChg>
      </pc:sldChg>
      <pc:sldChg chg="addSp delSp modSp add mod">
        <pc:chgData name="Slaba, Tony C. (LARC-D309)" userId="6376b0b7-4d65-4449-b215-ac11287a8274" providerId="ADAL" clId="{AB02D375-6DBE-464C-B7A0-7398292CBDBD}" dt="2025-06-27T13:11:19.195" v="8309" actId="255"/>
        <pc:sldMkLst>
          <pc:docMk/>
          <pc:sldMk cId="902505468" sldId="2072577968"/>
        </pc:sldMkLst>
        <pc:spChg chg="add del mod">
          <ac:chgData name="Slaba, Tony C. (LARC-D309)" userId="6376b0b7-4d65-4449-b215-ac11287a8274" providerId="ADAL" clId="{AB02D375-6DBE-464C-B7A0-7398292CBDBD}" dt="2025-06-26T19:48:10.410" v="4692" actId="478"/>
          <ac:spMkLst>
            <pc:docMk/>
            <pc:sldMk cId="902505468" sldId="2072577968"/>
            <ac:spMk id="2" creationId="{3311FD1E-4B96-E5BC-AD13-A394F080B437}"/>
          </ac:spMkLst>
        </pc:spChg>
        <pc:spChg chg="add del mod">
          <ac:chgData name="Slaba, Tony C. (LARC-D309)" userId="6376b0b7-4d65-4449-b215-ac11287a8274" providerId="ADAL" clId="{AB02D375-6DBE-464C-B7A0-7398292CBDBD}" dt="2025-06-26T19:48:12.391" v="4694" actId="478"/>
          <ac:spMkLst>
            <pc:docMk/>
            <pc:sldMk cId="902505468" sldId="2072577968"/>
            <ac:spMk id="3" creationId="{5887BBFB-CB00-B89B-CB5E-363F49E34669}"/>
          </ac:spMkLst>
        </pc:spChg>
        <pc:spChg chg="add del mod">
          <ac:chgData name="Slaba, Tony C. (LARC-D309)" userId="6376b0b7-4d65-4449-b215-ac11287a8274" providerId="ADAL" clId="{AB02D375-6DBE-464C-B7A0-7398292CBDBD}" dt="2025-06-26T19:48:11.982" v="4693" actId="478"/>
          <ac:spMkLst>
            <pc:docMk/>
            <pc:sldMk cId="902505468" sldId="2072577968"/>
            <ac:spMk id="4" creationId="{A83F62C7-6550-7941-A61E-E8CB3F1EC1CD}"/>
          </ac:spMkLst>
        </pc:spChg>
        <pc:spChg chg="add del mod">
          <ac:chgData name="Slaba, Tony C. (LARC-D309)" userId="6376b0b7-4d65-4449-b215-ac11287a8274" providerId="ADAL" clId="{AB02D375-6DBE-464C-B7A0-7398292CBDBD}" dt="2025-06-26T19:47:32.475" v="4634" actId="478"/>
          <ac:spMkLst>
            <pc:docMk/>
            <pc:sldMk cId="902505468" sldId="2072577968"/>
            <ac:spMk id="5" creationId="{AD71D4F3-3ACC-2533-E298-29DF42DEF661}"/>
          </ac:spMkLst>
        </pc:spChg>
        <pc:spChg chg="add del mod">
          <ac:chgData name="Slaba, Tony C. (LARC-D309)" userId="6376b0b7-4d65-4449-b215-ac11287a8274" providerId="ADAL" clId="{AB02D375-6DBE-464C-B7A0-7398292CBDBD}" dt="2025-06-26T19:47:27.856" v="4632" actId="478"/>
          <ac:spMkLst>
            <pc:docMk/>
            <pc:sldMk cId="902505468" sldId="2072577968"/>
            <ac:spMk id="6" creationId="{6EA77516-7408-2A6E-070E-6308DF7A4448}"/>
          </ac:spMkLst>
        </pc:spChg>
        <pc:spChg chg="add del mod">
          <ac:chgData name="Slaba, Tony C. (LARC-D309)" userId="6376b0b7-4d65-4449-b215-ac11287a8274" providerId="ADAL" clId="{AB02D375-6DBE-464C-B7A0-7398292CBDBD}" dt="2025-06-26T19:53:12.192" v="4853" actId="478"/>
          <ac:spMkLst>
            <pc:docMk/>
            <pc:sldMk cId="902505468" sldId="2072577968"/>
            <ac:spMk id="7" creationId="{813D8F5D-B796-FFC5-FEFE-53327C126CCE}"/>
          </ac:spMkLst>
        </pc:spChg>
        <pc:spChg chg="add del mod">
          <ac:chgData name="Slaba, Tony C. (LARC-D309)" userId="6376b0b7-4d65-4449-b215-ac11287a8274" providerId="ADAL" clId="{AB02D375-6DBE-464C-B7A0-7398292CBDBD}" dt="2025-06-26T19:53:13.425" v="4854" actId="478"/>
          <ac:spMkLst>
            <pc:docMk/>
            <pc:sldMk cId="902505468" sldId="2072577968"/>
            <ac:spMk id="8" creationId="{A7AAB6AB-C696-D2EB-DA74-0AB8BDFB9D3D}"/>
          </ac:spMkLst>
        </pc:spChg>
        <pc:spChg chg="add del mod">
          <ac:chgData name="Slaba, Tony C. (LARC-D309)" userId="6376b0b7-4d65-4449-b215-ac11287a8274" providerId="ADAL" clId="{AB02D375-6DBE-464C-B7A0-7398292CBDBD}" dt="2025-06-26T19:53:11.045" v="4852" actId="478"/>
          <ac:spMkLst>
            <pc:docMk/>
            <pc:sldMk cId="902505468" sldId="2072577968"/>
            <ac:spMk id="9" creationId="{74D88937-1B5C-960E-5075-3696A7F2F8D6}"/>
          </ac:spMkLst>
        </pc:spChg>
        <pc:spChg chg="add del mod">
          <ac:chgData name="Slaba, Tony C. (LARC-D309)" userId="6376b0b7-4d65-4449-b215-ac11287a8274" providerId="ADAL" clId="{AB02D375-6DBE-464C-B7A0-7398292CBDBD}" dt="2025-06-26T19:53:09.425" v="4851" actId="478"/>
          <ac:spMkLst>
            <pc:docMk/>
            <pc:sldMk cId="902505468" sldId="2072577968"/>
            <ac:spMk id="10" creationId="{DC2D4297-F150-C8E9-D735-FE0C9872C17F}"/>
          </ac:spMkLst>
        </pc:spChg>
        <pc:spChg chg="add del mod">
          <ac:chgData name="Slaba, Tony C. (LARC-D309)" userId="6376b0b7-4d65-4449-b215-ac11287a8274" providerId="ADAL" clId="{AB02D375-6DBE-464C-B7A0-7398292CBDBD}" dt="2025-06-26T19:53:07.870" v="4849" actId="478"/>
          <ac:spMkLst>
            <pc:docMk/>
            <pc:sldMk cId="902505468" sldId="2072577968"/>
            <ac:spMk id="11" creationId="{5A98595C-332D-24CB-5DC3-1886BDB159E7}"/>
          </ac:spMkLst>
        </pc:spChg>
        <pc:spChg chg="add del mod">
          <ac:chgData name="Slaba, Tony C. (LARC-D309)" userId="6376b0b7-4d65-4449-b215-ac11287a8274" providerId="ADAL" clId="{AB02D375-6DBE-464C-B7A0-7398292CBDBD}" dt="2025-06-26T19:53:07.021" v="4848" actId="478"/>
          <ac:spMkLst>
            <pc:docMk/>
            <pc:sldMk cId="902505468" sldId="2072577968"/>
            <ac:spMk id="12" creationId="{92CC755A-5EEF-AB22-D782-E5B522953BDF}"/>
          </ac:spMkLst>
        </pc:spChg>
        <pc:spChg chg="add del mod">
          <ac:chgData name="Slaba, Tony C. (LARC-D309)" userId="6376b0b7-4d65-4449-b215-ac11287a8274" providerId="ADAL" clId="{AB02D375-6DBE-464C-B7A0-7398292CBDBD}" dt="2025-06-26T19:53:04.570" v="4846" actId="478"/>
          <ac:spMkLst>
            <pc:docMk/>
            <pc:sldMk cId="902505468" sldId="2072577968"/>
            <ac:spMk id="13" creationId="{98419749-C671-BB13-C23A-34B1DACE43B6}"/>
          </ac:spMkLst>
        </pc:spChg>
        <pc:spChg chg="del">
          <ac:chgData name="Slaba, Tony C. (LARC-D309)" userId="6376b0b7-4d65-4449-b215-ac11287a8274" providerId="ADAL" clId="{AB02D375-6DBE-464C-B7A0-7398292CBDBD}" dt="2025-06-26T19:44:57.204" v="4512" actId="478"/>
          <ac:spMkLst>
            <pc:docMk/>
            <pc:sldMk cId="902505468" sldId="2072577968"/>
            <ac:spMk id="14" creationId="{6BD1B30E-744C-1879-1C6F-F076A505782D}"/>
          </ac:spMkLst>
        </pc:spChg>
        <pc:spChg chg="add del mod">
          <ac:chgData name="Slaba, Tony C. (LARC-D309)" userId="6376b0b7-4d65-4449-b215-ac11287a8274" providerId="ADAL" clId="{AB02D375-6DBE-464C-B7A0-7398292CBDBD}" dt="2025-06-26T19:53:05.545" v="4847" actId="478"/>
          <ac:spMkLst>
            <pc:docMk/>
            <pc:sldMk cId="902505468" sldId="2072577968"/>
            <ac:spMk id="15" creationId="{D4AE4CF3-3F78-1238-34E9-1A1D7C7BEC3C}"/>
          </ac:spMkLst>
        </pc:spChg>
        <pc:spChg chg="add del mod">
          <ac:chgData name="Slaba, Tony C. (LARC-D309)" userId="6376b0b7-4d65-4449-b215-ac11287a8274" providerId="ADAL" clId="{AB02D375-6DBE-464C-B7A0-7398292CBDBD}" dt="2025-06-26T19:53:08.923" v="4850" actId="478"/>
          <ac:spMkLst>
            <pc:docMk/>
            <pc:sldMk cId="902505468" sldId="2072577968"/>
            <ac:spMk id="16" creationId="{1AD02FEF-10FA-86AE-0806-BE369F8DD4A4}"/>
          </ac:spMkLst>
        </pc:spChg>
        <pc:spChg chg="add del mod">
          <ac:chgData name="Slaba, Tony C. (LARC-D309)" userId="6376b0b7-4d65-4449-b215-ac11287a8274" providerId="ADAL" clId="{AB02D375-6DBE-464C-B7A0-7398292CBDBD}" dt="2025-06-26T19:58:51.701" v="5057" actId="478"/>
          <ac:spMkLst>
            <pc:docMk/>
            <pc:sldMk cId="902505468" sldId="2072577968"/>
            <ac:spMk id="17" creationId="{CAA4632E-3157-7685-84F4-67BBB50AEBB0}"/>
          </ac:spMkLst>
        </pc:spChg>
        <pc:spChg chg="add del mod">
          <ac:chgData name="Slaba, Tony C. (LARC-D309)" userId="6376b0b7-4d65-4449-b215-ac11287a8274" providerId="ADAL" clId="{AB02D375-6DBE-464C-B7A0-7398292CBDBD}" dt="2025-06-26T19:58:53.587" v="5059" actId="478"/>
          <ac:spMkLst>
            <pc:docMk/>
            <pc:sldMk cId="902505468" sldId="2072577968"/>
            <ac:spMk id="18" creationId="{4ED39732-0395-BF03-D494-72D7E1E36466}"/>
          </ac:spMkLst>
        </pc:spChg>
        <pc:spChg chg="add del mod">
          <ac:chgData name="Slaba, Tony C. (LARC-D309)" userId="6376b0b7-4d65-4449-b215-ac11287a8274" providerId="ADAL" clId="{AB02D375-6DBE-464C-B7A0-7398292CBDBD}" dt="2025-06-26T19:58:51.214" v="5056" actId="478"/>
          <ac:spMkLst>
            <pc:docMk/>
            <pc:sldMk cId="902505468" sldId="2072577968"/>
            <ac:spMk id="19" creationId="{43B7CEB0-B24C-E32C-DD0E-1F282EF37A50}"/>
          </ac:spMkLst>
        </pc:spChg>
        <pc:spChg chg="add del mod">
          <ac:chgData name="Slaba, Tony C. (LARC-D309)" userId="6376b0b7-4d65-4449-b215-ac11287a8274" providerId="ADAL" clId="{AB02D375-6DBE-464C-B7A0-7398292CBDBD}" dt="2025-06-26T19:58:49.336" v="5055" actId="478"/>
          <ac:spMkLst>
            <pc:docMk/>
            <pc:sldMk cId="902505468" sldId="2072577968"/>
            <ac:spMk id="20" creationId="{D36F14C6-3392-EC36-87B9-B99D9555AB5B}"/>
          </ac:spMkLst>
        </pc:spChg>
        <pc:spChg chg="add del mod">
          <ac:chgData name="Slaba, Tony C. (LARC-D309)" userId="6376b0b7-4d65-4449-b215-ac11287a8274" providerId="ADAL" clId="{AB02D375-6DBE-464C-B7A0-7398292CBDBD}" dt="2025-06-26T19:58:52.787" v="5058" actId="478"/>
          <ac:spMkLst>
            <pc:docMk/>
            <pc:sldMk cId="902505468" sldId="2072577968"/>
            <ac:spMk id="21" creationId="{827A42DD-DDA6-BFEE-68B2-F4151802E3AB}"/>
          </ac:spMkLst>
        </pc:spChg>
        <pc:spChg chg="add del mod">
          <ac:chgData name="Slaba, Tony C. (LARC-D309)" userId="6376b0b7-4d65-4449-b215-ac11287a8274" providerId="ADAL" clId="{AB02D375-6DBE-464C-B7A0-7398292CBDBD}" dt="2025-06-26T19:58:48.575" v="5054" actId="478"/>
          <ac:spMkLst>
            <pc:docMk/>
            <pc:sldMk cId="902505468" sldId="2072577968"/>
            <ac:spMk id="22" creationId="{E8D8E63A-6F65-8BDA-1107-EE2FAE8B8B04}"/>
          </ac:spMkLst>
        </pc:spChg>
        <pc:spChg chg="add del mod">
          <ac:chgData name="Slaba, Tony C. (LARC-D309)" userId="6376b0b7-4d65-4449-b215-ac11287a8274" providerId="ADAL" clId="{AB02D375-6DBE-464C-B7A0-7398292CBDBD}" dt="2025-06-26T19:48:35.368" v="4701" actId="478"/>
          <ac:spMkLst>
            <pc:docMk/>
            <pc:sldMk cId="902505468" sldId="2072577968"/>
            <ac:spMk id="23" creationId="{16E84DD5-1FEE-5623-AC79-59C8004B10CE}"/>
          </ac:spMkLst>
        </pc:spChg>
        <pc:spChg chg="add del mod">
          <ac:chgData name="Slaba, Tony C. (LARC-D309)" userId="6376b0b7-4d65-4449-b215-ac11287a8274" providerId="ADAL" clId="{AB02D375-6DBE-464C-B7A0-7398292CBDBD}" dt="2025-06-26T19:55:38.263" v="4901" actId="478"/>
          <ac:spMkLst>
            <pc:docMk/>
            <pc:sldMk cId="902505468" sldId="2072577968"/>
            <ac:spMk id="24" creationId="{F65ECA4F-2B3D-99F0-B1D4-5BC5F9EF8C8C}"/>
          </ac:spMkLst>
        </pc:spChg>
        <pc:spChg chg="add del mod">
          <ac:chgData name="Slaba, Tony C. (LARC-D309)" userId="6376b0b7-4d65-4449-b215-ac11287a8274" providerId="ADAL" clId="{AB02D375-6DBE-464C-B7A0-7398292CBDBD}" dt="2025-06-26T19:58:17.248" v="4946" actId="478"/>
          <ac:spMkLst>
            <pc:docMk/>
            <pc:sldMk cId="902505468" sldId="2072577968"/>
            <ac:spMk id="25" creationId="{62F1DBB8-0C73-D700-B2DD-31CAD04EBB17}"/>
          </ac:spMkLst>
        </pc:spChg>
        <pc:spChg chg="add del mod">
          <ac:chgData name="Slaba, Tony C. (LARC-D309)" userId="6376b0b7-4d65-4449-b215-ac11287a8274" providerId="ADAL" clId="{AB02D375-6DBE-464C-B7A0-7398292CBDBD}" dt="2025-06-26T19:48:42.769" v="4706" actId="478"/>
          <ac:spMkLst>
            <pc:docMk/>
            <pc:sldMk cId="902505468" sldId="2072577968"/>
            <ac:spMk id="26" creationId="{A1935F5C-717C-5A27-6BF9-DEDE2372FA8A}"/>
          </ac:spMkLst>
        </pc:spChg>
        <pc:spChg chg="add del mod">
          <ac:chgData name="Slaba, Tony C. (LARC-D309)" userId="6376b0b7-4d65-4449-b215-ac11287a8274" providerId="ADAL" clId="{AB02D375-6DBE-464C-B7A0-7398292CBDBD}" dt="2025-06-26T19:48:40.994" v="4704" actId="478"/>
          <ac:spMkLst>
            <pc:docMk/>
            <pc:sldMk cId="902505468" sldId="2072577968"/>
            <ac:spMk id="27" creationId="{5F2D897F-07CC-2D8B-164A-47A636797D50}"/>
          </ac:spMkLst>
        </pc:spChg>
        <pc:spChg chg="add del mod">
          <ac:chgData name="Slaba, Tony C. (LARC-D309)" userId="6376b0b7-4d65-4449-b215-ac11287a8274" providerId="ADAL" clId="{AB02D375-6DBE-464C-B7A0-7398292CBDBD}" dt="2025-06-26T19:55:38.263" v="4901" actId="478"/>
          <ac:spMkLst>
            <pc:docMk/>
            <pc:sldMk cId="902505468" sldId="2072577968"/>
            <ac:spMk id="28" creationId="{9C305716-5556-A9BD-001C-B500808E1A11}"/>
          </ac:spMkLst>
        </pc:spChg>
        <pc:spChg chg="add del mod">
          <ac:chgData name="Slaba, Tony C. (LARC-D309)" userId="6376b0b7-4d65-4449-b215-ac11287a8274" providerId="ADAL" clId="{AB02D375-6DBE-464C-B7A0-7398292CBDBD}" dt="2025-06-26T19:55:38.263" v="4901" actId="478"/>
          <ac:spMkLst>
            <pc:docMk/>
            <pc:sldMk cId="902505468" sldId="2072577968"/>
            <ac:spMk id="29" creationId="{995A4C32-DB2D-BC4E-2507-08A965B49C09}"/>
          </ac:spMkLst>
        </pc:spChg>
        <pc:spChg chg="add del mod">
          <ac:chgData name="Slaba, Tony C. (LARC-D309)" userId="6376b0b7-4d65-4449-b215-ac11287a8274" providerId="ADAL" clId="{AB02D375-6DBE-464C-B7A0-7398292CBDBD}" dt="2025-06-26T19:58:18.493" v="4947" actId="478"/>
          <ac:spMkLst>
            <pc:docMk/>
            <pc:sldMk cId="902505468" sldId="2072577968"/>
            <ac:spMk id="30" creationId="{A133A8E4-2389-A2F5-784A-D660E7C3EE64}"/>
          </ac:spMkLst>
        </pc:spChg>
        <pc:spChg chg="add del mod">
          <ac:chgData name="Slaba, Tony C. (LARC-D309)" userId="6376b0b7-4d65-4449-b215-ac11287a8274" providerId="ADAL" clId="{AB02D375-6DBE-464C-B7A0-7398292CBDBD}" dt="2025-06-26T19:48:41.984" v="4705" actId="478"/>
          <ac:spMkLst>
            <pc:docMk/>
            <pc:sldMk cId="902505468" sldId="2072577968"/>
            <ac:spMk id="31" creationId="{F94BC6F4-BA25-8FA3-A34B-8E529BF5ECF0}"/>
          </ac:spMkLst>
        </pc:spChg>
        <pc:spChg chg="add del mod">
          <ac:chgData name="Slaba, Tony C. (LARC-D309)" userId="6376b0b7-4d65-4449-b215-ac11287a8274" providerId="ADAL" clId="{AB02D375-6DBE-464C-B7A0-7398292CBDBD}" dt="2025-06-26T19:58:19.388" v="4948" actId="478"/>
          <ac:spMkLst>
            <pc:docMk/>
            <pc:sldMk cId="902505468" sldId="2072577968"/>
            <ac:spMk id="32" creationId="{9879EAAA-3DC9-8E50-8E99-2FEF51B9A857}"/>
          </ac:spMkLst>
        </pc:spChg>
        <pc:spChg chg="add del mod">
          <ac:chgData name="Slaba, Tony C. (LARC-D309)" userId="6376b0b7-4d65-4449-b215-ac11287a8274" providerId="ADAL" clId="{AB02D375-6DBE-464C-B7A0-7398292CBDBD}" dt="2025-06-26T19:55:38.263" v="4901" actId="478"/>
          <ac:spMkLst>
            <pc:docMk/>
            <pc:sldMk cId="902505468" sldId="2072577968"/>
            <ac:spMk id="33" creationId="{2235E947-EC1C-8AC9-7FD8-66FFFE10E484}"/>
          </ac:spMkLst>
        </pc:spChg>
        <pc:spChg chg="add del mod">
          <ac:chgData name="Slaba, Tony C. (LARC-D309)" userId="6376b0b7-4d65-4449-b215-ac11287a8274" providerId="ADAL" clId="{AB02D375-6DBE-464C-B7A0-7398292CBDBD}" dt="2025-06-26T19:47:48.126" v="4659" actId="478"/>
          <ac:spMkLst>
            <pc:docMk/>
            <pc:sldMk cId="902505468" sldId="2072577968"/>
            <ac:spMk id="34" creationId="{5D5156F0-2A84-F7AD-3DA0-FD536A6A3F8A}"/>
          </ac:spMkLst>
        </pc:spChg>
        <pc:spChg chg="add del mod">
          <ac:chgData name="Slaba, Tony C. (LARC-D309)" userId="6376b0b7-4d65-4449-b215-ac11287a8274" providerId="ADAL" clId="{AB02D375-6DBE-464C-B7A0-7398292CBDBD}" dt="2025-06-26T19:47:49.855" v="4660" actId="478"/>
          <ac:spMkLst>
            <pc:docMk/>
            <pc:sldMk cId="902505468" sldId="2072577968"/>
            <ac:spMk id="35" creationId="{F47067C2-3E97-5805-75A3-A7C64BF1BEF9}"/>
          </ac:spMkLst>
        </pc:spChg>
        <pc:spChg chg="add del mod">
          <ac:chgData name="Slaba, Tony C. (LARC-D309)" userId="6376b0b7-4d65-4449-b215-ac11287a8274" providerId="ADAL" clId="{AB02D375-6DBE-464C-B7A0-7398292CBDBD}" dt="2025-06-26T19:47:29.584" v="4633" actId="478"/>
          <ac:spMkLst>
            <pc:docMk/>
            <pc:sldMk cId="902505468" sldId="2072577968"/>
            <ac:spMk id="36" creationId="{7AD25253-B520-A3CE-CADB-18269BFE1AA5}"/>
          </ac:spMkLst>
        </pc:spChg>
        <pc:spChg chg="add mod">
          <ac:chgData name="Slaba, Tony C. (LARC-D309)" userId="6376b0b7-4d65-4449-b215-ac11287a8274" providerId="ADAL" clId="{AB02D375-6DBE-464C-B7A0-7398292CBDBD}" dt="2025-06-26T20:02:26.459" v="5468" actId="1076"/>
          <ac:spMkLst>
            <pc:docMk/>
            <pc:sldMk cId="902505468" sldId="2072577968"/>
            <ac:spMk id="37" creationId="{546CA18A-FEDE-4057-FB09-32BF28BF4F1A}"/>
          </ac:spMkLst>
        </pc:spChg>
        <pc:spChg chg="add mod">
          <ac:chgData name="Slaba, Tony C. (LARC-D309)" userId="6376b0b7-4d65-4449-b215-ac11287a8274" providerId="ADAL" clId="{AB02D375-6DBE-464C-B7A0-7398292CBDBD}" dt="2025-06-26T20:02:30.263" v="5469" actId="1076"/>
          <ac:spMkLst>
            <pc:docMk/>
            <pc:sldMk cId="902505468" sldId="2072577968"/>
            <ac:spMk id="38" creationId="{908F354D-595C-1A84-2B5F-AD0CE29F8E95}"/>
          </ac:spMkLst>
        </pc:spChg>
        <pc:spChg chg="add mod">
          <ac:chgData name="Slaba, Tony C. (LARC-D309)" userId="6376b0b7-4d65-4449-b215-ac11287a8274" providerId="ADAL" clId="{AB02D375-6DBE-464C-B7A0-7398292CBDBD}" dt="2025-06-27T13:11:19.195" v="8309" actId="255"/>
          <ac:spMkLst>
            <pc:docMk/>
            <pc:sldMk cId="902505468" sldId="2072577968"/>
            <ac:spMk id="39" creationId="{E8678423-8976-E067-C7AC-56C76E048C9C}"/>
          </ac:spMkLst>
        </pc:spChg>
        <pc:spChg chg="add mod">
          <ac:chgData name="Slaba, Tony C. (LARC-D309)" userId="6376b0b7-4d65-4449-b215-ac11287a8274" providerId="ADAL" clId="{AB02D375-6DBE-464C-B7A0-7398292CBDBD}" dt="2025-06-26T20:01:16.140" v="5375" actId="1038"/>
          <ac:spMkLst>
            <pc:docMk/>
            <pc:sldMk cId="902505468" sldId="2072577968"/>
            <ac:spMk id="40" creationId="{E3E78D6C-4AA4-3A02-D34A-9BAE8463B060}"/>
          </ac:spMkLst>
        </pc:spChg>
        <pc:spChg chg="add mod">
          <ac:chgData name="Slaba, Tony C. (LARC-D309)" userId="6376b0b7-4d65-4449-b215-ac11287a8274" providerId="ADAL" clId="{AB02D375-6DBE-464C-B7A0-7398292CBDBD}" dt="2025-06-26T20:03:25.557" v="5470" actId="1076"/>
          <ac:spMkLst>
            <pc:docMk/>
            <pc:sldMk cId="902505468" sldId="2072577968"/>
            <ac:spMk id="41" creationId="{7C075DF7-F816-F52B-0135-8E6471F19395}"/>
          </ac:spMkLst>
        </pc:spChg>
        <pc:spChg chg="add mod">
          <ac:chgData name="Slaba, Tony C. (LARC-D309)" userId="6376b0b7-4d65-4449-b215-ac11287a8274" providerId="ADAL" clId="{AB02D375-6DBE-464C-B7A0-7398292CBDBD}" dt="2025-06-26T20:02:11.397" v="5442" actId="1038"/>
          <ac:spMkLst>
            <pc:docMk/>
            <pc:sldMk cId="902505468" sldId="2072577968"/>
            <ac:spMk id="42" creationId="{2B27ECA3-8D7E-FCC0-FD4E-58D9A0EA8631}"/>
          </ac:spMkLst>
        </pc:spChg>
        <pc:spChg chg="add del">
          <ac:chgData name="Slaba, Tony C. (LARC-D309)" userId="6376b0b7-4d65-4449-b215-ac11287a8274" providerId="ADAL" clId="{AB02D375-6DBE-464C-B7A0-7398292CBDBD}" dt="2025-06-26T19:49:25.226" v="4712" actId="478"/>
          <ac:spMkLst>
            <pc:docMk/>
            <pc:sldMk cId="902505468" sldId="2072577968"/>
            <ac:spMk id="48" creationId="{9B1FF4EC-6298-08B2-CE66-ADF8CA2EFAB9}"/>
          </ac:spMkLst>
        </pc:spChg>
        <pc:spChg chg="add mod">
          <ac:chgData name="Slaba, Tony C. (LARC-D309)" userId="6376b0b7-4d65-4449-b215-ac11287a8274" providerId="ADAL" clId="{AB02D375-6DBE-464C-B7A0-7398292CBDBD}" dt="2025-06-26T20:01:16.140" v="5375" actId="1038"/>
          <ac:spMkLst>
            <pc:docMk/>
            <pc:sldMk cId="902505468" sldId="2072577968"/>
            <ac:spMk id="57" creationId="{813F25E2-94F6-14FB-6007-FE7EA1F6C80C}"/>
          </ac:spMkLst>
        </pc:spChg>
        <pc:spChg chg="add del mod">
          <ac:chgData name="Slaba, Tony C. (LARC-D309)" userId="6376b0b7-4d65-4449-b215-ac11287a8274" providerId="ADAL" clId="{AB02D375-6DBE-464C-B7A0-7398292CBDBD}" dt="2025-06-26T19:53:02.873" v="4845" actId="478"/>
          <ac:spMkLst>
            <pc:docMk/>
            <pc:sldMk cId="902505468" sldId="2072577968"/>
            <ac:spMk id="58" creationId="{EB7FA0B8-E620-6755-F413-4F10F927A31B}"/>
          </ac:spMkLst>
        </pc:spChg>
        <pc:spChg chg="add mod">
          <ac:chgData name="Slaba, Tony C. (LARC-D309)" userId="6376b0b7-4d65-4449-b215-ac11287a8274" providerId="ADAL" clId="{AB02D375-6DBE-464C-B7A0-7398292CBDBD}" dt="2025-06-26T20:01:16.140" v="5375" actId="1038"/>
          <ac:spMkLst>
            <pc:docMk/>
            <pc:sldMk cId="902505468" sldId="2072577968"/>
            <ac:spMk id="59" creationId="{B295B47D-1397-60B3-929B-2630C5CD7C8D}"/>
          </ac:spMkLst>
        </pc:spChg>
        <pc:spChg chg="add mod">
          <ac:chgData name="Slaba, Tony C. (LARC-D309)" userId="6376b0b7-4d65-4449-b215-ac11287a8274" providerId="ADAL" clId="{AB02D375-6DBE-464C-B7A0-7398292CBDBD}" dt="2025-06-26T20:01:16.140" v="5375" actId="1038"/>
          <ac:spMkLst>
            <pc:docMk/>
            <pc:sldMk cId="902505468" sldId="2072577968"/>
            <ac:spMk id="60" creationId="{9DC4601F-140C-BFC6-B7EE-003DA891447A}"/>
          </ac:spMkLst>
        </pc:spChg>
        <pc:spChg chg="add mod ord">
          <ac:chgData name="Slaba, Tony C. (LARC-D309)" userId="6376b0b7-4d65-4449-b215-ac11287a8274" providerId="ADAL" clId="{AB02D375-6DBE-464C-B7A0-7398292CBDBD}" dt="2025-06-26T20:02:01.274" v="5414" actId="14100"/>
          <ac:spMkLst>
            <pc:docMk/>
            <pc:sldMk cId="902505468" sldId="2072577968"/>
            <ac:spMk id="61" creationId="{8F9D5717-A982-2F57-0BBC-029C85C8E1B2}"/>
          </ac:spMkLst>
        </pc:spChg>
        <pc:spChg chg="add mod">
          <ac:chgData name="Slaba, Tony C. (LARC-D309)" userId="6376b0b7-4d65-4449-b215-ac11287a8274" providerId="ADAL" clId="{AB02D375-6DBE-464C-B7A0-7398292CBDBD}" dt="2025-06-26T20:01:16.140" v="5375" actId="1038"/>
          <ac:spMkLst>
            <pc:docMk/>
            <pc:sldMk cId="902505468" sldId="2072577968"/>
            <ac:spMk id="64" creationId="{B1FD773B-8968-9499-499B-19C5F174160D}"/>
          </ac:spMkLst>
        </pc:spChg>
        <pc:spChg chg="add mod">
          <ac:chgData name="Slaba, Tony C. (LARC-D309)" userId="6376b0b7-4d65-4449-b215-ac11287a8274" providerId="ADAL" clId="{AB02D375-6DBE-464C-B7A0-7398292CBDBD}" dt="2025-06-26T20:01:46.766" v="5398" actId="14100"/>
          <ac:spMkLst>
            <pc:docMk/>
            <pc:sldMk cId="902505468" sldId="2072577968"/>
            <ac:spMk id="74" creationId="{688B4463-BEDD-8345-A9E7-A932D9C7152F}"/>
          </ac:spMkLst>
        </pc:spChg>
        <pc:spChg chg="add mod">
          <ac:chgData name="Slaba, Tony C. (LARC-D309)" userId="6376b0b7-4d65-4449-b215-ac11287a8274" providerId="ADAL" clId="{AB02D375-6DBE-464C-B7A0-7398292CBDBD}" dt="2025-06-27T12:47:10.168" v="7841" actId="1076"/>
          <ac:spMkLst>
            <pc:docMk/>
            <pc:sldMk cId="902505468" sldId="2072577968"/>
            <ac:spMk id="75" creationId="{A48054D9-7D96-C653-F280-D548A2739D6B}"/>
          </ac:spMkLst>
        </pc:spChg>
        <pc:spChg chg="add mod">
          <ac:chgData name="Slaba, Tony C. (LARC-D309)" userId="6376b0b7-4d65-4449-b215-ac11287a8274" providerId="ADAL" clId="{AB02D375-6DBE-464C-B7A0-7398292CBDBD}" dt="2025-06-27T12:47:14.192" v="7842" actId="1076"/>
          <ac:spMkLst>
            <pc:docMk/>
            <pc:sldMk cId="902505468" sldId="2072577968"/>
            <ac:spMk id="76" creationId="{41B5BC93-F99B-D763-9D4E-B663E01D3776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0" creationId="{0E1ADD2B-7DB1-9A49-15C4-4809B1D53378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1" creationId="{C0E09A2E-ADA5-A8E1-5A9B-91969FC67FA8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2" creationId="{AB571B91-9BEC-E704-B5AD-4D99C2C773EF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3" creationId="{7882A85D-A362-65E7-D6E2-90102E8DF12A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4" creationId="{B77EA86B-50CD-6E21-D19E-EF6E7AA8BD01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5" creationId="{5C1A95D6-067A-8822-C480-2B2554213BD6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6" creationId="{E093F591-CCBE-25D5-012D-D204BBB41F7A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7" creationId="{1AF105E9-647F-31A0-0D57-2D9681986112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8" creationId="{A9F15F1D-F7A7-5D43-0156-9F6C68CBD81B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89" creationId="{8D021702-2E3C-1B4A-E6FB-E915C178ABC2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0" creationId="{F54E109A-9D8B-C810-6E54-C51007FBFDC9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1" creationId="{1CE12F1F-6497-BA19-95BD-196334708FD2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2" creationId="{D8E2AB9D-2147-2506-8A88-2ECC7D3B8ECA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3" creationId="{18E45A6B-4A5C-13D0-D652-5EC64BE10508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4" creationId="{729D59FE-ED57-769A-62F2-1DFF9F2AABDA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6" creationId="{89604994-2C80-F9EF-D00F-B1B69668E127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7" creationId="{EBBB3A8C-29F3-EBBD-BB4E-B1ADC767BFC8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8" creationId="{1541746B-7385-2361-5733-4D3A2A58D720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99" creationId="{66224CAA-B6AA-5D39-16C0-562B9EC2DE30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00" creationId="{DB5CE18B-657B-0083-1016-74AE67566B14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01" creationId="{B1578250-05C4-0D4B-315D-F78D5B21884C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02" creationId="{CD75CA6B-2255-93F7-F340-5B8855030C8C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03" creationId="{1C98E48E-D9B1-8646-58B4-10B336BD3174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09" creationId="{7094220F-723E-D365-ED92-BB0509812FD9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0" creationId="{7074F97A-50B8-C6BA-9310-B816ABABA984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1" creationId="{CF176909-7391-04AF-5BEC-1BB1A024B499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3" creationId="{A7381581-B161-3D33-D633-E19BC92534BC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4" creationId="{601F6E76-A037-5CAF-7006-E56E2FDCF628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5" creationId="{4ECEAB2E-3D2D-8FA7-72F6-EA42031D50F4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6" creationId="{A7530A8E-61D9-DBB6-43A8-8E645EE67985}"/>
          </ac:spMkLst>
        </pc:spChg>
        <pc:spChg chg="del">
          <ac:chgData name="Slaba, Tony C. (LARC-D309)" userId="6376b0b7-4d65-4449-b215-ac11287a8274" providerId="ADAL" clId="{AB02D375-6DBE-464C-B7A0-7398292CBDBD}" dt="2025-06-26T19:39:29.775" v="4361" actId="478"/>
          <ac:spMkLst>
            <pc:docMk/>
            <pc:sldMk cId="902505468" sldId="2072577968"/>
            <ac:spMk id="117" creationId="{AD196172-2058-35F5-ACDC-B72149C88077}"/>
          </ac:spMkLst>
        </pc:spChg>
        <pc:picChg chg="del">
          <ac:chgData name="Slaba, Tony C. (LARC-D309)" userId="6376b0b7-4d65-4449-b215-ac11287a8274" providerId="ADAL" clId="{AB02D375-6DBE-464C-B7A0-7398292CBDBD}" dt="2025-06-26T19:39:29.775" v="4361" actId="478"/>
          <ac:picMkLst>
            <pc:docMk/>
            <pc:sldMk cId="902505468" sldId="2072577968"/>
            <ac:picMk id="112" creationId="{5B3ECDBA-2786-B57A-FD98-E0D924F08340}"/>
          </ac:picMkLst>
        </pc:picChg>
        <pc:cxnChg chg="add del mod">
          <ac:chgData name="Slaba, Tony C. (LARC-D309)" userId="6376b0b7-4d65-4449-b215-ac11287a8274" providerId="ADAL" clId="{AB02D375-6DBE-464C-B7A0-7398292CBDBD}" dt="2025-06-26T19:54:01.405" v="4861" actId="478"/>
          <ac:cxnSpMkLst>
            <pc:docMk/>
            <pc:sldMk cId="902505468" sldId="2072577968"/>
            <ac:cxnSpMk id="44" creationId="{90DDB045-C427-2E4A-1D95-36F5EBF8A484}"/>
          </ac:cxnSpMkLst>
        </pc:cxnChg>
        <pc:cxnChg chg="add del mod">
          <ac:chgData name="Slaba, Tony C. (LARC-D309)" userId="6376b0b7-4d65-4449-b215-ac11287a8274" providerId="ADAL" clId="{AB02D375-6DBE-464C-B7A0-7398292CBDBD}" dt="2025-06-26T19:54:02.254" v="4862" actId="478"/>
          <ac:cxnSpMkLst>
            <pc:docMk/>
            <pc:sldMk cId="902505468" sldId="2072577968"/>
            <ac:cxnSpMk id="45" creationId="{823B7090-A90A-08D4-609F-ACDB8DFF4B8B}"/>
          </ac:cxnSpMkLst>
        </pc:cxnChg>
        <pc:cxnChg chg="add mod">
          <ac:chgData name="Slaba, Tony C. (LARC-D309)" userId="6376b0b7-4d65-4449-b215-ac11287a8274" providerId="ADAL" clId="{AB02D375-6DBE-464C-B7A0-7398292CBDBD}" dt="2025-06-26T20:02:14.870" v="5443" actId="14100"/>
          <ac:cxnSpMkLst>
            <pc:docMk/>
            <pc:sldMk cId="902505468" sldId="2072577968"/>
            <ac:cxnSpMk id="63" creationId="{8D261F92-CCAE-449D-EC89-556FF26403A9}"/>
          </ac:cxnSpMkLst>
        </pc:cxnChg>
        <pc:cxnChg chg="add mod">
          <ac:chgData name="Slaba, Tony C. (LARC-D309)" userId="6376b0b7-4d65-4449-b215-ac11287a8274" providerId="ADAL" clId="{AB02D375-6DBE-464C-B7A0-7398292CBDBD}" dt="2025-06-26T20:01:16.140" v="5375" actId="1038"/>
          <ac:cxnSpMkLst>
            <pc:docMk/>
            <pc:sldMk cId="902505468" sldId="2072577968"/>
            <ac:cxnSpMk id="65" creationId="{6D42A6C9-D1F5-6C19-BAE1-285FDA595DEB}"/>
          </ac:cxnSpMkLst>
        </pc:cxnChg>
        <pc:cxnChg chg="add del mod">
          <ac:chgData name="Slaba, Tony C. (LARC-D309)" userId="6376b0b7-4d65-4449-b215-ac11287a8274" providerId="ADAL" clId="{AB02D375-6DBE-464C-B7A0-7398292CBDBD}" dt="2025-06-26T19:56:33.377" v="4930" actId="478"/>
          <ac:cxnSpMkLst>
            <pc:docMk/>
            <pc:sldMk cId="902505468" sldId="2072577968"/>
            <ac:cxnSpMk id="68" creationId="{4F667847-BD89-7037-E6EA-B07E0DB225E0}"/>
          </ac:cxnSpMkLst>
        </pc:cxnChg>
        <pc:cxnChg chg="add mod">
          <ac:chgData name="Slaba, Tony C. (LARC-D309)" userId="6376b0b7-4d65-4449-b215-ac11287a8274" providerId="ADAL" clId="{AB02D375-6DBE-464C-B7A0-7398292CBDBD}" dt="2025-06-26T20:03:25.557" v="5470" actId="1076"/>
          <ac:cxnSpMkLst>
            <pc:docMk/>
            <pc:sldMk cId="902505468" sldId="2072577968"/>
            <ac:cxnSpMk id="77" creationId="{247EE48D-D2F7-56BF-96FF-369E8ED1F60F}"/>
          </ac:cxnSpMkLst>
        </pc:cxnChg>
        <pc:cxnChg chg="del">
          <ac:chgData name="Slaba, Tony C. (LARC-D309)" userId="6376b0b7-4d65-4449-b215-ac11287a8274" providerId="ADAL" clId="{AB02D375-6DBE-464C-B7A0-7398292CBDBD}" dt="2025-06-26T19:39:29.775" v="4361" actId="478"/>
          <ac:cxnSpMkLst>
            <pc:docMk/>
            <pc:sldMk cId="902505468" sldId="2072577968"/>
            <ac:cxnSpMk id="104" creationId="{9AC6DDE6-B9BB-6981-2152-9BC315DDA726}"/>
          </ac:cxnSpMkLst>
        </pc:cxnChg>
        <pc:cxnChg chg="del">
          <ac:chgData name="Slaba, Tony C. (LARC-D309)" userId="6376b0b7-4d65-4449-b215-ac11287a8274" providerId="ADAL" clId="{AB02D375-6DBE-464C-B7A0-7398292CBDBD}" dt="2025-06-26T19:39:29.775" v="4361" actId="478"/>
          <ac:cxnSpMkLst>
            <pc:docMk/>
            <pc:sldMk cId="902505468" sldId="2072577968"/>
            <ac:cxnSpMk id="105" creationId="{692EDA74-6911-A8B9-DF94-3B205EBAC937}"/>
          </ac:cxnSpMkLst>
        </pc:cxnChg>
        <pc:cxnChg chg="del">
          <ac:chgData name="Slaba, Tony C. (LARC-D309)" userId="6376b0b7-4d65-4449-b215-ac11287a8274" providerId="ADAL" clId="{AB02D375-6DBE-464C-B7A0-7398292CBDBD}" dt="2025-06-26T19:39:29.775" v="4361" actId="478"/>
          <ac:cxnSpMkLst>
            <pc:docMk/>
            <pc:sldMk cId="902505468" sldId="2072577968"/>
            <ac:cxnSpMk id="106" creationId="{D2AD4FEE-3225-A24E-8042-90255DA691EF}"/>
          </ac:cxnSpMkLst>
        </pc:cxnChg>
        <pc:cxnChg chg="del">
          <ac:chgData name="Slaba, Tony C. (LARC-D309)" userId="6376b0b7-4d65-4449-b215-ac11287a8274" providerId="ADAL" clId="{AB02D375-6DBE-464C-B7A0-7398292CBDBD}" dt="2025-06-26T19:39:29.775" v="4361" actId="478"/>
          <ac:cxnSpMkLst>
            <pc:docMk/>
            <pc:sldMk cId="902505468" sldId="2072577968"/>
            <ac:cxnSpMk id="107" creationId="{89D00BDD-F090-FB10-425A-7B6768076B17}"/>
          </ac:cxnSpMkLst>
        </pc:cxnChg>
        <pc:cxnChg chg="del">
          <ac:chgData name="Slaba, Tony C. (LARC-D309)" userId="6376b0b7-4d65-4449-b215-ac11287a8274" providerId="ADAL" clId="{AB02D375-6DBE-464C-B7A0-7398292CBDBD}" dt="2025-06-26T19:39:29.775" v="4361" actId="478"/>
          <ac:cxnSpMkLst>
            <pc:docMk/>
            <pc:sldMk cId="902505468" sldId="2072577968"/>
            <ac:cxnSpMk id="108" creationId="{487F48F8-599F-2846-E42F-E9803373EF7D}"/>
          </ac:cxnSpMkLst>
        </pc:cxnChg>
      </pc:sldChg>
      <pc:sldChg chg="addSp delSp modSp add mod">
        <pc:chgData name="Slaba, Tony C. (LARC-D309)" userId="6376b0b7-4d65-4449-b215-ac11287a8274" providerId="ADAL" clId="{AB02D375-6DBE-464C-B7A0-7398292CBDBD}" dt="2025-06-27T13:10:43.195" v="8300" actId="255"/>
        <pc:sldMkLst>
          <pc:docMk/>
          <pc:sldMk cId="3360329142" sldId="2072577969"/>
        </pc:sldMkLst>
        <pc:spChg chg="mod">
          <ac:chgData name="Slaba, Tony C. (LARC-D309)" userId="6376b0b7-4d65-4449-b215-ac11287a8274" providerId="ADAL" clId="{AB02D375-6DBE-464C-B7A0-7398292CBDBD}" dt="2025-06-27T12:52:54.702" v="7998" actId="122"/>
          <ac:spMkLst>
            <pc:docMk/>
            <pc:sldMk cId="3360329142" sldId="2072577969"/>
            <ac:spMk id="4" creationId="{4B2CCAE9-7277-28DC-EE02-537F930C8026}"/>
          </ac:spMkLst>
        </pc:spChg>
        <pc:spChg chg="mod">
          <ac:chgData name="Slaba, Tony C. (LARC-D309)" userId="6376b0b7-4d65-4449-b215-ac11287a8274" providerId="ADAL" clId="{AB02D375-6DBE-464C-B7A0-7398292CBDBD}" dt="2025-06-27T12:52:33.872" v="7989" actId="1076"/>
          <ac:spMkLst>
            <pc:docMk/>
            <pc:sldMk cId="3360329142" sldId="2072577969"/>
            <ac:spMk id="5" creationId="{9805F321-8FBE-519B-8001-03E928C2818E}"/>
          </ac:spMkLst>
        </pc:spChg>
        <pc:spChg chg="mod">
          <ac:chgData name="Slaba, Tony C. (LARC-D309)" userId="6376b0b7-4d65-4449-b215-ac11287a8274" providerId="ADAL" clId="{AB02D375-6DBE-464C-B7A0-7398292CBDBD}" dt="2025-06-27T12:52:12.666" v="7985" actId="1036"/>
          <ac:spMkLst>
            <pc:docMk/>
            <pc:sldMk cId="3360329142" sldId="2072577969"/>
            <ac:spMk id="6" creationId="{67F54668-CBAA-78B4-78F9-29172CD14D51}"/>
          </ac:spMkLst>
        </pc:spChg>
        <pc:spChg chg="mod">
          <ac:chgData name="Slaba, Tony C. (LARC-D309)" userId="6376b0b7-4d65-4449-b215-ac11287a8274" providerId="ADAL" clId="{AB02D375-6DBE-464C-B7A0-7398292CBDBD}" dt="2025-06-27T13:05:10.895" v="8143" actId="14100"/>
          <ac:spMkLst>
            <pc:docMk/>
            <pc:sldMk cId="3360329142" sldId="2072577969"/>
            <ac:spMk id="7" creationId="{9B5BC34D-18DA-71FD-1760-9F67F6DF2F64}"/>
          </ac:spMkLst>
        </pc:spChg>
        <pc:spChg chg="add mod">
          <ac:chgData name="Slaba, Tony C. (LARC-D309)" userId="6376b0b7-4d65-4449-b215-ac11287a8274" providerId="ADAL" clId="{AB02D375-6DBE-464C-B7A0-7398292CBDBD}" dt="2025-06-27T12:48:29.755" v="7869" actId="1076"/>
          <ac:spMkLst>
            <pc:docMk/>
            <pc:sldMk cId="3360329142" sldId="2072577969"/>
            <ac:spMk id="9" creationId="{56B21D9A-A643-FD2A-B78B-CF0A930BC0C8}"/>
          </ac:spMkLst>
        </pc:spChg>
        <pc:spChg chg="add mod">
          <ac:chgData name="Slaba, Tony C. (LARC-D309)" userId="6376b0b7-4d65-4449-b215-ac11287a8274" providerId="ADAL" clId="{AB02D375-6DBE-464C-B7A0-7398292CBDBD}" dt="2025-06-27T13:07:12.834" v="8239" actId="1076"/>
          <ac:spMkLst>
            <pc:docMk/>
            <pc:sldMk cId="3360329142" sldId="2072577969"/>
            <ac:spMk id="10" creationId="{A6150F8E-77BB-8AC4-DEDD-BEE71984EB15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13" creationId="{85C04D41-52F2-C6D5-5E9A-16F5EFF2E436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14" creationId="{57EBC64C-AEB9-DD94-01CE-1AF3368B5FA2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15" creationId="{22EF790E-55FC-C56E-FFA9-DF8E8E508B06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16" creationId="{6538B55F-68DC-B1E4-FDFD-6EC5F49271B4}"/>
          </ac:spMkLst>
        </pc:spChg>
        <pc:spChg chg="add del mod">
          <ac:chgData name="Slaba, Tony C. (LARC-D309)" userId="6376b0b7-4d65-4449-b215-ac11287a8274" providerId="ADAL" clId="{AB02D375-6DBE-464C-B7A0-7398292CBDBD}" dt="2025-06-27T13:04:10.487" v="8112" actId="478"/>
          <ac:spMkLst>
            <pc:docMk/>
            <pc:sldMk cId="3360329142" sldId="2072577969"/>
            <ac:spMk id="17" creationId="{C8E13213-8A65-CE7B-3C6B-FC102981E5DB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18" creationId="{60CD15AB-D868-D01A-6AAD-8F14D4260C3C}"/>
          </ac:spMkLst>
        </pc:spChg>
        <pc:spChg chg="add del mod">
          <ac:chgData name="Slaba, Tony C. (LARC-D309)" userId="6376b0b7-4d65-4449-b215-ac11287a8274" providerId="ADAL" clId="{AB02D375-6DBE-464C-B7A0-7398292CBDBD}" dt="2025-06-27T13:06:11.399" v="8178" actId="478"/>
          <ac:spMkLst>
            <pc:docMk/>
            <pc:sldMk cId="3360329142" sldId="2072577969"/>
            <ac:spMk id="19" creationId="{287ED51D-8C59-3D0A-1A52-8E7D7BB9C6EC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20" creationId="{70A70200-B595-CE53-707F-372F94C41569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21" creationId="{6483E6B3-C57C-A68C-D5D3-57C77A2D4DE1}"/>
          </ac:spMkLst>
        </pc:spChg>
        <pc:spChg chg="add mod">
          <ac:chgData name="Slaba, Tony C. (LARC-D309)" userId="6376b0b7-4d65-4449-b215-ac11287a8274" providerId="ADAL" clId="{AB02D375-6DBE-464C-B7A0-7398292CBDBD}" dt="2025-06-27T13:06:23.382" v="8181" actId="1076"/>
          <ac:spMkLst>
            <pc:docMk/>
            <pc:sldMk cId="3360329142" sldId="2072577969"/>
            <ac:spMk id="22" creationId="{A2D07173-1D09-5856-5C78-F276790602BC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37" creationId="{546CA18A-FEDE-4057-FB09-32BF28BF4F1A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38" creationId="{908F354D-595C-1A84-2B5F-AD0CE29F8E95}"/>
          </ac:spMkLst>
        </pc:spChg>
        <pc:spChg chg="mod">
          <ac:chgData name="Slaba, Tony C. (LARC-D309)" userId="6376b0b7-4d65-4449-b215-ac11287a8274" providerId="ADAL" clId="{AB02D375-6DBE-464C-B7A0-7398292CBDBD}" dt="2025-06-27T13:10:43.195" v="8300" actId="255"/>
          <ac:spMkLst>
            <pc:docMk/>
            <pc:sldMk cId="3360329142" sldId="2072577969"/>
            <ac:spMk id="39" creationId="{E8678423-8976-E067-C7AC-56C76E048C9C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40" creationId="{E3E78D6C-4AA4-3A02-D34A-9BAE8463B060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41" creationId="{7C075DF7-F816-F52B-0135-8E6471F19395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42" creationId="{2B27ECA3-8D7E-FCC0-FD4E-58D9A0EA8631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57" creationId="{813F25E2-94F6-14FB-6007-FE7EA1F6C80C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59" creationId="{B295B47D-1397-60B3-929B-2630C5CD7C8D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60" creationId="{9DC4601F-140C-BFC6-B7EE-003DA891447A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61" creationId="{8F9D5717-A982-2F57-0BBC-029C85C8E1B2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64" creationId="{B1FD773B-8968-9499-499B-19C5F174160D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74" creationId="{688B4463-BEDD-8345-A9E7-A932D9C7152F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75" creationId="{A48054D9-7D96-C653-F280-D548A2739D6B}"/>
          </ac:spMkLst>
        </pc:spChg>
        <pc:spChg chg="del">
          <ac:chgData name="Slaba, Tony C. (LARC-D309)" userId="6376b0b7-4d65-4449-b215-ac11287a8274" providerId="ADAL" clId="{AB02D375-6DBE-464C-B7A0-7398292CBDBD}" dt="2025-06-27T12:47:58.687" v="7861" actId="478"/>
          <ac:spMkLst>
            <pc:docMk/>
            <pc:sldMk cId="3360329142" sldId="2072577969"/>
            <ac:spMk id="76" creationId="{41B5BC93-F99B-D763-9D4E-B663E01D3776}"/>
          </ac:spMkLst>
        </pc:spChg>
        <pc:grpChg chg="add del mod">
          <ac:chgData name="Slaba, Tony C. (LARC-D309)" userId="6376b0b7-4d65-4449-b215-ac11287a8274" providerId="ADAL" clId="{AB02D375-6DBE-464C-B7A0-7398292CBDBD}" dt="2025-06-27T13:06:11.399" v="8178" actId="478"/>
          <ac:grpSpMkLst>
            <pc:docMk/>
            <pc:sldMk cId="3360329142" sldId="2072577969"/>
            <ac:grpSpMk id="2" creationId="{95945D31-701C-A7D6-595A-667DED2E82AF}"/>
          </ac:grpSpMkLst>
        </pc:grpChg>
        <pc:picChg chg="del mod">
          <ac:chgData name="Slaba, Tony C. (LARC-D309)" userId="6376b0b7-4d65-4449-b215-ac11287a8274" providerId="ADAL" clId="{AB02D375-6DBE-464C-B7A0-7398292CBDBD}" dt="2025-06-27T13:06:09.152" v="8177" actId="478"/>
          <ac:picMkLst>
            <pc:docMk/>
            <pc:sldMk cId="3360329142" sldId="2072577969"/>
            <ac:picMk id="3" creationId="{3AEC29DC-B7CB-7F8E-6D99-1E27021A066C}"/>
          </ac:picMkLst>
        </pc:picChg>
        <pc:picChg chg="add mod">
          <ac:chgData name="Slaba, Tony C. (LARC-D309)" userId="6376b0b7-4d65-4449-b215-ac11287a8274" providerId="ADAL" clId="{AB02D375-6DBE-464C-B7A0-7398292CBDBD}" dt="2025-06-27T12:48:27.444" v="7868" actId="1076"/>
          <ac:picMkLst>
            <pc:docMk/>
            <pc:sldMk cId="3360329142" sldId="2072577969"/>
            <ac:picMk id="8" creationId="{F5C8E6C8-5E63-53E6-7CD0-3DA149D305A7}"/>
          </ac:picMkLst>
        </pc:picChg>
        <pc:picChg chg="add mod">
          <ac:chgData name="Slaba, Tony C. (LARC-D309)" userId="6376b0b7-4d65-4449-b215-ac11287a8274" providerId="ADAL" clId="{AB02D375-6DBE-464C-B7A0-7398292CBDBD}" dt="2025-06-27T13:06:23.382" v="8181" actId="1076"/>
          <ac:picMkLst>
            <pc:docMk/>
            <pc:sldMk cId="3360329142" sldId="2072577969"/>
            <ac:picMk id="12" creationId="{942FDDE5-BAA5-6E6E-9F13-8B77B98056C9}"/>
          </ac:picMkLst>
        </pc:picChg>
        <pc:cxnChg chg="del mod">
          <ac:chgData name="Slaba, Tony C. (LARC-D309)" userId="6376b0b7-4d65-4449-b215-ac11287a8274" providerId="ADAL" clId="{AB02D375-6DBE-464C-B7A0-7398292CBDBD}" dt="2025-06-27T12:47:58.687" v="7861" actId="478"/>
          <ac:cxnSpMkLst>
            <pc:docMk/>
            <pc:sldMk cId="3360329142" sldId="2072577969"/>
            <ac:cxnSpMk id="63" creationId="{8D261F92-CCAE-449D-EC89-556FF26403A9}"/>
          </ac:cxnSpMkLst>
        </pc:cxnChg>
        <pc:cxnChg chg="del mod">
          <ac:chgData name="Slaba, Tony C. (LARC-D309)" userId="6376b0b7-4d65-4449-b215-ac11287a8274" providerId="ADAL" clId="{AB02D375-6DBE-464C-B7A0-7398292CBDBD}" dt="2025-06-27T12:47:58.687" v="7861" actId="478"/>
          <ac:cxnSpMkLst>
            <pc:docMk/>
            <pc:sldMk cId="3360329142" sldId="2072577969"/>
            <ac:cxnSpMk id="65" creationId="{6D42A6C9-D1F5-6C19-BAE1-285FDA595DEB}"/>
          </ac:cxnSpMkLst>
        </pc:cxnChg>
        <pc:cxnChg chg="del mod">
          <ac:chgData name="Slaba, Tony C. (LARC-D309)" userId="6376b0b7-4d65-4449-b215-ac11287a8274" providerId="ADAL" clId="{AB02D375-6DBE-464C-B7A0-7398292CBDBD}" dt="2025-06-27T12:47:58.687" v="7861" actId="478"/>
          <ac:cxnSpMkLst>
            <pc:docMk/>
            <pc:sldMk cId="3360329142" sldId="2072577969"/>
            <ac:cxnSpMk id="77" creationId="{247EE48D-D2F7-56BF-96FF-369E8ED1F60F}"/>
          </ac:cxnSpMkLst>
        </pc:cxnChg>
      </pc:sldChg>
      <pc:sldChg chg="add">
        <pc:chgData name="Slaba, Tony C. (LARC-D309)" userId="6376b0b7-4d65-4449-b215-ac11287a8274" providerId="ADAL" clId="{AB02D375-6DBE-464C-B7A0-7398292CBDBD}" dt="2025-06-27T12:47:51.881" v="7860"/>
        <pc:sldMkLst>
          <pc:docMk/>
          <pc:sldMk cId="3590306050" sldId="2072577970"/>
        </pc:sldMkLst>
      </pc:sldChg>
      <pc:sldChg chg="add del">
        <pc:chgData name="Slaba, Tony C. (LARC-D309)" userId="6376b0b7-4d65-4449-b215-ac11287a8274" providerId="ADAL" clId="{AB02D375-6DBE-464C-B7A0-7398292CBDBD}" dt="2025-06-27T13:07:31.933" v="8242"/>
        <pc:sldMkLst>
          <pc:docMk/>
          <pc:sldMk cId="932759474" sldId="2072577971"/>
        </pc:sldMkLst>
      </pc:sldChg>
      <pc:sldChg chg="addSp delSp modSp add mod">
        <pc:chgData name="Slaba, Tony C. (LARC-D309)" userId="6376b0b7-4d65-4449-b215-ac11287a8274" providerId="ADAL" clId="{AB02D375-6DBE-464C-B7A0-7398292CBDBD}" dt="2025-06-27T13:13:41.930" v="8431" actId="1076"/>
        <pc:sldMkLst>
          <pc:docMk/>
          <pc:sldMk cId="3254875448" sldId="2072577971"/>
        </pc:sldMkLst>
        <pc:spChg chg="add mod">
          <ac:chgData name="Slaba, Tony C. (LARC-D309)" userId="6376b0b7-4d65-4449-b215-ac11287a8274" providerId="ADAL" clId="{AB02D375-6DBE-464C-B7A0-7398292CBDBD}" dt="2025-06-27T13:12:45.849" v="8385" actId="14100"/>
          <ac:spMkLst>
            <pc:docMk/>
            <pc:sldMk cId="3254875448" sldId="2072577971"/>
            <ac:spMk id="2" creationId="{13E54882-8767-6D95-77EE-05BA8A831AA4}"/>
          </ac:spMkLst>
        </pc:spChg>
        <pc:spChg chg="add mod">
          <ac:chgData name="Slaba, Tony C. (LARC-D309)" userId="6376b0b7-4d65-4449-b215-ac11287a8274" providerId="ADAL" clId="{AB02D375-6DBE-464C-B7A0-7398292CBDBD}" dt="2025-06-27T13:13:41.930" v="8431" actId="1076"/>
          <ac:spMkLst>
            <pc:docMk/>
            <pc:sldMk cId="3254875448" sldId="2072577971"/>
            <ac:spMk id="3" creationId="{E371C68E-6860-42F3-BF69-FEBC94E7FCAA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9" creationId="{56B21D9A-A643-FD2A-B78B-CF0A930BC0C8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10" creationId="{A6150F8E-77BB-8AC4-DEDD-BEE71984EB15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13" creationId="{85C04D41-52F2-C6D5-5E9A-16F5EFF2E436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14" creationId="{57EBC64C-AEB9-DD94-01CE-1AF3368B5FA2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15" creationId="{22EF790E-55FC-C56E-FFA9-DF8E8E508B06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16" creationId="{6538B55F-68DC-B1E4-FDFD-6EC5F49271B4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18" creationId="{60CD15AB-D868-D01A-6AAD-8F14D4260C3C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20" creationId="{70A70200-B595-CE53-707F-372F94C41569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21" creationId="{6483E6B3-C57C-A68C-D5D3-57C77A2D4DE1}"/>
          </ac:spMkLst>
        </pc:spChg>
        <pc:spChg chg="del">
          <ac:chgData name="Slaba, Tony C. (LARC-D309)" userId="6376b0b7-4d65-4449-b215-ac11287a8274" providerId="ADAL" clId="{AB02D375-6DBE-464C-B7A0-7398292CBDBD}" dt="2025-06-27T13:07:44.148" v="8244" actId="478"/>
          <ac:spMkLst>
            <pc:docMk/>
            <pc:sldMk cId="3254875448" sldId="2072577971"/>
            <ac:spMk id="22" creationId="{A2D07173-1D09-5856-5C78-F276790602BC}"/>
          </ac:spMkLst>
        </pc:spChg>
        <pc:spChg chg="mod">
          <ac:chgData name="Slaba, Tony C. (LARC-D309)" userId="6376b0b7-4d65-4449-b215-ac11287a8274" providerId="ADAL" clId="{AB02D375-6DBE-464C-B7A0-7398292CBDBD}" dt="2025-06-27T13:10:47.974" v="8301" actId="255"/>
          <ac:spMkLst>
            <pc:docMk/>
            <pc:sldMk cId="3254875448" sldId="2072577971"/>
            <ac:spMk id="39" creationId="{E8678423-8976-E067-C7AC-56C76E048C9C}"/>
          </ac:spMkLst>
        </pc:spChg>
        <pc:picChg chg="del">
          <ac:chgData name="Slaba, Tony C. (LARC-D309)" userId="6376b0b7-4d65-4449-b215-ac11287a8274" providerId="ADAL" clId="{AB02D375-6DBE-464C-B7A0-7398292CBDBD}" dt="2025-06-27T13:07:44.148" v="8244" actId="478"/>
          <ac:picMkLst>
            <pc:docMk/>
            <pc:sldMk cId="3254875448" sldId="2072577971"/>
            <ac:picMk id="8" creationId="{F5C8E6C8-5E63-53E6-7CD0-3DA149D305A7}"/>
          </ac:picMkLst>
        </pc:picChg>
        <pc:picChg chg="del">
          <ac:chgData name="Slaba, Tony C. (LARC-D309)" userId="6376b0b7-4d65-4449-b215-ac11287a8274" providerId="ADAL" clId="{AB02D375-6DBE-464C-B7A0-7398292CBDBD}" dt="2025-06-27T13:07:44.148" v="8244" actId="478"/>
          <ac:picMkLst>
            <pc:docMk/>
            <pc:sldMk cId="3254875448" sldId="2072577971"/>
            <ac:picMk id="12" creationId="{942FDDE5-BAA5-6E6E-9F13-8B77B98056C9}"/>
          </ac:picMkLst>
        </pc:picChg>
      </pc:sldChg>
      <pc:sldChg chg="addSp delSp modSp add mod">
        <pc:chgData name="Slaba, Tony C. (LARC-D309)" userId="6376b0b7-4d65-4449-b215-ac11287a8274" providerId="ADAL" clId="{AB02D375-6DBE-464C-B7A0-7398292CBDBD}" dt="2025-06-30T15:33:06.508" v="14406" actId="6549"/>
        <pc:sldMkLst>
          <pc:docMk/>
          <pc:sldMk cId="1714118758" sldId="2072577972"/>
        </pc:sldMkLst>
        <pc:spChg chg="del">
          <ac:chgData name="Slaba, Tony C. (LARC-D309)" userId="6376b0b7-4d65-4449-b215-ac11287a8274" providerId="ADAL" clId="{AB02D375-6DBE-464C-B7A0-7398292CBDBD}" dt="2025-06-27T13:14:01.625" v="8433" actId="478"/>
          <ac:spMkLst>
            <pc:docMk/>
            <pc:sldMk cId="1714118758" sldId="2072577972"/>
            <ac:spMk id="2" creationId="{13E54882-8767-6D95-77EE-05BA8A831AA4}"/>
          </ac:spMkLst>
        </pc:spChg>
        <pc:spChg chg="del">
          <ac:chgData name="Slaba, Tony C. (LARC-D309)" userId="6376b0b7-4d65-4449-b215-ac11287a8274" providerId="ADAL" clId="{AB02D375-6DBE-464C-B7A0-7398292CBDBD}" dt="2025-06-27T13:16:33.241" v="8441" actId="478"/>
          <ac:spMkLst>
            <pc:docMk/>
            <pc:sldMk cId="1714118758" sldId="2072577972"/>
            <ac:spMk id="3" creationId="{E371C68E-6860-42F3-BF69-FEBC94E7FCAA}"/>
          </ac:spMkLst>
        </pc:spChg>
        <pc:spChg chg="add del mod">
          <ac:chgData name="Slaba, Tony C. (LARC-D309)" userId="6376b0b7-4d65-4449-b215-ac11287a8274" providerId="ADAL" clId="{AB02D375-6DBE-464C-B7A0-7398292CBDBD}" dt="2025-06-30T12:28:33.199" v="10159" actId="478"/>
          <ac:spMkLst>
            <pc:docMk/>
            <pc:sldMk cId="1714118758" sldId="2072577972"/>
            <ac:spMk id="5" creationId="{B166E346-855B-FFC7-136E-F3703FF1CA94}"/>
          </ac:spMkLst>
        </pc:spChg>
        <pc:spChg chg="add mod">
          <ac:chgData name="Slaba, Tony C. (LARC-D309)" userId="6376b0b7-4d65-4449-b215-ac11287a8274" providerId="ADAL" clId="{AB02D375-6DBE-464C-B7A0-7398292CBDBD}" dt="2025-06-30T12:13:37.874" v="8846" actId="1076"/>
          <ac:spMkLst>
            <pc:docMk/>
            <pc:sldMk cId="1714118758" sldId="2072577972"/>
            <ac:spMk id="6" creationId="{489D4DB6-E978-7523-6343-86E282B0BF05}"/>
          </ac:spMkLst>
        </pc:spChg>
        <pc:spChg chg="add mod">
          <ac:chgData name="Slaba, Tony C. (LARC-D309)" userId="6376b0b7-4d65-4449-b215-ac11287a8274" providerId="ADAL" clId="{AB02D375-6DBE-464C-B7A0-7398292CBDBD}" dt="2025-06-30T15:33:06.508" v="14406" actId="6549"/>
          <ac:spMkLst>
            <pc:docMk/>
            <pc:sldMk cId="1714118758" sldId="2072577972"/>
            <ac:spMk id="7" creationId="{22A19D89-BF36-4916-0DF3-9DE83FB3FED8}"/>
          </ac:spMkLst>
        </pc:spChg>
        <pc:spChg chg="add mod">
          <ac:chgData name="Slaba, Tony C. (LARC-D309)" userId="6376b0b7-4d65-4449-b215-ac11287a8274" providerId="ADAL" clId="{AB02D375-6DBE-464C-B7A0-7398292CBDBD}" dt="2025-06-30T12:34:42.792" v="10900" actId="20577"/>
          <ac:spMkLst>
            <pc:docMk/>
            <pc:sldMk cId="1714118758" sldId="2072577972"/>
            <ac:spMk id="8" creationId="{55F9D944-522B-4280-27C0-B41A81A30C11}"/>
          </ac:spMkLst>
        </pc:spChg>
        <pc:spChg chg="mod">
          <ac:chgData name="Slaba, Tony C. (LARC-D309)" userId="6376b0b7-4d65-4449-b215-ac11287a8274" providerId="ADAL" clId="{AB02D375-6DBE-464C-B7A0-7398292CBDBD}" dt="2025-06-27T13:14:07.193" v="8440" actId="20577"/>
          <ac:spMkLst>
            <pc:docMk/>
            <pc:sldMk cId="1714118758" sldId="2072577972"/>
            <ac:spMk id="39" creationId="{E8678423-8976-E067-C7AC-56C76E048C9C}"/>
          </ac:spMkLst>
        </pc:spChg>
        <pc:picChg chg="add del mod">
          <ac:chgData name="Slaba, Tony C. (LARC-D309)" userId="6376b0b7-4d65-4449-b215-ac11287a8274" providerId="ADAL" clId="{AB02D375-6DBE-464C-B7A0-7398292CBDBD}" dt="2025-06-30T12:12:32.331" v="8839" actId="478"/>
          <ac:picMkLst>
            <pc:docMk/>
            <pc:sldMk cId="1714118758" sldId="2072577972"/>
            <ac:picMk id="3" creationId="{2A02E3E6-D927-1DC5-84DE-300E059B386B}"/>
          </ac:picMkLst>
        </pc:picChg>
        <pc:picChg chg="add mod">
          <ac:chgData name="Slaba, Tony C. (LARC-D309)" userId="6376b0b7-4d65-4449-b215-ac11287a8274" providerId="ADAL" clId="{AB02D375-6DBE-464C-B7A0-7398292CBDBD}" dt="2025-06-30T13:05:12.757" v="11902" actId="14826"/>
          <ac:picMkLst>
            <pc:docMk/>
            <pc:sldMk cId="1714118758" sldId="2072577972"/>
            <ac:picMk id="4" creationId="{03A07013-5E4D-6B64-2CC6-C97EE66D3BAF}"/>
          </ac:picMkLst>
        </pc:picChg>
      </pc:sldChg>
      <pc:sldChg chg="addSp delSp modSp add mod">
        <pc:chgData name="Slaba, Tony C. (LARC-D309)" userId="6376b0b7-4d65-4449-b215-ac11287a8274" providerId="ADAL" clId="{AB02D375-6DBE-464C-B7A0-7398292CBDBD}" dt="2025-06-30T15:34:33.694" v="14495" actId="1076"/>
        <pc:sldMkLst>
          <pc:docMk/>
          <pc:sldMk cId="1706135179" sldId="2072577973"/>
        </pc:sldMkLst>
        <pc:spChg chg="add mod">
          <ac:chgData name="Slaba, Tony C. (LARC-D309)" userId="6376b0b7-4d65-4449-b215-ac11287a8274" providerId="ADAL" clId="{AB02D375-6DBE-464C-B7A0-7398292CBDBD}" dt="2025-06-30T15:34:26.907" v="14494" actId="1036"/>
          <ac:spMkLst>
            <pc:docMk/>
            <pc:sldMk cId="1706135179" sldId="2072577973"/>
            <ac:spMk id="3" creationId="{8B3128B4-43E0-A81D-65F3-1300A3152FA8}"/>
          </ac:spMkLst>
        </pc:spChg>
        <pc:spChg chg="add del mod">
          <ac:chgData name="Slaba, Tony C. (LARC-D309)" userId="6376b0b7-4d65-4449-b215-ac11287a8274" providerId="ADAL" clId="{AB02D375-6DBE-464C-B7A0-7398292CBDBD}" dt="2025-06-30T12:51:30.911" v="10932" actId="478"/>
          <ac:spMkLst>
            <pc:docMk/>
            <pc:sldMk cId="1706135179" sldId="2072577973"/>
            <ac:spMk id="3" creationId="{A352D7E8-789D-4D2E-F2E2-1F1D4CA4AED3}"/>
          </ac:spMkLst>
        </pc:spChg>
        <pc:spChg chg="add mod">
          <ac:chgData name="Slaba, Tony C. (LARC-D309)" userId="6376b0b7-4d65-4449-b215-ac11287a8274" providerId="ADAL" clId="{AB02D375-6DBE-464C-B7A0-7398292CBDBD}" dt="2025-06-30T12:50:56.528" v="10924" actId="692"/>
          <ac:spMkLst>
            <pc:docMk/>
            <pc:sldMk cId="1706135179" sldId="2072577973"/>
            <ac:spMk id="5" creationId="{04ABE357-A595-DF60-C1E9-8DF9FC347CE8}"/>
          </ac:spMkLst>
        </pc:spChg>
        <pc:spChg chg="add mod">
          <ac:chgData name="Slaba, Tony C. (LARC-D309)" userId="6376b0b7-4d65-4449-b215-ac11287a8274" providerId="ADAL" clId="{AB02D375-6DBE-464C-B7A0-7398292CBDBD}" dt="2025-06-30T12:50:56.528" v="10924" actId="692"/>
          <ac:spMkLst>
            <pc:docMk/>
            <pc:sldMk cId="1706135179" sldId="2072577973"/>
            <ac:spMk id="6" creationId="{331E24C2-44CE-3298-AC4B-20022AF4C33E}"/>
          </ac:spMkLst>
        </pc:spChg>
        <pc:spChg chg="mod">
          <ac:chgData name="Slaba, Tony C. (LARC-D309)" userId="6376b0b7-4d65-4449-b215-ac11287a8274" providerId="ADAL" clId="{AB02D375-6DBE-464C-B7A0-7398292CBDBD}" dt="2025-06-30T12:50:17.890" v="10912" actId="1076"/>
          <ac:spMkLst>
            <pc:docMk/>
            <pc:sldMk cId="1706135179" sldId="2072577973"/>
            <ac:spMk id="8" creationId="{BBE4F0FD-7DD1-2C91-4FDB-AC7C8B7C1EFF}"/>
          </ac:spMkLst>
        </pc:spChg>
        <pc:spChg chg="mod">
          <ac:chgData name="Slaba, Tony C. (LARC-D309)" userId="6376b0b7-4d65-4449-b215-ac11287a8274" providerId="ADAL" clId="{AB02D375-6DBE-464C-B7A0-7398292CBDBD}" dt="2025-06-30T12:50:17.890" v="10912" actId="1076"/>
          <ac:spMkLst>
            <pc:docMk/>
            <pc:sldMk cId="1706135179" sldId="2072577973"/>
            <ac:spMk id="9" creationId="{9F8CCF42-F476-BD45-9821-D4637411B9D3}"/>
          </ac:spMkLst>
        </pc:spChg>
        <pc:spChg chg="add mod">
          <ac:chgData name="Slaba, Tony C. (LARC-D309)" userId="6376b0b7-4d65-4449-b215-ac11287a8274" providerId="ADAL" clId="{AB02D375-6DBE-464C-B7A0-7398292CBDBD}" dt="2025-06-30T15:34:33.694" v="14495" actId="1076"/>
          <ac:spMkLst>
            <pc:docMk/>
            <pc:sldMk cId="1706135179" sldId="2072577973"/>
            <ac:spMk id="10" creationId="{A01C30CF-12EF-92AD-58E3-E35AD37E07A5}"/>
          </ac:spMkLst>
        </pc:spChg>
        <pc:spChg chg="mod">
          <ac:chgData name="Slaba, Tony C. (LARC-D309)" userId="6376b0b7-4d65-4449-b215-ac11287a8274" providerId="ADAL" clId="{AB02D375-6DBE-464C-B7A0-7398292CBDBD}" dt="2025-06-27T13:21:56.602" v="8466" actId="20577"/>
          <ac:spMkLst>
            <pc:docMk/>
            <pc:sldMk cId="1706135179" sldId="2072577973"/>
            <ac:spMk id="39" creationId="{E8678423-8976-E067-C7AC-56C76E048C9C}"/>
          </ac:spMkLst>
        </pc:spChg>
        <pc:grpChg chg="add mod">
          <ac:chgData name="Slaba, Tony C. (LARC-D309)" userId="6376b0b7-4d65-4449-b215-ac11287a8274" providerId="ADAL" clId="{AB02D375-6DBE-464C-B7A0-7398292CBDBD}" dt="2025-06-30T12:51:16.859" v="10931" actId="692"/>
          <ac:grpSpMkLst>
            <pc:docMk/>
            <pc:sldMk cId="1706135179" sldId="2072577973"/>
            <ac:grpSpMk id="7" creationId="{ED026C48-B959-D35F-819B-757AE7A4C7FA}"/>
          </ac:grpSpMkLst>
        </pc:grpChg>
        <pc:picChg chg="add mod">
          <ac:chgData name="Slaba, Tony C. (LARC-D309)" userId="6376b0b7-4d65-4449-b215-ac11287a8274" providerId="ADAL" clId="{AB02D375-6DBE-464C-B7A0-7398292CBDBD}" dt="2025-06-30T12:50:12.890" v="10911" actId="1076"/>
          <ac:picMkLst>
            <pc:docMk/>
            <pc:sldMk cId="1706135179" sldId="2072577973"/>
            <ac:picMk id="2" creationId="{F9B9C573-99BD-3925-0AFE-DACB2F4FFF27}"/>
          </ac:picMkLst>
        </pc:picChg>
        <pc:picChg chg="add mod">
          <ac:chgData name="Slaba, Tony C. (LARC-D309)" userId="6376b0b7-4d65-4449-b215-ac11287a8274" providerId="ADAL" clId="{AB02D375-6DBE-464C-B7A0-7398292CBDBD}" dt="2025-06-30T12:50:17.890" v="10912" actId="1076"/>
          <ac:picMkLst>
            <pc:docMk/>
            <pc:sldMk cId="1706135179" sldId="2072577973"/>
            <ac:picMk id="4" creationId="{0052146F-424C-FC35-723B-B5633B1CD9D1}"/>
          </ac:picMkLst>
        </pc:picChg>
      </pc:sldChg>
      <pc:sldChg chg="addSp delSp modSp add mod">
        <pc:chgData name="Slaba, Tony C. (LARC-D309)" userId="6376b0b7-4d65-4449-b215-ac11287a8274" providerId="ADAL" clId="{AB02D375-6DBE-464C-B7A0-7398292CBDBD}" dt="2025-06-30T15:37:26.312" v="14536" actId="1076"/>
        <pc:sldMkLst>
          <pc:docMk/>
          <pc:sldMk cId="1851270180" sldId="2072577974"/>
        </pc:sldMkLst>
        <pc:spChg chg="add mod">
          <ac:chgData name="Slaba, Tony C. (LARC-D309)" userId="6376b0b7-4d65-4449-b215-ac11287a8274" providerId="ADAL" clId="{AB02D375-6DBE-464C-B7A0-7398292CBDBD}" dt="2025-06-30T15:35:38.645" v="14509" actId="1036"/>
          <ac:spMkLst>
            <pc:docMk/>
            <pc:sldMk cId="1851270180" sldId="2072577974"/>
            <ac:spMk id="2" creationId="{A0B41C71-0504-EC6F-73AF-710BCCDA337C}"/>
          </ac:spMkLst>
        </pc:spChg>
        <pc:spChg chg="add del mod">
          <ac:chgData name="Slaba, Tony C. (LARC-D309)" userId="6376b0b7-4d65-4449-b215-ac11287a8274" providerId="ADAL" clId="{AB02D375-6DBE-464C-B7A0-7398292CBDBD}" dt="2025-06-30T13:36:50.959" v="12283" actId="478"/>
          <ac:spMkLst>
            <pc:docMk/>
            <pc:sldMk cId="1851270180" sldId="2072577974"/>
            <ac:spMk id="3" creationId="{02CC4F0E-7910-5EE0-7BAE-53FA004DC729}"/>
          </ac:spMkLst>
        </pc:spChg>
        <pc:spChg chg="add mod">
          <ac:chgData name="Slaba, Tony C. (LARC-D309)" userId="6376b0b7-4d65-4449-b215-ac11287a8274" providerId="ADAL" clId="{AB02D375-6DBE-464C-B7A0-7398292CBDBD}" dt="2025-06-30T15:35:38.645" v="14509" actId="1036"/>
          <ac:spMkLst>
            <pc:docMk/>
            <pc:sldMk cId="1851270180" sldId="2072577974"/>
            <ac:spMk id="4" creationId="{6043D49B-8F26-A681-5276-4BEFD8FF7EB3}"/>
          </ac:spMkLst>
        </pc:spChg>
        <pc:spChg chg="add del mod">
          <ac:chgData name="Slaba, Tony C. (LARC-D309)" userId="6376b0b7-4d65-4449-b215-ac11287a8274" providerId="ADAL" clId="{AB02D375-6DBE-464C-B7A0-7398292CBDBD}" dt="2025-06-30T13:54:29.408" v="13221" actId="478"/>
          <ac:spMkLst>
            <pc:docMk/>
            <pc:sldMk cId="1851270180" sldId="2072577974"/>
            <ac:spMk id="5" creationId="{6D531598-2D06-0F38-874B-D00EBE52F564}"/>
          </ac:spMkLst>
        </pc:spChg>
        <pc:spChg chg="add del mod">
          <ac:chgData name="Slaba, Tony C. (LARC-D309)" userId="6376b0b7-4d65-4449-b215-ac11287a8274" providerId="ADAL" clId="{AB02D375-6DBE-464C-B7A0-7398292CBDBD}" dt="2025-06-30T13:56:11.655" v="13284" actId="478"/>
          <ac:spMkLst>
            <pc:docMk/>
            <pc:sldMk cId="1851270180" sldId="2072577974"/>
            <ac:spMk id="6" creationId="{E07A1010-27FE-3A52-3A98-18FFFBE07E71}"/>
          </ac:spMkLst>
        </pc:spChg>
        <pc:spChg chg="add del mod ord">
          <ac:chgData name="Slaba, Tony C. (LARC-D309)" userId="6376b0b7-4d65-4449-b215-ac11287a8274" providerId="ADAL" clId="{AB02D375-6DBE-464C-B7A0-7398292CBDBD}" dt="2025-06-30T13:54:30.020" v="13222" actId="478"/>
          <ac:spMkLst>
            <pc:docMk/>
            <pc:sldMk cId="1851270180" sldId="2072577974"/>
            <ac:spMk id="7" creationId="{C1CCAF71-1322-DAE9-0908-AA785F813C77}"/>
          </ac:spMkLst>
        </pc:spChg>
        <pc:spChg chg="add del mod ord">
          <ac:chgData name="Slaba, Tony C. (LARC-D309)" userId="6376b0b7-4d65-4449-b215-ac11287a8274" providerId="ADAL" clId="{AB02D375-6DBE-464C-B7A0-7398292CBDBD}" dt="2025-06-30T13:54:30.460" v="13223" actId="478"/>
          <ac:spMkLst>
            <pc:docMk/>
            <pc:sldMk cId="1851270180" sldId="2072577974"/>
            <ac:spMk id="8" creationId="{B2F43C45-CBD0-575A-3090-97B2925C5F4E}"/>
          </ac:spMkLst>
        </pc:spChg>
        <pc:spChg chg="add del mod">
          <ac:chgData name="Slaba, Tony C. (LARC-D309)" userId="6376b0b7-4d65-4449-b215-ac11287a8274" providerId="ADAL" clId="{AB02D375-6DBE-464C-B7A0-7398292CBDBD}" dt="2025-06-30T13:56:15.306" v="13285" actId="478"/>
          <ac:spMkLst>
            <pc:docMk/>
            <pc:sldMk cId="1851270180" sldId="2072577974"/>
            <ac:spMk id="9" creationId="{21A9CB15-C6A3-5FE9-37B4-67C401426540}"/>
          </ac:spMkLst>
        </pc:spChg>
        <pc:spChg chg="add del mod">
          <ac:chgData name="Slaba, Tony C. (LARC-D309)" userId="6376b0b7-4d65-4449-b215-ac11287a8274" providerId="ADAL" clId="{AB02D375-6DBE-464C-B7A0-7398292CBDBD}" dt="2025-06-30T14:13:02.682" v="13303" actId="478"/>
          <ac:spMkLst>
            <pc:docMk/>
            <pc:sldMk cId="1851270180" sldId="2072577974"/>
            <ac:spMk id="10" creationId="{64461DB8-3776-F23F-3849-3234FD5F3951}"/>
          </ac:spMkLst>
        </pc:spChg>
        <pc:spChg chg="add del mod">
          <ac:chgData name="Slaba, Tony C. (LARC-D309)" userId="6376b0b7-4d65-4449-b215-ac11287a8274" providerId="ADAL" clId="{AB02D375-6DBE-464C-B7A0-7398292CBDBD}" dt="2025-06-30T14:09:29.940" v="13299"/>
          <ac:spMkLst>
            <pc:docMk/>
            <pc:sldMk cId="1851270180" sldId="2072577974"/>
            <ac:spMk id="11" creationId="{66DE0977-A669-ECCD-0EB7-314EB21905B1}"/>
          </ac:spMkLst>
        </pc:spChg>
        <pc:spChg chg="add del mod">
          <ac:chgData name="Slaba, Tony C. (LARC-D309)" userId="6376b0b7-4d65-4449-b215-ac11287a8274" providerId="ADAL" clId="{AB02D375-6DBE-464C-B7A0-7398292CBDBD}" dt="2025-06-30T14:09:29.940" v="13299"/>
          <ac:spMkLst>
            <pc:docMk/>
            <pc:sldMk cId="1851270180" sldId="2072577974"/>
            <ac:spMk id="12" creationId="{FF721FF2-EC40-F03D-BFD3-41C0684E33C6}"/>
          </ac:spMkLst>
        </pc:spChg>
        <pc:spChg chg="del mod">
          <ac:chgData name="Slaba, Tony C. (LARC-D309)" userId="6376b0b7-4d65-4449-b215-ac11287a8274" providerId="ADAL" clId="{AB02D375-6DBE-464C-B7A0-7398292CBDBD}" dt="2025-06-30T14:13:05.029" v="13306" actId="478"/>
          <ac:spMkLst>
            <pc:docMk/>
            <pc:sldMk cId="1851270180" sldId="2072577974"/>
            <ac:spMk id="13" creationId="{A83BABF3-6E9A-73A5-9CDB-F779904BF4D1}"/>
          </ac:spMkLst>
        </pc:spChg>
        <pc:spChg chg="del mod">
          <ac:chgData name="Slaba, Tony C. (LARC-D309)" userId="6376b0b7-4d65-4449-b215-ac11287a8274" providerId="ADAL" clId="{AB02D375-6DBE-464C-B7A0-7398292CBDBD}" dt="2025-06-30T14:13:03.502" v="13304" actId="478"/>
          <ac:spMkLst>
            <pc:docMk/>
            <pc:sldMk cId="1851270180" sldId="2072577974"/>
            <ac:spMk id="14" creationId="{E564335A-1851-C3E9-4BF0-B4C81DB4AC06}"/>
          </ac:spMkLst>
        </pc:spChg>
        <pc:spChg chg="del mod">
          <ac:chgData name="Slaba, Tony C. (LARC-D309)" userId="6376b0b7-4d65-4449-b215-ac11287a8274" providerId="ADAL" clId="{AB02D375-6DBE-464C-B7A0-7398292CBDBD}" dt="2025-06-30T14:13:01.969" v="13302" actId="478"/>
          <ac:spMkLst>
            <pc:docMk/>
            <pc:sldMk cId="1851270180" sldId="2072577974"/>
            <ac:spMk id="15" creationId="{7AF8F86A-FE91-68AF-B1E6-E82EE4A7F613}"/>
          </ac:spMkLst>
        </pc:spChg>
        <pc:spChg chg="del mod">
          <ac:chgData name="Slaba, Tony C. (LARC-D309)" userId="6376b0b7-4d65-4449-b215-ac11287a8274" providerId="ADAL" clId="{AB02D375-6DBE-464C-B7A0-7398292CBDBD}" dt="2025-06-30T14:13:04.465" v="13305" actId="478"/>
          <ac:spMkLst>
            <pc:docMk/>
            <pc:sldMk cId="1851270180" sldId="2072577974"/>
            <ac:spMk id="16" creationId="{5B421037-5124-FD5C-DFE2-4B5655EBADE9}"/>
          </ac:spMkLst>
        </pc:spChg>
        <pc:spChg chg="del mod">
          <ac:chgData name="Slaba, Tony C. (LARC-D309)" userId="6376b0b7-4d65-4449-b215-ac11287a8274" providerId="ADAL" clId="{AB02D375-6DBE-464C-B7A0-7398292CBDBD}" dt="2025-06-30T14:13:00.742" v="13301" actId="478"/>
          <ac:spMkLst>
            <pc:docMk/>
            <pc:sldMk cId="1851270180" sldId="2072577974"/>
            <ac:spMk id="17" creationId="{566BB5DC-4AF2-1CBA-878A-7E94ECD9C343}"/>
          </ac:spMkLst>
        </pc:spChg>
        <pc:spChg chg="add del mod">
          <ac:chgData name="Slaba, Tony C. (LARC-D309)" userId="6376b0b7-4d65-4449-b215-ac11287a8274" providerId="ADAL" clId="{AB02D375-6DBE-464C-B7A0-7398292CBDBD}" dt="2025-06-30T14:14:02.959" v="13315"/>
          <ac:spMkLst>
            <pc:docMk/>
            <pc:sldMk cId="1851270180" sldId="2072577974"/>
            <ac:spMk id="18" creationId="{6930CAD7-CA75-5E51-7F26-FFFE85D90AE4}"/>
          </ac:spMkLst>
        </pc:spChg>
        <pc:spChg chg="add del mod">
          <ac:chgData name="Slaba, Tony C. (LARC-D309)" userId="6376b0b7-4d65-4449-b215-ac11287a8274" providerId="ADAL" clId="{AB02D375-6DBE-464C-B7A0-7398292CBDBD}" dt="2025-06-30T14:14:02.959" v="13315"/>
          <ac:spMkLst>
            <pc:docMk/>
            <pc:sldMk cId="1851270180" sldId="2072577974"/>
            <ac:spMk id="19" creationId="{DF8D4B92-8450-D5CE-B870-439D4A98D44A}"/>
          </ac:spMkLst>
        </pc:spChg>
        <pc:spChg chg="add del mod">
          <ac:chgData name="Slaba, Tony C. (LARC-D309)" userId="6376b0b7-4d65-4449-b215-ac11287a8274" providerId="ADAL" clId="{AB02D375-6DBE-464C-B7A0-7398292CBDBD}" dt="2025-06-30T14:16:28.688" v="13346" actId="478"/>
          <ac:spMkLst>
            <pc:docMk/>
            <pc:sldMk cId="1851270180" sldId="2072577974"/>
            <ac:spMk id="20" creationId="{D3246A58-0810-2E0E-4480-5B64478BF929}"/>
          </ac:spMkLst>
        </pc:spChg>
        <pc:spChg chg="add del mod">
          <ac:chgData name="Slaba, Tony C. (LARC-D309)" userId="6376b0b7-4d65-4449-b215-ac11287a8274" providerId="ADAL" clId="{AB02D375-6DBE-464C-B7A0-7398292CBDBD}" dt="2025-06-30T14:14:43.359" v="13326" actId="478"/>
          <ac:spMkLst>
            <pc:docMk/>
            <pc:sldMk cId="1851270180" sldId="2072577974"/>
            <ac:spMk id="21" creationId="{BA6684A9-0F1F-75D8-5A2E-F0D3B87D81A2}"/>
          </ac:spMkLst>
        </pc:spChg>
        <pc:spChg chg="add del mod">
          <ac:chgData name="Slaba, Tony C. (LARC-D309)" userId="6376b0b7-4d65-4449-b215-ac11287a8274" providerId="ADAL" clId="{AB02D375-6DBE-464C-B7A0-7398292CBDBD}" dt="2025-06-30T14:16:28.138" v="13345" actId="478"/>
          <ac:spMkLst>
            <pc:docMk/>
            <pc:sldMk cId="1851270180" sldId="2072577974"/>
            <ac:spMk id="22" creationId="{87C5AD49-01AD-E674-E0E7-5CBC92D0CBDD}"/>
          </ac:spMkLst>
        </pc:spChg>
        <pc:spChg chg="mod">
          <ac:chgData name="Slaba, Tony C. (LARC-D309)" userId="6376b0b7-4d65-4449-b215-ac11287a8274" providerId="ADAL" clId="{AB02D375-6DBE-464C-B7A0-7398292CBDBD}" dt="2025-06-30T14:15:28.669" v="13332"/>
          <ac:spMkLst>
            <pc:docMk/>
            <pc:sldMk cId="1851270180" sldId="2072577974"/>
            <ac:spMk id="23" creationId="{7E3CE2BB-D4F7-4740-F9E5-C20430E24396}"/>
          </ac:spMkLst>
        </pc:spChg>
        <pc:spChg chg="mod">
          <ac:chgData name="Slaba, Tony C. (LARC-D309)" userId="6376b0b7-4d65-4449-b215-ac11287a8274" providerId="ADAL" clId="{AB02D375-6DBE-464C-B7A0-7398292CBDBD}" dt="2025-06-30T14:15:28.669" v="13332"/>
          <ac:spMkLst>
            <pc:docMk/>
            <pc:sldMk cId="1851270180" sldId="2072577974"/>
            <ac:spMk id="24" creationId="{82B52615-6B51-CEE4-E639-9C68B40DAF2E}"/>
          </ac:spMkLst>
        </pc:spChg>
        <pc:spChg chg="mod">
          <ac:chgData name="Slaba, Tony C. (LARC-D309)" userId="6376b0b7-4d65-4449-b215-ac11287a8274" providerId="ADAL" clId="{AB02D375-6DBE-464C-B7A0-7398292CBDBD}" dt="2025-06-30T14:15:28.669" v="13332"/>
          <ac:spMkLst>
            <pc:docMk/>
            <pc:sldMk cId="1851270180" sldId="2072577974"/>
            <ac:spMk id="25" creationId="{AB023ECA-A228-AEBF-0763-3F67F32B8F37}"/>
          </ac:spMkLst>
        </pc:spChg>
        <pc:spChg chg="add del mod">
          <ac:chgData name="Slaba, Tony C. (LARC-D309)" userId="6376b0b7-4d65-4449-b215-ac11287a8274" providerId="ADAL" clId="{AB02D375-6DBE-464C-B7A0-7398292CBDBD}" dt="2025-06-30T14:16:11.059" v="13343"/>
          <ac:spMkLst>
            <pc:docMk/>
            <pc:sldMk cId="1851270180" sldId="2072577974"/>
            <ac:spMk id="26" creationId="{494C71AE-00C7-DE6F-719B-4BB16850533E}"/>
          </ac:spMkLst>
        </pc:spChg>
        <pc:spChg chg="mod">
          <ac:chgData name="Slaba, Tony C. (LARC-D309)" userId="6376b0b7-4d65-4449-b215-ac11287a8274" providerId="ADAL" clId="{AB02D375-6DBE-464C-B7A0-7398292CBDBD}" dt="2025-06-30T14:16:11.059" v="13343"/>
          <ac:spMkLst>
            <pc:docMk/>
            <pc:sldMk cId="1851270180" sldId="2072577974"/>
            <ac:spMk id="27" creationId="{E823DAAB-DA06-DDAE-B102-0EADE5955881}"/>
          </ac:spMkLst>
        </pc:spChg>
        <pc:spChg chg="add del mod ord">
          <ac:chgData name="Slaba, Tony C. (LARC-D309)" userId="6376b0b7-4d65-4449-b215-ac11287a8274" providerId="ADAL" clId="{AB02D375-6DBE-464C-B7A0-7398292CBDBD}" dt="2025-06-30T14:30:45.061" v="13464"/>
          <ac:spMkLst>
            <pc:docMk/>
            <pc:sldMk cId="1851270180" sldId="2072577974"/>
            <ac:spMk id="28" creationId="{49231C51-98D6-FC92-2788-3BF5AF17B2FC}"/>
          </ac:spMkLst>
        </pc:spChg>
        <pc:spChg chg="add del mod">
          <ac:chgData name="Slaba, Tony C. (LARC-D309)" userId="6376b0b7-4d65-4449-b215-ac11287a8274" providerId="ADAL" clId="{AB02D375-6DBE-464C-B7A0-7398292CBDBD}" dt="2025-06-30T14:21:20.740" v="13379"/>
          <ac:spMkLst>
            <pc:docMk/>
            <pc:sldMk cId="1851270180" sldId="2072577974"/>
            <ac:spMk id="29" creationId="{D90DB31D-79FF-1318-5152-4D0EB24A785C}"/>
          </ac:spMkLst>
        </pc:spChg>
        <pc:spChg chg="add del mod">
          <ac:chgData name="Slaba, Tony C. (LARC-D309)" userId="6376b0b7-4d65-4449-b215-ac11287a8274" providerId="ADAL" clId="{AB02D375-6DBE-464C-B7A0-7398292CBDBD}" dt="2025-06-30T14:21:20.740" v="13379"/>
          <ac:spMkLst>
            <pc:docMk/>
            <pc:sldMk cId="1851270180" sldId="2072577974"/>
            <ac:spMk id="30" creationId="{3C003034-9403-DBA1-6CDE-232C3B1C7D2F}"/>
          </ac:spMkLst>
        </pc:spChg>
        <pc:spChg chg="add del mod">
          <ac:chgData name="Slaba, Tony C. (LARC-D309)" userId="6376b0b7-4d65-4449-b215-ac11287a8274" providerId="ADAL" clId="{AB02D375-6DBE-464C-B7A0-7398292CBDBD}" dt="2025-06-30T14:21:03.059" v="13375"/>
          <ac:spMkLst>
            <pc:docMk/>
            <pc:sldMk cId="1851270180" sldId="2072577974"/>
            <ac:spMk id="31" creationId="{A4E21845-0777-894F-9719-7E1B89E3C33E}"/>
          </ac:spMkLst>
        </pc:spChg>
        <pc:spChg chg="mod">
          <ac:chgData name="Slaba, Tony C. (LARC-D309)" userId="6376b0b7-4d65-4449-b215-ac11287a8274" providerId="ADAL" clId="{AB02D375-6DBE-464C-B7A0-7398292CBDBD}" dt="2025-06-30T14:21:03.059" v="13375"/>
          <ac:spMkLst>
            <pc:docMk/>
            <pc:sldMk cId="1851270180" sldId="2072577974"/>
            <ac:spMk id="32" creationId="{59C1D28E-8602-CA47-9551-182A48F855D7}"/>
          </ac:spMkLst>
        </pc:spChg>
        <pc:spChg chg="add del mod">
          <ac:chgData name="Slaba, Tony C. (LARC-D309)" userId="6376b0b7-4d65-4449-b215-ac11287a8274" providerId="ADAL" clId="{AB02D375-6DBE-464C-B7A0-7398292CBDBD}" dt="2025-06-30T14:21:03.059" v="13375"/>
          <ac:spMkLst>
            <pc:docMk/>
            <pc:sldMk cId="1851270180" sldId="2072577974"/>
            <ac:spMk id="33" creationId="{EA4ADFD4-DBA3-9B06-433D-C48350B665AC}"/>
          </ac:spMkLst>
        </pc:spChg>
        <pc:spChg chg="mod">
          <ac:chgData name="Slaba, Tony C. (LARC-D309)" userId="6376b0b7-4d65-4449-b215-ac11287a8274" providerId="ADAL" clId="{AB02D375-6DBE-464C-B7A0-7398292CBDBD}" dt="2025-06-30T14:21:03.059" v="13375"/>
          <ac:spMkLst>
            <pc:docMk/>
            <pc:sldMk cId="1851270180" sldId="2072577974"/>
            <ac:spMk id="34" creationId="{D1227DB0-3649-87AC-C79B-EF94DD21E31C}"/>
          </ac:spMkLst>
        </pc:spChg>
        <pc:spChg chg="add del mod">
          <ac:chgData name="Slaba, Tony C. (LARC-D309)" userId="6376b0b7-4d65-4449-b215-ac11287a8274" providerId="ADAL" clId="{AB02D375-6DBE-464C-B7A0-7398292CBDBD}" dt="2025-06-30T14:21:03.059" v="13375"/>
          <ac:spMkLst>
            <pc:docMk/>
            <pc:sldMk cId="1851270180" sldId="2072577974"/>
            <ac:spMk id="35" creationId="{DE7532D7-8FB2-B9C4-AA0A-93159D9BD093}"/>
          </ac:spMkLst>
        </pc:spChg>
        <pc:spChg chg="del mod">
          <ac:chgData name="Slaba, Tony C. (LARC-D309)" userId="6376b0b7-4d65-4449-b215-ac11287a8274" providerId="ADAL" clId="{AB02D375-6DBE-464C-B7A0-7398292CBDBD}" dt="2025-06-30T14:29:03.472" v="13456" actId="478"/>
          <ac:spMkLst>
            <pc:docMk/>
            <pc:sldMk cId="1851270180" sldId="2072577974"/>
            <ac:spMk id="36" creationId="{98878386-3B67-C90C-FB1D-CC17316B99C7}"/>
          </ac:spMkLst>
        </pc:spChg>
        <pc:spChg chg="del mod">
          <ac:chgData name="Slaba, Tony C. (LARC-D309)" userId="6376b0b7-4d65-4449-b215-ac11287a8274" providerId="ADAL" clId="{AB02D375-6DBE-464C-B7A0-7398292CBDBD}" dt="2025-06-30T14:29:02.209" v="13455" actId="478"/>
          <ac:spMkLst>
            <pc:docMk/>
            <pc:sldMk cId="1851270180" sldId="2072577974"/>
            <ac:spMk id="37" creationId="{4BED89EB-4189-33FA-B721-FAB3D65E1246}"/>
          </ac:spMkLst>
        </pc:spChg>
        <pc:spChg chg="del mod">
          <ac:chgData name="Slaba, Tony C. (LARC-D309)" userId="6376b0b7-4d65-4449-b215-ac11287a8274" providerId="ADAL" clId="{AB02D375-6DBE-464C-B7A0-7398292CBDBD}" dt="2025-06-30T14:26:40.860" v="13435"/>
          <ac:spMkLst>
            <pc:docMk/>
            <pc:sldMk cId="1851270180" sldId="2072577974"/>
            <ac:spMk id="38" creationId="{B3FB1CD7-ED95-9DDE-299F-033772C88323}"/>
          </ac:spMkLst>
        </pc:spChg>
        <pc:spChg chg="mod">
          <ac:chgData name="Slaba, Tony C. (LARC-D309)" userId="6376b0b7-4d65-4449-b215-ac11287a8274" providerId="ADAL" clId="{AB02D375-6DBE-464C-B7A0-7398292CBDBD}" dt="2025-06-27T13:22:09.621" v="8490" actId="20577"/>
          <ac:spMkLst>
            <pc:docMk/>
            <pc:sldMk cId="1851270180" sldId="2072577974"/>
            <ac:spMk id="39" creationId="{E8678423-8976-E067-C7AC-56C76E048C9C}"/>
          </ac:spMkLst>
        </pc:spChg>
        <pc:spChg chg="add del mod">
          <ac:chgData name="Slaba, Tony C. (LARC-D309)" userId="6376b0b7-4d65-4449-b215-ac11287a8274" providerId="ADAL" clId="{AB02D375-6DBE-464C-B7A0-7398292CBDBD}" dt="2025-06-30T14:28:38.984" v="13451"/>
          <ac:spMkLst>
            <pc:docMk/>
            <pc:sldMk cId="1851270180" sldId="2072577974"/>
            <ac:spMk id="40" creationId="{33BE8635-568E-A5BD-30F6-47F5A5705FB5}"/>
          </ac:spMkLst>
        </pc:spChg>
        <pc:spChg chg="add del mod">
          <ac:chgData name="Slaba, Tony C. (LARC-D309)" userId="6376b0b7-4d65-4449-b215-ac11287a8274" providerId="ADAL" clId="{AB02D375-6DBE-464C-B7A0-7398292CBDBD}" dt="2025-06-30T14:26:03.195" v="13431"/>
          <ac:spMkLst>
            <pc:docMk/>
            <pc:sldMk cId="1851270180" sldId="2072577974"/>
            <ac:spMk id="41" creationId="{AECB6AA4-49D5-BFB5-03F3-4B9BB77D9667}"/>
          </ac:spMkLst>
        </pc:spChg>
        <pc:spChg chg="add del mod">
          <ac:chgData name="Slaba, Tony C. (LARC-D309)" userId="6376b0b7-4d65-4449-b215-ac11287a8274" providerId="ADAL" clId="{AB02D375-6DBE-464C-B7A0-7398292CBDBD}" dt="2025-06-30T14:28:03.989" v="13447"/>
          <ac:spMkLst>
            <pc:docMk/>
            <pc:sldMk cId="1851270180" sldId="2072577974"/>
            <ac:spMk id="42" creationId="{7CB11AC6-03A5-6AF1-71FE-E0D79A42D79C}"/>
          </ac:spMkLst>
        </pc:spChg>
        <pc:spChg chg="add del">
          <ac:chgData name="Slaba, Tony C. (LARC-D309)" userId="6376b0b7-4d65-4449-b215-ac11287a8274" providerId="ADAL" clId="{AB02D375-6DBE-464C-B7A0-7398292CBDBD}" dt="2025-06-30T14:23:00.878" v="13388" actId="11529"/>
          <ac:spMkLst>
            <pc:docMk/>
            <pc:sldMk cId="1851270180" sldId="2072577974"/>
            <ac:spMk id="47" creationId="{881EB1CE-D315-7B51-FB1E-F6771B190939}"/>
          </ac:spMkLst>
        </pc:spChg>
        <pc:spChg chg="add del mod">
          <ac:chgData name="Slaba, Tony C. (LARC-D309)" userId="6376b0b7-4d65-4449-b215-ac11287a8274" providerId="ADAL" clId="{AB02D375-6DBE-464C-B7A0-7398292CBDBD}" dt="2025-06-30T14:26:03.195" v="13431"/>
          <ac:spMkLst>
            <pc:docMk/>
            <pc:sldMk cId="1851270180" sldId="2072577974"/>
            <ac:spMk id="48" creationId="{412133B1-E37B-D7E5-0F40-7CF34EAD3A68}"/>
          </ac:spMkLst>
        </pc:spChg>
        <pc:spChg chg="add del mod">
          <ac:chgData name="Slaba, Tony C. (LARC-D309)" userId="6376b0b7-4d65-4449-b215-ac11287a8274" providerId="ADAL" clId="{AB02D375-6DBE-464C-B7A0-7398292CBDBD}" dt="2025-06-30T14:28:03.989" v="13447"/>
          <ac:spMkLst>
            <pc:docMk/>
            <pc:sldMk cId="1851270180" sldId="2072577974"/>
            <ac:spMk id="50" creationId="{DBBFDE33-026C-29F0-020C-ED1F54A74366}"/>
          </ac:spMkLst>
        </pc:spChg>
        <pc:spChg chg="mod">
          <ac:chgData name="Slaba, Tony C. (LARC-D309)" userId="6376b0b7-4d65-4449-b215-ac11287a8274" providerId="ADAL" clId="{AB02D375-6DBE-464C-B7A0-7398292CBDBD}" dt="2025-06-30T14:24:59.737" v="13424"/>
          <ac:spMkLst>
            <pc:docMk/>
            <pc:sldMk cId="1851270180" sldId="2072577974"/>
            <ac:spMk id="51" creationId="{D0C4E708-3B9A-7D3C-80D1-9C3CB6551453}"/>
          </ac:spMkLst>
        </pc:spChg>
        <pc:spChg chg="del mod">
          <ac:chgData name="Slaba, Tony C. (LARC-D309)" userId="6376b0b7-4d65-4449-b215-ac11287a8274" providerId="ADAL" clId="{AB02D375-6DBE-464C-B7A0-7398292CBDBD}" dt="2025-06-30T14:26:40.860" v="13435"/>
          <ac:spMkLst>
            <pc:docMk/>
            <pc:sldMk cId="1851270180" sldId="2072577974"/>
            <ac:spMk id="52" creationId="{9D5C5A3B-F890-85A4-25E2-A4743F906407}"/>
          </ac:spMkLst>
        </pc:spChg>
        <pc:spChg chg="add mod">
          <ac:chgData name="Slaba, Tony C. (LARC-D309)" userId="6376b0b7-4d65-4449-b215-ac11287a8274" providerId="ADAL" clId="{AB02D375-6DBE-464C-B7A0-7398292CBDBD}" dt="2025-06-30T14:26:28.575" v="13433" actId="571"/>
          <ac:spMkLst>
            <pc:docMk/>
            <pc:sldMk cId="1851270180" sldId="2072577974"/>
            <ac:spMk id="53" creationId="{8F5925EC-B850-5D10-F932-B4C15C6D123D}"/>
          </ac:spMkLst>
        </pc:spChg>
        <pc:spChg chg="add del mod">
          <ac:chgData name="Slaba, Tony C. (LARC-D309)" userId="6376b0b7-4d65-4449-b215-ac11287a8274" providerId="ADAL" clId="{AB02D375-6DBE-464C-B7A0-7398292CBDBD}" dt="2025-06-30T14:30:40.871" v="13463"/>
          <ac:spMkLst>
            <pc:docMk/>
            <pc:sldMk cId="1851270180" sldId="2072577974"/>
            <ac:spMk id="54" creationId="{60582F8E-B277-82EF-E234-10D90C01FDAB}"/>
          </ac:spMkLst>
        </pc:spChg>
        <pc:spChg chg="add del mod">
          <ac:chgData name="Slaba, Tony C. (LARC-D309)" userId="6376b0b7-4d65-4449-b215-ac11287a8274" providerId="ADAL" clId="{AB02D375-6DBE-464C-B7A0-7398292CBDBD}" dt="2025-06-30T14:28:38.984" v="13451"/>
          <ac:spMkLst>
            <pc:docMk/>
            <pc:sldMk cId="1851270180" sldId="2072577974"/>
            <ac:spMk id="55" creationId="{9F13A8A2-F743-EB4E-ADEC-5F7D01E19D90}"/>
          </ac:spMkLst>
        </pc:spChg>
        <pc:spChg chg="mod">
          <ac:chgData name="Slaba, Tony C. (LARC-D309)" userId="6376b0b7-4d65-4449-b215-ac11287a8274" providerId="ADAL" clId="{AB02D375-6DBE-464C-B7A0-7398292CBDBD}" dt="2025-06-30T14:28:30.842" v="13449"/>
          <ac:spMkLst>
            <pc:docMk/>
            <pc:sldMk cId="1851270180" sldId="2072577974"/>
            <ac:spMk id="56" creationId="{FFC1FBAC-0ED7-D2DC-3097-F3BDF373DF8E}"/>
          </ac:spMkLst>
        </pc:spChg>
        <pc:spChg chg="add del mod">
          <ac:chgData name="Slaba, Tony C. (LARC-D309)" userId="6376b0b7-4d65-4449-b215-ac11287a8274" providerId="ADAL" clId="{AB02D375-6DBE-464C-B7A0-7398292CBDBD}" dt="2025-06-30T14:30:40.871" v="13463"/>
          <ac:spMkLst>
            <pc:docMk/>
            <pc:sldMk cId="1851270180" sldId="2072577974"/>
            <ac:spMk id="57" creationId="{D13DBCC6-90FA-B044-8D7B-6028C289592E}"/>
          </ac:spMkLst>
        </pc:spChg>
        <pc:spChg chg="add del mod">
          <ac:chgData name="Slaba, Tony C. (LARC-D309)" userId="6376b0b7-4d65-4449-b215-ac11287a8274" providerId="ADAL" clId="{AB02D375-6DBE-464C-B7A0-7398292CBDBD}" dt="2025-06-30T14:42:06.891" v="13637"/>
          <ac:spMkLst>
            <pc:docMk/>
            <pc:sldMk cId="1851270180" sldId="2072577974"/>
            <ac:spMk id="58" creationId="{3D2AC5D8-071C-9620-C92D-8F0BD13E350B}"/>
          </ac:spMkLst>
        </pc:spChg>
        <pc:spChg chg="add del mod">
          <ac:chgData name="Slaba, Tony C. (LARC-D309)" userId="6376b0b7-4d65-4449-b215-ac11287a8274" providerId="ADAL" clId="{AB02D375-6DBE-464C-B7A0-7398292CBDBD}" dt="2025-06-30T14:55:57.143" v="13956" actId="478"/>
          <ac:spMkLst>
            <pc:docMk/>
            <pc:sldMk cId="1851270180" sldId="2072577974"/>
            <ac:spMk id="59" creationId="{1E676787-BF35-BC9C-6E0B-AF1A514A8E70}"/>
          </ac:spMkLst>
        </pc:spChg>
        <pc:spChg chg="mod">
          <ac:chgData name="Slaba, Tony C. (LARC-D309)" userId="6376b0b7-4d65-4449-b215-ac11287a8274" providerId="ADAL" clId="{AB02D375-6DBE-464C-B7A0-7398292CBDBD}" dt="2025-06-30T14:30:08.357" v="13462"/>
          <ac:spMkLst>
            <pc:docMk/>
            <pc:sldMk cId="1851270180" sldId="2072577974"/>
            <ac:spMk id="60" creationId="{6A452C1E-8E51-0A4B-9D30-75F11337BAF9}"/>
          </ac:spMkLst>
        </pc:spChg>
        <pc:spChg chg="del mod">
          <ac:chgData name="Slaba, Tony C. (LARC-D309)" userId="6376b0b7-4d65-4449-b215-ac11287a8274" providerId="ADAL" clId="{AB02D375-6DBE-464C-B7A0-7398292CBDBD}" dt="2025-06-30T14:30:45.061" v="13464"/>
          <ac:spMkLst>
            <pc:docMk/>
            <pc:sldMk cId="1851270180" sldId="2072577974"/>
            <ac:spMk id="61" creationId="{4CC70B90-2090-9751-8C14-6BFD31FC54B7}"/>
          </ac:spMkLst>
        </pc:spChg>
        <pc:spChg chg="del mod">
          <ac:chgData name="Slaba, Tony C. (LARC-D309)" userId="6376b0b7-4d65-4449-b215-ac11287a8274" providerId="ADAL" clId="{AB02D375-6DBE-464C-B7A0-7398292CBDBD}" dt="2025-06-30T14:55:57.143" v="13956" actId="478"/>
          <ac:spMkLst>
            <pc:docMk/>
            <pc:sldMk cId="1851270180" sldId="2072577974"/>
            <ac:spMk id="62" creationId="{F324D0CE-A020-50F4-A81B-C5529C4DCCFD}"/>
          </ac:spMkLst>
        </pc:spChg>
        <pc:spChg chg="add del mod">
          <ac:chgData name="Slaba, Tony C. (LARC-D309)" userId="6376b0b7-4d65-4449-b215-ac11287a8274" providerId="ADAL" clId="{AB02D375-6DBE-464C-B7A0-7398292CBDBD}" dt="2025-06-30T14:32:43.411" v="13474"/>
          <ac:spMkLst>
            <pc:docMk/>
            <pc:sldMk cId="1851270180" sldId="2072577974"/>
            <ac:spMk id="63" creationId="{15F18712-F28C-D4A6-8940-2EF8EB457169}"/>
          </ac:spMkLst>
        </pc:spChg>
        <pc:spChg chg="del mod">
          <ac:chgData name="Slaba, Tony C. (LARC-D309)" userId="6376b0b7-4d65-4449-b215-ac11287a8274" providerId="ADAL" clId="{AB02D375-6DBE-464C-B7A0-7398292CBDBD}" dt="2025-06-30T14:31:10.719" v="13467" actId="478"/>
          <ac:spMkLst>
            <pc:docMk/>
            <pc:sldMk cId="1851270180" sldId="2072577974"/>
            <ac:spMk id="64" creationId="{97B4D252-1415-A43F-98D0-35B95CF941E2}"/>
          </ac:spMkLst>
        </pc:spChg>
        <pc:spChg chg="del mod">
          <ac:chgData name="Slaba, Tony C. (LARC-D309)" userId="6376b0b7-4d65-4449-b215-ac11287a8274" providerId="ADAL" clId="{AB02D375-6DBE-464C-B7A0-7398292CBDBD}" dt="2025-06-30T14:31:10.719" v="13467" actId="478"/>
          <ac:spMkLst>
            <pc:docMk/>
            <pc:sldMk cId="1851270180" sldId="2072577974"/>
            <ac:spMk id="65" creationId="{255078B4-E20D-4FCF-2B77-FFA2ADE6FFF1}"/>
          </ac:spMkLst>
        </pc:spChg>
        <pc:spChg chg="del mod">
          <ac:chgData name="Slaba, Tony C. (LARC-D309)" userId="6376b0b7-4d65-4449-b215-ac11287a8274" providerId="ADAL" clId="{AB02D375-6DBE-464C-B7A0-7398292CBDBD}" dt="2025-06-30T14:31:10.719" v="13467" actId="478"/>
          <ac:spMkLst>
            <pc:docMk/>
            <pc:sldMk cId="1851270180" sldId="2072577974"/>
            <ac:spMk id="66" creationId="{3181A040-B261-4DA1-E370-48B0167D63DD}"/>
          </ac:spMkLst>
        </pc:spChg>
        <pc:spChg chg="add del mod">
          <ac:chgData name="Slaba, Tony C. (LARC-D309)" userId="6376b0b7-4d65-4449-b215-ac11287a8274" providerId="ADAL" clId="{AB02D375-6DBE-464C-B7A0-7398292CBDBD}" dt="2025-06-30T14:32:43.411" v="13474"/>
          <ac:spMkLst>
            <pc:docMk/>
            <pc:sldMk cId="1851270180" sldId="2072577974"/>
            <ac:spMk id="67" creationId="{98CF0A32-D5F8-57A3-70D4-A38A333C44C0}"/>
          </ac:spMkLst>
        </pc:spChg>
        <pc:spChg chg="mod">
          <ac:chgData name="Slaba, Tony C. (LARC-D309)" userId="6376b0b7-4d65-4449-b215-ac11287a8274" providerId="ADAL" clId="{AB02D375-6DBE-464C-B7A0-7398292CBDBD}" dt="2025-06-30T14:32:16.603" v="13473"/>
          <ac:spMkLst>
            <pc:docMk/>
            <pc:sldMk cId="1851270180" sldId="2072577974"/>
            <ac:spMk id="68" creationId="{4DA5548F-A3E8-2AC1-8F3B-AD22608C48EA}"/>
          </ac:spMkLst>
        </pc:spChg>
        <pc:spChg chg="add del mod">
          <ac:chgData name="Slaba, Tony C. (LARC-D309)" userId="6376b0b7-4d65-4449-b215-ac11287a8274" providerId="ADAL" clId="{AB02D375-6DBE-464C-B7A0-7398292CBDBD}" dt="2025-06-30T14:34:38.438" v="13484"/>
          <ac:spMkLst>
            <pc:docMk/>
            <pc:sldMk cId="1851270180" sldId="2072577974"/>
            <ac:spMk id="69" creationId="{40167CF3-2DEE-1657-7298-9B349750309E}"/>
          </ac:spMkLst>
        </pc:spChg>
        <pc:spChg chg="add del mod">
          <ac:chgData name="Slaba, Tony C. (LARC-D309)" userId="6376b0b7-4d65-4449-b215-ac11287a8274" providerId="ADAL" clId="{AB02D375-6DBE-464C-B7A0-7398292CBDBD}" dt="2025-06-30T14:34:38.438" v="13484"/>
          <ac:spMkLst>
            <pc:docMk/>
            <pc:sldMk cId="1851270180" sldId="2072577974"/>
            <ac:spMk id="70" creationId="{9C106C21-F45B-7744-F613-FF60D854A946}"/>
          </ac:spMkLst>
        </pc:spChg>
        <pc:spChg chg="mod">
          <ac:chgData name="Slaba, Tony C. (LARC-D309)" userId="6376b0b7-4d65-4449-b215-ac11287a8274" providerId="ADAL" clId="{AB02D375-6DBE-464C-B7A0-7398292CBDBD}" dt="2025-06-30T14:34:29.007" v="13483"/>
          <ac:spMkLst>
            <pc:docMk/>
            <pc:sldMk cId="1851270180" sldId="2072577974"/>
            <ac:spMk id="71" creationId="{6FD166EF-7C80-26EA-F496-78A5E1CB0F02}"/>
          </ac:spMkLst>
        </pc:spChg>
        <pc:spChg chg="add del mod">
          <ac:chgData name="Slaba, Tony C. (LARC-D309)" userId="6376b0b7-4d65-4449-b215-ac11287a8274" providerId="ADAL" clId="{AB02D375-6DBE-464C-B7A0-7398292CBDBD}" dt="2025-06-30T14:36:43.630" v="13519"/>
          <ac:spMkLst>
            <pc:docMk/>
            <pc:sldMk cId="1851270180" sldId="2072577974"/>
            <ac:spMk id="72" creationId="{D9C75417-C8C0-8BD8-C25C-1D3CD99115B2}"/>
          </ac:spMkLst>
        </pc:spChg>
        <pc:spChg chg="add del mod">
          <ac:chgData name="Slaba, Tony C. (LARC-D309)" userId="6376b0b7-4d65-4449-b215-ac11287a8274" providerId="ADAL" clId="{AB02D375-6DBE-464C-B7A0-7398292CBDBD}" dt="2025-06-30T14:36:43.630" v="13519"/>
          <ac:spMkLst>
            <pc:docMk/>
            <pc:sldMk cId="1851270180" sldId="2072577974"/>
            <ac:spMk id="73" creationId="{2FC15048-2B1A-2304-9CCE-B8336A944863}"/>
          </ac:spMkLst>
        </pc:spChg>
        <pc:spChg chg="add del mod">
          <ac:chgData name="Slaba, Tony C. (LARC-D309)" userId="6376b0b7-4d65-4449-b215-ac11287a8274" providerId="ADAL" clId="{AB02D375-6DBE-464C-B7A0-7398292CBDBD}" dt="2025-06-30T14:36:20.869" v="13511"/>
          <ac:spMkLst>
            <pc:docMk/>
            <pc:sldMk cId="1851270180" sldId="2072577974"/>
            <ac:spMk id="74" creationId="{07FE4CEB-5796-563C-EBEA-8DA5A541149C}"/>
          </ac:spMkLst>
        </pc:spChg>
        <pc:spChg chg="add del mod">
          <ac:chgData name="Slaba, Tony C. (LARC-D309)" userId="6376b0b7-4d65-4449-b215-ac11287a8274" providerId="ADAL" clId="{AB02D375-6DBE-464C-B7A0-7398292CBDBD}" dt="2025-06-30T14:36:20.869" v="13511"/>
          <ac:spMkLst>
            <pc:docMk/>
            <pc:sldMk cId="1851270180" sldId="2072577974"/>
            <ac:spMk id="75" creationId="{77CA8532-1E6B-3DC6-F82E-B5392F95D573}"/>
          </ac:spMkLst>
        </pc:spChg>
        <pc:spChg chg="add del mod">
          <ac:chgData name="Slaba, Tony C. (LARC-D309)" userId="6376b0b7-4d65-4449-b215-ac11287a8274" providerId="ADAL" clId="{AB02D375-6DBE-464C-B7A0-7398292CBDBD}" dt="2025-06-30T14:36:20.869" v="13511"/>
          <ac:spMkLst>
            <pc:docMk/>
            <pc:sldMk cId="1851270180" sldId="2072577974"/>
            <ac:spMk id="76" creationId="{260685F1-B4AF-7B98-0BF0-8A9AA1DCD501}"/>
          </ac:spMkLst>
        </pc:spChg>
        <pc:spChg chg="del mod">
          <ac:chgData name="Slaba, Tony C. (LARC-D309)" userId="6376b0b7-4d65-4449-b215-ac11287a8274" providerId="ADAL" clId="{AB02D375-6DBE-464C-B7A0-7398292CBDBD}" dt="2025-06-30T14:36:49.515" v="13520" actId="478"/>
          <ac:spMkLst>
            <pc:docMk/>
            <pc:sldMk cId="1851270180" sldId="2072577974"/>
            <ac:spMk id="77" creationId="{1BA512D3-274E-C8BE-8828-E9FAC38E8A05}"/>
          </ac:spMkLst>
        </pc:spChg>
        <pc:spChg chg="del mod">
          <ac:chgData name="Slaba, Tony C. (LARC-D309)" userId="6376b0b7-4d65-4449-b215-ac11287a8274" providerId="ADAL" clId="{AB02D375-6DBE-464C-B7A0-7398292CBDBD}" dt="2025-06-30T14:36:51.651" v="13521" actId="478"/>
          <ac:spMkLst>
            <pc:docMk/>
            <pc:sldMk cId="1851270180" sldId="2072577974"/>
            <ac:spMk id="78" creationId="{DB4F3E90-5C64-6F58-86A7-CDD40499BB19}"/>
          </ac:spMkLst>
        </pc:spChg>
        <pc:spChg chg="add del mod">
          <ac:chgData name="Slaba, Tony C. (LARC-D309)" userId="6376b0b7-4d65-4449-b215-ac11287a8274" providerId="ADAL" clId="{AB02D375-6DBE-464C-B7A0-7398292CBDBD}" dt="2025-06-30T14:38:16.109" v="13541"/>
          <ac:spMkLst>
            <pc:docMk/>
            <pc:sldMk cId="1851270180" sldId="2072577974"/>
            <ac:spMk id="79" creationId="{1ECFAFB6-7997-C29B-C334-241BA9B08A49}"/>
          </ac:spMkLst>
        </pc:spChg>
        <pc:spChg chg="add del mod">
          <ac:chgData name="Slaba, Tony C. (LARC-D309)" userId="6376b0b7-4d65-4449-b215-ac11287a8274" providerId="ADAL" clId="{AB02D375-6DBE-464C-B7A0-7398292CBDBD}" dt="2025-06-30T14:38:09.654" v="13539"/>
          <ac:spMkLst>
            <pc:docMk/>
            <pc:sldMk cId="1851270180" sldId="2072577974"/>
            <ac:spMk id="80" creationId="{5A1DA8EF-3F24-6467-7B60-1C32E77BFA37}"/>
          </ac:spMkLst>
        </pc:spChg>
        <pc:spChg chg="mod">
          <ac:chgData name="Slaba, Tony C. (LARC-D309)" userId="6376b0b7-4d65-4449-b215-ac11287a8274" providerId="ADAL" clId="{AB02D375-6DBE-464C-B7A0-7398292CBDBD}" dt="2025-06-30T14:37:23.205" v="13528"/>
          <ac:spMkLst>
            <pc:docMk/>
            <pc:sldMk cId="1851270180" sldId="2072577974"/>
            <ac:spMk id="81" creationId="{7741D31E-5AAA-9D28-16CE-A8E7020472A7}"/>
          </ac:spMkLst>
        </pc:spChg>
        <pc:spChg chg="add del mod">
          <ac:chgData name="Slaba, Tony C. (LARC-D309)" userId="6376b0b7-4d65-4449-b215-ac11287a8274" providerId="ADAL" clId="{AB02D375-6DBE-464C-B7A0-7398292CBDBD}" dt="2025-06-30T14:38:09.654" v="13539"/>
          <ac:spMkLst>
            <pc:docMk/>
            <pc:sldMk cId="1851270180" sldId="2072577974"/>
            <ac:spMk id="82" creationId="{3D961E0A-616B-C98A-D507-28B35A5E3DCA}"/>
          </ac:spMkLst>
        </pc:spChg>
        <pc:spChg chg="del mod">
          <ac:chgData name="Slaba, Tony C. (LARC-D309)" userId="6376b0b7-4d65-4449-b215-ac11287a8274" providerId="ADAL" clId="{AB02D375-6DBE-464C-B7A0-7398292CBDBD}" dt="2025-06-30T14:38:16.109" v="13541"/>
          <ac:spMkLst>
            <pc:docMk/>
            <pc:sldMk cId="1851270180" sldId="2072577974"/>
            <ac:spMk id="83" creationId="{00015060-220D-293C-E53F-866A3AB4476B}"/>
          </ac:spMkLst>
        </pc:spChg>
        <pc:spChg chg="del mod">
          <ac:chgData name="Slaba, Tony C. (LARC-D309)" userId="6376b0b7-4d65-4449-b215-ac11287a8274" providerId="ADAL" clId="{AB02D375-6DBE-464C-B7A0-7398292CBDBD}" dt="2025-06-30T14:55:57.143" v="13956" actId="478"/>
          <ac:spMkLst>
            <pc:docMk/>
            <pc:sldMk cId="1851270180" sldId="2072577974"/>
            <ac:spMk id="84" creationId="{04E81D92-656F-4F04-52AE-D8D69B4D4744}"/>
          </ac:spMkLst>
        </pc:spChg>
        <pc:spChg chg="add del mod">
          <ac:chgData name="Slaba, Tony C. (LARC-D309)" userId="6376b0b7-4d65-4449-b215-ac11287a8274" providerId="ADAL" clId="{AB02D375-6DBE-464C-B7A0-7398292CBDBD}" dt="2025-06-30T14:55:54.952" v="13955" actId="478"/>
          <ac:spMkLst>
            <pc:docMk/>
            <pc:sldMk cId="1851270180" sldId="2072577974"/>
            <ac:spMk id="85" creationId="{F3D48085-2545-542F-8640-D939B5D2DFBE}"/>
          </ac:spMkLst>
        </pc:spChg>
        <pc:spChg chg="add del">
          <ac:chgData name="Slaba, Tony C. (LARC-D309)" userId="6376b0b7-4d65-4449-b215-ac11287a8274" providerId="ADAL" clId="{AB02D375-6DBE-464C-B7A0-7398292CBDBD}" dt="2025-06-30T14:41:13.660" v="13614" actId="478"/>
          <ac:spMkLst>
            <pc:docMk/>
            <pc:sldMk cId="1851270180" sldId="2072577974"/>
            <ac:spMk id="86" creationId="{2F967D83-FF23-087F-B63E-7CC50FBB8A5E}"/>
          </ac:spMkLst>
        </pc:spChg>
        <pc:spChg chg="add del mod">
          <ac:chgData name="Slaba, Tony C. (LARC-D309)" userId="6376b0b7-4d65-4449-b215-ac11287a8274" providerId="ADAL" clId="{AB02D375-6DBE-464C-B7A0-7398292CBDBD}" dt="2025-06-30T14:41:42.885" v="13634"/>
          <ac:spMkLst>
            <pc:docMk/>
            <pc:sldMk cId="1851270180" sldId="2072577974"/>
            <ac:spMk id="87" creationId="{22986A4B-8CA6-E14A-9F0C-38F193F78C6E}"/>
          </ac:spMkLst>
        </pc:spChg>
        <pc:spChg chg="add del mod">
          <ac:chgData name="Slaba, Tony C. (LARC-D309)" userId="6376b0b7-4d65-4449-b215-ac11287a8274" providerId="ADAL" clId="{AB02D375-6DBE-464C-B7A0-7398292CBDBD}" dt="2025-06-30T14:41:42.885" v="13634"/>
          <ac:spMkLst>
            <pc:docMk/>
            <pc:sldMk cId="1851270180" sldId="2072577974"/>
            <ac:spMk id="88" creationId="{F86F8BA8-D393-370E-8562-95B0144A7812}"/>
          </ac:spMkLst>
        </pc:spChg>
        <pc:spChg chg="del mod">
          <ac:chgData name="Slaba, Tony C. (LARC-D309)" userId="6376b0b7-4d65-4449-b215-ac11287a8274" providerId="ADAL" clId="{AB02D375-6DBE-464C-B7A0-7398292CBDBD}" dt="2025-06-30T14:42:06.891" v="13637"/>
          <ac:spMkLst>
            <pc:docMk/>
            <pc:sldMk cId="1851270180" sldId="2072577974"/>
            <ac:spMk id="89" creationId="{EC759248-B294-7AD9-710F-354EDB867443}"/>
          </ac:spMkLst>
        </pc:spChg>
        <pc:spChg chg="del mod">
          <ac:chgData name="Slaba, Tony C. (LARC-D309)" userId="6376b0b7-4d65-4449-b215-ac11287a8274" providerId="ADAL" clId="{AB02D375-6DBE-464C-B7A0-7398292CBDBD}" dt="2025-06-30T14:55:57.143" v="13956" actId="478"/>
          <ac:spMkLst>
            <pc:docMk/>
            <pc:sldMk cId="1851270180" sldId="2072577974"/>
            <ac:spMk id="90" creationId="{1745E1A5-D88D-8EF4-C709-8358268843BD}"/>
          </ac:spMkLst>
        </pc:spChg>
        <pc:spChg chg="add del mod">
          <ac:chgData name="Slaba, Tony C. (LARC-D309)" userId="6376b0b7-4d65-4449-b215-ac11287a8274" providerId="ADAL" clId="{AB02D375-6DBE-464C-B7A0-7398292CBDBD}" dt="2025-06-30T14:43:35.876" v="13661" actId="478"/>
          <ac:spMkLst>
            <pc:docMk/>
            <pc:sldMk cId="1851270180" sldId="2072577974"/>
            <ac:spMk id="91" creationId="{147165BD-8F75-6B9A-3DB2-CD45BE91BE60}"/>
          </ac:spMkLst>
        </pc:spChg>
        <pc:spChg chg="add del mod">
          <ac:chgData name="Slaba, Tony C. (LARC-D309)" userId="6376b0b7-4d65-4449-b215-ac11287a8274" providerId="ADAL" clId="{AB02D375-6DBE-464C-B7A0-7398292CBDBD}" dt="2025-06-30T14:43:54.884" v="13676" actId="478"/>
          <ac:spMkLst>
            <pc:docMk/>
            <pc:sldMk cId="1851270180" sldId="2072577974"/>
            <ac:spMk id="92" creationId="{B1A7C59B-B49F-C50B-BD39-84B7A4FB51D4}"/>
          </ac:spMkLst>
        </pc:spChg>
        <pc:spChg chg="add del mod">
          <ac:chgData name="Slaba, Tony C. (LARC-D309)" userId="6376b0b7-4d65-4449-b215-ac11287a8274" providerId="ADAL" clId="{AB02D375-6DBE-464C-B7A0-7398292CBDBD}" dt="2025-06-30T14:44:06.758" v="13680" actId="21"/>
          <ac:spMkLst>
            <pc:docMk/>
            <pc:sldMk cId="1851270180" sldId="2072577974"/>
            <ac:spMk id="93" creationId="{433BA40A-4819-6CAC-8AFB-F05BA893D68F}"/>
          </ac:spMkLst>
        </pc:spChg>
        <pc:spChg chg="add del mod">
          <ac:chgData name="Slaba, Tony C. (LARC-D309)" userId="6376b0b7-4d65-4449-b215-ac11287a8274" providerId="ADAL" clId="{AB02D375-6DBE-464C-B7A0-7398292CBDBD}" dt="2025-06-30T14:46:24.670" v="13714" actId="478"/>
          <ac:spMkLst>
            <pc:docMk/>
            <pc:sldMk cId="1851270180" sldId="2072577974"/>
            <ac:spMk id="94" creationId="{4E54D038-B844-2185-5285-EA3F6EBB521C}"/>
          </ac:spMkLst>
        </pc:spChg>
        <pc:spChg chg="add del mod">
          <ac:chgData name="Slaba, Tony C. (LARC-D309)" userId="6376b0b7-4d65-4449-b215-ac11287a8274" providerId="ADAL" clId="{AB02D375-6DBE-464C-B7A0-7398292CBDBD}" dt="2025-06-30T14:49:45.854" v="13757" actId="478"/>
          <ac:spMkLst>
            <pc:docMk/>
            <pc:sldMk cId="1851270180" sldId="2072577974"/>
            <ac:spMk id="95" creationId="{C662FD8A-56CC-E2B8-6196-9C4CDE86A7B3}"/>
          </ac:spMkLst>
        </pc:spChg>
        <pc:spChg chg="add del mod">
          <ac:chgData name="Slaba, Tony C. (LARC-D309)" userId="6376b0b7-4d65-4449-b215-ac11287a8274" providerId="ADAL" clId="{AB02D375-6DBE-464C-B7A0-7398292CBDBD}" dt="2025-06-30T14:48:25.687" v="13727"/>
          <ac:spMkLst>
            <pc:docMk/>
            <pc:sldMk cId="1851270180" sldId="2072577974"/>
            <ac:spMk id="96" creationId="{807D5BB6-8A59-B91F-C607-BACDFCA6769F}"/>
          </ac:spMkLst>
        </pc:spChg>
        <pc:spChg chg="add del mod">
          <ac:chgData name="Slaba, Tony C. (LARC-D309)" userId="6376b0b7-4d65-4449-b215-ac11287a8274" providerId="ADAL" clId="{AB02D375-6DBE-464C-B7A0-7398292CBDBD}" dt="2025-06-30T14:48:25.687" v="13727"/>
          <ac:spMkLst>
            <pc:docMk/>
            <pc:sldMk cId="1851270180" sldId="2072577974"/>
            <ac:spMk id="97" creationId="{AFCE0622-14A8-70F5-20B7-32195A61AE99}"/>
          </ac:spMkLst>
        </pc:spChg>
        <pc:spChg chg="del mod">
          <ac:chgData name="Slaba, Tony C. (LARC-D309)" userId="6376b0b7-4d65-4449-b215-ac11287a8274" providerId="ADAL" clId="{AB02D375-6DBE-464C-B7A0-7398292CBDBD}" dt="2025-06-30T14:49:03.582" v="13737" actId="478"/>
          <ac:spMkLst>
            <pc:docMk/>
            <pc:sldMk cId="1851270180" sldId="2072577974"/>
            <ac:spMk id="98" creationId="{B2C4EE93-0996-25E5-1399-F046479574CA}"/>
          </ac:spMkLst>
        </pc:spChg>
        <pc:spChg chg="add del mod">
          <ac:chgData name="Slaba, Tony C. (LARC-D309)" userId="6376b0b7-4d65-4449-b215-ac11287a8274" providerId="ADAL" clId="{AB02D375-6DBE-464C-B7A0-7398292CBDBD}" dt="2025-06-30T14:49:03.584" v="13739"/>
          <ac:spMkLst>
            <pc:docMk/>
            <pc:sldMk cId="1851270180" sldId="2072577974"/>
            <ac:spMk id="99" creationId="{3442C40E-6A75-192E-0CC9-38A51BD472C5}"/>
          </ac:spMkLst>
        </pc:spChg>
        <pc:spChg chg="add del mod">
          <ac:chgData name="Slaba, Tony C. (LARC-D309)" userId="6376b0b7-4d65-4449-b215-ac11287a8274" providerId="ADAL" clId="{AB02D375-6DBE-464C-B7A0-7398292CBDBD}" dt="2025-06-30T14:49:29.509" v="13751" actId="478"/>
          <ac:spMkLst>
            <pc:docMk/>
            <pc:sldMk cId="1851270180" sldId="2072577974"/>
            <ac:spMk id="100" creationId="{1B172C4B-2A47-6B2F-FA18-6BC620153A64}"/>
          </ac:spMkLst>
        </pc:spChg>
        <pc:spChg chg="add del mod">
          <ac:chgData name="Slaba, Tony C. (LARC-D309)" userId="6376b0b7-4d65-4449-b215-ac11287a8274" providerId="ADAL" clId="{AB02D375-6DBE-464C-B7A0-7398292CBDBD}" dt="2025-06-30T14:49:38.063" v="13754"/>
          <ac:spMkLst>
            <pc:docMk/>
            <pc:sldMk cId="1851270180" sldId="2072577974"/>
            <ac:spMk id="101" creationId="{984150F8-4ECE-4766-3AEF-99BA369A64F2}"/>
          </ac:spMkLst>
        </pc:spChg>
        <pc:spChg chg="add del mod">
          <ac:chgData name="Slaba, Tony C. (LARC-D309)" userId="6376b0b7-4d65-4449-b215-ac11287a8274" providerId="ADAL" clId="{AB02D375-6DBE-464C-B7A0-7398292CBDBD}" dt="2025-06-30T14:49:38.063" v="13754"/>
          <ac:spMkLst>
            <pc:docMk/>
            <pc:sldMk cId="1851270180" sldId="2072577974"/>
            <ac:spMk id="102" creationId="{2638BDB5-FFF1-B23C-7BC7-C33D1725F695}"/>
          </ac:spMkLst>
        </pc:spChg>
        <pc:spChg chg="del mod">
          <ac:chgData name="Slaba, Tony C. (LARC-D309)" userId="6376b0b7-4d65-4449-b215-ac11287a8274" providerId="ADAL" clId="{AB02D375-6DBE-464C-B7A0-7398292CBDBD}" dt="2025-06-30T14:50:17.529" v="13772"/>
          <ac:spMkLst>
            <pc:docMk/>
            <pc:sldMk cId="1851270180" sldId="2072577974"/>
            <ac:spMk id="103" creationId="{E04E47A7-C7D6-F992-34AF-5930A4FC19EC}"/>
          </ac:spMkLst>
        </pc:spChg>
        <pc:spChg chg="add del mod">
          <ac:chgData name="Slaba, Tony C. (LARC-D309)" userId="6376b0b7-4d65-4449-b215-ac11287a8274" providerId="ADAL" clId="{AB02D375-6DBE-464C-B7A0-7398292CBDBD}" dt="2025-06-30T14:50:17.529" v="13772"/>
          <ac:spMkLst>
            <pc:docMk/>
            <pc:sldMk cId="1851270180" sldId="2072577974"/>
            <ac:spMk id="104" creationId="{ABE9F1B5-5863-3A1B-A7E9-C959158D5C1F}"/>
          </ac:spMkLst>
        </pc:spChg>
        <pc:spChg chg="del mod">
          <ac:chgData name="Slaba, Tony C. (LARC-D309)" userId="6376b0b7-4d65-4449-b215-ac11287a8274" providerId="ADAL" clId="{AB02D375-6DBE-464C-B7A0-7398292CBDBD}" dt="2025-06-30T14:51:03.714" v="13808"/>
          <ac:spMkLst>
            <pc:docMk/>
            <pc:sldMk cId="1851270180" sldId="2072577974"/>
            <ac:spMk id="105" creationId="{121D90DE-F272-EA4A-3BB1-7E987F024082}"/>
          </ac:spMkLst>
        </pc:spChg>
        <pc:spChg chg="add del mod">
          <ac:chgData name="Slaba, Tony C. (LARC-D309)" userId="6376b0b7-4d65-4449-b215-ac11287a8274" providerId="ADAL" clId="{AB02D375-6DBE-464C-B7A0-7398292CBDBD}" dt="2025-06-30T14:51:03.714" v="13808"/>
          <ac:spMkLst>
            <pc:docMk/>
            <pc:sldMk cId="1851270180" sldId="2072577974"/>
            <ac:spMk id="106" creationId="{130C9B78-65DF-8BDA-6F2C-F040294306C7}"/>
          </ac:spMkLst>
        </pc:spChg>
        <pc:spChg chg="add del mod">
          <ac:chgData name="Slaba, Tony C. (LARC-D309)" userId="6376b0b7-4d65-4449-b215-ac11287a8274" providerId="ADAL" clId="{AB02D375-6DBE-464C-B7A0-7398292CBDBD}" dt="2025-06-30T14:51:03.714" v="13808"/>
          <ac:spMkLst>
            <pc:docMk/>
            <pc:sldMk cId="1851270180" sldId="2072577974"/>
            <ac:spMk id="107" creationId="{997FE5E8-72F1-084D-6031-A133807B2FDE}"/>
          </ac:spMkLst>
        </pc:spChg>
        <pc:spChg chg="add mod">
          <ac:chgData name="Slaba, Tony C. (LARC-D309)" userId="6376b0b7-4d65-4449-b215-ac11287a8274" providerId="ADAL" clId="{AB02D375-6DBE-464C-B7A0-7398292CBDBD}" dt="2025-06-30T14:50:41.784" v="13793" actId="571"/>
          <ac:spMkLst>
            <pc:docMk/>
            <pc:sldMk cId="1851270180" sldId="2072577974"/>
            <ac:spMk id="108" creationId="{AFE5F076-F62F-0EE6-BCE0-29CEA2DF65FD}"/>
          </ac:spMkLst>
        </pc:spChg>
        <pc:spChg chg="add del mod">
          <ac:chgData name="Slaba, Tony C. (LARC-D309)" userId="6376b0b7-4d65-4449-b215-ac11287a8274" providerId="ADAL" clId="{AB02D375-6DBE-464C-B7A0-7398292CBDBD}" dt="2025-06-30T14:51:59.664" v="13851"/>
          <ac:spMkLst>
            <pc:docMk/>
            <pc:sldMk cId="1851270180" sldId="2072577974"/>
            <ac:spMk id="109" creationId="{86C737F6-F513-5561-0150-DBA3EED103D2}"/>
          </ac:spMkLst>
        </pc:spChg>
        <pc:spChg chg="add del mod">
          <ac:chgData name="Slaba, Tony C. (LARC-D309)" userId="6376b0b7-4d65-4449-b215-ac11287a8274" providerId="ADAL" clId="{AB02D375-6DBE-464C-B7A0-7398292CBDBD}" dt="2025-06-30T14:51:59.664" v="13851"/>
          <ac:spMkLst>
            <pc:docMk/>
            <pc:sldMk cId="1851270180" sldId="2072577974"/>
            <ac:spMk id="110" creationId="{DBA605BB-3DC1-93AB-6896-1454AAAFC23F}"/>
          </ac:spMkLst>
        </pc:spChg>
        <pc:spChg chg="add del mod">
          <ac:chgData name="Slaba, Tony C. (LARC-D309)" userId="6376b0b7-4d65-4449-b215-ac11287a8274" providerId="ADAL" clId="{AB02D375-6DBE-464C-B7A0-7398292CBDBD}" dt="2025-06-30T14:51:59.664" v="13851"/>
          <ac:spMkLst>
            <pc:docMk/>
            <pc:sldMk cId="1851270180" sldId="2072577974"/>
            <ac:spMk id="111" creationId="{7E9FDF13-7AB1-6827-044C-2D7D0035B391}"/>
          </ac:spMkLst>
        </pc:spChg>
        <pc:spChg chg="add del mod">
          <ac:chgData name="Slaba, Tony C. (LARC-D309)" userId="6376b0b7-4d65-4449-b215-ac11287a8274" providerId="ADAL" clId="{AB02D375-6DBE-464C-B7A0-7398292CBDBD}" dt="2025-06-30T14:51:59.664" v="13851"/>
          <ac:spMkLst>
            <pc:docMk/>
            <pc:sldMk cId="1851270180" sldId="2072577974"/>
            <ac:spMk id="112" creationId="{C33BBCAD-AF96-8DF4-C268-1C47E0B6351A}"/>
          </ac:spMkLst>
        </pc:spChg>
        <pc:spChg chg="mod">
          <ac:chgData name="Slaba, Tony C. (LARC-D309)" userId="6376b0b7-4d65-4449-b215-ac11287a8274" providerId="ADAL" clId="{AB02D375-6DBE-464C-B7A0-7398292CBDBD}" dt="2025-06-30T14:51:49.323" v="13850"/>
          <ac:spMkLst>
            <pc:docMk/>
            <pc:sldMk cId="1851270180" sldId="2072577974"/>
            <ac:spMk id="113" creationId="{57B83081-0AA2-D784-6A3D-F23EC50B1DD6}"/>
          </ac:spMkLst>
        </pc:spChg>
        <pc:spChg chg="del mod">
          <ac:chgData name="Slaba, Tony C. (LARC-D309)" userId="6376b0b7-4d65-4449-b215-ac11287a8274" providerId="ADAL" clId="{AB02D375-6DBE-464C-B7A0-7398292CBDBD}" dt="2025-06-30T14:53:25.849" v="13888"/>
          <ac:spMkLst>
            <pc:docMk/>
            <pc:sldMk cId="1851270180" sldId="2072577974"/>
            <ac:spMk id="114" creationId="{0A10E51F-36DD-2F1B-8C47-09DBAF63B11E}"/>
          </ac:spMkLst>
        </pc:spChg>
        <pc:spChg chg="add del mod">
          <ac:chgData name="Slaba, Tony C. (LARC-D309)" userId="6376b0b7-4d65-4449-b215-ac11287a8274" providerId="ADAL" clId="{AB02D375-6DBE-464C-B7A0-7398292CBDBD}" dt="2025-06-30T14:53:25.849" v="13888"/>
          <ac:spMkLst>
            <pc:docMk/>
            <pc:sldMk cId="1851270180" sldId="2072577974"/>
            <ac:spMk id="115" creationId="{0BFD1F73-84A8-0CD2-EEA4-D5928CD7D370}"/>
          </ac:spMkLst>
        </pc:spChg>
        <pc:spChg chg="add del mod">
          <ac:chgData name="Slaba, Tony C. (LARC-D309)" userId="6376b0b7-4d65-4449-b215-ac11287a8274" providerId="ADAL" clId="{AB02D375-6DBE-464C-B7A0-7398292CBDBD}" dt="2025-06-30T14:53:25.849" v="13888"/>
          <ac:spMkLst>
            <pc:docMk/>
            <pc:sldMk cId="1851270180" sldId="2072577974"/>
            <ac:spMk id="116" creationId="{0F7823AE-C591-774E-4D13-705CE81330B5}"/>
          </ac:spMkLst>
        </pc:spChg>
        <pc:spChg chg="add del mod">
          <ac:chgData name="Slaba, Tony C. (LARC-D309)" userId="6376b0b7-4d65-4449-b215-ac11287a8274" providerId="ADAL" clId="{AB02D375-6DBE-464C-B7A0-7398292CBDBD}" dt="2025-06-30T14:53:25.849" v="13888"/>
          <ac:spMkLst>
            <pc:docMk/>
            <pc:sldMk cId="1851270180" sldId="2072577974"/>
            <ac:spMk id="117" creationId="{E2F555C8-1E7A-BD1A-50CD-44822454F70A}"/>
          </ac:spMkLst>
        </pc:spChg>
        <pc:spChg chg="add del mod">
          <ac:chgData name="Slaba, Tony C. (LARC-D309)" userId="6376b0b7-4d65-4449-b215-ac11287a8274" providerId="ADAL" clId="{AB02D375-6DBE-464C-B7A0-7398292CBDBD}" dt="2025-06-30T14:53:25.849" v="13888"/>
          <ac:spMkLst>
            <pc:docMk/>
            <pc:sldMk cId="1851270180" sldId="2072577974"/>
            <ac:spMk id="118" creationId="{74E2D8BB-2272-69CA-D8E8-31AB8596B9E1}"/>
          </ac:spMkLst>
        </pc:spChg>
        <pc:spChg chg="add del mod">
          <ac:chgData name="Slaba, Tony C. (LARC-D309)" userId="6376b0b7-4d65-4449-b215-ac11287a8274" providerId="ADAL" clId="{AB02D375-6DBE-464C-B7A0-7398292CBDBD}" dt="2025-06-30T14:53:25.849" v="13888"/>
          <ac:spMkLst>
            <pc:docMk/>
            <pc:sldMk cId="1851270180" sldId="2072577974"/>
            <ac:spMk id="119" creationId="{59FCF728-F5AA-46E0-6855-0791179156CD}"/>
          </ac:spMkLst>
        </pc:spChg>
        <pc:spChg chg="mod">
          <ac:chgData name="Slaba, Tony C. (LARC-D309)" userId="6376b0b7-4d65-4449-b215-ac11287a8274" providerId="ADAL" clId="{AB02D375-6DBE-464C-B7A0-7398292CBDBD}" dt="2025-06-30T14:53:13.196" v="13887"/>
          <ac:spMkLst>
            <pc:docMk/>
            <pc:sldMk cId="1851270180" sldId="2072577974"/>
            <ac:spMk id="120" creationId="{D248AF8E-30DE-E3EB-6EBF-DB373667A304}"/>
          </ac:spMkLst>
        </pc:spChg>
        <pc:spChg chg="del mod">
          <ac:chgData name="Slaba, Tony C. (LARC-D309)" userId="6376b0b7-4d65-4449-b215-ac11287a8274" providerId="ADAL" clId="{AB02D375-6DBE-464C-B7A0-7398292CBDBD}" dt="2025-06-30T14:55:23.228" v="13939"/>
          <ac:spMkLst>
            <pc:docMk/>
            <pc:sldMk cId="1851270180" sldId="2072577974"/>
            <ac:spMk id="121" creationId="{0D988E8E-C1F0-5513-1651-C019207E82B2}"/>
          </ac:spMkLst>
        </pc:spChg>
        <pc:spChg chg="add del mod">
          <ac:chgData name="Slaba, Tony C. (LARC-D309)" userId="6376b0b7-4d65-4449-b215-ac11287a8274" providerId="ADAL" clId="{AB02D375-6DBE-464C-B7A0-7398292CBDBD}" dt="2025-06-30T14:55:23.228" v="13939"/>
          <ac:spMkLst>
            <pc:docMk/>
            <pc:sldMk cId="1851270180" sldId="2072577974"/>
            <ac:spMk id="122" creationId="{03C3C088-6A5A-27EF-6BDD-BDC7FF1DCC55}"/>
          </ac:spMkLst>
        </pc:spChg>
        <pc:spChg chg="del mod">
          <ac:chgData name="Slaba, Tony C. (LARC-D309)" userId="6376b0b7-4d65-4449-b215-ac11287a8274" providerId="ADAL" clId="{AB02D375-6DBE-464C-B7A0-7398292CBDBD}" dt="2025-06-30T14:55:57.143" v="13956" actId="478"/>
          <ac:spMkLst>
            <pc:docMk/>
            <pc:sldMk cId="1851270180" sldId="2072577974"/>
            <ac:spMk id="123" creationId="{76106BD9-7230-AB4D-708D-638C09232812}"/>
          </ac:spMkLst>
        </pc:spChg>
        <pc:spChg chg="add del mod">
          <ac:chgData name="Slaba, Tony C. (LARC-D309)" userId="6376b0b7-4d65-4449-b215-ac11287a8274" providerId="ADAL" clId="{AB02D375-6DBE-464C-B7A0-7398292CBDBD}" dt="2025-06-30T14:58:04.286" v="13998"/>
          <ac:spMkLst>
            <pc:docMk/>
            <pc:sldMk cId="1851270180" sldId="2072577974"/>
            <ac:spMk id="124" creationId="{451C4A22-5C71-BEA2-A1AE-67D95F700263}"/>
          </ac:spMkLst>
        </pc:spChg>
        <pc:spChg chg="add del mod">
          <ac:chgData name="Slaba, Tony C. (LARC-D309)" userId="6376b0b7-4d65-4449-b215-ac11287a8274" providerId="ADAL" clId="{AB02D375-6DBE-464C-B7A0-7398292CBDBD}" dt="2025-06-30T14:58:04.286" v="13998"/>
          <ac:spMkLst>
            <pc:docMk/>
            <pc:sldMk cId="1851270180" sldId="2072577974"/>
            <ac:spMk id="125" creationId="{46853F9A-0112-2A85-8BDA-70E5E80EBF00}"/>
          </ac:spMkLst>
        </pc:spChg>
        <pc:spChg chg="mod">
          <ac:chgData name="Slaba, Tony C. (LARC-D309)" userId="6376b0b7-4d65-4449-b215-ac11287a8274" providerId="ADAL" clId="{AB02D375-6DBE-464C-B7A0-7398292CBDBD}" dt="2025-06-30T15:35:46.772" v="14520" actId="1037"/>
          <ac:spMkLst>
            <pc:docMk/>
            <pc:sldMk cId="1851270180" sldId="2072577974"/>
            <ac:spMk id="126" creationId="{FD44A021-12EB-B5B4-A1E5-02C75D37A74F}"/>
          </ac:spMkLst>
        </pc:spChg>
        <pc:spChg chg="add mod ord">
          <ac:chgData name="Slaba, Tony C. (LARC-D309)" userId="6376b0b7-4d65-4449-b215-ac11287a8274" providerId="ADAL" clId="{AB02D375-6DBE-464C-B7A0-7398292CBDBD}" dt="2025-06-30T15:35:46.772" v="14520" actId="1037"/>
          <ac:spMkLst>
            <pc:docMk/>
            <pc:sldMk cId="1851270180" sldId="2072577974"/>
            <ac:spMk id="127" creationId="{07AB5F55-AD23-0EB1-7532-5FD1F6B36277}"/>
          </ac:spMkLst>
        </pc:spChg>
        <pc:spChg chg="add mod">
          <ac:chgData name="Slaba, Tony C. (LARC-D309)" userId="6376b0b7-4d65-4449-b215-ac11287a8274" providerId="ADAL" clId="{AB02D375-6DBE-464C-B7A0-7398292CBDBD}" dt="2025-06-30T14:58:24.756" v="14004" actId="571"/>
          <ac:spMkLst>
            <pc:docMk/>
            <pc:sldMk cId="1851270180" sldId="2072577974"/>
            <ac:spMk id="128" creationId="{A3A2C179-4102-54DE-2165-61D18D0D8644}"/>
          </ac:spMkLst>
        </pc:spChg>
        <pc:spChg chg="add mod">
          <ac:chgData name="Slaba, Tony C. (LARC-D309)" userId="6376b0b7-4d65-4449-b215-ac11287a8274" providerId="ADAL" clId="{AB02D375-6DBE-464C-B7A0-7398292CBDBD}" dt="2025-06-30T14:58:24.756" v="14004" actId="571"/>
          <ac:spMkLst>
            <pc:docMk/>
            <pc:sldMk cId="1851270180" sldId="2072577974"/>
            <ac:spMk id="129" creationId="{AC1CA962-CD48-A27B-0B1C-62E7943A7856}"/>
          </ac:spMkLst>
        </pc:spChg>
        <pc:spChg chg="add mod ord">
          <ac:chgData name="Slaba, Tony C. (LARC-D309)" userId="6376b0b7-4d65-4449-b215-ac11287a8274" providerId="ADAL" clId="{AB02D375-6DBE-464C-B7A0-7398292CBDBD}" dt="2025-06-30T15:35:46.772" v="14520" actId="1037"/>
          <ac:spMkLst>
            <pc:docMk/>
            <pc:sldMk cId="1851270180" sldId="2072577974"/>
            <ac:spMk id="130" creationId="{969A97F7-7925-C1E2-B8F2-87BFBD7859AC}"/>
          </ac:spMkLst>
        </pc:spChg>
        <pc:spChg chg="add mod ord">
          <ac:chgData name="Slaba, Tony C. (LARC-D309)" userId="6376b0b7-4d65-4449-b215-ac11287a8274" providerId="ADAL" clId="{AB02D375-6DBE-464C-B7A0-7398292CBDBD}" dt="2025-06-30T15:37:26.312" v="14536" actId="1076"/>
          <ac:spMkLst>
            <pc:docMk/>
            <pc:sldMk cId="1851270180" sldId="2072577974"/>
            <ac:spMk id="131" creationId="{2D81B7C2-3E9E-09AF-F05C-F61008B2FC9D}"/>
          </ac:spMkLst>
        </pc:spChg>
        <pc:spChg chg="add mod ord">
          <ac:chgData name="Slaba, Tony C. (LARC-D309)" userId="6376b0b7-4d65-4449-b215-ac11287a8274" providerId="ADAL" clId="{AB02D375-6DBE-464C-B7A0-7398292CBDBD}" dt="2025-06-30T15:35:46.772" v="14520" actId="1037"/>
          <ac:spMkLst>
            <pc:docMk/>
            <pc:sldMk cId="1851270180" sldId="2072577974"/>
            <ac:spMk id="132" creationId="{B15DD8B2-A494-523C-1FEF-A396B1C72677}"/>
          </ac:spMkLst>
        </pc:spChg>
        <pc:spChg chg="add del mod">
          <ac:chgData name="Slaba, Tony C. (LARC-D309)" userId="6376b0b7-4d65-4449-b215-ac11287a8274" providerId="ADAL" clId="{AB02D375-6DBE-464C-B7A0-7398292CBDBD}" dt="2025-06-30T15:02:48.080" v="14171" actId="478"/>
          <ac:spMkLst>
            <pc:docMk/>
            <pc:sldMk cId="1851270180" sldId="2072577974"/>
            <ac:spMk id="133" creationId="{132E93EA-7B95-1237-C32B-97A15A0B6610}"/>
          </ac:spMkLst>
        </pc:spChg>
        <pc:spChg chg="add mod">
          <ac:chgData name="Slaba, Tony C. (LARC-D309)" userId="6376b0b7-4d65-4449-b215-ac11287a8274" providerId="ADAL" clId="{AB02D375-6DBE-464C-B7A0-7398292CBDBD}" dt="2025-06-30T15:35:46.772" v="14520" actId="1037"/>
          <ac:spMkLst>
            <pc:docMk/>
            <pc:sldMk cId="1851270180" sldId="2072577974"/>
            <ac:spMk id="134" creationId="{15821955-D11C-1C73-A573-E4F87F2A89BA}"/>
          </ac:spMkLst>
        </pc:spChg>
        <pc:cxnChg chg="add del mod">
          <ac:chgData name="Slaba, Tony C. (LARC-D309)" userId="6376b0b7-4d65-4449-b215-ac11287a8274" providerId="ADAL" clId="{AB02D375-6DBE-464C-B7A0-7398292CBDBD}" dt="2025-06-30T14:23:29.783" v="13398" actId="478"/>
          <ac:cxnSpMkLst>
            <pc:docMk/>
            <pc:sldMk cId="1851270180" sldId="2072577974"/>
            <ac:cxnSpMk id="44" creationId="{F60E73B0-0B75-E135-E6CC-F2D7E3C11EE8}"/>
          </ac:cxnSpMkLst>
        </pc:cxnChg>
        <pc:cxnChg chg="add del mod">
          <ac:chgData name="Slaba, Tony C. (LARC-D309)" userId="6376b0b7-4d65-4449-b215-ac11287a8274" providerId="ADAL" clId="{AB02D375-6DBE-464C-B7A0-7398292CBDBD}" dt="2025-06-30T14:29:05.202" v="13457" actId="478"/>
          <ac:cxnSpMkLst>
            <pc:docMk/>
            <pc:sldMk cId="1851270180" sldId="2072577974"/>
            <ac:cxnSpMk id="46" creationId="{7823038D-22AA-2F05-5E55-2268628CB568}"/>
          </ac:cxnSpMkLst>
        </pc:cxnChg>
      </pc:sldChg>
      <pc:sldChg chg="addSp delSp modSp add mod">
        <pc:chgData name="Slaba, Tony C. (LARC-D309)" userId="6376b0b7-4d65-4449-b215-ac11287a8274" providerId="ADAL" clId="{AB02D375-6DBE-464C-B7A0-7398292CBDBD}" dt="2025-06-27T13:22:58.740" v="8526" actId="1076"/>
        <pc:sldMkLst>
          <pc:docMk/>
          <pc:sldMk cId="769164524" sldId="2072577975"/>
        </pc:sldMkLst>
        <pc:spChg chg="del">
          <ac:chgData name="Slaba, Tony C. (LARC-D309)" userId="6376b0b7-4d65-4449-b215-ac11287a8274" providerId="ADAL" clId="{AB02D375-6DBE-464C-B7A0-7398292CBDBD}" dt="2025-06-27T13:22:57.176" v="8523" actId="478"/>
          <ac:spMkLst>
            <pc:docMk/>
            <pc:sldMk cId="769164524" sldId="2072577975"/>
            <ac:spMk id="3" creationId="{02CC4F0E-7910-5EE0-7BAE-53FA004DC729}"/>
          </ac:spMkLst>
        </pc:spChg>
        <pc:spChg chg="add mod">
          <ac:chgData name="Slaba, Tony C. (LARC-D309)" userId="6376b0b7-4d65-4449-b215-ac11287a8274" providerId="ADAL" clId="{AB02D375-6DBE-464C-B7A0-7398292CBDBD}" dt="2025-06-27T13:22:58.740" v="8526" actId="1076"/>
          <ac:spMkLst>
            <pc:docMk/>
            <pc:sldMk cId="769164524" sldId="2072577975"/>
            <ac:spMk id="4" creationId="{0B6E49D2-3752-7810-0729-FBF700BD98A4}"/>
          </ac:spMkLst>
        </pc:spChg>
        <pc:spChg chg="mod">
          <ac:chgData name="Slaba, Tony C. (LARC-D309)" userId="6376b0b7-4d65-4449-b215-ac11287a8274" providerId="ADAL" clId="{AB02D375-6DBE-464C-B7A0-7398292CBDBD}" dt="2025-06-27T13:22:44.586" v="8520" actId="20577"/>
          <ac:spMkLst>
            <pc:docMk/>
            <pc:sldMk cId="769164524" sldId="2072577975"/>
            <ac:spMk id="39" creationId="{E8678423-8976-E067-C7AC-56C76E048C9C}"/>
          </ac:spMkLst>
        </pc:spChg>
      </pc:sldChg>
      <pc:sldChg chg="addSp delSp modSp add mod">
        <pc:chgData name="Slaba, Tony C. (LARC-D309)" userId="6376b0b7-4d65-4449-b215-ac11287a8274" providerId="ADAL" clId="{AB02D375-6DBE-464C-B7A0-7398292CBDBD}" dt="2025-06-27T13:26:05.371" v="8599" actId="14100"/>
        <pc:sldMkLst>
          <pc:docMk/>
          <pc:sldMk cId="201417307" sldId="2072577976"/>
        </pc:sldMkLst>
        <pc:spChg chg="add mod">
          <ac:chgData name="Slaba, Tony C. (LARC-D309)" userId="6376b0b7-4d65-4449-b215-ac11287a8274" providerId="ADAL" clId="{AB02D375-6DBE-464C-B7A0-7398292CBDBD}" dt="2025-06-27T13:23:22.019" v="8530"/>
          <ac:spMkLst>
            <pc:docMk/>
            <pc:sldMk cId="201417307" sldId="2072577976"/>
            <ac:spMk id="2" creationId="{E4B682AE-D22B-4EC7-2B1C-C7AD43EC8BB6}"/>
          </ac:spMkLst>
        </pc:spChg>
        <pc:spChg chg="del">
          <ac:chgData name="Slaba, Tony C. (LARC-D309)" userId="6376b0b7-4d65-4449-b215-ac11287a8274" providerId="ADAL" clId="{AB02D375-6DBE-464C-B7A0-7398292CBDBD}" dt="2025-06-27T13:23:21.673" v="8529" actId="478"/>
          <ac:spMkLst>
            <pc:docMk/>
            <pc:sldMk cId="201417307" sldId="2072577976"/>
            <ac:spMk id="4" creationId="{0B6E49D2-3752-7810-0729-FBF700BD98A4}"/>
          </ac:spMkLst>
        </pc:spChg>
        <pc:spChg chg="add mod">
          <ac:chgData name="Slaba, Tony C. (LARC-D309)" userId="6376b0b7-4d65-4449-b215-ac11287a8274" providerId="ADAL" clId="{AB02D375-6DBE-464C-B7A0-7398292CBDBD}" dt="2025-06-27T13:26:05.371" v="8599" actId="14100"/>
          <ac:spMkLst>
            <pc:docMk/>
            <pc:sldMk cId="201417307" sldId="2072577976"/>
            <ac:spMk id="6" creationId="{4B4E9488-82B2-FDB7-2936-1DAFCA318E03}"/>
          </ac:spMkLst>
        </pc:spChg>
        <pc:spChg chg="del mod">
          <ac:chgData name="Slaba, Tony C. (LARC-D309)" userId="6376b0b7-4d65-4449-b215-ac11287a8274" providerId="ADAL" clId="{AB02D375-6DBE-464C-B7A0-7398292CBDBD}" dt="2025-06-27T13:24:48.809" v="8545" actId="478"/>
          <ac:spMkLst>
            <pc:docMk/>
            <pc:sldMk cId="201417307" sldId="2072577976"/>
            <ac:spMk id="39" creationId="{E8678423-8976-E067-C7AC-56C76E048C9C}"/>
          </ac:spMkLst>
        </pc:spChg>
        <pc:graphicFrameChg chg="add mod">
          <ac:chgData name="Slaba, Tony C. (LARC-D309)" userId="6376b0b7-4d65-4449-b215-ac11287a8274" providerId="ADAL" clId="{AB02D375-6DBE-464C-B7A0-7398292CBDBD}" dt="2025-06-27T13:23:22.019" v="8530"/>
          <ac:graphicFrameMkLst>
            <pc:docMk/>
            <pc:sldMk cId="201417307" sldId="2072577976"/>
            <ac:graphicFrameMk id="5" creationId="{E6760ED8-C1B7-89CE-35E0-0F3571A9B16D}"/>
          </ac:graphicFrameMkLst>
        </pc:graphicFrameChg>
        <pc:picChg chg="add mod">
          <ac:chgData name="Slaba, Tony C. (LARC-D309)" userId="6376b0b7-4d65-4449-b215-ac11287a8274" providerId="ADAL" clId="{AB02D375-6DBE-464C-B7A0-7398292CBDBD}" dt="2025-06-27T13:23:22.019" v="8530"/>
          <ac:picMkLst>
            <pc:docMk/>
            <pc:sldMk cId="201417307" sldId="2072577976"/>
            <ac:picMk id="3" creationId="{DA279162-256A-FB49-2AE1-221845AA6A34}"/>
          </ac:picMkLst>
        </pc:picChg>
      </pc:sldChg>
      <pc:sldChg chg="addSp delSp modSp add mod ord">
        <pc:chgData name="Slaba, Tony C. (LARC-D309)" userId="6376b0b7-4d65-4449-b215-ac11287a8274" providerId="ADAL" clId="{AB02D375-6DBE-464C-B7A0-7398292CBDBD}" dt="2025-06-27T13:29:42.149" v="8804" actId="255"/>
        <pc:sldMkLst>
          <pc:docMk/>
          <pc:sldMk cId="774489422" sldId="2072577977"/>
        </pc:sldMkLst>
        <pc:spChg chg="add mod">
          <ac:chgData name="Slaba, Tony C. (LARC-D309)" userId="6376b0b7-4d65-4449-b215-ac11287a8274" providerId="ADAL" clId="{AB02D375-6DBE-464C-B7A0-7398292CBDBD}" dt="2025-06-27T13:29:42.149" v="8804" actId="255"/>
          <ac:spMkLst>
            <pc:docMk/>
            <pc:sldMk cId="774489422" sldId="2072577977"/>
            <ac:spMk id="2" creationId="{F4B3FC8A-1242-6864-0497-3CA5B426FFBE}"/>
          </ac:spMkLst>
        </pc:spChg>
        <pc:spChg chg="del">
          <ac:chgData name="Slaba, Tony C. (LARC-D309)" userId="6376b0b7-4d65-4449-b215-ac11287a8274" providerId="ADAL" clId="{AB02D375-6DBE-464C-B7A0-7398292CBDBD}" dt="2025-06-27T13:26:35.349" v="8614" actId="478"/>
          <ac:spMkLst>
            <pc:docMk/>
            <pc:sldMk cId="774489422" sldId="2072577977"/>
            <ac:spMk id="4" creationId="{0B6E49D2-3752-7810-0729-FBF700BD98A4}"/>
          </ac:spMkLst>
        </pc:spChg>
        <pc:spChg chg="mod">
          <ac:chgData name="Slaba, Tony C. (LARC-D309)" userId="6376b0b7-4d65-4449-b215-ac11287a8274" providerId="ADAL" clId="{AB02D375-6DBE-464C-B7A0-7398292CBDBD}" dt="2025-06-27T13:26:29.974" v="8613" actId="20577"/>
          <ac:spMkLst>
            <pc:docMk/>
            <pc:sldMk cId="774489422" sldId="2072577977"/>
            <ac:spMk id="39" creationId="{E8678423-8976-E067-C7AC-56C76E048C9C}"/>
          </ac:spMkLst>
        </pc:spChg>
      </pc:sldChg>
      <pc:sldChg chg="add del">
        <pc:chgData name="Slaba, Tony C. (LARC-D309)" userId="6376b0b7-4d65-4449-b215-ac11287a8274" providerId="ADAL" clId="{AB02D375-6DBE-464C-B7A0-7398292CBDBD}" dt="2025-06-27T13:26:23.968" v="8603"/>
        <pc:sldMkLst>
          <pc:docMk/>
          <pc:sldMk cId="2759922682" sldId="2072577977"/>
        </pc:sldMkLst>
      </pc:sldChg>
      <pc:sldChg chg="addSp delSp modSp add mod">
        <pc:chgData name="Slaba, Tony C. (LARC-D309)" userId="6376b0b7-4d65-4449-b215-ac11287a8274" providerId="ADAL" clId="{AB02D375-6DBE-464C-B7A0-7398292CBDBD}" dt="2025-06-27T13:30:50.985" v="8833" actId="113"/>
        <pc:sldMkLst>
          <pc:docMk/>
          <pc:sldMk cId="2428264669" sldId="2072577978"/>
        </pc:sldMkLst>
        <pc:spChg chg="del">
          <ac:chgData name="Slaba, Tony C. (LARC-D309)" userId="6376b0b7-4d65-4449-b215-ac11287a8274" providerId="ADAL" clId="{AB02D375-6DBE-464C-B7A0-7398292CBDBD}" dt="2025-06-27T13:30:19.217" v="8808" actId="478"/>
          <ac:spMkLst>
            <pc:docMk/>
            <pc:sldMk cId="2428264669" sldId="2072577978"/>
            <ac:spMk id="2" creationId="{F4B3FC8A-1242-6864-0497-3CA5B426FFBE}"/>
          </ac:spMkLst>
        </pc:spChg>
        <pc:spChg chg="add mod">
          <ac:chgData name="Slaba, Tony C. (LARC-D309)" userId="6376b0b7-4d65-4449-b215-ac11287a8274" providerId="ADAL" clId="{AB02D375-6DBE-464C-B7A0-7398292CBDBD}" dt="2025-06-27T13:30:50.985" v="8833" actId="113"/>
          <ac:spMkLst>
            <pc:docMk/>
            <pc:sldMk cId="2428264669" sldId="2072577978"/>
            <ac:spMk id="3" creationId="{7F45171B-26A9-6E93-98DC-B90F2A79730E}"/>
          </ac:spMkLst>
        </pc:spChg>
        <pc:spChg chg="mod">
          <ac:chgData name="Slaba, Tony C. (LARC-D309)" userId="6376b0b7-4d65-4449-b215-ac11287a8274" providerId="ADAL" clId="{AB02D375-6DBE-464C-B7A0-7398292CBDBD}" dt="2025-06-27T13:30:30.674" v="8810"/>
          <ac:spMkLst>
            <pc:docMk/>
            <pc:sldMk cId="2428264669" sldId="2072577978"/>
            <ac:spMk id="5" creationId="{6ACF9E00-B346-0B22-8173-E384662EE523}"/>
          </ac:spMkLst>
        </pc:spChg>
        <pc:spChg chg="mod">
          <ac:chgData name="Slaba, Tony C. (LARC-D309)" userId="6376b0b7-4d65-4449-b215-ac11287a8274" providerId="ADAL" clId="{AB02D375-6DBE-464C-B7A0-7398292CBDBD}" dt="2025-06-27T13:30:30.674" v="8810"/>
          <ac:spMkLst>
            <pc:docMk/>
            <pc:sldMk cId="2428264669" sldId="2072577978"/>
            <ac:spMk id="6" creationId="{2A93F191-AA0D-9AF2-E24F-48051ED634BA}"/>
          </ac:spMkLst>
        </pc:spChg>
        <pc:spChg chg="mod">
          <ac:chgData name="Slaba, Tony C. (LARC-D309)" userId="6376b0b7-4d65-4449-b215-ac11287a8274" providerId="ADAL" clId="{AB02D375-6DBE-464C-B7A0-7398292CBDBD}" dt="2025-06-27T13:30:30.674" v="8810"/>
          <ac:spMkLst>
            <pc:docMk/>
            <pc:sldMk cId="2428264669" sldId="2072577978"/>
            <ac:spMk id="9" creationId="{217CD4E6-6CB0-242D-BE7F-14202477DCB8}"/>
          </ac:spMkLst>
        </pc:spChg>
        <pc:spChg chg="mod">
          <ac:chgData name="Slaba, Tony C. (LARC-D309)" userId="6376b0b7-4d65-4449-b215-ac11287a8274" providerId="ADAL" clId="{AB02D375-6DBE-464C-B7A0-7398292CBDBD}" dt="2025-06-27T13:30:30.674" v="8810"/>
          <ac:spMkLst>
            <pc:docMk/>
            <pc:sldMk cId="2428264669" sldId="2072577978"/>
            <ac:spMk id="10" creationId="{2F1B92BC-2EDB-760F-8AD9-38FAE6CD754A}"/>
          </ac:spMkLst>
        </pc:spChg>
        <pc:spChg chg="mod">
          <ac:chgData name="Slaba, Tony C. (LARC-D309)" userId="6376b0b7-4d65-4449-b215-ac11287a8274" providerId="ADAL" clId="{AB02D375-6DBE-464C-B7A0-7398292CBDBD}" dt="2025-06-27T13:30:30.674" v="8810"/>
          <ac:spMkLst>
            <pc:docMk/>
            <pc:sldMk cId="2428264669" sldId="2072577978"/>
            <ac:spMk id="11" creationId="{5ADDA272-8F3A-24EA-A5F6-E0A747DFAF78}"/>
          </ac:spMkLst>
        </pc:spChg>
        <pc:spChg chg="del">
          <ac:chgData name="Slaba, Tony C. (LARC-D309)" userId="6376b0b7-4d65-4449-b215-ac11287a8274" providerId="ADAL" clId="{AB02D375-6DBE-464C-B7A0-7398292CBDBD}" dt="2025-06-27T13:30:21.355" v="8809" actId="478"/>
          <ac:spMkLst>
            <pc:docMk/>
            <pc:sldMk cId="2428264669" sldId="2072577978"/>
            <ac:spMk id="39" creationId="{E8678423-8976-E067-C7AC-56C76E048C9C}"/>
          </ac:spMkLst>
        </pc:spChg>
        <pc:grpChg chg="add mod">
          <ac:chgData name="Slaba, Tony C. (LARC-D309)" userId="6376b0b7-4d65-4449-b215-ac11287a8274" providerId="ADAL" clId="{AB02D375-6DBE-464C-B7A0-7398292CBDBD}" dt="2025-06-27T13:30:40.059" v="8830" actId="1038"/>
          <ac:grpSpMkLst>
            <pc:docMk/>
            <pc:sldMk cId="2428264669" sldId="2072577978"/>
            <ac:grpSpMk id="4" creationId="{3948ACA0-5063-E8C1-C7B5-4DB716203FB9}"/>
          </ac:grpSpMkLst>
        </pc:grpChg>
        <pc:grpChg chg="add mod">
          <ac:chgData name="Slaba, Tony C. (LARC-D309)" userId="6376b0b7-4d65-4449-b215-ac11287a8274" providerId="ADAL" clId="{AB02D375-6DBE-464C-B7A0-7398292CBDBD}" dt="2025-06-27T13:30:33.927" v="8827" actId="1036"/>
          <ac:grpSpMkLst>
            <pc:docMk/>
            <pc:sldMk cId="2428264669" sldId="2072577978"/>
            <ac:grpSpMk id="7" creationId="{3FCEDCFE-AA1A-C435-BCA3-57CD59B551ED}"/>
          </ac:grpSpMkLst>
        </pc:grpChg>
        <pc:grpChg chg="mod">
          <ac:chgData name="Slaba, Tony C. (LARC-D309)" userId="6376b0b7-4d65-4449-b215-ac11287a8274" providerId="ADAL" clId="{AB02D375-6DBE-464C-B7A0-7398292CBDBD}" dt="2025-06-27T13:30:30.674" v="8810"/>
          <ac:grpSpMkLst>
            <pc:docMk/>
            <pc:sldMk cId="2428264669" sldId="2072577978"/>
            <ac:grpSpMk id="8" creationId="{DC7ACC14-DD52-1567-4039-A1320ABE62AC}"/>
          </ac:grpSpMkLst>
        </pc:grpChg>
      </pc:sldChg>
      <pc:sldChg chg="addSp delSp modSp add mod">
        <pc:chgData name="Slaba, Tony C. (LARC-D309)" userId="6376b0b7-4d65-4449-b215-ac11287a8274" providerId="ADAL" clId="{AB02D375-6DBE-464C-B7A0-7398292CBDBD}" dt="2025-06-30T12:33:58.973" v="10873" actId="1076"/>
        <pc:sldMkLst>
          <pc:docMk/>
          <pc:sldMk cId="492399741" sldId="2072577979"/>
        </pc:sldMkLst>
        <pc:spChg chg="add mod">
          <ac:chgData name="Slaba, Tony C. (LARC-D309)" userId="6376b0b7-4d65-4449-b215-ac11287a8274" providerId="ADAL" clId="{AB02D375-6DBE-464C-B7A0-7398292CBDBD}" dt="2025-06-30T12:33:38.474" v="10785" actId="20577"/>
          <ac:spMkLst>
            <pc:docMk/>
            <pc:sldMk cId="492399741" sldId="2072577979"/>
            <ac:spMk id="2" creationId="{BFD6908F-6C73-9320-8D07-D95E09BA4F4A}"/>
          </ac:spMkLst>
        </pc:spChg>
        <pc:spChg chg="del mod">
          <ac:chgData name="Slaba, Tony C. (LARC-D309)" userId="6376b0b7-4d65-4449-b215-ac11287a8274" providerId="ADAL" clId="{AB02D375-6DBE-464C-B7A0-7398292CBDBD}" dt="2025-06-30T12:33:30.118" v="10776" actId="478"/>
          <ac:spMkLst>
            <pc:docMk/>
            <pc:sldMk cId="492399741" sldId="2072577979"/>
            <ac:spMk id="3" creationId="{7F45171B-26A9-6E93-98DC-B90F2A79730E}"/>
          </ac:spMkLst>
        </pc:spChg>
        <pc:spChg chg="add mod">
          <ac:chgData name="Slaba, Tony C. (LARC-D309)" userId="6376b0b7-4d65-4449-b215-ac11287a8274" providerId="ADAL" clId="{AB02D375-6DBE-464C-B7A0-7398292CBDBD}" dt="2025-06-30T12:33:58.973" v="10873" actId="1076"/>
          <ac:spMkLst>
            <pc:docMk/>
            <pc:sldMk cId="492399741" sldId="2072577979"/>
            <ac:spMk id="12" creationId="{3995BB21-33EB-FFB7-3352-5BCF042BF234}"/>
          </ac:spMkLst>
        </pc:spChg>
        <pc:grpChg chg="del">
          <ac:chgData name="Slaba, Tony C. (LARC-D309)" userId="6376b0b7-4d65-4449-b215-ac11287a8274" providerId="ADAL" clId="{AB02D375-6DBE-464C-B7A0-7398292CBDBD}" dt="2025-06-30T12:33:31.221" v="10778" actId="478"/>
          <ac:grpSpMkLst>
            <pc:docMk/>
            <pc:sldMk cId="492399741" sldId="2072577979"/>
            <ac:grpSpMk id="4" creationId="{3948ACA0-5063-E8C1-C7B5-4DB716203FB9}"/>
          </ac:grpSpMkLst>
        </pc:grpChg>
        <pc:grpChg chg="del">
          <ac:chgData name="Slaba, Tony C. (LARC-D309)" userId="6376b0b7-4d65-4449-b215-ac11287a8274" providerId="ADAL" clId="{AB02D375-6DBE-464C-B7A0-7398292CBDBD}" dt="2025-06-30T12:33:30.726" v="10777" actId="478"/>
          <ac:grpSpMkLst>
            <pc:docMk/>
            <pc:sldMk cId="492399741" sldId="2072577979"/>
            <ac:grpSpMk id="7" creationId="{3FCEDCFE-AA1A-C435-BCA3-57CD59B551ED}"/>
          </ac:grpSpMkLst>
        </pc:grpChg>
      </pc:sldChg>
      <pc:sldMasterChg chg="addSp delSp modSp mod">
        <pc:chgData name="Slaba, Tony C. (LARC-D309)" userId="6376b0b7-4d65-4449-b215-ac11287a8274" providerId="ADAL" clId="{AB02D375-6DBE-464C-B7A0-7398292CBDBD}" dt="2025-06-26T19:24:01.457" v="3993" actId="478"/>
        <pc:sldMasterMkLst>
          <pc:docMk/>
          <pc:sldMasterMk cId="2807716988" sldId="2147483648"/>
        </pc:sldMasterMkLst>
        <pc:spChg chg="mod">
          <ac:chgData name="Slaba, Tony C. (LARC-D309)" userId="6376b0b7-4d65-4449-b215-ac11287a8274" providerId="ADAL" clId="{AB02D375-6DBE-464C-B7A0-7398292CBDBD}" dt="2025-06-25T14:53:25.722" v="2591"/>
          <ac:spMkLst>
            <pc:docMk/>
            <pc:sldMasterMk cId="2807716988" sldId="2147483648"/>
            <ac:spMk id="9" creationId="{37504EE6-05A8-9470-F7AA-13D1B471305A}"/>
          </ac:spMkLst>
        </pc:spChg>
        <pc:spChg chg="mod">
          <ac:chgData name="Slaba, Tony C. (LARC-D309)" userId="6376b0b7-4d65-4449-b215-ac11287a8274" providerId="ADAL" clId="{AB02D375-6DBE-464C-B7A0-7398292CBDBD}" dt="2025-06-25T14:53:25.722" v="2591"/>
          <ac:spMkLst>
            <pc:docMk/>
            <pc:sldMasterMk cId="2807716988" sldId="2147483648"/>
            <ac:spMk id="10" creationId="{224C0AC9-3CBD-D2C9-EA49-EF510CCE1AEB}"/>
          </ac:spMkLst>
        </pc:spChg>
        <pc:spChg chg="add mod ord modCrop">
          <ac:chgData name="Slaba, Tony C. (LARC-D309)" userId="6376b0b7-4d65-4449-b215-ac11287a8274" providerId="ADAL" clId="{AB02D375-6DBE-464C-B7A0-7398292CBDBD}" dt="2025-06-26T18:54:14.121" v="3354" actId="14100"/>
          <ac:spMkLst>
            <pc:docMk/>
            <pc:sldMasterMk cId="2807716988" sldId="2147483648"/>
            <ac:spMk id="11" creationId="{4D016BE4-D08C-113B-D6FD-4FFD6078FFB5}"/>
          </ac:spMkLst>
        </pc:spChg>
        <pc:spChg chg="add del mod ord modCrop">
          <ac:chgData name="Slaba, Tony C. (LARC-D309)" userId="6376b0b7-4d65-4449-b215-ac11287a8274" providerId="ADAL" clId="{AB02D375-6DBE-464C-B7A0-7398292CBDBD}" dt="2025-06-26T19:24:01.457" v="3993" actId="478"/>
          <ac:spMkLst>
            <pc:docMk/>
            <pc:sldMasterMk cId="2807716988" sldId="2147483648"/>
            <ac:spMk id="12" creationId="{07C5E83C-12A4-12A4-25D6-9977649873B7}"/>
          </ac:spMkLst>
        </pc:spChg>
        <pc:spChg chg="add del mod">
          <ac:chgData name="Slaba, Tony C. (LARC-D309)" userId="6376b0b7-4d65-4449-b215-ac11287a8274" providerId="ADAL" clId="{AB02D375-6DBE-464C-B7A0-7398292CBDBD}" dt="2025-06-26T19:21:42.739" v="3802" actId="478"/>
          <ac:spMkLst>
            <pc:docMk/>
            <pc:sldMasterMk cId="2807716988" sldId="2147483648"/>
            <ac:spMk id="13" creationId="{D1877BC5-A384-BC10-6E5C-DDF71AB639D4}"/>
          </ac:spMkLst>
        </pc:spChg>
        <pc:spChg chg="add del mod">
          <ac:chgData name="Slaba, Tony C. (LARC-D309)" userId="6376b0b7-4d65-4449-b215-ac11287a8274" providerId="ADAL" clId="{AB02D375-6DBE-464C-B7A0-7398292CBDBD}" dt="2025-06-26T19:21:53.023" v="3804" actId="478"/>
          <ac:spMkLst>
            <pc:docMk/>
            <pc:sldMasterMk cId="2807716988" sldId="2147483648"/>
            <ac:spMk id="14" creationId="{F1E34BE7-38F5-58AB-F1D6-CB6C7C1E9FB6}"/>
          </ac:spMkLst>
        </pc:spChg>
        <pc:spChg chg="add mod">
          <ac:chgData name="Slaba, Tony C. (LARC-D309)" userId="6376b0b7-4d65-4449-b215-ac11287a8274" providerId="ADAL" clId="{AB02D375-6DBE-464C-B7A0-7398292CBDBD}" dt="2025-06-26T19:23:18.041" v="3820" actId="14100"/>
          <ac:spMkLst>
            <pc:docMk/>
            <pc:sldMasterMk cId="2807716988" sldId="2147483648"/>
            <ac:spMk id="15" creationId="{90516ACB-3E94-F5FA-745D-E8630B4D25B3}"/>
          </ac:spMkLst>
        </pc:spChg>
        <pc:grpChg chg="add mod ord">
          <ac:chgData name="Slaba, Tony C. (LARC-D309)" userId="6376b0b7-4d65-4449-b215-ac11287a8274" providerId="ADAL" clId="{AB02D375-6DBE-464C-B7A0-7398292CBDBD}" dt="2025-06-26T18:26:18.804" v="3266" actId="167"/>
          <ac:grpSpMkLst>
            <pc:docMk/>
            <pc:sldMasterMk cId="2807716988" sldId="2147483648"/>
            <ac:grpSpMk id="8" creationId="{0C434462-F2FE-BE4F-DDFC-2FADCFC2454C}"/>
          </ac:grpSpMkLst>
        </pc:grpChg>
        <pc:picChg chg="add mod">
          <ac:chgData name="Slaba, Tony C. (LARC-D309)" userId="6376b0b7-4d65-4449-b215-ac11287a8274" providerId="ADAL" clId="{AB02D375-6DBE-464C-B7A0-7398292CBDBD}" dt="2025-06-25T14:56:29.815" v="2633" actId="14100"/>
          <ac:picMkLst>
            <pc:docMk/>
            <pc:sldMasterMk cId="2807716988" sldId="2147483648"/>
            <ac:picMk id="7" creationId="{EB8CAF60-FEFF-75F7-078F-773D935D2D75}"/>
          </ac:picMkLst>
        </pc:picChg>
      </pc:sldMasterChg>
      <pc:sldMasterChg chg="del delSldLayout">
        <pc:chgData name="Slaba, Tony C. (LARC-D309)" userId="6376b0b7-4d65-4449-b215-ac11287a8274" providerId="ADAL" clId="{AB02D375-6DBE-464C-B7A0-7398292CBDBD}" dt="2025-06-26T19:04:14.834" v="3567" actId="47"/>
        <pc:sldMasterMkLst>
          <pc:docMk/>
          <pc:sldMasterMk cId="2098583816" sldId="2147483660"/>
        </pc:sldMasterMkLst>
        <pc:sldLayoutChg chg="del">
          <pc:chgData name="Slaba, Tony C. (LARC-D309)" userId="6376b0b7-4d65-4449-b215-ac11287a8274" providerId="ADAL" clId="{AB02D375-6DBE-464C-B7A0-7398292CBDBD}" dt="2025-06-26T19:04:14.834" v="3567" actId="47"/>
          <pc:sldLayoutMkLst>
            <pc:docMk/>
            <pc:sldMasterMk cId="2098583816" sldId="2147483660"/>
            <pc:sldLayoutMk cId="2621040654" sldId="2147483661"/>
          </pc:sldLayoutMkLst>
        </pc:sldLayoutChg>
        <pc:sldLayoutChg chg="del">
          <pc:chgData name="Slaba, Tony C. (LARC-D309)" userId="6376b0b7-4d65-4449-b215-ac11287a8274" providerId="ADAL" clId="{AB02D375-6DBE-464C-B7A0-7398292CBDBD}" dt="2025-06-26T19:04:14.834" v="3567" actId="47"/>
          <pc:sldLayoutMkLst>
            <pc:docMk/>
            <pc:sldMasterMk cId="2098583816" sldId="2147483660"/>
            <pc:sldLayoutMk cId="3954293201" sldId="2147483662"/>
          </pc:sldLayoutMkLst>
        </pc:sldLayoutChg>
        <pc:sldLayoutChg chg="del">
          <pc:chgData name="Slaba, Tony C. (LARC-D309)" userId="6376b0b7-4d65-4449-b215-ac11287a8274" providerId="ADAL" clId="{AB02D375-6DBE-464C-B7A0-7398292CBDBD}" dt="2025-06-26T19:04:14.834" v="3567" actId="47"/>
          <pc:sldLayoutMkLst>
            <pc:docMk/>
            <pc:sldMasterMk cId="2098583816" sldId="2147483660"/>
            <pc:sldLayoutMk cId="3925363877" sldId="2147483663"/>
          </pc:sldLayoutMkLst>
        </pc:sldLayoutChg>
        <pc:sldLayoutChg chg="del">
          <pc:chgData name="Slaba, Tony C. (LARC-D309)" userId="6376b0b7-4d65-4449-b215-ac11287a8274" providerId="ADAL" clId="{AB02D375-6DBE-464C-B7A0-7398292CBDBD}" dt="2025-06-26T19:04:14.834" v="3567" actId="47"/>
          <pc:sldLayoutMkLst>
            <pc:docMk/>
            <pc:sldMasterMk cId="2098583816" sldId="2147483660"/>
            <pc:sldLayoutMk cId="74358773" sldId="2147483664"/>
          </pc:sldLayoutMkLst>
        </pc:sldLayoutChg>
        <pc:sldLayoutChg chg="del">
          <pc:chgData name="Slaba, Tony C. (LARC-D309)" userId="6376b0b7-4d65-4449-b215-ac11287a8274" providerId="ADAL" clId="{AB02D375-6DBE-464C-B7A0-7398292CBDBD}" dt="2025-06-26T19:04:14.834" v="3567" actId="47"/>
          <pc:sldLayoutMkLst>
            <pc:docMk/>
            <pc:sldMasterMk cId="2098583816" sldId="2147483660"/>
            <pc:sldLayoutMk cId="91875946" sldId="2147483665"/>
          </pc:sldLayoutMkLst>
        </pc:sldLayoutChg>
        <pc:sldLayoutChg chg="del">
          <pc:chgData name="Slaba, Tony C. (LARC-D309)" userId="6376b0b7-4d65-4449-b215-ac11287a8274" providerId="ADAL" clId="{AB02D375-6DBE-464C-B7A0-7398292CBDBD}" dt="2025-06-26T19:04:14.834" v="3567" actId="47"/>
          <pc:sldLayoutMkLst>
            <pc:docMk/>
            <pc:sldMasterMk cId="2098583816" sldId="2147483660"/>
            <pc:sldLayoutMk cId="896622458" sldId="2147483666"/>
          </pc:sldLayoutMkLst>
        </pc:sldLayoutChg>
      </pc:sldMasterChg>
      <pc:sldMasterChg chg="addSp delSp modSp mod">
        <pc:chgData name="Slaba, Tony C. (LARC-D309)" userId="6376b0b7-4d65-4449-b215-ac11287a8274" providerId="ADAL" clId="{AB02D375-6DBE-464C-B7A0-7398292CBDBD}" dt="2025-06-26T19:25:28.466" v="3997" actId="478"/>
        <pc:sldMasterMkLst>
          <pc:docMk/>
          <pc:sldMasterMk cId="4268409433" sldId="2147483680"/>
        </pc:sldMasterMkLst>
        <pc:spChg chg="add mod">
          <ac:chgData name="Slaba, Tony C. (LARC-D309)" userId="6376b0b7-4d65-4449-b215-ac11287a8274" providerId="ADAL" clId="{AB02D375-6DBE-464C-B7A0-7398292CBDBD}" dt="2025-06-26T19:19:48.827" v="3769"/>
          <ac:spMkLst>
            <pc:docMk/>
            <pc:sldMasterMk cId="4268409433" sldId="2147483680"/>
            <ac:spMk id="2" creationId="{ADF96D59-EEE6-C607-4E07-CBF4F20CC685}"/>
          </ac:spMkLst>
        </pc:spChg>
        <pc:spChg chg="add mod">
          <ac:chgData name="Slaba, Tony C. (LARC-D309)" userId="6376b0b7-4d65-4449-b215-ac11287a8274" providerId="ADAL" clId="{AB02D375-6DBE-464C-B7A0-7398292CBDBD}" dt="2025-06-26T19:24:37.384" v="3996" actId="167"/>
          <ac:spMkLst>
            <pc:docMk/>
            <pc:sldMasterMk cId="4268409433" sldId="2147483680"/>
            <ac:spMk id="3" creationId="{C5EE1A0F-0A8A-4FA9-F8D6-5EFD1EE3FA7F}"/>
          </ac:spMkLst>
        </pc:spChg>
        <pc:spChg chg="mod">
          <ac:chgData name="Slaba, Tony C. (LARC-D309)" userId="6376b0b7-4d65-4449-b215-ac11287a8274" providerId="ADAL" clId="{AB02D375-6DBE-464C-B7A0-7398292CBDBD}" dt="2025-06-26T19:24:34.825" v="3995"/>
          <ac:spMkLst>
            <pc:docMk/>
            <pc:sldMasterMk cId="4268409433" sldId="2147483680"/>
            <ac:spMk id="6" creationId="{6AA3A09A-01F5-EDFB-75B2-F6413C66BD5E}"/>
          </ac:spMkLst>
        </pc:spChg>
        <pc:spChg chg="add del">
          <ac:chgData name="Slaba, Tony C. (LARC-D309)" userId="6376b0b7-4d65-4449-b215-ac11287a8274" providerId="ADAL" clId="{AB02D375-6DBE-464C-B7A0-7398292CBDBD}" dt="2025-06-26T19:25:28.466" v="3997" actId="478"/>
          <ac:spMkLst>
            <pc:docMk/>
            <pc:sldMasterMk cId="4268409433" sldId="2147483680"/>
            <ac:spMk id="7" creationId="{3C5D972C-0332-B383-465E-AD561179B1E5}"/>
          </ac:spMkLst>
        </pc:spChg>
        <pc:spChg chg="mod">
          <ac:chgData name="Slaba, Tony C. (LARC-D309)" userId="6376b0b7-4d65-4449-b215-ac11287a8274" providerId="ADAL" clId="{AB02D375-6DBE-464C-B7A0-7398292CBDBD}" dt="2025-06-26T19:24:34.825" v="3995"/>
          <ac:spMkLst>
            <pc:docMk/>
            <pc:sldMasterMk cId="4268409433" sldId="2147483680"/>
            <ac:spMk id="10" creationId="{847DC099-CB4B-76E5-4CEB-B26469B2F329}"/>
          </ac:spMkLst>
        </pc:spChg>
        <pc:spChg chg="add mod">
          <ac:chgData name="Slaba, Tony C. (LARC-D309)" userId="6376b0b7-4d65-4449-b215-ac11287a8274" providerId="ADAL" clId="{AB02D375-6DBE-464C-B7A0-7398292CBDBD}" dt="2025-06-26T19:24:37.384" v="3996" actId="167"/>
          <ac:spMkLst>
            <pc:docMk/>
            <pc:sldMasterMk cId="4268409433" sldId="2147483680"/>
            <ac:spMk id="11" creationId="{9723925C-B19E-503A-75A7-FF74A7E895ED}"/>
          </ac:spMkLst>
        </pc:spChg>
        <pc:grpChg chg="add mod">
          <ac:chgData name="Slaba, Tony C. (LARC-D309)" userId="6376b0b7-4d65-4449-b215-ac11287a8274" providerId="ADAL" clId="{AB02D375-6DBE-464C-B7A0-7398292CBDBD}" dt="2025-06-26T19:24:37.384" v="3996" actId="167"/>
          <ac:grpSpMkLst>
            <pc:docMk/>
            <pc:sldMasterMk cId="4268409433" sldId="2147483680"/>
            <ac:grpSpMk id="5" creationId="{1FA58BEC-4D34-8D43-9548-38B476EC44B2}"/>
          </ac:grpSpMkLst>
        </pc:grpChg>
        <pc:picChg chg="add mod">
          <ac:chgData name="Slaba, Tony C. (LARC-D309)" userId="6376b0b7-4d65-4449-b215-ac11287a8274" providerId="ADAL" clId="{AB02D375-6DBE-464C-B7A0-7398292CBDBD}" dt="2025-06-26T19:24:37.384" v="3996" actId="167"/>
          <ac:picMkLst>
            <pc:docMk/>
            <pc:sldMasterMk cId="4268409433" sldId="2147483680"/>
            <ac:picMk id="4" creationId="{B70AFD5B-114A-463F-9522-573080D2938F}"/>
          </ac:picMkLst>
        </pc:picChg>
        <pc:picChg chg="del">
          <ac:chgData name="Slaba, Tony C. (LARC-D309)" userId="6376b0b7-4d65-4449-b215-ac11287a8274" providerId="ADAL" clId="{AB02D375-6DBE-464C-B7A0-7398292CBDBD}" dt="2025-06-26T19:20:02.197" v="3772" actId="478"/>
          <ac:picMkLst>
            <pc:docMk/>
            <pc:sldMasterMk cId="4268409433" sldId="2147483680"/>
            <ac:picMk id="8" creationId="{56B403EE-126F-0E37-91DD-106F8045E855}"/>
          </ac:picMkLst>
        </pc:picChg>
      </pc:sldMasterChg>
    </pc:docChg>
  </pc:docChgLst>
  <pc:docChgLst>
    <pc:chgData name="Simonsen, Lisa C. (HQ-CN000)" userId="fbabec0a-1906-45bb-96b1-cb600b436b36" providerId="ADAL" clId="{24C403CA-B286-420F-9854-ACA50379587F}"/>
    <pc:docChg chg="undo custSel delSld modSld">
      <pc:chgData name="Simonsen, Lisa C. (HQ-CN000)" userId="fbabec0a-1906-45bb-96b1-cb600b436b36" providerId="ADAL" clId="{24C403CA-B286-420F-9854-ACA50379587F}" dt="2025-07-01T22:12:34.367" v="3653" actId="113"/>
      <pc:docMkLst>
        <pc:docMk/>
      </pc:docMkLst>
      <pc:sldChg chg="modSp mod">
        <pc:chgData name="Simonsen, Lisa C. (HQ-CN000)" userId="fbabec0a-1906-45bb-96b1-cb600b436b36" providerId="ADAL" clId="{24C403CA-B286-420F-9854-ACA50379587F}" dt="2025-06-30T19:52:13.661" v="800" actId="20577"/>
        <pc:sldMkLst>
          <pc:docMk/>
          <pc:sldMk cId="3168759756" sldId="257"/>
        </pc:sldMkLst>
        <pc:spChg chg="mod">
          <ac:chgData name="Simonsen, Lisa C. (HQ-CN000)" userId="fbabec0a-1906-45bb-96b1-cb600b436b36" providerId="ADAL" clId="{24C403CA-B286-420F-9854-ACA50379587F}" dt="2025-06-30T19:52:13.661" v="800" actId="20577"/>
          <ac:spMkLst>
            <pc:docMk/>
            <pc:sldMk cId="3168759756" sldId="257"/>
            <ac:spMk id="31" creationId="{9F67157D-05A3-E0A5-8C1A-3121B5AD83BD}"/>
          </ac:spMkLst>
        </pc:spChg>
      </pc:sldChg>
      <pc:sldChg chg="modSp mod">
        <pc:chgData name="Simonsen, Lisa C. (HQ-CN000)" userId="fbabec0a-1906-45bb-96b1-cb600b436b36" providerId="ADAL" clId="{24C403CA-B286-420F-9854-ACA50379587F}" dt="2025-07-01T16:06:00.517" v="1251" actId="255"/>
        <pc:sldMkLst>
          <pc:docMk/>
          <pc:sldMk cId="824607205" sldId="258"/>
        </pc:sldMkLst>
        <pc:spChg chg="mod">
          <ac:chgData name="Simonsen, Lisa C. (HQ-CN000)" userId="fbabec0a-1906-45bb-96b1-cb600b436b36" providerId="ADAL" clId="{24C403CA-B286-420F-9854-ACA50379587F}" dt="2025-07-01T16:06:00.517" v="1251" actId="255"/>
          <ac:spMkLst>
            <pc:docMk/>
            <pc:sldMk cId="824607205" sldId="258"/>
            <ac:spMk id="4" creationId="{D0C88ABB-5C30-1AEA-00C9-65D2B6C987DA}"/>
          </ac:spMkLst>
        </pc:spChg>
      </pc:sldChg>
      <pc:sldChg chg="modSp mod">
        <pc:chgData name="Simonsen, Lisa C. (HQ-CN000)" userId="fbabec0a-1906-45bb-96b1-cb600b436b36" providerId="ADAL" clId="{24C403CA-B286-420F-9854-ACA50379587F}" dt="2025-07-01T16:06:47.344" v="1263" actId="20577"/>
        <pc:sldMkLst>
          <pc:docMk/>
          <pc:sldMk cId="2362669935" sldId="2072577966"/>
        </pc:sldMkLst>
        <pc:spChg chg="mod">
          <ac:chgData name="Simonsen, Lisa C. (HQ-CN000)" userId="fbabec0a-1906-45bb-96b1-cb600b436b36" providerId="ADAL" clId="{24C403CA-B286-420F-9854-ACA50379587F}" dt="2025-07-01T15:24:57.636" v="1163" actId="255"/>
          <ac:spMkLst>
            <pc:docMk/>
            <pc:sldMk cId="2362669935" sldId="2072577966"/>
            <ac:spMk id="11" creationId="{EC18EDA5-FB07-424D-617D-018D7AA34264}"/>
          </ac:spMkLst>
        </pc:spChg>
        <pc:spChg chg="mod">
          <ac:chgData name="Simonsen, Lisa C. (HQ-CN000)" userId="fbabec0a-1906-45bb-96b1-cb600b436b36" providerId="ADAL" clId="{24C403CA-B286-420F-9854-ACA50379587F}" dt="2025-07-01T16:06:47.344" v="1263" actId="20577"/>
          <ac:spMkLst>
            <pc:docMk/>
            <pc:sldMk cId="2362669935" sldId="2072577966"/>
            <ac:spMk id="12" creationId="{E45A2580-BA41-0E95-B6B5-4276DA23A92A}"/>
          </ac:spMkLst>
        </pc:spChg>
      </pc:sldChg>
      <pc:sldChg chg="modSp mod">
        <pc:chgData name="Simonsen, Lisa C. (HQ-CN000)" userId="fbabec0a-1906-45bb-96b1-cb600b436b36" providerId="ADAL" clId="{24C403CA-B286-420F-9854-ACA50379587F}" dt="2025-07-01T15:25:28.026" v="1164" actId="207"/>
        <pc:sldMkLst>
          <pc:docMk/>
          <pc:sldMk cId="2629555969" sldId="2072577967"/>
        </pc:sldMkLst>
        <pc:spChg chg="mod">
          <ac:chgData name="Simonsen, Lisa C. (HQ-CN000)" userId="fbabec0a-1906-45bb-96b1-cb600b436b36" providerId="ADAL" clId="{24C403CA-B286-420F-9854-ACA50379587F}" dt="2025-07-01T15:25:28.026" v="1164" actId="207"/>
          <ac:spMkLst>
            <pc:docMk/>
            <pc:sldMk cId="2629555969" sldId="2072577967"/>
            <ac:spMk id="89" creationId="{8D021702-2E3C-1B4A-E6FB-E915C178ABC2}"/>
          </ac:spMkLst>
        </pc:spChg>
      </pc:sldChg>
      <pc:sldChg chg="addSp delSp modSp mod">
        <pc:chgData name="Simonsen, Lisa C. (HQ-CN000)" userId="fbabec0a-1906-45bb-96b1-cb600b436b36" providerId="ADAL" clId="{24C403CA-B286-420F-9854-ACA50379587F}" dt="2025-07-01T16:02:44.070" v="1219" actId="21"/>
        <pc:sldMkLst>
          <pc:docMk/>
          <pc:sldMk cId="902505468" sldId="2072577968"/>
        </pc:sldMkLst>
        <pc:spChg chg="add del mod">
          <ac:chgData name="Simonsen, Lisa C. (HQ-CN000)" userId="fbabec0a-1906-45bb-96b1-cb600b436b36" providerId="ADAL" clId="{24C403CA-B286-420F-9854-ACA50379587F}" dt="2025-07-01T16:02:44.070" v="1219" actId="21"/>
          <ac:spMkLst>
            <pc:docMk/>
            <pc:sldMk cId="902505468" sldId="2072577968"/>
            <ac:spMk id="2" creationId="{7A78FD71-2D84-AB9A-9B2C-9F1A01DB08BF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37" creationId="{546CA18A-FEDE-4057-FB09-32BF28BF4F1A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38" creationId="{908F354D-595C-1A84-2B5F-AD0CE29F8E95}"/>
          </ac:spMkLst>
        </pc:spChg>
        <pc:spChg chg="mod">
          <ac:chgData name="Simonsen, Lisa C. (HQ-CN000)" userId="fbabec0a-1906-45bb-96b1-cb600b436b36" providerId="ADAL" clId="{24C403CA-B286-420F-9854-ACA50379587F}" dt="2025-06-30T20:10:53.216" v="987" actId="1076"/>
          <ac:spMkLst>
            <pc:docMk/>
            <pc:sldMk cId="902505468" sldId="2072577968"/>
            <ac:spMk id="39" creationId="{E8678423-8976-E067-C7AC-56C76E048C9C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40" creationId="{E3E78D6C-4AA4-3A02-D34A-9BAE8463B060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41" creationId="{7C075DF7-F816-F52B-0135-8E6471F19395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42" creationId="{2B27ECA3-8D7E-FCC0-FD4E-58D9A0EA8631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57" creationId="{813F25E2-94F6-14FB-6007-FE7EA1F6C80C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59" creationId="{B295B47D-1397-60B3-929B-2630C5CD7C8D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60" creationId="{9DC4601F-140C-BFC6-B7EE-003DA891447A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61" creationId="{8F9D5717-A982-2F57-0BBC-029C85C8E1B2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64" creationId="{B1FD773B-8968-9499-499B-19C5F174160D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74" creationId="{688B4463-BEDD-8345-A9E7-A932D9C7152F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75" creationId="{A48054D9-7D96-C653-F280-D548A2739D6B}"/>
          </ac:spMkLst>
        </pc:spChg>
        <pc:spChg chg="mod">
          <ac:chgData name="Simonsen, Lisa C. (HQ-CN000)" userId="fbabec0a-1906-45bb-96b1-cb600b436b36" providerId="ADAL" clId="{24C403CA-B286-420F-9854-ACA50379587F}" dt="2025-06-30T20:10:47.140" v="986" actId="1035"/>
          <ac:spMkLst>
            <pc:docMk/>
            <pc:sldMk cId="902505468" sldId="2072577968"/>
            <ac:spMk id="76" creationId="{41B5BC93-F99B-D763-9D4E-B663E01D3776}"/>
          </ac:spMkLst>
        </pc:spChg>
        <pc:cxnChg chg="mod">
          <ac:chgData name="Simonsen, Lisa C. (HQ-CN000)" userId="fbabec0a-1906-45bb-96b1-cb600b436b36" providerId="ADAL" clId="{24C403CA-B286-420F-9854-ACA50379587F}" dt="2025-06-30T20:10:47.140" v="986" actId="1035"/>
          <ac:cxnSpMkLst>
            <pc:docMk/>
            <pc:sldMk cId="902505468" sldId="2072577968"/>
            <ac:cxnSpMk id="63" creationId="{8D261F92-CCAE-449D-EC89-556FF26403A9}"/>
          </ac:cxnSpMkLst>
        </pc:cxnChg>
        <pc:cxnChg chg="mod">
          <ac:chgData name="Simonsen, Lisa C. (HQ-CN000)" userId="fbabec0a-1906-45bb-96b1-cb600b436b36" providerId="ADAL" clId="{24C403CA-B286-420F-9854-ACA50379587F}" dt="2025-06-30T20:10:47.140" v="986" actId="1035"/>
          <ac:cxnSpMkLst>
            <pc:docMk/>
            <pc:sldMk cId="902505468" sldId="2072577968"/>
            <ac:cxnSpMk id="65" creationId="{6D42A6C9-D1F5-6C19-BAE1-285FDA595DEB}"/>
          </ac:cxnSpMkLst>
        </pc:cxnChg>
        <pc:cxnChg chg="mod">
          <ac:chgData name="Simonsen, Lisa C. (HQ-CN000)" userId="fbabec0a-1906-45bb-96b1-cb600b436b36" providerId="ADAL" clId="{24C403CA-B286-420F-9854-ACA50379587F}" dt="2025-06-30T20:10:47.140" v="986" actId="1035"/>
          <ac:cxnSpMkLst>
            <pc:docMk/>
            <pc:sldMk cId="902505468" sldId="2072577968"/>
            <ac:cxnSpMk id="77" creationId="{247EE48D-D2F7-56BF-96FF-369E8ED1F60F}"/>
          </ac:cxnSpMkLst>
        </pc:cxnChg>
      </pc:sldChg>
      <pc:sldChg chg="modSp mod">
        <pc:chgData name="Simonsen, Lisa C. (HQ-CN000)" userId="fbabec0a-1906-45bb-96b1-cb600b436b36" providerId="ADAL" clId="{24C403CA-B286-420F-9854-ACA50379587F}" dt="2025-07-01T18:07:20.476" v="1775" actId="20577"/>
        <pc:sldMkLst>
          <pc:docMk/>
          <pc:sldMk cId="3360329142" sldId="2072577969"/>
        </pc:sldMkLst>
        <pc:spChg chg="mod">
          <ac:chgData name="Simonsen, Lisa C. (HQ-CN000)" userId="fbabec0a-1906-45bb-96b1-cb600b436b36" providerId="ADAL" clId="{24C403CA-B286-420F-9854-ACA50379587F}" dt="2025-07-01T18:07:20.476" v="1775" actId="20577"/>
          <ac:spMkLst>
            <pc:docMk/>
            <pc:sldMk cId="3360329142" sldId="2072577969"/>
            <ac:spMk id="10" creationId="{A6150F8E-77BB-8AC4-DEDD-BEE71984EB15}"/>
          </ac:spMkLst>
        </pc:spChg>
        <pc:spChg chg="mod">
          <ac:chgData name="Simonsen, Lisa C. (HQ-CN000)" userId="fbabec0a-1906-45bb-96b1-cb600b436b36" providerId="ADAL" clId="{24C403CA-B286-420F-9854-ACA50379587F}" dt="2025-07-01T16:29:38.371" v="1291" actId="1076"/>
          <ac:spMkLst>
            <pc:docMk/>
            <pc:sldMk cId="3360329142" sldId="2072577969"/>
            <ac:spMk id="39" creationId="{E8678423-8976-E067-C7AC-56C76E048C9C}"/>
          </ac:spMkLst>
        </pc:spChg>
      </pc:sldChg>
      <pc:sldChg chg="addSp delSp modSp mod">
        <pc:chgData name="Simonsen, Lisa C. (HQ-CN000)" userId="fbabec0a-1906-45bb-96b1-cb600b436b36" providerId="ADAL" clId="{24C403CA-B286-420F-9854-ACA50379587F}" dt="2025-07-01T16:05:28.762" v="1247" actId="1076"/>
        <pc:sldMkLst>
          <pc:docMk/>
          <pc:sldMk cId="3254875448" sldId="2072577971"/>
        </pc:sldMkLst>
        <pc:spChg chg="mod">
          <ac:chgData name="Simonsen, Lisa C. (HQ-CN000)" userId="fbabec0a-1906-45bb-96b1-cb600b436b36" providerId="ADAL" clId="{24C403CA-B286-420F-9854-ACA50379587F}" dt="2025-07-01T16:04:54.840" v="1233" actId="14100"/>
          <ac:spMkLst>
            <pc:docMk/>
            <pc:sldMk cId="3254875448" sldId="2072577971"/>
            <ac:spMk id="2" creationId="{13E54882-8767-6D95-77EE-05BA8A831AA4}"/>
          </ac:spMkLst>
        </pc:spChg>
        <pc:spChg chg="add mod">
          <ac:chgData name="Simonsen, Lisa C. (HQ-CN000)" userId="fbabec0a-1906-45bb-96b1-cb600b436b36" providerId="ADAL" clId="{24C403CA-B286-420F-9854-ACA50379587F}" dt="2025-07-01T16:05:00.648" v="1234" actId="1076"/>
          <ac:spMkLst>
            <pc:docMk/>
            <pc:sldMk cId="3254875448" sldId="2072577971"/>
            <ac:spMk id="3" creationId="{7A78FD71-2D84-AB9A-9B2C-9F1A01DB08BF}"/>
          </ac:spMkLst>
        </pc:spChg>
        <pc:spChg chg="del">
          <ac:chgData name="Simonsen, Lisa C. (HQ-CN000)" userId="fbabec0a-1906-45bb-96b1-cb600b436b36" providerId="ADAL" clId="{24C403CA-B286-420F-9854-ACA50379587F}" dt="2025-06-30T18:33:09.488" v="62" actId="478"/>
          <ac:spMkLst>
            <pc:docMk/>
            <pc:sldMk cId="3254875448" sldId="2072577971"/>
            <ac:spMk id="3" creationId="{E371C68E-6860-42F3-BF69-FEBC94E7FCAA}"/>
          </ac:spMkLst>
        </pc:spChg>
        <pc:spChg chg="mod">
          <ac:chgData name="Simonsen, Lisa C. (HQ-CN000)" userId="fbabec0a-1906-45bb-96b1-cb600b436b36" providerId="ADAL" clId="{24C403CA-B286-420F-9854-ACA50379587F}" dt="2025-07-01T16:05:28.762" v="1247" actId="1076"/>
          <ac:spMkLst>
            <pc:docMk/>
            <pc:sldMk cId="3254875448" sldId="2072577971"/>
            <ac:spMk id="39" creationId="{E8678423-8976-E067-C7AC-56C76E048C9C}"/>
          </ac:spMkLst>
        </pc:spChg>
      </pc:sldChg>
      <pc:sldChg chg="modSp mod">
        <pc:chgData name="Simonsen, Lisa C. (HQ-CN000)" userId="fbabec0a-1906-45bb-96b1-cb600b436b36" providerId="ADAL" clId="{24C403CA-B286-420F-9854-ACA50379587F}" dt="2025-07-01T18:10:30.410" v="1869" actId="20577"/>
        <pc:sldMkLst>
          <pc:docMk/>
          <pc:sldMk cId="1714118758" sldId="2072577972"/>
        </pc:sldMkLst>
        <pc:spChg chg="mod">
          <ac:chgData name="Simonsen, Lisa C. (HQ-CN000)" userId="fbabec0a-1906-45bb-96b1-cb600b436b36" providerId="ADAL" clId="{24C403CA-B286-420F-9854-ACA50379587F}" dt="2025-07-01T16:40:21.213" v="1639" actId="5793"/>
          <ac:spMkLst>
            <pc:docMk/>
            <pc:sldMk cId="1714118758" sldId="2072577972"/>
            <ac:spMk id="7" creationId="{22A19D89-BF36-4916-0DF3-9DE83FB3FED8}"/>
          </ac:spMkLst>
        </pc:spChg>
        <pc:spChg chg="mod">
          <ac:chgData name="Simonsen, Lisa C. (HQ-CN000)" userId="fbabec0a-1906-45bb-96b1-cb600b436b36" providerId="ADAL" clId="{24C403CA-B286-420F-9854-ACA50379587F}" dt="2025-07-01T18:10:30.410" v="1869" actId="20577"/>
          <ac:spMkLst>
            <pc:docMk/>
            <pc:sldMk cId="1714118758" sldId="2072577972"/>
            <ac:spMk id="8" creationId="{55F9D944-522B-4280-27C0-B41A81A30C11}"/>
          </ac:spMkLst>
        </pc:spChg>
      </pc:sldChg>
      <pc:sldChg chg="modSp mod">
        <pc:chgData name="Simonsen, Lisa C. (HQ-CN000)" userId="fbabec0a-1906-45bb-96b1-cb600b436b36" providerId="ADAL" clId="{24C403CA-B286-420F-9854-ACA50379587F}" dt="2025-07-01T18:12:50.095" v="1891" actId="20577"/>
        <pc:sldMkLst>
          <pc:docMk/>
          <pc:sldMk cId="1706135179" sldId="2072577973"/>
        </pc:sldMkLst>
        <pc:spChg chg="mod">
          <ac:chgData name="Simonsen, Lisa C. (HQ-CN000)" userId="fbabec0a-1906-45bb-96b1-cb600b436b36" providerId="ADAL" clId="{24C403CA-B286-420F-9854-ACA50379587F}" dt="2025-07-01T18:12:50.095" v="1891" actId="20577"/>
          <ac:spMkLst>
            <pc:docMk/>
            <pc:sldMk cId="1706135179" sldId="2072577973"/>
            <ac:spMk id="10" creationId="{A01C30CF-12EF-92AD-58E3-E35AD37E07A5}"/>
          </ac:spMkLst>
        </pc:spChg>
      </pc:sldChg>
      <pc:sldChg chg="modSp mod">
        <pc:chgData name="Simonsen, Lisa C. (HQ-CN000)" userId="fbabec0a-1906-45bb-96b1-cb600b436b36" providerId="ADAL" clId="{24C403CA-B286-420F-9854-ACA50379587F}" dt="2025-07-01T18:24:54.480" v="2096" actId="115"/>
        <pc:sldMkLst>
          <pc:docMk/>
          <pc:sldMk cId="1851270180" sldId="2072577974"/>
        </pc:sldMkLst>
        <pc:spChg chg="mod">
          <ac:chgData name="Simonsen, Lisa C. (HQ-CN000)" userId="fbabec0a-1906-45bb-96b1-cb600b436b36" providerId="ADAL" clId="{24C403CA-B286-420F-9854-ACA50379587F}" dt="2025-07-01T18:24:54.480" v="2096" actId="115"/>
          <ac:spMkLst>
            <pc:docMk/>
            <pc:sldMk cId="1851270180" sldId="2072577974"/>
            <ac:spMk id="2" creationId="{A0B41C71-0504-EC6F-73AF-710BCCDA337C}"/>
          </ac:spMkLst>
        </pc:spChg>
        <pc:spChg chg="mod">
          <ac:chgData name="Simonsen, Lisa C. (HQ-CN000)" userId="fbabec0a-1906-45bb-96b1-cb600b436b36" providerId="ADAL" clId="{24C403CA-B286-420F-9854-ACA50379587F}" dt="2025-07-01T18:23:30.882" v="2057" actId="14100"/>
          <ac:spMkLst>
            <pc:docMk/>
            <pc:sldMk cId="1851270180" sldId="2072577974"/>
            <ac:spMk id="4" creationId="{6043D49B-8F26-A681-5276-4BEFD8FF7EB3}"/>
          </ac:spMkLst>
        </pc:spChg>
        <pc:spChg chg="mod">
          <ac:chgData name="Simonsen, Lisa C. (HQ-CN000)" userId="fbabec0a-1906-45bb-96b1-cb600b436b36" providerId="ADAL" clId="{24C403CA-B286-420F-9854-ACA50379587F}" dt="2025-06-30T18:48:46.431" v="362" actId="20577"/>
          <ac:spMkLst>
            <pc:docMk/>
            <pc:sldMk cId="1851270180" sldId="2072577974"/>
            <ac:spMk id="39" creationId="{E8678423-8976-E067-C7AC-56C76E048C9C}"/>
          </ac:spMkLst>
        </pc:spChg>
      </pc:sldChg>
      <pc:sldChg chg="del">
        <pc:chgData name="Simonsen, Lisa C. (HQ-CN000)" userId="fbabec0a-1906-45bb-96b1-cb600b436b36" providerId="ADAL" clId="{24C403CA-B286-420F-9854-ACA50379587F}" dt="2025-07-01T18:25:40.114" v="2097" actId="47"/>
        <pc:sldMkLst>
          <pc:docMk/>
          <pc:sldMk cId="769164524" sldId="2072577975"/>
        </pc:sldMkLst>
      </pc:sldChg>
      <pc:sldChg chg="modSp mod">
        <pc:chgData name="Simonsen, Lisa C. (HQ-CN000)" userId="fbabec0a-1906-45bb-96b1-cb600b436b36" providerId="ADAL" clId="{24C403CA-B286-420F-9854-ACA50379587F}" dt="2025-07-01T18:30:09.052" v="2103" actId="1076"/>
        <pc:sldMkLst>
          <pc:docMk/>
          <pc:sldMk cId="201417307" sldId="2072577976"/>
        </pc:sldMkLst>
        <pc:graphicFrameChg chg="mod modGraphic">
          <ac:chgData name="Simonsen, Lisa C. (HQ-CN000)" userId="fbabec0a-1906-45bb-96b1-cb600b436b36" providerId="ADAL" clId="{24C403CA-B286-420F-9854-ACA50379587F}" dt="2025-07-01T18:30:09.052" v="2103" actId="1076"/>
          <ac:graphicFrameMkLst>
            <pc:docMk/>
            <pc:sldMk cId="201417307" sldId="2072577976"/>
            <ac:graphicFrameMk id="5" creationId="{E6760ED8-C1B7-89CE-35E0-0F3571A9B16D}"/>
          </ac:graphicFrameMkLst>
        </pc:graphicFrameChg>
      </pc:sldChg>
      <pc:sldChg chg="modSp mod">
        <pc:chgData name="Simonsen, Lisa C. (HQ-CN000)" userId="fbabec0a-1906-45bb-96b1-cb600b436b36" providerId="ADAL" clId="{24C403CA-B286-420F-9854-ACA50379587F}" dt="2025-07-01T22:12:34.367" v="3653" actId="113"/>
        <pc:sldMkLst>
          <pc:docMk/>
          <pc:sldMk cId="774489422" sldId="2072577977"/>
        </pc:sldMkLst>
        <pc:spChg chg="mod">
          <ac:chgData name="Simonsen, Lisa C. (HQ-CN000)" userId="fbabec0a-1906-45bb-96b1-cb600b436b36" providerId="ADAL" clId="{24C403CA-B286-420F-9854-ACA50379587F}" dt="2025-07-01T22:12:34.367" v="3653" actId="113"/>
          <ac:spMkLst>
            <pc:docMk/>
            <pc:sldMk cId="774489422" sldId="2072577977"/>
            <ac:spMk id="2" creationId="{F4B3FC8A-1242-6864-0497-3CA5B426FFBE}"/>
          </ac:spMkLst>
        </pc:spChg>
        <pc:spChg chg="mod">
          <ac:chgData name="Simonsen, Lisa C. (HQ-CN000)" userId="fbabec0a-1906-45bb-96b1-cb600b436b36" providerId="ADAL" clId="{24C403CA-B286-420F-9854-ACA50379587F}" dt="2025-07-01T18:39:25.629" v="2438" actId="20577"/>
          <ac:spMkLst>
            <pc:docMk/>
            <pc:sldMk cId="774489422" sldId="2072577977"/>
            <ac:spMk id="39" creationId="{E8678423-8976-E067-C7AC-56C76E048C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7A657-CAA4-4321-911C-9689FEFEFA4B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781F0-A6F4-47E6-9300-D64B5770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781F0-A6F4-47E6-9300-D64B577021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781F0-A6F4-47E6-9300-D64B577021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5C8C-8E43-2214-CDB0-5BD1AF0F9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5A39A-2769-5CE6-ABFC-6D740CAE8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000EA-9C32-9952-6822-4DBBF839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37087-3E96-E808-6E43-489039A9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2995F-563B-0549-5AE3-0ECE82AA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8F63-FEB6-7201-1BAC-02FBEA2B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24ACE-D469-24B2-DA2B-B97803398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672D9-C641-AE30-A5CC-E747AEB9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B468-76DB-EE3E-F40A-CE999963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C140-E566-B6AB-F704-B7185E80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D60E-8E40-508C-A55A-BB9D26906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B5D30-9BE1-AC8A-A391-FF2CAB0D9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EC0C-7869-6E06-F43C-1D4D6205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A915E-E808-32D9-8805-FBF30469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CF180-5E94-66EE-E3E3-47613783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86AA-029F-E2DF-8B85-742306B3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25BEA-5C71-B375-D15C-8AEA48D65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A78A-F438-0F97-D606-E530AE58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28781-DF32-5600-22A6-A92A7D87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B3C6-C720-3DA3-D856-FEA75EC3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B097-2A7C-0EF9-3A2B-767E1EA4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E6E2-31B4-2711-71D6-323D1CDF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6F385-967D-9B77-DE7B-A06E535B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1952-F2F9-E4F4-979F-6AD22C3D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C2A3-3B6F-6035-92CE-B926275C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8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39CA-5D33-341F-C5CB-776AECC7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0BDAA-15F6-DFB0-40E1-93C75BFA7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4465-4145-B62B-87CE-7C8563A4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0A7CD-498F-9B09-D99D-2A0BF53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AE89B-07BE-0FC0-68A1-79BF1F5A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2794-1C43-D2E3-656A-91156484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C691-CA16-B0B8-2A83-6910F7711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F0505-8BA8-D05C-2D19-CE0750DB2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33DE-60AB-9FA5-3E9E-60089A34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6BADB-4073-B83C-7DFF-74ACDBE8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76BFA-515E-F362-5ED6-022472B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B3C2-8966-C9D8-4519-1504FDFA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E6F97-70E9-E586-39D7-6D40DC57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82918-1E82-27B9-19C4-E3804B9E8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92907-77ED-9DC0-B0E3-08F6121B5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D1596-850B-6EE7-0A0E-6190BAAA4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17159-FFF6-AD14-F1B0-92597ABE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F8FB8-9855-B817-41B4-EA1B52D7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61F16-CFCC-1811-0BCB-EB57AB6D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6808-91D0-4209-607E-63F51E1C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4E5E4-909B-8960-EE68-4C1B12D3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B1717-2D76-DBDA-FE7E-E68DCA8D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5C12F-7DDB-36A7-C75A-31C4A151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B6035-3C4C-6C66-B5A8-E32E195D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D5C5D-FFD8-60CA-9573-4808FC7F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AD63-79D6-D70A-1AFF-3EC7F0D7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0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FD96-2C19-1935-4AAC-94891047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9F3B-359F-976E-C291-82A2B93D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F166-4B15-F725-E509-4E73078BD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3809-0C1A-D448-1395-7BF95133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05D73-19AE-42DF-A1BE-8A4DA8F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67A13-8903-C083-9F08-14C3D2D3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D7BA-52B2-E3E8-F512-D3579CA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2A36-A006-C9C0-9F86-636C92F2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082BB-6A30-6E3B-1DA3-42F0BE2F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A8805-D03A-ACD1-B491-4E188A7C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69FC-9DDE-12A2-C925-7467288B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35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00F9-C4AF-2936-6137-23477184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C4CB3-B7B6-9337-4075-2F894F9BA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B5B56-A51A-408C-2F2C-35BCC350D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DE953-52C0-E811-4455-ACFBDCF2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F21D7-DCE1-FECE-FBF3-10D1B881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6CB19-E3CB-D6E2-A945-244CA9C6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45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FF31-B52E-2A91-A15E-75CBF0E7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2688E-89E6-95FA-8C7E-A7AEC099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5D6-A952-D6D9-E71D-AFA2636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0F6B-8AA2-6F5E-1521-83B82928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C888F-309D-6C7E-B22C-375887A3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1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FB83C-9508-3BBC-0943-F12403039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7AA41-8C23-F2DC-D8CD-CF94D4EE4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F3CF5-9F97-7391-A89C-F1DC7C4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79B5C-CA05-0142-88C9-5C814F9BFA9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56BE-457C-39E3-7388-5E110482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EED0-E61D-7229-A51C-39601280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6D91A-23EF-3B45-8761-C7507396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817D-8A8E-F425-5E92-95B6AE8D2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67A3A-FA90-8546-22A3-FA23925E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8CAA8-BCC8-0C10-9AE0-C21CECA7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22EA-7468-8D11-5CC5-D3395665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47CA-0070-2C8B-AB57-C4F1D868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2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1BC2-075A-B5D7-3533-83CC7F32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8370-A2BC-0B87-B2EE-7F435DCA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CBD4-6E6A-877A-6D7F-5E64D7BC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407F-99D7-E339-5F4B-70571593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2BDF8-476C-AE71-DF7C-1991E064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5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E84-E796-957D-8388-8716B66F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F88C6-872B-64A1-DF1C-39872AF1F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07B05-2481-1705-9FD6-D6A9E97C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E7F6-542B-D747-7FE3-8513CF90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F6D0-E5F6-CB0D-D94F-B6B729DD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5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5AED-1517-04A4-914E-2738D12C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72C2-8936-A330-1AC5-BB69FB26C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D9A90-DD3D-7EAC-9D9F-273F27F00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1F183-4520-14A2-7112-633F3F03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ACBAF-03B6-239E-A0BC-E6F1EA3D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023D-5A5E-6053-5B6D-4CE83A07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3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0FBE-CAD8-4CDA-4E3A-8807516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AD8C7-C3BA-CA4F-5BC3-F4F7342B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2938F-DCC2-0796-0D57-4323E4C97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C59-A5DF-E3A4-05F1-A3B685452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8ADFA-02C7-311F-EFFA-0086A14C4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183D6-BF6E-5516-7885-CB8337E9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18CED-BBDA-DC8C-2D1E-7D86F447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DCBDF-C2B1-4408-42EF-FAA07C3D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6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8BE2-542F-3642-0915-6D2EC202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1D034-13EF-BEB7-EF2A-A0CD108D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F55F8-ADA3-BB1E-237A-5CA6019B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6E745-F73A-D329-F2EB-CEF40153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0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CA896-D5A7-59D0-6285-A5904DD1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07B51-F362-55C9-A2F8-E00E4D61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B763E-A1F8-E255-614C-92AA62AB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ECF2-1E1A-4241-6019-45F90397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C4B43-220A-50A1-E329-289937AD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82497-ADC3-ED99-E508-7C2309B1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4C4D7-EBB1-AD9B-D50F-4434AA88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CF490-50EB-56B1-A2C0-489D16D2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2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A18C-47CA-AAF4-F65A-740FAB41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B79AA-81DE-E1C3-CA29-F5B60EEF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4B244-A6E9-5B13-39E1-1FEF1CF4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CCCEE-18FB-14D8-C1AE-72B9637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3A148-6690-01FA-EA87-E171288B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0855-7F66-2204-30B5-61744CA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8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A688-4A6F-A71C-CEE2-A78057B3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0DFD8-204C-22F4-25C3-9AA6EB37F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452A6-65AA-C602-2BEE-40DF5AF3D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28CAA-CDD9-426C-9DFA-FEAD081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4C33F-27C1-0AA9-51C0-C504B738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9FB17-3485-CB19-B8D9-F441551F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7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3143-54C1-A063-D258-CC5336B9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23023-2E61-FC81-BE7B-2D9AE24A6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A3CA-2B77-5890-C96C-9651F5E9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31079-F692-28AC-B618-F7973FCC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EAFA9-4CA3-7822-FD20-55CEC4DC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1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EE230-D3F0-B25C-FCFE-E9C934D70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440FE-A1C1-412E-7945-524A9226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6BB5-E060-FABC-1982-2E0C0ACE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F4A9C-C084-9448-9883-5E8C978BF57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FAC21-9751-3565-95FE-AB17CAC1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6489-A7EB-EA4D-7234-2B0D353A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B457AC-04DC-BF4A-8ECF-06F3AF7D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2DB-C332-37E9-F2AE-B5BC81A1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A79B-4AC6-FE86-FE79-1144A1209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2C337-F434-2BB5-60AA-D7C7EF5D2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77EC5-F905-3C28-FF52-FC9764CB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4D0E4-D8C4-06E1-C9DF-67BDD65F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FDEF3-BE02-13C0-F71E-9A7F9288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4F23-7CE4-E5E6-41B9-10BE100B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25E3C-BF55-9FCD-E142-806B47677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91288-655F-D684-94DF-22AE6F06C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9125C-AB99-0647-9015-F01F333F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01FDF-B9AF-9B81-7DB8-7388064EF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64AAE-184E-DA2E-2102-B4C08281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57BF7-B439-BD9D-B0BE-9472F0A7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9565F-25DE-2DE1-689D-8D1BF40B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AA95-E735-B398-5605-E8509BD7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4C163-B816-360D-06F8-3F118720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BC86D-3901-FA7F-8652-6C997913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91F8B-4A02-C937-C443-3014D2C2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55FA7-B23B-FB7F-23A1-DD60943D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B2E1D-29CA-3048-99B1-E132B101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BAC4-BF26-B82D-6B49-1EDE83BA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3216-FBF8-D38B-CA45-FCD7E08B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0E21-0F47-2C23-FAB9-3DAC55EE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E1BCB-0FE3-F259-2C4B-6C9BC67C0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D7196-D9E4-3954-405C-F2C9BB52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A137F-95DB-27E3-1D8A-CC1575FE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DA69D-8398-4769-CBEE-646AF9C8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8AA1-0EE7-342C-6600-E4063114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1D6E5-7B0F-8110-0ACC-041EA1597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22A9B-0C60-D349-1178-E94591F07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3E072-1F44-D1AD-5C40-529B180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08924-4FA1-65C8-B94D-CDF570F7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B2440-B003-B291-CB11-82F708AA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4D016BE4-D08C-113B-D6FD-4FFD6078FFB5}"/>
              </a:ext>
            </a:extLst>
          </p:cNvPr>
          <p:cNvSpPr/>
          <p:nvPr userDrawn="1"/>
        </p:nvSpPr>
        <p:spPr>
          <a:xfrm>
            <a:off x="2382" y="0"/>
            <a:ext cx="12189618" cy="6858000"/>
          </a:xfrm>
          <a:prstGeom prst="rect">
            <a:avLst/>
          </a:prstGeom>
          <a:blipFill>
            <a:blip r:embed="rId13" cstate="print"/>
            <a:stretch>
              <a:fillRect l="-264" t="-3618" r="-3" b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2254B-A215-C7D1-CE6B-E9E51DDB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CCFD-D9D7-4C4C-D213-1DACF072C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0E70-06B1-865C-B99A-2AEDA621A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B494-3FEB-40EA-8A93-988EDBAFED06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4F2F-D75F-BAAF-6346-57E47CABC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D788-83B4-FBAF-3518-543359C69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43BC-CEF9-4D7E-B0BE-0230BD74E6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 Accurate Color Meatball_sm.png">
            <a:extLst>
              <a:ext uri="{FF2B5EF4-FFF2-40B4-BE49-F238E27FC236}">
                <a16:creationId xmlns:a16="http://schemas.microsoft.com/office/drawing/2014/main" id="{EB8CAF60-FEFF-75F7-078F-773D935D2D7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" y="77843"/>
            <a:ext cx="950279" cy="7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0C434462-F2FE-BE4F-DDFC-2FADCFC245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456" y="927938"/>
            <a:ext cx="12444984" cy="91440"/>
            <a:chOff x="283" y="584"/>
            <a:chExt cx="5299" cy="174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37504EE6-05A8-9470-F7AA-13D1B471305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3" y="609"/>
              <a:ext cx="5194" cy="121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224C0AC9-3CBD-D2C9-EA49-EF510CCE1AEB}"/>
                </a:ext>
              </a:extLst>
            </p:cNvPr>
            <p:cNvSpPr txBox="1">
              <a:spLocks noChangeArrowheads="1"/>
            </p:cNvSpPr>
            <p:nvPr/>
          </p:nvSpPr>
          <p:spPr bwMode="ltGray">
            <a:xfrm>
              <a:off x="3792" y="584"/>
              <a:ext cx="17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 i="1">
                <a:solidFill>
                  <a:schemeClr val="bg1"/>
                </a:solidFill>
                <a:ea typeface="ＭＳ Ｐゴシック" pitchFamily="64" charset="-128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16ACB-3E94-F5FA-745D-E8630B4D25B3}"/>
              </a:ext>
            </a:extLst>
          </p:cNvPr>
          <p:cNvSpPr/>
          <p:nvPr userDrawn="1"/>
        </p:nvSpPr>
        <p:spPr>
          <a:xfrm>
            <a:off x="11080428" y="45244"/>
            <a:ext cx="932977" cy="8679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C5D972C-0332-B383-465E-AD561179B1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111E7E4-20C9-334C-D888-05310DE75352}"/>
              </a:ext>
            </a:extLst>
          </p:cNvPr>
          <p:cNvSpPr/>
          <p:nvPr userDrawn="1"/>
        </p:nvSpPr>
        <p:spPr>
          <a:xfrm>
            <a:off x="3528572" y="1825338"/>
            <a:ext cx="796605" cy="675088"/>
          </a:xfrm>
          <a:prstGeom prst="rect">
            <a:avLst/>
          </a:prstGeom>
          <a:blipFill>
            <a:blip r:embed="rId14" cstate="print"/>
            <a:stretch>
              <a:fillRect l="1445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4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F948A798-3662-78AB-74B8-E469E1C7CF16}"/>
              </a:ext>
            </a:extLst>
          </p:cNvPr>
          <p:cNvSpPr/>
          <p:nvPr userDrawn="1"/>
        </p:nvSpPr>
        <p:spPr>
          <a:xfrm>
            <a:off x="-9490" y="-10519"/>
            <a:ext cx="12192000" cy="6857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10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2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5AABBB-64A2-289B-5972-C8029E47A607}"/>
              </a:ext>
            </a:extLst>
          </p:cNvPr>
          <p:cNvSpPr/>
          <p:nvPr/>
        </p:nvSpPr>
        <p:spPr>
          <a:xfrm rot="10800000">
            <a:off x="4939644" y="2410219"/>
            <a:ext cx="7252346" cy="4425513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7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A77237-3AF2-A9D5-7B22-AD0B7702C710}"/>
              </a:ext>
            </a:extLst>
          </p:cNvPr>
          <p:cNvSpPr/>
          <p:nvPr/>
        </p:nvSpPr>
        <p:spPr>
          <a:xfrm>
            <a:off x="0" y="3641917"/>
            <a:ext cx="6601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Tony C. Slaba</a:t>
            </a:r>
            <a:r>
              <a:rPr lang="en-US" sz="22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200" b="1" baseline="30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BB2178-4278-E3A8-5104-E25B87EC2F02}"/>
              </a:ext>
            </a:extLst>
          </p:cNvPr>
          <p:cNvSpPr/>
          <p:nvPr/>
        </p:nvSpPr>
        <p:spPr>
          <a:xfrm>
            <a:off x="0" y="4088987"/>
            <a:ext cx="6601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 NASA Langley Research Center, Hampton VA</a:t>
            </a:r>
            <a:endParaRPr lang="en-US" sz="1400" baseline="30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303B65-1ED9-5F9E-B837-65B613488635}"/>
              </a:ext>
            </a:extLst>
          </p:cNvPr>
          <p:cNvSpPr/>
          <p:nvPr/>
        </p:nvSpPr>
        <p:spPr>
          <a:xfrm>
            <a:off x="213501" y="6364549"/>
            <a:ext cx="598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en-US" sz="120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Key Non-Polar Destinations Across the Moon to Address Decadal-level Science Objectives with Human Explorers: Panel on Applied Sciences - In-person/hybrid Meeting #2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67157D-05A3-E0A5-8C1A-3121B5AD83BD}"/>
              </a:ext>
            </a:extLst>
          </p:cNvPr>
          <p:cNvSpPr/>
          <p:nvPr/>
        </p:nvSpPr>
        <p:spPr>
          <a:xfrm>
            <a:off x="0" y="1551815"/>
            <a:ext cx="6997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Thick Regolith Shielding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on the Lunar Surface</a:t>
            </a:r>
          </a:p>
        </p:txBody>
      </p:sp>
      <p:pic>
        <p:nvPicPr>
          <p:cNvPr id="21" name="Picture 20" descr="A close up of the moon&#10;&#10;AI-generated content may be incorrect.">
            <a:extLst>
              <a:ext uri="{FF2B5EF4-FFF2-40B4-BE49-F238E27FC236}">
                <a16:creationId xmlns:a16="http://schemas.microsoft.com/office/drawing/2014/main" id="{3089DBCB-A15C-46CD-575A-F31777115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2"/>
          <a:stretch/>
        </p:blipFill>
        <p:spPr>
          <a:xfrm rot="11164003">
            <a:off x="10026608" y="1146610"/>
            <a:ext cx="2030864" cy="2347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7A173B-D819-5989-6545-B7071B2E1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2116" r="311" b="650"/>
          <a:stretch/>
        </p:blipFill>
        <p:spPr>
          <a:xfrm>
            <a:off x="6717677" y="1855177"/>
            <a:ext cx="4432924" cy="4338060"/>
          </a:xfrm>
          <a:prstGeom prst="dodecagon">
            <a:avLst/>
          </a:prstGeom>
          <a:noFill/>
          <a:ln w="136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877A47-DAC3-BD2B-0F35-21BF07520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13" y="4642338"/>
            <a:ext cx="2215662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45171B-26A9-6E93-98DC-B90F2A79730E}"/>
              </a:ext>
            </a:extLst>
          </p:cNvPr>
          <p:cNvSpPr txBox="1"/>
          <p:nvPr/>
        </p:nvSpPr>
        <p:spPr>
          <a:xfrm>
            <a:off x="8343703" y="1659598"/>
            <a:ext cx="2298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>
                <a:solidFill>
                  <a:schemeClr val="bg1"/>
                </a:solidFill>
              </a:rPr>
              <a:t>Questions?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8ACA0-5063-E8C1-C7B5-4DB716203FB9}"/>
              </a:ext>
            </a:extLst>
          </p:cNvPr>
          <p:cNvGrpSpPr/>
          <p:nvPr/>
        </p:nvGrpSpPr>
        <p:grpSpPr>
          <a:xfrm>
            <a:off x="6464010" y="3236361"/>
            <a:ext cx="5645626" cy="3372746"/>
            <a:chOff x="1367635" y="3558002"/>
            <a:chExt cx="5088631" cy="3186019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ACF9E00-B346-0B22-8173-E384662EE523}"/>
                </a:ext>
              </a:extLst>
            </p:cNvPr>
            <p:cNvSpPr/>
            <p:nvPr/>
          </p:nvSpPr>
          <p:spPr>
            <a:xfrm>
              <a:off x="1367635" y="3558002"/>
              <a:ext cx="5088631" cy="31860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2A93F191-AA0D-9AF2-E24F-48051ED634BA}"/>
                </a:ext>
              </a:extLst>
            </p:cNvPr>
            <p:cNvSpPr txBox="1"/>
            <p:nvPr/>
          </p:nvSpPr>
          <p:spPr>
            <a:xfrm>
              <a:off x="1483198" y="6458776"/>
              <a:ext cx="2293437" cy="1753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>
                  <a:solidFill>
                    <a:srgbClr val="FFFFFF"/>
                  </a:solidFill>
                  <a:latin typeface="Arial"/>
                  <a:cs typeface="Arial"/>
                </a:rPr>
                <a:t>Image </a:t>
              </a:r>
              <a:r>
                <a:rPr sz="900" spc="-5">
                  <a:solidFill>
                    <a:srgbClr val="FFFFFF"/>
                  </a:solidFill>
                  <a:latin typeface="Arial"/>
                  <a:cs typeface="Arial"/>
                </a:rPr>
                <a:t>Credit: NASA/Pat Rawlings,</a:t>
              </a:r>
              <a:r>
                <a:rPr sz="900" spc="-4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>
                  <a:solidFill>
                    <a:srgbClr val="FFFFFF"/>
                  </a:solidFill>
                  <a:latin typeface="Arial"/>
                  <a:cs typeface="Arial"/>
                </a:rPr>
                <a:t>SAIC</a:t>
              </a:r>
              <a:endParaRPr sz="900"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CEDCFE-AA1A-C435-BCA3-57CD59B551ED}"/>
              </a:ext>
            </a:extLst>
          </p:cNvPr>
          <p:cNvGrpSpPr/>
          <p:nvPr/>
        </p:nvGrpSpPr>
        <p:grpSpPr>
          <a:xfrm>
            <a:off x="193669" y="1143001"/>
            <a:ext cx="6155760" cy="4163602"/>
            <a:chOff x="7342631" y="976242"/>
            <a:chExt cx="4767106" cy="25306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7ACC14-DD52-1567-4039-A1320ABE62AC}"/>
                </a:ext>
              </a:extLst>
            </p:cNvPr>
            <p:cNvGrpSpPr/>
            <p:nvPr/>
          </p:nvGrpSpPr>
          <p:grpSpPr>
            <a:xfrm>
              <a:off x="7342631" y="976242"/>
              <a:ext cx="4767106" cy="2530660"/>
              <a:chOff x="1381891" y="583419"/>
              <a:chExt cx="5054736" cy="2845581"/>
            </a:xfrm>
          </p:grpSpPr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2F1B92BC-2EDB-760F-8AD9-38FAE6CD754A}"/>
                  </a:ext>
                </a:extLst>
              </p:cNvPr>
              <p:cNvSpPr/>
              <p:nvPr/>
            </p:nvSpPr>
            <p:spPr>
              <a:xfrm>
                <a:off x="1381891" y="583419"/>
                <a:ext cx="5054736" cy="284558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3">
                <a:extLst>
                  <a:ext uri="{FF2B5EF4-FFF2-40B4-BE49-F238E27FC236}">
                    <a16:creationId xmlns:a16="http://schemas.microsoft.com/office/drawing/2014/main" id="{5ADDA272-8F3A-24EA-A5F6-E0A747DFAF78}"/>
                  </a:ext>
                </a:extLst>
              </p:cNvPr>
              <p:cNvSpPr txBox="1"/>
              <p:nvPr/>
            </p:nvSpPr>
            <p:spPr>
              <a:xfrm>
                <a:off x="1483197" y="3186656"/>
                <a:ext cx="2098738" cy="17015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00">
                    <a:solidFill>
                      <a:srgbClr val="FFFFFF"/>
                    </a:solidFill>
                    <a:latin typeface="Arial"/>
                    <a:cs typeface="Arial"/>
                  </a:rPr>
                  <a:t>Image </a:t>
                </a:r>
                <a:r>
                  <a:rPr sz="900" spc="-5">
                    <a:solidFill>
                      <a:srgbClr val="FFFFFF"/>
                    </a:solidFill>
                    <a:latin typeface="Arial"/>
                    <a:cs typeface="Arial"/>
                  </a:rPr>
                  <a:t>Credit: NASA </a:t>
                </a:r>
                <a:r>
                  <a:rPr sz="900">
                    <a:solidFill>
                      <a:srgbClr val="FFFFFF"/>
                    </a:solidFill>
                    <a:latin typeface="Arial"/>
                    <a:cs typeface="Arial"/>
                  </a:rPr>
                  <a:t>Artemis JM</a:t>
                </a:r>
                <a:r>
                  <a:rPr sz="900" spc="-85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900">
                    <a:solidFill>
                      <a:srgbClr val="FFFFFF"/>
                    </a:solidFill>
                    <a:latin typeface="Arial"/>
                    <a:cs typeface="Arial"/>
                  </a:rPr>
                  <a:t>058</a:t>
                </a:r>
                <a:endParaRPr sz="900">
                  <a:latin typeface="Arial"/>
                  <a:cs typeface="Arial"/>
                </a:endParaRPr>
              </a:p>
            </p:txBody>
          </p:sp>
        </p:grpSp>
        <p:sp>
          <p:nvSpPr>
            <p:cNvPr id="9" name="object 17">
              <a:extLst>
                <a:ext uri="{FF2B5EF4-FFF2-40B4-BE49-F238E27FC236}">
                  <a16:creationId xmlns:a16="http://schemas.microsoft.com/office/drawing/2014/main" id="{217CD4E6-6CB0-242D-BE7F-14202477DCB8}"/>
                </a:ext>
              </a:extLst>
            </p:cNvPr>
            <p:cNvSpPr/>
            <p:nvPr/>
          </p:nvSpPr>
          <p:spPr>
            <a:xfrm rot="744619">
              <a:off x="7423299" y="978102"/>
              <a:ext cx="1023928" cy="8380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826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88ABB-5C30-1AEA-00C9-65D2B6C987DA}"/>
              </a:ext>
            </a:extLst>
          </p:cNvPr>
          <p:cNvSpPr txBox="1">
            <a:spLocks/>
          </p:cNvSpPr>
          <p:nvPr/>
        </p:nvSpPr>
        <p:spPr>
          <a:xfrm>
            <a:off x="481388" y="13186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Lunar Surface Radiation Environment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Shielding Analyses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Research Needed to Guide Thick Regolith Shielding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39CF5-F190-2E1A-F2BE-BD0312E95458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2460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8">
            <a:extLst>
              <a:ext uri="{FF2B5EF4-FFF2-40B4-BE49-F238E27FC236}">
                <a16:creationId xmlns:a16="http://schemas.microsoft.com/office/drawing/2014/main" id="{E45A2580-BA41-0E95-B6B5-4276DA23A92A}"/>
              </a:ext>
            </a:extLst>
          </p:cNvPr>
          <p:cNvSpPr txBox="1">
            <a:spLocks/>
          </p:cNvSpPr>
          <p:nvPr/>
        </p:nvSpPr>
        <p:spPr>
          <a:xfrm>
            <a:off x="279457" y="1119500"/>
            <a:ext cx="6961654" cy="5542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20663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Galactic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Cosmic 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Radiation</a:t>
            </a:r>
            <a:r>
              <a:rPr kumimoji="0" lang="en-US" sz="2000" b="1" i="0" u="none" strike="noStrike" kern="0" cap="none" spc="-6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(GCR) 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Continuous background of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low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dose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radiation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~ 89% protons, ~10% alpha particles (He), and  ~1% heavier nuclei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0563" marR="508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5420" algn="l"/>
              </a:tabLst>
              <a:defRPr/>
            </a:pP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Broad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energy  spectrum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lang="en-US" sz="1600" b="0" i="0" u="none" strike="noStrike" kern="0" cap="none" spc="-3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10’s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MeV/n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&gt;100</a:t>
            </a:r>
            <a:r>
              <a:rPr kumimoji="0" lang="en-US" sz="1600" b="0" i="0" u="none" strike="noStrike" kern="0" cap="none" spc="8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GeV/n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5420" algn="l"/>
              </a:tabLst>
              <a:defRPr/>
            </a:pP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Highly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penetrating and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difficult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shield</a:t>
            </a:r>
            <a:r>
              <a:rPr kumimoji="0" lang="en-US" sz="1600" b="0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against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5420" algn="l"/>
              </a:tabLst>
              <a:defRPr/>
            </a:pPr>
            <a:r>
              <a:rPr lang="en-US" altLang="en-US" sz="1600" b="0" kern="0" spc="-10" dirty="0">
                <a:solidFill>
                  <a:srgbClr val="FFFFFF"/>
                </a:solidFill>
              </a:rPr>
              <a:t>Nuclear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fragmentation into lighter, penetrating species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5420" algn="l"/>
              </a:tabLst>
              <a:defRPr/>
            </a:pPr>
            <a:r>
              <a:rPr lang="en-US" altLang="en-US" sz="1600" b="0" kern="0" dirty="0">
                <a:solidFill>
                  <a:srgbClr val="FFFFFF"/>
                </a:solidFill>
              </a:rPr>
              <a:t>Intensity varies with ~11 year cycle between solar min and solar max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8542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33363" marR="0" lvl="0" indent="-220663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spc="-5" dirty="0">
                <a:solidFill>
                  <a:sysClr val="window" lastClr="FFFFFF"/>
                </a:solidFill>
              </a:rPr>
              <a:t>Induced albedo environment (mainly neutrons)</a:t>
            </a:r>
            <a:endParaRPr kumimoji="0" lang="en-US" sz="2000" b="1" i="0" u="none" strike="noStrike" kern="0" cap="none" spc="-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Downward directed GCR interacts with lunar regolith 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1600" b="0" kern="0" spc="-5" dirty="0">
                <a:solidFill>
                  <a:sysClr val="window" lastClr="FFFFFF"/>
                </a:solidFill>
              </a:rPr>
              <a:t>Albedo (backscattered) environment emanates from surface 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Includes neutrons, gammas, and low energy charged particles 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33363" marR="0" lvl="0" indent="-220663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spc="-5" dirty="0">
                <a:solidFill>
                  <a:sysClr val="window" lastClr="FFFFFF"/>
                </a:solidFill>
              </a:rPr>
              <a:t>Gaps</a:t>
            </a:r>
            <a:endParaRPr kumimoji="0" lang="en-US" sz="2000" b="1" i="0" u="none" strike="noStrike" kern="0" cap="none" spc="-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0563" indent="-231775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 energy (&gt;100 MeV) spaceflight neutron detection</a:t>
            </a:r>
          </a:p>
          <a:p>
            <a:pPr marL="690563" indent="-231775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Effective shielding</a:t>
            </a:r>
            <a:endParaRPr lang="en-US" sz="1400" b="1" spc="-5" dirty="0">
              <a:solidFill>
                <a:srgbClr val="F79646">
                  <a:lumMod val="60000"/>
                  <a:lumOff val="40000"/>
                </a:srgbClr>
              </a:solidFill>
              <a:cs typeface="Calibri"/>
            </a:endParaRP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Accurate quantification of biological effects &amp; health risks</a:t>
            </a: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Validated bio</a:t>
            </a:r>
            <a:r>
              <a:rPr lang="en-US" altLang="en-US" sz="1400" kern="0" dirty="0">
                <a:solidFill>
                  <a:srgbClr val="F79646">
                    <a:lumMod val="60000"/>
                    <a:lumOff val="40000"/>
                  </a:srgbClr>
                </a:solidFill>
              </a:rPr>
              <a:t>markers and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countermeasures</a:t>
            </a:r>
            <a:endParaRPr lang="en-US" altLang="en-US" sz="1400" kern="0" dirty="0">
              <a:solidFill>
                <a:srgbClr val="F79646">
                  <a:lumMod val="60000"/>
                  <a:lumOff val="40000"/>
                </a:srgbClr>
              </a:solidFill>
            </a:endParaRPr>
          </a:p>
          <a:p>
            <a:pPr marL="690563" marR="0" lvl="0" indent="-23177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1" spc="-5" dirty="0">
                <a:solidFill>
                  <a:srgbClr val="F79646">
                    <a:lumMod val="60000"/>
                    <a:lumOff val="40000"/>
                  </a:srgbClr>
                </a:solidFill>
                <a:cs typeface="Calibri"/>
              </a:rPr>
              <a:t>Accurate prediction of solar cycle duration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070A6-D48E-B463-7C87-7693093CE74D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Lunar Surface Radiation Environment</a:t>
            </a:r>
          </a:p>
        </p:txBody>
      </p:sp>
      <p:pic>
        <p:nvPicPr>
          <p:cNvPr id="3" name="Picture 2" descr="Chart, diagram&#10;&#10;AI-generated content may be incorrect.">
            <a:extLst>
              <a:ext uri="{FF2B5EF4-FFF2-40B4-BE49-F238E27FC236}">
                <a16:creationId xmlns:a16="http://schemas.microsoft.com/office/drawing/2014/main" id="{40A24845-E9E9-CD13-E048-6B685CDB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1874520"/>
            <a:ext cx="4536429" cy="4032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0961E-9D78-8C3B-67CD-EC06CE22D1BA}"/>
              </a:ext>
            </a:extLst>
          </p:cNvPr>
          <p:cNvSpPr txBox="1"/>
          <p:nvPr/>
        </p:nvSpPr>
        <p:spPr>
          <a:xfrm>
            <a:off x="8967018" y="2057228"/>
            <a:ext cx="163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Lunar albedo neutrons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(upward direct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ed)</a:t>
            </a:r>
            <a:endParaRPr kumimoji="0" lang="en-US" sz="1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75D52-1438-DD15-A049-86005E88D3EA}"/>
              </a:ext>
            </a:extLst>
          </p:cNvPr>
          <p:cNvSpPr txBox="1"/>
          <p:nvPr/>
        </p:nvSpPr>
        <p:spPr>
          <a:xfrm rot="19462210">
            <a:off x="8474798" y="4004860"/>
            <a:ext cx="984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GCR protons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D54E1-F713-40DA-541D-A66ADC003351}"/>
              </a:ext>
            </a:extLst>
          </p:cNvPr>
          <p:cNvSpPr txBox="1"/>
          <p:nvPr/>
        </p:nvSpPr>
        <p:spPr>
          <a:xfrm rot="19462210">
            <a:off x="8686924" y="4314420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GCR helium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918A4-0A36-4686-A7E2-7C9B3F1A8658}"/>
              </a:ext>
            </a:extLst>
          </p:cNvPr>
          <p:cNvSpPr txBox="1"/>
          <p:nvPr/>
        </p:nvSpPr>
        <p:spPr>
          <a:xfrm>
            <a:off x="8974866" y="4860676"/>
            <a:ext cx="1217245" cy="46166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GCR heavy 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(Z &gt;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9CE49-D6B2-F48B-695B-7511ECD12285}"/>
              </a:ext>
            </a:extLst>
          </p:cNvPr>
          <p:cNvSpPr txBox="1"/>
          <p:nvPr/>
        </p:nvSpPr>
        <p:spPr>
          <a:xfrm>
            <a:off x="7516368" y="1525431"/>
            <a:ext cx="453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min lunar radiation environment </a:t>
            </a:r>
          </a:p>
        </p:txBody>
      </p:sp>
    </p:spTree>
    <p:extLst>
      <p:ext uri="{BB962C8B-B14F-4D97-AF65-F5344CB8AC3E}">
        <p14:creationId xmlns:p14="http://schemas.microsoft.com/office/powerpoint/2010/main" val="23626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150F8E-77BB-8AC4-DEDD-BEE71984EB15}"/>
              </a:ext>
            </a:extLst>
          </p:cNvPr>
          <p:cNvSpPr txBox="1">
            <a:spLocks/>
          </p:cNvSpPr>
          <p:nvPr/>
        </p:nvSpPr>
        <p:spPr>
          <a:xfrm>
            <a:off x="136929" y="1244959"/>
            <a:ext cx="6857051" cy="5435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Optimized vehicle shielding can reduce exposures by 10-15%</a:t>
            </a:r>
          </a:p>
          <a:p>
            <a:pPr marL="690563" lvl="1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10 – 30 g/cm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range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90563" lvl="2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Further optimization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limited by physics/transport uncertainties and lack of spaceflight measurements</a:t>
            </a:r>
          </a:p>
          <a:p>
            <a:pPr marL="919163" lvl="1" indent="-461963">
              <a:lnSpc>
                <a:spcPct val="100000"/>
              </a:lnSpc>
              <a:spcBef>
                <a:spcPts val="400"/>
              </a:spcBef>
              <a:defRPr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Radiation field behind thick shielding is dominated by secondary particles produced from nuclear collisions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Heavier ions (e.g. heavier than 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He) suffer nuclear collisions and break-up into lighter particles and secondaries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Secondary particles: gammas, electrons, positrons, muons, pions, neutrons and light 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Measurements are needed to better understand the mixed radiation field behind thick shields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Dose-depth for GCR beyond 100 g/cm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2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Neutron energy spectrum up to ~1 GeV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Additional ground-based measurements</a:t>
            </a: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US" sz="20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2FDDE5-BAA5-6E6E-9F13-8B77B9805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5188" y="1871279"/>
            <a:ext cx="4533908" cy="4030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C04D41-52F2-C6D5-5E9A-16F5EFF2E436}"/>
              </a:ext>
            </a:extLst>
          </p:cNvPr>
          <p:cNvSpPr txBox="1"/>
          <p:nvPr/>
        </p:nvSpPr>
        <p:spPr>
          <a:xfrm rot="21268915">
            <a:off x="11228903" y="4094144"/>
            <a:ext cx="741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BC64C-AEB9-DD94-01CE-1AF3368B5FA2}"/>
              </a:ext>
            </a:extLst>
          </p:cNvPr>
          <p:cNvSpPr txBox="1"/>
          <p:nvPr/>
        </p:nvSpPr>
        <p:spPr>
          <a:xfrm rot="20747607">
            <a:off x="11263432" y="3536599"/>
            <a:ext cx="741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EF790E-55FC-C56E-FFA9-DF8E8E508B06}"/>
              </a:ext>
            </a:extLst>
          </p:cNvPr>
          <p:cNvSpPr txBox="1"/>
          <p:nvPr/>
        </p:nvSpPr>
        <p:spPr>
          <a:xfrm rot="20396853">
            <a:off x="11273433" y="2065740"/>
            <a:ext cx="741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8B55F-68DC-B1E4-FDFD-6EC5F49271B4}"/>
              </a:ext>
            </a:extLst>
          </p:cNvPr>
          <p:cNvSpPr txBox="1"/>
          <p:nvPr/>
        </p:nvSpPr>
        <p:spPr>
          <a:xfrm rot="21432143">
            <a:off x="11229554" y="3110475"/>
            <a:ext cx="741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D15AB-D868-D01A-6AAD-8F14D4260C3C}"/>
              </a:ext>
            </a:extLst>
          </p:cNvPr>
          <p:cNvSpPr txBox="1"/>
          <p:nvPr/>
        </p:nvSpPr>
        <p:spPr>
          <a:xfrm rot="20799332">
            <a:off x="8820364" y="2559840"/>
            <a:ext cx="188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 reduction @ 20 g/cm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A70200-B595-CE53-707F-372F94C41569}"/>
              </a:ext>
            </a:extLst>
          </p:cNvPr>
          <p:cNvSpPr txBox="1"/>
          <p:nvPr/>
        </p:nvSpPr>
        <p:spPr>
          <a:xfrm rot="21333046">
            <a:off x="8732153" y="3254490"/>
            <a:ext cx="188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reduction @ 20 g/cm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3E6B3-C57C-A68C-D5D3-57C77A2D4DE1}"/>
              </a:ext>
            </a:extLst>
          </p:cNvPr>
          <p:cNvSpPr txBox="1"/>
          <p:nvPr/>
        </p:nvSpPr>
        <p:spPr>
          <a:xfrm>
            <a:off x="8327015" y="1809811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GCR effective dose vs depth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F94C0-D749-2157-25DC-E3ECA34AD0C5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Vehicle Shielding in </a:t>
            </a:r>
            <a:r>
              <a:rPr lang="en-US" sz="3800" b="1" u="sng" dirty="0">
                <a:solidFill>
                  <a:schemeClr val="bg1"/>
                </a:solidFill>
                <a:cs typeface="Arial" panose="020B0604020202020204" pitchFamily="34" charset="0"/>
              </a:rPr>
              <a:t>Free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24F51-6760-2531-D2A6-7C7CFEC4CB90}"/>
              </a:ext>
            </a:extLst>
          </p:cNvPr>
          <p:cNvSpPr txBox="1"/>
          <p:nvPr/>
        </p:nvSpPr>
        <p:spPr>
          <a:xfrm>
            <a:off x="11207208" y="2571167"/>
            <a:ext cx="770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min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8C246-E2C5-0776-072E-2AA9AEE1DF25}"/>
              </a:ext>
            </a:extLst>
          </p:cNvPr>
          <p:cNvSpPr txBox="1"/>
          <p:nvPr/>
        </p:nvSpPr>
        <p:spPr>
          <a:xfrm>
            <a:off x="11158100" y="3803852"/>
            <a:ext cx="843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max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3A07E-CB3C-21B7-D5D6-475510693461}"/>
              </a:ext>
            </a:extLst>
          </p:cNvPr>
          <p:cNvSpPr txBox="1"/>
          <p:nvPr/>
        </p:nvSpPr>
        <p:spPr>
          <a:xfrm>
            <a:off x="8348720" y="1505188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space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CBA4ED2-916D-54C5-38A9-6564DC691D9F}"/>
              </a:ext>
            </a:extLst>
          </p:cNvPr>
          <p:cNvSpPr/>
          <p:nvPr/>
        </p:nvSpPr>
        <p:spPr>
          <a:xfrm>
            <a:off x="4264399" y="5553915"/>
            <a:ext cx="331694" cy="904035"/>
          </a:xfrm>
          <a:prstGeom prst="rightBrace">
            <a:avLst>
              <a:gd name="adj1" fmla="val 58587"/>
              <a:gd name="adj2" fmla="val 5000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44DCFE-E7B1-67E8-503A-693DEFCBFAAE}"/>
              </a:ext>
            </a:extLst>
          </p:cNvPr>
          <p:cNvSpPr txBox="1">
            <a:spLocks/>
          </p:cNvSpPr>
          <p:nvPr/>
        </p:nvSpPr>
        <p:spPr>
          <a:xfrm>
            <a:off x="4430246" y="5553915"/>
            <a:ext cx="2476309" cy="11732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Also needed to support lunar regolith thick shielding concepts</a:t>
            </a:r>
            <a:endParaRPr lang="en-US" sz="1600" dirty="0">
              <a:solidFill>
                <a:srgbClr val="FFFF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006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0D4E1-6BD9-0F43-51D2-98B5617A7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6369" y="1874520"/>
            <a:ext cx="4536428" cy="4032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15484F-10D6-797C-4498-9E427797E207}"/>
              </a:ext>
            </a:extLst>
          </p:cNvPr>
          <p:cNvSpPr txBox="1"/>
          <p:nvPr/>
        </p:nvSpPr>
        <p:spPr>
          <a:xfrm>
            <a:off x="8327015" y="1809811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GCR effective dose vs depth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1DEF5-07E9-763C-57D7-38870B574D28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Vehicle Shielding in </a:t>
            </a:r>
            <a:r>
              <a:rPr lang="en-US" sz="3800" b="1" u="sng" dirty="0">
                <a:solidFill>
                  <a:schemeClr val="bg1"/>
                </a:solidFill>
                <a:cs typeface="Arial" panose="020B0604020202020204" pitchFamily="34" charset="0"/>
              </a:rPr>
              <a:t>Free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0773C-82D7-3CE7-35F2-FC9AE38565E4}"/>
              </a:ext>
            </a:extLst>
          </p:cNvPr>
          <p:cNvSpPr txBox="1"/>
          <p:nvPr/>
        </p:nvSpPr>
        <p:spPr>
          <a:xfrm>
            <a:off x="9005583" y="3470061"/>
            <a:ext cx="300055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ion &amp; secondary particle components</a:t>
            </a:r>
          </a:p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Secondaries: gammas, electrons, positrons, </a:t>
            </a:r>
          </a:p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muons, pions, neutrons, and light 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DC1DF-B315-6F63-F780-F62D01C71ECA}"/>
              </a:ext>
            </a:extLst>
          </p:cNvPr>
          <p:cNvSpPr txBox="1"/>
          <p:nvPr/>
        </p:nvSpPr>
        <p:spPr>
          <a:xfrm rot="20396853">
            <a:off x="11273433" y="2065740"/>
            <a:ext cx="741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5277F-9F99-0C35-25E2-628B123A5F54}"/>
              </a:ext>
            </a:extLst>
          </p:cNvPr>
          <p:cNvSpPr txBox="1"/>
          <p:nvPr/>
        </p:nvSpPr>
        <p:spPr>
          <a:xfrm>
            <a:off x="11235644" y="2384955"/>
            <a:ext cx="770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min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EAF0B-705E-25AD-18BC-C02F18BFF8F5}"/>
              </a:ext>
            </a:extLst>
          </p:cNvPr>
          <p:cNvSpPr txBox="1"/>
          <p:nvPr/>
        </p:nvSpPr>
        <p:spPr>
          <a:xfrm>
            <a:off x="9005583" y="4801389"/>
            <a:ext cx="188245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ion components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C559A-E711-C500-073D-FBED5942A212}"/>
              </a:ext>
            </a:extLst>
          </p:cNvPr>
          <p:cNvSpPr txBox="1"/>
          <p:nvPr/>
        </p:nvSpPr>
        <p:spPr>
          <a:xfrm>
            <a:off x="8348720" y="1505188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space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B8F871-7BFD-CA34-CDAF-654AB6451822}"/>
              </a:ext>
            </a:extLst>
          </p:cNvPr>
          <p:cNvSpPr txBox="1">
            <a:spLocks/>
          </p:cNvSpPr>
          <p:nvPr/>
        </p:nvSpPr>
        <p:spPr>
          <a:xfrm>
            <a:off x="136929" y="1244959"/>
            <a:ext cx="6857051" cy="5435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Optimized vehicle shielding can reduce exposures by 10-15%</a:t>
            </a:r>
          </a:p>
          <a:p>
            <a:pPr marL="690563" lvl="1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10 – 30 g/cm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range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90563" lvl="2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Further optimization 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limited by physics/transport uncertainties and lack of spaceflight measurements</a:t>
            </a:r>
          </a:p>
          <a:p>
            <a:pPr marL="919163" lvl="1" indent="-461963">
              <a:lnSpc>
                <a:spcPct val="100000"/>
              </a:lnSpc>
              <a:spcBef>
                <a:spcPts val="400"/>
              </a:spcBef>
              <a:defRPr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Radiation field behind thick shielding is dominated by secondary particles produced from nuclear collisions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Heavier ions (e.g. heavier than 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4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He) suffer nuclear collisions and break-up into lighter particles and secondaries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Secondary particles: gammas, electrons, positrons, muons, pions, neutrons and light 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Measurements are needed to better understand the mixed radiation field behind thick shields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Dose-depth for GCR beyond 100 g/cm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2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Neutron energy spectrum up to ~1 GeV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Additional ground-based measurements</a:t>
            </a: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US" sz="20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211D1CA-D982-4DBC-ABCC-69E3F2829CCA}"/>
              </a:ext>
            </a:extLst>
          </p:cNvPr>
          <p:cNvSpPr/>
          <p:nvPr/>
        </p:nvSpPr>
        <p:spPr>
          <a:xfrm>
            <a:off x="4264399" y="5553915"/>
            <a:ext cx="331694" cy="904035"/>
          </a:xfrm>
          <a:prstGeom prst="rightBrace">
            <a:avLst>
              <a:gd name="adj1" fmla="val 58587"/>
              <a:gd name="adj2" fmla="val 5000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2981E2-AEAA-5DC9-09AD-F1F9781F307B}"/>
              </a:ext>
            </a:extLst>
          </p:cNvPr>
          <p:cNvSpPr txBox="1">
            <a:spLocks/>
          </p:cNvSpPr>
          <p:nvPr/>
        </p:nvSpPr>
        <p:spPr>
          <a:xfrm>
            <a:off x="4430246" y="5553915"/>
            <a:ext cx="2476309" cy="11732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/>
              </a:rPr>
              <a:t>Also needed to support lunar regolith thick shielding concepts</a:t>
            </a:r>
            <a:endParaRPr lang="en-US" sz="1600" dirty="0">
              <a:solidFill>
                <a:srgbClr val="FFFF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021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E6FE02-039F-DEC2-7D9D-65DB50941B55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Thick Regolith Shielding on the </a:t>
            </a:r>
            <a:r>
              <a:rPr lang="en-US" sz="3800" b="1" u="sng" dirty="0">
                <a:solidFill>
                  <a:schemeClr val="bg1"/>
                </a:solidFill>
                <a:cs typeface="Arial" panose="020B0604020202020204" pitchFamily="34" charset="0"/>
              </a:rPr>
              <a:t>Lunar Surface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6A797-0DC0-75AD-04DC-E84EE219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5188" y="1871279"/>
            <a:ext cx="4533907" cy="40302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2F693-FDD2-189E-826A-C52217FB5DCB}"/>
              </a:ext>
            </a:extLst>
          </p:cNvPr>
          <p:cNvSpPr txBox="1"/>
          <p:nvPr/>
        </p:nvSpPr>
        <p:spPr>
          <a:xfrm>
            <a:off x="8348720" y="1460363"/>
            <a:ext cx="291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Lunar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4282D-5BBD-77A0-2149-3B20DEAD0C75}"/>
              </a:ext>
            </a:extLst>
          </p:cNvPr>
          <p:cNvSpPr txBox="1"/>
          <p:nvPr/>
        </p:nvSpPr>
        <p:spPr>
          <a:xfrm>
            <a:off x="8327015" y="1836706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GCR effective dose vs depth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DEB18A-22D9-D86D-D8F1-9646C5E098DF}"/>
              </a:ext>
            </a:extLst>
          </p:cNvPr>
          <p:cNvSpPr txBox="1">
            <a:spLocks/>
          </p:cNvSpPr>
          <p:nvPr/>
        </p:nvSpPr>
        <p:spPr>
          <a:xfrm>
            <a:off x="109231" y="1155098"/>
            <a:ext cx="7230046" cy="5435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Radiation exposure eventually decreases after 100 g/cm</a:t>
            </a:r>
            <a:r>
              <a:rPr lang="en-US" sz="2000" b="1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</a:p>
          <a:p>
            <a:pPr marL="690563" lvl="1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Analog validation in the Earth’s atmosphere (~1000 g/cm2)</a:t>
            </a:r>
          </a:p>
          <a:p>
            <a:pPr marL="690563" lvl="1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Dose-rate measurements peak at ~60,000 ft (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Pfotzer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  <a:ea typeface="Times New Roman" panose="02020603050405020304" pitchFamily="18" charset="0"/>
              </a:rPr>
              <a:t> maximum)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919163" lvl="1" indent="-461963">
              <a:lnSpc>
                <a:spcPct val="100000"/>
              </a:lnSpc>
              <a:spcBef>
                <a:spcPts val="400"/>
              </a:spcBef>
              <a:defRPr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Radiation physics and transport models have not been directly validated beyond 100 g/cm</a:t>
            </a:r>
            <a:r>
              <a:rPr lang="en-US" sz="2000" b="1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</a:p>
          <a:p>
            <a:pPr marL="690563" lvl="1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Measurement campaign in 2016 focused on 20-60 g/cm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to validate local minimum for vehicle design space </a:t>
            </a:r>
          </a:p>
          <a:p>
            <a:pPr marL="690563" lvl="1" indent="-2333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Measurements needed: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/>
              </a:rPr>
              <a:t>In situ dose vs. depth (incremental from 20 g/cm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Calibri" panose="020F0502020204030204"/>
              </a:rPr>
              <a:t> to &gt;300 g/cm</a:t>
            </a:r>
            <a:r>
              <a:rPr lang="en-US" sz="14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Calibri" panose="020F0502020204030204"/>
              </a:rPr>
              <a:t>)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/>
              </a:rPr>
              <a:t>Neutron energy measurement</a:t>
            </a: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US" sz="20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i="1" u="sng" dirty="0">
                <a:solidFill>
                  <a:schemeClr val="bg1"/>
                </a:solidFill>
                <a:latin typeface="Calibri" panose="020F0502020204030204"/>
              </a:rPr>
              <a:t>Current models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 suggest &gt;300 g/cm</a:t>
            </a:r>
            <a:r>
              <a:rPr lang="en-US" sz="2000" b="1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 (~2 m) of regolith required to reach same shielding effectiveness as ~20 g/cm</a:t>
            </a:r>
            <a:r>
              <a:rPr lang="en-US" sz="2000" b="1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Results not heavily dependent on regolith composition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Local topology and geographic features may be utilized to achieve thick shielding levels </a:t>
            </a:r>
            <a:endParaRPr lang="en-US" sz="1600" baseline="30000" dirty="0">
              <a:solidFill>
                <a:schemeClr val="bg1"/>
              </a:solidFill>
              <a:latin typeface="Calibri" panose="020F0502020204030204"/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US" sz="2000" dirty="0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25573F-C7E9-2DB6-EA91-E9089A8C7A55}"/>
              </a:ext>
            </a:extLst>
          </p:cNvPr>
          <p:cNvCxnSpPr/>
          <p:nvPr/>
        </p:nvCxnSpPr>
        <p:spPr>
          <a:xfrm>
            <a:off x="8077200" y="5167314"/>
            <a:ext cx="377414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BE1BDA-1F31-1BC5-BB27-133B642C82C7}"/>
              </a:ext>
            </a:extLst>
          </p:cNvPr>
          <p:cNvSpPr txBox="1"/>
          <p:nvPr/>
        </p:nvSpPr>
        <p:spPr>
          <a:xfrm>
            <a:off x="8178801" y="4790516"/>
            <a:ext cx="145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Rad. Worker limit on Earth (50 mSv/year)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A66A9D-1270-FEC4-82A1-B13FE425734D}"/>
              </a:ext>
            </a:extLst>
          </p:cNvPr>
          <p:cNvSpPr/>
          <p:nvPr/>
        </p:nvSpPr>
        <p:spPr>
          <a:xfrm rot="18243592">
            <a:off x="9227756" y="2883961"/>
            <a:ext cx="735106" cy="2857497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B8CAC-D587-5EAA-01BC-5C6ED271553F}"/>
              </a:ext>
            </a:extLst>
          </p:cNvPr>
          <p:cNvSpPr txBox="1"/>
          <p:nvPr/>
        </p:nvSpPr>
        <p:spPr>
          <a:xfrm>
            <a:off x="7515188" y="5903891"/>
            <a:ext cx="453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Assumed homogeneous regolith composition and constant density of 1.6 g/cm</a:t>
            </a:r>
            <a:r>
              <a:rPr kumimoji="0" lang="en-US" sz="1400" b="1" i="1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4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53279-6ABA-E0BF-E702-458FAE892B84}"/>
              </a:ext>
            </a:extLst>
          </p:cNvPr>
          <p:cNvCxnSpPr/>
          <p:nvPr/>
        </p:nvCxnSpPr>
        <p:spPr>
          <a:xfrm>
            <a:off x="8077200" y="3910555"/>
            <a:ext cx="3774141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2B756E-065F-BE52-CC70-08DABA56730F}"/>
              </a:ext>
            </a:extLst>
          </p:cNvPr>
          <p:cNvSpPr txBox="1"/>
          <p:nvPr/>
        </p:nvSpPr>
        <p:spPr>
          <a:xfrm rot="2174110">
            <a:off x="8699030" y="3611034"/>
            <a:ext cx="29102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direct validation of physics models beyond 100 g/cm</a:t>
            </a:r>
            <a:r>
              <a:rPr kumimoji="0" lang="en-US" sz="140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823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E8678423-8976-E067-C7AC-56C76E048C9C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Measurements Needed for Regolith Shielding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C1B66-7F3E-F70A-434D-DF5B54DC69D1}"/>
              </a:ext>
            </a:extLst>
          </p:cNvPr>
          <p:cNvSpPr txBox="1"/>
          <p:nvPr/>
        </p:nvSpPr>
        <p:spPr>
          <a:xfrm>
            <a:off x="178421" y="1355910"/>
            <a:ext cx="116501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Radiation measurements behind thick shields exposed to GCR are needed to inform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Sizing of thick shield concepts (&gt;100 g/cm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for vehicles/habitats in </a:t>
            </a: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free space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Regolith shielding concepts on the </a:t>
            </a: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lunar surface</a:t>
            </a:r>
            <a:endParaRPr lang="en-US" sz="2000" u="sng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Ground-based experiments? 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Thick shield evaluations at ground-based facilities are challenging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Need ultra-high energy beams (e.g. &gt; 5 GeV) to recapitulate nuclear interactions as in space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Need massive targets with large lateral dimensions (several meters) to reduce leakage effects as on the lunar surface 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Measurements in lava tubes or drilled bore-holes? 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Lava tube/bore-hole radiation environments do not allow direct model validation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Complex shielding distribution surrounding interior locations</a:t>
            </a:r>
          </a:p>
          <a:p>
            <a:pPr marL="8128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/>
              </a:rPr>
              <a:t>Uncertain shielding characteristics hinder model validation</a:t>
            </a:r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8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B15DD8B2-A494-523C-1FEF-A396B1C72677}"/>
              </a:ext>
            </a:extLst>
          </p:cNvPr>
          <p:cNvSpPr>
            <a:spLocks noChangeAspect="1"/>
          </p:cNvSpPr>
          <p:nvPr/>
        </p:nvSpPr>
        <p:spPr>
          <a:xfrm>
            <a:off x="7895570" y="3990654"/>
            <a:ext cx="4027632" cy="2014246"/>
          </a:xfrm>
          <a:custGeom>
            <a:avLst/>
            <a:gdLst>
              <a:gd name="connsiteX0" fmla="*/ 2056962 w 4113925"/>
              <a:gd name="connsiteY0" fmla="*/ 0 h 2048736"/>
              <a:gd name="connsiteX1" fmla="*/ 4103740 w 4113925"/>
              <a:gd name="connsiteY1" fmla="*/ 1847043 h 2048736"/>
              <a:gd name="connsiteX2" fmla="*/ 4113925 w 4113925"/>
              <a:gd name="connsiteY2" fmla="*/ 2048736 h 2048736"/>
              <a:gd name="connsiteX3" fmla="*/ 0 w 4113925"/>
              <a:gd name="connsiteY3" fmla="*/ 2048736 h 2048736"/>
              <a:gd name="connsiteX4" fmla="*/ 10184 w 4113925"/>
              <a:gd name="connsiteY4" fmla="*/ 1847043 h 2048736"/>
              <a:gd name="connsiteX5" fmla="*/ 2056962 w 4113925"/>
              <a:gd name="connsiteY5" fmla="*/ 0 h 20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925" h="2048736">
                <a:moveTo>
                  <a:pt x="2056962" y="0"/>
                </a:moveTo>
                <a:cubicBezTo>
                  <a:pt x="3122216" y="0"/>
                  <a:pt x="3998380" y="809586"/>
                  <a:pt x="4103740" y="1847043"/>
                </a:cubicBezTo>
                <a:lnTo>
                  <a:pt x="4113925" y="2048736"/>
                </a:lnTo>
                <a:lnTo>
                  <a:pt x="0" y="2048736"/>
                </a:lnTo>
                <a:lnTo>
                  <a:pt x="10184" y="1847043"/>
                </a:lnTo>
                <a:cubicBezTo>
                  <a:pt x="115544" y="809586"/>
                  <a:pt x="991708" y="0"/>
                  <a:pt x="2056962" y="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678423-8976-E067-C7AC-56C76E048C9C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Thick Shield Measurements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B41C71-0504-EC6F-73AF-710BCCDA337C}"/>
              </a:ext>
            </a:extLst>
          </p:cNvPr>
          <p:cNvSpPr txBox="1">
            <a:spLocks/>
          </p:cNvSpPr>
          <p:nvPr/>
        </p:nvSpPr>
        <p:spPr>
          <a:xfrm>
            <a:off x="274190" y="3286701"/>
            <a:ext cx="7552856" cy="33580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/>
              </a:rPr>
              <a:t>Site Survey: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Perform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measurement far enough away from lander/habitat and large topographical  features to avoid ambiguity in shielding and dose measurements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endParaRPr lang="en-US" sz="800" b="1" u="sng" dirty="0">
              <a:solidFill>
                <a:schemeClr val="bg1"/>
              </a:solidFill>
              <a:latin typeface="Calibri" panose="020F0502020204030204"/>
            </a:endParaRPr>
          </a:p>
          <a:p>
            <a:pPr marL="233363"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/>
              </a:rPr>
              <a:t>Shielding: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 Measure regolith composition and density and confirm uniform thickness either visually or with technologies such as ground penetrating radar</a:t>
            </a:r>
          </a:p>
          <a:p>
            <a:pPr marL="233363" lvl="1">
              <a:lnSpc>
                <a:spcPct val="100000"/>
              </a:lnSpc>
              <a:spcBef>
                <a:spcPts val="400"/>
              </a:spcBef>
              <a:defRPr/>
            </a:pPr>
            <a:endParaRPr lang="en-US" sz="800" dirty="0">
              <a:solidFill>
                <a:schemeClr val="bg1"/>
              </a:solidFill>
              <a:latin typeface="Calibri" panose="020F0502020204030204"/>
            </a:endParaRPr>
          </a:p>
          <a:p>
            <a:pPr marL="233363"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/>
              </a:rPr>
              <a:t>Concept of operations: </a:t>
            </a:r>
          </a:p>
          <a:p>
            <a:pPr marL="511175"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/>
              </a:rPr>
              <a:t>Needed to optimize human robotic interactions, coordination with other surface ops</a:t>
            </a:r>
          </a:p>
          <a:p>
            <a:pPr marL="511175"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/>
              </a:rPr>
              <a:t>Additional resources available such as power, data transmission, crew dosimetry systems, and ability to consider multiple measurements sites simultaneously</a:t>
            </a:r>
            <a:endParaRPr lang="en-US" sz="8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3D49B-8F26-A681-5276-4BEFD8FF7EB3}"/>
              </a:ext>
            </a:extLst>
          </p:cNvPr>
          <p:cNvSpPr txBox="1">
            <a:spLocks/>
          </p:cNvSpPr>
          <p:nvPr/>
        </p:nvSpPr>
        <p:spPr>
          <a:xfrm>
            <a:off x="268798" y="1153858"/>
            <a:ext cx="11028264" cy="22545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/>
              </a:rPr>
              <a:t>Humans and Robotics needed to conduct lunar shield experiment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endParaRPr lang="en-US" sz="800" b="1" u="sng" dirty="0">
              <a:solidFill>
                <a:schemeClr val="bg1"/>
              </a:solidFill>
              <a:latin typeface="Calibri" panose="020F0502020204030204"/>
            </a:endParaRPr>
          </a:p>
          <a:p>
            <a:pPr marL="220663" lvl="1" indent="-2206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/>
              </a:rPr>
              <a:t>Dose measurement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: Detector system positioned under  increasingly thick hemispherical layers of regolith -  measure radiation attenuation as a function of thickness</a:t>
            </a:r>
          </a:p>
          <a:p>
            <a:pPr marL="220663" lvl="1" indent="-220663">
              <a:lnSpc>
                <a:spcPct val="100000"/>
              </a:lnSpc>
              <a:spcBef>
                <a:spcPts val="400"/>
              </a:spcBef>
              <a:defRPr/>
            </a:pPr>
            <a:endParaRPr lang="en-US" sz="800" b="1" u="sng" dirty="0">
              <a:solidFill>
                <a:schemeClr val="bg1"/>
              </a:solidFill>
              <a:latin typeface="Calibri" panose="020F0502020204030204"/>
            </a:endParaRPr>
          </a:p>
          <a:p>
            <a:pPr marL="220663" lvl="1" indent="-2206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/>
              </a:rPr>
              <a:t>Constructed shielding: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Regolith excavation and in-situ manufacturing/construction used to achieve uniform hemispherical thicknesses between 20 g/cm</a:t>
            </a:r>
            <a:r>
              <a:rPr lang="en-US" sz="18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 to &gt;100 g/cm</a:t>
            </a:r>
            <a:r>
              <a:rPr lang="en-US" sz="1800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</a:p>
          <a:p>
            <a:pPr marL="176212" lvl="1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800" b="1" u="sng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FD44A021-12EB-B5B4-A1E5-02C75D37A74F}"/>
              </a:ext>
            </a:extLst>
          </p:cNvPr>
          <p:cNvSpPr>
            <a:spLocks noChangeAspect="1"/>
          </p:cNvSpPr>
          <p:nvPr/>
        </p:nvSpPr>
        <p:spPr>
          <a:xfrm>
            <a:off x="8277227" y="4426262"/>
            <a:ext cx="3160934" cy="1580804"/>
          </a:xfrm>
          <a:custGeom>
            <a:avLst/>
            <a:gdLst>
              <a:gd name="connsiteX0" fmla="*/ 2056962 w 4113925"/>
              <a:gd name="connsiteY0" fmla="*/ 0 h 2048736"/>
              <a:gd name="connsiteX1" fmla="*/ 4103740 w 4113925"/>
              <a:gd name="connsiteY1" fmla="*/ 1847043 h 2048736"/>
              <a:gd name="connsiteX2" fmla="*/ 4113925 w 4113925"/>
              <a:gd name="connsiteY2" fmla="*/ 2048736 h 2048736"/>
              <a:gd name="connsiteX3" fmla="*/ 0 w 4113925"/>
              <a:gd name="connsiteY3" fmla="*/ 2048736 h 2048736"/>
              <a:gd name="connsiteX4" fmla="*/ 10184 w 4113925"/>
              <a:gd name="connsiteY4" fmla="*/ 1847043 h 2048736"/>
              <a:gd name="connsiteX5" fmla="*/ 2056962 w 4113925"/>
              <a:gd name="connsiteY5" fmla="*/ 0 h 20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925" h="2048736">
                <a:moveTo>
                  <a:pt x="2056962" y="0"/>
                </a:moveTo>
                <a:cubicBezTo>
                  <a:pt x="3122216" y="0"/>
                  <a:pt x="3998380" y="809586"/>
                  <a:pt x="4103740" y="1847043"/>
                </a:cubicBezTo>
                <a:lnTo>
                  <a:pt x="4113925" y="2048736"/>
                </a:lnTo>
                <a:lnTo>
                  <a:pt x="0" y="2048736"/>
                </a:lnTo>
                <a:lnTo>
                  <a:pt x="10184" y="1847043"/>
                </a:lnTo>
                <a:cubicBezTo>
                  <a:pt x="115544" y="809586"/>
                  <a:pt x="991708" y="0"/>
                  <a:pt x="2056962" y="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15821955-D11C-1C73-A573-E4F87F2A89BA}"/>
              </a:ext>
            </a:extLst>
          </p:cNvPr>
          <p:cNvSpPr>
            <a:spLocks noChangeAspect="1"/>
          </p:cNvSpPr>
          <p:nvPr/>
        </p:nvSpPr>
        <p:spPr>
          <a:xfrm>
            <a:off x="8556441" y="4740677"/>
            <a:ext cx="2526873" cy="1263705"/>
          </a:xfrm>
          <a:custGeom>
            <a:avLst/>
            <a:gdLst>
              <a:gd name="connsiteX0" fmla="*/ 2056962 w 4113925"/>
              <a:gd name="connsiteY0" fmla="*/ 0 h 2048736"/>
              <a:gd name="connsiteX1" fmla="*/ 4103740 w 4113925"/>
              <a:gd name="connsiteY1" fmla="*/ 1847043 h 2048736"/>
              <a:gd name="connsiteX2" fmla="*/ 4113925 w 4113925"/>
              <a:gd name="connsiteY2" fmla="*/ 2048736 h 2048736"/>
              <a:gd name="connsiteX3" fmla="*/ 0 w 4113925"/>
              <a:gd name="connsiteY3" fmla="*/ 2048736 h 2048736"/>
              <a:gd name="connsiteX4" fmla="*/ 10184 w 4113925"/>
              <a:gd name="connsiteY4" fmla="*/ 1847043 h 2048736"/>
              <a:gd name="connsiteX5" fmla="*/ 2056962 w 4113925"/>
              <a:gd name="connsiteY5" fmla="*/ 0 h 20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925" h="2048736">
                <a:moveTo>
                  <a:pt x="2056962" y="0"/>
                </a:moveTo>
                <a:cubicBezTo>
                  <a:pt x="3122216" y="0"/>
                  <a:pt x="3998380" y="809586"/>
                  <a:pt x="4103740" y="1847043"/>
                </a:cubicBezTo>
                <a:lnTo>
                  <a:pt x="4113925" y="2048736"/>
                </a:lnTo>
                <a:lnTo>
                  <a:pt x="0" y="2048736"/>
                </a:lnTo>
                <a:lnTo>
                  <a:pt x="10184" y="1847043"/>
                </a:lnTo>
                <a:cubicBezTo>
                  <a:pt x="115544" y="809586"/>
                  <a:pt x="991708" y="0"/>
                  <a:pt x="2056962" y="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07AB5F55-AD23-0EB1-7532-5FD1F6B36277}"/>
              </a:ext>
            </a:extLst>
          </p:cNvPr>
          <p:cNvSpPr>
            <a:spLocks noChangeAspect="1"/>
          </p:cNvSpPr>
          <p:nvPr/>
        </p:nvSpPr>
        <p:spPr>
          <a:xfrm>
            <a:off x="8757198" y="4965710"/>
            <a:ext cx="2070975" cy="1038673"/>
          </a:xfrm>
          <a:custGeom>
            <a:avLst/>
            <a:gdLst>
              <a:gd name="connsiteX0" fmla="*/ 2056962 w 4113925"/>
              <a:gd name="connsiteY0" fmla="*/ 0 h 2048736"/>
              <a:gd name="connsiteX1" fmla="*/ 4103740 w 4113925"/>
              <a:gd name="connsiteY1" fmla="*/ 1847043 h 2048736"/>
              <a:gd name="connsiteX2" fmla="*/ 4113925 w 4113925"/>
              <a:gd name="connsiteY2" fmla="*/ 2048736 h 2048736"/>
              <a:gd name="connsiteX3" fmla="*/ 0 w 4113925"/>
              <a:gd name="connsiteY3" fmla="*/ 2048736 h 2048736"/>
              <a:gd name="connsiteX4" fmla="*/ 10184 w 4113925"/>
              <a:gd name="connsiteY4" fmla="*/ 1847043 h 2048736"/>
              <a:gd name="connsiteX5" fmla="*/ 2056962 w 4113925"/>
              <a:gd name="connsiteY5" fmla="*/ 0 h 204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925" h="2048736">
                <a:moveTo>
                  <a:pt x="2056962" y="0"/>
                </a:moveTo>
                <a:cubicBezTo>
                  <a:pt x="3122216" y="0"/>
                  <a:pt x="3998380" y="809586"/>
                  <a:pt x="4103740" y="1847043"/>
                </a:cubicBezTo>
                <a:lnTo>
                  <a:pt x="4113925" y="2048736"/>
                </a:lnTo>
                <a:lnTo>
                  <a:pt x="0" y="2048736"/>
                </a:lnTo>
                <a:lnTo>
                  <a:pt x="10184" y="1847043"/>
                </a:lnTo>
                <a:cubicBezTo>
                  <a:pt x="115544" y="809586"/>
                  <a:pt x="991708" y="0"/>
                  <a:pt x="20569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69A97F7-7925-C1E2-B8F2-87BFBD7859AC}"/>
              </a:ext>
            </a:extLst>
          </p:cNvPr>
          <p:cNvSpPr/>
          <p:nvPr/>
        </p:nvSpPr>
        <p:spPr>
          <a:xfrm>
            <a:off x="9249224" y="5446109"/>
            <a:ext cx="1123376" cy="5609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Detector suite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D81B7C2-3E9E-09AF-F05C-F61008B2FC9D}"/>
              </a:ext>
            </a:extLst>
          </p:cNvPr>
          <p:cNvSpPr txBox="1">
            <a:spLocks noChangeAspect="1"/>
          </p:cNvSpPr>
          <p:nvPr/>
        </p:nvSpPr>
        <p:spPr>
          <a:xfrm>
            <a:off x="8920123" y="4068468"/>
            <a:ext cx="178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Incrementally stacked regolith layers</a:t>
            </a:r>
          </a:p>
        </p:txBody>
      </p:sp>
    </p:spTree>
    <p:extLst>
      <p:ext uri="{BB962C8B-B14F-4D97-AF65-F5344CB8AC3E}">
        <p14:creationId xmlns:p14="http://schemas.microsoft.com/office/powerpoint/2010/main" val="21702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E8678423-8976-E067-C7AC-56C76E048C9C}"/>
              </a:ext>
            </a:extLst>
          </p:cNvPr>
          <p:cNvSpPr txBox="1"/>
          <p:nvPr/>
        </p:nvSpPr>
        <p:spPr>
          <a:xfrm>
            <a:off x="0" y="11718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3FC8A-1242-6864-0497-3CA5B426FFBE}"/>
              </a:ext>
            </a:extLst>
          </p:cNvPr>
          <p:cNvSpPr txBox="1"/>
          <p:nvPr/>
        </p:nvSpPr>
        <p:spPr>
          <a:xfrm>
            <a:off x="270923" y="1368616"/>
            <a:ext cx="11650154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Radiation measurements behind thick shields exposed to GCR are needed to</a:t>
            </a:r>
          </a:p>
          <a:p>
            <a:pPr marL="690563" lvl="1" indent="-220663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validate radiation physics and transport models </a:t>
            </a:r>
          </a:p>
          <a:p>
            <a:pPr marL="690563" lvl="1" indent="-220663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enable sizing of thick shield concepts (&gt;100 g/cm</a:t>
            </a:r>
            <a:r>
              <a:rPr lang="en-US" sz="2000" baseline="30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) for vehicles/habitats in </a:t>
            </a:r>
            <a:r>
              <a:rPr lang="en-US" sz="20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free space</a:t>
            </a:r>
            <a:r>
              <a:rPr lang="en-US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690563" lvl="1" indent="-220663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enable regolith shielding concept evaluation on the </a:t>
            </a:r>
            <a:r>
              <a:rPr lang="en-US" sz="2000" u="sng" dirty="0">
                <a:solidFill>
                  <a:schemeClr val="bg1"/>
                </a:solidFill>
                <a:ea typeface="Calibri"/>
                <a:cs typeface="Calibri"/>
              </a:rPr>
              <a:t>lunar surface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Current models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suggest &gt;300 g/cm</a:t>
            </a:r>
            <a:r>
              <a:rPr lang="en-US" sz="2400" b="1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 (~2 m) of regolith required to reach same shielding effectiveness as ~20 g/cm</a:t>
            </a:r>
            <a:r>
              <a:rPr lang="en-US" sz="2400" b="1" baseline="30000" dirty="0">
                <a:solidFill>
                  <a:schemeClr val="bg1"/>
                </a:solidFill>
                <a:latin typeface="Calibri" panose="020F0502020204030204"/>
              </a:rPr>
              <a:t>2</a:t>
            </a:r>
          </a:p>
          <a:p>
            <a:pPr marL="690563" lvl="2" indent="-2206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</a:rPr>
              <a:t>Model predictions beyond 100 g/cm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have not been validated and are uncertain at this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Measurements needed </a:t>
            </a:r>
          </a:p>
          <a:p>
            <a:pPr marL="690563" lvl="2" indent="-2206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</a:rPr>
              <a:t>In situ dose-depth based on hemispherical regolith shielding concept</a:t>
            </a:r>
          </a:p>
          <a:p>
            <a:pPr marL="690563" lvl="2" indent="-220663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</a:rPr>
              <a:t>Neutron energy spectrum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1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28BC516464641874B44C3546D6C7F" ma:contentTypeVersion="3" ma:contentTypeDescription="Create a new document." ma:contentTypeScope="" ma:versionID="aca1896c86278c54e2f0bf7118e4562d">
  <xsd:schema xmlns:xsd="http://www.w3.org/2001/XMLSchema" xmlns:xs="http://www.w3.org/2001/XMLSchema" xmlns:p="http://schemas.microsoft.com/office/2006/metadata/properties" xmlns:ns2="607225ef-be84-4d58-9408-59cc41c793e0" targetNamespace="http://schemas.microsoft.com/office/2006/metadata/properties" ma:root="true" ma:fieldsID="54343018bf4a825c5329b1c84f77f566" ns2:_="">
    <xsd:import namespace="607225ef-be84-4d58-9408-59cc41c79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225ef-be84-4d58-9408-59cc41c79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2B73B-FCE9-455E-BE4F-ECCDF5AA1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87E106-3A04-444B-9563-227DAAB009F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607225ef-be84-4d58-9408-59cc41c793e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52209D0-80E2-4604-A6C5-8E49727A9742}">
  <ds:schemaRefs>
    <ds:schemaRef ds:uri="607225ef-be84-4d58-9408-59cc41c793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1130</Words>
  <Application>Microsoft Office PowerPoint</Application>
  <PresentationFormat>Widescreen</PresentationFormat>
  <Paragraphs>152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Slaba, Tony C. (LARC-D309)</dc:creator>
  <cp:lastModifiedBy>Slaba, Tony C. (LARC-D309)</cp:lastModifiedBy>
  <cp:revision>41</cp:revision>
  <dcterms:created xsi:type="dcterms:W3CDTF">2025-06-25T14:10:48Z</dcterms:created>
  <dcterms:modified xsi:type="dcterms:W3CDTF">2025-08-01T17:38:27Z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0x01010001C28BC516464641874B44C3546D6C7F</vt:lpwstr>
  </property>
</Properties>
</file>