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
  </p:notesMasterIdLst>
  <p:sldIdLst>
    <p:sldId id="273" r:id="rId2"/>
  </p:sldIdLst>
  <p:sldSz cx="38404800" cy="29260800"/>
  <p:notesSz cx="6858000" cy="9144000"/>
  <p:embeddedFontLst>
    <p:embeddedFont>
      <p:font typeface="Book Antiqua" panose="02040602050305030304" pitchFamily="18" charset="0"/>
      <p:regular r:id="rId4"/>
      <p:bold r:id="rId5"/>
      <p:italic r:id="rId6"/>
      <p:boldItalic r:id="rId7"/>
    </p:embeddedFont>
    <p:embeddedFont>
      <p:font typeface="Lucida Sans" panose="020B0602030504020204" pitchFamily="34" charset="77"/>
      <p:regular r:id="rId8"/>
      <p:bold r:id="rId9"/>
      <p:italic r:id="rId10"/>
      <p:boldItalic r:id="rId11"/>
    </p:embeddedFont>
    <p:embeddedFont>
      <p:font typeface="Noto Sans Symbols"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943">
          <p15:clr>
            <a:srgbClr val="000000"/>
          </p15:clr>
        </p15:guide>
        <p15:guide id="2" pos="1201">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Ffyso+s/jQCO5XPGRNCybNECOP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os Andrade" initials="" lastIdx="3" clrIdx="0"/>
  <p:cmAuthor id="1" name="Yair Guerrero"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42"/>
    <p:restoredTop sz="94558"/>
  </p:normalViewPr>
  <p:slideViewPr>
    <p:cSldViewPr snapToGrid="0">
      <p:cViewPr>
        <p:scale>
          <a:sx n="41" d="100"/>
          <a:sy n="41" d="100"/>
        </p:scale>
        <p:origin x="144" y="-2056"/>
      </p:cViewPr>
      <p:guideLst>
        <p:guide orient="horz" pos="16943"/>
        <p:guide pos="12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font" Target="fonts/font4.fntdata"/><Relationship Id="rId12" Type="http://schemas.openxmlformats.org/officeDocument/2006/relationships/font" Target="fonts/font9.fntdata"/><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font" Target="fonts/font2.fntdata"/><Relationship Id="rId15"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371e9ffc67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89" name="Google Shape;1389;g371e9ffc675_0_0:notes"/>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1772526" y="5852160"/>
            <a:ext cx="34564320" cy="7802880"/>
          </a:xfrm>
          <a:prstGeom prst="rect">
            <a:avLst/>
          </a:prstGeom>
          <a:noFill/>
          <a:ln>
            <a:noFill/>
          </a:ln>
        </p:spPr>
        <p:txBody>
          <a:bodyPr spcFirstLastPara="1" wrap="square" lIns="193325" tIns="0" rIns="193325" bIns="0" anchor="b" anchorCtr="0">
            <a:normAutofit/>
          </a:bodyPr>
          <a:lstStyle>
            <a:lvl1pPr lvl="0" algn="ctr">
              <a:spcBef>
                <a:spcPts val="0"/>
              </a:spcBef>
              <a:spcAft>
                <a:spcPts val="0"/>
              </a:spcAft>
              <a:buSzPts val="1400"/>
              <a:buNone/>
              <a:defRPr sz="20300" b="1" cap="none">
                <a:solidFill>
                  <a:srgbClr val="EAD594"/>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
          <p:cNvSpPr txBox="1">
            <a:spLocks noGrp="1"/>
          </p:cNvSpPr>
          <p:nvPr>
            <p:ph type="subTitle" idx="1"/>
          </p:nvPr>
        </p:nvSpPr>
        <p:spPr>
          <a:xfrm>
            <a:off x="5760720" y="14215245"/>
            <a:ext cx="26883360" cy="7477760"/>
          </a:xfrm>
          <a:prstGeom prst="rect">
            <a:avLst/>
          </a:prstGeom>
          <a:noFill/>
          <a:ln>
            <a:noFill/>
          </a:ln>
        </p:spPr>
        <p:txBody>
          <a:bodyPr spcFirstLastPara="1" wrap="square" lIns="386650" tIns="193325" rIns="386650" bIns="193325" anchor="t" anchorCtr="0">
            <a:noAutofit/>
          </a:bodyPr>
          <a:lstStyle>
            <a:lvl1pPr lvl="0" algn="ctr">
              <a:spcBef>
                <a:spcPts val="2360"/>
              </a:spcBef>
              <a:spcAft>
                <a:spcPts val="0"/>
              </a:spcAft>
              <a:buSzPts val="767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dirty="0"/>
          </a:p>
        </p:txBody>
      </p:sp>
      <p:sp>
        <p:nvSpPr>
          <p:cNvPr id="26" name="Google Shape;26;p3"/>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rot="5400000">
            <a:off x="19680766" y="9334505"/>
            <a:ext cx="24966507" cy="8641080"/>
          </a:xfrm>
          <a:prstGeom prst="rect">
            <a:avLst/>
          </a:prstGeom>
          <a:noFill/>
          <a:ln>
            <a:noFill/>
          </a:ln>
        </p:spPr>
        <p:txBody>
          <a:bodyPr spcFirstLastPara="1" wrap="square" lIns="386650" tIns="193325" rIns="386650" bIns="1933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4"/>
          <p:cNvSpPr txBox="1">
            <a:spLocks noGrp="1"/>
          </p:cNvSpPr>
          <p:nvPr>
            <p:ph type="body" idx="1"/>
          </p:nvPr>
        </p:nvSpPr>
        <p:spPr>
          <a:xfrm rot="5400000">
            <a:off x="2078567" y="1013464"/>
            <a:ext cx="24966507" cy="25283160"/>
          </a:xfrm>
          <a:prstGeom prst="rect">
            <a:avLst/>
          </a:prstGeom>
          <a:noFill/>
          <a:ln>
            <a:noFill/>
          </a:ln>
        </p:spPr>
        <p:txBody>
          <a:bodyPr spcFirstLastPara="1" wrap="square" lIns="386650" tIns="193325" rIns="386650" bIns="193325" anchor="t" anchorCtr="0">
            <a:noAutofit/>
          </a:bodyPr>
          <a:lstStyle>
            <a:lvl1pPr marL="457200" lvl="0" indent="-302895" algn="l">
              <a:spcBef>
                <a:spcPts val="360"/>
              </a:spcBef>
              <a:spcAft>
                <a:spcPts val="0"/>
              </a:spcAft>
              <a:buSzPts val="1170"/>
              <a:buChar char="▣"/>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32" name="Google Shape;32;p4"/>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920875" y="1171575"/>
            <a:ext cx="34563050" cy="4876800"/>
          </a:xfrm>
          <a:prstGeom prst="rect">
            <a:avLst/>
          </a:prstGeom>
          <a:noFill/>
          <a:ln>
            <a:noFill/>
          </a:ln>
        </p:spPr>
        <p:txBody>
          <a:bodyPr spcFirstLastPara="1" wrap="square" lIns="386650" tIns="193325" rIns="386650" bIns="1933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5"/>
          <p:cNvSpPr txBox="1">
            <a:spLocks noGrp="1"/>
          </p:cNvSpPr>
          <p:nvPr>
            <p:ph type="body" idx="1"/>
          </p:nvPr>
        </p:nvSpPr>
        <p:spPr>
          <a:xfrm rot="5400000">
            <a:off x="9156700" y="-407988"/>
            <a:ext cx="20091400" cy="34563050"/>
          </a:xfrm>
          <a:prstGeom prst="rect">
            <a:avLst/>
          </a:prstGeom>
          <a:noFill/>
          <a:ln>
            <a:noFill/>
          </a:ln>
        </p:spPr>
        <p:txBody>
          <a:bodyPr spcFirstLastPara="1" wrap="square" lIns="386650" tIns="193325" rIns="386650" bIns="193325" anchor="t" anchorCtr="0">
            <a:noAutofit/>
          </a:bodyPr>
          <a:lstStyle>
            <a:lvl1pPr marL="457200" lvl="0" indent="-302895" algn="l">
              <a:spcBef>
                <a:spcPts val="360"/>
              </a:spcBef>
              <a:spcAft>
                <a:spcPts val="0"/>
              </a:spcAft>
              <a:buSzPts val="1170"/>
              <a:buChar char="▣"/>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38" name="Google Shape;38;p5"/>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680960" y="2600960"/>
            <a:ext cx="23042880" cy="2228429"/>
          </a:xfrm>
          <a:prstGeom prst="rect">
            <a:avLst/>
          </a:prstGeom>
          <a:noFill/>
          <a:ln>
            <a:noFill/>
          </a:ln>
        </p:spPr>
        <p:txBody>
          <a:bodyPr spcFirstLastPara="1" wrap="square" lIns="193325" tIns="193325" rIns="193325" bIns="0" anchor="b" anchorCtr="0">
            <a:normAutofit/>
          </a:bodyPr>
          <a:lstStyle>
            <a:lvl1pPr lvl="0" algn="ctr">
              <a:spcBef>
                <a:spcPts val="0"/>
              </a:spcBef>
              <a:spcAft>
                <a:spcPts val="0"/>
              </a:spcAft>
              <a:buClr>
                <a:srgbClr val="EAD594"/>
              </a:buClr>
              <a:buSzPts val="8500"/>
              <a:buFont typeface="Lucida Sans"/>
              <a:buNone/>
              <a:defRPr sz="8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6"/>
          <p:cNvSpPr>
            <a:spLocks noGrp="1"/>
          </p:cNvSpPr>
          <p:nvPr>
            <p:ph type="pic" idx="2"/>
          </p:nvPr>
        </p:nvSpPr>
        <p:spPr>
          <a:xfrm>
            <a:off x="7680960" y="7816427"/>
            <a:ext cx="23042880" cy="1690624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705"/>
              </a:srgbClr>
            </a:outerShdw>
          </a:effectLst>
        </p:spPr>
      </p:sp>
      <p:sp>
        <p:nvSpPr>
          <p:cNvPr id="44" name="Google Shape;44;p6"/>
          <p:cNvSpPr txBox="1">
            <a:spLocks noGrp="1"/>
          </p:cNvSpPr>
          <p:nvPr>
            <p:ph type="body" idx="1"/>
          </p:nvPr>
        </p:nvSpPr>
        <p:spPr>
          <a:xfrm>
            <a:off x="7680960" y="4978291"/>
            <a:ext cx="23042880" cy="2262835"/>
          </a:xfrm>
          <a:prstGeom prst="rect">
            <a:avLst/>
          </a:prstGeom>
          <a:noFill/>
          <a:ln>
            <a:noFill/>
          </a:ln>
        </p:spPr>
        <p:txBody>
          <a:bodyPr spcFirstLastPara="1" wrap="square" lIns="193325" tIns="193325" rIns="193325" bIns="193325" anchor="t" anchorCtr="0">
            <a:noAutofit/>
          </a:bodyPr>
          <a:lstStyle>
            <a:lvl1pPr marL="457200" lvl="0" indent="-228600" algn="ctr">
              <a:spcBef>
                <a:spcPts val="1180"/>
              </a:spcBef>
              <a:spcAft>
                <a:spcPts val="0"/>
              </a:spcAft>
              <a:buSzPts val="3835"/>
              <a:buNone/>
              <a:defRPr sz="5900"/>
            </a:lvl1pPr>
            <a:lvl2pPr marL="914400" lvl="1" indent="-487680" algn="l">
              <a:spcBef>
                <a:spcPts val="1020"/>
              </a:spcBef>
              <a:spcAft>
                <a:spcPts val="0"/>
              </a:spcAft>
              <a:buSzPts val="4080"/>
              <a:buChar char="◼"/>
              <a:defRPr sz="5100"/>
            </a:lvl2pPr>
            <a:lvl3pPr marL="1371600" lvl="2" indent="-481964" algn="l">
              <a:spcBef>
                <a:spcPts val="840"/>
              </a:spcBef>
              <a:spcAft>
                <a:spcPts val="0"/>
              </a:spcAft>
              <a:buSzPts val="3990"/>
              <a:buChar char="🢭"/>
              <a:defRPr sz="4200"/>
            </a:lvl3pPr>
            <a:lvl4pPr marL="1828800" lvl="3" indent="-469900" algn="l">
              <a:spcBef>
                <a:spcPts val="760"/>
              </a:spcBef>
              <a:spcAft>
                <a:spcPts val="0"/>
              </a:spcAft>
              <a:buSzPts val="3800"/>
              <a:buChar char="🢝"/>
              <a:defRPr sz="3800"/>
            </a:lvl4pPr>
            <a:lvl5pPr marL="2286000" lvl="4" indent="-469900" algn="l">
              <a:spcBef>
                <a:spcPts val="760"/>
              </a:spcBef>
              <a:spcAft>
                <a:spcPts val="0"/>
              </a:spcAft>
              <a:buSzPts val="3800"/>
              <a:buChar char="■"/>
              <a:defRPr sz="3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45" name="Google Shape;45;p6"/>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920242" y="1165013"/>
            <a:ext cx="12634915" cy="4958080"/>
          </a:xfrm>
          <a:prstGeom prst="rect">
            <a:avLst/>
          </a:prstGeom>
          <a:noFill/>
          <a:ln>
            <a:noFill/>
          </a:ln>
        </p:spPr>
        <p:txBody>
          <a:bodyPr spcFirstLastPara="1" wrap="square" lIns="386650" tIns="193325" rIns="386650" bIns="193325" anchor="b" anchorCtr="0">
            <a:normAutofit/>
          </a:bodyPr>
          <a:lstStyle>
            <a:lvl1pPr lvl="0" algn="l">
              <a:spcBef>
                <a:spcPts val="0"/>
              </a:spcBef>
              <a:spcAft>
                <a:spcPts val="0"/>
              </a:spcAft>
              <a:buClr>
                <a:srgbClr val="F4DB8A"/>
              </a:buClr>
              <a:buSzPts val="9300"/>
              <a:buFont typeface="Lucida Sans"/>
              <a:buNone/>
              <a:defRPr sz="9300" b="0">
                <a:solidFill>
                  <a:srgbClr val="F4DB8A"/>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1920242" y="6502402"/>
            <a:ext cx="12634915" cy="19635895"/>
          </a:xfrm>
          <a:prstGeom prst="rect">
            <a:avLst/>
          </a:prstGeom>
          <a:noFill/>
          <a:ln>
            <a:noFill/>
          </a:ln>
        </p:spPr>
        <p:txBody>
          <a:bodyPr spcFirstLastPara="1" wrap="square" lIns="386650" tIns="193325" rIns="386650" bIns="193325" anchor="t" anchorCtr="0">
            <a:noAutofit/>
          </a:bodyPr>
          <a:lstStyle>
            <a:lvl1pPr marL="457200" lvl="0" indent="-228600" algn="l">
              <a:spcBef>
                <a:spcPts val="1180"/>
              </a:spcBef>
              <a:spcAft>
                <a:spcPts val="0"/>
              </a:spcAft>
              <a:buSzPts val="3835"/>
              <a:buNone/>
              <a:defRPr sz="5900"/>
            </a:lvl1pPr>
            <a:lvl2pPr marL="914400" lvl="1" indent="-228600" algn="l">
              <a:spcBef>
                <a:spcPts val="1020"/>
              </a:spcBef>
              <a:spcAft>
                <a:spcPts val="0"/>
              </a:spcAft>
              <a:buSzPts val="4080"/>
              <a:buNone/>
              <a:defRPr sz="5100"/>
            </a:lvl2pPr>
            <a:lvl3pPr marL="1371600" lvl="2" indent="-228600" algn="l">
              <a:spcBef>
                <a:spcPts val="840"/>
              </a:spcBef>
              <a:spcAft>
                <a:spcPts val="0"/>
              </a:spcAft>
              <a:buSzPts val="3990"/>
              <a:buNone/>
              <a:defRPr sz="4200"/>
            </a:lvl3pPr>
            <a:lvl4pPr marL="1828800" lvl="3" indent="-228600" algn="l">
              <a:spcBef>
                <a:spcPts val="760"/>
              </a:spcBef>
              <a:spcAft>
                <a:spcPts val="0"/>
              </a:spcAft>
              <a:buSzPts val="3800"/>
              <a:buNone/>
              <a:defRPr sz="3800"/>
            </a:lvl4pPr>
            <a:lvl5pPr marL="2286000" lvl="4" indent="-228600" algn="l">
              <a:spcBef>
                <a:spcPts val="760"/>
              </a:spcBef>
              <a:spcAft>
                <a:spcPts val="0"/>
              </a:spcAft>
              <a:buSzPts val="3800"/>
              <a:buNone/>
              <a:defRPr sz="3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51" name="Google Shape;51;p7"/>
          <p:cNvSpPr txBox="1">
            <a:spLocks noGrp="1"/>
          </p:cNvSpPr>
          <p:nvPr>
            <p:ph type="body" idx="2"/>
          </p:nvPr>
        </p:nvSpPr>
        <p:spPr>
          <a:xfrm>
            <a:off x="15015210" y="1165016"/>
            <a:ext cx="21469350" cy="24973282"/>
          </a:xfrm>
          <a:prstGeom prst="rect">
            <a:avLst/>
          </a:prstGeom>
          <a:noFill/>
          <a:ln>
            <a:noFill/>
          </a:ln>
        </p:spPr>
        <p:txBody>
          <a:bodyPr spcFirstLastPara="1" wrap="square" lIns="386650" tIns="193325" rIns="386650" bIns="193325" anchor="t" anchorCtr="0">
            <a:noAutofit/>
          </a:bodyPr>
          <a:lstStyle>
            <a:lvl1pPr marL="457200" lvl="0" indent="-682625" algn="l">
              <a:spcBef>
                <a:spcPts val="2200"/>
              </a:spcBef>
              <a:spcAft>
                <a:spcPts val="0"/>
              </a:spcAft>
              <a:buSzPts val="7150"/>
              <a:buChar char="▣"/>
              <a:defRPr sz="11000"/>
            </a:lvl1pPr>
            <a:lvl2pPr marL="914400" lvl="1" indent="-741680" algn="l">
              <a:spcBef>
                <a:spcPts val="2020"/>
              </a:spcBef>
              <a:spcAft>
                <a:spcPts val="0"/>
              </a:spcAft>
              <a:buSzPts val="8080"/>
              <a:buChar char="◼"/>
              <a:defRPr sz="10100"/>
            </a:lvl2pPr>
            <a:lvl3pPr marL="1371600" lvl="2" indent="-789622" algn="l">
              <a:spcBef>
                <a:spcPts val="1860"/>
              </a:spcBef>
              <a:spcAft>
                <a:spcPts val="0"/>
              </a:spcAft>
              <a:buSzPts val="8835"/>
              <a:buChar char="🢭"/>
              <a:defRPr sz="9300"/>
            </a:lvl3pPr>
            <a:lvl4pPr marL="1828800" lvl="3" indent="-768350" algn="l">
              <a:spcBef>
                <a:spcPts val="1700"/>
              </a:spcBef>
              <a:spcAft>
                <a:spcPts val="0"/>
              </a:spcAft>
              <a:buSzPts val="8500"/>
              <a:buChar char="🢝"/>
              <a:defRPr sz="8500"/>
            </a:lvl4pPr>
            <a:lvl5pPr marL="2286000" lvl="4" indent="-711200" algn="l">
              <a:spcBef>
                <a:spcPts val="1520"/>
              </a:spcBef>
              <a:spcAft>
                <a:spcPts val="0"/>
              </a:spcAft>
              <a:buSzPts val="7600"/>
              <a:buChar char="■"/>
              <a:defRPr sz="7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52" name="Google Shape;52;p7"/>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920875" y="1171575"/>
            <a:ext cx="34563050" cy="4876800"/>
          </a:xfrm>
          <a:prstGeom prst="rect">
            <a:avLst/>
          </a:prstGeom>
          <a:noFill/>
          <a:ln>
            <a:noFill/>
          </a:ln>
        </p:spPr>
        <p:txBody>
          <a:bodyPr spcFirstLastPara="1" wrap="square" lIns="386650" tIns="193325" rIns="386650" bIns="1933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920240" y="1165013"/>
            <a:ext cx="34564320" cy="4876800"/>
          </a:xfrm>
          <a:prstGeom prst="rect">
            <a:avLst/>
          </a:prstGeom>
          <a:noFill/>
          <a:ln>
            <a:noFill/>
          </a:ln>
        </p:spPr>
        <p:txBody>
          <a:bodyPr spcFirstLastPara="1" wrap="square" lIns="386650" tIns="193325" rIns="386650" bIns="1933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1920240" y="6549813"/>
            <a:ext cx="16968790" cy="3203785"/>
          </a:xfrm>
          <a:prstGeom prst="rect">
            <a:avLst/>
          </a:prstGeom>
          <a:noFill/>
          <a:ln>
            <a:noFill/>
          </a:ln>
        </p:spPr>
        <p:txBody>
          <a:bodyPr spcFirstLastPara="1" wrap="square" lIns="386650" tIns="193325" rIns="386650" bIns="193325" anchor="ctr" anchorCtr="0">
            <a:noAutofit/>
          </a:bodyPr>
          <a:lstStyle>
            <a:lvl1pPr marL="457200" lvl="0" indent="-228600" algn="l">
              <a:spcBef>
                <a:spcPts val="2020"/>
              </a:spcBef>
              <a:spcAft>
                <a:spcPts val="0"/>
              </a:spcAft>
              <a:buSzPts val="6565"/>
              <a:buNone/>
              <a:defRPr sz="10100" b="0" cap="none">
                <a:solidFill>
                  <a:schemeClr val="lt1"/>
                </a:solidFill>
              </a:defRPr>
            </a:lvl1pPr>
            <a:lvl2pPr marL="914400" lvl="1" indent="-228600" algn="l">
              <a:spcBef>
                <a:spcPts val="1700"/>
              </a:spcBef>
              <a:spcAft>
                <a:spcPts val="0"/>
              </a:spcAft>
              <a:buSzPts val="6800"/>
              <a:buNone/>
              <a:defRPr sz="8500" b="1"/>
            </a:lvl2pPr>
            <a:lvl3pPr marL="1371600" lvl="2" indent="-228600" algn="l">
              <a:spcBef>
                <a:spcPts val="1520"/>
              </a:spcBef>
              <a:spcAft>
                <a:spcPts val="0"/>
              </a:spcAft>
              <a:buSzPts val="7220"/>
              <a:buNone/>
              <a:defRPr sz="7600" b="1"/>
            </a:lvl3pPr>
            <a:lvl4pPr marL="1828800" lvl="3" indent="-228600" algn="l">
              <a:spcBef>
                <a:spcPts val="1360"/>
              </a:spcBef>
              <a:spcAft>
                <a:spcPts val="0"/>
              </a:spcAft>
              <a:buSzPts val="6800"/>
              <a:buNone/>
              <a:defRPr sz="6800" b="1"/>
            </a:lvl4pPr>
            <a:lvl5pPr marL="2286000" lvl="4" indent="-228600" algn="l">
              <a:spcBef>
                <a:spcPts val="1360"/>
              </a:spcBef>
              <a:spcAft>
                <a:spcPts val="0"/>
              </a:spcAft>
              <a:buSzPts val="6800"/>
              <a:buNone/>
              <a:defRPr sz="68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67" name="Google Shape;67;p10"/>
          <p:cNvSpPr txBox="1">
            <a:spLocks noGrp="1"/>
          </p:cNvSpPr>
          <p:nvPr>
            <p:ph type="body" idx="2"/>
          </p:nvPr>
        </p:nvSpPr>
        <p:spPr>
          <a:xfrm>
            <a:off x="19509107" y="6549813"/>
            <a:ext cx="16975455" cy="3203785"/>
          </a:xfrm>
          <a:prstGeom prst="rect">
            <a:avLst/>
          </a:prstGeom>
          <a:noFill/>
          <a:ln>
            <a:noFill/>
          </a:ln>
        </p:spPr>
        <p:txBody>
          <a:bodyPr spcFirstLastPara="1" wrap="square" lIns="386650" tIns="193325" rIns="386650" bIns="193325" anchor="ctr" anchorCtr="0">
            <a:noAutofit/>
          </a:bodyPr>
          <a:lstStyle>
            <a:lvl1pPr marL="457200" lvl="0" indent="-228600" algn="l">
              <a:spcBef>
                <a:spcPts val="2020"/>
              </a:spcBef>
              <a:spcAft>
                <a:spcPts val="0"/>
              </a:spcAft>
              <a:buSzPts val="6565"/>
              <a:buNone/>
              <a:defRPr sz="10100" b="0" cap="none">
                <a:solidFill>
                  <a:schemeClr val="lt1"/>
                </a:solidFill>
              </a:defRPr>
            </a:lvl1pPr>
            <a:lvl2pPr marL="914400" lvl="1" indent="-228600" algn="l">
              <a:spcBef>
                <a:spcPts val="1700"/>
              </a:spcBef>
              <a:spcAft>
                <a:spcPts val="0"/>
              </a:spcAft>
              <a:buSzPts val="6800"/>
              <a:buNone/>
              <a:defRPr sz="8500" b="1"/>
            </a:lvl2pPr>
            <a:lvl3pPr marL="1371600" lvl="2" indent="-228600" algn="l">
              <a:spcBef>
                <a:spcPts val="1520"/>
              </a:spcBef>
              <a:spcAft>
                <a:spcPts val="0"/>
              </a:spcAft>
              <a:buSzPts val="7220"/>
              <a:buNone/>
              <a:defRPr sz="7600" b="1"/>
            </a:lvl3pPr>
            <a:lvl4pPr marL="1828800" lvl="3" indent="-228600" algn="l">
              <a:spcBef>
                <a:spcPts val="1360"/>
              </a:spcBef>
              <a:spcAft>
                <a:spcPts val="0"/>
              </a:spcAft>
              <a:buSzPts val="6800"/>
              <a:buNone/>
              <a:defRPr sz="6800" b="1"/>
            </a:lvl4pPr>
            <a:lvl5pPr marL="2286000" lvl="4" indent="-228600" algn="l">
              <a:spcBef>
                <a:spcPts val="1360"/>
              </a:spcBef>
              <a:spcAft>
                <a:spcPts val="0"/>
              </a:spcAft>
              <a:buSzPts val="6800"/>
              <a:buNone/>
              <a:defRPr sz="68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68" name="Google Shape;68;p10"/>
          <p:cNvSpPr txBox="1">
            <a:spLocks noGrp="1"/>
          </p:cNvSpPr>
          <p:nvPr>
            <p:ph type="body" idx="3"/>
          </p:nvPr>
        </p:nvSpPr>
        <p:spPr>
          <a:xfrm>
            <a:off x="1920240" y="10078722"/>
            <a:ext cx="16968790" cy="16059575"/>
          </a:xfrm>
          <a:prstGeom prst="rect">
            <a:avLst/>
          </a:prstGeom>
          <a:noFill/>
          <a:ln>
            <a:noFill/>
          </a:ln>
        </p:spPr>
        <p:txBody>
          <a:bodyPr spcFirstLastPara="1" wrap="square" lIns="386650" tIns="193325" rIns="386650" bIns="193325" anchor="t" anchorCtr="0">
            <a:noAutofit/>
          </a:bodyPr>
          <a:lstStyle>
            <a:lvl1pPr marL="457200" lvl="0" indent="-645477" algn="l">
              <a:spcBef>
                <a:spcPts val="2020"/>
              </a:spcBef>
              <a:spcAft>
                <a:spcPts val="0"/>
              </a:spcAft>
              <a:buSzPts val="6565"/>
              <a:buChar char="▣"/>
              <a:defRPr sz="10100"/>
            </a:lvl1pPr>
            <a:lvl2pPr marL="914400" lvl="1" indent="-660400" algn="l">
              <a:spcBef>
                <a:spcPts val="1700"/>
              </a:spcBef>
              <a:spcAft>
                <a:spcPts val="0"/>
              </a:spcAft>
              <a:buSzPts val="6800"/>
              <a:buChar char="◼"/>
              <a:defRPr sz="8500"/>
            </a:lvl2pPr>
            <a:lvl3pPr marL="1371600" lvl="2" indent="-687070" algn="l">
              <a:spcBef>
                <a:spcPts val="1520"/>
              </a:spcBef>
              <a:spcAft>
                <a:spcPts val="0"/>
              </a:spcAft>
              <a:buSzPts val="7220"/>
              <a:buChar char="🢭"/>
              <a:defRPr sz="7600"/>
            </a:lvl3pPr>
            <a:lvl4pPr marL="1828800" lvl="3" indent="-660400" algn="l">
              <a:spcBef>
                <a:spcPts val="1360"/>
              </a:spcBef>
              <a:spcAft>
                <a:spcPts val="0"/>
              </a:spcAft>
              <a:buSzPts val="6800"/>
              <a:buChar char="🢝"/>
              <a:defRPr sz="6800"/>
            </a:lvl4pPr>
            <a:lvl5pPr marL="2286000" lvl="4" indent="-660400" algn="l">
              <a:spcBef>
                <a:spcPts val="1360"/>
              </a:spcBef>
              <a:spcAft>
                <a:spcPts val="0"/>
              </a:spcAft>
              <a:buSzPts val="6800"/>
              <a:buChar char="■"/>
              <a:defRPr sz="6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69" name="Google Shape;69;p10"/>
          <p:cNvSpPr txBox="1">
            <a:spLocks noGrp="1"/>
          </p:cNvSpPr>
          <p:nvPr>
            <p:ph type="body" idx="4"/>
          </p:nvPr>
        </p:nvSpPr>
        <p:spPr>
          <a:xfrm>
            <a:off x="19509107" y="10078722"/>
            <a:ext cx="16975455" cy="16059575"/>
          </a:xfrm>
          <a:prstGeom prst="rect">
            <a:avLst/>
          </a:prstGeom>
          <a:noFill/>
          <a:ln>
            <a:noFill/>
          </a:ln>
        </p:spPr>
        <p:txBody>
          <a:bodyPr spcFirstLastPara="1" wrap="square" lIns="386650" tIns="193325" rIns="386650" bIns="193325" anchor="t" anchorCtr="0">
            <a:noAutofit/>
          </a:bodyPr>
          <a:lstStyle>
            <a:lvl1pPr marL="457200" lvl="0" indent="-645477" algn="l">
              <a:spcBef>
                <a:spcPts val="2020"/>
              </a:spcBef>
              <a:spcAft>
                <a:spcPts val="0"/>
              </a:spcAft>
              <a:buSzPts val="6565"/>
              <a:buChar char="▣"/>
              <a:defRPr sz="10100"/>
            </a:lvl1pPr>
            <a:lvl2pPr marL="914400" lvl="1" indent="-660400" algn="l">
              <a:spcBef>
                <a:spcPts val="1700"/>
              </a:spcBef>
              <a:spcAft>
                <a:spcPts val="0"/>
              </a:spcAft>
              <a:buSzPts val="6800"/>
              <a:buChar char="◼"/>
              <a:defRPr sz="8500"/>
            </a:lvl2pPr>
            <a:lvl3pPr marL="1371600" lvl="2" indent="-687070" algn="l">
              <a:spcBef>
                <a:spcPts val="1520"/>
              </a:spcBef>
              <a:spcAft>
                <a:spcPts val="0"/>
              </a:spcAft>
              <a:buSzPts val="7220"/>
              <a:buChar char="🢭"/>
              <a:defRPr sz="7600"/>
            </a:lvl3pPr>
            <a:lvl4pPr marL="1828800" lvl="3" indent="-660400" algn="l">
              <a:spcBef>
                <a:spcPts val="1360"/>
              </a:spcBef>
              <a:spcAft>
                <a:spcPts val="0"/>
              </a:spcAft>
              <a:buSzPts val="6800"/>
              <a:buChar char="🢝"/>
              <a:defRPr sz="6800"/>
            </a:lvl4pPr>
            <a:lvl5pPr marL="2286000" lvl="4" indent="-660400" algn="l">
              <a:spcBef>
                <a:spcPts val="1360"/>
              </a:spcBef>
              <a:spcAft>
                <a:spcPts val="0"/>
              </a:spcAft>
              <a:buSzPts val="6800"/>
              <a:buChar char="■"/>
              <a:defRPr sz="6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70" name="Google Shape;70;p10"/>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1920875" y="1171575"/>
            <a:ext cx="34563050" cy="4876800"/>
          </a:xfrm>
          <a:prstGeom prst="rect">
            <a:avLst/>
          </a:prstGeom>
          <a:noFill/>
          <a:ln>
            <a:noFill/>
          </a:ln>
        </p:spPr>
        <p:txBody>
          <a:bodyPr spcFirstLastPara="1" wrap="square" lIns="386650" tIns="193325" rIns="386650" bIns="1933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1920240" y="6827522"/>
            <a:ext cx="16962120" cy="19310775"/>
          </a:xfrm>
          <a:prstGeom prst="rect">
            <a:avLst/>
          </a:prstGeom>
          <a:noFill/>
          <a:ln>
            <a:noFill/>
          </a:ln>
        </p:spPr>
        <p:txBody>
          <a:bodyPr spcFirstLastPara="1" wrap="square" lIns="386650" tIns="193325" rIns="386650" bIns="193325" anchor="t" anchorCtr="0">
            <a:noAutofit/>
          </a:bodyPr>
          <a:lstStyle>
            <a:lvl1pPr marL="457200" lvl="0" indent="-682625" algn="l">
              <a:spcBef>
                <a:spcPts val="2200"/>
              </a:spcBef>
              <a:spcAft>
                <a:spcPts val="0"/>
              </a:spcAft>
              <a:buSzPts val="7150"/>
              <a:buChar char="▣"/>
              <a:defRPr sz="11000"/>
            </a:lvl1pPr>
            <a:lvl2pPr marL="914400" lvl="1" indent="-741680" algn="l">
              <a:spcBef>
                <a:spcPts val="2020"/>
              </a:spcBef>
              <a:spcAft>
                <a:spcPts val="0"/>
              </a:spcAft>
              <a:buSzPts val="8080"/>
              <a:buChar char="◼"/>
              <a:defRPr sz="10100"/>
            </a:lvl2pPr>
            <a:lvl3pPr marL="1371600" lvl="2" indent="-741362" algn="l">
              <a:spcBef>
                <a:spcPts val="1700"/>
              </a:spcBef>
              <a:spcAft>
                <a:spcPts val="0"/>
              </a:spcAft>
              <a:buSzPts val="8075"/>
              <a:buChar char="🢭"/>
              <a:defRPr sz="8500"/>
            </a:lvl3pPr>
            <a:lvl4pPr marL="1828800" lvl="3" indent="-711200" algn="l">
              <a:spcBef>
                <a:spcPts val="1520"/>
              </a:spcBef>
              <a:spcAft>
                <a:spcPts val="0"/>
              </a:spcAft>
              <a:buSzPts val="7600"/>
              <a:buChar char="🢝"/>
              <a:defRPr sz="7600"/>
            </a:lvl4pPr>
            <a:lvl5pPr marL="2286000" lvl="4" indent="-711200" algn="l">
              <a:spcBef>
                <a:spcPts val="1520"/>
              </a:spcBef>
              <a:spcAft>
                <a:spcPts val="0"/>
              </a:spcAft>
              <a:buSzPts val="7600"/>
              <a:buChar char="■"/>
              <a:defRPr sz="7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76" name="Google Shape;76;p11"/>
          <p:cNvSpPr txBox="1">
            <a:spLocks noGrp="1"/>
          </p:cNvSpPr>
          <p:nvPr>
            <p:ph type="body" idx="2"/>
          </p:nvPr>
        </p:nvSpPr>
        <p:spPr>
          <a:xfrm>
            <a:off x="19522440" y="6827522"/>
            <a:ext cx="16962120" cy="19310775"/>
          </a:xfrm>
          <a:prstGeom prst="rect">
            <a:avLst/>
          </a:prstGeom>
          <a:noFill/>
          <a:ln>
            <a:noFill/>
          </a:ln>
        </p:spPr>
        <p:txBody>
          <a:bodyPr spcFirstLastPara="1" wrap="square" lIns="386650" tIns="193325" rIns="386650" bIns="193325" anchor="t" anchorCtr="0">
            <a:noAutofit/>
          </a:bodyPr>
          <a:lstStyle>
            <a:lvl1pPr marL="457200" lvl="0" indent="-682625" algn="l">
              <a:spcBef>
                <a:spcPts val="2200"/>
              </a:spcBef>
              <a:spcAft>
                <a:spcPts val="0"/>
              </a:spcAft>
              <a:buSzPts val="7150"/>
              <a:buChar char="▣"/>
              <a:defRPr sz="11000"/>
            </a:lvl1pPr>
            <a:lvl2pPr marL="914400" lvl="1" indent="-741680" algn="l">
              <a:spcBef>
                <a:spcPts val="2020"/>
              </a:spcBef>
              <a:spcAft>
                <a:spcPts val="0"/>
              </a:spcAft>
              <a:buSzPts val="8080"/>
              <a:buChar char="◼"/>
              <a:defRPr sz="10100"/>
            </a:lvl2pPr>
            <a:lvl3pPr marL="1371600" lvl="2" indent="-741362" algn="l">
              <a:spcBef>
                <a:spcPts val="1700"/>
              </a:spcBef>
              <a:spcAft>
                <a:spcPts val="0"/>
              </a:spcAft>
              <a:buSzPts val="8075"/>
              <a:buChar char="🢭"/>
              <a:defRPr sz="8500"/>
            </a:lvl3pPr>
            <a:lvl4pPr marL="1828800" lvl="3" indent="-711200" algn="l">
              <a:spcBef>
                <a:spcPts val="1520"/>
              </a:spcBef>
              <a:spcAft>
                <a:spcPts val="0"/>
              </a:spcAft>
              <a:buSzPts val="7600"/>
              <a:buChar char="🢝"/>
              <a:defRPr sz="7600"/>
            </a:lvl4pPr>
            <a:lvl5pPr marL="2286000" lvl="4" indent="-711200" algn="l">
              <a:spcBef>
                <a:spcPts val="1520"/>
              </a:spcBef>
              <a:spcAft>
                <a:spcPts val="0"/>
              </a:spcAft>
              <a:buSzPts val="7600"/>
              <a:buChar char="■"/>
              <a:defRPr sz="7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77" name="Google Shape;77;p11"/>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sz="5100">
                <a:solidFill>
                  <a:srgbClr val="BCBCB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5100"/>
              <a:buFont typeface="Arial"/>
              <a:buNone/>
              <a:defRPr sz="5100" b="0" i="0" u="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920875" y="1171575"/>
            <a:ext cx="34563050" cy="4876800"/>
          </a:xfrm>
          <a:prstGeom prst="rect">
            <a:avLst/>
          </a:prstGeom>
          <a:noFill/>
          <a:ln>
            <a:noFill/>
          </a:ln>
        </p:spPr>
        <p:txBody>
          <a:bodyPr spcFirstLastPara="1" wrap="square" lIns="386650" tIns="193325" rIns="386650" bIns="193325" anchor="ctr" anchorCtr="0">
            <a:normAutofit/>
          </a:bodyPr>
          <a:lstStyle>
            <a:lvl1pPr marR="0" lvl="0" algn="ctr" rtl="0">
              <a:spcBef>
                <a:spcPts val="0"/>
              </a:spcBef>
              <a:spcAft>
                <a:spcPts val="0"/>
              </a:spcAft>
              <a:buSzPts val="1400"/>
              <a:buNone/>
              <a:defRPr sz="17300" b="1" i="0" u="none" strike="noStrike" cap="none">
                <a:solidFill>
                  <a:srgbClr val="EAD594"/>
                </a:solidFill>
                <a:latin typeface="Lucida Sans"/>
                <a:ea typeface="Lucida Sans"/>
                <a:cs typeface="Lucida Sans"/>
                <a:sym typeface="Lucida Sans"/>
              </a:defRPr>
            </a:lvl1pPr>
            <a:lvl2pPr marR="0" lvl="1" algn="ctr" rtl="0">
              <a:spcBef>
                <a:spcPts val="0"/>
              </a:spcBef>
              <a:spcAft>
                <a:spcPts val="0"/>
              </a:spcAft>
              <a:buSzPts val="1400"/>
              <a:buNone/>
              <a:defRPr sz="17300" b="1" i="0" u="none" strike="noStrike" cap="none">
                <a:solidFill>
                  <a:schemeClr val="lt1"/>
                </a:solidFill>
                <a:latin typeface="Lucida Sans"/>
                <a:ea typeface="Lucida Sans"/>
                <a:cs typeface="Lucida Sans"/>
                <a:sym typeface="Lucida Sans"/>
              </a:defRPr>
            </a:lvl2pPr>
            <a:lvl3pPr marR="0" lvl="2" algn="ctr" rtl="0">
              <a:spcBef>
                <a:spcPts val="0"/>
              </a:spcBef>
              <a:spcAft>
                <a:spcPts val="0"/>
              </a:spcAft>
              <a:buSzPts val="1400"/>
              <a:buNone/>
              <a:defRPr sz="17300" b="1" i="0" u="none" strike="noStrike" cap="none">
                <a:solidFill>
                  <a:schemeClr val="lt1"/>
                </a:solidFill>
                <a:latin typeface="Lucida Sans"/>
                <a:ea typeface="Lucida Sans"/>
                <a:cs typeface="Lucida Sans"/>
                <a:sym typeface="Lucida Sans"/>
              </a:defRPr>
            </a:lvl3pPr>
            <a:lvl4pPr marR="0" lvl="3" algn="ctr" rtl="0">
              <a:spcBef>
                <a:spcPts val="0"/>
              </a:spcBef>
              <a:spcAft>
                <a:spcPts val="0"/>
              </a:spcAft>
              <a:buSzPts val="1400"/>
              <a:buNone/>
              <a:defRPr sz="17300" b="1" i="0" u="none" strike="noStrike" cap="none">
                <a:solidFill>
                  <a:schemeClr val="lt1"/>
                </a:solidFill>
                <a:latin typeface="Lucida Sans"/>
                <a:ea typeface="Lucida Sans"/>
                <a:cs typeface="Lucida Sans"/>
                <a:sym typeface="Lucida Sans"/>
              </a:defRPr>
            </a:lvl4pPr>
            <a:lvl5pPr marR="0" lvl="4" algn="ctr" rtl="0">
              <a:spcBef>
                <a:spcPts val="0"/>
              </a:spcBef>
              <a:spcAft>
                <a:spcPts val="0"/>
              </a:spcAft>
              <a:buSzPts val="1400"/>
              <a:buNone/>
              <a:defRPr sz="17300" b="1" i="0" u="none" strike="noStrike" cap="none">
                <a:solidFill>
                  <a:schemeClr val="lt1"/>
                </a:solidFill>
                <a:latin typeface="Lucida Sans"/>
                <a:ea typeface="Lucida Sans"/>
                <a:cs typeface="Lucida Sans"/>
                <a:sym typeface="Lucida Sans"/>
              </a:defRPr>
            </a:lvl5pPr>
            <a:lvl6pPr marR="0" lvl="5" algn="ctr" rtl="0">
              <a:spcBef>
                <a:spcPts val="0"/>
              </a:spcBef>
              <a:spcAft>
                <a:spcPts val="0"/>
              </a:spcAft>
              <a:buSzPts val="1400"/>
              <a:buNone/>
              <a:defRPr sz="17300" b="1" i="0" u="none" strike="noStrike" cap="none">
                <a:solidFill>
                  <a:schemeClr val="lt1"/>
                </a:solidFill>
                <a:latin typeface="Lucida Sans"/>
                <a:ea typeface="Lucida Sans"/>
                <a:cs typeface="Lucida Sans"/>
                <a:sym typeface="Lucida Sans"/>
              </a:defRPr>
            </a:lvl6pPr>
            <a:lvl7pPr marR="0" lvl="6" algn="ctr" rtl="0">
              <a:spcBef>
                <a:spcPts val="0"/>
              </a:spcBef>
              <a:spcAft>
                <a:spcPts val="0"/>
              </a:spcAft>
              <a:buSzPts val="1400"/>
              <a:buNone/>
              <a:defRPr sz="17300" b="1" i="0" u="none" strike="noStrike" cap="none">
                <a:solidFill>
                  <a:schemeClr val="lt1"/>
                </a:solidFill>
                <a:latin typeface="Lucida Sans"/>
                <a:ea typeface="Lucida Sans"/>
                <a:cs typeface="Lucida Sans"/>
                <a:sym typeface="Lucida Sans"/>
              </a:defRPr>
            </a:lvl7pPr>
            <a:lvl8pPr marR="0" lvl="7" algn="ctr" rtl="0">
              <a:spcBef>
                <a:spcPts val="0"/>
              </a:spcBef>
              <a:spcAft>
                <a:spcPts val="0"/>
              </a:spcAft>
              <a:buSzPts val="1400"/>
              <a:buNone/>
              <a:defRPr sz="17300" b="1" i="0" u="none" strike="noStrike" cap="none">
                <a:solidFill>
                  <a:schemeClr val="lt1"/>
                </a:solidFill>
                <a:latin typeface="Lucida Sans"/>
                <a:ea typeface="Lucida Sans"/>
                <a:cs typeface="Lucida Sans"/>
                <a:sym typeface="Lucida Sans"/>
              </a:defRPr>
            </a:lvl8pPr>
            <a:lvl9pPr marR="0" lvl="8" algn="ctr" rtl="0">
              <a:spcBef>
                <a:spcPts val="0"/>
              </a:spcBef>
              <a:spcAft>
                <a:spcPts val="0"/>
              </a:spcAft>
              <a:buSzPts val="1400"/>
              <a:buNone/>
              <a:defRPr sz="17300" b="1" i="0" u="none" strike="noStrike" cap="none">
                <a:solidFill>
                  <a:schemeClr val="lt1"/>
                </a:solidFill>
                <a:latin typeface="Lucida Sans"/>
                <a:ea typeface="Lucida Sans"/>
                <a:cs typeface="Lucida Sans"/>
                <a:sym typeface="Lucida Sans"/>
              </a:defRPr>
            </a:lvl9pPr>
          </a:lstStyle>
          <a:p>
            <a:endParaRPr/>
          </a:p>
        </p:txBody>
      </p:sp>
      <p:sp>
        <p:nvSpPr>
          <p:cNvPr id="7" name="Google Shape;7;p2"/>
          <p:cNvSpPr txBox="1">
            <a:spLocks noGrp="1"/>
          </p:cNvSpPr>
          <p:nvPr>
            <p:ph type="body" idx="1"/>
          </p:nvPr>
        </p:nvSpPr>
        <p:spPr>
          <a:xfrm>
            <a:off x="1920875" y="6827837"/>
            <a:ext cx="34563050" cy="20091400"/>
          </a:xfrm>
          <a:prstGeom prst="rect">
            <a:avLst/>
          </a:prstGeom>
          <a:noFill/>
          <a:ln>
            <a:noFill/>
          </a:ln>
        </p:spPr>
        <p:txBody>
          <a:bodyPr spcFirstLastPara="1" wrap="square" lIns="386650" tIns="193325" rIns="386650" bIns="193325" anchor="t" anchorCtr="0">
            <a:noAutofit/>
          </a:bodyPr>
          <a:lstStyle>
            <a:lvl1pPr marL="457200" marR="0" lvl="0" indent="-715645" algn="l" rtl="0">
              <a:spcBef>
                <a:spcPts val="2360"/>
              </a:spcBef>
              <a:spcAft>
                <a:spcPts val="0"/>
              </a:spcAft>
              <a:buClr>
                <a:srgbClr val="F9F9F9"/>
              </a:buClr>
              <a:buSzPts val="7670"/>
              <a:buFont typeface="Noto Sans Symbols"/>
              <a:buChar char="▣"/>
              <a:defRPr sz="11800" b="0" i="0" u="none" strike="noStrike" cap="none">
                <a:solidFill>
                  <a:schemeClr val="lt1"/>
                </a:solidFill>
                <a:latin typeface="Book Antiqua"/>
                <a:ea typeface="Book Antiqua"/>
                <a:cs typeface="Book Antiqua"/>
                <a:sym typeface="Book Antiqua"/>
              </a:defRPr>
            </a:lvl1pPr>
            <a:lvl2pPr marL="914400" marR="0" lvl="1" indent="-741680" algn="l" rtl="0">
              <a:spcBef>
                <a:spcPts val="2020"/>
              </a:spcBef>
              <a:spcAft>
                <a:spcPts val="0"/>
              </a:spcAft>
              <a:buClr>
                <a:schemeClr val="lt1"/>
              </a:buClr>
              <a:buSzPts val="8080"/>
              <a:buFont typeface="Noto Sans Symbols"/>
              <a:buChar char="◼"/>
              <a:defRPr sz="10100" b="0" i="0" u="none" strike="noStrike" cap="none">
                <a:solidFill>
                  <a:schemeClr val="lt1"/>
                </a:solidFill>
                <a:latin typeface="Book Antiqua"/>
                <a:ea typeface="Book Antiqua"/>
                <a:cs typeface="Book Antiqua"/>
                <a:sym typeface="Book Antiqua"/>
              </a:defRPr>
            </a:lvl2pPr>
            <a:lvl3pPr marL="1371600" marR="0" lvl="2" indent="-789622" algn="l" rtl="0">
              <a:spcBef>
                <a:spcPts val="1860"/>
              </a:spcBef>
              <a:spcAft>
                <a:spcPts val="0"/>
              </a:spcAft>
              <a:buClr>
                <a:schemeClr val="lt1"/>
              </a:buClr>
              <a:buSzPts val="8835"/>
              <a:buFont typeface="Noto Sans Symbols"/>
              <a:buChar char="🢭"/>
              <a:defRPr sz="9300" b="0" i="0" u="none" strike="noStrike" cap="none">
                <a:solidFill>
                  <a:schemeClr val="lt1"/>
                </a:solidFill>
                <a:latin typeface="Book Antiqua"/>
                <a:ea typeface="Book Antiqua"/>
                <a:cs typeface="Book Antiqua"/>
                <a:sym typeface="Book Antiqua"/>
              </a:defRPr>
            </a:lvl3pPr>
            <a:lvl4pPr marL="1828800" marR="0" lvl="3" indent="-768350" algn="l" rtl="0">
              <a:spcBef>
                <a:spcPts val="1700"/>
              </a:spcBef>
              <a:spcAft>
                <a:spcPts val="0"/>
              </a:spcAft>
              <a:buClr>
                <a:schemeClr val="lt1"/>
              </a:buClr>
              <a:buSzPts val="8500"/>
              <a:buFont typeface="Noto Sans Symbols"/>
              <a:buChar char="🢝"/>
              <a:defRPr sz="8500" b="0" i="0" u="none" strike="noStrike" cap="none">
                <a:solidFill>
                  <a:schemeClr val="lt1"/>
                </a:solidFill>
                <a:latin typeface="Book Antiqua"/>
                <a:ea typeface="Book Antiqua"/>
                <a:cs typeface="Book Antiqua"/>
                <a:sym typeface="Book Antiqua"/>
              </a:defRPr>
            </a:lvl4pPr>
            <a:lvl5pPr marL="2286000" marR="0" lvl="4" indent="-768350" algn="l" rtl="0">
              <a:spcBef>
                <a:spcPts val="1700"/>
              </a:spcBef>
              <a:spcAft>
                <a:spcPts val="0"/>
              </a:spcAft>
              <a:buClr>
                <a:schemeClr val="lt1"/>
              </a:buClr>
              <a:buSzPts val="8500"/>
              <a:buFont typeface="Noto Sans Symbols"/>
              <a:buChar char="■"/>
              <a:defRPr sz="8500" b="0" i="0" u="none" strike="noStrike" cap="none">
                <a:solidFill>
                  <a:schemeClr val="lt1"/>
                </a:solidFill>
                <a:latin typeface="Book Antiqua"/>
                <a:ea typeface="Book Antiqua"/>
                <a:cs typeface="Book Antiqua"/>
                <a:sym typeface="Book Antiqua"/>
              </a:defRPr>
            </a:lvl5pPr>
            <a:lvl6pPr marL="2743200" marR="0" lvl="5" indent="-711200" algn="l" rtl="0">
              <a:spcBef>
                <a:spcPts val="1520"/>
              </a:spcBef>
              <a:spcAft>
                <a:spcPts val="0"/>
              </a:spcAft>
              <a:buClr>
                <a:schemeClr val="lt1"/>
              </a:buClr>
              <a:buSzPts val="7600"/>
              <a:buFont typeface="Noto Sans Symbols"/>
              <a:buChar char="🢝"/>
              <a:defRPr sz="7600" b="0" i="0" u="none" strike="noStrike" cap="none">
                <a:solidFill>
                  <a:schemeClr val="lt1"/>
                </a:solidFill>
                <a:latin typeface="Book Antiqua"/>
                <a:ea typeface="Book Antiqua"/>
                <a:cs typeface="Book Antiqua"/>
                <a:sym typeface="Book Antiqua"/>
              </a:defRPr>
            </a:lvl6pPr>
            <a:lvl7pPr marL="3200400" marR="0" lvl="6" indent="-660400" algn="l" rtl="0">
              <a:spcBef>
                <a:spcPts val="1360"/>
              </a:spcBef>
              <a:spcAft>
                <a:spcPts val="0"/>
              </a:spcAft>
              <a:buClr>
                <a:schemeClr val="lt1"/>
              </a:buClr>
              <a:buSzPts val="6800"/>
              <a:buFont typeface="Noto Sans Symbols"/>
              <a:buChar char="●"/>
              <a:defRPr sz="6800" b="0" i="0" u="none" strike="noStrike" cap="none">
                <a:solidFill>
                  <a:schemeClr val="lt1"/>
                </a:solidFill>
                <a:latin typeface="Book Antiqua"/>
                <a:ea typeface="Book Antiqua"/>
                <a:cs typeface="Book Antiqua"/>
                <a:sym typeface="Book Antiqua"/>
              </a:defRPr>
            </a:lvl7pPr>
            <a:lvl8pPr marL="3657600" marR="0" lvl="7" indent="-603250" algn="l" rtl="0">
              <a:spcBef>
                <a:spcPts val="1180"/>
              </a:spcBef>
              <a:spcAft>
                <a:spcPts val="0"/>
              </a:spcAft>
              <a:buClr>
                <a:schemeClr val="lt1"/>
              </a:buClr>
              <a:buSzPts val="5900"/>
              <a:buFont typeface="Noto Sans Symbols"/>
              <a:buChar char="●"/>
              <a:defRPr sz="5900" b="0" i="0" u="none" strike="noStrike" cap="none">
                <a:solidFill>
                  <a:schemeClr val="lt1"/>
                </a:solidFill>
                <a:latin typeface="Book Antiqua"/>
                <a:ea typeface="Book Antiqua"/>
                <a:cs typeface="Book Antiqua"/>
                <a:sym typeface="Book Antiqua"/>
              </a:defRPr>
            </a:lvl8pPr>
            <a:lvl9pPr marL="4114800" marR="0" lvl="8" indent="-603250" algn="l" rtl="0">
              <a:spcBef>
                <a:spcPts val="1180"/>
              </a:spcBef>
              <a:spcAft>
                <a:spcPts val="0"/>
              </a:spcAft>
              <a:buClr>
                <a:schemeClr val="lt1"/>
              </a:buClr>
              <a:buSzPts val="5900"/>
              <a:buFont typeface="Noto Sans Symbols"/>
              <a:buChar char="●"/>
              <a:defRPr sz="5900" b="0" i="0" u="none" strike="noStrike" cap="none">
                <a:solidFill>
                  <a:schemeClr val="lt1"/>
                </a:solidFill>
                <a:latin typeface="Book Antiqua"/>
                <a:ea typeface="Book Antiqua"/>
                <a:cs typeface="Book Antiqua"/>
                <a:sym typeface="Book Antiqua"/>
              </a:defRPr>
            </a:lvl9pPr>
          </a:lstStyle>
          <a:p>
            <a:endParaRPr dirty="0"/>
          </a:p>
        </p:txBody>
      </p:sp>
      <p:sp>
        <p:nvSpPr>
          <p:cNvPr id="8" name="Google Shape;8;p2"/>
          <p:cNvSpPr txBox="1">
            <a:spLocks noGrp="1"/>
          </p:cNvSpPr>
          <p:nvPr>
            <p:ph type="dt" idx="10"/>
          </p:nvPr>
        </p:nvSpPr>
        <p:spPr>
          <a:xfrm>
            <a:off x="1920875" y="27378025"/>
            <a:ext cx="8959850" cy="1557337"/>
          </a:xfrm>
          <a:prstGeom prst="rect">
            <a:avLst/>
          </a:prstGeom>
          <a:noFill/>
          <a:ln>
            <a:noFill/>
          </a:ln>
        </p:spPr>
        <p:txBody>
          <a:bodyPr spcFirstLastPara="1" wrap="square" lIns="386650" tIns="193325" rIns="386650" bIns="193325" anchor="b" anchorCtr="0">
            <a:noAutofit/>
          </a:bodyPr>
          <a:lstStyle>
            <a:lvl1pPr marR="0" lvl="0" algn="l" rtl="0">
              <a:lnSpc>
                <a:spcPct val="100000"/>
              </a:lnSpc>
              <a:spcBef>
                <a:spcPts val="0"/>
              </a:spcBef>
              <a:spcAft>
                <a:spcPts val="0"/>
              </a:spcAft>
              <a:buSzPts val="1400"/>
              <a:buNone/>
              <a:defRPr sz="5100" b="0" i="0" u="none" strike="noStrike" cap="none">
                <a:solidFill>
                  <a:srgbClr val="BCBCBC"/>
                </a:solidFill>
                <a:latin typeface="Arial"/>
                <a:ea typeface="Arial"/>
                <a:cs typeface="Arial"/>
                <a:sym typeface="Arial"/>
              </a:defRPr>
            </a:lvl1pPr>
            <a:lvl2pPr marR="0" lvl="1"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3122275" y="27378025"/>
            <a:ext cx="12160250" cy="1557337"/>
          </a:xfrm>
          <a:prstGeom prst="rect">
            <a:avLst/>
          </a:prstGeom>
          <a:noFill/>
          <a:ln>
            <a:noFill/>
          </a:ln>
        </p:spPr>
        <p:txBody>
          <a:bodyPr spcFirstLastPara="1" wrap="square" lIns="386650" tIns="193325" rIns="386650" bIns="193325" anchor="b" anchorCtr="0">
            <a:noAutofit/>
          </a:bodyPr>
          <a:lstStyle>
            <a:lvl1pPr marR="0" lvl="0"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500" b="0" i="0" u="none" strike="noStrike" cap="none">
                <a:solidFill>
                  <a:schemeClr val="lt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33283525" y="27378025"/>
            <a:ext cx="3200400" cy="1557337"/>
          </a:xfrm>
          <a:prstGeom prst="rect">
            <a:avLst/>
          </a:prstGeom>
          <a:noFill/>
          <a:ln>
            <a:noFill/>
          </a:ln>
        </p:spPr>
        <p:txBody>
          <a:bodyPr spcFirstLastPara="1" wrap="square" lIns="0" tIns="193325" rIns="0" bIns="193325" anchor="b" anchorCtr="0">
            <a:noAutofit/>
          </a:bodyPr>
          <a:lstStyle>
            <a:lvl1pPr marL="0" marR="0" lvl="0"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1pPr>
            <a:lvl2pPr marL="0" marR="0" lvl="1"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2pPr>
            <a:lvl3pPr marL="0" marR="0" lvl="2"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3pPr>
            <a:lvl4pPr marL="0" marR="0" lvl="3"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4pPr>
            <a:lvl5pPr marL="0" marR="0" lvl="4"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5pPr>
            <a:lvl6pPr marL="0" marR="0" lvl="5"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6pPr>
            <a:lvl7pPr marL="0" marR="0" lvl="6"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7pPr>
            <a:lvl8pPr marL="0" marR="0" lvl="7"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8pPr>
            <a:lvl9pPr marL="0" marR="0" lvl="8" indent="0" algn="r" rtl="0">
              <a:lnSpc>
                <a:spcPct val="100000"/>
              </a:lnSpc>
              <a:spcBef>
                <a:spcPts val="0"/>
              </a:spcBef>
              <a:spcAft>
                <a:spcPts val="0"/>
              </a:spcAft>
              <a:buClr>
                <a:srgbClr val="BCBCBC"/>
              </a:buClr>
              <a:buSzPts val="5100"/>
              <a:buFont typeface="Arial"/>
              <a:buNone/>
              <a:defRPr sz="5100"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
        <p:nvSpPr>
          <p:cNvPr id="11" name="Google Shape;11;p2"/>
          <p:cNvSpPr txBox="1"/>
          <p:nvPr/>
        </p:nvSpPr>
        <p:spPr>
          <a:xfrm>
            <a:off x="0" y="0"/>
            <a:ext cx="38404800" cy="29260800"/>
          </a:xfrm>
          <a:prstGeom prst="rect">
            <a:avLst/>
          </a:prstGeom>
          <a:solidFill>
            <a:schemeClr val="lt1"/>
          </a:solid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500" b="0" i="0" u="none">
              <a:solidFill>
                <a:schemeClr val="lt1"/>
              </a:solidFill>
              <a:latin typeface="Arial"/>
              <a:ea typeface="Arial"/>
              <a:cs typeface="Arial"/>
              <a:sym typeface="Arial"/>
            </a:endParaRPr>
          </a:p>
        </p:txBody>
      </p:sp>
      <p:sp>
        <p:nvSpPr>
          <p:cNvPr id="12" name="Google Shape;12;p2"/>
          <p:cNvSpPr txBox="1"/>
          <p:nvPr/>
        </p:nvSpPr>
        <p:spPr>
          <a:xfrm>
            <a:off x="1752600" y="2819400"/>
            <a:ext cx="9245600" cy="619125"/>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Clr>
                <a:schemeClr val="dk1"/>
              </a:buClr>
              <a:buSzPts val="3400"/>
              <a:buFont typeface="Arial"/>
              <a:buNone/>
            </a:pPr>
            <a:r>
              <a:rPr lang="en-US" sz="3400" b="0" i="0" u="none">
                <a:solidFill>
                  <a:schemeClr val="dk1"/>
                </a:solidFill>
                <a:latin typeface="Arial"/>
                <a:ea typeface="Arial"/>
                <a:cs typeface="Arial"/>
                <a:sym typeface="Arial"/>
              </a:rPr>
              <a:t>National Aeronautics and Space Administration</a:t>
            </a:r>
            <a:endParaRPr/>
          </a:p>
        </p:txBody>
      </p:sp>
      <p:pic>
        <p:nvPicPr>
          <p:cNvPr id="13" name="Google Shape;13;p2" descr="NASA_Logo_PostersSession1"/>
          <p:cNvPicPr preferRelativeResize="0"/>
          <p:nvPr/>
        </p:nvPicPr>
        <p:blipFill rotWithShape="1">
          <a:blip r:embed="rId12">
            <a:alphaModFix/>
          </a:blip>
          <a:srcRect/>
          <a:stretch/>
        </p:blipFill>
        <p:spPr>
          <a:xfrm>
            <a:off x="33985200" y="1524000"/>
            <a:ext cx="2895600" cy="2895600"/>
          </a:xfrm>
          <a:prstGeom prst="rect">
            <a:avLst/>
          </a:prstGeom>
          <a:noFill/>
          <a:ln>
            <a:noFill/>
          </a:ln>
        </p:spPr>
      </p:pic>
      <p:cxnSp>
        <p:nvCxnSpPr>
          <p:cNvPr id="14" name="Google Shape;14;p2"/>
          <p:cNvCxnSpPr/>
          <p:nvPr/>
        </p:nvCxnSpPr>
        <p:spPr>
          <a:xfrm rot="10800000">
            <a:off x="914400" y="0"/>
            <a:ext cx="0" cy="457200"/>
          </a:xfrm>
          <a:prstGeom prst="straightConnector1">
            <a:avLst/>
          </a:prstGeom>
          <a:noFill/>
          <a:ln w="9525" cap="flat" cmpd="sng">
            <a:solidFill>
              <a:schemeClr val="dk1"/>
            </a:solidFill>
            <a:prstDash val="solid"/>
            <a:miter lim="800000"/>
            <a:headEnd type="none" w="med" len="med"/>
            <a:tailEnd type="none" w="med" len="med"/>
          </a:ln>
        </p:spPr>
      </p:cxnSp>
      <p:cxnSp>
        <p:nvCxnSpPr>
          <p:cNvPr id="15" name="Google Shape;15;p2"/>
          <p:cNvCxnSpPr/>
          <p:nvPr/>
        </p:nvCxnSpPr>
        <p:spPr>
          <a:xfrm rot="10800000">
            <a:off x="0" y="914400"/>
            <a:ext cx="457200" cy="0"/>
          </a:xfrm>
          <a:prstGeom prst="straightConnector1">
            <a:avLst/>
          </a:prstGeom>
          <a:noFill/>
          <a:ln w="9525" cap="flat" cmpd="sng">
            <a:solidFill>
              <a:schemeClr val="dk1"/>
            </a:solidFill>
            <a:prstDash val="solid"/>
            <a:miter lim="800000"/>
            <a:headEnd type="none" w="med" len="med"/>
            <a:tailEnd type="none" w="med" len="med"/>
          </a:ln>
        </p:spPr>
      </p:cxnSp>
      <p:cxnSp>
        <p:nvCxnSpPr>
          <p:cNvPr id="16" name="Google Shape;16;p2"/>
          <p:cNvCxnSpPr/>
          <p:nvPr/>
        </p:nvCxnSpPr>
        <p:spPr>
          <a:xfrm>
            <a:off x="37490400" y="0"/>
            <a:ext cx="0" cy="457200"/>
          </a:xfrm>
          <a:prstGeom prst="straightConnector1">
            <a:avLst/>
          </a:prstGeom>
          <a:noFill/>
          <a:ln w="9525" cap="flat" cmpd="sng">
            <a:solidFill>
              <a:schemeClr val="dk1"/>
            </a:solidFill>
            <a:prstDash val="solid"/>
            <a:miter lim="800000"/>
            <a:headEnd type="none" w="med" len="med"/>
            <a:tailEnd type="none" w="med" len="med"/>
          </a:ln>
        </p:spPr>
      </p:cxnSp>
      <p:cxnSp>
        <p:nvCxnSpPr>
          <p:cNvPr id="17" name="Google Shape;17;p2"/>
          <p:cNvCxnSpPr/>
          <p:nvPr/>
        </p:nvCxnSpPr>
        <p:spPr>
          <a:xfrm rot="10800000">
            <a:off x="37947600" y="914400"/>
            <a:ext cx="457200" cy="0"/>
          </a:xfrm>
          <a:prstGeom prst="straightConnector1">
            <a:avLst/>
          </a:prstGeom>
          <a:noFill/>
          <a:ln w="9525" cap="flat" cmpd="sng">
            <a:solidFill>
              <a:schemeClr val="dk1"/>
            </a:solidFill>
            <a:prstDash val="solid"/>
            <a:miter lim="800000"/>
            <a:headEnd type="none" w="med" len="med"/>
            <a:tailEnd type="none" w="med" len="med"/>
          </a:ln>
        </p:spPr>
      </p:cxnSp>
      <p:cxnSp>
        <p:nvCxnSpPr>
          <p:cNvPr id="18" name="Google Shape;18;p2"/>
          <p:cNvCxnSpPr/>
          <p:nvPr/>
        </p:nvCxnSpPr>
        <p:spPr>
          <a:xfrm rot="10800000">
            <a:off x="0" y="28346400"/>
            <a:ext cx="457200" cy="0"/>
          </a:xfrm>
          <a:prstGeom prst="straightConnector1">
            <a:avLst/>
          </a:prstGeom>
          <a:noFill/>
          <a:ln w="9525" cap="flat" cmpd="sng">
            <a:solidFill>
              <a:schemeClr val="dk1"/>
            </a:solidFill>
            <a:prstDash val="solid"/>
            <a:miter lim="800000"/>
            <a:headEnd type="none" w="med" len="med"/>
            <a:tailEnd type="none" w="med" len="med"/>
          </a:ln>
        </p:spPr>
      </p:cxnSp>
      <p:cxnSp>
        <p:nvCxnSpPr>
          <p:cNvPr id="19" name="Google Shape;19;p2"/>
          <p:cNvCxnSpPr/>
          <p:nvPr/>
        </p:nvCxnSpPr>
        <p:spPr>
          <a:xfrm>
            <a:off x="914400" y="28803600"/>
            <a:ext cx="0" cy="457200"/>
          </a:xfrm>
          <a:prstGeom prst="straightConnector1">
            <a:avLst/>
          </a:prstGeom>
          <a:noFill/>
          <a:ln w="9525" cap="flat" cmpd="sng">
            <a:solidFill>
              <a:schemeClr val="dk1"/>
            </a:solidFill>
            <a:prstDash val="solid"/>
            <a:miter lim="800000"/>
            <a:headEnd type="none" w="med" len="med"/>
            <a:tailEnd type="none" w="med" len="med"/>
          </a:ln>
        </p:spPr>
      </p:cxnSp>
      <p:cxnSp>
        <p:nvCxnSpPr>
          <p:cNvPr id="20" name="Google Shape;20;p2"/>
          <p:cNvCxnSpPr/>
          <p:nvPr/>
        </p:nvCxnSpPr>
        <p:spPr>
          <a:xfrm>
            <a:off x="37947600" y="28346400"/>
            <a:ext cx="457200" cy="0"/>
          </a:xfrm>
          <a:prstGeom prst="straightConnector1">
            <a:avLst/>
          </a:prstGeom>
          <a:noFill/>
          <a:ln w="9525" cap="flat" cmpd="sng">
            <a:solidFill>
              <a:schemeClr val="dk1"/>
            </a:solidFill>
            <a:prstDash val="solid"/>
            <a:miter lim="800000"/>
            <a:headEnd type="none" w="med" len="med"/>
            <a:tailEnd type="none" w="med" len="med"/>
          </a:ln>
        </p:spPr>
      </p:cxnSp>
      <p:cxnSp>
        <p:nvCxnSpPr>
          <p:cNvPr id="21" name="Google Shape;21;p2"/>
          <p:cNvCxnSpPr/>
          <p:nvPr/>
        </p:nvCxnSpPr>
        <p:spPr>
          <a:xfrm>
            <a:off x="37490400" y="28803600"/>
            <a:ext cx="0" cy="457200"/>
          </a:xfrm>
          <a:prstGeom prst="straightConnector1">
            <a:avLst/>
          </a:prstGeom>
          <a:noFill/>
          <a:ln w="9525" cap="flat" cmpd="sng">
            <a:solidFill>
              <a:schemeClr val="dk1"/>
            </a:solidFill>
            <a:prstDash val="solid"/>
            <a:miter lim="800000"/>
            <a:headEnd type="none" w="med" len="med"/>
            <a:tailEnd type="none" w="med" len="med"/>
          </a:ln>
        </p:spPr>
      </p:cxnSp>
      <p:sp>
        <p:nvSpPr>
          <p:cNvPr id="22" name="Google Shape;22;p2"/>
          <p:cNvSpPr txBox="1"/>
          <p:nvPr/>
        </p:nvSpPr>
        <p:spPr>
          <a:xfrm>
            <a:off x="1905000" y="26700162"/>
            <a:ext cx="3124200" cy="619125"/>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Clr>
                <a:schemeClr val="dk1"/>
              </a:buClr>
              <a:buSzPts val="3400"/>
              <a:buFont typeface="Arial"/>
              <a:buNone/>
            </a:pPr>
            <a:r>
              <a:rPr lang="en-US" sz="3400" b="0" i="0" u="none">
                <a:solidFill>
                  <a:schemeClr val="dk1"/>
                </a:solidFill>
                <a:latin typeface="Arial"/>
                <a:ea typeface="Arial"/>
                <a:cs typeface="Arial"/>
                <a:sym typeface="Arial"/>
              </a:rPr>
              <a:t>www.nasa.gov</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g371e9ffc675_0_0"/>
          <p:cNvSpPr/>
          <p:nvPr/>
        </p:nvSpPr>
        <p:spPr>
          <a:xfrm>
            <a:off x="20997975" y="7088100"/>
            <a:ext cx="6552300" cy="8587800"/>
          </a:xfrm>
          <a:prstGeom prst="rect">
            <a:avLst/>
          </a:prstGeom>
          <a:solidFill>
            <a:srgbClr val="F1EDF8"/>
          </a:solidFill>
          <a:ln w="38100" cap="flat" cmpd="sng">
            <a:solidFill>
              <a:srgbClr val="674EA7"/>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392" name="Google Shape;1392;g371e9ffc675_0_0"/>
          <p:cNvSpPr txBox="1"/>
          <p:nvPr/>
        </p:nvSpPr>
        <p:spPr>
          <a:xfrm>
            <a:off x="780900" y="22968275"/>
            <a:ext cx="10130700" cy="364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2100" i="0" u="none" strike="noStrike" cap="none" dirty="0">
                <a:solidFill>
                  <a:srgbClr val="000000"/>
                </a:solidFill>
                <a:latin typeface="Arial" panose="020B0604020202020204" pitchFamily="34" charset="0"/>
                <a:cs typeface="Arial" panose="020B0604020202020204" pitchFamily="34" charset="0"/>
              </a:rPr>
              <a:t>1. Rothfeld, Raoul Leander. "Agent-based Modelling and Simulation of Urban Air Mobility Operation." PhD diss., Ph. D. thesis, </a:t>
            </a:r>
            <a:r>
              <a:rPr lang="en-US" sz="2100" i="0" u="none" strike="noStrike" cap="none" dirty="0" err="1">
                <a:solidFill>
                  <a:srgbClr val="000000"/>
                </a:solidFill>
                <a:latin typeface="Arial" panose="020B0604020202020204" pitchFamily="34" charset="0"/>
                <a:cs typeface="Arial" panose="020B0604020202020204" pitchFamily="34" charset="0"/>
              </a:rPr>
              <a:t>Technische</a:t>
            </a:r>
            <a:r>
              <a:rPr lang="en-US" sz="2100" i="0" u="none" strike="noStrike" cap="none" dirty="0">
                <a:solidFill>
                  <a:srgbClr val="000000"/>
                </a:solidFill>
                <a:latin typeface="Arial" panose="020B0604020202020204" pitchFamily="34" charset="0"/>
                <a:cs typeface="Arial" panose="020B0604020202020204" pitchFamily="34" charset="0"/>
              </a:rPr>
              <a:t> Universität München, 2021.</a:t>
            </a:r>
            <a:endParaRPr sz="2100" i="0" u="none" strike="noStrike" cap="none" dirty="0">
              <a:solidFill>
                <a:srgbClr val="000000"/>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700"/>
              <a:buFont typeface="Arial"/>
              <a:buNone/>
            </a:pPr>
            <a:r>
              <a:rPr lang="en-US" sz="2100" i="0" u="none" strike="noStrike" cap="none" dirty="0">
                <a:solidFill>
                  <a:srgbClr val="000000"/>
                </a:solidFill>
                <a:latin typeface="Arial" panose="020B0604020202020204" pitchFamily="34" charset="0"/>
                <a:cs typeface="Arial" panose="020B0604020202020204" pitchFamily="34" charset="0"/>
              </a:rPr>
              <a:t>2. </a:t>
            </a:r>
            <a:r>
              <a:rPr lang="en-US" sz="2100" i="0" u="none" strike="noStrike" cap="none" dirty="0" err="1">
                <a:solidFill>
                  <a:srgbClr val="000000"/>
                </a:solidFill>
                <a:latin typeface="Arial" panose="020B0604020202020204" pitchFamily="34" charset="0"/>
                <a:cs typeface="Arial" panose="020B0604020202020204" pitchFamily="34" charset="0"/>
              </a:rPr>
              <a:t>Balac</a:t>
            </a:r>
            <a:r>
              <a:rPr lang="en-US" sz="2100" i="0" u="none" strike="noStrike" cap="none" dirty="0">
                <a:solidFill>
                  <a:srgbClr val="000000"/>
                </a:solidFill>
                <a:latin typeface="Arial" panose="020B0604020202020204" pitchFamily="34" charset="0"/>
                <a:cs typeface="Arial" panose="020B0604020202020204" pitchFamily="34" charset="0"/>
              </a:rPr>
              <a:t>, Milos, and Sebastian Hörl. "Synthetic population for the state of California based on open-data: examples of San Francisco Bay area and San Diego County." In </a:t>
            </a:r>
            <a:r>
              <a:rPr lang="en-US" sz="2100" i="1" u="none" strike="noStrike" cap="none" dirty="0">
                <a:solidFill>
                  <a:srgbClr val="000000"/>
                </a:solidFill>
                <a:latin typeface="Arial" panose="020B0604020202020204" pitchFamily="34" charset="0"/>
                <a:cs typeface="Arial" panose="020B0604020202020204" pitchFamily="34" charset="0"/>
              </a:rPr>
              <a:t>100th Annual Meeting of the Transportation Research Board (TRB)</a:t>
            </a:r>
            <a:r>
              <a:rPr lang="en-US" sz="2100" i="0" u="none" strike="noStrike" cap="none" dirty="0">
                <a:solidFill>
                  <a:srgbClr val="000000"/>
                </a:solidFill>
                <a:latin typeface="Arial" panose="020B0604020202020204" pitchFamily="34" charset="0"/>
                <a:cs typeface="Arial" panose="020B0604020202020204" pitchFamily="34" charset="0"/>
              </a:rPr>
              <a:t>. 2021.</a:t>
            </a:r>
            <a:endParaRPr sz="2100" i="0" u="none" strike="noStrike" cap="none" dirty="0">
              <a:solidFill>
                <a:srgbClr val="000000"/>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700"/>
              <a:buFont typeface="Arial"/>
              <a:buNone/>
            </a:pPr>
            <a:r>
              <a:rPr lang="en-US" sz="2100" i="0" u="none" strike="noStrike" cap="none" dirty="0">
                <a:solidFill>
                  <a:srgbClr val="000000"/>
                </a:solidFill>
                <a:latin typeface="Arial" panose="020B0604020202020204" pitchFamily="34" charset="0"/>
                <a:cs typeface="Arial" panose="020B0604020202020204" pitchFamily="34" charset="0"/>
              </a:rPr>
              <a:t>3. Paradis, Carlos, and Misty D. Davies. "Visualizing Corridors in Terminal Airspace using Trajectory Clustering." In </a:t>
            </a:r>
            <a:r>
              <a:rPr lang="en-US" sz="2100" i="1" u="none" strike="noStrike" cap="none" dirty="0">
                <a:solidFill>
                  <a:srgbClr val="000000"/>
                </a:solidFill>
                <a:latin typeface="Arial" panose="020B0604020202020204" pitchFamily="34" charset="0"/>
                <a:cs typeface="Arial" panose="020B0604020202020204" pitchFamily="34" charset="0"/>
              </a:rPr>
              <a:t>2022 IEEE/AIAA 41st Digital Avionics Systems Conference (DASC)</a:t>
            </a:r>
            <a:r>
              <a:rPr lang="en-US" sz="2100" i="0" u="none" strike="noStrike" cap="none" dirty="0">
                <a:solidFill>
                  <a:srgbClr val="000000"/>
                </a:solidFill>
                <a:latin typeface="Arial" panose="020B0604020202020204" pitchFamily="34" charset="0"/>
                <a:cs typeface="Arial" panose="020B0604020202020204" pitchFamily="34" charset="0"/>
              </a:rPr>
              <a:t>, pp. 1-9. IEEE, 2022.</a:t>
            </a:r>
            <a:endParaRPr sz="2100" i="0" u="none" strike="noStrike" cap="none" dirty="0">
              <a:solidFill>
                <a:srgbClr val="000000"/>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700"/>
              <a:buFont typeface="Arial"/>
              <a:buNone/>
            </a:pPr>
            <a:r>
              <a:rPr lang="en-US" sz="2100" dirty="0">
                <a:latin typeface="Arial" panose="020B0604020202020204" pitchFamily="34" charset="0"/>
                <a:cs typeface="Arial" panose="020B0604020202020204" pitchFamily="34" charset="0"/>
              </a:rPr>
              <a:t>4. </a:t>
            </a:r>
            <a:r>
              <a:rPr lang="en-US" sz="2100" b="1" dirty="0">
                <a:solidFill>
                  <a:schemeClr val="dk1"/>
                </a:solidFill>
                <a:latin typeface="Arial" panose="020B0604020202020204" pitchFamily="34" charset="0"/>
                <a:cs typeface="Arial" panose="020B0604020202020204" pitchFamily="34" charset="0"/>
              </a:rPr>
              <a:t> </a:t>
            </a:r>
            <a:r>
              <a:rPr lang="en-US" sz="2100" dirty="0">
                <a:solidFill>
                  <a:schemeClr val="dk1"/>
                </a:solidFill>
                <a:latin typeface="Arial" panose="020B0604020202020204" pitchFamily="34" charset="0"/>
                <a:cs typeface="Arial" panose="020B0604020202020204" pitchFamily="34" charset="0"/>
              </a:rPr>
              <a:t>Identifying, Simulating and Visualizing Highways in the Sky: https://</a:t>
            </a:r>
            <a:r>
              <a:rPr lang="en-US" sz="2100" dirty="0" err="1">
                <a:solidFill>
                  <a:schemeClr val="dk1"/>
                </a:solidFill>
                <a:latin typeface="Arial" panose="020B0604020202020204" pitchFamily="34" charset="0"/>
                <a:cs typeface="Arial" panose="020B0604020202020204" pitchFamily="34" charset="0"/>
              </a:rPr>
              <a:t>ntrs.nasa.gov</a:t>
            </a:r>
            <a:r>
              <a:rPr lang="en-US" sz="2100" dirty="0">
                <a:solidFill>
                  <a:schemeClr val="dk1"/>
                </a:solidFill>
                <a:latin typeface="Arial" panose="020B0604020202020204" pitchFamily="34" charset="0"/>
                <a:cs typeface="Arial" panose="020B0604020202020204" pitchFamily="34" charset="0"/>
              </a:rPr>
              <a:t>/citations/20250005662</a:t>
            </a:r>
            <a:endParaRPr sz="2100" dirty="0">
              <a:latin typeface="Arial" panose="020B0604020202020204" pitchFamily="34" charset="0"/>
              <a:cs typeface="Arial" panose="020B0604020202020204" pitchFamily="34" charset="0"/>
            </a:endParaRPr>
          </a:p>
        </p:txBody>
      </p:sp>
      <p:sp>
        <p:nvSpPr>
          <p:cNvPr id="1393" name="Google Shape;1393;g371e9ffc675_0_0"/>
          <p:cNvSpPr/>
          <p:nvPr/>
        </p:nvSpPr>
        <p:spPr>
          <a:xfrm>
            <a:off x="11517450" y="15944400"/>
            <a:ext cx="9730800" cy="12542400"/>
          </a:xfrm>
          <a:prstGeom prst="rect">
            <a:avLst/>
          </a:prstGeom>
          <a:solidFill>
            <a:srgbClr val="F8EEE4"/>
          </a:solidFill>
          <a:ln w="38100" cap="flat" cmpd="sng">
            <a:solidFill>
              <a:srgbClr val="E69138"/>
            </a:solidFill>
            <a:prstDash val="lg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69138"/>
              </a:solidFill>
              <a:latin typeface="Arial" panose="020B0604020202020204" pitchFamily="34" charset="0"/>
              <a:cs typeface="Arial" panose="020B0604020202020204" pitchFamily="34" charset="0"/>
              <a:sym typeface="Arial"/>
            </a:endParaRPr>
          </a:p>
        </p:txBody>
      </p:sp>
      <p:sp>
        <p:nvSpPr>
          <p:cNvPr id="1394" name="Google Shape;1394;g371e9ffc675_0_0"/>
          <p:cNvSpPr/>
          <p:nvPr/>
        </p:nvSpPr>
        <p:spPr>
          <a:xfrm>
            <a:off x="23341763" y="14024969"/>
            <a:ext cx="2221500" cy="26451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395" name="Google Shape;1395;g371e9ffc675_0_0"/>
          <p:cNvSpPr/>
          <p:nvPr/>
        </p:nvSpPr>
        <p:spPr>
          <a:xfrm>
            <a:off x="7268308" y="7040600"/>
            <a:ext cx="7250134" cy="6989700"/>
          </a:xfrm>
          <a:prstGeom prst="rect">
            <a:avLst/>
          </a:prstGeom>
          <a:solidFill>
            <a:srgbClr val="EAF0E8">
              <a:alpha val="77250"/>
            </a:srgbClr>
          </a:solidFill>
          <a:ln w="38100" cap="flat" cmpd="sng">
            <a:solidFill>
              <a:srgbClr val="6AA84F"/>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396" name="Google Shape;1396;g371e9ffc675_0_0"/>
          <p:cNvSpPr/>
          <p:nvPr/>
        </p:nvSpPr>
        <p:spPr>
          <a:xfrm>
            <a:off x="10702338" y="12997400"/>
            <a:ext cx="1161600" cy="17883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397" name="Google Shape;1397;g371e9ffc675_0_0"/>
          <p:cNvSpPr txBox="1"/>
          <p:nvPr/>
        </p:nvSpPr>
        <p:spPr>
          <a:xfrm>
            <a:off x="747150" y="14588000"/>
            <a:ext cx="9245400" cy="2554505"/>
          </a:xfrm>
          <a:prstGeom prst="rect">
            <a:avLst/>
          </a:prstGeom>
          <a:noFill/>
          <a:ln>
            <a:noFill/>
          </a:ln>
        </p:spPr>
        <p:txBody>
          <a:bodyPr spcFirstLastPara="1" wrap="square" lIns="91425" tIns="45700" rIns="91425" bIns="45700" anchor="t" anchorCtr="0">
            <a:spAutoFit/>
          </a:bodyPr>
          <a:lstStyle/>
          <a:p>
            <a:pPr lvl="0" algn="just">
              <a:buSzPts val="3200"/>
            </a:pPr>
            <a:r>
              <a:rPr lang="en-US" sz="3200" b="0" i="0" u="none" strike="noStrike" cap="none" dirty="0">
                <a:solidFill>
                  <a:schemeClr val="dk1"/>
                </a:solidFill>
                <a:latin typeface="Arial" panose="020B0604020202020204" pitchFamily="34" charset="0"/>
                <a:cs typeface="Arial" panose="020B0604020202020204" pitchFamily="34" charset="0"/>
                <a:sym typeface="Arial"/>
              </a:rPr>
              <a:t>The </a:t>
            </a:r>
            <a:r>
              <a:rPr lang="en-US" sz="3200" b="1" i="0" u="none" strike="noStrike" cap="none" dirty="0">
                <a:solidFill>
                  <a:srgbClr val="3C78D8"/>
                </a:solidFill>
                <a:latin typeface="Arial" panose="020B0604020202020204" pitchFamily="34" charset="0"/>
                <a:cs typeface="Arial" panose="020B0604020202020204" pitchFamily="34" charset="0"/>
              </a:rPr>
              <a:t>ground network</a:t>
            </a:r>
            <a:r>
              <a:rPr lang="en-US" sz="3200" b="1" i="0" u="none" strike="noStrike" cap="none" dirty="0">
                <a:solidFill>
                  <a:schemeClr val="dk1"/>
                </a:solidFill>
                <a:latin typeface="Arial" panose="020B0604020202020204" pitchFamily="34" charset="0"/>
                <a:cs typeface="Arial" panose="020B0604020202020204" pitchFamily="34" charset="0"/>
              </a:rPr>
              <a:t> </a:t>
            </a:r>
            <a:r>
              <a:rPr lang="en-US" sz="3200" i="0" u="none" strike="noStrike" cap="none" dirty="0">
                <a:solidFill>
                  <a:schemeClr val="dk1"/>
                </a:solidFill>
                <a:latin typeface="Arial" panose="020B0604020202020204" pitchFamily="34" charset="0"/>
                <a:cs typeface="Arial" panose="020B0604020202020204" pitchFamily="34" charset="0"/>
              </a:rPr>
              <a:t>is derived from maps (i.e. roads, buildings) and public transport schedules. </a:t>
            </a:r>
            <a:r>
              <a:rPr lang="en-US" sz="3200" b="0" i="0" u="none" strike="noStrike" cap="none" dirty="0">
                <a:solidFill>
                  <a:schemeClr val="dk1"/>
                </a:solidFill>
                <a:latin typeface="Arial" panose="020B0604020202020204" pitchFamily="34" charset="0"/>
                <a:cs typeface="Arial" panose="020B0604020202020204" pitchFamily="34" charset="0"/>
                <a:sym typeface="Arial"/>
              </a:rPr>
              <a:t>This information is represented as a network of street intersection nodes, and street links, which the </a:t>
            </a:r>
            <a:r>
              <a:rPr lang="en-US" sz="3200" b="1" dirty="0">
                <a:solidFill>
                  <a:srgbClr val="6AA84F"/>
                </a:solidFill>
                <a:latin typeface="Arial" panose="020B0604020202020204" pitchFamily="34" charset="0"/>
                <a:cs typeface="Arial" panose="020B0604020202020204" pitchFamily="34" charset="0"/>
              </a:rPr>
              <a:t>synthetic population</a:t>
            </a:r>
            <a:r>
              <a:rPr lang="en-US" sz="3200" b="0" i="0" u="none" strike="noStrike" cap="none" dirty="0">
                <a:solidFill>
                  <a:schemeClr val="dk1"/>
                </a:solidFill>
                <a:latin typeface="Arial" panose="020B0604020202020204" pitchFamily="34" charset="0"/>
                <a:cs typeface="Arial" panose="020B0604020202020204" pitchFamily="34" charset="0"/>
                <a:sym typeface="Arial"/>
              </a:rPr>
              <a:t> can use to commute.</a:t>
            </a:r>
            <a:endParaRPr sz="32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398" name="Google Shape;1398;g371e9ffc675_0_0"/>
          <p:cNvSpPr/>
          <p:nvPr/>
        </p:nvSpPr>
        <p:spPr>
          <a:xfrm>
            <a:off x="12777676" y="11327525"/>
            <a:ext cx="1568100" cy="1660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6AA84F"/>
                </a:solidFill>
                <a:latin typeface="Arial" panose="020B0604020202020204" pitchFamily="34" charset="0"/>
                <a:cs typeface="Arial" panose="020B0604020202020204" pitchFamily="34" charset="0"/>
              </a:rPr>
              <a:t>Household</a:t>
            </a:r>
            <a:endParaRPr sz="2000" b="1" i="0" u="none" strike="noStrike" cap="none" dirty="0">
              <a:solidFill>
                <a:srgbClr val="6AA84F"/>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r>
              <a:rPr lang="en-US" sz="2000" b="1" i="1" u="none" strike="noStrike" cap="none" dirty="0">
                <a:solidFill>
                  <a:srgbClr val="6AA84F"/>
                </a:solidFill>
                <a:latin typeface="Arial" panose="020B0604020202020204" pitchFamily="34" charset="0"/>
                <a:cs typeface="Arial" panose="020B0604020202020204" pitchFamily="34" charset="0"/>
                <a:sym typeface="Arial"/>
              </a:rPr>
              <a:t>Gender</a:t>
            </a:r>
            <a:endParaRPr sz="1400" b="1" i="1" u="none" strike="noStrike" cap="none" dirty="0">
              <a:solidFill>
                <a:srgbClr val="6AA84F"/>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r>
              <a:rPr lang="en-US" sz="2000" b="1" i="1" u="none" strike="noStrike" cap="none" dirty="0">
                <a:solidFill>
                  <a:srgbClr val="6AA84F"/>
                </a:solidFill>
                <a:latin typeface="Arial" panose="020B0604020202020204" pitchFamily="34" charset="0"/>
                <a:cs typeface="Arial" panose="020B0604020202020204" pitchFamily="34" charset="0"/>
                <a:sym typeface="Arial"/>
              </a:rPr>
              <a:t>Age</a:t>
            </a:r>
            <a:endParaRPr sz="1400" b="1" i="1" u="none" strike="noStrike" cap="none" dirty="0">
              <a:solidFill>
                <a:srgbClr val="6AA84F"/>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r>
              <a:rPr lang="en-US" sz="2000" b="1" i="1" u="none" strike="noStrike" cap="none" dirty="0">
                <a:solidFill>
                  <a:srgbClr val="6AA84F"/>
                </a:solidFill>
                <a:latin typeface="Arial" panose="020B0604020202020204" pitchFamily="34" charset="0"/>
                <a:cs typeface="Arial" panose="020B0604020202020204" pitchFamily="34" charset="0"/>
                <a:sym typeface="Arial"/>
              </a:rPr>
              <a:t>…</a:t>
            </a:r>
            <a:endParaRPr sz="1400" b="1" i="1" u="none" strike="noStrike" cap="none" dirty="0">
              <a:solidFill>
                <a:srgbClr val="6AA84F"/>
              </a:solidFill>
              <a:latin typeface="Arial" panose="020B0604020202020204" pitchFamily="34" charset="0"/>
              <a:cs typeface="Arial" panose="020B0604020202020204" pitchFamily="34" charset="0"/>
              <a:sym typeface="Arial"/>
            </a:endParaRPr>
          </a:p>
        </p:txBody>
      </p:sp>
      <p:sp>
        <p:nvSpPr>
          <p:cNvPr id="1399" name="Google Shape;1399;g371e9ffc675_0_0"/>
          <p:cNvSpPr/>
          <p:nvPr/>
        </p:nvSpPr>
        <p:spPr>
          <a:xfrm>
            <a:off x="13021134" y="11907551"/>
            <a:ext cx="1161600" cy="654000"/>
          </a:xfrm>
          <a:prstGeom prst="rect">
            <a:avLst/>
          </a:prstGeom>
          <a:noFill/>
          <a:ln w="19050" cap="flat" cmpd="sng">
            <a:solidFill>
              <a:srgbClr val="6AA84F"/>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1" i="0" u="none" strike="noStrike" cap="none">
              <a:solidFill>
                <a:srgbClr val="6AA84F"/>
              </a:solidFill>
              <a:latin typeface="Arial" panose="020B0604020202020204" pitchFamily="34" charset="0"/>
              <a:cs typeface="Arial" panose="020B0604020202020204" pitchFamily="34" charset="0"/>
            </a:endParaRPr>
          </a:p>
        </p:txBody>
      </p:sp>
      <p:cxnSp>
        <p:nvCxnSpPr>
          <p:cNvPr id="1400" name="Google Shape;1400;g371e9ffc675_0_0"/>
          <p:cNvCxnSpPr>
            <a:stCxn id="1398" idx="1"/>
            <a:endCxn id="1396" idx="3"/>
          </p:cNvCxnSpPr>
          <p:nvPr/>
        </p:nvCxnSpPr>
        <p:spPr>
          <a:xfrm flipH="1">
            <a:off x="11283076" y="12157775"/>
            <a:ext cx="1494600" cy="839700"/>
          </a:xfrm>
          <a:prstGeom prst="bentConnector2">
            <a:avLst/>
          </a:prstGeom>
          <a:noFill/>
          <a:ln w="38100" cap="flat" cmpd="sng">
            <a:solidFill>
              <a:srgbClr val="6AA84F"/>
            </a:solidFill>
            <a:prstDash val="solid"/>
            <a:round/>
            <a:headEnd type="none" w="sm" len="sm"/>
            <a:tailEnd type="triangle" w="med" len="med"/>
          </a:ln>
        </p:spPr>
      </p:cxnSp>
      <p:sp>
        <p:nvSpPr>
          <p:cNvPr id="1401" name="Google Shape;1401;g371e9ffc675_0_0"/>
          <p:cNvSpPr/>
          <p:nvPr/>
        </p:nvSpPr>
        <p:spPr>
          <a:xfrm>
            <a:off x="14698025" y="16477950"/>
            <a:ext cx="2351700" cy="28305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cxnSp>
        <p:nvCxnSpPr>
          <p:cNvPr id="1402" name="Google Shape;1402;g371e9ffc675_0_0"/>
          <p:cNvCxnSpPr>
            <a:stCxn id="1403" idx="2"/>
            <a:endCxn id="1404" idx="0"/>
          </p:cNvCxnSpPr>
          <p:nvPr/>
        </p:nvCxnSpPr>
        <p:spPr>
          <a:xfrm>
            <a:off x="11049488" y="9858325"/>
            <a:ext cx="16200" cy="1117800"/>
          </a:xfrm>
          <a:prstGeom prst="straightConnector1">
            <a:avLst/>
          </a:prstGeom>
          <a:noFill/>
          <a:ln w="38100" cap="flat" cmpd="sng">
            <a:solidFill>
              <a:srgbClr val="6AA84F"/>
            </a:solidFill>
            <a:prstDash val="solid"/>
            <a:round/>
            <a:headEnd type="none" w="sm" len="sm"/>
            <a:tailEnd type="triangle" w="med" len="med"/>
          </a:ln>
        </p:spPr>
      </p:cxnSp>
      <p:sp>
        <p:nvSpPr>
          <p:cNvPr id="1404" name="Google Shape;1404;g371e9ffc675_0_0"/>
          <p:cNvSpPr/>
          <p:nvPr/>
        </p:nvSpPr>
        <p:spPr>
          <a:xfrm>
            <a:off x="10387437" y="10976077"/>
            <a:ext cx="1356300" cy="807600"/>
          </a:xfrm>
          <a:prstGeom prst="rect">
            <a:avLst/>
          </a:prstGeom>
          <a:noFill/>
          <a:ln w="19050" cap="flat" cmpd="sng">
            <a:solidFill>
              <a:srgbClr val="6AA84F"/>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chemeClr val="dk1"/>
              </a:solidFill>
              <a:latin typeface="Arial" panose="020B0604020202020204" pitchFamily="34" charset="0"/>
              <a:cs typeface="Arial" panose="020B0604020202020204" pitchFamily="34" charset="0"/>
              <a:sym typeface="Arial"/>
            </a:endParaRPr>
          </a:p>
        </p:txBody>
      </p:sp>
      <p:sp>
        <p:nvSpPr>
          <p:cNvPr id="1405" name="Google Shape;1405;g371e9ffc675_0_0"/>
          <p:cNvSpPr txBox="1"/>
          <p:nvPr/>
        </p:nvSpPr>
        <p:spPr>
          <a:xfrm>
            <a:off x="10398500" y="11002524"/>
            <a:ext cx="13563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6AA84F"/>
                </a:solidFill>
                <a:latin typeface="Arial" panose="020B0604020202020204" pitchFamily="34" charset="0"/>
                <a:cs typeface="Arial" panose="020B0604020202020204" pitchFamily="34" charset="0"/>
                <a:sym typeface="Arial"/>
              </a:rPr>
              <a:t>Gender</a:t>
            </a:r>
            <a:endParaRPr sz="1400" b="1" i="1" u="none" strike="noStrike" cap="none">
              <a:solidFill>
                <a:srgbClr val="6AA84F"/>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6AA84F"/>
                </a:solidFill>
                <a:latin typeface="Arial" panose="020B0604020202020204" pitchFamily="34" charset="0"/>
                <a:cs typeface="Arial" panose="020B0604020202020204" pitchFamily="34" charset="0"/>
                <a:sym typeface="Arial"/>
              </a:rPr>
              <a:t>Age</a:t>
            </a:r>
            <a:endParaRPr sz="2000" b="1" i="1" u="none" strike="noStrike" cap="none">
              <a:solidFill>
                <a:srgbClr val="6AA84F"/>
              </a:solidFill>
              <a:latin typeface="Arial" panose="020B0604020202020204" pitchFamily="34" charset="0"/>
              <a:cs typeface="Arial" panose="020B0604020202020204" pitchFamily="34" charset="0"/>
              <a:sym typeface="Arial"/>
            </a:endParaRPr>
          </a:p>
        </p:txBody>
      </p:sp>
      <p:cxnSp>
        <p:nvCxnSpPr>
          <p:cNvPr id="1406" name="Google Shape;1406;g371e9ffc675_0_0"/>
          <p:cNvCxnSpPr>
            <a:stCxn id="1404" idx="2"/>
            <a:endCxn id="1396" idx="3"/>
          </p:cNvCxnSpPr>
          <p:nvPr/>
        </p:nvCxnSpPr>
        <p:spPr>
          <a:xfrm rot="-5400000" flipH="1">
            <a:off x="10567437" y="12281827"/>
            <a:ext cx="1213800" cy="217500"/>
          </a:xfrm>
          <a:prstGeom prst="bentConnector3">
            <a:avLst>
              <a:gd name="adj1" fmla="val 49997"/>
            </a:avLst>
          </a:prstGeom>
          <a:noFill/>
          <a:ln w="38100" cap="flat" cmpd="sng">
            <a:solidFill>
              <a:srgbClr val="6AA84F"/>
            </a:solidFill>
            <a:prstDash val="solid"/>
            <a:round/>
            <a:headEnd type="none" w="sm" len="sm"/>
            <a:tailEnd type="triangle" w="med" len="med"/>
          </a:ln>
        </p:spPr>
      </p:cxnSp>
      <p:cxnSp>
        <p:nvCxnSpPr>
          <p:cNvPr id="1407" name="Google Shape;1407;g371e9ffc675_0_0"/>
          <p:cNvCxnSpPr>
            <a:stCxn id="1408" idx="2"/>
            <a:endCxn id="1396" idx="2"/>
          </p:cNvCxnSpPr>
          <p:nvPr/>
        </p:nvCxnSpPr>
        <p:spPr>
          <a:xfrm rot="-5400000" flipH="1">
            <a:off x="7581263" y="10770473"/>
            <a:ext cx="4070100" cy="2172000"/>
          </a:xfrm>
          <a:prstGeom prst="bentConnector2">
            <a:avLst/>
          </a:prstGeom>
          <a:noFill/>
          <a:ln w="38100" cap="flat" cmpd="sng">
            <a:solidFill>
              <a:srgbClr val="6AA84F"/>
            </a:solidFill>
            <a:prstDash val="solid"/>
            <a:round/>
            <a:headEnd type="none" w="sm" len="sm"/>
            <a:tailEnd type="triangle" w="med" len="med"/>
          </a:ln>
        </p:spPr>
      </p:cxnSp>
      <p:sp>
        <p:nvSpPr>
          <p:cNvPr id="1409" name="Google Shape;1409;g371e9ffc675_0_0"/>
          <p:cNvSpPr/>
          <p:nvPr/>
        </p:nvSpPr>
        <p:spPr>
          <a:xfrm>
            <a:off x="1031050" y="2477750"/>
            <a:ext cx="34914600" cy="3624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6500" b="0" i="0" u="none" strike="noStrike" cap="none" dirty="0">
                <a:solidFill>
                  <a:srgbClr val="000000"/>
                </a:solidFill>
                <a:latin typeface="Arial" panose="020B0604020202020204" pitchFamily="34" charset="0"/>
                <a:cs typeface="Arial" panose="020B0604020202020204" pitchFamily="34" charset="0"/>
                <a:sym typeface="Arial"/>
              </a:rPr>
              <a:t>Modeling Existing Urban Air Mobility Operations for Transportation Network Congestion</a:t>
            </a:r>
            <a:endParaRPr sz="102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410" name="Google Shape;1410;g371e9ffc675_0_0"/>
          <p:cNvSpPr txBox="1"/>
          <p:nvPr/>
        </p:nvSpPr>
        <p:spPr>
          <a:xfrm>
            <a:off x="14847162" y="5129784"/>
            <a:ext cx="9730800" cy="141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500" b="0" i="0" u="none" strike="noStrike" cap="none" dirty="0">
                <a:solidFill>
                  <a:srgbClr val="000000"/>
                </a:solidFill>
                <a:latin typeface="Arial" panose="020B0604020202020204" pitchFamily="34" charset="0"/>
                <a:cs typeface="Arial" panose="020B0604020202020204" pitchFamily="34" charset="0"/>
                <a:sym typeface="Arial"/>
              </a:rPr>
              <a:t>Carlos Paradis</a:t>
            </a:r>
            <a:endParaRPr sz="41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4400"/>
              <a:buFont typeface="Arial"/>
              <a:buNone/>
            </a:pPr>
            <a:r>
              <a:rPr lang="en-US" sz="4100" b="0" i="0" u="none" strike="noStrike" cap="none" dirty="0">
                <a:solidFill>
                  <a:srgbClr val="000000"/>
                </a:solidFill>
                <a:latin typeface="Arial" panose="020B0604020202020204" pitchFamily="34" charset="0"/>
                <a:cs typeface="Arial" panose="020B0604020202020204" pitchFamily="34" charset="0"/>
                <a:sym typeface="Arial"/>
              </a:rPr>
              <a:t>KBR @ NASA Ames Research Center</a:t>
            </a:r>
            <a:endParaRPr sz="4100" b="0" i="0" u="none" strike="noStrike" cap="none" dirty="0">
              <a:solidFill>
                <a:srgbClr val="FFFFFF"/>
              </a:solidFill>
              <a:latin typeface="Arial" panose="020B0604020202020204" pitchFamily="34" charset="0"/>
              <a:cs typeface="Arial" panose="020B0604020202020204" pitchFamily="34" charset="0"/>
              <a:sym typeface="Arial"/>
            </a:endParaRPr>
          </a:p>
        </p:txBody>
      </p:sp>
      <p:sp>
        <p:nvSpPr>
          <p:cNvPr id="1411" name="Google Shape;1411;g371e9ffc675_0_0"/>
          <p:cNvSpPr txBox="1"/>
          <p:nvPr/>
        </p:nvSpPr>
        <p:spPr>
          <a:xfrm>
            <a:off x="25253537" y="5129784"/>
            <a:ext cx="9730800" cy="141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500" b="0" i="0" u="none" strike="noStrike" cap="none" dirty="0">
                <a:solidFill>
                  <a:srgbClr val="000000"/>
                </a:solidFill>
                <a:latin typeface="Arial" panose="020B0604020202020204" pitchFamily="34" charset="0"/>
                <a:cs typeface="Arial" panose="020B0604020202020204" pitchFamily="34" charset="0"/>
                <a:sym typeface="Arial"/>
              </a:rPr>
              <a:t>Misty Davies</a:t>
            </a:r>
            <a:endParaRPr sz="41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4400"/>
              <a:buFont typeface="Arial"/>
              <a:buNone/>
            </a:pPr>
            <a:r>
              <a:rPr lang="en-US" sz="4100" b="0" i="0" u="none" strike="noStrike" cap="none" dirty="0">
                <a:solidFill>
                  <a:srgbClr val="000000"/>
                </a:solidFill>
                <a:latin typeface="Arial" panose="020B0604020202020204" pitchFamily="34" charset="0"/>
                <a:cs typeface="Arial" panose="020B0604020202020204" pitchFamily="34" charset="0"/>
                <a:sym typeface="Arial"/>
              </a:rPr>
              <a:t>NASA Ames Research Center</a:t>
            </a:r>
            <a:endParaRPr sz="4100" b="0" i="0" u="none" strike="noStrike" cap="none" dirty="0">
              <a:solidFill>
                <a:srgbClr val="FFFFFF"/>
              </a:solidFill>
              <a:latin typeface="Arial" panose="020B0604020202020204" pitchFamily="34" charset="0"/>
              <a:cs typeface="Arial" panose="020B0604020202020204" pitchFamily="34" charset="0"/>
              <a:sym typeface="Arial"/>
            </a:endParaRPr>
          </a:p>
        </p:txBody>
      </p:sp>
      <p:sp>
        <p:nvSpPr>
          <p:cNvPr id="1412" name="Google Shape;1412;g371e9ffc675_0_0"/>
          <p:cNvSpPr txBox="1"/>
          <p:nvPr/>
        </p:nvSpPr>
        <p:spPr>
          <a:xfrm>
            <a:off x="2553025" y="5129784"/>
            <a:ext cx="12518100" cy="141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500" b="0" i="0" u="none" strike="noStrike" cap="none" dirty="0">
                <a:solidFill>
                  <a:srgbClr val="000000"/>
                </a:solidFill>
                <a:latin typeface="Arial" panose="020B0604020202020204" pitchFamily="34" charset="0"/>
                <a:cs typeface="Arial" panose="020B0604020202020204" pitchFamily="34" charset="0"/>
                <a:sym typeface="Arial"/>
              </a:rPr>
              <a:t>Yair Guerrero</a:t>
            </a:r>
            <a:endParaRPr sz="45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4400"/>
              <a:buFont typeface="Arial"/>
              <a:buNone/>
            </a:pPr>
            <a:r>
              <a:rPr lang="en-US" sz="4100" b="0" i="0" u="none" strike="noStrike" cap="none" dirty="0">
                <a:solidFill>
                  <a:srgbClr val="000000"/>
                </a:solidFill>
                <a:latin typeface="Arial" panose="020B0604020202020204" pitchFamily="34" charset="0"/>
                <a:cs typeface="Arial" panose="020B0604020202020204" pitchFamily="34" charset="0"/>
                <a:sym typeface="Arial"/>
              </a:rPr>
              <a:t>University of Illinois at Urbana-Champaign</a:t>
            </a:r>
            <a:endParaRPr sz="41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413" name="Google Shape;1413;g371e9ffc675_0_0"/>
          <p:cNvSpPr txBox="1"/>
          <p:nvPr/>
        </p:nvSpPr>
        <p:spPr>
          <a:xfrm>
            <a:off x="10223832" y="14786675"/>
            <a:ext cx="2103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panose="020B0604020202020204" pitchFamily="34" charset="0"/>
                <a:cs typeface="Arial" panose="020B0604020202020204" pitchFamily="34" charset="0"/>
              </a:rPr>
              <a:t>Agent_Plan.xml</a:t>
            </a:r>
            <a:endParaRPr sz="1400" b="1" i="0" u="none" strike="noStrike" cap="none">
              <a:solidFill>
                <a:srgbClr val="000000"/>
              </a:solidFill>
              <a:latin typeface="Arial" panose="020B0604020202020204" pitchFamily="34" charset="0"/>
              <a:cs typeface="Arial" panose="020B0604020202020204" pitchFamily="34" charset="0"/>
            </a:endParaRPr>
          </a:p>
        </p:txBody>
      </p:sp>
      <p:sp>
        <p:nvSpPr>
          <p:cNvPr id="1414" name="Google Shape;1414;g371e9ffc675_0_0"/>
          <p:cNvSpPr txBox="1"/>
          <p:nvPr/>
        </p:nvSpPr>
        <p:spPr>
          <a:xfrm>
            <a:off x="20994488" y="7084805"/>
            <a:ext cx="47346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rgbClr val="674EA7"/>
                </a:solidFill>
                <a:latin typeface="Book Antiqua" panose="02040602050305030304" pitchFamily="18" charset="0"/>
                <a:ea typeface="Book Antiqua"/>
                <a:cs typeface="Arial" panose="020B0604020202020204" pitchFamily="34" charset="0"/>
                <a:sym typeface="Book Antiqua"/>
              </a:rPr>
              <a:t>UAM NETWORK</a:t>
            </a:r>
            <a:endParaRPr sz="2400" b="1" i="0" u="none" strike="noStrike" cap="none" dirty="0">
              <a:solidFill>
                <a:srgbClr val="674EA7"/>
              </a:solidFill>
              <a:latin typeface="Book Antiqua" panose="02040602050305030304" pitchFamily="18" charset="0"/>
              <a:ea typeface="Book Antiqua"/>
              <a:cs typeface="Arial" panose="020B0604020202020204" pitchFamily="34" charset="0"/>
              <a:sym typeface="Book Antiqua"/>
            </a:endParaRPr>
          </a:p>
        </p:txBody>
      </p:sp>
      <p:cxnSp>
        <p:nvCxnSpPr>
          <p:cNvPr id="1415" name="Google Shape;1415;g371e9ffc675_0_0"/>
          <p:cNvCxnSpPr>
            <a:stCxn id="1416" idx="2"/>
            <a:endCxn id="1394" idx="3"/>
          </p:cNvCxnSpPr>
          <p:nvPr/>
        </p:nvCxnSpPr>
        <p:spPr>
          <a:xfrm rot="16200000" flipH="1">
            <a:off x="23257587" y="12830043"/>
            <a:ext cx="481438" cy="1908413"/>
          </a:xfrm>
          <a:prstGeom prst="bentConnector3">
            <a:avLst>
              <a:gd name="adj1" fmla="val 50000"/>
            </a:avLst>
          </a:prstGeom>
          <a:noFill/>
          <a:ln w="38100" cap="flat" cmpd="sng">
            <a:solidFill>
              <a:srgbClr val="674EA7"/>
            </a:solidFill>
            <a:prstDash val="solid"/>
            <a:round/>
            <a:headEnd type="none" w="sm" len="sm"/>
            <a:tailEnd type="triangle" w="med" len="med"/>
          </a:ln>
        </p:spPr>
      </p:cxnSp>
      <p:cxnSp>
        <p:nvCxnSpPr>
          <p:cNvPr id="1417" name="Google Shape;1417;g371e9ffc675_0_0"/>
          <p:cNvCxnSpPr/>
          <p:nvPr/>
        </p:nvCxnSpPr>
        <p:spPr>
          <a:xfrm rot="10800000">
            <a:off x="24766432" y="15204666"/>
            <a:ext cx="0" cy="266100"/>
          </a:xfrm>
          <a:prstGeom prst="straightConnector1">
            <a:avLst/>
          </a:prstGeom>
          <a:noFill/>
          <a:ln w="28575" cap="flat" cmpd="sng">
            <a:solidFill>
              <a:schemeClr val="dk1"/>
            </a:solidFill>
            <a:prstDash val="solid"/>
            <a:round/>
            <a:headEnd type="none" w="sm" len="sm"/>
            <a:tailEnd type="triangle" w="med" len="med"/>
          </a:ln>
        </p:spPr>
      </p:cxnSp>
      <p:cxnSp>
        <p:nvCxnSpPr>
          <p:cNvPr id="1418" name="Google Shape;1418;g371e9ffc675_0_0"/>
          <p:cNvCxnSpPr/>
          <p:nvPr/>
        </p:nvCxnSpPr>
        <p:spPr>
          <a:xfrm>
            <a:off x="24901466" y="15188913"/>
            <a:ext cx="0" cy="266100"/>
          </a:xfrm>
          <a:prstGeom prst="straightConnector1">
            <a:avLst/>
          </a:prstGeom>
          <a:noFill/>
          <a:ln w="28575" cap="flat" cmpd="sng">
            <a:solidFill>
              <a:schemeClr val="dk1"/>
            </a:solidFill>
            <a:prstDash val="solid"/>
            <a:round/>
            <a:headEnd type="none" w="sm" len="sm"/>
            <a:tailEnd type="triangle" w="med" len="med"/>
          </a:ln>
        </p:spPr>
      </p:cxnSp>
      <p:grpSp>
        <p:nvGrpSpPr>
          <p:cNvPr id="1419" name="Google Shape;1419;g371e9ffc675_0_0"/>
          <p:cNvGrpSpPr/>
          <p:nvPr/>
        </p:nvGrpSpPr>
        <p:grpSpPr>
          <a:xfrm>
            <a:off x="23414961" y="14359901"/>
            <a:ext cx="2016443" cy="2263896"/>
            <a:chOff x="20193705" y="9624326"/>
            <a:chExt cx="4155900" cy="3778197"/>
          </a:xfrm>
        </p:grpSpPr>
        <p:sp>
          <p:nvSpPr>
            <p:cNvPr id="1420" name="Google Shape;1420;g371e9ffc675_0_0"/>
            <p:cNvSpPr/>
            <p:nvPr/>
          </p:nvSpPr>
          <p:spPr>
            <a:xfrm>
              <a:off x="20193705" y="9624968"/>
              <a:ext cx="4155900" cy="1503900"/>
            </a:xfrm>
            <a:prstGeom prst="rect">
              <a:avLst/>
            </a:prstGeom>
            <a:solidFill>
              <a:srgbClr val="E1DF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421" name="Google Shape;1421;g371e9ffc675_0_0"/>
            <p:cNvPicPr preferRelativeResize="0"/>
            <p:nvPr/>
          </p:nvPicPr>
          <p:blipFill rotWithShape="1">
            <a:blip r:embed="rId3">
              <a:alphaModFix/>
            </a:blip>
            <a:srcRect/>
            <a:stretch/>
          </p:blipFill>
          <p:spPr>
            <a:xfrm flipH="1">
              <a:off x="20999917" y="9899935"/>
              <a:ext cx="553388" cy="423330"/>
            </a:xfrm>
            <a:prstGeom prst="rect">
              <a:avLst/>
            </a:prstGeom>
            <a:noFill/>
            <a:ln>
              <a:noFill/>
            </a:ln>
          </p:spPr>
        </p:pic>
        <p:pic>
          <p:nvPicPr>
            <p:cNvPr id="1422" name="Google Shape;1422;g371e9ffc675_0_0"/>
            <p:cNvPicPr preferRelativeResize="0"/>
            <p:nvPr/>
          </p:nvPicPr>
          <p:blipFill rotWithShape="1">
            <a:blip r:embed="rId3">
              <a:alphaModFix/>
            </a:blip>
            <a:srcRect/>
            <a:stretch/>
          </p:blipFill>
          <p:spPr>
            <a:xfrm>
              <a:off x="22678904" y="10609025"/>
              <a:ext cx="553388" cy="423330"/>
            </a:xfrm>
            <a:prstGeom prst="rect">
              <a:avLst/>
            </a:prstGeom>
            <a:noFill/>
            <a:ln>
              <a:noFill/>
            </a:ln>
          </p:spPr>
        </p:pic>
        <p:cxnSp>
          <p:nvCxnSpPr>
            <p:cNvPr id="1423" name="Google Shape;1423;g371e9ffc675_0_0"/>
            <p:cNvCxnSpPr/>
            <p:nvPr/>
          </p:nvCxnSpPr>
          <p:spPr>
            <a:xfrm rot="10800000" flipH="1">
              <a:off x="21232832" y="12687067"/>
              <a:ext cx="348000" cy="144000"/>
            </a:xfrm>
            <a:prstGeom prst="straightConnector1">
              <a:avLst/>
            </a:prstGeom>
            <a:noFill/>
            <a:ln w="25400" cap="flat" cmpd="sng">
              <a:solidFill>
                <a:schemeClr val="dk1"/>
              </a:solidFill>
              <a:prstDash val="solid"/>
              <a:round/>
              <a:headEnd type="none" w="sm" len="sm"/>
              <a:tailEnd type="none" w="sm" len="sm"/>
            </a:ln>
          </p:spPr>
        </p:cxnSp>
        <p:cxnSp>
          <p:nvCxnSpPr>
            <p:cNvPr id="1424" name="Google Shape;1424;g371e9ffc675_0_0"/>
            <p:cNvCxnSpPr/>
            <p:nvPr/>
          </p:nvCxnSpPr>
          <p:spPr>
            <a:xfrm rot="10800000" flipH="1">
              <a:off x="22558585" y="12137543"/>
              <a:ext cx="348000" cy="144000"/>
            </a:xfrm>
            <a:prstGeom prst="straightConnector1">
              <a:avLst/>
            </a:prstGeom>
            <a:noFill/>
            <a:ln w="25400" cap="flat" cmpd="sng">
              <a:solidFill>
                <a:schemeClr val="dk1"/>
              </a:solidFill>
              <a:prstDash val="solid"/>
              <a:round/>
              <a:headEnd type="none" w="sm" len="sm"/>
              <a:tailEnd type="none" w="sm" len="sm"/>
            </a:ln>
          </p:spPr>
        </p:cxnSp>
        <p:sp>
          <p:nvSpPr>
            <p:cNvPr id="1425" name="Google Shape;1425;g371e9ffc675_0_0"/>
            <p:cNvSpPr/>
            <p:nvPr/>
          </p:nvSpPr>
          <p:spPr>
            <a:xfrm>
              <a:off x="21701552" y="10094529"/>
              <a:ext cx="1120023" cy="864768"/>
            </a:xfrm>
            <a:custGeom>
              <a:avLst/>
              <a:gdLst/>
              <a:ahLst/>
              <a:cxnLst/>
              <a:rect l="l" t="t" r="r" b="b"/>
              <a:pathLst>
                <a:path w="436231" h="322976" extrusionOk="0">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w="381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1426" name="Google Shape;1426;g371e9ffc675_0_0"/>
            <p:cNvSpPr txBox="1"/>
            <p:nvPr/>
          </p:nvSpPr>
          <p:spPr>
            <a:xfrm>
              <a:off x="21566827" y="9624326"/>
              <a:ext cx="1146600" cy="51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427" name="Google Shape;1427;g371e9ffc675_0_0"/>
            <p:cNvPicPr preferRelativeResize="0"/>
            <p:nvPr/>
          </p:nvPicPr>
          <p:blipFill rotWithShape="1">
            <a:blip r:embed="rId4">
              <a:alphaModFix/>
            </a:blip>
            <a:srcRect/>
            <a:stretch/>
          </p:blipFill>
          <p:spPr>
            <a:xfrm flipH="1">
              <a:off x="22517721" y="11623410"/>
              <a:ext cx="734829" cy="1774871"/>
            </a:xfrm>
            <a:prstGeom prst="rect">
              <a:avLst/>
            </a:prstGeom>
            <a:solidFill>
              <a:schemeClr val="lt1"/>
            </a:solidFill>
            <a:ln>
              <a:noFill/>
            </a:ln>
          </p:spPr>
        </p:pic>
        <p:pic>
          <p:nvPicPr>
            <p:cNvPr id="1428" name="Google Shape;1428;g371e9ffc675_0_0"/>
            <p:cNvPicPr preferRelativeResize="0"/>
            <p:nvPr/>
          </p:nvPicPr>
          <p:blipFill rotWithShape="1">
            <a:blip r:embed="rId4">
              <a:alphaModFix/>
            </a:blip>
            <a:srcRect/>
            <a:stretch/>
          </p:blipFill>
          <p:spPr>
            <a:xfrm>
              <a:off x="21213417" y="11627652"/>
              <a:ext cx="734829" cy="1774871"/>
            </a:xfrm>
            <a:prstGeom prst="rect">
              <a:avLst/>
            </a:prstGeom>
            <a:solidFill>
              <a:schemeClr val="lt1"/>
            </a:solidFill>
            <a:ln>
              <a:noFill/>
            </a:ln>
          </p:spPr>
        </p:pic>
        <p:sp>
          <p:nvSpPr>
            <p:cNvPr id="1429" name="Google Shape;1429;g371e9ffc675_0_0"/>
            <p:cNvSpPr txBox="1"/>
            <p:nvPr/>
          </p:nvSpPr>
          <p:spPr>
            <a:xfrm rot="10800000" flipH="1">
              <a:off x="22274291" y="10615234"/>
              <a:ext cx="1362600" cy="51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grpSp>
      <p:pic>
        <p:nvPicPr>
          <p:cNvPr id="1430" name="Google Shape;1430;g371e9ffc675_0_0"/>
          <p:cNvPicPr preferRelativeResize="0"/>
          <p:nvPr/>
        </p:nvPicPr>
        <p:blipFill rotWithShape="1">
          <a:blip r:embed="rId5">
            <a:alphaModFix/>
          </a:blip>
          <a:srcRect l="13778" r="14905"/>
          <a:stretch/>
        </p:blipFill>
        <p:spPr>
          <a:xfrm rot="-8">
            <a:off x="24015647" y="15410970"/>
            <a:ext cx="271373" cy="203637"/>
          </a:xfrm>
          <a:prstGeom prst="rect">
            <a:avLst/>
          </a:prstGeom>
          <a:noFill/>
          <a:ln>
            <a:noFill/>
          </a:ln>
        </p:spPr>
      </p:pic>
      <p:pic>
        <p:nvPicPr>
          <p:cNvPr id="1431" name="Google Shape;1431;g371e9ffc675_0_0"/>
          <p:cNvPicPr preferRelativeResize="0"/>
          <p:nvPr/>
        </p:nvPicPr>
        <p:blipFill rotWithShape="1">
          <a:blip r:embed="rId5">
            <a:alphaModFix/>
          </a:blip>
          <a:srcRect l="13778" r="14905"/>
          <a:stretch/>
        </p:blipFill>
        <p:spPr>
          <a:xfrm rot="-8">
            <a:off x="24656030" y="15410402"/>
            <a:ext cx="271373" cy="203637"/>
          </a:xfrm>
          <a:prstGeom prst="rect">
            <a:avLst/>
          </a:prstGeom>
          <a:noFill/>
          <a:ln>
            <a:noFill/>
          </a:ln>
        </p:spPr>
      </p:pic>
      <p:sp>
        <p:nvSpPr>
          <p:cNvPr id="1432" name="Google Shape;1432;g371e9ffc675_0_0"/>
          <p:cNvSpPr txBox="1"/>
          <p:nvPr/>
        </p:nvSpPr>
        <p:spPr>
          <a:xfrm>
            <a:off x="747088" y="7040600"/>
            <a:ext cx="60909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Arial" panose="020B0604020202020204" pitchFamily="34" charset="0"/>
                <a:cs typeface="Arial" panose="020B0604020202020204" pitchFamily="34" charset="0"/>
                <a:sym typeface="Arial"/>
              </a:rPr>
              <a:t>Synthetic Population</a:t>
            </a:r>
            <a:endParaRPr sz="4800" b="0" i="0" u="none" strike="noStrike" cap="none">
              <a:solidFill>
                <a:srgbClr val="FFFFFF"/>
              </a:solidFill>
              <a:latin typeface="Arial" panose="020B0604020202020204" pitchFamily="34" charset="0"/>
              <a:cs typeface="Arial" panose="020B0604020202020204" pitchFamily="34" charset="0"/>
              <a:sym typeface="Arial"/>
            </a:endParaRPr>
          </a:p>
        </p:txBody>
      </p:sp>
      <p:sp>
        <p:nvSpPr>
          <p:cNvPr id="1433" name="Google Shape;1433;g371e9ffc675_0_0"/>
          <p:cNvSpPr/>
          <p:nvPr/>
        </p:nvSpPr>
        <p:spPr>
          <a:xfrm>
            <a:off x="12120575" y="20364325"/>
            <a:ext cx="3349200" cy="381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cs typeface="Arial" panose="020B0604020202020204" pitchFamily="34" charset="0"/>
              <a:sym typeface="Arial"/>
            </a:endParaRPr>
          </a:p>
        </p:txBody>
      </p:sp>
      <p:grpSp>
        <p:nvGrpSpPr>
          <p:cNvPr id="1434" name="Google Shape;1434;g371e9ffc675_0_0"/>
          <p:cNvGrpSpPr/>
          <p:nvPr/>
        </p:nvGrpSpPr>
        <p:grpSpPr>
          <a:xfrm>
            <a:off x="12324130" y="20785907"/>
            <a:ext cx="2744656" cy="2914179"/>
            <a:chOff x="19845222" y="9624326"/>
            <a:chExt cx="4734614" cy="4698773"/>
          </a:xfrm>
        </p:grpSpPr>
        <p:sp>
          <p:nvSpPr>
            <p:cNvPr id="1435" name="Google Shape;1435;g371e9ffc675_0_0"/>
            <p:cNvSpPr/>
            <p:nvPr/>
          </p:nvSpPr>
          <p:spPr>
            <a:xfrm rot="-3350012" flipH="1">
              <a:off x="23529145" y="12773171"/>
              <a:ext cx="450446" cy="1654672"/>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cxnSp>
          <p:nvCxnSpPr>
            <p:cNvPr id="1436" name="Google Shape;1436;g371e9ffc675_0_0"/>
            <p:cNvCxnSpPr/>
            <p:nvPr/>
          </p:nvCxnSpPr>
          <p:spPr>
            <a:xfrm rot="-10210606">
              <a:off x="22970349" y="13313170"/>
              <a:ext cx="1573773" cy="553822"/>
            </a:xfrm>
            <a:prstGeom prst="straightConnector1">
              <a:avLst/>
            </a:prstGeom>
            <a:noFill/>
            <a:ln w="25400" cap="flat" cmpd="sng">
              <a:solidFill>
                <a:schemeClr val="dk1"/>
              </a:solidFill>
              <a:prstDash val="lgDash"/>
              <a:round/>
              <a:headEnd type="none" w="sm" len="sm"/>
              <a:tailEnd type="none" w="sm" len="sm"/>
            </a:ln>
          </p:spPr>
        </p:cxnSp>
        <p:sp>
          <p:nvSpPr>
            <p:cNvPr id="1437" name="Google Shape;1437;g371e9ffc675_0_0"/>
            <p:cNvSpPr/>
            <p:nvPr/>
          </p:nvSpPr>
          <p:spPr>
            <a:xfrm>
              <a:off x="19845222" y="9624967"/>
              <a:ext cx="4734600" cy="1521900"/>
            </a:xfrm>
            <a:prstGeom prst="rect">
              <a:avLst/>
            </a:prstGeom>
            <a:solidFill>
              <a:srgbClr val="E1DF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438" name="Google Shape;1438;g371e9ffc675_0_0"/>
            <p:cNvPicPr preferRelativeResize="0"/>
            <p:nvPr/>
          </p:nvPicPr>
          <p:blipFill rotWithShape="1">
            <a:blip r:embed="rId3">
              <a:alphaModFix/>
            </a:blip>
            <a:srcRect/>
            <a:stretch/>
          </p:blipFill>
          <p:spPr>
            <a:xfrm flipH="1">
              <a:off x="20999917" y="9899935"/>
              <a:ext cx="553388" cy="423330"/>
            </a:xfrm>
            <a:prstGeom prst="rect">
              <a:avLst/>
            </a:prstGeom>
            <a:noFill/>
            <a:ln>
              <a:noFill/>
            </a:ln>
          </p:spPr>
        </p:pic>
        <p:pic>
          <p:nvPicPr>
            <p:cNvPr id="1439" name="Google Shape;1439;g371e9ffc675_0_0"/>
            <p:cNvPicPr preferRelativeResize="0"/>
            <p:nvPr/>
          </p:nvPicPr>
          <p:blipFill rotWithShape="1">
            <a:blip r:embed="rId3">
              <a:alphaModFix/>
            </a:blip>
            <a:srcRect/>
            <a:stretch/>
          </p:blipFill>
          <p:spPr>
            <a:xfrm>
              <a:off x="22678904" y="10609025"/>
              <a:ext cx="553388" cy="423330"/>
            </a:xfrm>
            <a:prstGeom prst="rect">
              <a:avLst/>
            </a:prstGeom>
            <a:noFill/>
            <a:ln>
              <a:noFill/>
            </a:ln>
          </p:spPr>
        </p:pic>
        <p:cxnSp>
          <p:nvCxnSpPr>
            <p:cNvPr id="1440" name="Google Shape;1440;g371e9ffc675_0_0"/>
            <p:cNvCxnSpPr/>
            <p:nvPr/>
          </p:nvCxnSpPr>
          <p:spPr>
            <a:xfrm rot="10800000" flipH="1">
              <a:off x="21232832" y="12687067"/>
              <a:ext cx="348000" cy="144000"/>
            </a:xfrm>
            <a:prstGeom prst="straightConnector1">
              <a:avLst/>
            </a:prstGeom>
            <a:noFill/>
            <a:ln w="25400" cap="flat" cmpd="sng">
              <a:solidFill>
                <a:schemeClr val="dk1"/>
              </a:solidFill>
              <a:prstDash val="solid"/>
              <a:round/>
              <a:headEnd type="none" w="sm" len="sm"/>
              <a:tailEnd type="none" w="sm" len="sm"/>
            </a:ln>
          </p:spPr>
        </p:cxnSp>
        <p:cxnSp>
          <p:nvCxnSpPr>
            <p:cNvPr id="1441" name="Google Shape;1441;g371e9ffc675_0_0"/>
            <p:cNvCxnSpPr/>
            <p:nvPr/>
          </p:nvCxnSpPr>
          <p:spPr>
            <a:xfrm rot="10800000" flipH="1">
              <a:off x="22558585" y="12137543"/>
              <a:ext cx="348000" cy="144000"/>
            </a:xfrm>
            <a:prstGeom prst="straightConnector1">
              <a:avLst/>
            </a:prstGeom>
            <a:noFill/>
            <a:ln w="25400" cap="flat" cmpd="sng">
              <a:solidFill>
                <a:schemeClr val="dk1"/>
              </a:solidFill>
              <a:prstDash val="solid"/>
              <a:round/>
              <a:headEnd type="none" w="sm" len="sm"/>
              <a:tailEnd type="none" w="sm" len="sm"/>
            </a:ln>
          </p:spPr>
        </p:cxnSp>
        <p:sp>
          <p:nvSpPr>
            <p:cNvPr id="1442" name="Google Shape;1442;g371e9ffc675_0_0"/>
            <p:cNvSpPr/>
            <p:nvPr/>
          </p:nvSpPr>
          <p:spPr>
            <a:xfrm>
              <a:off x="21701552" y="10094529"/>
              <a:ext cx="1120023" cy="864768"/>
            </a:xfrm>
            <a:custGeom>
              <a:avLst/>
              <a:gdLst/>
              <a:ahLst/>
              <a:cxnLst/>
              <a:rect l="l" t="t" r="r" b="b"/>
              <a:pathLst>
                <a:path w="436231" h="322976" extrusionOk="0">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w="381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1443" name="Google Shape;1443;g371e9ffc675_0_0"/>
            <p:cNvSpPr txBox="1"/>
            <p:nvPr/>
          </p:nvSpPr>
          <p:spPr>
            <a:xfrm>
              <a:off x="21566827" y="9624326"/>
              <a:ext cx="1146600" cy="49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444" name="Google Shape;1444;g371e9ffc675_0_0"/>
            <p:cNvPicPr preferRelativeResize="0"/>
            <p:nvPr/>
          </p:nvPicPr>
          <p:blipFill rotWithShape="1">
            <a:blip r:embed="rId4">
              <a:alphaModFix/>
            </a:blip>
            <a:srcRect/>
            <a:stretch/>
          </p:blipFill>
          <p:spPr>
            <a:xfrm flipH="1">
              <a:off x="22517721" y="11623410"/>
              <a:ext cx="734829" cy="1774871"/>
            </a:xfrm>
            <a:prstGeom prst="rect">
              <a:avLst/>
            </a:prstGeom>
            <a:solidFill>
              <a:schemeClr val="lt1"/>
            </a:solidFill>
            <a:ln>
              <a:noFill/>
            </a:ln>
          </p:spPr>
        </p:pic>
        <p:sp>
          <p:nvSpPr>
            <p:cNvPr id="1445" name="Google Shape;1445;g371e9ffc675_0_0"/>
            <p:cNvSpPr/>
            <p:nvPr/>
          </p:nvSpPr>
          <p:spPr>
            <a:xfrm rot="3350012">
              <a:off x="20509520" y="12842746"/>
              <a:ext cx="450446" cy="1654672"/>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446" name="Google Shape;1446;g371e9ffc675_0_0"/>
            <p:cNvPicPr preferRelativeResize="0"/>
            <p:nvPr/>
          </p:nvPicPr>
          <p:blipFill rotWithShape="1">
            <a:blip r:embed="rId4">
              <a:alphaModFix/>
            </a:blip>
            <a:srcRect/>
            <a:stretch/>
          </p:blipFill>
          <p:spPr>
            <a:xfrm>
              <a:off x="21213417" y="11627652"/>
              <a:ext cx="734829" cy="1774871"/>
            </a:xfrm>
            <a:prstGeom prst="rect">
              <a:avLst/>
            </a:prstGeom>
            <a:solidFill>
              <a:schemeClr val="lt1"/>
            </a:solidFill>
            <a:ln>
              <a:noFill/>
            </a:ln>
          </p:spPr>
        </p:pic>
      </p:grpSp>
      <p:sp>
        <p:nvSpPr>
          <p:cNvPr id="1447" name="Google Shape;1447;g371e9ffc675_0_0"/>
          <p:cNvSpPr/>
          <p:nvPr/>
        </p:nvSpPr>
        <p:spPr>
          <a:xfrm>
            <a:off x="12292311" y="22784102"/>
            <a:ext cx="611400" cy="335100"/>
          </a:xfrm>
          <a:prstGeom prst="roundRect">
            <a:avLst>
              <a:gd name="adj" fmla="val 16667"/>
            </a:avLst>
          </a:prstGeom>
          <a:solidFill>
            <a:schemeClr val="lt1"/>
          </a:solidFill>
          <a:ln w="152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448" name="Google Shape;1448;g371e9ffc675_0_0"/>
          <p:cNvSpPr/>
          <p:nvPr/>
        </p:nvSpPr>
        <p:spPr>
          <a:xfrm>
            <a:off x="12765650" y="23124650"/>
            <a:ext cx="91200" cy="142200"/>
          </a:xfrm>
          <a:prstGeom prst="ellipse">
            <a:avLst/>
          </a:prstGeom>
          <a:solidFill>
            <a:schemeClr val="dk1"/>
          </a:solidFill>
          <a:ln w="152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pic>
        <p:nvPicPr>
          <p:cNvPr id="1449" name="Google Shape;1449;g371e9ffc675_0_0"/>
          <p:cNvPicPr preferRelativeResize="0"/>
          <p:nvPr/>
        </p:nvPicPr>
        <p:blipFill rotWithShape="1">
          <a:blip r:embed="rId6">
            <a:alphaModFix/>
          </a:blip>
          <a:srcRect/>
          <a:stretch/>
        </p:blipFill>
        <p:spPr>
          <a:xfrm>
            <a:off x="12696386" y="22870356"/>
            <a:ext cx="130377" cy="162591"/>
          </a:xfrm>
          <a:prstGeom prst="rect">
            <a:avLst/>
          </a:prstGeom>
          <a:noFill/>
          <a:ln>
            <a:noFill/>
          </a:ln>
        </p:spPr>
      </p:pic>
      <p:pic>
        <p:nvPicPr>
          <p:cNvPr id="1450" name="Google Shape;1450;g371e9ffc675_0_0"/>
          <p:cNvPicPr preferRelativeResize="0"/>
          <p:nvPr/>
        </p:nvPicPr>
        <p:blipFill rotWithShape="1">
          <a:blip r:embed="rId6">
            <a:alphaModFix/>
          </a:blip>
          <a:srcRect/>
          <a:stretch/>
        </p:blipFill>
        <p:spPr>
          <a:xfrm>
            <a:off x="12532333" y="22825351"/>
            <a:ext cx="130377" cy="162591"/>
          </a:xfrm>
          <a:prstGeom prst="rect">
            <a:avLst/>
          </a:prstGeom>
          <a:noFill/>
          <a:ln>
            <a:noFill/>
          </a:ln>
        </p:spPr>
      </p:pic>
      <p:pic>
        <p:nvPicPr>
          <p:cNvPr id="1451" name="Google Shape;1451;g371e9ffc675_0_0"/>
          <p:cNvPicPr preferRelativeResize="0"/>
          <p:nvPr/>
        </p:nvPicPr>
        <p:blipFill rotWithShape="1">
          <a:blip r:embed="rId6">
            <a:alphaModFix/>
          </a:blip>
          <a:srcRect/>
          <a:stretch/>
        </p:blipFill>
        <p:spPr>
          <a:xfrm>
            <a:off x="12368954" y="22870356"/>
            <a:ext cx="130377" cy="162591"/>
          </a:xfrm>
          <a:prstGeom prst="rect">
            <a:avLst/>
          </a:prstGeom>
          <a:noFill/>
          <a:ln>
            <a:noFill/>
          </a:ln>
        </p:spPr>
      </p:pic>
      <p:cxnSp>
        <p:nvCxnSpPr>
          <p:cNvPr id="1452" name="Google Shape;1452;g371e9ffc675_0_0"/>
          <p:cNvCxnSpPr/>
          <p:nvPr/>
        </p:nvCxnSpPr>
        <p:spPr>
          <a:xfrm rot="10800000">
            <a:off x="13101044" y="21250439"/>
            <a:ext cx="0" cy="797400"/>
          </a:xfrm>
          <a:prstGeom prst="straightConnector1">
            <a:avLst/>
          </a:prstGeom>
          <a:noFill/>
          <a:ln w="28575" cap="flat" cmpd="sng">
            <a:solidFill>
              <a:schemeClr val="dk1"/>
            </a:solidFill>
            <a:prstDash val="solid"/>
            <a:round/>
            <a:headEnd type="none" w="sm" len="sm"/>
            <a:tailEnd type="triangle" w="med" len="med"/>
          </a:ln>
        </p:spPr>
      </p:cxnSp>
      <p:sp>
        <p:nvSpPr>
          <p:cNvPr id="1453" name="Google Shape;1453;g371e9ffc675_0_0"/>
          <p:cNvSpPr/>
          <p:nvPr/>
        </p:nvSpPr>
        <p:spPr>
          <a:xfrm>
            <a:off x="14849814" y="18801874"/>
            <a:ext cx="91200" cy="142200"/>
          </a:xfrm>
          <a:prstGeom prst="ellipse">
            <a:avLst/>
          </a:prstGeom>
          <a:solidFill>
            <a:schemeClr val="dk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1454" name="Google Shape;1454;g371e9ffc675_0_0"/>
          <p:cNvCxnSpPr/>
          <p:nvPr/>
        </p:nvCxnSpPr>
        <p:spPr>
          <a:xfrm>
            <a:off x="13331644" y="21234236"/>
            <a:ext cx="0" cy="699300"/>
          </a:xfrm>
          <a:prstGeom prst="straightConnector1">
            <a:avLst/>
          </a:prstGeom>
          <a:noFill/>
          <a:ln w="28575" cap="flat" cmpd="sng">
            <a:solidFill>
              <a:schemeClr val="dk1"/>
            </a:solidFill>
            <a:prstDash val="solid"/>
            <a:round/>
            <a:headEnd type="none" w="sm" len="sm"/>
            <a:tailEnd type="triangle" w="med" len="med"/>
          </a:ln>
        </p:spPr>
      </p:cxnSp>
      <p:cxnSp>
        <p:nvCxnSpPr>
          <p:cNvPr id="1455" name="Google Shape;1455;g371e9ffc675_0_0"/>
          <p:cNvCxnSpPr/>
          <p:nvPr/>
        </p:nvCxnSpPr>
        <p:spPr>
          <a:xfrm rot="10800000" flipH="1">
            <a:off x="12793736" y="22442569"/>
            <a:ext cx="159900" cy="205200"/>
          </a:xfrm>
          <a:prstGeom prst="straightConnector1">
            <a:avLst/>
          </a:prstGeom>
          <a:noFill/>
          <a:ln w="28575" cap="flat" cmpd="sng">
            <a:solidFill>
              <a:schemeClr val="dk1"/>
            </a:solidFill>
            <a:prstDash val="solid"/>
            <a:round/>
            <a:headEnd type="none" w="sm" len="sm"/>
            <a:tailEnd type="triangle" w="med" len="med"/>
          </a:ln>
        </p:spPr>
      </p:cxnSp>
      <p:cxnSp>
        <p:nvCxnSpPr>
          <p:cNvPr id="1456" name="Google Shape;1456;g371e9ffc675_0_0"/>
          <p:cNvCxnSpPr/>
          <p:nvPr/>
        </p:nvCxnSpPr>
        <p:spPr>
          <a:xfrm flipH="1">
            <a:off x="12655452" y="22401222"/>
            <a:ext cx="162900" cy="197400"/>
          </a:xfrm>
          <a:prstGeom prst="straightConnector1">
            <a:avLst/>
          </a:prstGeom>
          <a:noFill/>
          <a:ln w="28575" cap="flat" cmpd="sng">
            <a:solidFill>
              <a:schemeClr val="dk1"/>
            </a:solidFill>
            <a:prstDash val="solid"/>
            <a:round/>
            <a:headEnd type="none" w="sm" len="sm"/>
            <a:tailEnd type="triangle" w="med" len="med"/>
          </a:ln>
        </p:spPr>
      </p:cxnSp>
      <p:cxnSp>
        <p:nvCxnSpPr>
          <p:cNvPr id="1457" name="Google Shape;1457;g371e9ffc675_0_0"/>
          <p:cNvCxnSpPr/>
          <p:nvPr/>
        </p:nvCxnSpPr>
        <p:spPr>
          <a:xfrm>
            <a:off x="14328899" y="22540932"/>
            <a:ext cx="324300" cy="142200"/>
          </a:xfrm>
          <a:prstGeom prst="straightConnector1">
            <a:avLst/>
          </a:prstGeom>
          <a:noFill/>
          <a:ln w="28575" cap="flat" cmpd="sng">
            <a:solidFill>
              <a:schemeClr val="dk1"/>
            </a:solidFill>
            <a:prstDash val="solid"/>
            <a:round/>
            <a:headEnd type="none" w="sm" len="sm"/>
            <a:tailEnd type="triangle" w="med" len="med"/>
          </a:ln>
        </p:spPr>
      </p:cxnSp>
      <p:cxnSp>
        <p:nvCxnSpPr>
          <p:cNvPr id="1458" name="Google Shape;1458;g371e9ffc675_0_0"/>
          <p:cNvCxnSpPr/>
          <p:nvPr/>
        </p:nvCxnSpPr>
        <p:spPr>
          <a:xfrm rot="10800000">
            <a:off x="14328901" y="22436877"/>
            <a:ext cx="354900" cy="169800"/>
          </a:xfrm>
          <a:prstGeom prst="straightConnector1">
            <a:avLst/>
          </a:prstGeom>
          <a:noFill/>
          <a:ln w="28575" cap="flat" cmpd="sng">
            <a:solidFill>
              <a:schemeClr val="dk1"/>
            </a:solidFill>
            <a:prstDash val="solid"/>
            <a:round/>
            <a:headEnd type="none" w="sm" len="sm"/>
            <a:tailEnd type="triangle" w="med" len="med"/>
          </a:ln>
        </p:spPr>
      </p:cxnSp>
      <p:cxnSp>
        <p:nvCxnSpPr>
          <p:cNvPr id="1459" name="Google Shape;1459;g371e9ffc675_0_0"/>
          <p:cNvCxnSpPr/>
          <p:nvPr/>
        </p:nvCxnSpPr>
        <p:spPr>
          <a:xfrm rot="10800000">
            <a:off x="14049978" y="21739567"/>
            <a:ext cx="0" cy="275400"/>
          </a:xfrm>
          <a:prstGeom prst="straightConnector1">
            <a:avLst/>
          </a:prstGeom>
          <a:noFill/>
          <a:ln w="28575" cap="flat" cmpd="sng">
            <a:solidFill>
              <a:schemeClr val="dk1"/>
            </a:solidFill>
            <a:prstDash val="solid"/>
            <a:round/>
            <a:headEnd type="none" w="sm" len="sm"/>
            <a:tailEnd type="triangle" w="med" len="med"/>
          </a:ln>
        </p:spPr>
      </p:cxnSp>
      <p:cxnSp>
        <p:nvCxnSpPr>
          <p:cNvPr id="1460" name="Google Shape;1460;g371e9ffc675_0_0"/>
          <p:cNvCxnSpPr/>
          <p:nvPr/>
        </p:nvCxnSpPr>
        <p:spPr>
          <a:xfrm>
            <a:off x="14211314" y="21723220"/>
            <a:ext cx="0" cy="275400"/>
          </a:xfrm>
          <a:prstGeom prst="straightConnector1">
            <a:avLst/>
          </a:prstGeom>
          <a:noFill/>
          <a:ln w="28575" cap="flat" cmpd="sng">
            <a:solidFill>
              <a:schemeClr val="dk1"/>
            </a:solidFill>
            <a:prstDash val="solid"/>
            <a:round/>
            <a:headEnd type="none" w="sm" len="sm"/>
            <a:tailEnd type="triangle" w="med" len="med"/>
          </a:ln>
        </p:spPr>
      </p:cxnSp>
      <p:pic>
        <p:nvPicPr>
          <p:cNvPr id="1461" name="Google Shape;1461;g371e9ffc675_0_0"/>
          <p:cNvPicPr preferRelativeResize="0"/>
          <p:nvPr/>
        </p:nvPicPr>
        <p:blipFill rotWithShape="1">
          <a:blip r:embed="rId7">
            <a:alphaModFix/>
          </a:blip>
          <a:srcRect/>
          <a:stretch/>
        </p:blipFill>
        <p:spPr>
          <a:xfrm>
            <a:off x="14639631" y="22503921"/>
            <a:ext cx="741071" cy="873121"/>
          </a:xfrm>
          <a:prstGeom prst="rect">
            <a:avLst/>
          </a:prstGeom>
          <a:noFill/>
          <a:ln>
            <a:noFill/>
          </a:ln>
        </p:spPr>
      </p:pic>
      <p:sp>
        <p:nvSpPr>
          <p:cNvPr id="1462" name="Google Shape;1462;g371e9ffc675_0_0"/>
          <p:cNvSpPr txBox="1"/>
          <p:nvPr/>
        </p:nvSpPr>
        <p:spPr>
          <a:xfrm>
            <a:off x="13053556" y="23665176"/>
            <a:ext cx="1667100" cy="260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E69138"/>
                </a:solidFill>
                <a:latin typeface="Arial" panose="020B0604020202020204" pitchFamily="34" charset="0"/>
                <a:cs typeface="Arial" panose="020B0604020202020204" pitchFamily="34" charset="0"/>
              </a:rPr>
              <a:t>Iteration 1</a:t>
            </a:r>
            <a:endParaRPr sz="2000" b="1" i="0" u="none" strike="noStrike" cap="none">
              <a:solidFill>
                <a:srgbClr val="E69138"/>
              </a:solidFill>
              <a:latin typeface="Arial" panose="020B0604020202020204" pitchFamily="34" charset="0"/>
              <a:cs typeface="Arial" panose="020B0604020202020204" pitchFamily="34" charset="0"/>
            </a:endParaRPr>
          </a:p>
        </p:txBody>
      </p:sp>
      <p:pic>
        <p:nvPicPr>
          <p:cNvPr id="1463" name="Google Shape;1463;g371e9ffc675_0_0"/>
          <p:cNvPicPr preferRelativeResize="0"/>
          <p:nvPr/>
        </p:nvPicPr>
        <p:blipFill rotWithShape="1">
          <a:blip r:embed="rId5">
            <a:alphaModFix/>
          </a:blip>
          <a:srcRect l="13778" r="14905"/>
          <a:stretch/>
        </p:blipFill>
        <p:spPr>
          <a:xfrm rot="-6">
            <a:off x="13152954" y="21953071"/>
            <a:ext cx="324231" cy="210786"/>
          </a:xfrm>
          <a:prstGeom prst="rect">
            <a:avLst/>
          </a:prstGeom>
          <a:noFill/>
          <a:ln>
            <a:noFill/>
          </a:ln>
        </p:spPr>
      </p:pic>
      <p:pic>
        <p:nvPicPr>
          <p:cNvPr id="1464" name="Google Shape;1464;g371e9ffc675_0_0"/>
          <p:cNvPicPr preferRelativeResize="0"/>
          <p:nvPr/>
        </p:nvPicPr>
        <p:blipFill rotWithShape="1">
          <a:blip r:embed="rId5">
            <a:alphaModFix/>
          </a:blip>
          <a:srcRect l="13778" r="14905"/>
          <a:stretch/>
        </p:blipFill>
        <p:spPr>
          <a:xfrm rot="-6">
            <a:off x="13918072" y="21952483"/>
            <a:ext cx="324231" cy="210786"/>
          </a:xfrm>
          <a:prstGeom prst="rect">
            <a:avLst/>
          </a:prstGeom>
          <a:noFill/>
          <a:ln>
            <a:noFill/>
          </a:ln>
        </p:spPr>
      </p:pic>
      <p:sp>
        <p:nvSpPr>
          <p:cNvPr id="1465" name="Google Shape;1465;g371e9ffc675_0_0"/>
          <p:cNvSpPr/>
          <p:nvPr/>
        </p:nvSpPr>
        <p:spPr>
          <a:xfrm>
            <a:off x="16584825" y="20348750"/>
            <a:ext cx="3096000" cy="381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466" name="Google Shape;1466;g371e9ffc675_0_0"/>
          <p:cNvSpPr/>
          <p:nvPr/>
        </p:nvSpPr>
        <p:spPr>
          <a:xfrm rot="32964">
            <a:off x="17148270" y="23053223"/>
            <a:ext cx="219010" cy="93304"/>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467" name="Google Shape;1467;g371e9ffc675_0_0"/>
          <p:cNvSpPr/>
          <p:nvPr/>
        </p:nvSpPr>
        <p:spPr>
          <a:xfrm>
            <a:off x="16743197" y="22605174"/>
            <a:ext cx="594900" cy="335100"/>
          </a:xfrm>
          <a:prstGeom prst="roundRect">
            <a:avLst>
              <a:gd name="adj" fmla="val 16667"/>
            </a:avLst>
          </a:prstGeom>
          <a:solidFill>
            <a:schemeClr val="lt1"/>
          </a:solidFill>
          <a:ln w="152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468" name="Google Shape;1468;g371e9ffc675_0_0"/>
          <p:cNvSpPr/>
          <p:nvPr/>
        </p:nvSpPr>
        <p:spPr>
          <a:xfrm>
            <a:off x="16743196" y="22953007"/>
            <a:ext cx="126900" cy="171900"/>
          </a:xfrm>
          <a:prstGeom prst="ellipse">
            <a:avLst/>
          </a:prstGeom>
          <a:solidFill>
            <a:schemeClr val="dk1"/>
          </a:solidFill>
          <a:ln w="152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469" name="Google Shape;1469;g371e9ffc675_0_0"/>
          <p:cNvSpPr/>
          <p:nvPr/>
        </p:nvSpPr>
        <p:spPr>
          <a:xfrm>
            <a:off x="17210927" y="22945758"/>
            <a:ext cx="126900" cy="171900"/>
          </a:xfrm>
          <a:prstGeom prst="ellipse">
            <a:avLst/>
          </a:prstGeom>
          <a:solidFill>
            <a:schemeClr val="dk1"/>
          </a:solidFill>
          <a:ln w="152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pic>
        <p:nvPicPr>
          <p:cNvPr id="1470" name="Google Shape;1470;g371e9ffc675_0_0"/>
          <p:cNvPicPr preferRelativeResize="0"/>
          <p:nvPr/>
        </p:nvPicPr>
        <p:blipFill rotWithShape="1">
          <a:blip r:embed="rId6">
            <a:alphaModFix/>
          </a:blip>
          <a:srcRect/>
          <a:stretch/>
        </p:blipFill>
        <p:spPr>
          <a:xfrm>
            <a:off x="17136478" y="22691433"/>
            <a:ext cx="126894" cy="162600"/>
          </a:xfrm>
          <a:prstGeom prst="rect">
            <a:avLst/>
          </a:prstGeom>
          <a:noFill/>
          <a:ln>
            <a:noFill/>
          </a:ln>
        </p:spPr>
      </p:pic>
      <p:pic>
        <p:nvPicPr>
          <p:cNvPr id="1471" name="Google Shape;1471;g371e9ffc675_0_0"/>
          <p:cNvPicPr preferRelativeResize="0"/>
          <p:nvPr/>
        </p:nvPicPr>
        <p:blipFill rotWithShape="1">
          <a:blip r:embed="rId6">
            <a:alphaModFix/>
          </a:blip>
          <a:srcRect/>
          <a:stretch/>
        </p:blipFill>
        <p:spPr>
          <a:xfrm>
            <a:off x="16976807" y="22646425"/>
            <a:ext cx="126894" cy="162600"/>
          </a:xfrm>
          <a:prstGeom prst="rect">
            <a:avLst/>
          </a:prstGeom>
          <a:noFill/>
          <a:ln>
            <a:noFill/>
          </a:ln>
        </p:spPr>
      </p:pic>
      <p:pic>
        <p:nvPicPr>
          <p:cNvPr id="1472" name="Google Shape;1472;g371e9ffc675_0_0"/>
          <p:cNvPicPr preferRelativeResize="0"/>
          <p:nvPr/>
        </p:nvPicPr>
        <p:blipFill rotWithShape="1">
          <a:blip r:embed="rId6">
            <a:alphaModFix/>
          </a:blip>
          <a:srcRect/>
          <a:stretch/>
        </p:blipFill>
        <p:spPr>
          <a:xfrm>
            <a:off x="16817792" y="22691433"/>
            <a:ext cx="126894" cy="162600"/>
          </a:xfrm>
          <a:prstGeom prst="rect">
            <a:avLst/>
          </a:prstGeom>
          <a:noFill/>
          <a:ln>
            <a:noFill/>
          </a:ln>
        </p:spPr>
      </p:pic>
      <p:cxnSp>
        <p:nvCxnSpPr>
          <p:cNvPr id="1473" name="Google Shape;1473;g371e9ffc675_0_0"/>
          <p:cNvCxnSpPr/>
          <p:nvPr/>
        </p:nvCxnSpPr>
        <p:spPr>
          <a:xfrm rot="10800000" flipH="1">
            <a:off x="17231227" y="22263633"/>
            <a:ext cx="155400" cy="205200"/>
          </a:xfrm>
          <a:prstGeom prst="straightConnector1">
            <a:avLst/>
          </a:prstGeom>
          <a:noFill/>
          <a:ln w="28575" cap="flat" cmpd="sng">
            <a:solidFill>
              <a:schemeClr val="dk1"/>
            </a:solidFill>
            <a:prstDash val="solid"/>
            <a:round/>
            <a:headEnd type="none" w="sm" len="sm"/>
            <a:tailEnd type="triangle" w="med" len="med"/>
          </a:ln>
        </p:spPr>
      </p:cxnSp>
      <p:cxnSp>
        <p:nvCxnSpPr>
          <p:cNvPr id="1474" name="Google Shape;1474;g371e9ffc675_0_0"/>
          <p:cNvCxnSpPr/>
          <p:nvPr/>
        </p:nvCxnSpPr>
        <p:spPr>
          <a:xfrm rot="10800000" flipH="1">
            <a:off x="12463125" y="23136072"/>
            <a:ext cx="622200" cy="383700"/>
          </a:xfrm>
          <a:prstGeom prst="straightConnector1">
            <a:avLst/>
          </a:prstGeom>
          <a:noFill/>
          <a:ln w="25400" cap="flat" cmpd="sng">
            <a:solidFill>
              <a:schemeClr val="dk1"/>
            </a:solidFill>
            <a:prstDash val="lgDash"/>
            <a:round/>
            <a:headEnd type="none" w="sm" len="sm"/>
            <a:tailEnd type="none" w="sm" len="sm"/>
          </a:ln>
        </p:spPr>
      </p:cxnSp>
      <p:cxnSp>
        <p:nvCxnSpPr>
          <p:cNvPr id="1475" name="Google Shape;1475;g371e9ffc675_0_0"/>
          <p:cNvCxnSpPr/>
          <p:nvPr/>
        </p:nvCxnSpPr>
        <p:spPr>
          <a:xfrm flipH="1">
            <a:off x="17096786" y="22222273"/>
            <a:ext cx="158400" cy="197400"/>
          </a:xfrm>
          <a:prstGeom prst="straightConnector1">
            <a:avLst/>
          </a:prstGeom>
          <a:noFill/>
          <a:ln w="28575" cap="flat" cmpd="sng">
            <a:solidFill>
              <a:schemeClr val="dk1"/>
            </a:solidFill>
            <a:prstDash val="solid"/>
            <a:round/>
            <a:headEnd type="none" w="sm" len="sm"/>
            <a:tailEnd type="triangle" w="med" len="med"/>
          </a:ln>
        </p:spPr>
      </p:cxnSp>
      <p:cxnSp>
        <p:nvCxnSpPr>
          <p:cNvPr id="1476" name="Google Shape;1476;g371e9ffc675_0_0"/>
          <p:cNvCxnSpPr/>
          <p:nvPr/>
        </p:nvCxnSpPr>
        <p:spPr>
          <a:xfrm rot="10800000" flipH="1">
            <a:off x="17530327" y="21587169"/>
            <a:ext cx="12300" cy="281700"/>
          </a:xfrm>
          <a:prstGeom prst="straightConnector1">
            <a:avLst/>
          </a:prstGeom>
          <a:noFill/>
          <a:ln w="28575" cap="flat" cmpd="sng">
            <a:solidFill>
              <a:schemeClr val="dk1"/>
            </a:solidFill>
            <a:prstDash val="solid"/>
            <a:round/>
            <a:headEnd type="none" w="sm" len="sm"/>
            <a:tailEnd type="triangle" w="med" len="med"/>
          </a:ln>
        </p:spPr>
      </p:cxnSp>
      <p:cxnSp>
        <p:nvCxnSpPr>
          <p:cNvPr id="1477" name="Google Shape;1477;g371e9ffc675_0_0"/>
          <p:cNvCxnSpPr/>
          <p:nvPr/>
        </p:nvCxnSpPr>
        <p:spPr>
          <a:xfrm>
            <a:off x="17687354" y="21055219"/>
            <a:ext cx="0" cy="699300"/>
          </a:xfrm>
          <a:prstGeom prst="straightConnector1">
            <a:avLst/>
          </a:prstGeom>
          <a:noFill/>
          <a:ln w="28575" cap="flat" cmpd="sng">
            <a:solidFill>
              <a:schemeClr val="dk1"/>
            </a:solidFill>
            <a:prstDash val="solid"/>
            <a:round/>
            <a:headEnd type="none" w="sm" len="sm"/>
            <a:tailEnd type="triangle" w="med" len="med"/>
          </a:ln>
        </p:spPr>
      </p:cxnSp>
      <p:pic>
        <p:nvPicPr>
          <p:cNvPr id="1478" name="Google Shape;1478;g371e9ffc675_0_0"/>
          <p:cNvPicPr preferRelativeResize="0"/>
          <p:nvPr/>
        </p:nvPicPr>
        <p:blipFill rotWithShape="1">
          <a:blip r:embed="rId3">
            <a:alphaModFix/>
          </a:blip>
          <a:srcRect/>
          <a:stretch/>
        </p:blipFill>
        <p:spPr>
          <a:xfrm flipH="1">
            <a:off x="16838803" y="21194011"/>
            <a:ext cx="310400" cy="238963"/>
          </a:xfrm>
          <a:prstGeom prst="rect">
            <a:avLst/>
          </a:prstGeom>
          <a:noFill/>
          <a:ln>
            <a:noFill/>
          </a:ln>
        </p:spPr>
      </p:pic>
      <p:cxnSp>
        <p:nvCxnSpPr>
          <p:cNvPr id="1479" name="Google Shape;1479;g371e9ffc675_0_0"/>
          <p:cNvCxnSpPr/>
          <p:nvPr/>
        </p:nvCxnSpPr>
        <p:spPr>
          <a:xfrm rot="10800000">
            <a:off x="18386500" y="21560894"/>
            <a:ext cx="0" cy="275100"/>
          </a:xfrm>
          <a:prstGeom prst="straightConnector1">
            <a:avLst/>
          </a:prstGeom>
          <a:noFill/>
          <a:ln w="28575" cap="flat" cmpd="sng">
            <a:solidFill>
              <a:schemeClr val="dk1"/>
            </a:solidFill>
            <a:prstDash val="solid"/>
            <a:round/>
            <a:headEnd type="none" w="sm" len="sm"/>
            <a:tailEnd type="triangle" w="med" len="med"/>
          </a:ln>
        </p:spPr>
      </p:cxnSp>
      <p:pic>
        <p:nvPicPr>
          <p:cNvPr id="1480" name="Google Shape;1480;g371e9ffc675_0_0"/>
          <p:cNvPicPr preferRelativeResize="0"/>
          <p:nvPr/>
        </p:nvPicPr>
        <p:blipFill rotWithShape="1">
          <a:blip r:embed="rId3">
            <a:alphaModFix/>
          </a:blip>
          <a:srcRect/>
          <a:stretch/>
        </p:blipFill>
        <p:spPr>
          <a:xfrm flipH="1">
            <a:off x="17263627" y="21289730"/>
            <a:ext cx="310400" cy="238963"/>
          </a:xfrm>
          <a:prstGeom prst="rect">
            <a:avLst/>
          </a:prstGeom>
          <a:noFill/>
          <a:ln>
            <a:noFill/>
          </a:ln>
        </p:spPr>
      </p:pic>
      <p:pic>
        <p:nvPicPr>
          <p:cNvPr id="1481" name="Google Shape;1481;g371e9ffc675_0_0"/>
          <p:cNvPicPr preferRelativeResize="0"/>
          <p:nvPr/>
        </p:nvPicPr>
        <p:blipFill rotWithShape="1">
          <a:blip r:embed="rId5">
            <a:alphaModFix/>
          </a:blip>
          <a:srcRect l="13778" r="14905"/>
          <a:stretch/>
        </p:blipFill>
        <p:spPr>
          <a:xfrm rot="-6">
            <a:off x="17503677" y="21773420"/>
            <a:ext cx="324231" cy="210786"/>
          </a:xfrm>
          <a:prstGeom prst="rect">
            <a:avLst/>
          </a:prstGeom>
          <a:noFill/>
          <a:ln>
            <a:noFill/>
          </a:ln>
        </p:spPr>
      </p:pic>
      <p:grpSp>
        <p:nvGrpSpPr>
          <p:cNvPr id="1482" name="Google Shape;1482;g371e9ffc675_0_0"/>
          <p:cNvGrpSpPr/>
          <p:nvPr/>
        </p:nvGrpSpPr>
        <p:grpSpPr>
          <a:xfrm>
            <a:off x="16706447" y="20606519"/>
            <a:ext cx="2671269" cy="2914179"/>
            <a:chOff x="19845222" y="9624326"/>
            <a:chExt cx="4734614" cy="4698773"/>
          </a:xfrm>
        </p:grpSpPr>
        <p:sp>
          <p:nvSpPr>
            <p:cNvPr id="1483" name="Google Shape;1483;g371e9ffc675_0_0"/>
            <p:cNvSpPr/>
            <p:nvPr/>
          </p:nvSpPr>
          <p:spPr>
            <a:xfrm rot="-3350012" flipH="1">
              <a:off x="23529145" y="12773171"/>
              <a:ext cx="450446" cy="1654672"/>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cxnSp>
          <p:nvCxnSpPr>
            <p:cNvPr id="1484" name="Google Shape;1484;g371e9ffc675_0_0"/>
            <p:cNvCxnSpPr/>
            <p:nvPr/>
          </p:nvCxnSpPr>
          <p:spPr>
            <a:xfrm rot="-10210606">
              <a:off x="22970349" y="13313170"/>
              <a:ext cx="1573773" cy="553822"/>
            </a:xfrm>
            <a:prstGeom prst="straightConnector1">
              <a:avLst/>
            </a:prstGeom>
            <a:noFill/>
            <a:ln w="25400" cap="flat" cmpd="sng">
              <a:solidFill>
                <a:schemeClr val="dk1"/>
              </a:solidFill>
              <a:prstDash val="lgDash"/>
              <a:round/>
              <a:headEnd type="none" w="sm" len="sm"/>
              <a:tailEnd type="none" w="sm" len="sm"/>
            </a:ln>
          </p:spPr>
        </p:cxnSp>
        <p:sp>
          <p:nvSpPr>
            <p:cNvPr id="1485" name="Google Shape;1485;g371e9ffc675_0_0"/>
            <p:cNvSpPr/>
            <p:nvPr/>
          </p:nvSpPr>
          <p:spPr>
            <a:xfrm>
              <a:off x="19845222" y="9624967"/>
              <a:ext cx="4734600" cy="1521900"/>
            </a:xfrm>
            <a:prstGeom prst="rect">
              <a:avLst/>
            </a:prstGeom>
            <a:solidFill>
              <a:srgbClr val="E1DF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486" name="Google Shape;1486;g371e9ffc675_0_0"/>
            <p:cNvPicPr preferRelativeResize="0"/>
            <p:nvPr/>
          </p:nvPicPr>
          <p:blipFill rotWithShape="1">
            <a:blip r:embed="rId3">
              <a:alphaModFix/>
            </a:blip>
            <a:srcRect/>
            <a:stretch/>
          </p:blipFill>
          <p:spPr>
            <a:xfrm flipH="1">
              <a:off x="20999917" y="9899935"/>
              <a:ext cx="553388" cy="423330"/>
            </a:xfrm>
            <a:prstGeom prst="rect">
              <a:avLst/>
            </a:prstGeom>
            <a:noFill/>
            <a:ln>
              <a:noFill/>
            </a:ln>
          </p:spPr>
        </p:pic>
        <p:pic>
          <p:nvPicPr>
            <p:cNvPr id="1487" name="Google Shape;1487;g371e9ffc675_0_0"/>
            <p:cNvPicPr preferRelativeResize="0"/>
            <p:nvPr/>
          </p:nvPicPr>
          <p:blipFill rotWithShape="1">
            <a:blip r:embed="rId3">
              <a:alphaModFix/>
            </a:blip>
            <a:srcRect/>
            <a:stretch/>
          </p:blipFill>
          <p:spPr>
            <a:xfrm>
              <a:off x="22678904" y="10609025"/>
              <a:ext cx="553388" cy="423330"/>
            </a:xfrm>
            <a:prstGeom prst="rect">
              <a:avLst/>
            </a:prstGeom>
            <a:noFill/>
            <a:ln>
              <a:noFill/>
            </a:ln>
          </p:spPr>
        </p:pic>
        <p:cxnSp>
          <p:nvCxnSpPr>
            <p:cNvPr id="1488" name="Google Shape;1488;g371e9ffc675_0_0"/>
            <p:cNvCxnSpPr/>
            <p:nvPr/>
          </p:nvCxnSpPr>
          <p:spPr>
            <a:xfrm rot="10800000" flipH="1">
              <a:off x="21232832" y="12687067"/>
              <a:ext cx="348000" cy="144000"/>
            </a:xfrm>
            <a:prstGeom prst="straightConnector1">
              <a:avLst/>
            </a:prstGeom>
            <a:noFill/>
            <a:ln w="25400" cap="flat" cmpd="sng">
              <a:solidFill>
                <a:schemeClr val="dk1"/>
              </a:solidFill>
              <a:prstDash val="solid"/>
              <a:round/>
              <a:headEnd type="none" w="sm" len="sm"/>
              <a:tailEnd type="none" w="sm" len="sm"/>
            </a:ln>
          </p:spPr>
        </p:cxnSp>
        <p:cxnSp>
          <p:nvCxnSpPr>
            <p:cNvPr id="1489" name="Google Shape;1489;g371e9ffc675_0_0"/>
            <p:cNvCxnSpPr/>
            <p:nvPr/>
          </p:nvCxnSpPr>
          <p:spPr>
            <a:xfrm rot="10800000" flipH="1">
              <a:off x="22558585" y="12137543"/>
              <a:ext cx="348000" cy="144000"/>
            </a:xfrm>
            <a:prstGeom prst="straightConnector1">
              <a:avLst/>
            </a:prstGeom>
            <a:noFill/>
            <a:ln w="25400" cap="flat" cmpd="sng">
              <a:solidFill>
                <a:schemeClr val="dk1"/>
              </a:solidFill>
              <a:prstDash val="solid"/>
              <a:round/>
              <a:headEnd type="none" w="sm" len="sm"/>
              <a:tailEnd type="none" w="sm" len="sm"/>
            </a:ln>
          </p:spPr>
        </p:cxnSp>
        <p:sp>
          <p:nvSpPr>
            <p:cNvPr id="1490" name="Google Shape;1490;g371e9ffc675_0_0"/>
            <p:cNvSpPr/>
            <p:nvPr/>
          </p:nvSpPr>
          <p:spPr>
            <a:xfrm>
              <a:off x="21701552" y="10094529"/>
              <a:ext cx="1120023" cy="864768"/>
            </a:xfrm>
            <a:custGeom>
              <a:avLst/>
              <a:gdLst/>
              <a:ahLst/>
              <a:cxnLst/>
              <a:rect l="l" t="t" r="r" b="b"/>
              <a:pathLst>
                <a:path w="436231" h="322976" extrusionOk="0">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w="381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1491" name="Google Shape;1491;g371e9ffc675_0_0"/>
            <p:cNvSpPr txBox="1"/>
            <p:nvPr/>
          </p:nvSpPr>
          <p:spPr>
            <a:xfrm>
              <a:off x="21566827" y="9624326"/>
              <a:ext cx="1146600" cy="49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492" name="Google Shape;1492;g371e9ffc675_0_0"/>
            <p:cNvPicPr preferRelativeResize="0"/>
            <p:nvPr/>
          </p:nvPicPr>
          <p:blipFill rotWithShape="1">
            <a:blip r:embed="rId4">
              <a:alphaModFix/>
            </a:blip>
            <a:srcRect/>
            <a:stretch/>
          </p:blipFill>
          <p:spPr>
            <a:xfrm flipH="1">
              <a:off x="22517721" y="11623410"/>
              <a:ext cx="734829" cy="1774871"/>
            </a:xfrm>
            <a:prstGeom prst="rect">
              <a:avLst/>
            </a:prstGeom>
            <a:solidFill>
              <a:schemeClr val="lt1"/>
            </a:solidFill>
            <a:ln>
              <a:noFill/>
            </a:ln>
          </p:spPr>
        </p:pic>
        <p:sp>
          <p:nvSpPr>
            <p:cNvPr id="1493" name="Google Shape;1493;g371e9ffc675_0_0"/>
            <p:cNvSpPr/>
            <p:nvPr/>
          </p:nvSpPr>
          <p:spPr>
            <a:xfrm rot="3350012">
              <a:off x="20509520" y="12842746"/>
              <a:ext cx="450446" cy="1654672"/>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cxnSp>
          <p:nvCxnSpPr>
            <p:cNvPr id="1494" name="Google Shape;1494;g371e9ffc675_0_0"/>
            <p:cNvCxnSpPr/>
            <p:nvPr/>
          </p:nvCxnSpPr>
          <p:spPr>
            <a:xfrm rot="10210606" flipH="1">
              <a:off x="19943835" y="13382745"/>
              <a:ext cx="1573773" cy="553822"/>
            </a:xfrm>
            <a:prstGeom prst="straightConnector1">
              <a:avLst/>
            </a:prstGeom>
            <a:noFill/>
            <a:ln w="25400" cap="flat" cmpd="sng">
              <a:solidFill>
                <a:schemeClr val="dk1"/>
              </a:solidFill>
              <a:prstDash val="lgDash"/>
              <a:round/>
              <a:headEnd type="none" w="sm" len="sm"/>
              <a:tailEnd type="none" w="sm" len="sm"/>
            </a:ln>
          </p:spPr>
        </p:cxnSp>
        <p:pic>
          <p:nvPicPr>
            <p:cNvPr id="1495" name="Google Shape;1495;g371e9ffc675_0_0"/>
            <p:cNvPicPr preferRelativeResize="0"/>
            <p:nvPr/>
          </p:nvPicPr>
          <p:blipFill rotWithShape="1">
            <a:blip r:embed="rId4">
              <a:alphaModFix/>
            </a:blip>
            <a:srcRect/>
            <a:stretch/>
          </p:blipFill>
          <p:spPr>
            <a:xfrm>
              <a:off x="21213417" y="11627652"/>
              <a:ext cx="734829" cy="1774871"/>
            </a:xfrm>
            <a:prstGeom prst="rect">
              <a:avLst/>
            </a:prstGeom>
            <a:solidFill>
              <a:schemeClr val="lt1"/>
            </a:solidFill>
            <a:ln>
              <a:noFill/>
            </a:ln>
          </p:spPr>
        </p:pic>
      </p:grpSp>
      <p:cxnSp>
        <p:nvCxnSpPr>
          <p:cNvPr id="1496" name="Google Shape;1496;g371e9ffc675_0_0"/>
          <p:cNvCxnSpPr/>
          <p:nvPr/>
        </p:nvCxnSpPr>
        <p:spPr>
          <a:xfrm>
            <a:off x="18543526" y="21544231"/>
            <a:ext cx="0" cy="275100"/>
          </a:xfrm>
          <a:prstGeom prst="straightConnector1">
            <a:avLst/>
          </a:prstGeom>
          <a:noFill/>
          <a:ln w="28575" cap="flat" cmpd="sng">
            <a:solidFill>
              <a:schemeClr val="dk1"/>
            </a:solidFill>
            <a:prstDash val="solid"/>
            <a:round/>
            <a:headEnd type="none" w="sm" len="sm"/>
            <a:tailEnd type="triangle" w="med" len="med"/>
          </a:ln>
        </p:spPr>
      </p:cxnSp>
      <p:sp>
        <p:nvSpPr>
          <p:cNvPr id="1497" name="Google Shape;1497;g371e9ffc675_0_0"/>
          <p:cNvSpPr txBox="1"/>
          <p:nvPr/>
        </p:nvSpPr>
        <p:spPr>
          <a:xfrm>
            <a:off x="17416694" y="23486299"/>
            <a:ext cx="1622400" cy="260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E69138"/>
                </a:solidFill>
                <a:latin typeface="Arial" panose="020B0604020202020204" pitchFamily="34" charset="0"/>
                <a:cs typeface="Arial" panose="020B0604020202020204" pitchFamily="34" charset="0"/>
              </a:rPr>
              <a:t>Iteration N</a:t>
            </a:r>
            <a:endParaRPr sz="2000" b="1" i="0" u="none" strike="noStrike" cap="none">
              <a:solidFill>
                <a:srgbClr val="E69138"/>
              </a:solidFill>
              <a:latin typeface="Arial" panose="020B0604020202020204" pitchFamily="34" charset="0"/>
              <a:cs typeface="Arial" panose="020B0604020202020204" pitchFamily="34" charset="0"/>
            </a:endParaRPr>
          </a:p>
        </p:txBody>
      </p:sp>
      <p:pic>
        <p:nvPicPr>
          <p:cNvPr id="1498" name="Google Shape;1498;g371e9ffc675_0_0"/>
          <p:cNvPicPr preferRelativeResize="0"/>
          <p:nvPr/>
        </p:nvPicPr>
        <p:blipFill rotWithShape="1">
          <a:blip r:embed="rId3">
            <a:alphaModFix/>
          </a:blip>
          <a:srcRect/>
          <a:stretch/>
        </p:blipFill>
        <p:spPr>
          <a:xfrm>
            <a:off x="18898555" y="21203707"/>
            <a:ext cx="310400" cy="238963"/>
          </a:xfrm>
          <a:prstGeom prst="rect">
            <a:avLst/>
          </a:prstGeom>
          <a:noFill/>
          <a:ln>
            <a:noFill/>
          </a:ln>
        </p:spPr>
      </p:pic>
      <p:grpSp>
        <p:nvGrpSpPr>
          <p:cNvPr id="1499" name="Google Shape;1499;g371e9ffc675_0_0"/>
          <p:cNvGrpSpPr/>
          <p:nvPr/>
        </p:nvGrpSpPr>
        <p:grpSpPr>
          <a:xfrm>
            <a:off x="16721143" y="20655498"/>
            <a:ext cx="2655637" cy="859113"/>
            <a:chOff x="19845222" y="9624967"/>
            <a:chExt cx="4734600" cy="1521900"/>
          </a:xfrm>
        </p:grpSpPr>
        <p:sp>
          <p:nvSpPr>
            <p:cNvPr id="1500" name="Google Shape;1500;g371e9ffc675_0_0"/>
            <p:cNvSpPr/>
            <p:nvPr/>
          </p:nvSpPr>
          <p:spPr>
            <a:xfrm>
              <a:off x="19845222" y="9624967"/>
              <a:ext cx="4734600" cy="1521900"/>
            </a:xfrm>
            <a:prstGeom prst="rect">
              <a:avLst/>
            </a:prstGeom>
            <a:solidFill>
              <a:srgbClr val="E1DF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501" name="Google Shape;1501;g371e9ffc675_0_0"/>
            <p:cNvPicPr preferRelativeResize="0"/>
            <p:nvPr/>
          </p:nvPicPr>
          <p:blipFill rotWithShape="1">
            <a:blip r:embed="rId3">
              <a:alphaModFix/>
            </a:blip>
            <a:srcRect/>
            <a:stretch/>
          </p:blipFill>
          <p:spPr>
            <a:xfrm flipH="1">
              <a:off x="20999917" y="9899935"/>
              <a:ext cx="553388" cy="423330"/>
            </a:xfrm>
            <a:prstGeom prst="rect">
              <a:avLst/>
            </a:prstGeom>
            <a:noFill/>
            <a:ln>
              <a:noFill/>
            </a:ln>
          </p:spPr>
        </p:pic>
        <p:pic>
          <p:nvPicPr>
            <p:cNvPr id="1502" name="Google Shape;1502;g371e9ffc675_0_0"/>
            <p:cNvPicPr preferRelativeResize="0"/>
            <p:nvPr/>
          </p:nvPicPr>
          <p:blipFill rotWithShape="1">
            <a:blip r:embed="rId3">
              <a:alphaModFix/>
            </a:blip>
            <a:srcRect/>
            <a:stretch/>
          </p:blipFill>
          <p:spPr>
            <a:xfrm>
              <a:off x="22678904" y="10609025"/>
              <a:ext cx="553388" cy="423330"/>
            </a:xfrm>
            <a:prstGeom prst="rect">
              <a:avLst/>
            </a:prstGeom>
            <a:noFill/>
            <a:ln>
              <a:noFill/>
            </a:ln>
          </p:spPr>
        </p:pic>
        <p:sp>
          <p:nvSpPr>
            <p:cNvPr id="1503" name="Google Shape;1503;g371e9ffc675_0_0"/>
            <p:cNvSpPr/>
            <p:nvPr/>
          </p:nvSpPr>
          <p:spPr>
            <a:xfrm>
              <a:off x="21701552" y="10094529"/>
              <a:ext cx="1120023" cy="864768"/>
            </a:xfrm>
            <a:custGeom>
              <a:avLst/>
              <a:gdLst/>
              <a:ahLst/>
              <a:cxnLst/>
              <a:rect l="l" t="t" r="r" b="b"/>
              <a:pathLst>
                <a:path w="436231" h="322976" extrusionOk="0">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w="381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grpSp>
      <p:pic>
        <p:nvPicPr>
          <p:cNvPr id="1504" name="Google Shape;1504;g371e9ffc675_0_0"/>
          <p:cNvPicPr preferRelativeResize="0"/>
          <p:nvPr/>
        </p:nvPicPr>
        <p:blipFill rotWithShape="1">
          <a:blip r:embed="rId3">
            <a:alphaModFix/>
          </a:blip>
          <a:srcRect/>
          <a:stretch/>
        </p:blipFill>
        <p:spPr>
          <a:xfrm>
            <a:off x="18536173" y="20887766"/>
            <a:ext cx="310400" cy="238963"/>
          </a:xfrm>
          <a:prstGeom prst="rect">
            <a:avLst/>
          </a:prstGeom>
          <a:noFill/>
          <a:ln>
            <a:noFill/>
          </a:ln>
        </p:spPr>
      </p:pic>
      <p:pic>
        <p:nvPicPr>
          <p:cNvPr id="1505" name="Google Shape;1505;g371e9ffc675_0_0"/>
          <p:cNvPicPr preferRelativeResize="0"/>
          <p:nvPr/>
        </p:nvPicPr>
        <p:blipFill rotWithShape="1">
          <a:blip r:embed="rId3">
            <a:alphaModFix/>
          </a:blip>
          <a:srcRect/>
          <a:stretch/>
        </p:blipFill>
        <p:spPr>
          <a:xfrm>
            <a:off x="18717760" y="21203707"/>
            <a:ext cx="310400" cy="238963"/>
          </a:xfrm>
          <a:prstGeom prst="rect">
            <a:avLst/>
          </a:prstGeom>
          <a:noFill/>
          <a:ln>
            <a:noFill/>
          </a:ln>
        </p:spPr>
      </p:pic>
      <p:pic>
        <p:nvPicPr>
          <p:cNvPr id="1506" name="Google Shape;1506;g371e9ffc675_0_0"/>
          <p:cNvPicPr preferRelativeResize="0"/>
          <p:nvPr/>
        </p:nvPicPr>
        <p:blipFill rotWithShape="1">
          <a:blip r:embed="rId5">
            <a:alphaModFix/>
          </a:blip>
          <a:srcRect l="13778" r="14905"/>
          <a:stretch/>
        </p:blipFill>
        <p:spPr>
          <a:xfrm rot="-6">
            <a:off x="18249933" y="21773420"/>
            <a:ext cx="324231" cy="210786"/>
          </a:xfrm>
          <a:prstGeom prst="rect">
            <a:avLst/>
          </a:prstGeom>
          <a:noFill/>
          <a:ln>
            <a:noFill/>
          </a:ln>
        </p:spPr>
      </p:pic>
      <p:cxnSp>
        <p:nvCxnSpPr>
          <p:cNvPr id="1507" name="Google Shape;1507;g371e9ffc675_0_0"/>
          <p:cNvCxnSpPr>
            <a:stCxn id="1413" idx="3"/>
            <a:endCxn id="1401" idx="3"/>
          </p:cNvCxnSpPr>
          <p:nvPr/>
        </p:nvCxnSpPr>
        <p:spPr>
          <a:xfrm>
            <a:off x="12327732" y="14986775"/>
            <a:ext cx="3546000" cy="1491300"/>
          </a:xfrm>
          <a:prstGeom prst="bentConnector2">
            <a:avLst/>
          </a:prstGeom>
          <a:noFill/>
          <a:ln w="76200" cap="flat" cmpd="sng">
            <a:solidFill>
              <a:srgbClr val="6AA84F"/>
            </a:solidFill>
            <a:prstDash val="solid"/>
            <a:round/>
            <a:headEnd type="none" w="sm" len="sm"/>
            <a:tailEnd type="triangle" w="med" len="med"/>
          </a:ln>
        </p:spPr>
      </p:cxnSp>
      <p:sp>
        <p:nvSpPr>
          <p:cNvPr id="1508" name="Google Shape;1508;g371e9ffc675_0_0"/>
          <p:cNvSpPr txBox="1"/>
          <p:nvPr/>
        </p:nvSpPr>
        <p:spPr>
          <a:xfrm>
            <a:off x="23273288" y="16656657"/>
            <a:ext cx="2455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panose="020B0604020202020204" pitchFamily="34" charset="0"/>
                <a:cs typeface="Arial" panose="020B0604020202020204" pitchFamily="34" charset="0"/>
              </a:rPr>
              <a:t>UAM_Network.xml</a:t>
            </a:r>
            <a:endParaRPr sz="1400" b="1" i="0" u="none" strike="noStrike" cap="none">
              <a:solidFill>
                <a:srgbClr val="000000"/>
              </a:solidFill>
              <a:latin typeface="Arial" panose="020B0604020202020204" pitchFamily="34" charset="0"/>
              <a:cs typeface="Arial" panose="020B0604020202020204" pitchFamily="34" charset="0"/>
            </a:endParaRPr>
          </a:p>
        </p:txBody>
      </p:sp>
      <p:cxnSp>
        <p:nvCxnSpPr>
          <p:cNvPr id="1509" name="Google Shape;1509;g371e9ffc675_0_0"/>
          <p:cNvCxnSpPr>
            <a:stCxn id="1433" idx="3"/>
            <a:endCxn id="1465" idx="1"/>
          </p:cNvCxnSpPr>
          <p:nvPr/>
        </p:nvCxnSpPr>
        <p:spPr>
          <a:xfrm rot="10800000" flipH="1">
            <a:off x="15469775" y="22257325"/>
            <a:ext cx="1115100" cy="15600"/>
          </a:xfrm>
          <a:prstGeom prst="straightConnector1">
            <a:avLst/>
          </a:prstGeom>
          <a:noFill/>
          <a:ln w="28575" cap="flat" cmpd="sng">
            <a:solidFill>
              <a:srgbClr val="E69138"/>
            </a:solidFill>
            <a:prstDash val="solid"/>
            <a:round/>
            <a:headEnd type="none" w="sm" len="sm"/>
            <a:tailEnd type="triangle" w="med" len="med"/>
          </a:ln>
        </p:spPr>
      </p:cxnSp>
      <p:cxnSp>
        <p:nvCxnSpPr>
          <p:cNvPr id="1510" name="Google Shape;1510;g371e9ffc675_0_0"/>
          <p:cNvCxnSpPr>
            <a:stCxn id="1465" idx="2"/>
            <a:endCxn id="1511" idx="3"/>
          </p:cNvCxnSpPr>
          <p:nvPr/>
        </p:nvCxnSpPr>
        <p:spPr>
          <a:xfrm flipH="1">
            <a:off x="18109725" y="24165950"/>
            <a:ext cx="23100" cy="718500"/>
          </a:xfrm>
          <a:prstGeom prst="straightConnector1">
            <a:avLst/>
          </a:prstGeom>
          <a:noFill/>
          <a:ln w="38100" cap="flat" cmpd="sng">
            <a:solidFill>
              <a:srgbClr val="E69138"/>
            </a:solidFill>
            <a:prstDash val="solid"/>
            <a:round/>
            <a:headEnd type="none" w="sm" len="sm"/>
            <a:tailEnd type="triangle" w="med" len="med"/>
          </a:ln>
        </p:spPr>
      </p:cxnSp>
      <p:cxnSp>
        <p:nvCxnSpPr>
          <p:cNvPr id="1512" name="Google Shape;1512;g371e9ffc675_0_0"/>
          <p:cNvCxnSpPr>
            <a:stCxn id="1433" idx="2"/>
            <a:endCxn id="1513" idx="3"/>
          </p:cNvCxnSpPr>
          <p:nvPr/>
        </p:nvCxnSpPr>
        <p:spPr>
          <a:xfrm flipH="1">
            <a:off x="13792775" y="24181525"/>
            <a:ext cx="2400" cy="650400"/>
          </a:xfrm>
          <a:prstGeom prst="straightConnector1">
            <a:avLst/>
          </a:prstGeom>
          <a:noFill/>
          <a:ln w="38100" cap="flat" cmpd="sng">
            <a:solidFill>
              <a:srgbClr val="E69138"/>
            </a:solidFill>
            <a:prstDash val="solid"/>
            <a:round/>
            <a:headEnd type="none" w="sm" len="sm"/>
            <a:tailEnd type="triangle" w="med" len="med"/>
          </a:ln>
        </p:spPr>
      </p:cxnSp>
      <p:cxnSp>
        <p:nvCxnSpPr>
          <p:cNvPr id="1514" name="Google Shape;1514;g371e9ffc675_0_0"/>
          <p:cNvCxnSpPr>
            <a:stCxn id="1511" idx="0"/>
            <a:endCxn id="1515" idx="2"/>
          </p:cNvCxnSpPr>
          <p:nvPr/>
        </p:nvCxnSpPr>
        <p:spPr>
          <a:xfrm rot="10800000" flipH="1">
            <a:off x="18843790" y="25263850"/>
            <a:ext cx="2150100" cy="752400"/>
          </a:xfrm>
          <a:prstGeom prst="bentConnector2">
            <a:avLst/>
          </a:prstGeom>
          <a:noFill/>
          <a:ln w="38100" cap="flat" cmpd="sng">
            <a:solidFill>
              <a:srgbClr val="E69138"/>
            </a:solidFill>
            <a:prstDash val="solid"/>
            <a:round/>
            <a:headEnd type="none" w="sm" len="sm"/>
            <a:tailEnd type="triangle" w="med" len="med"/>
          </a:ln>
        </p:spPr>
      </p:cxnSp>
      <p:sp>
        <p:nvSpPr>
          <p:cNvPr id="1516" name="Google Shape;1516;g371e9ffc675_0_0"/>
          <p:cNvSpPr/>
          <p:nvPr/>
        </p:nvSpPr>
        <p:spPr>
          <a:xfrm>
            <a:off x="22762700" y="17816200"/>
            <a:ext cx="4548000" cy="10670700"/>
          </a:xfrm>
          <a:prstGeom prst="rect">
            <a:avLst/>
          </a:prstGeom>
          <a:solidFill>
            <a:srgbClr val="EAD1DC"/>
          </a:solidFill>
          <a:ln w="38100" cap="flat" cmpd="sng">
            <a:solidFill>
              <a:srgbClr val="A64D79"/>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AD1DC"/>
              </a:solidFill>
              <a:latin typeface="Arial" panose="020B0604020202020204" pitchFamily="34" charset="0"/>
              <a:cs typeface="Arial" panose="020B0604020202020204" pitchFamily="34" charset="0"/>
              <a:sym typeface="Arial"/>
            </a:endParaRPr>
          </a:p>
        </p:txBody>
      </p:sp>
      <p:sp>
        <p:nvSpPr>
          <p:cNvPr id="1517" name="Google Shape;1517;g371e9ffc675_0_0"/>
          <p:cNvSpPr txBox="1"/>
          <p:nvPr/>
        </p:nvSpPr>
        <p:spPr>
          <a:xfrm>
            <a:off x="28072876" y="14126584"/>
            <a:ext cx="9245400" cy="7971373"/>
          </a:xfrm>
          <a:prstGeom prst="rect">
            <a:avLst/>
          </a:prstGeom>
          <a:noFill/>
          <a:ln>
            <a:noFill/>
          </a:ln>
        </p:spPr>
        <p:txBody>
          <a:bodyPr spcFirstLastPara="1" wrap="square" lIns="91425" tIns="45700" rIns="91425" bIns="45700" anchor="t" anchorCtr="0">
            <a:spAutoFit/>
          </a:bodyPr>
          <a:lstStyle/>
          <a:p>
            <a:pPr lvl="0" algn="just">
              <a:buSzPts val="3200"/>
            </a:pPr>
            <a:r>
              <a:rPr lang="en-US" sz="3200" b="1" dirty="0">
                <a:solidFill>
                  <a:srgbClr val="741B47"/>
                </a:solidFill>
                <a:latin typeface="Arial" panose="020B0604020202020204" pitchFamily="34" charset="0"/>
                <a:cs typeface="Arial" panose="020B0604020202020204" pitchFamily="34" charset="0"/>
              </a:rPr>
              <a:t>Auna Visualization </a:t>
            </a:r>
            <a:r>
              <a:rPr lang="en-US" sz="3200" dirty="0">
                <a:latin typeface="Arial" panose="020B0604020202020204" pitchFamily="34" charset="0"/>
                <a:cs typeface="Arial" panose="020B0604020202020204" pitchFamily="34" charset="0"/>
              </a:rPr>
              <a:t>contains a suite of tools  to better understand the various parts of the simulation pipeline. The 3D Trajectory Geometry utilizes both actual and simulated air traffic to derive an interactive reconstruction of the </a:t>
            </a:r>
            <a:r>
              <a:rPr lang="en-US" sz="3200" b="1" dirty="0">
                <a:solidFill>
                  <a:srgbClr val="674EA7"/>
                </a:solidFill>
                <a:latin typeface="Arial" panose="020B0604020202020204" pitchFamily="34" charset="0"/>
                <a:cs typeface="Arial" panose="020B0604020202020204" pitchFamily="34" charset="0"/>
              </a:rPr>
              <a:t>UAM network </a:t>
            </a:r>
            <a:r>
              <a:rPr lang="en-US" sz="3200" dirty="0">
                <a:latin typeface="Arial" panose="020B0604020202020204" pitchFamily="34" charset="0"/>
                <a:cs typeface="Arial" panose="020B0604020202020204" pitchFamily="34" charset="0"/>
              </a:rPr>
              <a:t>corridors.</a:t>
            </a:r>
          </a:p>
          <a:p>
            <a:pPr lvl="0" algn="just">
              <a:buSzPts val="3200"/>
            </a:pP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Auna’s layers and stories allow the overlay of additional metadata such as </a:t>
            </a:r>
            <a:r>
              <a:rPr lang="en-US" sz="3200" dirty="0" err="1">
                <a:latin typeface="Arial" panose="020B0604020202020204" pitchFamily="34" charset="0"/>
                <a:cs typeface="Arial" panose="020B0604020202020204" pitchFamily="34" charset="0"/>
              </a:rPr>
              <a:t>helicharts</a:t>
            </a:r>
            <a:r>
              <a:rPr lang="en-US" sz="3200" dirty="0">
                <a:latin typeface="Arial" panose="020B0604020202020204" pitchFamily="34" charset="0"/>
                <a:cs typeface="Arial" panose="020B0604020202020204" pitchFamily="34" charset="0"/>
              </a:rPr>
              <a:t>, which contain recommended helicopter air traffic route in congested areas, which can then be compared to chosen simulation trajectories.</a:t>
            </a:r>
          </a:p>
          <a:p>
            <a:pPr lvl="0" algn="just">
              <a:buSzPts val="3200"/>
            </a:pPr>
            <a:endParaRPr lang="en-US" sz="3200" b="0" i="0" u="none" strike="noStrike" cap="none" dirty="0">
              <a:solidFill>
                <a:srgbClr val="000000"/>
              </a:solidFill>
              <a:latin typeface="Arial" panose="020B0604020202020204" pitchFamily="34" charset="0"/>
              <a:cs typeface="Arial" panose="020B0604020202020204" pitchFamily="34" charset="0"/>
              <a:sym typeface="Arial"/>
            </a:endParaRPr>
          </a:p>
          <a:p>
            <a:pPr lvl="0" algn="just">
              <a:buSzPts val="3200"/>
            </a:pPr>
            <a:r>
              <a:rPr lang="en-US" sz="3200" dirty="0">
                <a:latin typeface="Arial" panose="020B0604020202020204" pitchFamily="34" charset="0"/>
                <a:cs typeface="Arial" panose="020B0604020202020204" pitchFamily="34" charset="0"/>
              </a:rPr>
              <a:t>The trajectory reconstruction can be used to inspect and replay a given agent’s chosen route in a specific iteration of the simulation.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518" name="Google Shape;1518;g371e9ffc675_0_0"/>
          <p:cNvSpPr txBox="1"/>
          <p:nvPr/>
        </p:nvSpPr>
        <p:spPr>
          <a:xfrm>
            <a:off x="22525526" y="17786625"/>
            <a:ext cx="5065200" cy="44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A64D79"/>
                </a:solidFill>
                <a:latin typeface="Book Antiqua" panose="02040602050305030304" pitchFamily="18" charset="0"/>
                <a:cs typeface="Arial" panose="020B0604020202020204" pitchFamily="34" charset="0"/>
                <a:sym typeface="Arial"/>
              </a:rPr>
              <a:t>Auna Visualization</a:t>
            </a:r>
            <a:endParaRPr sz="2900" b="1" i="0" u="none" strike="noStrike" cap="none" dirty="0">
              <a:solidFill>
                <a:srgbClr val="A64D79"/>
              </a:solidFill>
              <a:latin typeface="Book Antiqua" panose="02040602050305030304" pitchFamily="18" charset="0"/>
              <a:cs typeface="Arial" panose="020B0604020202020204" pitchFamily="34" charset="0"/>
              <a:sym typeface="Arial"/>
            </a:endParaRPr>
          </a:p>
        </p:txBody>
      </p:sp>
      <p:sp>
        <p:nvSpPr>
          <p:cNvPr id="1519" name="Google Shape;1519;g371e9ffc675_0_0"/>
          <p:cNvSpPr txBox="1"/>
          <p:nvPr/>
        </p:nvSpPr>
        <p:spPr>
          <a:xfrm>
            <a:off x="15546125" y="27219000"/>
            <a:ext cx="4848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E69138"/>
                </a:solidFill>
                <a:latin typeface="Arial" panose="020B0604020202020204" pitchFamily="34" charset="0"/>
                <a:cs typeface="Arial" panose="020B0604020202020204" pitchFamily="34" charset="0"/>
              </a:rPr>
              <a:t>Iter_N.experienced_plans.xml</a:t>
            </a:r>
            <a:endParaRPr sz="1400" b="1" i="0" u="none" strike="noStrike" cap="none">
              <a:solidFill>
                <a:srgbClr val="E69138"/>
              </a:solidFill>
              <a:latin typeface="Arial" panose="020B0604020202020204" pitchFamily="34" charset="0"/>
              <a:cs typeface="Arial" panose="020B0604020202020204" pitchFamily="34" charset="0"/>
            </a:endParaRPr>
          </a:p>
        </p:txBody>
      </p:sp>
      <p:sp>
        <p:nvSpPr>
          <p:cNvPr id="1520" name="Google Shape;1520;g371e9ffc675_0_0"/>
          <p:cNvSpPr txBox="1"/>
          <p:nvPr/>
        </p:nvSpPr>
        <p:spPr>
          <a:xfrm>
            <a:off x="27881600" y="7040600"/>
            <a:ext cx="94638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Arial" panose="020B0604020202020204" pitchFamily="34" charset="0"/>
                <a:cs typeface="Arial" panose="020B0604020202020204" pitchFamily="34" charset="0"/>
                <a:sym typeface="Arial"/>
              </a:rPr>
              <a:t>UAM Network</a:t>
            </a:r>
            <a:endParaRPr sz="4800" b="0" i="0" u="none" strike="noStrike" cap="none">
              <a:solidFill>
                <a:srgbClr val="FFFFFF"/>
              </a:solidFill>
              <a:latin typeface="Arial" panose="020B0604020202020204" pitchFamily="34" charset="0"/>
              <a:cs typeface="Arial" panose="020B0604020202020204" pitchFamily="34" charset="0"/>
              <a:sym typeface="Arial"/>
            </a:endParaRPr>
          </a:p>
        </p:txBody>
      </p:sp>
      <p:sp>
        <p:nvSpPr>
          <p:cNvPr id="1521" name="Google Shape;1521;g371e9ffc675_0_0"/>
          <p:cNvSpPr txBox="1"/>
          <p:nvPr/>
        </p:nvSpPr>
        <p:spPr>
          <a:xfrm>
            <a:off x="747088" y="13549700"/>
            <a:ext cx="60909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Arial" panose="020B0604020202020204" pitchFamily="34" charset="0"/>
                <a:cs typeface="Arial" panose="020B0604020202020204" pitchFamily="34" charset="0"/>
                <a:sym typeface="Arial"/>
              </a:rPr>
              <a:t>Ground Network</a:t>
            </a:r>
            <a:endParaRPr sz="4800" b="0" i="0" u="none" strike="noStrike" cap="none">
              <a:solidFill>
                <a:srgbClr val="FFFFFF"/>
              </a:solidFill>
              <a:latin typeface="Arial" panose="020B0604020202020204" pitchFamily="34" charset="0"/>
              <a:cs typeface="Arial" panose="020B0604020202020204" pitchFamily="34" charset="0"/>
              <a:sym typeface="Arial"/>
            </a:endParaRPr>
          </a:p>
        </p:txBody>
      </p:sp>
      <p:pic>
        <p:nvPicPr>
          <p:cNvPr id="1522" name="Google Shape;1522;g371e9ffc675_0_0"/>
          <p:cNvPicPr preferRelativeResize="0"/>
          <p:nvPr/>
        </p:nvPicPr>
        <p:blipFill rotWithShape="1">
          <a:blip r:embed="rId5">
            <a:alphaModFix/>
          </a:blip>
          <a:srcRect l="13778" r="14905"/>
          <a:stretch/>
        </p:blipFill>
        <p:spPr>
          <a:xfrm rot="-6">
            <a:off x="17487933" y="21773420"/>
            <a:ext cx="324231" cy="210786"/>
          </a:xfrm>
          <a:prstGeom prst="rect">
            <a:avLst/>
          </a:prstGeom>
          <a:noFill/>
          <a:ln>
            <a:noFill/>
          </a:ln>
        </p:spPr>
      </p:pic>
      <p:sp>
        <p:nvSpPr>
          <p:cNvPr id="1523" name="Google Shape;1523;g371e9ffc675_0_0"/>
          <p:cNvSpPr txBox="1"/>
          <p:nvPr/>
        </p:nvSpPr>
        <p:spPr>
          <a:xfrm>
            <a:off x="10235025" y="16094138"/>
            <a:ext cx="5347500" cy="110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dirty="0">
                <a:solidFill>
                  <a:srgbClr val="E69138"/>
                </a:solidFill>
                <a:latin typeface="Book Antiqua" panose="02040602050305030304" pitchFamily="18" charset="0"/>
                <a:ea typeface="Book Antiqua"/>
                <a:cs typeface="Arial" panose="020B0604020202020204" pitchFamily="34" charset="0"/>
                <a:sym typeface="Book Antiqua"/>
              </a:rPr>
              <a:t>MATSIM UAM</a:t>
            </a:r>
            <a:br>
              <a:rPr lang="en-US" sz="2800" b="1" dirty="0">
                <a:solidFill>
                  <a:srgbClr val="E69138"/>
                </a:solidFill>
                <a:latin typeface="Book Antiqua" panose="02040602050305030304" pitchFamily="18" charset="0"/>
                <a:ea typeface="Book Antiqua"/>
                <a:cs typeface="Arial" panose="020B0604020202020204" pitchFamily="34" charset="0"/>
                <a:sym typeface="Book Antiqua"/>
              </a:rPr>
            </a:br>
            <a:r>
              <a:rPr lang="en-US" sz="2800" b="1" dirty="0">
                <a:solidFill>
                  <a:srgbClr val="E69138"/>
                </a:solidFill>
                <a:latin typeface="Book Antiqua" panose="02040602050305030304" pitchFamily="18" charset="0"/>
                <a:ea typeface="Book Antiqua"/>
                <a:cs typeface="Arial" panose="020B0604020202020204" pitchFamily="34" charset="0"/>
                <a:sym typeface="Book Antiqua"/>
              </a:rPr>
              <a:t>SIMULATION</a:t>
            </a:r>
            <a:endParaRPr sz="2900" b="1" i="0" u="none" strike="noStrike" cap="none" dirty="0">
              <a:solidFill>
                <a:srgbClr val="E69138"/>
              </a:solidFill>
              <a:latin typeface="Book Antiqua" panose="02040602050305030304" pitchFamily="18" charset="0"/>
              <a:ea typeface="Book Antiqua"/>
              <a:cs typeface="Arial" panose="020B0604020202020204" pitchFamily="34" charset="0"/>
              <a:sym typeface="Book Antiqua"/>
            </a:endParaRPr>
          </a:p>
        </p:txBody>
      </p:sp>
      <p:sp>
        <p:nvSpPr>
          <p:cNvPr id="1524" name="Google Shape;1524;g371e9ffc675_0_0"/>
          <p:cNvSpPr txBox="1"/>
          <p:nvPr/>
        </p:nvSpPr>
        <p:spPr>
          <a:xfrm>
            <a:off x="743200" y="17388851"/>
            <a:ext cx="101307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err="1">
                <a:solidFill>
                  <a:srgbClr val="FFFFFF"/>
                </a:solidFill>
                <a:latin typeface="Arial" panose="020B0604020202020204" pitchFamily="34" charset="0"/>
                <a:cs typeface="Arial" panose="020B0604020202020204" pitchFamily="34" charset="0"/>
                <a:sym typeface="Arial"/>
              </a:rPr>
              <a:t>MatSIM</a:t>
            </a:r>
            <a:r>
              <a:rPr lang="en-US" sz="4800" b="0" i="0" u="none" strike="noStrike" cap="none" dirty="0">
                <a:solidFill>
                  <a:srgbClr val="FFFFFF"/>
                </a:solidFill>
                <a:latin typeface="Arial" panose="020B0604020202020204" pitchFamily="34" charset="0"/>
                <a:cs typeface="Arial" panose="020B0604020202020204" pitchFamily="34" charset="0"/>
                <a:sym typeface="Arial"/>
              </a:rPr>
              <a:t>-UAM Simulation</a:t>
            </a:r>
            <a:endParaRPr sz="4800" b="0" i="0" u="none" strike="noStrike" cap="none" dirty="0">
              <a:solidFill>
                <a:srgbClr val="FFFFFF"/>
              </a:solidFill>
              <a:latin typeface="Arial" panose="020B0604020202020204" pitchFamily="34" charset="0"/>
              <a:cs typeface="Arial" panose="020B0604020202020204" pitchFamily="34" charset="0"/>
              <a:sym typeface="Arial"/>
            </a:endParaRPr>
          </a:p>
        </p:txBody>
      </p:sp>
      <p:sp>
        <p:nvSpPr>
          <p:cNvPr id="1525" name="Google Shape;1525;g371e9ffc675_0_0"/>
          <p:cNvSpPr txBox="1"/>
          <p:nvPr/>
        </p:nvSpPr>
        <p:spPr>
          <a:xfrm>
            <a:off x="28015100" y="13153913"/>
            <a:ext cx="94638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Arial" panose="020B0604020202020204" pitchFamily="34" charset="0"/>
                <a:cs typeface="Arial" panose="020B0604020202020204" pitchFamily="34" charset="0"/>
                <a:sym typeface="Arial"/>
              </a:rPr>
              <a:t>Visualization</a:t>
            </a:r>
            <a:endParaRPr sz="4800" b="0" i="0" u="none" strike="noStrike" cap="none">
              <a:solidFill>
                <a:srgbClr val="FFFFFF"/>
              </a:solidFill>
              <a:latin typeface="Arial" panose="020B0604020202020204" pitchFamily="34" charset="0"/>
              <a:cs typeface="Arial" panose="020B0604020202020204" pitchFamily="34" charset="0"/>
              <a:sym typeface="Arial"/>
            </a:endParaRPr>
          </a:p>
        </p:txBody>
      </p:sp>
      <p:sp>
        <p:nvSpPr>
          <p:cNvPr id="1526" name="Google Shape;1526;g371e9ffc675_0_0"/>
          <p:cNvSpPr txBox="1"/>
          <p:nvPr/>
        </p:nvSpPr>
        <p:spPr>
          <a:xfrm>
            <a:off x="11409563" y="27229588"/>
            <a:ext cx="4848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rgbClr val="E69138"/>
                </a:solidFill>
                <a:latin typeface="Arial" panose="020B0604020202020204" pitchFamily="34" charset="0"/>
                <a:cs typeface="Arial" panose="020B0604020202020204" pitchFamily="34" charset="0"/>
              </a:rPr>
              <a:t>I</a:t>
            </a:r>
            <a:r>
              <a:rPr lang="en-US" sz="2000" b="1" i="0" u="none" strike="noStrike" cap="none">
                <a:solidFill>
                  <a:srgbClr val="E69138"/>
                </a:solidFill>
                <a:latin typeface="Arial" panose="020B0604020202020204" pitchFamily="34" charset="0"/>
                <a:cs typeface="Arial" panose="020B0604020202020204" pitchFamily="34" charset="0"/>
              </a:rPr>
              <a:t>ter_1.experienced_plans.xml</a:t>
            </a:r>
            <a:endParaRPr sz="1400" b="1" i="0" u="none" strike="noStrike" cap="none">
              <a:solidFill>
                <a:srgbClr val="E69138"/>
              </a:solidFill>
              <a:latin typeface="Arial" panose="020B0604020202020204" pitchFamily="34" charset="0"/>
              <a:cs typeface="Arial" panose="020B0604020202020204" pitchFamily="34" charset="0"/>
            </a:endParaRPr>
          </a:p>
        </p:txBody>
      </p:sp>
      <p:pic>
        <p:nvPicPr>
          <p:cNvPr id="1527" name="Google Shape;1527;g371e9ffc675_0_0"/>
          <p:cNvPicPr preferRelativeResize="0"/>
          <p:nvPr/>
        </p:nvPicPr>
        <p:blipFill rotWithShape="1">
          <a:blip r:embed="rId8">
            <a:alphaModFix/>
          </a:blip>
          <a:srcRect/>
          <a:stretch/>
        </p:blipFill>
        <p:spPr>
          <a:xfrm>
            <a:off x="13244895" y="9768700"/>
            <a:ext cx="622715" cy="746467"/>
          </a:xfrm>
          <a:prstGeom prst="rect">
            <a:avLst/>
          </a:prstGeom>
          <a:noFill/>
          <a:ln>
            <a:noFill/>
          </a:ln>
        </p:spPr>
      </p:pic>
      <p:sp>
        <p:nvSpPr>
          <p:cNvPr id="1528" name="Google Shape;1528;g371e9ffc675_0_0"/>
          <p:cNvSpPr txBox="1"/>
          <p:nvPr/>
        </p:nvSpPr>
        <p:spPr>
          <a:xfrm>
            <a:off x="12968850" y="10462388"/>
            <a:ext cx="1166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Arial" panose="020B0604020202020204" pitchFamily="34" charset="0"/>
                <a:cs typeface="Arial" panose="020B0604020202020204" pitchFamily="34" charset="0"/>
              </a:rPr>
              <a:t>Agents</a:t>
            </a:r>
            <a:endParaRPr sz="1400" b="1" i="0" u="none" strike="noStrike" cap="none">
              <a:solidFill>
                <a:srgbClr val="6AA84F"/>
              </a:solidFill>
              <a:latin typeface="Arial" panose="020B0604020202020204" pitchFamily="34" charset="0"/>
              <a:cs typeface="Arial" panose="020B0604020202020204" pitchFamily="34" charset="0"/>
            </a:endParaRPr>
          </a:p>
        </p:txBody>
      </p:sp>
      <p:cxnSp>
        <p:nvCxnSpPr>
          <p:cNvPr id="1529" name="Google Shape;1529;g371e9ffc675_0_0"/>
          <p:cNvCxnSpPr>
            <a:stCxn id="1528" idx="2"/>
            <a:endCxn id="1398" idx="0"/>
          </p:cNvCxnSpPr>
          <p:nvPr/>
        </p:nvCxnSpPr>
        <p:spPr>
          <a:xfrm>
            <a:off x="13552200" y="10862588"/>
            <a:ext cx="9600" cy="465000"/>
          </a:xfrm>
          <a:prstGeom prst="straightConnector1">
            <a:avLst/>
          </a:prstGeom>
          <a:noFill/>
          <a:ln w="38100" cap="flat" cmpd="sng">
            <a:solidFill>
              <a:srgbClr val="6AA84F"/>
            </a:solidFill>
            <a:prstDash val="solid"/>
            <a:round/>
            <a:headEnd type="none" w="sm" len="sm"/>
            <a:tailEnd type="triangle" w="med" len="med"/>
          </a:ln>
        </p:spPr>
      </p:cxnSp>
      <p:sp>
        <p:nvSpPr>
          <p:cNvPr id="1530" name="Google Shape;1530;g371e9ffc675_0_0"/>
          <p:cNvSpPr/>
          <p:nvPr/>
        </p:nvSpPr>
        <p:spPr>
          <a:xfrm rot="5400000">
            <a:off x="15290988" y="6769250"/>
            <a:ext cx="5210100" cy="5752800"/>
          </a:xfrm>
          <a:prstGeom prst="rect">
            <a:avLst/>
          </a:prstGeom>
          <a:solidFill>
            <a:srgbClr val="F3F7FF"/>
          </a:solidFill>
          <a:ln w="38100" cap="flat" cmpd="sng">
            <a:solidFill>
              <a:srgbClr val="3C78D8"/>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531" name="Google Shape;1531;g371e9ffc675_0_0"/>
          <p:cNvSpPr/>
          <p:nvPr/>
        </p:nvSpPr>
        <p:spPr>
          <a:xfrm>
            <a:off x="18354213" y="10849325"/>
            <a:ext cx="1857900" cy="27543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532" name="Google Shape;1532;g371e9ffc675_0_0"/>
          <p:cNvSpPr/>
          <p:nvPr/>
        </p:nvSpPr>
        <p:spPr>
          <a:xfrm>
            <a:off x="15445338" y="8026163"/>
            <a:ext cx="2351700" cy="1907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78D8"/>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78D8"/>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78D8"/>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78D8"/>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78D8"/>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78D8"/>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78D8"/>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r>
              <a:rPr lang="en-US" sz="2100" b="1" i="0" u="none" strike="noStrike" cap="none" dirty="0">
                <a:solidFill>
                  <a:srgbClr val="3C78D8"/>
                </a:solidFill>
                <a:latin typeface="Arial" panose="020B0604020202020204" pitchFamily="34" charset="0"/>
                <a:cs typeface="Arial" panose="020B0604020202020204" pitchFamily="34" charset="0"/>
              </a:rPr>
              <a:t>OpenStreetMap</a:t>
            </a:r>
            <a:endParaRPr sz="2100" b="1" i="0" u="none" strike="noStrike" cap="none" dirty="0">
              <a:solidFill>
                <a:srgbClr val="3C78D8"/>
              </a:solidFill>
              <a:latin typeface="Arial" panose="020B0604020202020204" pitchFamily="34" charset="0"/>
              <a:cs typeface="Arial" panose="020B0604020202020204" pitchFamily="34" charset="0"/>
            </a:endParaRPr>
          </a:p>
        </p:txBody>
      </p:sp>
      <p:cxnSp>
        <p:nvCxnSpPr>
          <p:cNvPr id="1533" name="Google Shape;1533;g371e9ffc675_0_0"/>
          <p:cNvCxnSpPr>
            <a:endCxn id="1531" idx="3"/>
          </p:cNvCxnSpPr>
          <p:nvPr/>
        </p:nvCxnSpPr>
        <p:spPr>
          <a:xfrm>
            <a:off x="19276863" y="10174925"/>
            <a:ext cx="6300" cy="674400"/>
          </a:xfrm>
          <a:prstGeom prst="straightConnector1">
            <a:avLst/>
          </a:prstGeom>
          <a:noFill/>
          <a:ln w="38100" cap="flat" cmpd="sng">
            <a:solidFill>
              <a:srgbClr val="3C78D8"/>
            </a:solidFill>
            <a:prstDash val="solid"/>
            <a:round/>
            <a:headEnd type="none" w="sm" len="sm"/>
            <a:tailEnd type="triangle" w="med" len="med"/>
          </a:ln>
        </p:spPr>
      </p:cxnSp>
      <p:cxnSp>
        <p:nvCxnSpPr>
          <p:cNvPr id="1534" name="Google Shape;1534;g371e9ffc675_0_0"/>
          <p:cNvCxnSpPr>
            <a:stCxn id="1532" idx="2"/>
            <a:endCxn id="1535" idx="3"/>
          </p:cNvCxnSpPr>
          <p:nvPr/>
        </p:nvCxnSpPr>
        <p:spPr>
          <a:xfrm flipH="1">
            <a:off x="16617888" y="9933263"/>
            <a:ext cx="3300" cy="828600"/>
          </a:xfrm>
          <a:prstGeom prst="straightConnector1">
            <a:avLst/>
          </a:prstGeom>
          <a:noFill/>
          <a:ln w="38100" cap="flat" cmpd="sng">
            <a:solidFill>
              <a:srgbClr val="3C78D8"/>
            </a:solidFill>
            <a:prstDash val="solid"/>
            <a:round/>
            <a:headEnd type="none" w="sm" len="sm"/>
            <a:tailEnd type="triangle" w="med" len="med"/>
          </a:ln>
        </p:spPr>
      </p:cxnSp>
      <p:cxnSp>
        <p:nvCxnSpPr>
          <p:cNvPr id="1536" name="Google Shape;1536;g371e9ffc675_0_0"/>
          <p:cNvCxnSpPr/>
          <p:nvPr/>
        </p:nvCxnSpPr>
        <p:spPr>
          <a:xfrm>
            <a:off x="19053365" y="11322910"/>
            <a:ext cx="412500" cy="189900"/>
          </a:xfrm>
          <a:prstGeom prst="straightConnector1">
            <a:avLst/>
          </a:prstGeom>
          <a:noFill/>
          <a:ln w="28575" cap="flat" cmpd="sng">
            <a:solidFill>
              <a:schemeClr val="dk1"/>
            </a:solidFill>
            <a:prstDash val="solid"/>
            <a:round/>
            <a:headEnd type="none" w="sm" len="sm"/>
            <a:tailEnd type="triangle" w="med" len="med"/>
          </a:ln>
        </p:spPr>
      </p:cxnSp>
      <p:cxnSp>
        <p:nvCxnSpPr>
          <p:cNvPr id="1537" name="Google Shape;1537;g371e9ffc675_0_0"/>
          <p:cNvCxnSpPr/>
          <p:nvPr/>
        </p:nvCxnSpPr>
        <p:spPr>
          <a:xfrm rot="10800000">
            <a:off x="19052930" y="11183581"/>
            <a:ext cx="452100" cy="227100"/>
          </a:xfrm>
          <a:prstGeom prst="straightConnector1">
            <a:avLst/>
          </a:prstGeom>
          <a:noFill/>
          <a:ln w="28575" cap="flat" cmpd="sng">
            <a:solidFill>
              <a:schemeClr val="dk1"/>
            </a:solidFill>
            <a:prstDash val="solid"/>
            <a:round/>
            <a:headEnd type="none" w="sm" len="sm"/>
            <a:tailEnd type="triangle" w="med" len="med"/>
          </a:ln>
        </p:spPr>
      </p:cxnSp>
      <p:pic>
        <p:nvPicPr>
          <p:cNvPr id="1538" name="Google Shape;1538;g371e9ffc675_0_0"/>
          <p:cNvPicPr preferRelativeResize="0"/>
          <p:nvPr/>
        </p:nvPicPr>
        <p:blipFill rotWithShape="1">
          <a:blip r:embed="rId7">
            <a:alphaModFix/>
          </a:blip>
          <a:srcRect/>
          <a:stretch/>
        </p:blipFill>
        <p:spPr>
          <a:xfrm>
            <a:off x="19178605" y="11699962"/>
            <a:ext cx="943121" cy="1165639"/>
          </a:xfrm>
          <a:prstGeom prst="rect">
            <a:avLst/>
          </a:prstGeom>
          <a:noFill/>
          <a:ln>
            <a:noFill/>
          </a:ln>
        </p:spPr>
      </p:pic>
      <p:sp>
        <p:nvSpPr>
          <p:cNvPr id="1535" name="Google Shape;1535;g371e9ffc675_0_0"/>
          <p:cNvSpPr/>
          <p:nvPr/>
        </p:nvSpPr>
        <p:spPr>
          <a:xfrm>
            <a:off x="15716613" y="10761812"/>
            <a:ext cx="1802400" cy="28305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grpSp>
        <p:nvGrpSpPr>
          <p:cNvPr id="1539" name="Google Shape;1539;g371e9ffc675_0_0"/>
          <p:cNvGrpSpPr/>
          <p:nvPr/>
        </p:nvGrpSpPr>
        <p:grpSpPr>
          <a:xfrm>
            <a:off x="18433102" y="11136814"/>
            <a:ext cx="1521428" cy="2177472"/>
            <a:chOff x="22517721" y="11623410"/>
            <a:chExt cx="2062115" cy="2630114"/>
          </a:xfrm>
        </p:grpSpPr>
        <p:sp>
          <p:nvSpPr>
            <p:cNvPr id="1540" name="Google Shape;1540;g371e9ffc675_0_0"/>
            <p:cNvSpPr/>
            <p:nvPr/>
          </p:nvSpPr>
          <p:spPr>
            <a:xfrm rot="-3350012" flipH="1">
              <a:off x="23529145" y="12773171"/>
              <a:ext cx="450446" cy="1654672"/>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cxnSp>
          <p:nvCxnSpPr>
            <p:cNvPr id="1541" name="Google Shape;1541;g371e9ffc675_0_0"/>
            <p:cNvCxnSpPr/>
            <p:nvPr/>
          </p:nvCxnSpPr>
          <p:spPr>
            <a:xfrm rot="-10210606">
              <a:off x="22970349" y="13313170"/>
              <a:ext cx="1573773" cy="553822"/>
            </a:xfrm>
            <a:prstGeom prst="straightConnector1">
              <a:avLst/>
            </a:prstGeom>
            <a:noFill/>
            <a:ln w="25400" cap="flat" cmpd="sng">
              <a:solidFill>
                <a:schemeClr val="dk1"/>
              </a:solidFill>
              <a:prstDash val="lgDash"/>
              <a:round/>
              <a:headEnd type="none" w="sm" len="sm"/>
              <a:tailEnd type="none" w="sm" len="sm"/>
            </a:ln>
          </p:spPr>
        </p:cxnSp>
        <p:cxnSp>
          <p:nvCxnSpPr>
            <p:cNvPr id="1542" name="Google Shape;1542;g371e9ffc675_0_0"/>
            <p:cNvCxnSpPr/>
            <p:nvPr/>
          </p:nvCxnSpPr>
          <p:spPr>
            <a:xfrm rot="10800000" flipH="1">
              <a:off x="22558585" y="12137543"/>
              <a:ext cx="348000" cy="144000"/>
            </a:xfrm>
            <a:prstGeom prst="straightConnector1">
              <a:avLst/>
            </a:prstGeom>
            <a:noFill/>
            <a:ln w="25400" cap="flat" cmpd="sng">
              <a:solidFill>
                <a:schemeClr val="dk1"/>
              </a:solidFill>
              <a:prstDash val="solid"/>
              <a:round/>
              <a:headEnd type="none" w="sm" len="sm"/>
              <a:tailEnd type="none" w="sm" len="sm"/>
            </a:ln>
          </p:spPr>
        </p:cxnSp>
        <p:pic>
          <p:nvPicPr>
            <p:cNvPr id="1543" name="Google Shape;1543;g371e9ffc675_0_0"/>
            <p:cNvPicPr preferRelativeResize="0"/>
            <p:nvPr/>
          </p:nvPicPr>
          <p:blipFill rotWithShape="1">
            <a:blip r:embed="rId4">
              <a:alphaModFix/>
            </a:blip>
            <a:srcRect/>
            <a:stretch/>
          </p:blipFill>
          <p:spPr>
            <a:xfrm flipH="1">
              <a:off x="22517721" y="11623410"/>
              <a:ext cx="734829" cy="1774871"/>
            </a:xfrm>
            <a:prstGeom prst="rect">
              <a:avLst/>
            </a:prstGeom>
            <a:solidFill>
              <a:schemeClr val="lt1"/>
            </a:solidFill>
            <a:ln>
              <a:noFill/>
            </a:ln>
          </p:spPr>
        </p:pic>
      </p:grpSp>
      <p:grpSp>
        <p:nvGrpSpPr>
          <p:cNvPr id="1544" name="Google Shape;1544;g371e9ffc675_0_0"/>
          <p:cNvGrpSpPr/>
          <p:nvPr/>
        </p:nvGrpSpPr>
        <p:grpSpPr>
          <a:xfrm>
            <a:off x="15920470" y="11252728"/>
            <a:ext cx="1505204" cy="2231561"/>
            <a:chOff x="19908121" y="11627652"/>
            <a:chExt cx="2040125" cy="2695447"/>
          </a:xfrm>
        </p:grpSpPr>
        <p:cxnSp>
          <p:nvCxnSpPr>
            <p:cNvPr id="1545" name="Google Shape;1545;g371e9ffc675_0_0"/>
            <p:cNvCxnSpPr/>
            <p:nvPr/>
          </p:nvCxnSpPr>
          <p:spPr>
            <a:xfrm rot="10800000" flipH="1">
              <a:off x="21232832" y="12687067"/>
              <a:ext cx="348000" cy="144000"/>
            </a:xfrm>
            <a:prstGeom prst="straightConnector1">
              <a:avLst/>
            </a:prstGeom>
            <a:noFill/>
            <a:ln w="25400" cap="flat" cmpd="sng">
              <a:solidFill>
                <a:schemeClr val="dk1"/>
              </a:solidFill>
              <a:prstDash val="solid"/>
              <a:round/>
              <a:headEnd type="none" w="sm" len="sm"/>
              <a:tailEnd type="none" w="sm" len="sm"/>
            </a:ln>
          </p:spPr>
        </p:cxnSp>
        <p:sp>
          <p:nvSpPr>
            <p:cNvPr id="1546" name="Google Shape;1546;g371e9ffc675_0_0"/>
            <p:cNvSpPr/>
            <p:nvPr/>
          </p:nvSpPr>
          <p:spPr>
            <a:xfrm rot="3350012">
              <a:off x="20509520" y="12842746"/>
              <a:ext cx="450446" cy="1654672"/>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cxnSp>
          <p:nvCxnSpPr>
            <p:cNvPr id="1547" name="Google Shape;1547;g371e9ffc675_0_0"/>
            <p:cNvCxnSpPr/>
            <p:nvPr/>
          </p:nvCxnSpPr>
          <p:spPr>
            <a:xfrm rot="10210606" flipH="1">
              <a:off x="19943835" y="13382745"/>
              <a:ext cx="1573773" cy="553822"/>
            </a:xfrm>
            <a:prstGeom prst="straightConnector1">
              <a:avLst/>
            </a:prstGeom>
            <a:noFill/>
            <a:ln w="25400" cap="flat" cmpd="sng">
              <a:solidFill>
                <a:schemeClr val="dk1"/>
              </a:solidFill>
              <a:prstDash val="lgDash"/>
              <a:round/>
              <a:headEnd type="none" w="sm" len="sm"/>
              <a:tailEnd type="none" w="sm" len="sm"/>
            </a:ln>
          </p:spPr>
        </p:cxnSp>
        <p:pic>
          <p:nvPicPr>
            <p:cNvPr id="1548" name="Google Shape;1548;g371e9ffc675_0_0"/>
            <p:cNvPicPr preferRelativeResize="0"/>
            <p:nvPr/>
          </p:nvPicPr>
          <p:blipFill rotWithShape="1">
            <a:blip r:embed="rId4">
              <a:alphaModFix/>
            </a:blip>
            <a:srcRect/>
            <a:stretch/>
          </p:blipFill>
          <p:spPr>
            <a:xfrm>
              <a:off x="21213417" y="11627652"/>
              <a:ext cx="734829" cy="1774871"/>
            </a:xfrm>
            <a:prstGeom prst="rect">
              <a:avLst/>
            </a:prstGeom>
            <a:solidFill>
              <a:schemeClr val="lt1"/>
            </a:solidFill>
            <a:ln>
              <a:noFill/>
            </a:ln>
          </p:spPr>
        </p:pic>
      </p:grpSp>
      <p:sp>
        <p:nvSpPr>
          <p:cNvPr id="1549" name="Google Shape;1549;g371e9ffc675_0_0"/>
          <p:cNvSpPr txBox="1"/>
          <p:nvPr/>
        </p:nvSpPr>
        <p:spPr>
          <a:xfrm>
            <a:off x="18324156" y="13603679"/>
            <a:ext cx="2103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dk1"/>
                </a:solidFill>
                <a:latin typeface="Arial" panose="020B0604020202020204" pitchFamily="34" charset="0"/>
                <a:cs typeface="Arial" panose="020B0604020202020204" pitchFamily="34" charset="0"/>
              </a:rPr>
              <a:t>T</a:t>
            </a:r>
            <a:r>
              <a:rPr lang="en-US" sz="2000" b="1" i="0" u="none" strike="noStrike" cap="none">
                <a:solidFill>
                  <a:schemeClr val="dk1"/>
                </a:solidFill>
                <a:latin typeface="Arial" panose="020B0604020202020204" pitchFamily="34" charset="0"/>
                <a:cs typeface="Arial" panose="020B0604020202020204" pitchFamily="34" charset="0"/>
              </a:rPr>
              <a:t>ransit.xml</a:t>
            </a:r>
            <a:endParaRPr sz="1400" b="1" i="0" u="none" strike="noStrike" cap="none">
              <a:solidFill>
                <a:schemeClr val="dk1"/>
              </a:solidFill>
              <a:latin typeface="Arial" panose="020B0604020202020204" pitchFamily="34" charset="0"/>
              <a:cs typeface="Arial" panose="020B0604020202020204" pitchFamily="34" charset="0"/>
            </a:endParaRPr>
          </a:p>
        </p:txBody>
      </p:sp>
      <p:sp>
        <p:nvSpPr>
          <p:cNvPr id="1550" name="Google Shape;1550;g371e9ffc675_0_0"/>
          <p:cNvSpPr txBox="1"/>
          <p:nvPr/>
        </p:nvSpPr>
        <p:spPr>
          <a:xfrm>
            <a:off x="15585419" y="13626229"/>
            <a:ext cx="2103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dk1"/>
                </a:solidFill>
                <a:latin typeface="Arial" panose="020B0604020202020204" pitchFamily="34" charset="0"/>
                <a:cs typeface="Arial" panose="020B0604020202020204" pitchFamily="34" charset="0"/>
              </a:rPr>
              <a:t>N</a:t>
            </a:r>
            <a:r>
              <a:rPr lang="en-US" sz="2000" b="1" i="0" u="none" strike="noStrike" cap="none">
                <a:solidFill>
                  <a:schemeClr val="dk1"/>
                </a:solidFill>
                <a:latin typeface="Arial" panose="020B0604020202020204" pitchFamily="34" charset="0"/>
                <a:cs typeface="Arial" panose="020B0604020202020204" pitchFamily="34" charset="0"/>
              </a:rPr>
              <a:t>etwork.xml</a:t>
            </a:r>
            <a:endParaRPr sz="1400" b="1" i="0" u="none" strike="noStrike" cap="none">
              <a:solidFill>
                <a:schemeClr val="dk1"/>
              </a:solidFill>
              <a:latin typeface="Arial" panose="020B0604020202020204" pitchFamily="34" charset="0"/>
              <a:cs typeface="Arial" panose="020B0604020202020204" pitchFamily="34" charset="0"/>
            </a:endParaRPr>
          </a:p>
        </p:txBody>
      </p:sp>
      <p:pic>
        <p:nvPicPr>
          <p:cNvPr id="1551" name="Google Shape;1551;g371e9ffc675_0_0"/>
          <p:cNvPicPr preferRelativeResize="0"/>
          <p:nvPr/>
        </p:nvPicPr>
        <p:blipFill rotWithShape="1">
          <a:blip r:embed="rId7">
            <a:alphaModFix/>
          </a:blip>
          <a:srcRect/>
          <a:stretch/>
        </p:blipFill>
        <p:spPr>
          <a:xfrm>
            <a:off x="18740292" y="8069287"/>
            <a:ext cx="943121" cy="1165639"/>
          </a:xfrm>
          <a:prstGeom prst="rect">
            <a:avLst/>
          </a:prstGeom>
          <a:noFill/>
          <a:ln>
            <a:noFill/>
          </a:ln>
        </p:spPr>
      </p:pic>
      <p:sp>
        <p:nvSpPr>
          <p:cNvPr id="1552" name="Google Shape;1552;g371e9ffc675_0_0"/>
          <p:cNvSpPr txBox="1"/>
          <p:nvPr/>
        </p:nvSpPr>
        <p:spPr>
          <a:xfrm>
            <a:off x="15054628" y="7020950"/>
            <a:ext cx="38478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a:solidFill>
                  <a:srgbClr val="3C78D8"/>
                </a:solidFill>
                <a:latin typeface="Book Antiqua" panose="02040602050305030304" pitchFamily="18" charset="0"/>
                <a:ea typeface="Book Antiqua"/>
                <a:cs typeface="Arial" panose="020B0604020202020204" pitchFamily="34" charset="0"/>
                <a:sym typeface="Book Antiqua"/>
              </a:rPr>
              <a:t>GROUND NETWORK</a:t>
            </a:r>
            <a:endParaRPr sz="2500" b="1" i="0" u="none" strike="noStrike" cap="none">
              <a:solidFill>
                <a:srgbClr val="3C78D8"/>
              </a:solidFill>
              <a:latin typeface="Book Antiqua" panose="02040602050305030304" pitchFamily="18"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rgbClr val="3C78D8"/>
              </a:solidFill>
              <a:latin typeface="Book Antiqua" panose="02040602050305030304" pitchFamily="18" charset="0"/>
              <a:cs typeface="Arial" panose="020B0604020202020204" pitchFamily="34" charset="0"/>
              <a:sym typeface="Arial"/>
            </a:endParaRPr>
          </a:p>
        </p:txBody>
      </p:sp>
      <p:pic>
        <p:nvPicPr>
          <p:cNvPr id="1553" name="Google Shape;1553;g371e9ffc675_0_0"/>
          <p:cNvPicPr preferRelativeResize="0"/>
          <p:nvPr/>
        </p:nvPicPr>
        <p:blipFill rotWithShape="1">
          <a:blip r:embed="rId9">
            <a:alphaModFix/>
          </a:blip>
          <a:srcRect/>
          <a:stretch/>
        </p:blipFill>
        <p:spPr>
          <a:xfrm>
            <a:off x="15837138" y="7917600"/>
            <a:ext cx="1568100" cy="1449753"/>
          </a:xfrm>
          <a:prstGeom prst="rect">
            <a:avLst/>
          </a:prstGeom>
          <a:noFill/>
          <a:ln>
            <a:noFill/>
          </a:ln>
        </p:spPr>
      </p:pic>
      <p:sp>
        <p:nvSpPr>
          <p:cNvPr id="1554" name="Google Shape;1554;g371e9ffc675_0_0"/>
          <p:cNvSpPr/>
          <p:nvPr/>
        </p:nvSpPr>
        <p:spPr>
          <a:xfrm>
            <a:off x="17943138" y="9297450"/>
            <a:ext cx="2655600" cy="58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100" b="1" i="0" u="none" strike="noStrike" cap="none">
                <a:solidFill>
                  <a:srgbClr val="3C78D8"/>
                </a:solidFill>
                <a:latin typeface="Arial" panose="020B0604020202020204" pitchFamily="34" charset="0"/>
                <a:cs typeface="Arial" panose="020B0604020202020204" pitchFamily="34" charset="0"/>
              </a:rPr>
              <a:t>Public Transportation Schedule</a:t>
            </a:r>
            <a:endParaRPr sz="2100" b="1" i="0" u="none" strike="noStrike" cap="none">
              <a:solidFill>
                <a:srgbClr val="3C78D8"/>
              </a:solidFill>
              <a:latin typeface="Arial" panose="020B0604020202020204" pitchFamily="34" charset="0"/>
              <a:cs typeface="Arial" panose="020B0604020202020204" pitchFamily="34" charset="0"/>
            </a:endParaRPr>
          </a:p>
        </p:txBody>
      </p:sp>
      <p:cxnSp>
        <p:nvCxnSpPr>
          <p:cNvPr id="1555" name="Google Shape;1555;g371e9ffc675_0_0"/>
          <p:cNvCxnSpPr>
            <a:stCxn id="1550" idx="2"/>
            <a:endCxn id="1401" idx="3"/>
          </p:cNvCxnSpPr>
          <p:nvPr/>
        </p:nvCxnSpPr>
        <p:spPr>
          <a:xfrm rot="5400000">
            <a:off x="15029819" y="14870479"/>
            <a:ext cx="2451600" cy="763500"/>
          </a:xfrm>
          <a:prstGeom prst="bentConnector3">
            <a:avLst>
              <a:gd name="adj1" fmla="val 39376"/>
            </a:avLst>
          </a:prstGeom>
          <a:noFill/>
          <a:ln w="76200" cap="flat" cmpd="sng">
            <a:solidFill>
              <a:srgbClr val="3C78D8"/>
            </a:solidFill>
            <a:prstDash val="solid"/>
            <a:round/>
            <a:headEnd type="none" w="sm" len="sm"/>
            <a:tailEnd type="triangle" w="med" len="med"/>
          </a:ln>
        </p:spPr>
      </p:cxnSp>
      <p:cxnSp>
        <p:nvCxnSpPr>
          <p:cNvPr id="1556" name="Google Shape;1556;g371e9ffc675_0_0"/>
          <p:cNvCxnSpPr>
            <a:stCxn id="1549" idx="2"/>
            <a:endCxn id="1401" idx="3"/>
          </p:cNvCxnSpPr>
          <p:nvPr/>
        </p:nvCxnSpPr>
        <p:spPr>
          <a:xfrm rot="5400000">
            <a:off x="16387956" y="13489829"/>
            <a:ext cx="2474100" cy="3502200"/>
          </a:xfrm>
          <a:prstGeom prst="bentConnector3">
            <a:avLst>
              <a:gd name="adj1" fmla="val 39784"/>
            </a:avLst>
          </a:prstGeom>
          <a:noFill/>
          <a:ln w="76200" cap="flat" cmpd="sng">
            <a:solidFill>
              <a:srgbClr val="3C78D8"/>
            </a:solidFill>
            <a:prstDash val="solid"/>
            <a:round/>
            <a:headEnd type="none" w="sm" len="sm"/>
            <a:tailEnd type="triangle" w="med" len="med"/>
          </a:ln>
        </p:spPr>
      </p:cxnSp>
      <p:cxnSp>
        <p:nvCxnSpPr>
          <p:cNvPr id="1557" name="Google Shape;1557;g371e9ffc675_0_0"/>
          <p:cNvCxnSpPr>
            <a:endCxn id="1421" idx="2"/>
          </p:cNvCxnSpPr>
          <p:nvPr/>
        </p:nvCxnSpPr>
        <p:spPr>
          <a:xfrm rot="10800000" flipH="1">
            <a:off x="23928087" y="14778705"/>
            <a:ext cx="12300" cy="692100"/>
          </a:xfrm>
          <a:prstGeom prst="straightConnector1">
            <a:avLst/>
          </a:prstGeom>
          <a:noFill/>
          <a:ln w="28575" cap="flat" cmpd="sng">
            <a:solidFill>
              <a:schemeClr val="dk1"/>
            </a:solidFill>
            <a:prstDash val="solid"/>
            <a:round/>
            <a:headEnd type="none" w="sm" len="sm"/>
            <a:tailEnd type="triangle" w="med" len="med"/>
          </a:ln>
        </p:spPr>
      </p:cxnSp>
      <p:cxnSp>
        <p:nvCxnSpPr>
          <p:cNvPr id="1558" name="Google Shape;1558;g371e9ffc675_0_0"/>
          <p:cNvCxnSpPr/>
          <p:nvPr/>
        </p:nvCxnSpPr>
        <p:spPr>
          <a:xfrm flipH="1">
            <a:off x="24139413" y="14746369"/>
            <a:ext cx="20400" cy="632400"/>
          </a:xfrm>
          <a:prstGeom prst="straightConnector1">
            <a:avLst/>
          </a:prstGeom>
          <a:noFill/>
          <a:ln w="28575" cap="flat" cmpd="sng">
            <a:solidFill>
              <a:schemeClr val="dk1"/>
            </a:solidFill>
            <a:prstDash val="solid"/>
            <a:round/>
            <a:headEnd type="none" w="sm" len="sm"/>
            <a:tailEnd type="triangle" w="med" len="med"/>
          </a:ln>
        </p:spPr>
      </p:cxnSp>
      <p:sp>
        <p:nvSpPr>
          <p:cNvPr id="1416" name="Google Shape;1416;g371e9ffc675_0_0"/>
          <p:cNvSpPr txBox="1"/>
          <p:nvPr/>
        </p:nvSpPr>
        <p:spPr>
          <a:xfrm>
            <a:off x="21248250" y="12712231"/>
            <a:ext cx="25917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100" b="1" dirty="0" err="1">
                <a:solidFill>
                  <a:srgbClr val="674EA7"/>
                </a:solidFill>
                <a:latin typeface="Arial" panose="020B0604020202020204" pitchFamily="34" charset="0"/>
                <a:cs typeface="Arial" panose="020B0604020202020204" pitchFamily="34" charset="0"/>
              </a:rPr>
              <a:t>nodes.csv</a:t>
            </a:r>
            <a:endParaRPr sz="2100" b="1" dirty="0">
              <a:solidFill>
                <a:srgbClr val="674EA7"/>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500"/>
              <a:buFont typeface="Arial"/>
              <a:buNone/>
            </a:pPr>
            <a:r>
              <a:rPr lang="en-US" sz="2100" b="1" dirty="0" err="1">
                <a:solidFill>
                  <a:srgbClr val="674EA7"/>
                </a:solidFill>
                <a:latin typeface="Arial" panose="020B0604020202020204" pitchFamily="34" charset="0"/>
                <a:cs typeface="Arial" panose="020B0604020202020204" pitchFamily="34" charset="0"/>
              </a:rPr>
              <a:t>links.csv</a:t>
            </a:r>
            <a:endParaRPr sz="2100" b="1" dirty="0">
              <a:solidFill>
                <a:srgbClr val="674EA7"/>
              </a:solidFill>
              <a:latin typeface="Arial" panose="020B0604020202020204" pitchFamily="34" charset="0"/>
              <a:cs typeface="Arial" panose="020B0604020202020204" pitchFamily="34" charset="0"/>
            </a:endParaRPr>
          </a:p>
        </p:txBody>
      </p:sp>
      <p:sp>
        <p:nvSpPr>
          <p:cNvPr id="1559" name="Google Shape;1559;g371e9ffc675_0_0"/>
          <p:cNvSpPr/>
          <p:nvPr/>
        </p:nvSpPr>
        <p:spPr>
          <a:xfrm>
            <a:off x="23869187" y="11163800"/>
            <a:ext cx="1166700" cy="16605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grpSp>
        <p:nvGrpSpPr>
          <p:cNvPr id="1560" name="Google Shape;1560;g371e9ffc675_0_0"/>
          <p:cNvGrpSpPr/>
          <p:nvPr/>
        </p:nvGrpSpPr>
        <p:grpSpPr>
          <a:xfrm>
            <a:off x="23939687" y="11486350"/>
            <a:ext cx="967773" cy="895250"/>
            <a:chOff x="21213417" y="11623410"/>
            <a:chExt cx="2039133" cy="1779113"/>
          </a:xfrm>
        </p:grpSpPr>
        <p:cxnSp>
          <p:nvCxnSpPr>
            <p:cNvPr id="1561" name="Google Shape;1561;g371e9ffc675_0_0"/>
            <p:cNvCxnSpPr/>
            <p:nvPr/>
          </p:nvCxnSpPr>
          <p:spPr>
            <a:xfrm rot="10800000" flipH="1">
              <a:off x="21232832" y="12687067"/>
              <a:ext cx="348000" cy="144000"/>
            </a:xfrm>
            <a:prstGeom prst="straightConnector1">
              <a:avLst/>
            </a:prstGeom>
            <a:noFill/>
            <a:ln w="25400" cap="flat" cmpd="sng">
              <a:solidFill>
                <a:schemeClr val="dk1"/>
              </a:solidFill>
              <a:prstDash val="solid"/>
              <a:round/>
              <a:headEnd type="none" w="sm" len="sm"/>
              <a:tailEnd type="none" w="sm" len="sm"/>
            </a:ln>
          </p:spPr>
        </p:cxnSp>
        <p:cxnSp>
          <p:nvCxnSpPr>
            <p:cNvPr id="1562" name="Google Shape;1562;g371e9ffc675_0_0"/>
            <p:cNvCxnSpPr/>
            <p:nvPr/>
          </p:nvCxnSpPr>
          <p:spPr>
            <a:xfrm rot="10800000" flipH="1">
              <a:off x="22558585" y="12137543"/>
              <a:ext cx="348000" cy="144000"/>
            </a:xfrm>
            <a:prstGeom prst="straightConnector1">
              <a:avLst/>
            </a:prstGeom>
            <a:noFill/>
            <a:ln w="25400" cap="flat" cmpd="sng">
              <a:solidFill>
                <a:schemeClr val="dk1"/>
              </a:solidFill>
              <a:prstDash val="solid"/>
              <a:round/>
              <a:headEnd type="none" w="sm" len="sm"/>
              <a:tailEnd type="none" w="sm" len="sm"/>
            </a:ln>
          </p:spPr>
        </p:cxnSp>
        <p:pic>
          <p:nvPicPr>
            <p:cNvPr id="1563" name="Google Shape;1563;g371e9ffc675_0_0"/>
            <p:cNvPicPr preferRelativeResize="0"/>
            <p:nvPr/>
          </p:nvPicPr>
          <p:blipFill rotWithShape="1">
            <a:blip r:embed="rId4">
              <a:alphaModFix/>
            </a:blip>
            <a:srcRect/>
            <a:stretch/>
          </p:blipFill>
          <p:spPr>
            <a:xfrm flipH="1">
              <a:off x="22517721" y="11623410"/>
              <a:ext cx="734829" cy="1774871"/>
            </a:xfrm>
            <a:prstGeom prst="rect">
              <a:avLst/>
            </a:prstGeom>
            <a:solidFill>
              <a:schemeClr val="lt1"/>
            </a:solidFill>
            <a:ln>
              <a:noFill/>
            </a:ln>
          </p:spPr>
        </p:pic>
        <p:pic>
          <p:nvPicPr>
            <p:cNvPr id="1564" name="Google Shape;1564;g371e9ffc675_0_0"/>
            <p:cNvPicPr preferRelativeResize="0"/>
            <p:nvPr/>
          </p:nvPicPr>
          <p:blipFill rotWithShape="1">
            <a:blip r:embed="rId4">
              <a:alphaModFix/>
            </a:blip>
            <a:srcRect/>
            <a:stretch/>
          </p:blipFill>
          <p:spPr>
            <a:xfrm>
              <a:off x="21213417" y="11627652"/>
              <a:ext cx="734829" cy="1774871"/>
            </a:xfrm>
            <a:prstGeom prst="rect">
              <a:avLst/>
            </a:prstGeom>
            <a:solidFill>
              <a:schemeClr val="lt1"/>
            </a:solidFill>
            <a:ln>
              <a:noFill/>
            </a:ln>
          </p:spPr>
        </p:pic>
      </p:grpSp>
      <p:cxnSp>
        <p:nvCxnSpPr>
          <p:cNvPr id="1565" name="Google Shape;1565;g371e9ffc675_0_0"/>
          <p:cNvCxnSpPr>
            <a:stCxn id="1566" idx="2"/>
            <a:endCxn id="1394" idx="3"/>
          </p:cNvCxnSpPr>
          <p:nvPr/>
        </p:nvCxnSpPr>
        <p:spPr>
          <a:xfrm>
            <a:off x="24452513" y="13365622"/>
            <a:ext cx="0" cy="659400"/>
          </a:xfrm>
          <a:prstGeom prst="straightConnector1">
            <a:avLst/>
          </a:prstGeom>
          <a:noFill/>
          <a:ln w="38100" cap="flat" cmpd="sng">
            <a:solidFill>
              <a:srgbClr val="674EA7"/>
            </a:solidFill>
            <a:prstDash val="solid"/>
            <a:round/>
            <a:headEnd type="none" w="sm" len="sm"/>
            <a:tailEnd type="triangle" w="med" len="med"/>
          </a:ln>
        </p:spPr>
      </p:cxnSp>
      <p:pic>
        <p:nvPicPr>
          <p:cNvPr id="1567" name="Google Shape;1567;g371e9ffc675_0_0"/>
          <p:cNvPicPr preferRelativeResize="0"/>
          <p:nvPr/>
        </p:nvPicPr>
        <p:blipFill rotWithShape="1">
          <a:blip r:embed="rId5">
            <a:alphaModFix/>
          </a:blip>
          <a:srcRect l="13778" r="14905"/>
          <a:stretch/>
        </p:blipFill>
        <p:spPr>
          <a:xfrm rot="-8">
            <a:off x="23959231" y="11347816"/>
            <a:ext cx="265386" cy="171011"/>
          </a:xfrm>
          <a:prstGeom prst="rect">
            <a:avLst/>
          </a:prstGeom>
          <a:noFill/>
          <a:ln>
            <a:noFill/>
          </a:ln>
        </p:spPr>
      </p:pic>
      <p:pic>
        <p:nvPicPr>
          <p:cNvPr id="1568" name="Google Shape;1568;g371e9ffc675_0_0"/>
          <p:cNvPicPr preferRelativeResize="0"/>
          <p:nvPr/>
        </p:nvPicPr>
        <p:blipFill rotWithShape="1">
          <a:blip r:embed="rId5">
            <a:alphaModFix/>
          </a:blip>
          <a:srcRect l="13778" r="14905"/>
          <a:stretch/>
        </p:blipFill>
        <p:spPr>
          <a:xfrm rot="-8">
            <a:off x="24604097" y="11347816"/>
            <a:ext cx="265386" cy="171011"/>
          </a:xfrm>
          <a:prstGeom prst="rect">
            <a:avLst/>
          </a:prstGeom>
          <a:noFill/>
          <a:ln>
            <a:noFill/>
          </a:ln>
        </p:spPr>
      </p:pic>
      <p:sp>
        <p:nvSpPr>
          <p:cNvPr id="1569" name="Google Shape;1569;g371e9ffc675_0_0"/>
          <p:cNvSpPr txBox="1"/>
          <p:nvPr/>
        </p:nvSpPr>
        <p:spPr>
          <a:xfrm>
            <a:off x="28015100" y="22034075"/>
            <a:ext cx="94638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Arial" panose="020B0604020202020204" pitchFamily="34" charset="0"/>
                <a:cs typeface="Arial" panose="020B0604020202020204" pitchFamily="34" charset="0"/>
                <a:sym typeface="Arial"/>
              </a:rPr>
              <a:t>Acknowledgement</a:t>
            </a:r>
            <a:endParaRPr sz="4800" b="0" i="0" u="none" strike="noStrike" cap="none">
              <a:solidFill>
                <a:srgbClr val="FFFFFF"/>
              </a:solidFill>
              <a:latin typeface="Arial" panose="020B0604020202020204" pitchFamily="34" charset="0"/>
              <a:cs typeface="Arial" panose="020B0604020202020204" pitchFamily="34" charset="0"/>
              <a:sym typeface="Arial"/>
            </a:endParaRPr>
          </a:p>
        </p:txBody>
      </p:sp>
      <p:sp>
        <p:nvSpPr>
          <p:cNvPr id="1570" name="Google Shape;1570;g371e9ffc675_0_0"/>
          <p:cNvSpPr txBox="1"/>
          <p:nvPr/>
        </p:nvSpPr>
        <p:spPr>
          <a:xfrm>
            <a:off x="28029685" y="8308625"/>
            <a:ext cx="9249290" cy="5016718"/>
          </a:xfrm>
          <a:prstGeom prst="rect">
            <a:avLst/>
          </a:prstGeom>
          <a:noFill/>
          <a:ln>
            <a:noFill/>
          </a:ln>
        </p:spPr>
        <p:txBody>
          <a:bodyPr spcFirstLastPara="1" wrap="square" lIns="91425" tIns="45700" rIns="91425" bIns="45700" anchor="t" anchorCtr="0">
            <a:spAutoFit/>
          </a:bodyPr>
          <a:lstStyle/>
          <a:p>
            <a:pPr lvl="0" algn="just">
              <a:buSzPts val="3200"/>
            </a:pPr>
            <a:r>
              <a:rPr lang="en-US" sz="3200" dirty="0">
                <a:solidFill>
                  <a:schemeClr val="dk1"/>
                </a:solidFill>
                <a:latin typeface="Arial" panose="020B0604020202020204" pitchFamily="34" charset="0"/>
                <a:cs typeface="Arial" panose="020B0604020202020204" pitchFamily="34" charset="0"/>
              </a:rPr>
              <a:t>The </a:t>
            </a:r>
            <a:r>
              <a:rPr lang="en-US" sz="3200" b="1" dirty="0">
                <a:solidFill>
                  <a:srgbClr val="674EA7"/>
                </a:solidFill>
                <a:latin typeface="Arial" panose="020B0604020202020204" pitchFamily="34" charset="0"/>
                <a:cs typeface="Arial" panose="020B0604020202020204" pitchFamily="34" charset="0"/>
              </a:rPr>
              <a:t>UAM network </a:t>
            </a:r>
            <a:r>
              <a:rPr lang="en-US" sz="3200" dirty="0">
                <a:solidFill>
                  <a:schemeClr val="dk1"/>
                </a:solidFill>
                <a:latin typeface="Arial" panose="020B0604020202020204" pitchFamily="34" charset="0"/>
                <a:cs typeface="Arial" panose="020B0604020202020204" pitchFamily="34" charset="0"/>
              </a:rPr>
              <a:t>is derived from existing urban air mobility traffic (e.g. air taxis, tourism). Utilizing trajectory clustering methods to identify “highways in the sky”, we construct a network of recurring flight path links, and vertiport nodes. </a:t>
            </a:r>
            <a:r>
              <a:rPr lang="en-US" sz="3200" b="0" i="0" u="none" strike="noStrike" cap="none" dirty="0">
                <a:solidFill>
                  <a:schemeClr val="dk1"/>
                </a:solidFill>
                <a:latin typeface="Arial" panose="020B0604020202020204" pitchFamily="34" charset="0"/>
                <a:cs typeface="Arial" panose="020B0604020202020204" pitchFamily="34" charset="0"/>
                <a:sym typeface="Arial"/>
              </a:rPr>
              <a:t>To supplement the location of existing vertiports, </a:t>
            </a:r>
            <a:r>
              <a:rPr lang="en-US" sz="3200" dirty="0">
                <a:solidFill>
                  <a:schemeClr val="dk1"/>
                </a:solidFill>
                <a:latin typeface="Arial" panose="020B0604020202020204" pitchFamily="34" charset="0"/>
                <a:cs typeface="Arial" panose="020B0604020202020204" pitchFamily="34" charset="0"/>
              </a:rPr>
              <a:t> FAA vertiport metadata is used to add existing ground stations (serving similar purpose to bus stops for air taxi mobility).</a:t>
            </a:r>
          </a:p>
          <a:p>
            <a:pPr marL="0" marR="0" lvl="0" indent="0" algn="just" rtl="0">
              <a:lnSpc>
                <a:spcPct val="100000"/>
              </a:lnSpc>
              <a:spcBef>
                <a:spcPts val="0"/>
              </a:spcBef>
              <a:spcAft>
                <a:spcPts val="0"/>
              </a:spcAft>
              <a:buClr>
                <a:srgbClr val="000000"/>
              </a:buClr>
              <a:buSzPts val="3200"/>
              <a:buFont typeface="Arial"/>
              <a:buNone/>
            </a:pPr>
            <a:endParaRPr sz="3200" dirty="0">
              <a:solidFill>
                <a:schemeClr val="dk1"/>
              </a:solidFill>
              <a:latin typeface="Arial" panose="020B0604020202020204" pitchFamily="34" charset="0"/>
              <a:cs typeface="Arial" panose="020B0604020202020204" pitchFamily="34" charset="0"/>
            </a:endParaRPr>
          </a:p>
        </p:txBody>
      </p:sp>
      <p:sp>
        <p:nvSpPr>
          <p:cNvPr id="1566" name="Google Shape;1566;g371e9ffc675_0_0"/>
          <p:cNvSpPr txBox="1"/>
          <p:nvPr/>
        </p:nvSpPr>
        <p:spPr>
          <a:xfrm>
            <a:off x="23156663" y="12857722"/>
            <a:ext cx="25917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100" b="1" i="0" u="none" strike="noStrike" cap="none">
                <a:solidFill>
                  <a:srgbClr val="674EA7"/>
                </a:solidFill>
                <a:latin typeface="Arial" panose="020B0604020202020204" pitchFamily="34" charset="0"/>
                <a:cs typeface="Arial" panose="020B0604020202020204" pitchFamily="34" charset="0"/>
              </a:rPr>
              <a:t>Stations.csv</a:t>
            </a:r>
            <a:endParaRPr sz="2100" b="1" i="0" u="none" strike="noStrike" cap="none">
              <a:solidFill>
                <a:srgbClr val="674EA7"/>
              </a:solidFill>
              <a:latin typeface="Arial" panose="020B0604020202020204" pitchFamily="34" charset="0"/>
              <a:cs typeface="Arial" panose="020B0604020202020204" pitchFamily="34" charset="0"/>
            </a:endParaRPr>
          </a:p>
        </p:txBody>
      </p:sp>
      <p:sp>
        <p:nvSpPr>
          <p:cNvPr id="1571" name="Google Shape;1571;g371e9ffc675_0_0"/>
          <p:cNvSpPr txBox="1"/>
          <p:nvPr/>
        </p:nvSpPr>
        <p:spPr>
          <a:xfrm>
            <a:off x="748920" y="8010390"/>
            <a:ext cx="6112513" cy="5509160"/>
          </a:xfrm>
          <a:prstGeom prst="rect">
            <a:avLst/>
          </a:prstGeom>
          <a:noFill/>
          <a:ln>
            <a:noFill/>
          </a:ln>
        </p:spPr>
        <p:txBody>
          <a:bodyPr spcFirstLastPara="1" wrap="square" lIns="91425" tIns="45700" rIns="91425" bIns="45700" anchor="t" anchorCtr="0">
            <a:spAutoFit/>
          </a:bodyPr>
          <a:lstStyle/>
          <a:p>
            <a:pPr lvl="0" algn="just">
              <a:buSzPts val="3200"/>
            </a:pPr>
            <a:r>
              <a:rPr lang="en-US" sz="3200" dirty="0">
                <a:latin typeface="Arial" panose="020B0604020202020204" pitchFamily="34" charset="0"/>
                <a:cs typeface="Arial" panose="020B0604020202020204" pitchFamily="34" charset="0"/>
              </a:rPr>
              <a:t>A </a:t>
            </a:r>
            <a:r>
              <a:rPr lang="en-US" sz="3200" b="1" dirty="0">
                <a:solidFill>
                  <a:srgbClr val="6AA84F"/>
                </a:solidFill>
                <a:latin typeface="Arial" panose="020B0604020202020204" pitchFamily="34" charset="0"/>
                <a:cs typeface="Arial" panose="020B0604020202020204" pitchFamily="34" charset="0"/>
              </a:rPr>
              <a:t>synthetic population </a:t>
            </a:r>
            <a:r>
              <a:rPr lang="en-US" sz="3200" b="0" i="0" u="none" strike="noStrike" cap="none" dirty="0">
                <a:solidFill>
                  <a:srgbClr val="000000"/>
                </a:solidFill>
                <a:latin typeface="Arial" panose="020B0604020202020204" pitchFamily="34" charset="0"/>
                <a:cs typeface="Arial" panose="020B0604020202020204" pitchFamily="34" charset="0"/>
                <a:sym typeface="Arial"/>
              </a:rPr>
              <a:t>is derived from census and travel survey data. The data is processed to represent an approximation of the real world in respect to where people live, the modes of transportation available for commute and the destination of the commute (e.g. home, work, school). </a:t>
            </a:r>
            <a:r>
              <a:rPr lang="en-US" sz="3200" dirty="0">
                <a:latin typeface="Arial" panose="020B0604020202020204" pitchFamily="34" charset="0"/>
                <a:cs typeface="Arial" panose="020B0604020202020204" pitchFamily="34" charset="0"/>
              </a:rPr>
              <a:t>This is represented as the agent plan.</a:t>
            </a:r>
            <a:r>
              <a:rPr lang="en-US" sz="3200" b="0" i="0" u="none" strike="noStrike" cap="none" dirty="0">
                <a:solidFill>
                  <a:srgbClr val="000000"/>
                </a:solidFill>
                <a:latin typeface="Arial" panose="020B0604020202020204" pitchFamily="34" charset="0"/>
                <a:cs typeface="Arial" panose="020B0604020202020204" pitchFamily="34" charset="0"/>
                <a:sym typeface="Arial"/>
              </a:rPr>
              <a:t>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572" name="Google Shape;1572;g371e9ffc675_0_0"/>
          <p:cNvSpPr txBox="1"/>
          <p:nvPr/>
        </p:nvSpPr>
        <p:spPr>
          <a:xfrm>
            <a:off x="780550" y="18345001"/>
            <a:ext cx="10018568" cy="3797922"/>
          </a:xfrm>
          <a:prstGeom prst="rect">
            <a:avLst/>
          </a:prstGeom>
          <a:noFill/>
          <a:ln>
            <a:noFill/>
          </a:ln>
        </p:spPr>
        <p:txBody>
          <a:bodyPr spcFirstLastPara="1" wrap="square" lIns="91425" tIns="45700" rIns="91425" bIns="45700" anchor="t" anchorCtr="0">
            <a:spAutoFit/>
          </a:bodyPr>
          <a:lstStyle/>
          <a:p>
            <a:pPr algn="just">
              <a:lnSpc>
                <a:spcPct val="115000"/>
              </a:lnSpc>
              <a:spcBef>
                <a:spcPts val="1200"/>
              </a:spcBef>
              <a:spcAft>
                <a:spcPts val="1200"/>
              </a:spcAft>
              <a:buSzPts val="1100"/>
            </a:pPr>
            <a:r>
              <a:rPr lang="en-US" sz="3200" dirty="0">
                <a:solidFill>
                  <a:schemeClr val="dk1"/>
                </a:solidFill>
                <a:latin typeface="Arial" panose="020B0604020202020204" pitchFamily="34" charset="0"/>
                <a:cs typeface="Arial" panose="020B0604020202020204" pitchFamily="34" charset="0"/>
              </a:rPr>
              <a:t>By combining the </a:t>
            </a:r>
            <a:r>
              <a:rPr lang="en-US" sz="3200" b="1" dirty="0">
                <a:solidFill>
                  <a:srgbClr val="6AA84F"/>
                </a:solidFill>
                <a:latin typeface="Arial" panose="020B0604020202020204" pitchFamily="34" charset="0"/>
                <a:cs typeface="Arial" panose="020B0604020202020204" pitchFamily="34" charset="0"/>
              </a:rPr>
              <a:t>synthetic population</a:t>
            </a:r>
            <a:r>
              <a:rPr lang="en-US" sz="3200" b="1" dirty="0">
                <a:solidFill>
                  <a:schemeClr val="dk1"/>
                </a:solidFill>
                <a:latin typeface="Arial" panose="020B0604020202020204" pitchFamily="34" charset="0"/>
                <a:cs typeface="Arial" panose="020B0604020202020204" pitchFamily="34" charset="0"/>
              </a:rPr>
              <a:t>, </a:t>
            </a:r>
            <a:r>
              <a:rPr lang="en-US" sz="3200" b="1" dirty="0">
                <a:solidFill>
                  <a:srgbClr val="3C78D8"/>
                </a:solidFill>
                <a:latin typeface="Arial" panose="020B0604020202020204" pitchFamily="34" charset="0"/>
                <a:cs typeface="Arial" panose="020B0604020202020204" pitchFamily="34" charset="0"/>
              </a:rPr>
              <a:t>ground network</a:t>
            </a:r>
            <a:r>
              <a:rPr lang="en-US" sz="3200" dirty="0">
                <a:solidFill>
                  <a:schemeClr val="dk1"/>
                </a:solidFill>
                <a:latin typeface="Arial" panose="020B0604020202020204" pitchFamily="34" charset="0"/>
                <a:cs typeface="Arial" panose="020B0604020202020204" pitchFamily="34" charset="0"/>
              </a:rPr>
              <a:t>, and </a:t>
            </a:r>
            <a:r>
              <a:rPr lang="en-US" sz="3200" b="1" dirty="0">
                <a:solidFill>
                  <a:srgbClr val="674EA7"/>
                </a:solidFill>
                <a:latin typeface="Arial" panose="020B0604020202020204" pitchFamily="34" charset="0"/>
                <a:cs typeface="Arial" panose="020B0604020202020204" pitchFamily="34" charset="0"/>
              </a:rPr>
              <a:t>UAM network</a:t>
            </a:r>
            <a:r>
              <a:rPr lang="en-US" sz="3200" dirty="0">
                <a:solidFill>
                  <a:schemeClr val="dk1"/>
                </a:solidFill>
                <a:latin typeface="Arial" panose="020B0604020202020204" pitchFamily="34" charset="0"/>
                <a:cs typeface="Arial" panose="020B0604020202020204" pitchFamily="34" charset="0"/>
              </a:rPr>
              <a:t>, in </a:t>
            </a:r>
            <a:r>
              <a:rPr lang="en-US" sz="3200" b="1" dirty="0" err="1">
                <a:solidFill>
                  <a:srgbClr val="E69138"/>
                </a:solidFill>
                <a:latin typeface="Arial" panose="020B0604020202020204" pitchFamily="34" charset="0"/>
                <a:cs typeface="Arial" panose="020B0604020202020204" pitchFamily="34" charset="0"/>
              </a:rPr>
              <a:t>MatSIM</a:t>
            </a:r>
            <a:r>
              <a:rPr lang="en-US" sz="3200" b="1" dirty="0">
                <a:solidFill>
                  <a:srgbClr val="E69138"/>
                </a:solidFill>
                <a:latin typeface="Arial" panose="020B0604020202020204" pitchFamily="34" charset="0"/>
                <a:cs typeface="Arial" panose="020B0604020202020204" pitchFamily="34" charset="0"/>
              </a:rPr>
              <a:t>-UAM </a:t>
            </a:r>
            <a:r>
              <a:rPr lang="en-US" sz="3200" dirty="0">
                <a:solidFill>
                  <a:schemeClr val="dk1"/>
                </a:solidFill>
                <a:latin typeface="Arial" panose="020B0604020202020204" pitchFamily="34" charset="0"/>
                <a:cs typeface="Arial" panose="020B0604020202020204" pitchFamily="34" charset="0"/>
              </a:rPr>
              <a:t>in high-traffic urban areas, different scenarios of ground and urban air mobility modes of transportation can be simulated, where the population chooses personal best route on each iteration, facilitating traffic analysis.</a:t>
            </a:r>
            <a:endParaRPr sz="32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573" name="Google Shape;1573;g371e9ffc675_0_0"/>
          <p:cNvSpPr txBox="1"/>
          <p:nvPr/>
        </p:nvSpPr>
        <p:spPr>
          <a:xfrm>
            <a:off x="743200" y="22017325"/>
            <a:ext cx="10130700" cy="831000"/>
          </a:xfrm>
          <a:prstGeom prst="rect">
            <a:avLst/>
          </a:prstGeom>
          <a:solidFill>
            <a:srgbClr val="026AB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Arial" panose="020B0604020202020204" pitchFamily="34" charset="0"/>
                <a:cs typeface="Arial" panose="020B0604020202020204" pitchFamily="34" charset="0"/>
                <a:sym typeface="Arial"/>
              </a:rPr>
              <a:t>References</a:t>
            </a:r>
            <a:endParaRPr sz="1400" b="0" i="0" u="none" strike="noStrike" cap="none">
              <a:solidFill>
                <a:srgbClr val="FFFFFF"/>
              </a:solidFill>
              <a:latin typeface="Arial" panose="020B0604020202020204" pitchFamily="34" charset="0"/>
              <a:cs typeface="Arial" panose="020B0604020202020204" pitchFamily="34" charset="0"/>
              <a:sym typeface="Arial"/>
            </a:endParaRPr>
          </a:p>
        </p:txBody>
      </p:sp>
      <p:pic>
        <p:nvPicPr>
          <p:cNvPr id="1574" name="Google Shape;1574;g371e9ffc675_0_0" descr="A blue cloud with a white silhouette of a boat&#10;&#10;AI-generated content may be incorrect."/>
          <p:cNvPicPr preferRelativeResize="0"/>
          <p:nvPr/>
        </p:nvPicPr>
        <p:blipFill rotWithShape="1">
          <a:blip r:embed="rId10">
            <a:alphaModFix/>
          </a:blip>
          <a:srcRect/>
          <a:stretch/>
        </p:blipFill>
        <p:spPr>
          <a:xfrm>
            <a:off x="28095903" y="24275410"/>
            <a:ext cx="3349200" cy="1931701"/>
          </a:xfrm>
          <a:prstGeom prst="rect">
            <a:avLst/>
          </a:prstGeom>
          <a:noFill/>
          <a:ln>
            <a:noFill/>
          </a:ln>
        </p:spPr>
      </p:pic>
      <p:pic>
        <p:nvPicPr>
          <p:cNvPr id="1575" name="Google Shape;1575;g371e9ffc675_0_0" descr="Visual Identity | Brand Guidelines | Illinois"/>
          <p:cNvPicPr preferRelativeResize="0"/>
          <p:nvPr/>
        </p:nvPicPr>
        <p:blipFill rotWithShape="1">
          <a:blip r:embed="rId11">
            <a:alphaModFix/>
          </a:blip>
          <a:srcRect/>
          <a:stretch/>
        </p:blipFill>
        <p:spPr>
          <a:xfrm>
            <a:off x="34479971" y="24278227"/>
            <a:ext cx="2063373" cy="1971246"/>
          </a:xfrm>
          <a:prstGeom prst="rect">
            <a:avLst/>
          </a:prstGeom>
          <a:noFill/>
          <a:ln>
            <a:noFill/>
          </a:ln>
        </p:spPr>
      </p:pic>
      <p:pic>
        <p:nvPicPr>
          <p:cNvPr id="1576" name="Google Shape;1576;g371e9ffc675_0_0"/>
          <p:cNvPicPr preferRelativeResize="0"/>
          <p:nvPr/>
        </p:nvPicPr>
        <p:blipFill rotWithShape="1">
          <a:blip r:embed="rId8">
            <a:alphaModFix/>
          </a:blip>
          <a:srcRect l="30260" t="14807" r="47158" b="12749"/>
          <a:stretch/>
        </p:blipFill>
        <p:spPr>
          <a:xfrm>
            <a:off x="10858160" y="13514249"/>
            <a:ext cx="521025" cy="1175700"/>
          </a:xfrm>
          <a:prstGeom prst="rect">
            <a:avLst/>
          </a:prstGeom>
          <a:noFill/>
          <a:ln>
            <a:noFill/>
          </a:ln>
        </p:spPr>
      </p:pic>
      <p:sp>
        <p:nvSpPr>
          <p:cNvPr id="1577" name="Google Shape;1577;g371e9ffc675_0_0"/>
          <p:cNvSpPr txBox="1"/>
          <p:nvPr/>
        </p:nvSpPr>
        <p:spPr>
          <a:xfrm>
            <a:off x="22686488" y="20910342"/>
            <a:ext cx="4848600" cy="400069"/>
          </a:xfrm>
          <a:prstGeom prst="rect">
            <a:avLst/>
          </a:prstGeom>
          <a:noFill/>
          <a:ln>
            <a:noFill/>
          </a:ln>
        </p:spPr>
        <p:txBody>
          <a:bodyPr spcFirstLastPara="1" wrap="square" lIns="91425" tIns="45700" rIns="91425" bIns="45700" anchor="t" anchorCtr="0">
            <a:spAutoFit/>
          </a:bodyPr>
          <a:lstStyle/>
          <a:p>
            <a:pPr lvl="0" algn="ctr">
              <a:buSzPts val="2000"/>
            </a:pPr>
            <a:r>
              <a:rPr lang="en-US" sz="2000" b="1" i="0" u="none" strike="noStrike" cap="none" dirty="0">
                <a:solidFill>
                  <a:srgbClr val="A64D79"/>
                </a:solidFill>
                <a:latin typeface="Arial" panose="020B0604020202020204" pitchFamily="34" charset="0"/>
                <a:cs typeface="Arial" panose="020B0604020202020204" pitchFamily="34" charset="0"/>
                <a:sym typeface="Arial"/>
              </a:rPr>
              <a:t>3D Trajectory Geometry</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578" name="Google Shape;1578;g371e9ffc675_0_0"/>
          <p:cNvSpPr txBox="1"/>
          <p:nvPr/>
        </p:nvSpPr>
        <p:spPr>
          <a:xfrm>
            <a:off x="22665500" y="24065053"/>
            <a:ext cx="4848600" cy="400200"/>
          </a:xfrm>
          <a:prstGeom prst="rect">
            <a:avLst/>
          </a:prstGeom>
          <a:noFill/>
          <a:ln>
            <a:noFill/>
          </a:ln>
        </p:spPr>
        <p:txBody>
          <a:bodyPr spcFirstLastPara="1" wrap="square" lIns="91425" tIns="45700" rIns="91425" bIns="45700" anchor="t" anchorCtr="0">
            <a:spAutoFit/>
          </a:bodyPr>
          <a:lstStyle/>
          <a:p>
            <a:pPr lvl="0" algn="ctr">
              <a:buSzPts val="2000"/>
            </a:pPr>
            <a:r>
              <a:rPr lang="en-US" sz="2000" b="1" dirty="0">
                <a:solidFill>
                  <a:srgbClr val="A64D79"/>
                </a:solidFill>
                <a:latin typeface="Arial" panose="020B0604020202020204" pitchFamily="34" charset="0"/>
                <a:cs typeface="Arial" panose="020B0604020202020204" pitchFamily="34" charset="0"/>
              </a:rPr>
              <a:t>Layers and Stories</a:t>
            </a:r>
            <a:endParaRPr lang="en-US" dirty="0">
              <a:latin typeface="Arial" panose="020B0604020202020204" pitchFamily="34" charset="0"/>
              <a:cs typeface="Arial" panose="020B0604020202020204" pitchFamily="34" charset="0"/>
            </a:endParaRPr>
          </a:p>
        </p:txBody>
      </p:sp>
      <p:sp>
        <p:nvSpPr>
          <p:cNvPr id="1579" name="Google Shape;1579;g371e9ffc675_0_0"/>
          <p:cNvSpPr txBox="1"/>
          <p:nvPr/>
        </p:nvSpPr>
        <p:spPr>
          <a:xfrm>
            <a:off x="22838889" y="27923742"/>
            <a:ext cx="4848600" cy="400200"/>
          </a:xfrm>
          <a:prstGeom prst="rect">
            <a:avLst/>
          </a:prstGeom>
          <a:noFill/>
          <a:ln>
            <a:noFill/>
          </a:ln>
        </p:spPr>
        <p:txBody>
          <a:bodyPr spcFirstLastPara="1" wrap="square" lIns="91425" tIns="45700" rIns="91425" bIns="45700" anchor="t" anchorCtr="0">
            <a:spAutoFit/>
          </a:bodyPr>
          <a:lstStyle/>
          <a:p>
            <a:pPr lvl="0" algn="ctr">
              <a:buSzPts val="2000"/>
            </a:pPr>
            <a:r>
              <a:rPr lang="en-US" sz="2000" b="1" dirty="0">
                <a:solidFill>
                  <a:srgbClr val="A64D79"/>
                </a:solidFill>
                <a:latin typeface="Arial" panose="020B0604020202020204" pitchFamily="34" charset="0"/>
                <a:cs typeface="Arial" panose="020B0604020202020204" pitchFamily="34" charset="0"/>
              </a:rPr>
              <a:t>Trajectory Reconstruction</a:t>
            </a:r>
            <a:endParaRPr lang="en-US" dirty="0">
              <a:latin typeface="Arial" panose="020B0604020202020204" pitchFamily="34" charset="0"/>
              <a:cs typeface="Arial" panose="020B0604020202020204" pitchFamily="34" charset="0"/>
            </a:endParaRPr>
          </a:p>
        </p:txBody>
      </p:sp>
      <p:sp>
        <p:nvSpPr>
          <p:cNvPr id="1580" name="Google Shape;1580;g371e9ffc675_0_0"/>
          <p:cNvSpPr txBox="1"/>
          <p:nvPr/>
        </p:nvSpPr>
        <p:spPr>
          <a:xfrm>
            <a:off x="15700375" y="21618547"/>
            <a:ext cx="5526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3200" b="0" i="0" u="none" strike="noStrike" cap="none">
                <a:solidFill>
                  <a:srgbClr val="E69138"/>
                </a:solidFill>
                <a:latin typeface="Arial" panose="020B0604020202020204" pitchFamily="34" charset="0"/>
                <a:cs typeface="Arial" panose="020B0604020202020204" pitchFamily="34" charset="0"/>
                <a:sym typeface="Arial"/>
              </a:rPr>
              <a:t>…</a:t>
            </a:r>
            <a:endParaRPr sz="3200" b="0" i="0" u="none" strike="noStrike" cap="none">
              <a:solidFill>
                <a:srgbClr val="E69138"/>
              </a:solidFill>
              <a:latin typeface="Arial" panose="020B0604020202020204" pitchFamily="34" charset="0"/>
              <a:cs typeface="Arial" panose="020B0604020202020204" pitchFamily="34" charset="0"/>
              <a:sym typeface="Arial"/>
            </a:endParaRPr>
          </a:p>
        </p:txBody>
      </p:sp>
      <p:pic>
        <p:nvPicPr>
          <p:cNvPr id="1581" name="Google Shape;1581;g371e9ffc675_0_0" descr="Clock with solid fill"/>
          <p:cNvPicPr preferRelativeResize="0"/>
          <p:nvPr/>
        </p:nvPicPr>
        <p:blipFill rotWithShape="1">
          <a:blip r:embed="rId12">
            <a:alphaModFix/>
          </a:blip>
          <a:srcRect/>
          <a:stretch/>
        </p:blipFill>
        <p:spPr>
          <a:xfrm>
            <a:off x="11161631" y="13023993"/>
            <a:ext cx="670010" cy="670010"/>
          </a:xfrm>
          <a:prstGeom prst="rect">
            <a:avLst/>
          </a:prstGeom>
          <a:noFill/>
          <a:ln>
            <a:noFill/>
          </a:ln>
        </p:spPr>
      </p:pic>
      <p:sp>
        <p:nvSpPr>
          <p:cNvPr id="1403" name="Google Shape;1403;g371e9ffc675_0_0"/>
          <p:cNvSpPr txBox="1"/>
          <p:nvPr/>
        </p:nvSpPr>
        <p:spPr>
          <a:xfrm>
            <a:off x="9449588" y="9119425"/>
            <a:ext cx="3199800" cy="738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400"/>
              <a:buFont typeface="Arial"/>
              <a:buNone/>
            </a:pPr>
            <a:r>
              <a:rPr lang="en-US" sz="2100" b="1">
                <a:solidFill>
                  <a:srgbClr val="6AA84F"/>
                </a:solidFill>
                <a:latin typeface="Arial" panose="020B0604020202020204" pitchFamily="34" charset="0"/>
                <a:ea typeface="Book Antiqua"/>
                <a:cs typeface="Arial" panose="020B0604020202020204" pitchFamily="34" charset="0"/>
                <a:sym typeface="Book Antiqua"/>
              </a:rPr>
              <a:t>California Household</a:t>
            </a:r>
            <a:endParaRPr sz="2100" b="1">
              <a:solidFill>
                <a:srgbClr val="6AA84F"/>
              </a:solidFill>
              <a:latin typeface="Arial" panose="020B0604020202020204" pitchFamily="34" charset="0"/>
              <a:ea typeface="Book Antiqua"/>
              <a:cs typeface="Arial" panose="020B0604020202020204" pitchFamily="34" charset="0"/>
              <a:sym typeface="Book Antiqua"/>
            </a:endParaRPr>
          </a:p>
          <a:p>
            <a:pPr marL="0" lvl="0" indent="0" algn="ctr" rtl="0">
              <a:spcBef>
                <a:spcPts val="0"/>
              </a:spcBef>
              <a:spcAft>
                <a:spcPts val="0"/>
              </a:spcAft>
              <a:buClr>
                <a:schemeClr val="dk1"/>
              </a:buClr>
              <a:buSzPts val="1400"/>
              <a:buFont typeface="Arial"/>
              <a:buNone/>
            </a:pPr>
            <a:r>
              <a:rPr lang="en-US" sz="2100" b="1">
                <a:solidFill>
                  <a:srgbClr val="6AA84F"/>
                </a:solidFill>
                <a:latin typeface="Arial" panose="020B0604020202020204" pitchFamily="34" charset="0"/>
                <a:ea typeface="Book Antiqua"/>
                <a:cs typeface="Arial" panose="020B0604020202020204" pitchFamily="34" charset="0"/>
                <a:sym typeface="Book Antiqua"/>
              </a:rPr>
              <a:t> Travel</a:t>
            </a:r>
            <a:r>
              <a:rPr lang="en-US" sz="2100" b="1" dirty="0">
                <a:solidFill>
                  <a:srgbClr val="6AA84F"/>
                </a:solidFill>
                <a:latin typeface="Arial" panose="020B0604020202020204" pitchFamily="34" charset="0"/>
                <a:cs typeface="Arial" panose="020B0604020202020204" pitchFamily="34" charset="0"/>
              </a:rPr>
              <a:t> </a:t>
            </a:r>
            <a:r>
              <a:rPr lang="en-US" sz="2100" b="1">
                <a:solidFill>
                  <a:srgbClr val="6AA84F"/>
                </a:solidFill>
                <a:latin typeface="Arial" panose="020B0604020202020204" pitchFamily="34" charset="0"/>
                <a:ea typeface="Book Antiqua"/>
                <a:cs typeface="Arial" panose="020B0604020202020204" pitchFamily="34" charset="0"/>
                <a:sym typeface="Book Antiqua"/>
              </a:rPr>
              <a:t>Survey</a:t>
            </a:r>
            <a:endParaRPr sz="2000" b="1" dirty="0">
              <a:solidFill>
                <a:srgbClr val="6AA84F"/>
              </a:solidFill>
              <a:latin typeface="Arial" panose="020B0604020202020204" pitchFamily="34" charset="0"/>
              <a:cs typeface="Arial" panose="020B0604020202020204" pitchFamily="34" charset="0"/>
            </a:endParaRPr>
          </a:p>
        </p:txBody>
      </p:sp>
      <p:sp>
        <p:nvSpPr>
          <p:cNvPr id="1408" name="Google Shape;1408;g371e9ffc675_0_0"/>
          <p:cNvSpPr txBox="1"/>
          <p:nvPr/>
        </p:nvSpPr>
        <p:spPr>
          <a:xfrm>
            <a:off x="7153313" y="9082523"/>
            <a:ext cx="2754000" cy="738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SzPts val="1400"/>
              <a:buNone/>
            </a:pPr>
            <a:r>
              <a:rPr lang="en-US" sz="2100" b="1">
                <a:solidFill>
                  <a:srgbClr val="6AA84F"/>
                </a:solidFill>
                <a:latin typeface="Arial" panose="020B0604020202020204" pitchFamily="34" charset="0"/>
                <a:ea typeface="Book Antiqua"/>
                <a:cs typeface="Arial" panose="020B0604020202020204" pitchFamily="34" charset="0"/>
                <a:sym typeface="Book Antiqua"/>
              </a:rPr>
              <a:t>American Census </a:t>
            </a:r>
            <a:endParaRPr sz="2100" b="1">
              <a:solidFill>
                <a:srgbClr val="6AA84F"/>
              </a:solidFill>
              <a:latin typeface="Arial" panose="020B0604020202020204" pitchFamily="34" charset="0"/>
              <a:ea typeface="Book Antiqua"/>
              <a:cs typeface="Arial" panose="020B0604020202020204" pitchFamily="34" charset="0"/>
              <a:sym typeface="Book Antiqua"/>
            </a:endParaRPr>
          </a:p>
          <a:p>
            <a:pPr marL="0" lvl="0" indent="0" algn="ctr" rtl="0">
              <a:spcBef>
                <a:spcPts val="0"/>
              </a:spcBef>
              <a:spcAft>
                <a:spcPts val="0"/>
              </a:spcAft>
              <a:buSzPts val="1400"/>
              <a:buNone/>
            </a:pPr>
            <a:r>
              <a:rPr lang="en-US" sz="2100" b="1">
                <a:solidFill>
                  <a:srgbClr val="6AA84F"/>
                </a:solidFill>
                <a:latin typeface="Arial" panose="020B0604020202020204" pitchFamily="34" charset="0"/>
                <a:ea typeface="Book Antiqua"/>
                <a:cs typeface="Arial" panose="020B0604020202020204" pitchFamily="34" charset="0"/>
                <a:sym typeface="Book Antiqua"/>
              </a:rPr>
              <a:t>Survey </a:t>
            </a:r>
            <a:endParaRPr sz="2000" b="1" dirty="0">
              <a:solidFill>
                <a:srgbClr val="6AA84F"/>
              </a:solidFill>
              <a:latin typeface="Arial" panose="020B0604020202020204" pitchFamily="34" charset="0"/>
              <a:cs typeface="Arial" panose="020B0604020202020204" pitchFamily="34" charset="0"/>
            </a:endParaRPr>
          </a:p>
        </p:txBody>
      </p:sp>
      <p:sp>
        <p:nvSpPr>
          <p:cNvPr id="1582" name="Google Shape;1582;g371e9ffc675_0_0"/>
          <p:cNvSpPr/>
          <p:nvPr/>
        </p:nvSpPr>
        <p:spPr>
          <a:xfrm>
            <a:off x="12586038" y="9008338"/>
            <a:ext cx="1932300" cy="58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100" b="1" i="0" u="none" strike="noStrike" cap="none">
                <a:solidFill>
                  <a:srgbClr val="6AA84F"/>
                </a:solidFill>
                <a:latin typeface="Arial" panose="020B0604020202020204" pitchFamily="34" charset="0"/>
                <a:ea typeface="Book Antiqua"/>
                <a:cs typeface="Arial" panose="020B0604020202020204" pitchFamily="34" charset="0"/>
                <a:sym typeface="Book Antiqua"/>
              </a:rPr>
              <a:t>Census</a:t>
            </a:r>
            <a:r>
              <a:rPr lang="en-US" sz="2100" b="1" dirty="0">
                <a:solidFill>
                  <a:srgbClr val="6AA84F"/>
                </a:solidFill>
                <a:latin typeface="Arial" panose="020B0604020202020204" pitchFamily="34" charset="0"/>
                <a:cs typeface="Arial" panose="020B0604020202020204" pitchFamily="34" charset="0"/>
              </a:rPr>
              <a:t> </a:t>
            </a:r>
            <a:r>
              <a:rPr lang="en-US" sz="2100" b="1" i="0" u="none" strike="noStrike" cap="none">
                <a:solidFill>
                  <a:srgbClr val="6AA84F"/>
                </a:solidFill>
                <a:latin typeface="Arial" panose="020B0604020202020204" pitchFamily="34" charset="0"/>
                <a:ea typeface="Book Antiqua"/>
                <a:cs typeface="Arial" panose="020B0604020202020204" pitchFamily="34" charset="0"/>
                <a:sym typeface="Book Antiqua"/>
              </a:rPr>
              <a:t>Data</a:t>
            </a:r>
            <a:endParaRPr sz="2100" b="1" i="0" u="none" strike="noStrike" cap="none">
              <a:solidFill>
                <a:srgbClr val="6AA84F"/>
              </a:solidFill>
              <a:latin typeface="Arial" panose="020B0604020202020204" pitchFamily="34" charset="0"/>
              <a:ea typeface="Book Antiqua"/>
              <a:cs typeface="Arial" panose="020B0604020202020204" pitchFamily="34" charset="0"/>
              <a:sym typeface="Book Antiqua"/>
            </a:endParaRPr>
          </a:p>
        </p:txBody>
      </p:sp>
      <p:sp>
        <p:nvSpPr>
          <p:cNvPr id="1583" name="Google Shape;1583;g371e9ffc675_0_0"/>
          <p:cNvSpPr txBox="1"/>
          <p:nvPr/>
        </p:nvSpPr>
        <p:spPr>
          <a:xfrm>
            <a:off x="7102785" y="7012763"/>
            <a:ext cx="4599600" cy="37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6AA84F"/>
                </a:solidFill>
                <a:latin typeface="Book Antiqua" panose="02040602050305030304" pitchFamily="18" charset="0"/>
                <a:ea typeface="Book Antiqua"/>
                <a:cs typeface="Arial" panose="020B0604020202020204" pitchFamily="34" charset="0"/>
                <a:sym typeface="Book Antiqua"/>
              </a:rPr>
              <a:t>SYNTHETIC POPULATION</a:t>
            </a:r>
            <a:endParaRPr sz="2400" b="1" i="0" u="none" strike="noStrike" cap="none" dirty="0">
              <a:solidFill>
                <a:srgbClr val="6AA84F"/>
              </a:solidFill>
              <a:latin typeface="Book Antiqua" panose="02040602050305030304" pitchFamily="18" charset="0"/>
              <a:ea typeface="Book Antiqua"/>
              <a:cs typeface="Arial" panose="020B0604020202020204" pitchFamily="34" charset="0"/>
              <a:sym typeface="Book Antiqua"/>
            </a:endParaRPr>
          </a:p>
        </p:txBody>
      </p:sp>
      <p:cxnSp>
        <p:nvCxnSpPr>
          <p:cNvPr id="1584" name="Google Shape;1584;g371e9ffc675_0_0"/>
          <p:cNvCxnSpPr>
            <a:stCxn id="1582" idx="2"/>
          </p:cNvCxnSpPr>
          <p:nvPr/>
        </p:nvCxnSpPr>
        <p:spPr>
          <a:xfrm>
            <a:off x="13552188" y="9588538"/>
            <a:ext cx="4200" cy="408900"/>
          </a:xfrm>
          <a:prstGeom prst="straightConnector1">
            <a:avLst/>
          </a:prstGeom>
          <a:noFill/>
          <a:ln w="38100" cap="flat" cmpd="sng">
            <a:solidFill>
              <a:srgbClr val="6AA84F"/>
            </a:solidFill>
            <a:prstDash val="solid"/>
            <a:round/>
            <a:headEnd type="none" w="sm" len="sm"/>
            <a:tailEnd type="triangle" w="med" len="med"/>
          </a:ln>
        </p:spPr>
      </p:cxnSp>
      <p:sp>
        <p:nvSpPr>
          <p:cNvPr id="1585" name="Google Shape;1585;g371e9ffc675_0_0"/>
          <p:cNvSpPr/>
          <p:nvPr/>
        </p:nvSpPr>
        <p:spPr>
          <a:xfrm>
            <a:off x="13262963" y="8023499"/>
            <a:ext cx="734700" cy="11046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pic>
        <p:nvPicPr>
          <p:cNvPr id="1586" name="Google Shape;1586;g371e9ffc675_0_0"/>
          <p:cNvPicPr preferRelativeResize="0"/>
          <p:nvPr/>
        </p:nvPicPr>
        <p:blipFill rotWithShape="1">
          <a:blip r:embed="rId8">
            <a:alphaModFix/>
          </a:blip>
          <a:srcRect/>
          <a:stretch/>
        </p:blipFill>
        <p:spPr>
          <a:xfrm>
            <a:off x="13303585" y="8121985"/>
            <a:ext cx="631019" cy="829349"/>
          </a:xfrm>
          <a:prstGeom prst="rect">
            <a:avLst/>
          </a:prstGeom>
          <a:noFill/>
          <a:ln>
            <a:noFill/>
          </a:ln>
        </p:spPr>
      </p:pic>
      <p:pic>
        <p:nvPicPr>
          <p:cNvPr id="1587" name="Google Shape;1587;g371e9ffc675_0_0"/>
          <p:cNvPicPr preferRelativeResize="0"/>
          <p:nvPr/>
        </p:nvPicPr>
        <p:blipFill rotWithShape="1">
          <a:blip r:embed="rId13">
            <a:alphaModFix/>
          </a:blip>
          <a:srcRect/>
          <a:stretch/>
        </p:blipFill>
        <p:spPr>
          <a:xfrm>
            <a:off x="13792198" y="7689325"/>
            <a:ext cx="399289" cy="626404"/>
          </a:xfrm>
          <a:prstGeom prst="rect">
            <a:avLst/>
          </a:prstGeom>
          <a:noFill/>
          <a:ln>
            <a:noFill/>
          </a:ln>
        </p:spPr>
      </p:pic>
      <p:sp>
        <p:nvSpPr>
          <p:cNvPr id="1588" name="Google Shape;1588;g371e9ffc675_0_0"/>
          <p:cNvSpPr/>
          <p:nvPr/>
        </p:nvSpPr>
        <p:spPr>
          <a:xfrm>
            <a:off x="10645888" y="7928500"/>
            <a:ext cx="777600" cy="11046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pic>
        <p:nvPicPr>
          <p:cNvPr id="1589" name="Google Shape;1589;g371e9ffc675_0_0"/>
          <p:cNvPicPr preferRelativeResize="0"/>
          <p:nvPr/>
        </p:nvPicPr>
        <p:blipFill rotWithShape="1">
          <a:blip r:embed="rId7">
            <a:alphaModFix/>
          </a:blip>
          <a:srcRect/>
          <a:stretch/>
        </p:blipFill>
        <p:spPr>
          <a:xfrm>
            <a:off x="11058976" y="8365917"/>
            <a:ext cx="309662" cy="354533"/>
          </a:xfrm>
          <a:prstGeom prst="rect">
            <a:avLst/>
          </a:prstGeom>
          <a:noFill/>
          <a:ln>
            <a:noFill/>
          </a:ln>
        </p:spPr>
      </p:pic>
      <p:pic>
        <p:nvPicPr>
          <p:cNvPr id="1590" name="Google Shape;1590;g371e9ffc675_0_0"/>
          <p:cNvPicPr preferRelativeResize="0"/>
          <p:nvPr/>
        </p:nvPicPr>
        <p:blipFill rotWithShape="1">
          <a:blip r:embed="rId8">
            <a:alphaModFix/>
          </a:blip>
          <a:srcRect r="70875"/>
          <a:stretch/>
        </p:blipFill>
        <p:spPr>
          <a:xfrm>
            <a:off x="10700773" y="8330021"/>
            <a:ext cx="111760" cy="439333"/>
          </a:xfrm>
          <a:prstGeom prst="rect">
            <a:avLst/>
          </a:prstGeom>
          <a:noFill/>
          <a:ln>
            <a:noFill/>
          </a:ln>
        </p:spPr>
      </p:pic>
      <p:cxnSp>
        <p:nvCxnSpPr>
          <p:cNvPr id="1591" name="Google Shape;1591;g371e9ffc675_0_0"/>
          <p:cNvCxnSpPr>
            <a:stCxn id="1590" idx="3"/>
            <a:endCxn id="1589" idx="1"/>
          </p:cNvCxnSpPr>
          <p:nvPr/>
        </p:nvCxnSpPr>
        <p:spPr>
          <a:xfrm rot="10800000" flipH="1">
            <a:off x="10812534" y="8543088"/>
            <a:ext cx="246300" cy="6600"/>
          </a:xfrm>
          <a:prstGeom prst="straightConnector1">
            <a:avLst/>
          </a:prstGeom>
          <a:noFill/>
          <a:ln w="19300" cap="flat" cmpd="sng">
            <a:solidFill>
              <a:srgbClr val="000000"/>
            </a:solidFill>
            <a:prstDash val="solid"/>
            <a:round/>
            <a:headEnd type="none" w="sm" len="sm"/>
            <a:tailEnd type="triangle" w="med" len="med"/>
          </a:ln>
        </p:spPr>
      </p:cxnSp>
      <p:pic>
        <p:nvPicPr>
          <p:cNvPr id="1592" name="Google Shape;1592;g371e9ffc675_0_0"/>
          <p:cNvPicPr preferRelativeResize="0"/>
          <p:nvPr/>
        </p:nvPicPr>
        <p:blipFill rotWithShape="1">
          <a:blip r:embed="rId13">
            <a:alphaModFix/>
          </a:blip>
          <a:srcRect/>
          <a:stretch/>
        </p:blipFill>
        <p:spPr>
          <a:xfrm>
            <a:off x="11176793" y="7779386"/>
            <a:ext cx="371594" cy="542078"/>
          </a:xfrm>
          <a:prstGeom prst="rect">
            <a:avLst/>
          </a:prstGeom>
          <a:noFill/>
          <a:ln>
            <a:noFill/>
          </a:ln>
        </p:spPr>
      </p:pic>
      <p:sp>
        <p:nvSpPr>
          <p:cNvPr id="1593" name="Google Shape;1593;g371e9ffc675_0_0"/>
          <p:cNvSpPr/>
          <p:nvPr/>
        </p:nvSpPr>
        <p:spPr>
          <a:xfrm>
            <a:off x="8147913" y="7950524"/>
            <a:ext cx="734700" cy="11655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594" name="Google Shape;1594;g371e9ffc675_0_0"/>
          <p:cNvSpPr/>
          <p:nvPr/>
        </p:nvSpPr>
        <p:spPr>
          <a:xfrm>
            <a:off x="8380781" y="8192333"/>
            <a:ext cx="174600" cy="241200"/>
          </a:xfrm>
          <a:prstGeom prst="cloudCallout">
            <a:avLst>
              <a:gd name="adj1" fmla="val -20833"/>
              <a:gd name="adj2" fmla="val 62500"/>
            </a:avLst>
          </a:prstGeom>
          <a:solidFill>
            <a:srgbClr val="C9C2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panose="020B0604020202020204" pitchFamily="34" charset="0"/>
              <a:cs typeface="Arial" panose="020B0604020202020204" pitchFamily="34" charset="0"/>
              <a:sym typeface="Arial"/>
            </a:endParaRPr>
          </a:p>
        </p:txBody>
      </p:sp>
      <p:pic>
        <p:nvPicPr>
          <p:cNvPr id="1595" name="Google Shape;1595;g371e9ffc675_0_0"/>
          <p:cNvPicPr preferRelativeResize="0"/>
          <p:nvPr/>
        </p:nvPicPr>
        <p:blipFill rotWithShape="1">
          <a:blip r:embed="rId14">
            <a:alphaModFix/>
          </a:blip>
          <a:srcRect/>
          <a:stretch/>
        </p:blipFill>
        <p:spPr>
          <a:xfrm>
            <a:off x="8222107" y="8366632"/>
            <a:ext cx="554043" cy="570966"/>
          </a:xfrm>
          <a:prstGeom prst="rect">
            <a:avLst/>
          </a:prstGeom>
          <a:noFill/>
          <a:ln>
            <a:noFill/>
          </a:ln>
        </p:spPr>
      </p:pic>
      <p:sp>
        <p:nvSpPr>
          <p:cNvPr id="1596" name="Google Shape;1596;g371e9ffc675_0_0"/>
          <p:cNvSpPr/>
          <p:nvPr/>
        </p:nvSpPr>
        <p:spPr>
          <a:xfrm>
            <a:off x="8611445" y="8214250"/>
            <a:ext cx="174600" cy="241200"/>
          </a:xfrm>
          <a:prstGeom prst="cloudCallout">
            <a:avLst>
              <a:gd name="adj1" fmla="val -20833"/>
              <a:gd name="adj2" fmla="val 62500"/>
            </a:avLst>
          </a:prstGeom>
          <a:solidFill>
            <a:srgbClr val="C9C2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panose="020B0604020202020204" pitchFamily="34" charset="0"/>
              <a:cs typeface="Arial" panose="020B0604020202020204" pitchFamily="34" charset="0"/>
              <a:sym typeface="Arial"/>
            </a:endParaRPr>
          </a:p>
        </p:txBody>
      </p:sp>
      <p:pic>
        <p:nvPicPr>
          <p:cNvPr id="1597" name="Google Shape;1597;g371e9ffc675_0_0"/>
          <p:cNvPicPr preferRelativeResize="0"/>
          <p:nvPr/>
        </p:nvPicPr>
        <p:blipFill rotWithShape="1">
          <a:blip r:embed="rId13">
            <a:alphaModFix/>
          </a:blip>
          <a:srcRect/>
          <a:stretch/>
        </p:blipFill>
        <p:spPr>
          <a:xfrm>
            <a:off x="8722857" y="7710805"/>
            <a:ext cx="286318" cy="447175"/>
          </a:xfrm>
          <a:prstGeom prst="rect">
            <a:avLst/>
          </a:prstGeom>
          <a:noFill/>
          <a:ln>
            <a:noFill/>
          </a:ln>
        </p:spPr>
      </p:pic>
      <p:grpSp>
        <p:nvGrpSpPr>
          <p:cNvPr id="1598" name="Google Shape;1598;g371e9ffc675_0_0"/>
          <p:cNvGrpSpPr/>
          <p:nvPr/>
        </p:nvGrpSpPr>
        <p:grpSpPr>
          <a:xfrm>
            <a:off x="21910873" y="11139035"/>
            <a:ext cx="1166774" cy="1660550"/>
            <a:chOff x="28171975" y="17742300"/>
            <a:chExt cx="1524000" cy="2146800"/>
          </a:xfrm>
        </p:grpSpPr>
        <p:sp>
          <p:nvSpPr>
            <p:cNvPr id="1599" name="Google Shape;1599;g371e9ffc675_0_0"/>
            <p:cNvSpPr/>
            <p:nvPr/>
          </p:nvSpPr>
          <p:spPr>
            <a:xfrm>
              <a:off x="28171975" y="17742300"/>
              <a:ext cx="1524000" cy="21468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grpSp>
          <p:nvGrpSpPr>
            <p:cNvPr id="1600" name="Google Shape;1600;g371e9ffc675_0_0"/>
            <p:cNvGrpSpPr/>
            <p:nvPr/>
          </p:nvGrpSpPr>
          <p:grpSpPr>
            <a:xfrm>
              <a:off x="28247875" y="17930746"/>
              <a:ext cx="1395801" cy="1945020"/>
              <a:chOff x="28247875" y="17930746"/>
              <a:chExt cx="1395801" cy="1945020"/>
            </a:xfrm>
          </p:grpSpPr>
          <p:sp>
            <p:nvSpPr>
              <p:cNvPr id="1601" name="Google Shape;1601;g371e9ffc675_0_0"/>
              <p:cNvSpPr/>
              <p:nvPr/>
            </p:nvSpPr>
            <p:spPr>
              <a:xfrm>
                <a:off x="28303841" y="17930746"/>
                <a:ext cx="1323091" cy="518636"/>
              </a:xfrm>
              <a:custGeom>
                <a:avLst/>
                <a:gdLst/>
                <a:ahLst/>
                <a:cxnLst/>
                <a:rect l="l" t="t" r="r" b="b"/>
                <a:pathLst>
                  <a:path w="1266116" h="483577" extrusionOk="0">
                    <a:moveTo>
                      <a:pt x="0" y="219808"/>
                    </a:moveTo>
                    <a:cubicBezTo>
                      <a:pt x="57443" y="228014"/>
                      <a:pt x="97375" y="238542"/>
                      <a:pt x="158262" y="219808"/>
                    </a:cubicBezTo>
                    <a:cubicBezTo>
                      <a:pt x="168362" y="216700"/>
                      <a:pt x="169985" y="202223"/>
                      <a:pt x="175847" y="193431"/>
                    </a:cubicBezTo>
                    <a:cubicBezTo>
                      <a:pt x="181708" y="175846"/>
                      <a:pt x="188935" y="158659"/>
                      <a:pt x="193431" y="140677"/>
                    </a:cubicBezTo>
                    <a:cubicBezTo>
                      <a:pt x="204472" y="96517"/>
                      <a:pt x="198403" y="116972"/>
                      <a:pt x="211016" y="79131"/>
                    </a:cubicBezTo>
                    <a:cubicBezTo>
                      <a:pt x="213947" y="58616"/>
                      <a:pt x="210540" y="36121"/>
                      <a:pt x="219808" y="17585"/>
                    </a:cubicBezTo>
                    <a:cubicBezTo>
                      <a:pt x="223953" y="9295"/>
                      <a:pt x="237043" y="10316"/>
                      <a:pt x="246185" y="8792"/>
                    </a:cubicBezTo>
                    <a:cubicBezTo>
                      <a:pt x="272363" y="4429"/>
                      <a:pt x="298939" y="2931"/>
                      <a:pt x="325316" y="0"/>
                    </a:cubicBezTo>
                    <a:cubicBezTo>
                      <a:pt x="395654" y="2931"/>
                      <a:pt x="466111" y="3776"/>
                      <a:pt x="536331" y="8792"/>
                    </a:cubicBezTo>
                    <a:cubicBezTo>
                      <a:pt x="554649" y="10100"/>
                      <a:pt x="579856" y="21228"/>
                      <a:pt x="597877" y="26377"/>
                    </a:cubicBezTo>
                    <a:cubicBezTo>
                      <a:pt x="609496" y="29697"/>
                      <a:pt x="621324" y="32238"/>
                      <a:pt x="633047" y="35169"/>
                    </a:cubicBezTo>
                    <a:cubicBezTo>
                      <a:pt x="670500" y="91351"/>
                      <a:pt x="641839" y="36266"/>
                      <a:pt x="641839" y="149469"/>
                    </a:cubicBezTo>
                    <a:cubicBezTo>
                      <a:pt x="641839" y="184760"/>
                      <a:pt x="645967" y="219995"/>
                      <a:pt x="650631" y="254977"/>
                    </a:cubicBezTo>
                    <a:cubicBezTo>
                      <a:pt x="651856" y="264164"/>
                      <a:pt x="653634" y="274117"/>
                      <a:pt x="659424" y="281354"/>
                    </a:cubicBezTo>
                    <a:cubicBezTo>
                      <a:pt x="667102" y="290952"/>
                      <a:pt x="713070" y="313137"/>
                      <a:pt x="720970" y="316523"/>
                    </a:cubicBezTo>
                    <a:cubicBezTo>
                      <a:pt x="742044" y="325555"/>
                      <a:pt x="760217" y="327737"/>
                      <a:pt x="782516" y="334108"/>
                    </a:cubicBezTo>
                    <a:cubicBezTo>
                      <a:pt x="791427" y="336654"/>
                      <a:pt x="799982" y="340354"/>
                      <a:pt x="808893" y="342900"/>
                    </a:cubicBezTo>
                    <a:cubicBezTo>
                      <a:pt x="845722" y="353422"/>
                      <a:pt x="873648" y="358015"/>
                      <a:pt x="914400" y="360485"/>
                    </a:cubicBezTo>
                    <a:cubicBezTo>
                      <a:pt x="987594" y="364921"/>
                      <a:pt x="1060939" y="366346"/>
                      <a:pt x="1134208" y="369277"/>
                    </a:cubicBezTo>
                    <a:cubicBezTo>
                      <a:pt x="1145931" y="372208"/>
                      <a:pt x="1157803" y="374597"/>
                      <a:pt x="1169377" y="378069"/>
                    </a:cubicBezTo>
                    <a:cubicBezTo>
                      <a:pt x="1187131" y="383395"/>
                      <a:pt x="1222131" y="395654"/>
                      <a:pt x="1222131" y="395654"/>
                    </a:cubicBezTo>
                    <a:cubicBezTo>
                      <a:pt x="1225062" y="404446"/>
                      <a:pt x="1225783" y="414320"/>
                      <a:pt x="1230924" y="422031"/>
                    </a:cubicBezTo>
                    <a:cubicBezTo>
                      <a:pt x="1237821" y="432377"/>
                      <a:pt x="1250403" y="438062"/>
                      <a:pt x="1257300" y="448408"/>
                    </a:cubicBezTo>
                    <a:cubicBezTo>
                      <a:pt x="1267020" y="462988"/>
                      <a:pt x="1266093" y="470127"/>
                      <a:pt x="1266093" y="483577"/>
                    </a:cubicBezTo>
                  </a:path>
                </a:pathLst>
              </a:custGeom>
              <a:noFill/>
              <a:ln w="12700" cap="flat" cmpd="sng">
                <a:solidFill>
                  <a:srgbClr val="9CB08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602" name="Google Shape;1602;g371e9ffc675_0_0"/>
              <p:cNvSpPr/>
              <p:nvPr/>
            </p:nvSpPr>
            <p:spPr>
              <a:xfrm>
                <a:off x="28315850" y="18936401"/>
                <a:ext cx="1205954" cy="939365"/>
              </a:xfrm>
              <a:custGeom>
                <a:avLst/>
                <a:gdLst/>
                <a:ahLst/>
                <a:cxnLst/>
                <a:rect l="l" t="t" r="r" b="b"/>
                <a:pathLst>
                  <a:path w="1266093" h="975964" extrusionOk="0">
                    <a:moveTo>
                      <a:pt x="1266093" y="975964"/>
                    </a:moveTo>
                    <a:cubicBezTo>
                      <a:pt x="1254370" y="955448"/>
                      <a:pt x="1243081" y="934679"/>
                      <a:pt x="1230924" y="914417"/>
                    </a:cubicBezTo>
                    <a:cubicBezTo>
                      <a:pt x="1225487" y="905356"/>
                      <a:pt x="1218065" y="897492"/>
                      <a:pt x="1213339" y="888041"/>
                    </a:cubicBezTo>
                    <a:cubicBezTo>
                      <a:pt x="1209194" y="879752"/>
                      <a:pt x="1211100" y="868217"/>
                      <a:pt x="1204547" y="861664"/>
                    </a:cubicBezTo>
                    <a:cubicBezTo>
                      <a:pt x="1189603" y="846720"/>
                      <a:pt x="1169378" y="838217"/>
                      <a:pt x="1151793" y="826494"/>
                    </a:cubicBezTo>
                    <a:cubicBezTo>
                      <a:pt x="1143001" y="820633"/>
                      <a:pt x="1135441" y="812252"/>
                      <a:pt x="1125416" y="808910"/>
                    </a:cubicBezTo>
                    <a:cubicBezTo>
                      <a:pt x="1107831" y="803048"/>
                      <a:pt x="1090644" y="795820"/>
                      <a:pt x="1072662" y="791325"/>
                    </a:cubicBezTo>
                    <a:cubicBezTo>
                      <a:pt x="1060939" y="788394"/>
                      <a:pt x="1049067" y="786005"/>
                      <a:pt x="1037493" y="782533"/>
                    </a:cubicBezTo>
                    <a:cubicBezTo>
                      <a:pt x="1019739" y="777207"/>
                      <a:pt x="1002324" y="770810"/>
                      <a:pt x="984739" y="764948"/>
                    </a:cubicBezTo>
                    <a:lnTo>
                      <a:pt x="958362" y="756156"/>
                    </a:lnTo>
                    <a:cubicBezTo>
                      <a:pt x="949570" y="753225"/>
                      <a:pt x="941073" y="749182"/>
                      <a:pt x="931985" y="747364"/>
                    </a:cubicBezTo>
                    <a:cubicBezTo>
                      <a:pt x="917331" y="744433"/>
                      <a:pt x="902441" y="742503"/>
                      <a:pt x="888024" y="738571"/>
                    </a:cubicBezTo>
                    <a:cubicBezTo>
                      <a:pt x="870141" y="733694"/>
                      <a:pt x="852855" y="726849"/>
                      <a:pt x="835270" y="720987"/>
                    </a:cubicBezTo>
                    <a:cubicBezTo>
                      <a:pt x="826478" y="718056"/>
                      <a:pt x="816604" y="717335"/>
                      <a:pt x="808893" y="712194"/>
                    </a:cubicBezTo>
                    <a:cubicBezTo>
                      <a:pt x="791308" y="700471"/>
                      <a:pt x="776189" y="683708"/>
                      <a:pt x="756139" y="677025"/>
                    </a:cubicBezTo>
                    <a:lnTo>
                      <a:pt x="703385" y="659441"/>
                    </a:lnTo>
                    <a:cubicBezTo>
                      <a:pt x="683922" y="646466"/>
                      <a:pt x="664170" y="635788"/>
                      <a:pt x="650631" y="615479"/>
                    </a:cubicBezTo>
                    <a:cubicBezTo>
                      <a:pt x="645490" y="607768"/>
                      <a:pt x="646340" y="597204"/>
                      <a:pt x="641839" y="589102"/>
                    </a:cubicBezTo>
                    <a:cubicBezTo>
                      <a:pt x="631576" y="570627"/>
                      <a:pt x="618393" y="553933"/>
                      <a:pt x="606670" y="536348"/>
                    </a:cubicBezTo>
                    <a:lnTo>
                      <a:pt x="589085" y="509971"/>
                    </a:lnTo>
                    <a:lnTo>
                      <a:pt x="571500" y="483594"/>
                    </a:lnTo>
                    <a:cubicBezTo>
                      <a:pt x="563681" y="460135"/>
                      <a:pt x="549554" y="422251"/>
                      <a:pt x="545124" y="395671"/>
                    </a:cubicBezTo>
                    <a:cubicBezTo>
                      <a:pt x="541239" y="372364"/>
                      <a:pt x="539454" y="348754"/>
                      <a:pt x="536331" y="325333"/>
                    </a:cubicBezTo>
                    <a:cubicBezTo>
                      <a:pt x="520785" y="208741"/>
                      <a:pt x="533280" y="321201"/>
                      <a:pt x="518747" y="175864"/>
                    </a:cubicBezTo>
                    <a:cubicBezTo>
                      <a:pt x="521678" y="161210"/>
                      <a:pt x="523915" y="146400"/>
                      <a:pt x="527539" y="131902"/>
                    </a:cubicBezTo>
                    <a:cubicBezTo>
                      <a:pt x="529787" y="122911"/>
                      <a:pt x="534320" y="114572"/>
                      <a:pt x="536331" y="105525"/>
                    </a:cubicBezTo>
                    <a:cubicBezTo>
                      <a:pt x="540198" y="88122"/>
                      <a:pt x="542193" y="70356"/>
                      <a:pt x="545124" y="52771"/>
                    </a:cubicBezTo>
                    <a:cubicBezTo>
                      <a:pt x="571501" y="55702"/>
                      <a:pt x="598507" y="55127"/>
                      <a:pt x="624254" y="61564"/>
                    </a:cubicBezTo>
                    <a:cubicBezTo>
                      <a:pt x="653563" y="68891"/>
                      <a:pt x="674075" y="114315"/>
                      <a:pt x="685800" y="131902"/>
                    </a:cubicBezTo>
                    <a:cubicBezTo>
                      <a:pt x="709246" y="167071"/>
                      <a:pt x="694593" y="152418"/>
                      <a:pt x="729762" y="175864"/>
                    </a:cubicBezTo>
                    <a:cubicBezTo>
                      <a:pt x="744072" y="173479"/>
                      <a:pt x="790342" y="168585"/>
                      <a:pt x="808893" y="158279"/>
                    </a:cubicBezTo>
                    <a:cubicBezTo>
                      <a:pt x="827368" y="148016"/>
                      <a:pt x="841598" y="129793"/>
                      <a:pt x="861647" y="123110"/>
                    </a:cubicBezTo>
                    <a:lnTo>
                      <a:pt x="914400" y="105525"/>
                    </a:lnTo>
                    <a:cubicBezTo>
                      <a:pt x="978877" y="108456"/>
                      <a:pt x="1050656" y="84368"/>
                      <a:pt x="1107831" y="114317"/>
                    </a:cubicBezTo>
                    <a:cubicBezTo>
                      <a:pt x="1133922" y="127984"/>
                      <a:pt x="1104467" y="173291"/>
                      <a:pt x="1099039" y="202241"/>
                    </a:cubicBezTo>
                    <a:cubicBezTo>
                      <a:pt x="1094024" y="228989"/>
                      <a:pt x="1069783" y="292082"/>
                      <a:pt x="1046285" y="307748"/>
                    </a:cubicBezTo>
                    <a:cubicBezTo>
                      <a:pt x="1037493" y="313610"/>
                      <a:pt x="1027806" y="318313"/>
                      <a:pt x="1019908" y="325333"/>
                    </a:cubicBezTo>
                    <a:cubicBezTo>
                      <a:pt x="929574" y="405630"/>
                      <a:pt x="1000639" y="355764"/>
                      <a:pt x="940777" y="395671"/>
                    </a:cubicBezTo>
                    <a:cubicBezTo>
                      <a:pt x="934916" y="404463"/>
                      <a:pt x="931444" y="415447"/>
                      <a:pt x="923193" y="422048"/>
                    </a:cubicBezTo>
                    <a:cubicBezTo>
                      <a:pt x="915956" y="427838"/>
                      <a:pt x="905106" y="426696"/>
                      <a:pt x="896816" y="430841"/>
                    </a:cubicBezTo>
                    <a:cubicBezTo>
                      <a:pt x="828647" y="464926"/>
                      <a:pt x="910355" y="435120"/>
                      <a:pt x="844062" y="457217"/>
                    </a:cubicBezTo>
                    <a:cubicBezTo>
                      <a:pt x="802263" y="485084"/>
                      <a:pt x="827709" y="471461"/>
                      <a:pt x="764931" y="492387"/>
                    </a:cubicBezTo>
                    <a:lnTo>
                      <a:pt x="738554" y="501179"/>
                    </a:lnTo>
                    <a:lnTo>
                      <a:pt x="712177" y="509971"/>
                    </a:lnTo>
                    <a:cubicBezTo>
                      <a:pt x="703385" y="515833"/>
                      <a:pt x="695251" y="522830"/>
                      <a:pt x="685800" y="527556"/>
                    </a:cubicBezTo>
                    <a:cubicBezTo>
                      <a:pt x="661248" y="539832"/>
                      <a:pt x="620554" y="541901"/>
                      <a:pt x="597877" y="545141"/>
                    </a:cubicBezTo>
                    <a:cubicBezTo>
                      <a:pt x="538619" y="564893"/>
                      <a:pt x="553476" y="563682"/>
                      <a:pt x="448408" y="545141"/>
                    </a:cubicBezTo>
                    <a:cubicBezTo>
                      <a:pt x="438002" y="543305"/>
                      <a:pt x="430823" y="533418"/>
                      <a:pt x="422031" y="527556"/>
                    </a:cubicBezTo>
                    <a:cubicBezTo>
                      <a:pt x="371638" y="451964"/>
                      <a:pt x="432056" y="547605"/>
                      <a:pt x="395654" y="474802"/>
                    </a:cubicBezTo>
                    <a:cubicBezTo>
                      <a:pt x="390928" y="465351"/>
                      <a:pt x="382362" y="458081"/>
                      <a:pt x="378070" y="448425"/>
                    </a:cubicBezTo>
                    <a:cubicBezTo>
                      <a:pt x="370542" y="431487"/>
                      <a:pt x="366347" y="413256"/>
                      <a:pt x="360485" y="395671"/>
                    </a:cubicBezTo>
                    <a:cubicBezTo>
                      <a:pt x="357554" y="386879"/>
                      <a:pt x="353217" y="378436"/>
                      <a:pt x="351693" y="369294"/>
                    </a:cubicBezTo>
                    <a:cubicBezTo>
                      <a:pt x="332584" y="254645"/>
                      <a:pt x="345382" y="297612"/>
                      <a:pt x="325316" y="237410"/>
                    </a:cubicBezTo>
                    <a:cubicBezTo>
                      <a:pt x="328247" y="225687"/>
                      <a:pt x="337428" y="213860"/>
                      <a:pt x="334108" y="202241"/>
                    </a:cubicBezTo>
                    <a:cubicBezTo>
                      <a:pt x="330692" y="190285"/>
                      <a:pt x="315691" y="185416"/>
                      <a:pt x="307731" y="175864"/>
                    </a:cubicBezTo>
                    <a:cubicBezTo>
                      <a:pt x="300966" y="167746"/>
                      <a:pt x="297167" y="157385"/>
                      <a:pt x="290147" y="149487"/>
                    </a:cubicBezTo>
                    <a:cubicBezTo>
                      <a:pt x="240912" y="94097"/>
                      <a:pt x="242394" y="100068"/>
                      <a:pt x="184639" y="61564"/>
                    </a:cubicBezTo>
                    <a:cubicBezTo>
                      <a:pt x="150549" y="38838"/>
                      <a:pt x="168288" y="47321"/>
                      <a:pt x="131885" y="35187"/>
                    </a:cubicBezTo>
                    <a:cubicBezTo>
                      <a:pt x="123093" y="29325"/>
                      <a:pt x="114960" y="22328"/>
                      <a:pt x="105508" y="17602"/>
                    </a:cubicBezTo>
                    <a:cubicBezTo>
                      <a:pt x="97219" y="13457"/>
                      <a:pt x="88219" y="10628"/>
                      <a:pt x="79131" y="8810"/>
                    </a:cubicBezTo>
                    <a:cubicBezTo>
                      <a:pt x="31022" y="-812"/>
                      <a:pt x="32867" y="17"/>
                      <a:pt x="0" y="17"/>
                    </a:cubicBezTo>
                  </a:path>
                </a:pathLst>
              </a:custGeom>
              <a:noFill/>
              <a:ln w="12700" cap="flat" cmpd="sng">
                <a:solidFill>
                  <a:srgbClr val="056BB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603" name="Google Shape;1603;g371e9ffc675_0_0"/>
              <p:cNvSpPr/>
              <p:nvPr/>
            </p:nvSpPr>
            <p:spPr>
              <a:xfrm>
                <a:off x="28247875" y="18330600"/>
                <a:ext cx="1395801" cy="528797"/>
              </a:xfrm>
              <a:custGeom>
                <a:avLst/>
                <a:gdLst/>
                <a:ahLst/>
                <a:cxnLst/>
                <a:rect l="l" t="t" r="r" b="b"/>
                <a:pathLst>
                  <a:path w="1608993" h="502420" extrusionOk="0">
                    <a:moveTo>
                      <a:pt x="1608993" y="370536"/>
                    </a:moveTo>
                    <a:cubicBezTo>
                      <a:pt x="1576754" y="367605"/>
                      <a:pt x="1544323" y="366321"/>
                      <a:pt x="1512277" y="361743"/>
                    </a:cubicBezTo>
                    <a:cubicBezTo>
                      <a:pt x="1503102" y="360432"/>
                      <a:pt x="1495168" y="352951"/>
                      <a:pt x="1485900" y="352951"/>
                    </a:cubicBezTo>
                    <a:cubicBezTo>
                      <a:pt x="1435991" y="352951"/>
                      <a:pt x="1386254" y="358812"/>
                      <a:pt x="1336431" y="361743"/>
                    </a:cubicBezTo>
                    <a:cubicBezTo>
                      <a:pt x="1327639" y="364674"/>
                      <a:pt x="1317291" y="364746"/>
                      <a:pt x="1310054" y="370536"/>
                    </a:cubicBezTo>
                    <a:cubicBezTo>
                      <a:pt x="1251439" y="417429"/>
                      <a:pt x="1336432" y="379328"/>
                      <a:pt x="1266093" y="414497"/>
                    </a:cubicBezTo>
                    <a:cubicBezTo>
                      <a:pt x="1257803" y="418642"/>
                      <a:pt x="1248006" y="419145"/>
                      <a:pt x="1239716" y="423290"/>
                    </a:cubicBezTo>
                    <a:cubicBezTo>
                      <a:pt x="1230265" y="428016"/>
                      <a:pt x="1222995" y="436582"/>
                      <a:pt x="1213339" y="440874"/>
                    </a:cubicBezTo>
                    <a:cubicBezTo>
                      <a:pt x="1196401" y="448402"/>
                      <a:pt x="1176008" y="448177"/>
                      <a:pt x="1160585" y="458459"/>
                    </a:cubicBezTo>
                    <a:cubicBezTo>
                      <a:pt x="1100120" y="498769"/>
                      <a:pt x="1127881" y="486945"/>
                      <a:pt x="1081454" y="502420"/>
                    </a:cubicBezTo>
                    <a:cubicBezTo>
                      <a:pt x="1040423" y="499489"/>
                      <a:pt x="998871" y="500777"/>
                      <a:pt x="958362" y="493628"/>
                    </a:cubicBezTo>
                    <a:cubicBezTo>
                      <a:pt x="929893" y="488604"/>
                      <a:pt x="931146" y="466413"/>
                      <a:pt x="914400" y="449667"/>
                    </a:cubicBezTo>
                    <a:cubicBezTo>
                      <a:pt x="906928" y="442195"/>
                      <a:pt x="896815" y="437944"/>
                      <a:pt x="888023" y="432082"/>
                    </a:cubicBezTo>
                    <a:lnTo>
                      <a:pt x="870439" y="379328"/>
                    </a:lnTo>
                    <a:cubicBezTo>
                      <a:pt x="867508" y="370536"/>
                      <a:pt x="863465" y="362039"/>
                      <a:pt x="861647" y="352951"/>
                    </a:cubicBezTo>
                    <a:lnTo>
                      <a:pt x="844062" y="265028"/>
                    </a:lnTo>
                    <a:cubicBezTo>
                      <a:pt x="841131" y="226928"/>
                      <a:pt x="835270" y="188941"/>
                      <a:pt x="835270" y="150728"/>
                    </a:cubicBezTo>
                    <a:cubicBezTo>
                      <a:pt x="835270" y="62433"/>
                      <a:pt x="862755" y="199125"/>
                      <a:pt x="835270" y="89182"/>
                    </a:cubicBezTo>
                    <a:cubicBezTo>
                      <a:pt x="845402" y="-12140"/>
                      <a:pt x="815412" y="-7988"/>
                      <a:pt x="905608" y="10051"/>
                    </a:cubicBezTo>
                    <a:cubicBezTo>
                      <a:pt x="914696" y="11869"/>
                      <a:pt x="923193" y="15912"/>
                      <a:pt x="931985" y="18843"/>
                    </a:cubicBezTo>
                    <a:cubicBezTo>
                      <a:pt x="944145" y="55326"/>
                      <a:pt x="940624" y="62755"/>
                      <a:pt x="993531" y="80390"/>
                    </a:cubicBezTo>
                    <a:lnTo>
                      <a:pt x="1046285" y="97974"/>
                    </a:lnTo>
                    <a:cubicBezTo>
                      <a:pt x="1059215" y="96681"/>
                      <a:pt x="1132764" y="95846"/>
                      <a:pt x="1160585" y="80390"/>
                    </a:cubicBezTo>
                    <a:cubicBezTo>
                      <a:pt x="1179060" y="70126"/>
                      <a:pt x="1193289" y="51903"/>
                      <a:pt x="1213339" y="45220"/>
                    </a:cubicBezTo>
                    <a:cubicBezTo>
                      <a:pt x="1251180" y="32607"/>
                      <a:pt x="1230725" y="38676"/>
                      <a:pt x="1274885" y="27636"/>
                    </a:cubicBezTo>
                    <a:cubicBezTo>
                      <a:pt x="1304193" y="30567"/>
                      <a:pt x="1334866" y="27114"/>
                      <a:pt x="1362808" y="36428"/>
                    </a:cubicBezTo>
                    <a:cubicBezTo>
                      <a:pt x="1372833" y="39770"/>
                      <a:pt x="1379772" y="52256"/>
                      <a:pt x="1380393" y="62805"/>
                    </a:cubicBezTo>
                    <a:cubicBezTo>
                      <a:pt x="1382808" y="103869"/>
                      <a:pt x="1376406" y="145044"/>
                      <a:pt x="1371600" y="185897"/>
                    </a:cubicBezTo>
                    <a:cubicBezTo>
                      <a:pt x="1370517" y="195101"/>
                      <a:pt x="1367949" y="204563"/>
                      <a:pt x="1362808" y="212274"/>
                    </a:cubicBezTo>
                    <a:cubicBezTo>
                      <a:pt x="1349269" y="232583"/>
                      <a:pt x="1329517" y="243261"/>
                      <a:pt x="1310054" y="256236"/>
                    </a:cubicBezTo>
                    <a:cubicBezTo>
                      <a:pt x="1277817" y="304594"/>
                      <a:pt x="1310054" y="263563"/>
                      <a:pt x="1266093" y="300197"/>
                    </a:cubicBezTo>
                    <a:cubicBezTo>
                      <a:pt x="1222184" y="336787"/>
                      <a:pt x="1259695" y="319914"/>
                      <a:pt x="1213339" y="335367"/>
                    </a:cubicBezTo>
                    <a:cubicBezTo>
                      <a:pt x="1207477" y="344159"/>
                      <a:pt x="1204715" y="356143"/>
                      <a:pt x="1195754" y="361743"/>
                    </a:cubicBezTo>
                    <a:cubicBezTo>
                      <a:pt x="1195748" y="361747"/>
                      <a:pt x="1129815" y="383723"/>
                      <a:pt x="1116623" y="388120"/>
                    </a:cubicBezTo>
                    <a:cubicBezTo>
                      <a:pt x="1107831" y="391051"/>
                      <a:pt x="1097958" y="391772"/>
                      <a:pt x="1090247" y="396913"/>
                    </a:cubicBezTo>
                    <a:cubicBezTo>
                      <a:pt x="1014655" y="447306"/>
                      <a:pt x="1110296" y="386888"/>
                      <a:pt x="1037493" y="423290"/>
                    </a:cubicBezTo>
                    <a:cubicBezTo>
                      <a:pt x="1028042" y="428016"/>
                      <a:pt x="1020772" y="436582"/>
                      <a:pt x="1011116" y="440874"/>
                    </a:cubicBezTo>
                    <a:cubicBezTo>
                      <a:pt x="994178" y="448402"/>
                      <a:pt x="975947" y="452597"/>
                      <a:pt x="958362" y="458459"/>
                    </a:cubicBezTo>
                    <a:cubicBezTo>
                      <a:pt x="931474" y="467422"/>
                      <a:pt x="919036" y="472778"/>
                      <a:pt x="888023" y="476043"/>
                    </a:cubicBezTo>
                    <a:cubicBezTo>
                      <a:pt x="847114" y="480349"/>
                      <a:pt x="805962" y="481905"/>
                      <a:pt x="764931" y="484836"/>
                    </a:cubicBezTo>
                    <a:cubicBezTo>
                      <a:pt x="715108" y="481905"/>
                      <a:pt x="664232" y="486645"/>
                      <a:pt x="615462" y="476043"/>
                    </a:cubicBezTo>
                    <a:cubicBezTo>
                      <a:pt x="575099" y="467268"/>
                      <a:pt x="564275" y="436231"/>
                      <a:pt x="536331" y="414497"/>
                    </a:cubicBezTo>
                    <a:cubicBezTo>
                      <a:pt x="499761" y="386054"/>
                      <a:pt x="493148" y="380807"/>
                      <a:pt x="457200" y="370536"/>
                    </a:cubicBezTo>
                    <a:cubicBezTo>
                      <a:pt x="445581" y="367216"/>
                      <a:pt x="433754" y="364674"/>
                      <a:pt x="422031" y="361743"/>
                    </a:cubicBezTo>
                    <a:cubicBezTo>
                      <a:pt x="413239" y="355882"/>
                      <a:pt x="405310" y="348451"/>
                      <a:pt x="395654" y="344159"/>
                    </a:cubicBezTo>
                    <a:cubicBezTo>
                      <a:pt x="395642" y="344154"/>
                      <a:pt x="329718" y="322180"/>
                      <a:pt x="316523" y="317782"/>
                    </a:cubicBezTo>
                    <a:lnTo>
                      <a:pt x="237393" y="291405"/>
                    </a:lnTo>
                    <a:cubicBezTo>
                      <a:pt x="228601" y="288474"/>
                      <a:pt x="220212" y="283763"/>
                      <a:pt x="211016" y="282613"/>
                    </a:cubicBezTo>
                    <a:lnTo>
                      <a:pt x="140677" y="273820"/>
                    </a:lnTo>
                    <a:cubicBezTo>
                      <a:pt x="125699" y="268827"/>
                      <a:pt x="93483" y="257340"/>
                      <a:pt x="79131" y="256236"/>
                    </a:cubicBezTo>
                    <a:cubicBezTo>
                      <a:pt x="52832" y="254213"/>
                      <a:pt x="26377" y="256236"/>
                      <a:pt x="0" y="256236"/>
                    </a:cubicBezTo>
                  </a:path>
                </a:pathLst>
              </a:custGeom>
              <a:noFill/>
              <a:ln w="127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grpSp>
      </p:grpSp>
      <p:sp>
        <p:nvSpPr>
          <p:cNvPr id="1604" name="Google Shape;1604;g371e9ffc675_0_0"/>
          <p:cNvSpPr/>
          <p:nvPr/>
        </p:nvSpPr>
        <p:spPr>
          <a:xfrm>
            <a:off x="25760813" y="11212050"/>
            <a:ext cx="1091100" cy="16605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pic>
        <p:nvPicPr>
          <p:cNvPr id="1605" name="Google Shape;1605;g371e9ffc675_0_0"/>
          <p:cNvPicPr preferRelativeResize="0"/>
          <p:nvPr/>
        </p:nvPicPr>
        <p:blipFill rotWithShape="1">
          <a:blip r:embed="rId3">
            <a:alphaModFix/>
          </a:blip>
          <a:srcRect/>
          <a:stretch/>
        </p:blipFill>
        <p:spPr>
          <a:xfrm>
            <a:off x="25879735" y="11682591"/>
            <a:ext cx="310400" cy="238963"/>
          </a:xfrm>
          <a:prstGeom prst="rect">
            <a:avLst/>
          </a:prstGeom>
          <a:noFill/>
          <a:ln>
            <a:noFill/>
          </a:ln>
        </p:spPr>
      </p:pic>
      <p:pic>
        <p:nvPicPr>
          <p:cNvPr id="1606" name="Google Shape;1606;g371e9ffc675_0_0"/>
          <p:cNvPicPr preferRelativeResize="0"/>
          <p:nvPr/>
        </p:nvPicPr>
        <p:blipFill rotWithShape="1">
          <a:blip r:embed="rId3">
            <a:alphaModFix/>
          </a:blip>
          <a:srcRect/>
          <a:stretch/>
        </p:blipFill>
        <p:spPr>
          <a:xfrm>
            <a:off x="25879735" y="12139791"/>
            <a:ext cx="310400" cy="238963"/>
          </a:xfrm>
          <a:prstGeom prst="rect">
            <a:avLst/>
          </a:prstGeom>
          <a:noFill/>
          <a:ln>
            <a:noFill/>
          </a:ln>
        </p:spPr>
      </p:pic>
      <p:pic>
        <p:nvPicPr>
          <p:cNvPr id="1607" name="Google Shape;1607;g371e9ffc675_0_0"/>
          <p:cNvPicPr preferRelativeResize="0"/>
          <p:nvPr/>
        </p:nvPicPr>
        <p:blipFill rotWithShape="1">
          <a:blip r:embed="rId3">
            <a:alphaModFix/>
          </a:blip>
          <a:srcRect/>
          <a:stretch/>
        </p:blipFill>
        <p:spPr>
          <a:xfrm>
            <a:off x="26413135" y="11682591"/>
            <a:ext cx="310400" cy="238963"/>
          </a:xfrm>
          <a:prstGeom prst="rect">
            <a:avLst/>
          </a:prstGeom>
          <a:noFill/>
          <a:ln>
            <a:noFill/>
          </a:ln>
        </p:spPr>
      </p:pic>
      <p:pic>
        <p:nvPicPr>
          <p:cNvPr id="1608" name="Google Shape;1608;g371e9ffc675_0_0"/>
          <p:cNvPicPr preferRelativeResize="0"/>
          <p:nvPr/>
        </p:nvPicPr>
        <p:blipFill rotWithShape="1">
          <a:blip r:embed="rId3">
            <a:alphaModFix/>
          </a:blip>
          <a:srcRect/>
          <a:stretch/>
        </p:blipFill>
        <p:spPr>
          <a:xfrm>
            <a:off x="26413135" y="12139791"/>
            <a:ext cx="310400" cy="238963"/>
          </a:xfrm>
          <a:prstGeom prst="rect">
            <a:avLst/>
          </a:prstGeom>
          <a:noFill/>
          <a:ln>
            <a:noFill/>
          </a:ln>
        </p:spPr>
      </p:pic>
      <p:sp>
        <p:nvSpPr>
          <p:cNvPr id="1609" name="Google Shape;1609;g371e9ffc675_0_0"/>
          <p:cNvSpPr txBox="1"/>
          <p:nvPr/>
        </p:nvSpPr>
        <p:spPr>
          <a:xfrm>
            <a:off x="25126601" y="12891135"/>
            <a:ext cx="25917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100" b="1">
                <a:solidFill>
                  <a:srgbClr val="674EA7"/>
                </a:solidFill>
                <a:latin typeface="Arial" panose="020B0604020202020204" pitchFamily="34" charset="0"/>
                <a:cs typeface="Arial" panose="020B0604020202020204" pitchFamily="34" charset="0"/>
              </a:rPr>
              <a:t>vehicles</a:t>
            </a:r>
            <a:r>
              <a:rPr lang="en-US" sz="2100" b="1" i="0" u="none" strike="noStrike" cap="none">
                <a:solidFill>
                  <a:srgbClr val="674EA7"/>
                </a:solidFill>
                <a:latin typeface="Arial" panose="020B0604020202020204" pitchFamily="34" charset="0"/>
                <a:cs typeface="Arial" panose="020B0604020202020204" pitchFamily="34" charset="0"/>
              </a:rPr>
              <a:t>.csv</a:t>
            </a:r>
            <a:endParaRPr sz="2100" b="1" i="0" u="none" strike="noStrike" cap="none">
              <a:solidFill>
                <a:srgbClr val="674EA7"/>
              </a:solidFill>
              <a:latin typeface="Arial" panose="020B0604020202020204" pitchFamily="34" charset="0"/>
              <a:cs typeface="Arial" panose="020B0604020202020204" pitchFamily="34" charset="0"/>
            </a:endParaRPr>
          </a:p>
        </p:txBody>
      </p:sp>
      <p:cxnSp>
        <p:nvCxnSpPr>
          <p:cNvPr id="1610" name="Google Shape;1610;g371e9ffc675_0_0"/>
          <p:cNvCxnSpPr>
            <a:stCxn id="1609" idx="2"/>
            <a:endCxn id="1394" idx="3"/>
          </p:cNvCxnSpPr>
          <p:nvPr/>
        </p:nvCxnSpPr>
        <p:spPr>
          <a:xfrm rot="5400000">
            <a:off x="25124651" y="12727035"/>
            <a:ext cx="625800" cy="1969800"/>
          </a:xfrm>
          <a:prstGeom prst="bentConnector3">
            <a:avLst>
              <a:gd name="adj1" fmla="val 61251"/>
            </a:avLst>
          </a:prstGeom>
          <a:noFill/>
          <a:ln w="38100" cap="flat" cmpd="sng">
            <a:solidFill>
              <a:srgbClr val="674EA7"/>
            </a:solidFill>
            <a:prstDash val="solid"/>
            <a:round/>
            <a:headEnd type="none" w="sm" len="sm"/>
            <a:tailEnd type="triangle" w="med" len="med"/>
          </a:ln>
        </p:spPr>
      </p:cxnSp>
      <p:sp>
        <p:nvSpPr>
          <p:cNvPr id="1611" name="Google Shape;1611;g371e9ffc675_0_0"/>
          <p:cNvSpPr/>
          <p:nvPr/>
        </p:nvSpPr>
        <p:spPr>
          <a:xfrm>
            <a:off x="21385618" y="9016409"/>
            <a:ext cx="2018647" cy="1318641"/>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cxnSp>
        <p:nvCxnSpPr>
          <p:cNvPr id="1612" name="Google Shape;1612;g371e9ffc675_0_0"/>
          <p:cNvCxnSpPr>
            <a:cxnSpLocks/>
          </p:cNvCxnSpPr>
          <p:nvPr/>
        </p:nvCxnSpPr>
        <p:spPr>
          <a:xfrm>
            <a:off x="21386939" y="9269579"/>
            <a:ext cx="2022980" cy="0"/>
          </a:xfrm>
          <a:prstGeom prst="straightConnector1">
            <a:avLst/>
          </a:prstGeom>
          <a:noFill/>
          <a:ln w="28575" cap="flat" cmpd="sng">
            <a:solidFill>
              <a:srgbClr val="000000"/>
            </a:solidFill>
            <a:prstDash val="solid"/>
            <a:round/>
            <a:headEnd type="none" w="sm" len="sm"/>
            <a:tailEnd type="none" w="sm" len="sm"/>
          </a:ln>
        </p:spPr>
      </p:cxnSp>
      <p:cxnSp>
        <p:nvCxnSpPr>
          <p:cNvPr id="1613" name="Google Shape;1613;g371e9ffc675_0_0"/>
          <p:cNvCxnSpPr>
            <a:cxnSpLocks/>
          </p:cNvCxnSpPr>
          <p:nvPr/>
        </p:nvCxnSpPr>
        <p:spPr>
          <a:xfrm>
            <a:off x="21787990" y="9017569"/>
            <a:ext cx="819" cy="1306941"/>
          </a:xfrm>
          <a:prstGeom prst="straightConnector1">
            <a:avLst/>
          </a:prstGeom>
          <a:noFill/>
          <a:ln w="28575" cap="flat" cmpd="sng">
            <a:solidFill>
              <a:srgbClr val="000000"/>
            </a:solidFill>
            <a:prstDash val="solid"/>
            <a:round/>
            <a:headEnd type="none" w="sm" len="sm"/>
            <a:tailEnd type="none" w="sm" len="sm"/>
          </a:ln>
        </p:spPr>
      </p:cxnSp>
      <p:sp>
        <p:nvSpPr>
          <p:cNvPr id="1614" name="Google Shape;1614;g371e9ffc675_0_0"/>
          <p:cNvSpPr txBox="1"/>
          <p:nvPr/>
        </p:nvSpPr>
        <p:spPr>
          <a:xfrm>
            <a:off x="21732949" y="9043416"/>
            <a:ext cx="399267" cy="2485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800" b="1" i="0" u="none" strike="noStrike" cap="none" dirty="0" err="1">
                <a:latin typeface="Arial" panose="020B0604020202020204" pitchFamily="34" charset="0"/>
                <a:ea typeface="Book Antiqua"/>
                <a:cs typeface="Arial" panose="020B0604020202020204" pitchFamily="34" charset="0"/>
                <a:sym typeface="Book Antiqua"/>
              </a:rPr>
              <a:t>lat</a:t>
            </a:r>
            <a:endParaRPr sz="9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15" name="Google Shape;1615;g371e9ffc675_0_0"/>
          <p:cNvSpPr txBox="1"/>
          <p:nvPr/>
        </p:nvSpPr>
        <p:spPr>
          <a:xfrm>
            <a:off x="21366953" y="9043416"/>
            <a:ext cx="455435" cy="22483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800" b="1" dirty="0" err="1">
                <a:solidFill>
                  <a:srgbClr val="000000"/>
                </a:solidFill>
                <a:latin typeface="Arial" panose="020B0604020202020204" pitchFamily="34" charset="0"/>
                <a:ea typeface="Book Antiqua"/>
                <a:cs typeface="Arial" panose="020B0604020202020204" pitchFamily="34" charset="0"/>
                <a:sym typeface="Book Antiqua"/>
              </a:rPr>
              <a:t>ftKey</a:t>
            </a:r>
            <a:endParaRPr sz="9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16" name="Google Shape;1616;g371e9ffc675_0_0"/>
          <p:cNvSpPr txBox="1"/>
          <p:nvPr/>
        </p:nvSpPr>
        <p:spPr>
          <a:xfrm>
            <a:off x="21556706" y="9329706"/>
            <a:ext cx="144316" cy="1941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panose="020B0604020202020204" pitchFamily="34" charset="0"/>
                <a:ea typeface="Book Antiqua"/>
                <a:cs typeface="Arial" panose="020B0604020202020204" pitchFamily="34" charset="0"/>
                <a:sym typeface="Book Antiqua"/>
              </a:rPr>
              <a:t>1</a:t>
            </a:r>
            <a:endParaRPr sz="1600" b="1"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cxnSp>
        <p:nvCxnSpPr>
          <p:cNvPr id="1617" name="Google Shape;1617;g371e9ffc675_0_0"/>
          <p:cNvCxnSpPr>
            <a:cxnSpLocks/>
          </p:cNvCxnSpPr>
          <p:nvPr/>
        </p:nvCxnSpPr>
        <p:spPr>
          <a:xfrm>
            <a:off x="21998716" y="9017293"/>
            <a:ext cx="926" cy="1312317"/>
          </a:xfrm>
          <a:prstGeom prst="straightConnector1">
            <a:avLst/>
          </a:prstGeom>
          <a:noFill/>
          <a:ln w="28575" cap="flat" cmpd="sng">
            <a:solidFill>
              <a:srgbClr val="000000"/>
            </a:solidFill>
            <a:prstDash val="solid"/>
            <a:round/>
            <a:headEnd type="none" w="sm" len="sm"/>
            <a:tailEnd type="none" w="sm" len="sm"/>
          </a:ln>
        </p:spPr>
      </p:cxnSp>
      <p:sp>
        <p:nvSpPr>
          <p:cNvPr id="1618" name="Google Shape;1618;g371e9ffc675_0_0"/>
          <p:cNvSpPr/>
          <p:nvPr/>
        </p:nvSpPr>
        <p:spPr>
          <a:xfrm rot="5402531">
            <a:off x="21666474" y="9420549"/>
            <a:ext cx="429428" cy="135590"/>
          </a:xfrm>
          <a:prstGeom prst="rect">
            <a:avLst/>
          </a:prstGeom>
          <a:solidFill>
            <a:srgbClr val="D9EAD3"/>
          </a:solidFill>
          <a:ln w="19050" cap="flat" cmpd="sng">
            <a:solidFill>
              <a:srgbClr val="38761D"/>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19" name="Google Shape;1619;g371e9ffc675_0_0"/>
          <p:cNvSpPr txBox="1"/>
          <p:nvPr/>
        </p:nvSpPr>
        <p:spPr>
          <a:xfrm>
            <a:off x="21946704" y="9043416"/>
            <a:ext cx="455435" cy="2473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800" b="1" dirty="0" err="1">
                <a:solidFill>
                  <a:srgbClr val="000000"/>
                </a:solidFill>
                <a:latin typeface="Arial" panose="020B0604020202020204" pitchFamily="34" charset="0"/>
                <a:ea typeface="Book Antiqua"/>
                <a:cs typeface="Arial" panose="020B0604020202020204" pitchFamily="34" charset="0"/>
                <a:sym typeface="Book Antiqua"/>
              </a:rPr>
              <a:t>lon</a:t>
            </a:r>
            <a:endParaRPr sz="9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20" name="Google Shape;1620;g371e9ffc675_0_0"/>
          <p:cNvSpPr txBox="1"/>
          <p:nvPr/>
        </p:nvSpPr>
        <p:spPr>
          <a:xfrm>
            <a:off x="22174200" y="9043416"/>
            <a:ext cx="755593" cy="21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800" b="1" dirty="0">
                <a:solidFill>
                  <a:srgbClr val="000000"/>
                </a:solidFill>
                <a:latin typeface="Arial" panose="020B0604020202020204" pitchFamily="34" charset="0"/>
                <a:ea typeface="Book Antiqua"/>
                <a:cs typeface="Arial" panose="020B0604020202020204" pitchFamily="34" charset="0"/>
                <a:sym typeface="Book Antiqua"/>
              </a:rPr>
              <a:t>timestamp</a:t>
            </a:r>
            <a:endParaRPr sz="9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p:txBody>
      </p:sp>
      <p:cxnSp>
        <p:nvCxnSpPr>
          <p:cNvPr id="1621" name="Google Shape;1621;g371e9ffc675_0_0"/>
          <p:cNvCxnSpPr>
            <a:cxnSpLocks/>
          </p:cNvCxnSpPr>
          <p:nvPr/>
        </p:nvCxnSpPr>
        <p:spPr>
          <a:xfrm>
            <a:off x="22214168" y="9017164"/>
            <a:ext cx="36" cy="1314846"/>
          </a:xfrm>
          <a:prstGeom prst="straightConnector1">
            <a:avLst/>
          </a:prstGeom>
          <a:noFill/>
          <a:ln w="28575" cap="flat" cmpd="sng">
            <a:solidFill>
              <a:srgbClr val="000000"/>
            </a:solidFill>
            <a:prstDash val="solid"/>
            <a:round/>
            <a:headEnd type="none" w="sm" len="sm"/>
            <a:tailEnd type="none" w="sm" len="sm"/>
          </a:ln>
        </p:spPr>
      </p:cxnSp>
      <p:sp>
        <p:nvSpPr>
          <p:cNvPr id="1622" name="Google Shape;1622;g371e9ffc675_0_0"/>
          <p:cNvSpPr/>
          <p:nvPr/>
        </p:nvSpPr>
        <p:spPr>
          <a:xfrm rot="5400000">
            <a:off x="21746936" y="9783343"/>
            <a:ext cx="268788" cy="135590"/>
          </a:xfrm>
          <a:prstGeom prst="rect">
            <a:avLst/>
          </a:prstGeom>
          <a:solidFill>
            <a:srgbClr val="FFF2CC"/>
          </a:solidFill>
          <a:ln w="19050" cap="flat" cmpd="sng">
            <a:solidFill>
              <a:srgbClr val="BF9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23" name="Google Shape;1623;g371e9ffc675_0_0"/>
          <p:cNvSpPr txBox="1"/>
          <p:nvPr/>
        </p:nvSpPr>
        <p:spPr>
          <a:xfrm>
            <a:off x="21561769" y="9802625"/>
            <a:ext cx="144316" cy="1941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a:solidFill>
                  <a:srgbClr val="000000"/>
                </a:solidFill>
                <a:latin typeface="Arial" panose="020B0604020202020204" pitchFamily="34" charset="0"/>
                <a:ea typeface="Book Antiqua"/>
                <a:cs typeface="Arial" panose="020B0604020202020204" pitchFamily="34" charset="0"/>
                <a:sym typeface="Book Antiqua"/>
              </a:rPr>
              <a:t>2</a:t>
            </a:r>
            <a:endParaRPr sz="1600" b="1">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600"/>
              <a:buFont typeface="Arial"/>
              <a:buNone/>
            </a:pPr>
            <a:endParaRPr sz="1600" b="1">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24" name="Google Shape;1624;g371e9ffc675_0_0"/>
          <p:cNvSpPr txBox="1"/>
          <p:nvPr/>
        </p:nvSpPr>
        <p:spPr>
          <a:xfrm>
            <a:off x="21556706" y="9566169"/>
            <a:ext cx="144316" cy="1941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panose="020B0604020202020204" pitchFamily="34" charset="0"/>
                <a:ea typeface="Book Antiqua"/>
                <a:cs typeface="Arial" panose="020B0604020202020204" pitchFamily="34" charset="0"/>
                <a:sym typeface="Book Antiqua"/>
              </a:rPr>
              <a:t>1</a:t>
            </a:r>
            <a:endParaRPr sz="1600" b="1"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25" name="Google Shape;1625;g371e9ffc675_0_0"/>
          <p:cNvSpPr/>
          <p:nvPr/>
        </p:nvSpPr>
        <p:spPr>
          <a:xfrm rot="5402531">
            <a:off x="21870197" y="9417854"/>
            <a:ext cx="429428" cy="135590"/>
          </a:xfrm>
          <a:prstGeom prst="rect">
            <a:avLst/>
          </a:prstGeom>
          <a:solidFill>
            <a:srgbClr val="D9EAD3"/>
          </a:solidFill>
          <a:ln w="19050" cap="flat" cmpd="sng">
            <a:solidFill>
              <a:srgbClr val="38761D"/>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26" name="Google Shape;1626;g371e9ffc675_0_0"/>
          <p:cNvSpPr/>
          <p:nvPr/>
        </p:nvSpPr>
        <p:spPr>
          <a:xfrm rot="5400000">
            <a:off x="21950596" y="9783343"/>
            <a:ext cx="268788" cy="135590"/>
          </a:xfrm>
          <a:prstGeom prst="rect">
            <a:avLst/>
          </a:prstGeom>
          <a:solidFill>
            <a:srgbClr val="FFF2CC"/>
          </a:solidFill>
          <a:ln w="19050" cap="flat" cmpd="sng">
            <a:solidFill>
              <a:srgbClr val="BF9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27" name="Google Shape;1627;g371e9ffc675_0_0"/>
          <p:cNvSpPr txBox="1"/>
          <p:nvPr/>
        </p:nvSpPr>
        <p:spPr>
          <a:xfrm>
            <a:off x="21561769" y="10046557"/>
            <a:ext cx="144316" cy="1941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a:solidFill>
                  <a:srgbClr val="000000"/>
                </a:solidFill>
                <a:latin typeface="Arial" panose="020B0604020202020204" pitchFamily="34" charset="0"/>
                <a:ea typeface="Book Antiqua"/>
                <a:cs typeface="Arial" panose="020B0604020202020204" pitchFamily="34" charset="0"/>
                <a:sym typeface="Book Antiqua"/>
              </a:rPr>
              <a:t>3</a:t>
            </a:r>
            <a:endParaRPr sz="1600" b="1">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600"/>
              <a:buFont typeface="Arial"/>
              <a:buNone/>
            </a:pPr>
            <a:endParaRPr sz="1600" b="1">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28" name="Google Shape;1628;g371e9ffc675_0_0"/>
          <p:cNvSpPr/>
          <p:nvPr/>
        </p:nvSpPr>
        <p:spPr>
          <a:xfrm rot="5400000">
            <a:off x="22729375" y="9342861"/>
            <a:ext cx="709600" cy="553100"/>
          </a:xfrm>
          <a:prstGeom prst="rect">
            <a:avLst/>
          </a:prstGeom>
          <a:solidFill>
            <a:srgbClr val="C9C2D1"/>
          </a:solidFill>
          <a:ln w="19050" cap="flat" cmpd="sng">
            <a:solidFill>
              <a:srgbClr val="674EA7"/>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29" name="Google Shape;1629;g371e9ffc675_0_0"/>
          <p:cNvSpPr txBox="1"/>
          <p:nvPr/>
        </p:nvSpPr>
        <p:spPr>
          <a:xfrm>
            <a:off x="22805136" y="9043416"/>
            <a:ext cx="710841" cy="22483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800" b="1" dirty="0" err="1">
                <a:solidFill>
                  <a:srgbClr val="000000"/>
                </a:solidFill>
                <a:latin typeface="Arial" panose="020B0604020202020204" pitchFamily="34" charset="0"/>
                <a:ea typeface="Book Antiqua"/>
                <a:cs typeface="Arial" panose="020B0604020202020204" pitchFamily="34" charset="0"/>
                <a:sym typeface="Book Antiqua"/>
              </a:rPr>
              <a:t>clusterID</a:t>
            </a:r>
            <a:endParaRPr sz="9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p:txBody>
      </p:sp>
      <p:cxnSp>
        <p:nvCxnSpPr>
          <p:cNvPr id="1630" name="Google Shape;1630;g371e9ffc675_0_0"/>
          <p:cNvCxnSpPr>
            <a:cxnSpLocks/>
          </p:cNvCxnSpPr>
          <p:nvPr/>
        </p:nvCxnSpPr>
        <p:spPr>
          <a:xfrm>
            <a:off x="22838523" y="9013322"/>
            <a:ext cx="36" cy="1314846"/>
          </a:xfrm>
          <a:prstGeom prst="straightConnector1">
            <a:avLst/>
          </a:prstGeom>
          <a:noFill/>
          <a:ln w="28575" cap="flat" cmpd="sng">
            <a:solidFill>
              <a:srgbClr val="000000"/>
            </a:solidFill>
            <a:prstDash val="solid"/>
            <a:round/>
            <a:headEnd type="none" w="sm" len="sm"/>
            <a:tailEnd type="none" w="sm" len="sm"/>
          </a:ln>
        </p:spPr>
      </p:cxnSp>
      <p:sp>
        <p:nvSpPr>
          <p:cNvPr id="1631" name="Google Shape;1631;g371e9ffc675_0_0"/>
          <p:cNvSpPr/>
          <p:nvPr/>
        </p:nvSpPr>
        <p:spPr>
          <a:xfrm rot="5400000">
            <a:off x="21756377" y="10097735"/>
            <a:ext cx="268788" cy="135590"/>
          </a:xfrm>
          <a:prstGeom prst="rect">
            <a:avLst/>
          </a:prstGeom>
          <a:solidFill>
            <a:srgbClr val="EAD1DC"/>
          </a:solidFill>
          <a:ln w="19050" cap="flat" cmpd="sng">
            <a:solidFill>
              <a:srgbClr val="BF9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32" name="Google Shape;1632;g371e9ffc675_0_0"/>
          <p:cNvSpPr/>
          <p:nvPr/>
        </p:nvSpPr>
        <p:spPr>
          <a:xfrm rot="5400000">
            <a:off x="21956558" y="10097433"/>
            <a:ext cx="268788" cy="135590"/>
          </a:xfrm>
          <a:prstGeom prst="rect">
            <a:avLst/>
          </a:prstGeom>
          <a:solidFill>
            <a:srgbClr val="EAD1DC"/>
          </a:solidFill>
          <a:ln w="19050" cap="flat" cmpd="sng">
            <a:solidFill>
              <a:srgbClr val="BF9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33" name="Google Shape;1633;g371e9ffc675_0_0"/>
          <p:cNvSpPr/>
          <p:nvPr/>
        </p:nvSpPr>
        <p:spPr>
          <a:xfrm rot="5400000">
            <a:off x="22956671" y="9888471"/>
            <a:ext cx="268788" cy="554107"/>
          </a:xfrm>
          <a:prstGeom prst="rect">
            <a:avLst/>
          </a:prstGeom>
          <a:solidFill>
            <a:srgbClr val="CFE2F3"/>
          </a:solidFill>
          <a:ln w="19050" cap="flat" cmpd="sng">
            <a:solidFill>
              <a:srgbClr val="BF9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34" name="Google Shape;1634;g371e9ffc675_0_0"/>
          <p:cNvSpPr txBox="1"/>
          <p:nvPr/>
        </p:nvSpPr>
        <p:spPr>
          <a:xfrm>
            <a:off x="20951685" y="10333794"/>
            <a:ext cx="3293131" cy="50780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100" b="1" dirty="0">
                <a:solidFill>
                  <a:srgbClr val="674EA7"/>
                </a:solidFill>
                <a:latin typeface="Arial" panose="020B0604020202020204" pitchFamily="34" charset="0"/>
                <a:cs typeface="Arial" panose="020B0604020202020204" pitchFamily="34" charset="0"/>
              </a:rPr>
              <a:t>Corridor   Clustering</a:t>
            </a:r>
            <a:endParaRPr sz="2100" b="1" dirty="0">
              <a:solidFill>
                <a:srgbClr val="674EA7"/>
              </a:solidFill>
              <a:latin typeface="Arial" panose="020B0604020202020204" pitchFamily="34" charset="0"/>
              <a:cs typeface="Arial" panose="020B0604020202020204" pitchFamily="34" charset="0"/>
            </a:endParaRPr>
          </a:p>
        </p:txBody>
      </p:sp>
      <p:cxnSp>
        <p:nvCxnSpPr>
          <p:cNvPr id="1635" name="Google Shape;1635;g371e9ffc675_0_0"/>
          <p:cNvCxnSpPr>
            <a:cxnSpLocks/>
            <a:stCxn id="1636" idx="3"/>
            <a:endCxn id="1599" idx="3"/>
          </p:cNvCxnSpPr>
          <p:nvPr/>
        </p:nvCxnSpPr>
        <p:spPr>
          <a:xfrm flipH="1">
            <a:off x="22494260" y="10287540"/>
            <a:ext cx="32" cy="851495"/>
          </a:xfrm>
          <a:prstGeom prst="straightConnector1">
            <a:avLst/>
          </a:prstGeom>
          <a:noFill/>
          <a:ln w="38100" cap="flat" cmpd="sng">
            <a:solidFill>
              <a:srgbClr val="674EA7"/>
            </a:solidFill>
            <a:prstDash val="solid"/>
            <a:round/>
            <a:headEnd type="none" w="sm" len="sm"/>
            <a:tailEnd type="triangle" w="med" len="med"/>
          </a:ln>
        </p:spPr>
      </p:cxnSp>
      <p:sp>
        <p:nvSpPr>
          <p:cNvPr id="1637" name="Google Shape;1637;g371e9ffc675_0_0"/>
          <p:cNvSpPr txBox="1"/>
          <p:nvPr/>
        </p:nvSpPr>
        <p:spPr>
          <a:xfrm>
            <a:off x="14849831" y="19293892"/>
            <a:ext cx="2103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rgbClr val="E69138"/>
                </a:solidFill>
                <a:latin typeface="Arial" panose="020B0604020202020204" pitchFamily="34" charset="0"/>
                <a:cs typeface="Arial" panose="020B0604020202020204" pitchFamily="34" charset="0"/>
              </a:rPr>
              <a:t>Config</a:t>
            </a:r>
            <a:r>
              <a:rPr lang="en-US" sz="2000" b="1" i="0" u="none" strike="noStrike" cap="none">
                <a:solidFill>
                  <a:srgbClr val="E69138"/>
                </a:solidFill>
                <a:latin typeface="Arial" panose="020B0604020202020204" pitchFamily="34" charset="0"/>
                <a:cs typeface="Arial" panose="020B0604020202020204" pitchFamily="34" charset="0"/>
              </a:rPr>
              <a:t>.xml</a:t>
            </a:r>
            <a:endParaRPr sz="1400" b="1" i="0" u="none" strike="noStrike" cap="none">
              <a:solidFill>
                <a:srgbClr val="E69138"/>
              </a:solidFill>
              <a:latin typeface="Arial" panose="020B0604020202020204" pitchFamily="34" charset="0"/>
              <a:cs typeface="Arial" panose="020B0604020202020204" pitchFamily="34" charset="0"/>
            </a:endParaRPr>
          </a:p>
        </p:txBody>
      </p:sp>
      <p:grpSp>
        <p:nvGrpSpPr>
          <p:cNvPr id="1638" name="Google Shape;1638;g371e9ffc675_0_0"/>
          <p:cNvGrpSpPr/>
          <p:nvPr/>
        </p:nvGrpSpPr>
        <p:grpSpPr>
          <a:xfrm>
            <a:off x="14900888" y="16722670"/>
            <a:ext cx="1869699" cy="2590434"/>
            <a:chOff x="19845222" y="9624326"/>
            <a:chExt cx="4734614" cy="4698773"/>
          </a:xfrm>
        </p:grpSpPr>
        <p:sp>
          <p:nvSpPr>
            <p:cNvPr id="1639" name="Google Shape;1639;g371e9ffc675_0_0"/>
            <p:cNvSpPr/>
            <p:nvPr/>
          </p:nvSpPr>
          <p:spPr>
            <a:xfrm rot="-3350012" flipH="1">
              <a:off x="23529145" y="12773171"/>
              <a:ext cx="450446" cy="1654672"/>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cxnSp>
          <p:nvCxnSpPr>
            <p:cNvPr id="1640" name="Google Shape;1640;g371e9ffc675_0_0"/>
            <p:cNvCxnSpPr/>
            <p:nvPr/>
          </p:nvCxnSpPr>
          <p:spPr>
            <a:xfrm rot="-10210606">
              <a:off x="22970349" y="13313170"/>
              <a:ext cx="1573773" cy="553822"/>
            </a:xfrm>
            <a:prstGeom prst="straightConnector1">
              <a:avLst/>
            </a:prstGeom>
            <a:noFill/>
            <a:ln w="25400" cap="flat" cmpd="sng">
              <a:solidFill>
                <a:schemeClr val="dk1"/>
              </a:solidFill>
              <a:prstDash val="lgDash"/>
              <a:round/>
              <a:headEnd type="none" w="sm" len="sm"/>
              <a:tailEnd type="none" w="sm" len="sm"/>
            </a:ln>
          </p:spPr>
        </p:cxnSp>
        <p:sp>
          <p:nvSpPr>
            <p:cNvPr id="1641" name="Google Shape;1641;g371e9ffc675_0_0"/>
            <p:cNvSpPr/>
            <p:nvPr/>
          </p:nvSpPr>
          <p:spPr>
            <a:xfrm>
              <a:off x="19845222" y="9624967"/>
              <a:ext cx="4734600" cy="1521900"/>
            </a:xfrm>
            <a:prstGeom prst="rect">
              <a:avLst/>
            </a:prstGeom>
            <a:solidFill>
              <a:srgbClr val="E1DF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642" name="Google Shape;1642;g371e9ffc675_0_0"/>
            <p:cNvPicPr preferRelativeResize="0"/>
            <p:nvPr/>
          </p:nvPicPr>
          <p:blipFill rotWithShape="1">
            <a:blip r:embed="rId3">
              <a:alphaModFix/>
            </a:blip>
            <a:srcRect/>
            <a:stretch/>
          </p:blipFill>
          <p:spPr>
            <a:xfrm flipH="1">
              <a:off x="20999917" y="9899935"/>
              <a:ext cx="553388" cy="423330"/>
            </a:xfrm>
            <a:prstGeom prst="rect">
              <a:avLst/>
            </a:prstGeom>
            <a:noFill/>
            <a:ln>
              <a:noFill/>
            </a:ln>
          </p:spPr>
        </p:pic>
        <p:pic>
          <p:nvPicPr>
            <p:cNvPr id="1643" name="Google Shape;1643;g371e9ffc675_0_0"/>
            <p:cNvPicPr preferRelativeResize="0"/>
            <p:nvPr/>
          </p:nvPicPr>
          <p:blipFill rotWithShape="1">
            <a:blip r:embed="rId3">
              <a:alphaModFix/>
            </a:blip>
            <a:srcRect/>
            <a:stretch/>
          </p:blipFill>
          <p:spPr>
            <a:xfrm>
              <a:off x="22678904" y="10609025"/>
              <a:ext cx="553388" cy="423330"/>
            </a:xfrm>
            <a:prstGeom prst="rect">
              <a:avLst/>
            </a:prstGeom>
            <a:noFill/>
            <a:ln>
              <a:noFill/>
            </a:ln>
          </p:spPr>
        </p:pic>
        <p:cxnSp>
          <p:nvCxnSpPr>
            <p:cNvPr id="1644" name="Google Shape;1644;g371e9ffc675_0_0"/>
            <p:cNvCxnSpPr/>
            <p:nvPr/>
          </p:nvCxnSpPr>
          <p:spPr>
            <a:xfrm rot="10800000" flipH="1">
              <a:off x="21232832" y="12687067"/>
              <a:ext cx="348000" cy="144000"/>
            </a:xfrm>
            <a:prstGeom prst="straightConnector1">
              <a:avLst/>
            </a:prstGeom>
            <a:noFill/>
            <a:ln w="25400" cap="flat" cmpd="sng">
              <a:solidFill>
                <a:schemeClr val="dk1"/>
              </a:solidFill>
              <a:prstDash val="solid"/>
              <a:round/>
              <a:headEnd type="none" w="sm" len="sm"/>
              <a:tailEnd type="none" w="sm" len="sm"/>
            </a:ln>
          </p:spPr>
        </p:cxnSp>
        <p:cxnSp>
          <p:nvCxnSpPr>
            <p:cNvPr id="1645" name="Google Shape;1645;g371e9ffc675_0_0"/>
            <p:cNvCxnSpPr/>
            <p:nvPr/>
          </p:nvCxnSpPr>
          <p:spPr>
            <a:xfrm rot="10800000" flipH="1">
              <a:off x="22558585" y="12137543"/>
              <a:ext cx="348000" cy="144000"/>
            </a:xfrm>
            <a:prstGeom prst="straightConnector1">
              <a:avLst/>
            </a:prstGeom>
            <a:noFill/>
            <a:ln w="25400" cap="flat" cmpd="sng">
              <a:solidFill>
                <a:schemeClr val="dk1"/>
              </a:solidFill>
              <a:prstDash val="solid"/>
              <a:round/>
              <a:headEnd type="none" w="sm" len="sm"/>
              <a:tailEnd type="none" w="sm" len="sm"/>
            </a:ln>
          </p:spPr>
        </p:cxnSp>
        <p:sp>
          <p:nvSpPr>
            <p:cNvPr id="1646" name="Google Shape;1646;g371e9ffc675_0_0"/>
            <p:cNvSpPr/>
            <p:nvPr/>
          </p:nvSpPr>
          <p:spPr>
            <a:xfrm>
              <a:off x="21701552" y="10094529"/>
              <a:ext cx="1120023" cy="864768"/>
            </a:xfrm>
            <a:custGeom>
              <a:avLst/>
              <a:gdLst/>
              <a:ahLst/>
              <a:cxnLst/>
              <a:rect l="l" t="t" r="r" b="b"/>
              <a:pathLst>
                <a:path w="436231" h="322976" extrusionOk="0">
                  <a:moveTo>
                    <a:pt x="50334" y="260059"/>
                  </a:moveTo>
                  <a:cubicBezTo>
                    <a:pt x="51732" y="255865"/>
                    <a:pt x="42156" y="240391"/>
                    <a:pt x="37750" y="230697"/>
                  </a:cubicBezTo>
                  <a:cubicBezTo>
                    <a:pt x="35163" y="225005"/>
                    <a:pt x="31556" y="219774"/>
                    <a:pt x="29361" y="213919"/>
                  </a:cubicBezTo>
                  <a:cubicBezTo>
                    <a:pt x="27337" y="208521"/>
                    <a:pt x="27191" y="202539"/>
                    <a:pt x="25167" y="197141"/>
                  </a:cubicBezTo>
                  <a:cubicBezTo>
                    <a:pt x="22972" y="191286"/>
                    <a:pt x="19100" y="186169"/>
                    <a:pt x="16778" y="180363"/>
                  </a:cubicBezTo>
                  <a:cubicBezTo>
                    <a:pt x="13494" y="172153"/>
                    <a:pt x="11185" y="163585"/>
                    <a:pt x="8389" y="155196"/>
                  </a:cubicBezTo>
                  <a:lnTo>
                    <a:pt x="4194" y="142613"/>
                  </a:lnTo>
                  <a:lnTo>
                    <a:pt x="0" y="130029"/>
                  </a:lnTo>
                  <a:cubicBezTo>
                    <a:pt x="1398" y="93677"/>
                    <a:pt x="451" y="57158"/>
                    <a:pt x="4194" y="20972"/>
                  </a:cubicBezTo>
                  <a:cubicBezTo>
                    <a:pt x="4713" y="15958"/>
                    <a:pt x="8647" y="11538"/>
                    <a:pt x="12583" y="8389"/>
                  </a:cubicBezTo>
                  <a:cubicBezTo>
                    <a:pt x="16036" y="5627"/>
                    <a:pt x="20972" y="5592"/>
                    <a:pt x="25167" y="4194"/>
                  </a:cubicBezTo>
                  <a:cubicBezTo>
                    <a:pt x="102340" y="9018"/>
                    <a:pt x="73630" y="-4044"/>
                    <a:pt x="117446" y="25167"/>
                  </a:cubicBezTo>
                  <a:lnTo>
                    <a:pt x="142613" y="41945"/>
                  </a:lnTo>
                  <a:lnTo>
                    <a:pt x="167780" y="50334"/>
                  </a:lnTo>
                  <a:cubicBezTo>
                    <a:pt x="183160" y="48936"/>
                    <a:pt x="198595" y="48054"/>
                    <a:pt x="213919" y="46139"/>
                  </a:cubicBezTo>
                  <a:cubicBezTo>
                    <a:pt x="220993" y="45255"/>
                    <a:pt x="228402" y="44895"/>
                    <a:pt x="234892" y="41945"/>
                  </a:cubicBezTo>
                  <a:cubicBezTo>
                    <a:pt x="268461" y="26687"/>
                    <a:pt x="249576" y="22720"/>
                    <a:pt x="285225" y="16778"/>
                  </a:cubicBezTo>
                  <a:cubicBezTo>
                    <a:pt x="296427" y="14911"/>
                    <a:pt x="319654" y="11317"/>
                    <a:pt x="331365" y="8389"/>
                  </a:cubicBezTo>
                  <a:cubicBezTo>
                    <a:pt x="335654" y="7317"/>
                    <a:pt x="339659" y="5266"/>
                    <a:pt x="343948" y="4194"/>
                  </a:cubicBezTo>
                  <a:cubicBezTo>
                    <a:pt x="350865" y="2465"/>
                    <a:pt x="357930" y="1398"/>
                    <a:pt x="364921" y="0"/>
                  </a:cubicBezTo>
                  <a:cubicBezTo>
                    <a:pt x="380884" y="1773"/>
                    <a:pt x="402807" y="-1643"/>
                    <a:pt x="415255" y="12583"/>
                  </a:cubicBezTo>
                  <a:cubicBezTo>
                    <a:pt x="421894" y="20171"/>
                    <a:pt x="432033" y="37750"/>
                    <a:pt x="432033" y="37750"/>
                  </a:cubicBezTo>
                  <a:cubicBezTo>
                    <a:pt x="433431" y="41945"/>
                    <a:pt x="436227" y="45913"/>
                    <a:pt x="436227" y="50334"/>
                  </a:cubicBezTo>
                  <a:cubicBezTo>
                    <a:pt x="436227" y="67170"/>
                    <a:pt x="436539" y="84446"/>
                    <a:pt x="432033" y="100668"/>
                  </a:cubicBezTo>
                  <a:cubicBezTo>
                    <a:pt x="424790" y="126745"/>
                    <a:pt x="417478" y="121885"/>
                    <a:pt x="402671" y="134224"/>
                  </a:cubicBezTo>
                  <a:cubicBezTo>
                    <a:pt x="370374" y="161137"/>
                    <a:pt x="408748" y="134367"/>
                    <a:pt x="377504" y="155196"/>
                  </a:cubicBezTo>
                  <a:cubicBezTo>
                    <a:pt x="374708" y="159391"/>
                    <a:pt x="373052" y="164631"/>
                    <a:pt x="369115" y="167780"/>
                  </a:cubicBezTo>
                  <a:cubicBezTo>
                    <a:pt x="365663" y="170542"/>
                    <a:pt x="360397" y="169827"/>
                    <a:pt x="356532" y="171974"/>
                  </a:cubicBezTo>
                  <a:cubicBezTo>
                    <a:pt x="347718" y="176870"/>
                    <a:pt x="339754" y="183159"/>
                    <a:pt x="331365" y="188752"/>
                  </a:cubicBezTo>
                  <a:lnTo>
                    <a:pt x="306198" y="205530"/>
                  </a:lnTo>
                  <a:cubicBezTo>
                    <a:pt x="302003" y="208326"/>
                    <a:pt x="298397" y="212325"/>
                    <a:pt x="293614" y="213919"/>
                  </a:cubicBezTo>
                  <a:lnTo>
                    <a:pt x="281031" y="218114"/>
                  </a:lnTo>
                  <a:cubicBezTo>
                    <a:pt x="276836" y="222308"/>
                    <a:pt x="273383" y="227407"/>
                    <a:pt x="268447" y="230697"/>
                  </a:cubicBezTo>
                  <a:cubicBezTo>
                    <a:pt x="264768" y="233149"/>
                    <a:pt x="259818" y="232915"/>
                    <a:pt x="255864" y="234892"/>
                  </a:cubicBezTo>
                  <a:cubicBezTo>
                    <a:pt x="251355" y="237147"/>
                    <a:pt x="247658" y="240780"/>
                    <a:pt x="243281" y="243281"/>
                  </a:cubicBezTo>
                  <a:cubicBezTo>
                    <a:pt x="237852" y="246383"/>
                    <a:pt x="231932" y="248568"/>
                    <a:pt x="226503" y="251670"/>
                  </a:cubicBezTo>
                  <a:cubicBezTo>
                    <a:pt x="222126" y="254171"/>
                    <a:pt x="218296" y="257558"/>
                    <a:pt x="213919" y="260059"/>
                  </a:cubicBezTo>
                  <a:cubicBezTo>
                    <a:pt x="208490" y="263161"/>
                    <a:pt x="202443" y="265134"/>
                    <a:pt x="197141" y="268448"/>
                  </a:cubicBezTo>
                  <a:cubicBezTo>
                    <a:pt x="191213" y="272153"/>
                    <a:pt x="186090" y="277022"/>
                    <a:pt x="180363" y="281031"/>
                  </a:cubicBezTo>
                  <a:cubicBezTo>
                    <a:pt x="172103" y="286813"/>
                    <a:pt x="163585" y="292216"/>
                    <a:pt x="155196" y="297809"/>
                  </a:cubicBezTo>
                  <a:cubicBezTo>
                    <a:pt x="135255" y="311103"/>
                    <a:pt x="147396" y="304604"/>
                    <a:pt x="117446" y="314587"/>
                  </a:cubicBezTo>
                  <a:lnTo>
                    <a:pt x="104862" y="318781"/>
                  </a:lnTo>
                  <a:lnTo>
                    <a:pt x="92279" y="322976"/>
                  </a:lnTo>
                  <a:cubicBezTo>
                    <a:pt x="82492" y="321578"/>
                    <a:pt x="71760" y="323202"/>
                    <a:pt x="62917" y="318781"/>
                  </a:cubicBezTo>
                  <a:cubicBezTo>
                    <a:pt x="58963" y="316804"/>
                    <a:pt x="60870" y="310063"/>
                    <a:pt x="58723" y="306198"/>
                  </a:cubicBezTo>
                  <a:cubicBezTo>
                    <a:pt x="53827" y="297384"/>
                    <a:pt x="45134" y="290596"/>
                    <a:pt x="41945" y="281031"/>
                  </a:cubicBezTo>
                  <a:cubicBezTo>
                    <a:pt x="36156" y="263665"/>
                    <a:pt x="40202" y="272127"/>
                    <a:pt x="29361" y="255864"/>
                  </a:cubicBezTo>
                  <a:cubicBezTo>
                    <a:pt x="24283" y="240628"/>
                    <a:pt x="48936" y="264253"/>
                    <a:pt x="50334" y="260059"/>
                  </a:cubicBezTo>
                  <a:close/>
                </a:path>
              </a:pathLst>
            </a:custGeom>
            <a:noFill/>
            <a:ln w="381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1647" name="Google Shape;1647;g371e9ffc675_0_0"/>
            <p:cNvSpPr txBox="1"/>
            <p:nvPr/>
          </p:nvSpPr>
          <p:spPr>
            <a:xfrm>
              <a:off x="21566827" y="9624326"/>
              <a:ext cx="1146600" cy="55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648" name="Google Shape;1648;g371e9ffc675_0_0"/>
            <p:cNvPicPr preferRelativeResize="0"/>
            <p:nvPr/>
          </p:nvPicPr>
          <p:blipFill rotWithShape="1">
            <a:blip r:embed="rId4">
              <a:alphaModFix/>
            </a:blip>
            <a:srcRect/>
            <a:stretch/>
          </p:blipFill>
          <p:spPr>
            <a:xfrm flipH="1">
              <a:off x="22517721" y="11623410"/>
              <a:ext cx="734829" cy="1774871"/>
            </a:xfrm>
            <a:prstGeom prst="rect">
              <a:avLst/>
            </a:prstGeom>
            <a:solidFill>
              <a:schemeClr val="lt1"/>
            </a:solidFill>
            <a:ln>
              <a:noFill/>
            </a:ln>
          </p:spPr>
        </p:pic>
        <p:sp>
          <p:nvSpPr>
            <p:cNvPr id="1649" name="Google Shape;1649;g371e9ffc675_0_0"/>
            <p:cNvSpPr/>
            <p:nvPr/>
          </p:nvSpPr>
          <p:spPr>
            <a:xfrm rot="3350012">
              <a:off x="20509520" y="12842746"/>
              <a:ext cx="450446" cy="1654672"/>
            </a:xfrm>
            <a:custGeom>
              <a:avLst/>
              <a:gdLst/>
              <a:ahLst/>
              <a:cxnLst/>
              <a:rect l="l" t="t" r="r" b="b"/>
              <a:pathLst>
                <a:path w="360100" h="3848790" extrusionOk="0">
                  <a:moveTo>
                    <a:pt x="0" y="3839102"/>
                  </a:moveTo>
                  <a:lnTo>
                    <a:pt x="113196" y="125804"/>
                  </a:lnTo>
                  <a:lnTo>
                    <a:pt x="360100" y="0"/>
                  </a:lnTo>
                  <a:lnTo>
                    <a:pt x="262607" y="3848790"/>
                  </a:lnTo>
                  <a:lnTo>
                    <a:pt x="0" y="3839102"/>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pic>
          <p:nvPicPr>
            <p:cNvPr id="1650" name="Google Shape;1650;g371e9ffc675_0_0"/>
            <p:cNvPicPr preferRelativeResize="0"/>
            <p:nvPr/>
          </p:nvPicPr>
          <p:blipFill rotWithShape="1">
            <a:blip r:embed="rId4">
              <a:alphaModFix/>
            </a:blip>
            <a:srcRect/>
            <a:stretch/>
          </p:blipFill>
          <p:spPr>
            <a:xfrm>
              <a:off x="21213417" y="11627652"/>
              <a:ext cx="734829" cy="1774871"/>
            </a:xfrm>
            <a:prstGeom prst="rect">
              <a:avLst/>
            </a:prstGeom>
            <a:solidFill>
              <a:schemeClr val="lt1"/>
            </a:solidFill>
            <a:ln>
              <a:noFill/>
            </a:ln>
          </p:spPr>
        </p:pic>
      </p:grpSp>
      <p:sp>
        <p:nvSpPr>
          <p:cNvPr id="1651" name="Google Shape;1651;g371e9ffc675_0_0"/>
          <p:cNvSpPr/>
          <p:nvPr/>
        </p:nvSpPr>
        <p:spPr>
          <a:xfrm>
            <a:off x="14879375" y="18500004"/>
            <a:ext cx="416700" cy="297900"/>
          </a:xfrm>
          <a:prstGeom prst="roundRect">
            <a:avLst>
              <a:gd name="adj" fmla="val 16667"/>
            </a:avLst>
          </a:prstGeom>
          <a:solidFill>
            <a:schemeClr val="lt1"/>
          </a:solidFill>
          <a:ln w="152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652" name="Google Shape;1652;g371e9ffc675_0_0"/>
          <p:cNvSpPr/>
          <p:nvPr/>
        </p:nvSpPr>
        <p:spPr>
          <a:xfrm>
            <a:off x="15278027" y="18802767"/>
            <a:ext cx="61800" cy="126300"/>
          </a:xfrm>
          <a:prstGeom prst="ellipse">
            <a:avLst/>
          </a:prstGeom>
          <a:solidFill>
            <a:schemeClr val="dk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pic>
        <p:nvPicPr>
          <p:cNvPr id="1653" name="Google Shape;1653;g371e9ffc675_0_0"/>
          <p:cNvPicPr preferRelativeResize="0"/>
          <p:nvPr/>
        </p:nvPicPr>
        <p:blipFill rotWithShape="1">
          <a:blip r:embed="rId6">
            <a:alphaModFix/>
          </a:blip>
          <a:srcRect/>
          <a:stretch/>
        </p:blipFill>
        <p:spPr>
          <a:xfrm>
            <a:off x="15154642" y="18576688"/>
            <a:ext cx="88817" cy="144551"/>
          </a:xfrm>
          <a:prstGeom prst="rect">
            <a:avLst/>
          </a:prstGeom>
          <a:noFill/>
          <a:ln>
            <a:noFill/>
          </a:ln>
        </p:spPr>
      </p:pic>
      <p:pic>
        <p:nvPicPr>
          <p:cNvPr id="1654" name="Google Shape;1654;g371e9ffc675_0_0"/>
          <p:cNvPicPr preferRelativeResize="0"/>
          <p:nvPr/>
        </p:nvPicPr>
        <p:blipFill rotWithShape="1">
          <a:blip r:embed="rId6">
            <a:alphaModFix/>
          </a:blip>
          <a:srcRect/>
          <a:stretch/>
        </p:blipFill>
        <p:spPr>
          <a:xfrm>
            <a:off x="15042885" y="18536676"/>
            <a:ext cx="88817" cy="144551"/>
          </a:xfrm>
          <a:prstGeom prst="rect">
            <a:avLst/>
          </a:prstGeom>
          <a:noFill/>
          <a:ln>
            <a:noFill/>
          </a:ln>
        </p:spPr>
      </p:pic>
      <p:pic>
        <p:nvPicPr>
          <p:cNvPr id="1655" name="Google Shape;1655;g371e9ffc675_0_0"/>
          <p:cNvPicPr preferRelativeResize="0"/>
          <p:nvPr/>
        </p:nvPicPr>
        <p:blipFill rotWithShape="1">
          <a:blip r:embed="rId6">
            <a:alphaModFix/>
          </a:blip>
          <a:srcRect/>
          <a:stretch/>
        </p:blipFill>
        <p:spPr>
          <a:xfrm>
            <a:off x="14931586" y="18576688"/>
            <a:ext cx="88817" cy="144551"/>
          </a:xfrm>
          <a:prstGeom prst="rect">
            <a:avLst/>
          </a:prstGeom>
          <a:noFill/>
          <a:ln>
            <a:noFill/>
          </a:ln>
        </p:spPr>
      </p:pic>
      <p:cxnSp>
        <p:nvCxnSpPr>
          <p:cNvPr id="1656" name="Google Shape;1656;g371e9ffc675_0_0"/>
          <p:cNvCxnSpPr/>
          <p:nvPr/>
        </p:nvCxnSpPr>
        <p:spPr>
          <a:xfrm rot="10800000">
            <a:off x="15430307" y="17136530"/>
            <a:ext cx="0" cy="708900"/>
          </a:xfrm>
          <a:prstGeom prst="straightConnector1">
            <a:avLst/>
          </a:prstGeom>
          <a:noFill/>
          <a:ln w="28575" cap="flat" cmpd="sng">
            <a:solidFill>
              <a:schemeClr val="dk1"/>
            </a:solidFill>
            <a:prstDash val="solid"/>
            <a:round/>
            <a:headEnd type="none" w="sm" len="sm"/>
            <a:tailEnd type="triangle" w="med" len="med"/>
          </a:ln>
        </p:spPr>
      </p:cxnSp>
      <p:cxnSp>
        <p:nvCxnSpPr>
          <p:cNvPr id="1657" name="Google Shape;1657;g371e9ffc675_0_0"/>
          <p:cNvCxnSpPr/>
          <p:nvPr/>
        </p:nvCxnSpPr>
        <p:spPr>
          <a:xfrm>
            <a:off x="15587398" y="17122098"/>
            <a:ext cx="0" cy="621900"/>
          </a:xfrm>
          <a:prstGeom prst="straightConnector1">
            <a:avLst/>
          </a:prstGeom>
          <a:noFill/>
          <a:ln w="28575" cap="flat" cmpd="sng">
            <a:solidFill>
              <a:schemeClr val="dk1"/>
            </a:solidFill>
            <a:prstDash val="solid"/>
            <a:round/>
            <a:headEnd type="none" w="sm" len="sm"/>
            <a:tailEnd type="triangle" w="med" len="med"/>
          </a:ln>
        </p:spPr>
      </p:cxnSp>
      <p:cxnSp>
        <p:nvCxnSpPr>
          <p:cNvPr id="1658" name="Google Shape;1658;g371e9ffc675_0_0"/>
          <p:cNvCxnSpPr/>
          <p:nvPr/>
        </p:nvCxnSpPr>
        <p:spPr>
          <a:xfrm rot="10800000" flipH="1">
            <a:off x="15220960" y="18196397"/>
            <a:ext cx="108900" cy="182400"/>
          </a:xfrm>
          <a:prstGeom prst="straightConnector1">
            <a:avLst/>
          </a:prstGeom>
          <a:noFill/>
          <a:ln w="28575" cap="flat" cmpd="sng">
            <a:solidFill>
              <a:schemeClr val="dk1"/>
            </a:solidFill>
            <a:prstDash val="solid"/>
            <a:round/>
            <a:headEnd type="none" w="sm" len="sm"/>
            <a:tailEnd type="triangle" w="med" len="med"/>
          </a:ln>
        </p:spPr>
      </p:cxnSp>
      <p:cxnSp>
        <p:nvCxnSpPr>
          <p:cNvPr id="1659" name="Google Shape;1659;g371e9ffc675_0_0"/>
          <p:cNvCxnSpPr/>
          <p:nvPr/>
        </p:nvCxnSpPr>
        <p:spPr>
          <a:xfrm flipH="1">
            <a:off x="15127029" y="18159605"/>
            <a:ext cx="110700" cy="175200"/>
          </a:xfrm>
          <a:prstGeom prst="straightConnector1">
            <a:avLst/>
          </a:prstGeom>
          <a:noFill/>
          <a:ln w="28575" cap="flat" cmpd="sng">
            <a:solidFill>
              <a:schemeClr val="dk1"/>
            </a:solidFill>
            <a:prstDash val="solid"/>
            <a:round/>
            <a:headEnd type="none" w="sm" len="sm"/>
            <a:tailEnd type="triangle" w="med" len="med"/>
          </a:ln>
        </p:spPr>
      </p:cxnSp>
      <p:cxnSp>
        <p:nvCxnSpPr>
          <p:cNvPr id="1660" name="Google Shape;1660;g371e9ffc675_0_0"/>
          <p:cNvCxnSpPr/>
          <p:nvPr/>
        </p:nvCxnSpPr>
        <p:spPr>
          <a:xfrm>
            <a:off x="16266757" y="18283814"/>
            <a:ext cx="220800" cy="126300"/>
          </a:xfrm>
          <a:prstGeom prst="straightConnector1">
            <a:avLst/>
          </a:prstGeom>
          <a:noFill/>
          <a:ln w="28575" cap="flat" cmpd="sng">
            <a:solidFill>
              <a:schemeClr val="dk1"/>
            </a:solidFill>
            <a:prstDash val="solid"/>
            <a:round/>
            <a:headEnd type="none" w="sm" len="sm"/>
            <a:tailEnd type="triangle" w="med" len="med"/>
          </a:ln>
        </p:spPr>
      </p:cxnSp>
      <p:cxnSp>
        <p:nvCxnSpPr>
          <p:cNvPr id="1661" name="Google Shape;1661;g371e9ffc675_0_0"/>
          <p:cNvCxnSpPr/>
          <p:nvPr/>
        </p:nvCxnSpPr>
        <p:spPr>
          <a:xfrm rot="10800000">
            <a:off x="16266726" y="18191364"/>
            <a:ext cx="241800" cy="150900"/>
          </a:xfrm>
          <a:prstGeom prst="straightConnector1">
            <a:avLst/>
          </a:prstGeom>
          <a:noFill/>
          <a:ln w="28575" cap="flat" cmpd="sng">
            <a:solidFill>
              <a:schemeClr val="dk1"/>
            </a:solidFill>
            <a:prstDash val="solid"/>
            <a:round/>
            <a:headEnd type="none" w="sm" len="sm"/>
            <a:tailEnd type="triangle" w="med" len="med"/>
          </a:ln>
        </p:spPr>
      </p:cxnSp>
      <p:cxnSp>
        <p:nvCxnSpPr>
          <p:cNvPr id="1662" name="Google Shape;1662;g371e9ffc675_0_0"/>
          <p:cNvCxnSpPr/>
          <p:nvPr/>
        </p:nvCxnSpPr>
        <p:spPr>
          <a:xfrm rot="10800000">
            <a:off x="16076748" y="17571706"/>
            <a:ext cx="0" cy="244500"/>
          </a:xfrm>
          <a:prstGeom prst="straightConnector1">
            <a:avLst/>
          </a:prstGeom>
          <a:noFill/>
          <a:ln w="28575" cap="flat" cmpd="sng">
            <a:solidFill>
              <a:schemeClr val="dk1"/>
            </a:solidFill>
            <a:prstDash val="solid"/>
            <a:round/>
            <a:headEnd type="none" w="sm" len="sm"/>
            <a:tailEnd type="triangle" w="med" len="med"/>
          </a:ln>
        </p:spPr>
      </p:cxnSp>
      <p:cxnSp>
        <p:nvCxnSpPr>
          <p:cNvPr id="1663" name="Google Shape;1663;g371e9ffc675_0_0"/>
          <p:cNvCxnSpPr/>
          <p:nvPr/>
        </p:nvCxnSpPr>
        <p:spPr>
          <a:xfrm>
            <a:off x="16186655" y="17556829"/>
            <a:ext cx="0" cy="244500"/>
          </a:xfrm>
          <a:prstGeom prst="straightConnector1">
            <a:avLst/>
          </a:prstGeom>
          <a:noFill/>
          <a:ln w="28575" cap="flat" cmpd="sng">
            <a:solidFill>
              <a:schemeClr val="dk1"/>
            </a:solidFill>
            <a:prstDash val="solid"/>
            <a:round/>
            <a:headEnd type="none" w="sm" len="sm"/>
            <a:tailEnd type="triangle" w="med" len="med"/>
          </a:ln>
        </p:spPr>
      </p:cxnSp>
      <p:pic>
        <p:nvPicPr>
          <p:cNvPr id="1664" name="Google Shape;1664;g371e9ffc675_0_0"/>
          <p:cNvPicPr preferRelativeResize="0"/>
          <p:nvPr/>
        </p:nvPicPr>
        <p:blipFill rotWithShape="1">
          <a:blip r:embed="rId7">
            <a:alphaModFix/>
          </a:blip>
          <a:srcRect/>
          <a:stretch/>
        </p:blipFill>
        <p:spPr>
          <a:xfrm>
            <a:off x="16478436" y="18250909"/>
            <a:ext cx="504839" cy="776247"/>
          </a:xfrm>
          <a:prstGeom prst="rect">
            <a:avLst/>
          </a:prstGeom>
          <a:noFill/>
          <a:ln>
            <a:noFill/>
          </a:ln>
        </p:spPr>
      </p:pic>
      <p:pic>
        <p:nvPicPr>
          <p:cNvPr id="1665" name="Google Shape;1665;g371e9ffc675_0_0"/>
          <p:cNvPicPr preferRelativeResize="0"/>
          <p:nvPr/>
        </p:nvPicPr>
        <p:blipFill rotWithShape="1">
          <a:blip r:embed="rId5">
            <a:alphaModFix/>
          </a:blip>
          <a:srcRect l="13778" r="14905"/>
          <a:stretch/>
        </p:blipFill>
        <p:spPr>
          <a:xfrm rot="-9">
            <a:off x="15465670" y="17761177"/>
            <a:ext cx="220875" cy="187399"/>
          </a:xfrm>
          <a:prstGeom prst="rect">
            <a:avLst/>
          </a:prstGeom>
          <a:noFill/>
          <a:ln>
            <a:noFill/>
          </a:ln>
        </p:spPr>
      </p:pic>
      <p:pic>
        <p:nvPicPr>
          <p:cNvPr id="1666" name="Google Shape;1666;g371e9ffc675_0_0"/>
          <p:cNvPicPr preferRelativeResize="0"/>
          <p:nvPr/>
        </p:nvPicPr>
        <p:blipFill rotWithShape="1">
          <a:blip r:embed="rId5">
            <a:alphaModFix/>
          </a:blip>
          <a:srcRect l="13778" r="14905"/>
          <a:stretch/>
        </p:blipFill>
        <p:spPr>
          <a:xfrm rot="-9">
            <a:off x="15986890" y="17760654"/>
            <a:ext cx="220875" cy="187399"/>
          </a:xfrm>
          <a:prstGeom prst="rect">
            <a:avLst/>
          </a:prstGeom>
          <a:noFill/>
          <a:ln>
            <a:noFill/>
          </a:ln>
        </p:spPr>
      </p:pic>
      <p:sp>
        <p:nvSpPr>
          <p:cNvPr id="1667" name="Google Shape;1667;g371e9ffc675_0_0"/>
          <p:cNvSpPr/>
          <p:nvPr/>
        </p:nvSpPr>
        <p:spPr>
          <a:xfrm>
            <a:off x="12308450" y="23124650"/>
            <a:ext cx="91200" cy="142200"/>
          </a:xfrm>
          <a:prstGeom prst="ellipse">
            <a:avLst/>
          </a:prstGeom>
          <a:solidFill>
            <a:schemeClr val="dk1"/>
          </a:solidFill>
          <a:ln w="152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1668" name="Google Shape;1668;g371e9ffc675_0_0"/>
          <p:cNvCxnSpPr/>
          <p:nvPr/>
        </p:nvCxnSpPr>
        <p:spPr>
          <a:xfrm rot="10800000" flipH="1">
            <a:off x="14964300" y="18818297"/>
            <a:ext cx="459300" cy="330000"/>
          </a:xfrm>
          <a:prstGeom prst="straightConnector1">
            <a:avLst/>
          </a:prstGeom>
          <a:noFill/>
          <a:ln w="25400" cap="flat" cmpd="sng">
            <a:solidFill>
              <a:schemeClr val="dk1"/>
            </a:solidFill>
            <a:prstDash val="lgDash"/>
            <a:round/>
            <a:headEnd type="none" w="sm" len="sm"/>
            <a:tailEnd type="none" w="sm" len="sm"/>
          </a:ln>
        </p:spPr>
      </p:cxnSp>
      <p:cxnSp>
        <p:nvCxnSpPr>
          <p:cNvPr id="1669" name="Google Shape;1669;g371e9ffc675_0_0"/>
          <p:cNvCxnSpPr>
            <a:stCxn id="1508" idx="1"/>
            <a:endCxn id="1401" idx="0"/>
          </p:cNvCxnSpPr>
          <p:nvPr/>
        </p:nvCxnSpPr>
        <p:spPr>
          <a:xfrm flipH="1">
            <a:off x="17049788" y="16856757"/>
            <a:ext cx="6223500" cy="1036500"/>
          </a:xfrm>
          <a:prstGeom prst="bentConnector3">
            <a:avLst>
              <a:gd name="adj1" fmla="val 57028"/>
            </a:avLst>
          </a:prstGeom>
          <a:noFill/>
          <a:ln w="76200" cap="flat" cmpd="sng">
            <a:solidFill>
              <a:srgbClr val="674EA7"/>
            </a:solidFill>
            <a:prstDash val="solid"/>
            <a:round/>
            <a:headEnd type="none" w="sm" len="sm"/>
            <a:tailEnd type="triangle" w="med" len="med"/>
          </a:ln>
        </p:spPr>
      </p:cxnSp>
      <p:cxnSp>
        <p:nvCxnSpPr>
          <p:cNvPr id="1670" name="Google Shape;1670;g371e9ffc675_0_0"/>
          <p:cNvCxnSpPr>
            <a:stCxn id="1637" idx="2"/>
            <a:endCxn id="1433" idx="0"/>
          </p:cNvCxnSpPr>
          <p:nvPr/>
        </p:nvCxnSpPr>
        <p:spPr>
          <a:xfrm rot="5400000">
            <a:off x="14513381" y="18975892"/>
            <a:ext cx="670200" cy="2106600"/>
          </a:xfrm>
          <a:prstGeom prst="bentConnector3">
            <a:avLst>
              <a:gd name="adj1" fmla="val 50002"/>
            </a:avLst>
          </a:prstGeom>
          <a:noFill/>
          <a:ln w="38100" cap="flat" cmpd="sng">
            <a:solidFill>
              <a:srgbClr val="E69138"/>
            </a:solidFill>
            <a:prstDash val="solid"/>
            <a:round/>
            <a:headEnd type="none" w="sm" len="sm"/>
            <a:tailEnd type="triangle" w="med" len="med"/>
          </a:ln>
        </p:spPr>
      </p:cxnSp>
      <p:sp>
        <p:nvSpPr>
          <p:cNvPr id="1511" name="Google Shape;1511;g371e9ffc675_0_0"/>
          <p:cNvSpPr/>
          <p:nvPr/>
        </p:nvSpPr>
        <p:spPr>
          <a:xfrm>
            <a:off x="17375890" y="24884350"/>
            <a:ext cx="1467900" cy="22638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pic>
        <p:nvPicPr>
          <p:cNvPr id="1671" name="Google Shape;1671;g371e9ffc675_0_0"/>
          <p:cNvPicPr preferRelativeResize="0"/>
          <p:nvPr/>
        </p:nvPicPr>
        <p:blipFill rotWithShape="1">
          <a:blip r:embed="rId8">
            <a:alphaModFix/>
          </a:blip>
          <a:srcRect l="30260" t="14807" r="47158" b="12749"/>
          <a:stretch/>
        </p:blipFill>
        <p:spPr>
          <a:xfrm>
            <a:off x="17698410" y="25708562"/>
            <a:ext cx="521025" cy="1175700"/>
          </a:xfrm>
          <a:prstGeom prst="rect">
            <a:avLst/>
          </a:prstGeom>
          <a:noFill/>
          <a:ln>
            <a:noFill/>
          </a:ln>
        </p:spPr>
      </p:pic>
      <p:pic>
        <p:nvPicPr>
          <p:cNvPr id="1672" name="Google Shape;1672;g371e9ffc675_0_0" descr="Clock with solid fill"/>
          <p:cNvPicPr preferRelativeResize="0"/>
          <p:nvPr/>
        </p:nvPicPr>
        <p:blipFill rotWithShape="1">
          <a:blip r:embed="rId12">
            <a:alphaModFix/>
          </a:blip>
          <a:srcRect/>
          <a:stretch/>
        </p:blipFill>
        <p:spPr>
          <a:xfrm>
            <a:off x="18001881" y="25218306"/>
            <a:ext cx="670010" cy="670010"/>
          </a:xfrm>
          <a:prstGeom prst="rect">
            <a:avLst/>
          </a:prstGeom>
          <a:noFill/>
          <a:ln>
            <a:noFill/>
          </a:ln>
        </p:spPr>
      </p:pic>
      <p:sp>
        <p:nvSpPr>
          <p:cNvPr id="1513" name="Google Shape;1513;g371e9ffc675_0_0"/>
          <p:cNvSpPr/>
          <p:nvPr/>
        </p:nvSpPr>
        <p:spPr>
          <a:xfrm>
            <a:off x="13058865" y="24831975"/>
            <a:ext cx="1467900" cy="22638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pic>
        <p:nvPicPr>
          <p:cNvPr id="1673" name="Google Shape;1673;g371e9ffc675_0_0"/>
          <p:cNvPicPr preferRelativeResize="0"/>
          <p:nvPr/>
        </p:nvPicPr>
        <p:blipFill rotWithShape="1">
          <a:blip r:embed="rId8">
            <a:alphaModFix/>
          </a:blip>
          <a:srcRect l="30260" t="14807" r="47158" b="12749"/>
          <a:stretch/>
        </p:blipFill>
        <p:spPr>
          <a:xfrm>
            <a:off x="13381385" y="25656187"/>
            <a:ext cx="521025" cy="1175700"/>
          </a:xfrm>
          <a:prstGeom prst="rect">
            <a:avLst/>
          </a:prstGeom>
          <a:noFill/>
          <a:ln>
            <a:noFill/>
          </a:ln>
        </p:spPr>
      </p:pic>
      <p:pic>
        <p:nvPicPr>
          <p:cNvPr id="1674" name="Google Shape;1674;g371e9ffc675_0_0" descr="Clock with solid fill"/>
          <p:cNvPicPr preferRelativeResize="0"/>
          <p:nvPr/>
        </p:nvPicPr>
        <p:blipFill rotWithShape="1">
          <a:blip r:embed="rId12">
            <a:alphaModFix/>
          </a:blip>
          <a:srcRect/>
          <a:stretch/>
        </p:blipFill>
        <p:spPr>
          <a:xfrm>
            <a:off x="13684856" y="25165931"/>
            <a:ext cx="670010" cy="670010"/>
          </a:xfrm>
          <a:prstGeom prst="rect">
            <a:avLst/>
          </a:prstGeom>
          <a:noFill/>
          <a:ln>
            <a:noFill/>
          </a:ln>
        </p:spPr>
      </p:pic>
      <p:pic>
        <p:nvPicPr>
          <p:cNvPr id="1675" name="Google Shape;1675;g371e9ffc675_0_0"/>
          <p:cNvPicPr preferRelativeResize="0"/>
          <p:nvPr/>
        </p:nvPicPr>
        <p:blipFill rotWithShape="1">
          <a:blip r:embed="rId15">
            <a:alphaModFix/>
          </a:blip>
          <a:srcRect/>
          <a:stretch/>
        </p:blipFill>
        <p:spPr>
          <a:xfrm>
            <a:off x="31661353" y="24145192"/>
            <a:ext cx="2221499" cy="2096227"/>
          </a:xfrm>
          <a:prstGeom prst="rect">
            <a:avLst/>
          </a:prstGeom>
          <a:noFill/>
          <a:ln>
            <a:noFill/>
          </a:ln>
        </p:spPr>
      </p:pic>
      <p:pic>
        <p:nvPicPr>
          <p:cNvPr id="1676" name="Google Shape;1676;g371e9ffc675_0_0" descr="A line drawing of a graph&#10;&#10;Description automatically generated"/>
          <p:cNvPicPr preferRelativeResize="0"/>
          <p:nvPr/>
        </p:nvPicPr>
        <p:blipFill rotWithShape="1">
          <a:blip r:embed="rId16">
            <a:alphaModFix/>
          </a:blip>
          <a:srcRect/>
          <a:stretch/>
        </p:blipFill>
        <p:spPr>
          <a:xfrm>
            <a:off x="23332990" y="18629876"/>
            <a:ext cx="3506932" cy="2325076"/>
          </a:xfrm>
          <a:prstGeom prst="rect">
            <a:avLst/>
          </a:prstGeom>
          <a:noFill/>
          <a:ln>
            <a:noFill/>
          </a:ln>
        </p:spPr>
      </p:pic>
      <p:sp>
        <p:nvSpPr>
          <p:cNvPr id="1677" name="Google Shape;1677;g371e9ffc675_0_0"/>
          <p:cNvSpPr/>
          <p:nvPr/>
        </p:nvSpPr>
        <p:spPr>
          <a:xfrm rot="5402589">
            <a:off x="22283365" y="9190828"/>
            <a:ext cx="419941" cy="628950"/>
          </a:xfrm>
          <a:prstGeom prst="rect">
            <a:avLst/>
          </a:prstGeom>
          <a:solidFill>
            <a:srgbClr val="D9EAD3"/>
          </a:solidFill>
          <a:ln w="19050" cap="flat" cmpd="sng">
            <a:solidFill>
              <a:srgbClr val="38761D"/>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78" name="Google Shape;1678;g371e9ffc675_0_0"/>
          <p:cNvSpPr/>
          <p:nvPr/>
        </p:nvSpPr>
        <p:spPr>
          <a:xfrm rot="5400000">
            <a:off x="22361760" y="9549662"/>
            <a:ext cx="262463" cy="630292"/>
          </a:xfrm>
          <a:prstGeom prst="rect">
            <a:avLst/>
          </a:prstGeom>
          <a:solidFill>
            <a:srgbClr val="FFF2CC"/>
          </a:solidFill>
          <a:ln w="19050" cap="flat" cmpd="sng">
            <a:solidFill>
              <a:srgbClr val="BF9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36" name="Google Shape;1636;g371e9ffc675_0_0"/>
          <p:cNvSpPr/>
          <p:nvPr/>
        </p:nvSpPr>
        <p:spPr>
          <a:xfrm rot="5400000">
            <a:off x="22363060" y="9842672"/>
            <a:ext cx="262463" cy="627272"/>
          </a:xfrm>
          <a:prstGeom prst="rect">
            <a:avLst/>
          </a:prstGeom>
          <a:solidFill>
            <a:srgbClr val="EAD1DC"/>
          </a:solidFill>
          <a:ln w="19050" cap="flat" cmpd="sng">
            <a:solidFill>
              <a:srgbClr val="BF900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79" name="Google Shape;1679;g371e9ffc675_0_0"/>
          <p:cNvSpPr/>
          <p:nvPr/>
        </p:nvSpPr>
        <p:spPr>
          <a:xfrm>
            <a:off x="22019888" y="7552200"/>
            <a:ext cx="1043193" cy="1036500"/>
          </a:xfrm>
          <a:prstGeom prst="flowChartMagneticDisk">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80" name="Google Shape;1680;g371e9ffc675_0_0"/>
          <p:cNvSpPr txBox="1"/>
          <p:nvPr/>
        </p:nvSpPr>
        <p:spPr>
          <a:xfrm>
            <a:off x="22001249" y="7976108"/>
            <a:ext cx="1085700" cy="21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b="1" dirty="0">
                <a:latin typeface="Arial" panose="020B0604020202020204" pitchFamily="34" charset="0"/>
                <a:ea typeface="Book Antiqua"/>
                <a:cs typeface="Arial" panose="020B0604020202020204" pitchFamily="34" charset="0"/>
                <a:sym typeface="Book Antiqua"/>
              </a:rPr>
              <a:t>Sherlock</a:t>
            </a:r>
            <a:endParaRPr b="1" dirty="0">
              <a:latin typeface="Arial" panose="020B0604020202020204" pitchFamily="34" charset="0"/>
              <a:ea typeface="Book Antiqua"/>
              <a:cs typeface="Arial" panose="020B0604020202020204" pitchFamily="34" charset="0"/>
              <a:sym typeface="Book Antiqua"/>
            </a:endParaRPr>
          </a:p>
          <a:p>
            <a:pPr marL="0" marR="0" lvl="0" indent="0" algn="ctr" rtl="0">
              <a:lnSpc>
                <a:spcPct val="100000"/>
              </a:lnSpc>
              <a:spcBef>
                <a:spcPts val="0"/>
              </a:spcBef>
              <a:spcAft>
                <a:spcPts val="0"/>
              </a:spcAft>
              <a:buClr>
                <a:srgbClr val="000000"/>
              </a:buClr>
              <a:buSzPts val="1900"/>
              <a:buFont typeface="Arial"/>
              <a:buNone/>
            </a:pPr>
            <a:r>
              <a:rPr lang="en-US" b="1" dirty="0">
                <a:latin typeface="Arial" panose="020B0604020202020204" pitchFamily="34" charset="0"/>
                <a:ea typeface="Book Antiqua"/>
                <a:cs typeface="Arial" panose="020B0604020202020204" pitchFamily="34" charset="0"/>
                <a:sym typeface="Book Antiqua"/>
              </a:rPr>
              <a:t>Database</a:t>
            </a:r>
            <a:endParaRPr b="1" dirty="0">
              <a:latin typeface="Arial" panose="020B0604020202020204" pitchFamily="34" charset="0"/>
              <a:ea typeface="Book Antiqua"/>
              <a:cs typeface="Arial" panose="020B0604020202020204" pitchFamily="34" charset="0"/>
              <a:sym typeface="Book Antiqua"/>
            </a:endParaRPr>
          </a:p>
        </p:txBody>
      </p:sp>
      <p:cxnSp>
        <p:nvCxnSpPr>
          <p:cNvPr id="1681" name="Google Shape;1681;g371e9ffc675_0_0"/>
          <p:cNvCxnSpPr>
            <a:stCxn id="1637" idx="2"/>
            <a:endCxn id="1465" idx="0"/>
          </p:cNvCxnSpPr>
          <p:nvPr/>
        </p:nvCxnSpPr>
        <p:spPr>
          <a:xfrm rot="-5400000" flipH="1">
            <a:off x="16690031" y="18905842"/>
            <a:ext cx="654600" cy="2231100"/>
          </a:xfrm>
          <a:prstGeom prst="bentConnector3">
            <a:avLst>
              <a:gd name="adj1" fmla="val 50004"/>
            </a:avLst>
          </a:prstGeom>
          <a:noFill/>
          <a:ln w="38100" cap="flat" cmpd="sng">
            <a:solidFill>
              <a:srgbClr val="E69138"/>
            </a:solidFill>
            <a:prstDash val="solid"/>
            <a:round/>
            <a:headEnd type="none" w="sm" len="sm"/>
            <a:tailEnd type="triangle" w="med" len="med"/>
          </a:ln>
        </p:spPr>
      </p:cxnSp>
      <p:sp>
        <p:nvSpPr>
          <p:cNvPr id="1682" name="Google Shape;1682;g371e9ffc675_0_0"/>
          <p:cNvSpPr/>
          <p:nvPr/>
        </p:nvSpPr>
        <p:spPr>
          <a:xfrm>
            <a:off x="20203966" y="21891805"/>
            <a:ext cx="1682100" cy="2205300"/>
          </a:xfrm>
          <a:prstGeom prst="snip1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83" name="Google Shape;1683;g371e9ffc675_0_0"/>
          <p:cNvSpPr txBox="1"/>
          <p:nvPr/>
        </p:nvSpPr>
        <p:spPr>
          <a:xfrm>
            <a:off x="20191281" y="21928103"/>
            <a:ext cx="1853100" cy="21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Arial" panose="020B0604020202020204" pitchFamily="34" charset="0"/>
                <a:ea typeface="Book Antiqua"/>
                <a:cs typeface="Arial" panose="020B0604020202020204" pitchFamily="34" charset="0"/>
                <a:sym typeface="Book Antiqua"/>
              </a:rPr>
              <a:t>metadata.json</a:t>
            </a:r>
            <a:endParaRPr sz="11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endParaRPr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r>
              <a:rPr lang="en-US" sz="1000" b="1" dirty="0">
                <a:solidFill>
                  <a:srgbClr val="000000"/>
                </a:solidFill>
                <a:latin typeface="Arial" panose="020B0604020202020204" pitchFamily="34" charset="0"/>
                <a:ea typeface="Book Antiqua"/>
                <a:cs typeface="Arial" panose="020B0604020202020204" pitchFamily="34" charset="0"/>
                <a:sym typeface="Book Antiqua"/>
              </a:rPr>
              <a:t>type</a:t>
            </a: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a:t>
            </a:r>
            <a:r>
              <a:rPr lang="en-US" sz="1000" b="1" dirty="0">
                <a:solidFill>
                  <a:srgbClr val="000000"/>
                </a:solidFill>
                <a:latin typeface="Arial" panose="020B0604020202020204" pitchFamily="34" charset="0"/>
                <a:ea typeface="Book Antiqua"/>
                <a:cs typeface="Arial" panose="020B0604020202020204" pitchFamily="34" charset="0"/>
                <a:sym typeface="Book Antiqua"/>
              </a:rPr>
              <a:t> "Feature",</a:t>
            </a:r>
            <a:endParaRPr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r>
              <a:rPr lang="en-US" sz="1000" b="1" dirty="0">
                <a:solidFill>
                  <a:srgbClr val="000000"/>
                </a:solidFill>
                <a:latin typeface="Arial" panose="020B0604020202020204" pitchFamily="34" charset="0"/>
                <a:ea typeface="Book Antiqua"/>
                <a:cs typeface="Arial" panose="020B0604020202020204" pitchFamily="34" charset="0"/>
                <a:sym typeface="Book Antiqua"/>
              </a:rPr>
              <a:t>"id": 1, </a:t>
            </a: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endParaRPr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dirty="0">
                <a:solidFill>
                  <a:srgbClr val="000000"/>
                </a:solidFill>
                <a:latin typeface="Arial" panose="020B0604020202020204" pitchFamily="34" charset="0"/>
                <a:ea typeface="Book Antiqua"/>
                <a:cs typeface="Arial" panose="020B0604020202020204" pitchFamily="34" charset="0"/>
                <a:sym typeface="Book Antiqua"/>
              </a:rPr>
              <a:t>          "geometry":  {</a:t>
            </a:r>
            <a:endParaRPr sz="1000" b="1"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r>
              <a:rPr lang="en-US" sz="1000" b="1" dirty="0">
                <a:solidFill>
                  <a:srgbClr val="000000"/>
                </a:solidFill>
                <a:latin typeface="Arial" panose="020B0604020202020204" pitchFamily="34" charset="0"/>
                <a:ea typeface="Book Antiqua"/>
                <a:cs typeface="Arial" panose="020B0604020202020204" pitchFamily="34" charset="0"/>
                <a:sym typeface="Book Antiqua"/>
              </a:rPr>
              <a:t>type</a:t>
            </a: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r>
              <a:rPr lang="en-US" sz="1000" b="1" dirty="0">
                <a:solidFill>
                  <a:srgbClr val="000000"/>
                </a:solidFill>
                <a:latin typeface="Arial" panose="020B0604020202020204" pitchFamily="34" charset="0"/>
                <a:ea typeface="Book Antiqua"/>
                <a:cs typeface="Arial" panose="020B0604020202020204" pitchFamily="34" charset="0"/>
                <a:sym typeface="Book Antiqua"/>
              </a:rPr>
              <a:t>"Polygon",</a:t>
            </a: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endParaRPr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r>
              <a:rPr lang="en-US" sz="1000" b="1" dirty="0">
                <a:solidFill>
                  <a:srgbClr val="000000"/>
                </a:solidFill>
                <a:latin typeface="Arial" panose="020B0604020202020204" pitchFamily="34" charset="0"/>
                <a:ea typeface="Book Antiqua"/>
                <a:cs typeface="Arial" panose="020B0604020202020204" pitchFamily="34" charset="0"/>
                <a:sym typeface="Book Antiqua"/>
              </a:rPr>
              <a:t>"coordinates": [</a:t>
            </a:r>
            <a:endParaRPr sz="1000" b="1"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dirty="0">
                <a:solidFill>
                  <a:srgbClr val="000000"/>
                </a:solidFill>
                <a:latin typeface="Arial" panose="020B0604020202020204" pitchFamily="34" charset="0"/>
                <a:ea typeface="Book Antiqua"/>
                <a:cs typeface="Arial" panose="020B0604020202020204" pitchFamily="34" charset="0"/>
                <a:sym typeface="Book Antiqua"/>
              </a:rPr>
              <a:t>	        [</a:t>
            </a:r>
            <a:endParaRPr sz="1000" b="1"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dirty="0">
                <a:solidFill>
                  <a:srgbClr val="000000"/>
                </a:solidFill>
                <a:latin typeface="Arial" panose="020B0604020202020204" pitchFamily="34" charset="0"/>
                <a:ea typeface="Book Antiqua"/>
                <a:cs typeface="Arial" panose="020B0604020202020204" pitchFamily="34" charset="0"/>
                <a:sym typeface="Book Antiqua"/>
              </a:rPr>
              <a:t>	[-118.245...</a:t>
            </a:r>
            <a:endParaRPr sz="1000" b="1"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Arial" panose="020B0604020202020204" pitchFamily="34" charset="0"/>
                <a:ea typeface="Book Antiqua"/>
                <a:cs typeface="Arial" panose="020B0604020202020204" pitchFamily="34" charset="0"/>
                <a:sym typeface="Book Antiqua"/>
              </a:rPr>
              <a:t>                      </a:t>
            </a:r>
            <a:r>
              <a:rPr lang="en-US" sz="1000" b="1" dirty="0">
                <a:solidFill>
                  <a:srgbClr val="000000"/>
                </a:solidFill>
                <a:latin typeface="Arial" panose="020B0604020202020204" pitchFamily="34" charset="0"/>
                <a:ea typeface="Book Antiqua"/>
                <a:cs typeface="Arial" panose="020B0604020202020204" pitchFamily="34" charset="0"/>
                <a:sym typeface="Book Antiqua"/>
              </a:rPr>
              <a:t>	[-118.234…</a:t>
            </a:r>
            <a:endParaRPr sz="1000" b="1" dirty="0">
              <a:solidFill>
                <a:srgbClr val="000000"/>
              </a:solidFill>
              <a:latin typeface="Arial" panose="020B0604020202020204" pitchFamily="34" charset="0"/>
              <a:ea typeface="Book Antiqua"/>
              <a:cs typeface="Arial" panose="020B0604020202020204" pitchFamily="34" charset="0"/>
              <a:sym typeface="Book Antiqua"/>
            </a:endParaRPr>
          </a:p>
          <a:p>
            <a:pPr marL="457200" lvl="0" indent="457200" algn="l" rtl="0">
              <a:spcBef>
                <a:spcPts val="0"/>
              </a:spcBef>
              <a:spcAft>
                <a:spcPts val="0"/>
              </a:spcAft>
              <a:buClr>
                <a:srgbClr val="000000"/>
              </a:buClr>
              <a:buSzPts val="1000"/>
              <a:buFont typeface="Arial"/>
              <a:buNone/>
            </a:pPr>
            <a:r>
              <a:rPr lang="en-US" sz="1000" b="1" dirty="0">
                <a:solidFill>
                  <a:srgbClr val="000000"/>
                </a:solidFill>
                <a:latin typeface="Arial" panose="020B0604020202020204" pitchFamily="34" charset="0"/>
                <a:ea typeface="Book Antiqua"/>
                <a:cs typeface="Arial" panose="020B0604020202020204" pitchFamily="34" charset="0"/>
                <a:sym typeface="Book Antiqua"/>
              </a:rPr>
              <a:t>[-118.224…</a:t>
            </a:r>
            <a:endParaRPr sz="1000" b="1" dirty="0">
              <a:solidFill>
                <a:srgbClr val="000000"/>
              </a:solidFill>
              <a:latin typeface="Arial" panose="020B0604020202020204" pitchFamily="34" charset="0"/>
              <a:ea typeface="Book Antiqua"/>
              <a:cs typeface="Arial" panose="020B0604020202020204" pitchFamily="34" charset="0"/>
              <a:sym typeface="Book Antiqua"/>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dirty="0">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515" name="Google Shape;1515;g371e9ffc675_0_0"/>
          <p:cNvSpPr txBox="1"/>
          <p:nvPr/>
        </p:nvSpPr>
        <p:spPr>
          <a:xfrm>
            <a:off x="19637150" y="24078888"/>
            <a:ext cx="2713200" cy="118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panose="020B0604020202020204" pitchFamily="34" charset="0"/>
                <a:cs typeface="Arial" panose="020B0604020202020204" pitchFamily="34" charset="0"/>
              </a:rPr>
              <a:t>Standardized Frontend </a:t>
            </a:r>
            <a:r>
              <a:rPr lang="en-US" sz="2000" b="1">
                <a:solidFill>
                  <a:srgbClr val="000000"/>
                </a:solidFill>
                <a:latin typeface="Arial" panose="020B0604020202020204" pitchFamily="34" charset="0"/>
                <a:cs typeface="Arial" panose="020B0604020202020204" pitchFamily="34" charset="0"/>
              </a:rPr>
              <a:t>GeoJSON</a:t>
            </a:r>
            <a:endParaRPr sz="2000" b="1" i="0" u="none" strike="noStrike" cap="none">
              <a:solidFill>
                <a:srgbClr val="000000"/>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panose="020B0604020202020204" pitchFamily="34" charset="0"/>
                <a:cs typeface="Arial" panose="020B0604020202020204" pitchFamily="34" charset="0"/>
              </a:rPr>
              <a:t>Format [.geojson]</a:t>
            </a:r>
            <a:endParaRPr sz="2000" b="1" i="0" u="none" strike="noStrike" cap="none">
              <a:solidFill>
                <a:srgbClr val="000000"/>
              </a:solidFill>
              <a:latin typeface="Arial" panose="020B0604020202020204" pitchFamily="34" charset="0"/>
              <a:cs typeface="Arial" panose="020B0604020202020204" pitchFamily="34" charset="0"/>
            </a:endParaRPr>
          </a:p>
        </p:txBody>
      </p:sp>
      <p:cxnSp>
        <p:nvCxnSpPr>
          <p:cNvPr id="1684" name="Google Shape;1684;g371e9ffc675_0_0"/>
          <p:cNvCxnSpPr>
            <a:cxnSpLocks/>
            <a:stCxn id="1683" idx="3"/>
          </p:cNvCxnSpPr>
          <p:nvPr/>
        </p:nvCxnSpPr>
        <p:spPr>
          <a:xfrm>
            <a:off x="22044381" y="23012603"/>
            <a:ext cx="1086444" cy="3396"/>
          </a:xfrm>
          <a:prstGeom prst="straightConnector1">
            <a:avLst/>
          </a:prstGeom>
          <a:noFill/>
          <a:ln w="76200" cap="flat" cmpd="sng">
            <a:solidFill>
              <a:schemeClr val="dk1"/>
            </a:solidFill>
            <a:prstDash val="solid"/>
            <a:round/>
            <a:headEnd type="none" w="sm" len="sm"/>
            <a:tailEnd type="triangle" w="med" len="med"/>
          </a:ln>
        </p:spPr>
      </p:cxnSp>
      <p:cxnSp>
        <p:nvCxnSpPr>
          <p:cNvPr id="1686" name="Google Shape;1686;g371e9ffc675_0_0"/>
          <p:cNvCxnSpPr>
            <a:stCxn id="1683" idx="3"/>
            <a:endCxn id="1687" idx="3"/>
          </p:cNvCxnSpPr>
          <p:nvPr/>
        </p:nvCxnSpPr>
        <p:spPr>
          <a:xfrm>
            <a:off x="22044381" y="23012603"/>
            <a:ext cx="1444500" cy="3199200"/>
          </a:xfrm>
          <a:prstGeom prst="bentConnector3">
            <a:avLst>
              <a:gd name="adj1" fmla="val 19486"/>
            </a:avLst>
          </a:prstGeom>
          <a:noFill/>
          <a:ln w="76200" cap="flat" cmpd="sng">
            <a:solidFill>
              <a:schemeClr val="dk1"/>
            </a:solidFill>
            <a:prstDash val="solid"/>
            <a:round/>
            <a:headEnd type="none" w="sm" len="sm"/>
            <a:tailEnd type="triangle" w="med" len="med"/>
          </a:ln>
        </p:spPr>
      </p:cxnSp>
      <p:cxnSp>
        <p:nvCxnSpPr>
          <p:cNvPr id="1688" name="Google Shape;1688;g371e9ffc675_0_0"/>
          <p:cNvCxnSpPr>
            <a:stCxn id="1683" idx="3"/>
            <a:endCxn id="1676" idx="1"/>
          </p:cNvCxnSpPr>
          <p:nvPr/>
        </p:nvCxnSpPr>
        <p:spPr>
          <a:xfrm rot="10800000" flipH="1">
            <a:off x="22044381" y="19792403"/>
            <a:ext cx="1288500" cy="3220200"/>
          </a:xfrm>
          <a:prstGeom prst="bentConnector3">
            <a:avLst>
              <a:gd name="adj1" fmla="val 21845"/>
            </a:avLst>
          </a:prstGeom>
          <a:noFill/>
          <a:ln w="76200" cap="flat" cmpd="sng">
            <a:solidFill>
              <a:schemeClr val="dk1"/>
            </a:solidFill>
            <a:prstDash val="solid"/>
            <a:round/>
            <a:headEnd type="none" w="sm" len="sm"/>
            <a:tailEnd type="triangle" w="med" len="med"/>
          </a:ln>
        </p:spPr>
      </p:cxnSp>
      <p:sp>
        <p:nvSpPr>
          <p:cNvPr id="1689" name="Google Shape;1689;g371e9ffc675_0_0"/>
          <p:cNvSpPr txBox="1"/>
          <p:nvPr/>
        </p:nvSpPr>
        <p:spPr>
          <a:xfrm>
            <a:off x="29634475" y="28661475"/>
            <a:ext cx="8686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Contact: carlos.v.paradis@nasa.gov</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pic>
        <p:nvPicPr>
          <p:cNvPr id="1690" name="Google Shape;1690;g371e9ffc675_0_0"/>
          <p:cNvPicPr preferRelativeResize="0"/>
          <p:nvPr/>
        </p:nvPicPr>
        <p:blipFill rotWithShape="1">
          <a:blip r:embed="rId15">
            <a:alphaModFix/>
          </a:blip>
          <a:srcRect/>
          <a:stretch/>
        </p:blipFill>
        <p:spPr>
          <a:xfrm>
            <a:off x="29147225" y="28741458"/>
            <a:ext cx="474302" cy="447541"/>
          </a:xfrm>
          <a:prstGeom prst="rect">
            <a:avLst/>
          </a:prstGeom>
          <a:noFill/>
          <a:ln>
            <a:noFill/>
          </a:ln>
        </p:spPr>
      </p:pic>
      <p:cxnSp>
        <p:nvCxnSpPr>
          <p:cNvPr id="1691" name="Google Shape;1691;g371e9ffc675_0_0"/>
          <p:cNvCxnSpPr>
            <a:stCxn id="1679" idx="3"/>
          </p:cNvCxnSpPr>
          <p:nvPr/>
        </p:nvCxnSpPr>
        <p:spPr>
          <a:xfrm flipH="1">
            <a:off x="22531885" y="8588700"/>
            <a:ext cx="9600" cy="457800"/>
          </a:xfrm>
          <a:prstGeom prst="straightConnector1">
            <a:avLst/>
          </a:prstGeom>
          <a:noFill/>
          <a:ln w="38100" cap="flat" cmpd="sng">
            <a:solidFill>
              <a:srgbClr val="674EA7"/>
            </a:solidFill>
            <a:prstDash val="solid"/>
            <a:round/>
            <a:headEnd type="none" w="sm" len="sm"/>
            <a:tailEnd type="triangle" w="med" len="med"/>
          </a:ln>
        </p:spPr>
      </p:cxnSp>
      <p:sp>
        <p:nvSpPr>
          <p:cNvPr id="1692" name="Google Shape;1692;g371e9ffc675_0_0"/>
          <p:cNvSpPr/>
          <p:nvPr/>
        </p:nvSpPr>
        <p:spPr>
          <a:xfrm>
            <a:off x="25002270" y="9107055"/>
            <a:ext cx="1043193" cy="1036500"/>
          </a:xfrm>
          <a:prstGeom prst="flowChartMagneticDisk">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93" name="Google Shape;1693;g371e9ffc675_0_0"/>
          <p:cNvSpPr txBox="1"/>
          <p:nvPr/>
        </p:nvSpPr>
        <p:spPr>
          <a:xfrm>
            <a:off x="25057515" y="9496703"/>
            <a:ext cx="968867" cy="1455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b="1" dirty="0">
                <a:latin typeface="Arial" panose="020B0604020202020204" pitchFamily="34" charset="0"/>
                <a:ea typeface="Book Antiqua"/>
                <a:cs typeface="Arial" panose="020B0604020202020204" pitchFamily="34" charset="0"/>
                <a:sym typeface="Book Antiqua"/>
              </a:rPr>
              <a:t>FAA</a:t>
            </a:r>
            <a:endParaRPr b="1" dirty="0">
              <a:latin typeface="Arial" panose="020B0604020202020204" pitchFamily="34" charset="0"/>
              <a:ea typeface="Book Antiqua"/>
              <a:cs typeface="Arial" panose="020B0604020202020204" pitchFamily="34" charset="0"/>
              <a:sym typeface="Book Antiqua"/>
            </a:endParaRPr>
          </a:p>
          <a:p>
            <a:pPr marL="0" marR="0" lvl="0" indent="0" algn="ctr" rtl="0">
              <a:lnSpc>
                <a:spcPct val="100000"/>
              </a:lnSpc>
              <a:spcBef>
                <a:spcPts val="0"/>
              </a:spcBef>
              <a:spcAft>
                <a:spcPts val="0"/>
              </a:spcAft>
              <a:buClr>
                <a:srgbClr val="000000"/>
              </a:buClr>
              <a:buSzPts val="1900"/>
              <a:buFont typeface="Arial"/>
              <a:buNone/>
            </a:pPr>
            <a:r>
              <a:rPr lang="en-US" b="1" dirty="0">
                <a:latin typeface="Arial" panose="020B0604020202020204" pitchFamily="34" charset="0"/>
                <a:ea typeface="Book Antiqua"/>
                <a:cs typeface="Arial" panose="020B0604020202020204" pitchFamily="34" charset="0"/>
                <a:sym typeface="Book Antiqua"/>
              </a:rPr>
              <a:t>Vertiport</a:t>
            </a:r>
            <a:endParaRPr b="1" dirty="0">
              <a:latin typeface="Arial" panose="020B0604020202020204" pitchFamily="34" charset="0"/>
              <a:ea typeface="Book Antiqua"/>
              <a:cs typeface="Arial" panose="020B0604020202020204" pitchFamily="34" charset="0"/>
              <a:sym typeface="Book Antiqua"/>
            </a:endParaRPr>
          </a:p>
        </p:txBody>
      </p:sp>
      <p:cxnSp>
        <p:nvCxnSpPr>
          <p:cNvPr id="1694" name="Google Shape;1694;g371e9ffc675_0_0"/>
          <p:cNvCxnSpPr>
            <a:stCxn id="1692" idx="3"/>
            <a:endCxn id="1559" idx="3"/>
          </p:cNvCxnSpPr>
          <p:nvPr/>
        </p:nvCxnSpPr>
        <p:spPr>
          <a:xfrm rot="5400000">
            <a:off x="24478080" y="10118012"/>
            <a:ext cx="1020245" cy="1071330"/>
          </a:xfrm>
          <a:prstGeom prst="bentConnector3">
            <a:avLst>
              <a:gd name="adj1" fmla="val 50000"/>
            </a:avLst>
          </a:prstGeom>
          <a:noFill/>
          <a:ln w="38100" cap="flat" cmpd="sng">
            <a:solidFill>
              <a:srgbClr val="674EA7"/>
            </a:solidFill>
            <a:prstDash val="solid"/>
            <a:round/>
            <a:headEnd type="none" w="sm" len="sm"/>
            <a:tailEnd type="triangle" w="med" len="med"/>
          </a:ln>
        </p:spPr>
      </p:cxnSp>
      <p:sp>
        <p:nvSpPr>
          <p:cNvPr id="1695" name="Google Shape;1695;g371e9ffc675_0_0"/>
          <p:cNvSpPr/>
          <p:nvPr/>
        </p:nvSpPr>
        <p:spPr>
          <a:xfrm>
            <a:off x="23498298" y="24954578"/>
            <a:ext cx="1563300" cy="1064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SzPts val="2500"/>
              <a:buFont typeface="Arial"/>
              <a:buNone/>
            </a:pPr>
            <a:endParaRPr sz="2500">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96" name="Google Shape;1696;g371e9ffc675_0_0"/>
          <p:cNvSpPr/>
          <p:nvPr/>
        </p:nvSpPr>
        <p:spPr>
          <a:xfrm>
            <a:off x="25345664" y="24956838"/>
            <a:ext cx="1563300" cy="1064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SzPts val="2500"/>
              <a:buFont typeface="Arial"/>
              <a:buNone/>
            </a:pPr>
            <a:endParaRPr sz="2500">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97" name="Google Shape;1697;g371e9ffc675_0_0"/>
          <p:cNvSpPr/>
          <p:nvPr/>
        </p:nvSpPr>
        <p:spPr>
          <a:xfrm>
            <a:off x="23565211" y="26409938"/>
            <a:ext cx="1563300" cy="1064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SzPts val="2500"/>
              <a:buFont typeface="Arial"/>
              <a:buNone/>
            </a:pPr>
            <a:endParaRPr sz="2500">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698" name="Google Shape;1698;g371e9ffc675_0_0"/>
          <p:cNvSpPr/>
          <p:nvPr/>
        </p:nvSpPr>
        <p:spPr>
          <a:xfrm>
            <a:off x="23909718" y="25215422"/>
            <a:ext cx="644895" cy="433137"/>
          </a:xfrm>
          <a:custGeom>
            <a:avLst/>
            <a:gdLst/>
            <a:ahLst/>
            <a:cxnLst/>
            <a:rect l="l" t="t" r="r" b="b"/>
            <a:pathLst>
              <a:path w="644895" h="433137" extrusionOk="0">
                <a:moveTo>
                  <a:pt x="77005" y="433137"/>
                </a:moveTo>
                <a:cubicBezTo>
                  <a:pt x="40139" y="347117"/>
                  <a:pt x="55853" y="388934"/>
                  <a:pt x="28878" y="308009"/>
                </a:cubicBezTo>
                <a:lnTo>
                  <a:pt x="19253" y="279133"/>
                </a:lnTo>
                <a:lnTo>
                  <a:pt x="9628" y="250257"/>
                </a:lnTo>
                <a:cubicBezTo>
                  <a:pt x="4218" y="174517"/>
                  <a:pt x="-9025" y="103490"/>
                  <a:pt x="9628" y="28876"/>
                </a:cubicBezTo>
                <a:cubicBezTo>
                  <a:pt x="12434" y="17653"/>
                  <a:pt x="22461" y="9625"/>
                  <a:pt x="28878" y="0"/>
                </a:cubicBezTo>
                <a:cubicBezTo>
                  <a:pt x="44776" y="1767"/>
                  <a:pt x="116164" y="3575"/>
                  <a:pt x="144382" y="19251"/>
                </a:cubicBezTo>
                <a:cubicBezTo>
                  <a:pt x="164607" y="30487"/>
                  <a:pt x="180184" y="50436"/>
                  <a:pt x="202133" y="57752"/>
                </a:cubicBezTo>
                <a:lnTo>
                  <a:pt x="259885" y="77003"/>
                </a:lnTo>
                <a:cubicBezTo>
                  <a:pt x="271466" y="75950"/>
                  <a:pt x="362032" y="75866"/>
                  <a:pt x="394638" y="57752"/>
                </a:cubicBezTo>
                <a:cubicBezTo>
                  <a:pt x="429676" y="38287"/>
                  <a:pt x="465171" y="0"/>
                  <a:pt x="510142" y="0"/>
                </a:cubicBezTo>
                <a:lnTo>
                  <a:pt x="644895" y="0"/>
                </a:lnTo>
              </a:path>
            </a:pathLst>
          </a:cu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699" name="Google Shape;1699;g371e9ffc675_0_0"/>
          <p:cNvSpPr/>
          <p:nvPr/>
        </p:nvSpPr>
        <p:spPr>
          <a:xfrm>
            <a:off x="25766868" y="25205799"/>
            <a:ext cx="644895" cy="433137"/>
          </a:xfrm>
          <a:custGeom>
            <a:avLst/>
            <a:gdLst/>
            <a:ahLst/>
            <a:cxnLst/>
            <a:rect l="l" t="t" r="r" b="b"/>
            <a:pathLst>
              <a:path w="644895" h="433137" extrusionOk="0">
                <a:moveTo>
                  <a:pt x="77005" y="433137"/>
                </a:moveTo>
                <a:cubicBezTo>
                  <a:pt x="40139" y="347117"/>
                  <a:pt x="55853" y="388934"/>
                  <a:pt x="28878" y="308009"/>
                </a:cubicBezTo>
                <a:lnTo>
                  <a:pt x="19253" y="279133"/>
                </a:lnTo>
                <a:lnTo>
                  <a:pt x="9628" y="250257"/>
                </a:lnTo>
                <a:cubicBezTo>
                  <a:pt x="4218" y="174517"/>
                  <a:pt x="-9025" y="103490"/>
                  <a:pt x="9628" y="28876"/>
                </a:cubicBezTo>
                <a:cubicBezTo>
                  <a:pt x="12434" y="17653"/>
                  <a:pt x="22461" y="9625"/>
                  <a:pt x="28878" y="0"/>
                </a:cubicBezTo>
                <a:cubicBezTo>
                  <a:pt x="44776" y="1767"/>
                  <a:pt x="116164" y="3575"/>
                  <a:pt x="144382" y="19251"/>
                </a:cubicBezTo>
                <a:cubicBezTo>
                  <a:pt x="164607" y="30487"/>
                  <a:pt x="180184" y="50436"/>
                  <a:pt x="202133" y="57752"/>
                </a:cubicBezTo>
                <a:lnTo>
                  <a:pt x="259885" y="77003"/>
                </a:lnTo>
                <a:cubicBezTo>
                  <a:pt x="271466" y="75950"/>
                  <a:pt x="362032" y="75866"/>
                  <a:pt x="394638" y="57752"/>
                </a:cubicBezTo>
                <a:cubicBezTo>
                  <a:pt x="429676" y="38287"/>
                  <a:pt x="465171" y="0"/>
                  <a:pt x="510142" y="0"/>
                </a:cubicBezTo>
                <a:lnTo>
                  <a:pt x="644895" y="0"/>
                </a:lnTo>
              </a:path>
            </a:pathLst>
          </a:custGeom>
          <a:noFill/>
          <a:ln w="254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700" name="Google Shape;1700;g371e9ffc675_0_0"/>
          <p:cNvSpPr/>
          <p:nvPr/>
        </p:nvSpPr>
        <p:spPr>
          <a:xfrm>
            <a:off x="25839058" y="25207572"/>
            <a:ext cx="654520" cy="596767"/>
          </a:xfrm>
          <a:custGeom>
            <a:avLst/>
            <a:gdLst/>
            <a:ahLst/>
            <a:cxnLst/>
            <a:rect l="l" t="t" r="r" b="b"/>
            <a:pathLst>
              <a:path w="654520" h="596767" extrusionOk="0">
                <a:moveTo>
                  <a:pt x="587141" y="0"/>
                </a:moveTo>
                <a:cubicBezTo>
                  <a:pt x="656268" y="98753"/>
                  <a:pt x="665386" y="62404"/>
                  <a:pt x="644893" y="144379"/>
                </a:cubicBezTo>
                <a:cubicBezTo>
                  <a:pt x="642432" y="154222"/>
                  <a:pt x="641606" y="165332"/>
                  <a:pt x="635268" y="173255"/>
                </a:cubicBezTo>
                <a:cubicBezTo>
                  <a:pt x="628041" y="182288"/>
                  <a:pt x="616017" y="186089"/>
                  <a:pt x="606392" y="192506"/>
                </a:cubicBezTo>
                <a:lnTo>
                  <a:pt x="567891" y="250257"/>
                </a:lnTo>
                <a:cubicBezTo>
                  <a:pt x="548963" y="278649"/>
                  <a:pt x="547555" y="284849"/>
                  <a:pt x="519764" y="308009"/>
                </a:cubicBezTo>
                <a:cubicBezTo>
                  <a:pt x="510877" y="315415"/>
                  <a:pt x="500514" y="320842"/>
                  <a:pt x="490889" y="327259"/>
                </a:cubicBezTo>
                <a:cubicBezTo>
                  <a:pt x="484472" y="336884"/>
                  <a:pt x="479044" y="347248"/>
                  <a:pt x="471638" y="356135"/>
                </a:cubicBezTo>
                <a:cubicBezTo>
                  <a:pt x="443365" y="390062"/>
                  <a:pt x="425257" y="396681"/>
                  <a:pt x="385011" y="423512"/>
                </a:cubicBezTo>
                <a:lnTo>
                  <a:pt x="356135" y="442763"/>
                </a:lnTo>
                <a:cubicBezTo>
                  <a:pt x="300964" y="525515"/>
                  <a:pt x="374426" y="428130"/>
                  <a:pt x="308009" y="481264"/>
                </a:cubicBezTo>
                <a:cubicBezTo>
                  <a:pt x="298976" y="488490"/>
                  <a:pt x="297791" y="502913"/>
                  <a:pt x="288758" y="510139"/>
                </a:cubicBezTo>
                <a:cubicBezTo>
                  <a:pt x="280835" y="516477"/>
                  <a:pt x="268751" y="514838"/>
                  <a:pt x="259882" y="519765"/>
                </a:cubicBezTo>
                <a:cubicBezTo>
                  <a:pt x="239658" y="531001"/>
                  <a:pt x="221381" y="545432"/>
                  <a:pt x="202131" y="558266"/>
                </a:cubicBezTo>
                <a:cubicBezTo>
                  <a:pt x="192506" y="564683"/>
                  <a:pt x="184229" y="573858"/>
                  <a:pt x="173255" y="577516"/>
                </a:cubicBezTo>
                <a:lnTo>
                  <a:pt x="115503" y="596767"/>
                </a:lnTo>
                <a:cubicBezTo>
                  <a:pt x="105878" y="593559"/>
                  <a:pt x="94550" y="593480"/>
                  <a:pt x="86628" y="587142"/>
                </a:cubicBezTo>
                <a:cubicBezTo>
                  <a:pt x="77595" y="579915"/>
                  <a:pt x="75557" y="566446"/>
                  <a:pt x="67377" y="558266"/>
                </a:cubicBezTo>
                <a:cubicBezTo>
                  <a:pt x="59197" y="550086"/>
                  <a:pt x="48126" y="545432"/>
                  <a:pt x="38501" y="539015"/>
                </a:cubicBezTo>
                <a:cubicBezTo>
                  <a:pt x="17412" y="507380"/>
                  <a:pt x="19587" y="516129"/>
                  <a:pt x="9625" y="481264"/>
                </a:cubicBezTo>
                <a:cubicBezTo>
                  <a:pt x="5991" y="468544"/>
                  <a:pt x="0" y="442763"/>
                  <a:pt x="0" y="442763"/>
                </a:cubicBezTo>
              </a:path>
            </a:pathLst>
          </a:cu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701" name="Google Shape;1701;g371e9ffc675_0_0"/>
          <p:cNvSpPr/>
          <p:nvPr/>
        </p:nvSpPr>
        <p:spPr>
          <a:xfrm>
            <a:off x="23992611" y="26655422"/>
            <a:ext cx="644895" cy="433137"/>
          </a:xfrm>
          <a:custGeom>
            <a:avLst/>
            <a:gdLst/>
            <a:ahLst/>
            <a:cxnLst/>
            <a:rect l="l" t="t" r="r" b="b"/>
            <a:pathLst>
              <a:path w="644895" h="433137" extrusionOk="0">
                <a:moveTo>
                  <a:pt x="77005" y="433137"/>
                </a:moveTo>
                <a:cubicBezTo>
                  <a:pt x="40139" y="347117"/>
                  <a:pt x="55853" y="388934"/>
                  <a:pt x="28878" y="308009"/>
                </a:cubicBezTo>
                <a:lnTo>
                  <a:pt x="19253" y="279133"/>
                </a:lnTo>
                <a:lnTo>
                  <a:pt x="9628" y="250257"/>
                </a:lnTo>
                <a:cubicBezTo>
                  <a:pt x="4218" y="174517"/>
                  <a:pt x="-9025" y="103490"/>
                  <a:pt x="9628" y="28876"/>
                </a:cubicBezTo>
                <a:cubicBezTo>
                  <a:pt x="12434" y="17653"/>
                  <a:pt x="22461" y="9625"/>
                  <a:pt x="28878" y="0"/>
                </a:cubicBezTo>
                <a:cubicBezTo>
                  <a:pt x="44776" y="1767"/>
                  <a:pt x="116164" y="3575"/>
                  <a:pt x="144382" y="19251"/>
                </a:cubicBezTo>
                <a:cubicBezTo>
                  <a:pt x="164607" y="30487"/>
                  <a:pt x="180184" y="50436"/>
                  <a:pt x="202133" y="57752"/>
                </a:cubicBezTo>
                <a:lnTo>
                  <a:pt x="259885" y="77003"/>
                </a:lnTo>
                <a:cubicBezTo>
                  <a:pt x="271466" y="75950"/>
                  <a:pt x="362032" y="75866"/>
                  <a:pt x="394638" y="57752"/>
                </a:cubicBezTo>
                <a:cubicBezTo>
                  <a:pt x="429676" y="38287"/>
                  <a:pt x="465171" y="0"/>
                  <a:pt x="510142" y="0"/>
                </a:cubicBezTo>
                <a:lnTo>
                  <a:pt x="644895" y="0"/>
                </a:lnTo>
              </a:path>
            </a:pathLst>
          </a:cu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702" name="Google Shape;1702;g371e9ffc675_0_0"/>
          <p:cNvSpPr/>
          <p:nvPr/>
        </p:nvSpPr>
        <p:spPr>
          <a:xfrm>
            <a:off x="24064801" y="26657195"/>
            <a:ext cx="654520" cy="596767"/>
          </a:xfrm>
          <a:custGeom>
            <a:avLst/>
            <a:gdLst/>
            <a:ahLst/>
            <a:cxnLst/>
            <a:rect l="l" t="t" r="r" b="b"/>
            <a:pathLst>
              <a:path w="654520" h="596767" extrusionOk="0">
                <a:moveTo>
                  <a:pt x="587141" y="0"/>
                </a:moveTo>
                <a:cubicBezTo>
                  <a:pt x="656268" y="98753"/>
                  <a:pt x="665386" y="62404"/>
                  <a:pt x="644893" y="144379"/>
                </a:cubicBezTo>
                <a:cubicBezTo>
                  <a:pt x="642432" y="154222"/>
                  <a:pt x="641606" y="165332"/>
                  <a:pt x="635268" y="173255"/>
                </a:cubicBezTo>
                <a:cubicBezTo>
                  <a:pt x="628041" y="182288"/>
                  <a:pt x="616017" y="186089"/>
                  <a:pt x="606392" y="192506"/>
                </a:cubicBezTo>
                <a:lnTo>
                  <a:pt x="567891" y="250257"/>
                </a:lnTo>
                <a:cubicBezTo>
                  <a:pt x="548963" y="278649"/>
                  <a:pt x="547555" y="284849"/>
                  <a:pt x="519764" y="308009"/>
                </a:cubicBezTo>
                <a:cubicBezTo>
                  <a:pt x="510877" y="315415"/>
                  <a:pt x="500514" y="320842"/>
                  <a:pt x="490889" y="327259"/>
                </a:cubicBezTo>
                <a:cubicBezTo>
                  <a:pt x="484472" y="336884"/>
                  <a:pt x="479044" y="347248"/>
                  <a:pt x="471638" y="356135"/>
                </a:cubicBezTo>
                <a:cubicBezTo>
                  <a:pt x="443365" y="390062"/>
                  <a:pt x="425257" y="396681"/>
                  <a:pt x="385011" y="423512"/>
                </a:cubicBezTo>
                <a:lnTo>
                  <a:pt x="356135" y="442763"/>
                </a:lnTo>
                <a:cubicBezTo>
                  <a:pt x="300964" y="525515"/>
                  <a:pt x="374426" y="428130"/>
                  <a:pt x="308009" y="481264"/>
                </a:cubicBezTo>
                <a:cubicBezTo>
                  <a:pt x="298976" y="488490"/>
                  <a:pt x="297791" y="502913"/>
                  <a:pt x="288758" y="510139"/>
                </a:cubicBezTo>
                <a:cubicBezTo>
                  <a:pt x="280835" y="516477"/>
                  <a:pt x="268751" y="514838"/>
                  <a:pt x="259882" y="519765"/>
                </a:cubicBezTo>
                <a:cubicBezTo>
                  <a:pt x="239658" y="531001"/>
                  <a:pt x="221381" y="545432"/>
                  <a:pt x="202131" y="558266"/>
                </a:cubicBezTo>
                <a:cubicBezTo>
                  <a:pt x="192506" y="564683"/>
                  <a:pt x="184229" y="573858"/>
                  <a:pt x="173255" y="577516"/>
                </a:cubicBezTo>
                <a:lnTo>
                  <a:pt x="115503" y="596767"/>
                </a:lnTo>
                <a:cubicBezTo>
                  <a:pt x="105878" y="593559"/>
                  <a:pt x="94550" y="593480"/>
                  <a:pt x="86628" y="587142"/>
                </a:cubicBezTo>
                <a:cubicBezTo>
                  <a:pt x="77595" y="579915"/>
                  <a:pt x="75557" y="566446"/>
                  <a:pt x="67377" y="558266"/>
                </a:cubicBezTo>
                <a:cubicBezTo>
                  <a:pt x="59197" y="550086"/>
                  <a:pt x="48126" y="545432"/>
                  <a:pt x="38501" y="539015"/>
                </a:cubicBezTo>
                <a:cubicBezTo>
                  <a:pt x="17412" y="507380"/>
                  <a:pt x="19587" y="516129"/>
                  <a:pt x="9625" y="481264"/>
                </a:cubicBezTo>
                <a:cubicBezTo>
                  <a:pt x="5991" y="468544"/>
                  <a:pt x="0" y="442763"/>
                  <a:pt x="0" y="442763"/>
                </a:cubicBezTo>
              </a:path>
            </a:pathLst>
          </a:custGeom>
          <a:noFill/>
          <a:ln w="254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703" name="Google Shape;1703;g371e9ffc675_0_0"/>
          <p:cNvSpPr/>
          <p:nvPr/>
        </p:nvSpPr>
        <p:spPr>
          <a:xfrm>
            <a:off x="25384668" y="26403508"/>
            <a:ext cx="1563300" cy="1064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SzPts val="2500"/>
              <a:buFont typeface="Arial"/>
              <a:buNone/>
            </a:pPr>
            <a:endParaRPr sz="2500">
              <a:solidFill>
                <a:srgbClr val="000000"/>
              </a:solidFill>
              <a:latin typeface="Arial" panose="020B0604020202020204" pitchFamily="34" charset="0"/>
              <a:ea typeface="Book Antiqua"/>
              <a:cs typeface="Arial" panose="020B0604020202020204" pitchFamily="34" charset="0"/>
              <a:sym typeface="Book Antiqua"/>
            </a:endParaRPr>
          </a:p>
        </p:txBody>
      </p:sp>
      <p:sp>
        <p:nvSpPr>
          <p:cNvPr id="1704" name="Google Shape;1704;g371e9ffc675_0_0"/>
          <p:cNvSpPr/>
          <p:nvPr/>
        </p:nvSpPr>
        <p:spPr>
          <a:xfrm>
            <a:off x="25827496" y="26655422"/>
            <a:ext cx="644895" cy="433137"/>
          </a:xfrm>
          <a:custGeom>
            <a:avLst/>
            <a:gdLst/>
            <a:ahLst/>
            <a:cxnLst/>
            <a:rect l="l" t="t" r="r" b="b"/>
            <a:pathLst>
              <a:path w="644895" h="433137" extrusionOk="0">
                <a:moveTo>
                  <a:pt x="77005" y="433137"/>
                </a:moveTo>
                <a:cubicBezTo>
                  <a:pt x="40139" y="347117"/>
                  <a:pt x="55853" y="388934"/>
                  <a:pt x="28878" y="308009"/>
                </a:cubicBezTo>
                <a:lnTo>
                  <a:pt x="19253" y="279133"/>
                </a:lnTo>
                <a:lnTo>
                  <a:pt x="9628" y="250257"/>
                </a:lnTo>
                <a:cubicBezTo>
                  <a:pt x="4218" y="174517"/>
                  <a:pt x="-9025" y="103490"/>
                  <a:pt x="9628" y="28876"/>
                </a:cubicBezTo>
                <a:cubicBezTo>
                  <a:pt x="12434" y="17653"/>
                  <a:pt x="22461" y="9625"/>
                  <a:pt x="28878" y="0"/>
                </a:cubicBezTo>
                <a:cubicBezTo>
                  <a:pt x="44776" y="1767"/>
                  <a:pt x="116164" y="3575"/>
                  <a:pt x="144382" y="19251"/>
                </a:cubicBezTo>
                <a:cubicBezTo>
                  <a:pt x="164607" y="30487"/>
                  <a:pt x="180184" y="50436"/>
                  <a:pt x="202133" y="57752"/>
                </a:cubicBezTo>
                <a:lnTo>
                  <a:pt x="259885" y="77003"/>
                </a:lnTo>
                <a:cubicBezTo>
                  <a:pt x="271466" y="75950"/>
                  <a:pt x="362032" y="75866"/>
                  <a:pt x="394638" y="57752"/>
                </a:cubicBezTo>
                <a:cubicBezTo>
                  <a:pt x="429676" y="38287"/>
                  <a:pt x="465171" y="0"/>
                  <a:pt x="510142" y="0"/>
                </a:cubicBezTo>
                <a:lnTo>
                  <a:pt x="644895" y="0"/>
                </a:lnTo>
              </a:path>
            </a:pathLst>
          </a:custGeom>
          <a:noFill/>
          <a:ln w="254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705" name="Google Shape;1705;g371e9ffc675_0_0"/>
          <p:cNvSpPr/>
          <p:nvPr/>
        </p:nvSpPr>
        <p:spPr>
          <a:xfrm>
            <a:off x="25899686" y="26657195"/>
            <a:ext cx="654520" cy="596767"/>
          </a:xfrm>
          <a:custGeom>
            <a:avLst/>
            <a:gdLst/>
            <a:ahLst/>
            <a:cxnLst/>
            <a:rect l="l" t="t" r="r" b="b"/>
            <a:pathLst>
              <a:path w="654520" h="596767" extrusionOk="0">
                <a:moveTo>
                  <a:pt x="587141" y="0"/>
                </a:moveTo>
                <a:cubicBezTo>
                  <a:pt x="656268" y="98753"/>
                  <a:pt x="665386" y="62404"/>
                  <a:pt x="644893" y="144379"/>
                </a:cubicBezTo>
                <a:cubicBezTo>
                  <a:pt x="642432" y="154222"/>
                  <a:pt x="641606" y="165332"/>
                  <a:pt x="635268" y="173255"/>
                </a:cubicBezTo>
                <a:cubicBezTo>
                  <a:pt x="628041" y="182288"/>
                  <a:pt x="616017" y="186089"/>
                  <a:pt x="606392" y="192506"/>
                </a:cubicBezTo>
                <a:lnTo>
                  <a:pt x="567891" y="250257"/>
                </a:lnTo>
                <a:cubicBezTo>
                  <a:pt x="548963" y="278649"/>
                  <a:pt x="547555" y="284849"/>
                  <a:pt x="519764" y="308009"/>
                </a:cubicBezTo>
                <a:cubicBezTo>
                  <a:pt x="510877" y="315415"/>
                  <a:pt x="500514" y="320842"/>
                  <a:pt x="490889" y="327259"/>
                </a:cubicBezTo>
                <a:cubicBezTo>
                  <a:pt x="484472" y="336884"/>
                  <a:pt x="479044" y="347248"/>
                  <a:pt x="471638" y="356135"/>
                </a:cubicBezTo>
                <a:cubicBezTo>
                  <a:pt x="443365" y="390062"/>
                  <a:pt x="425257" y="396681"/>
                  <a:pt x="385011" y="423512"/>
                </a:cubicBezTo>
                <a:lnTo>
                  <a:pt x="356135" y="442763"/>
                </a:lnTo>
                <a:cubicBezTo>
                  <a:pt x="300964" y="525515"/>
                  <a:pt x="374426" y="428130"/>
                  <a:pt x="308009" y="481264"/>
                </a:cubicBezTo>
                <a:cubicBezTo>
                  <a:pt x="298976" y="488490"/>
                  <a:pt x="297791" y="502913"/>
                  <a:pt x="288758" y="510139"/>
                </a:cubicBezTo>
                <a:cubicBezTo>
                  <a:pt x="280835" y="516477"/>
                  <a:pt x="268751" y="514838"/>
                  <a:pt x="259882" y="519765"/>
                </a:cubicBezTo>
                <a:cubicBezTo>
                  <a:pt x="239658" y="531001"/>
                  <a:pt x="221381" y="545432"/>
                  <a:pt x="202131" y="558266"/>
                </a:cubicBezTo>
                <a:cubicBezTo>
                  <a:pt x="192506" y="564683"/>
                  <a:pt x="184229" y="573858"/>
                  <a:pt x="173255" y="577516"/>
                </a:cubicBezTo>
                <a:lnTo>
                  <a:pt x="115503" y="596767"/>
                </a:lnTo>
                <a:cubicBezTo>
                  <a:pt x="105878" y="593559"/>
                  <a:pt x="94550" y="593480"/>
                  <a:pt x="86628" y="587142"/>
                </a:cubicBezTo>
                <a:cubicBezTo>
                  <a:pt x="77595" y="579915"/>
                  <a:pt x="75557" y="566446"/>
                  <a:pt x="67377" y="558266"/>
                </a:cubicBezTo>
                <a:cubicBezTo>
                  <a:pt x="59197" y="550086"/>
                  <a:pt x="48126" y="545432"/>
                  <a:pt x="38501" y="539015"/>
                </a:cubicBezTo>
                <a:cubicBezTo>
                  <a:pt x="17412" y="507380"/>
                  <a:pt x="19587" y="516129"/>
                  <a:pt x="9625" y="481264"/>
                </a:cubicBezTo>
                <a:cubicBezTo>
                  <a:pt x="5991" y="468544"/>
                  <a:pt x="0" y="442763"/>
                  <a:pt x="0" y="442763"/>
                </a:cubicBezTo>
              </a:path>
            </a:pathLst>
          </a:custGeom>
          <a:noFill/>
          <a:ln w="25400" cap="flat" cmpd="sng">
            <a:solidFill>
              <a:srgbClr val="AB00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000000"/>
              </a:solidFill>
              <a:latin typeface="Arial" panose="020B0604020202020204" pitchFamily="34" charset="0"/>
              <a:cs typeface="Arial" panose="020B0604020202020204" pitchFamily="34" charset="0"/>
              <a:sym typeface="Arial"/>
            </a:endParaRPr>
          </a:p>
        </p:txBody>
      </p:sp>
      <p:sp>
        <p:nvSpPr>
          <p:cNvPr id="1706" name="Google Shape;1706;g371e9ffc675_0_0"/>
          <p:cNvSpPr txBox="1"/>
          <p:nvPr/>
        </p:nvSpPr>
        <p:spPr>
          <a:xfrm>
            <a:off x="23951914" y="25980563"/>
            <a:ext cx="59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a:solidFill>
                  <a:srgbClr val="000000"/>
                </a:solidFill>
                <a:latin typeface="Arial" panose="020B0604020202020204" pitchFamily="34" charset="0"/>
                <a:ea typeface="Helvetica Neue"/>
                <a:cs typeface="Arial" panose="020B0604020202020204" pitchFamily="34" charset="0"/>
                <a:sym typeface="Helvetica Neue"/>
              </a:rPr>
              <a:t>t=1</a:t>
            </a:r>
            <a:endParaRPr sz="2000">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1707" name="Google Shape;1707;g371e9ffc675_0_0"/>
          <p:cNvSpPr txBox="1"/>
          <p:nvPr/>
        </p:nvSpPr>
        <p:spPr>
          <a:xfrm>
            <a:off x="25873489" y="25980563"/>
            <a:ext cx="59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a:solidFill>
                  <a:srgbClr val="000000"/>
                </a:solidFill>
                <a:latin typeface="Arial" panose="020B0604020202020204" pitchFamily="34" charset="0"/>
                <a:ea typeface="Helvetica Neue"/>
                <a:cs typeface="Arial" panose="020B0604020202020204" pitchFamily="34" charset="0"/>
                <a:sym typeface="Helvetica Neue"/>
              </a:rPr>
              <a:t>t=2</a:t>
            </a:r>
            <a:endParaRPr sz="2000">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1708" name="Google Shape;1708;g371e9ffc675_0_0"/>
          <p:cNvSpPr txBox="1"/>
          <p:nvPr/>
        </p:nvSpPr>
        <p:spPr>
          <a:xfrm>
            <a:off x="23990014" y="27441746"/>
            <a:ext cx="59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a:solidFill>
                  <a:srgbClr val="000000"/>
                </a:solidFill>
                <a:latin typeface="Arial" panose="020B0604020202020204" pitchFamily="34" charset="0"/>
                <a:ea typeface="Helvetica Neue"/>
                <a:cs typeface="Arial" panose="020B0604020202020204" pitchFamily="34" charset="0"/>
                <a:sym typeface="Helvetica Neue"/>
              </a:rPr>
              <a:t>t=3</a:t>
            </a:r>
            <a:endParaRPr sz="2000">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1709" name="Google Shape;1709;g371e9ffc675_0_0"/>
          <p:cNvSpPr txBox="1"/>
          <p:nvPr/>
        </p:nvSpPr>
        <p:spPr>
          <a:xfrm>
            <a:off x="25873489" y="27440750"/>
            <a:ext cx="59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a:solidFill>
                  <a:srgbClr val="000000"/>
                </a:solidFill>
                <a:latin typeface="Arial" panose="020B0604020202020204" pitchFamily="34" charset="0"/>
                <a:ea typeface="Helvetica Neue"/>
                <a:cs typeface="Arial" panose="020B0604020202020204" pitchFamily="34" charset="0"/>
                <a:sym typeface="Helvetica Neue"/>
              </a:rPr>
              <a:t>t=4</a:t>
            </a:r>
            <a:endParaRPr sz="2000">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1687" name="Google Shape;1687;g371e9ffc675_0_0"/>
          <p:cNvSpPr txBox="1"/>
          <p:nvPr/>
        </p:nvSpPr>
        <p:spPr>
          <a:xfrm>
            <a:off x="22889576" y="26011588"/>
            <a:ext cx="599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2000">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10" name="Picture 9" descr="Map&#10;&#10;AI-generated content may be incorrect.">
            <a:extLst>
              <a:ext uri="{FF2B5EF4-FFF2-40B4-BE49-F238E27FC236}">
                <a16:creationId xmlns:a16="http://schemas.microsoft.com/office/drawing/2014/main" id="{3DDD6B4B-A7EA-E147-EEFB-7B15E7A00F92}"/>
              </a:ext>
            </a:extLst>
          </p:cNvPr>
          <p:cNvPicPr>
            <a:picLocks noChangeAspect="1"/>
          </p:cNvPicPr>
          <p:nvPr/>
        </p:nvPicPr>
        <p:blipFill>
          <a:blip r:embed="rId17"/>
          <a:stretch>
            <a:fillRect/>
          </a:stretch>
        </p:blipFill>
        <p:spPr>
          <a:xfrm>
            <a:off x="23165332" y="21995443"/>
            <a:ext cx="3659103" cy="2059958"/>
          </a:xfrm>
          <a:prstGeom prst="rect">
            <a:avLst/>
          </a:prstGeom>
        </p:spPr>
      </p:pic>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712</Words>
  <Application>Microsoft Macintosh PowerPoint</Application>
  <PresentationFormat>Custom</PresentationFormat>
  <Paragraphs>106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Book Antiqua</vt:lpstr>
      <vt:lpstr>Lucida Sans</vt:lpstr>
      <vt:lpstr>Arial</vt:lpstr>
      <vt:lpstr>Noto Sans Symbols</vt:lpstr>
      <vt:lpstr>Apex</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Roger Margulies</dc:creator>
  <cp:keywords/>
  <dc:description/>
  <cp:lastModifiedBy>Paradis, Carlos V. (ARC-TI)[KBR Wyle Services, LLC]</cp:lastModifiedBy>
  <cp:revision>49</cp:revision>
  <dcterms:created xsi:type="dcterms:W3CDTF">2007-06-25T16:27:01Z</dcterms:created>
  <dcterms:modified xsi:type="dcterms:W3CDTF">2025-08-01T17:39:00Z</dcterms:modified>
  <cp:category/>
</cp:coreProperties>
</file>