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83" r:id="rId2"/>
  </p:sldIdLst>
  <p:sldSz cx="38404800" cy="29260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os Andrade" initials="CA" lastIdx="14" clrIdx="0"/>
  <p:cmAuthor id="1" name="Kiana Partovi" initials="KP"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E6D2"/>
          </a:solidFill>
        </a:fill>
      </a:tcStyle>
    </a:wholeTbl>
    <a:band2H>
      <a:tcTxStyle/>
      <a:tcStyle>
        <a:tcBdr/>
        <a:fill>
          <a:solidFill>
            <a:srgbClr val="F6F3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4EB"/>
          </a:solidFill>
        </a:fill>
      </a:tcStyle>
    </a:wholeTbl>
    <a:band2H>
      <a:tcTxStyle/>
      <a:tcStyle>
        <a:tcBdr/>
        <a:fill>
          <a:solidFill>
            <a:srgbClr val="EAF2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6E7"/>
          </a:solidFill>
        </a:fill>
      </a:tcStyle>
    </a:wholeTbl>
    <a:band2H>
      <a:tcTxStyle/>
      <a:tcStyle>
        <a:tcBdr/>
        <a:fill>
          <a:solidFill>
            <a:srgbClr val="F0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0"/>
    <p:restoredTop sz="94694"/>
  </p:normalViewPr>
  <p:slideViewPr>
    <p:cSldViewPr snapToGrid="0">
      <p:cViewPr>
        <p:scale>
          <a:sx n="65" d="100"/>
          <a:sy n="65" d="100"/>
        </p:scale>
        <p:origin x="-1240" y="-6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6" name="Shape 586"/>
          <p:cNvSpPr>
            <a:spLocks noGrp="1" noRot="1" noChangeAspect="1"/>
          </p:cNvSpPr>
          <p:nvPr>
            <p:ph type="sldImg"/>
          </p:nvPr>
        </p:nvSpPr>
        <p:spPr>
          <a:xfrm>
            <a:off x="1143000" y="685800"/>
            <a:ext cx="4572000" cy="3429000"/>
          </a:xfrm>
          <a:prstGeom prst="rect">
            <a:avLst/>
          </a:prstGeom>
        </p:spPr>
        <p:txBody>
          <a:bodyPr/>
          <a:lstStyle/>
          <a:p>
            <a:endParaRPr/>
          </a:p>
        </p:txBody>
      </p:sp>
      <p:sp>
        <p:nvSpPr>
          <p:cNvPr id="587" name="Shape 5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85800"/>
            <a:ext cx="45021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2385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32"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33"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34"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35"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36"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37"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38"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39"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40"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41"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42"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43"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44" name="Title Text"/>
          <p:cNvSpPr txBox="1">
            <a:spLocks noGrp="1"/>
          </p:cNvSpPr>
          <p:nvPr>
            <p:ph type="title"/>
          </p:nvPr>
        </p:nvSpPr>
        <p:spPr>
          <a:xfrm>
            <a:off x="1772525" y="5852159"/>
            <a:ext cx="34564323" cy="7802882"/>
          </a:xfrm>
          <a:prstGeom prst="rect">
            <a:avLst/>
          </a:prstGeom>
        </p:spPr>
        <p:txBody>
          <a:bodyPr lIns="0" tIns="0" rIns="0" bIns="0" anchor="b"/>
          <a:lstStyle>
            <a:lvl1pPr>
              <a:defRPr sz="20300"/>
            </a:lvl1pPr>
          </a:lstStyle>
          <a:p>
            <a:r>
              <a:t>Title Text</a:t>
            </a:r>
          </a:p>
        </p:txBody>
      </p:sp>
      <p:sp>
        <p:nvSpPr>
          <p:cNvPr id="45" name="Body Level One…"/>
          <p:cNvSpPr txBox="1">
            <a:spLocks noGrp="1"/>
          </p:cNvSpPr>
          <p:nvPr>
            <p:ph type="body" sz="quarter" idx="1"/>
          </p:nvPr>
        </p:nvSpPr>
        <p:spPr>
          <a:xfrm>
            <a:off x="5760720" y="14215245"/>
            <a:ext cx="26883361" cy="7477761"/>
          </a:xfrm>
          <a:prstGeom prst="rect">
            <a:avLst/>
          </a:prstGeom>
        </p:spPr>
        <p:txBody>
          <a:bodyPr/>
          <a:lstStyle>
            <a:lvl1pPr marL="715644" indent="-974089" algn="ctr">
              <a:spcBef>
                <a:spcPts val="2300"/>
              </a:spcBef>
              <a:buClrTx/>
              <a:buSzTx/>
              <a:buFontTx/>
              <a:buNone/>
            </a:lvl1pPr>
            <a:lvl2pPr marL="715644" indent="-542925" algn="ctr">
              <a:spcBef>
                <a:spcPts val="2300"/>
              </a:spcBef>
              <a:buClrTx/>
              <a:buSzTx/>
              <a:buFontTx/>
              <a:buNone/>
            </a:lvl2pPr>
            <a:lvl3pPr marL="715644" indent="-133666" algn="ctr">
              <a:spcBef>
                <a:spcPts val="2300"/>
              </a:spcBef>
              <a:buClrTx/>
              <a:buSzTx/>
              <a:buFontTx/>
              <a:buNone/>
            </a:lvl3pPr>
            <a:lvl4pPr marL="715644" indent="344805" algn="ctr">
              <a:spcBef>
                <a:spcPts val="2300"/>
              </a:spcBef>
              <a:buClrTx/>
              <a:buSzTx/>
              <a:buFontTx/>
              <a:buNone/>
            </a:lvl4pPr>
            <a:lvl5pPr marL="715644" indent="802005" algn="ctr">
              <a:spcBef>
                <a:spcPts val="2300"/>
              </a:spcBef>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sp>
        <p:nvSpPr>
          <p:cNvPr id="224"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225"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226"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227"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228"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229"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230"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231"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232"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233"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234"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235"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236" name="Title Text"/>
          <p:cNvSpPr txBox="1">
            <a:spLocks noGrp="1"/>
          </p:cNvSpPr>
          <p:nvPr>
            <p:ph type="title"/>
          </p:nvPr>
        </p:nvSpPr>
        <p:spPr>
          <a:xfrm rot="5400000">
            <a:off x="19680766" y="9334504"/>
            <a:ext cx="24966508" cy="8641081"/>
          </a:xfrm>
          <a:prstGeom prst="rect">
            <a:avLst/>
          </a:prstGeom>
        </p:spPr>
        <p:txBody>
          <a:bodyPr/>
          <a:lstStyle/>
          <a:p>
            <a:r>
              <a:t>Title Text</a:t>
            </a:r>
          </a:p>
        </p:txBody>
      </p:sp>
      <p:sp>
        <p:nvSpPr>
          <p:cNvPr id="237" name="Body Level One…"/>
          <p:cNvSpPr txBox="1">
            <a:spLocks noGrp="1"/>
          </p:cNvSpPr>
          <p:nvPr>
            <p:ph type="body" idx="1"/>
          </p:nvPr>
        </p:nvSpPr>
        <p:spPr>
          <a:xfrm rot="5400000">
            <a:off x="2078566" y="1013464"/>
            <a:ext cx="24966509" cy="252831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rgbClr val="006AB2"/>
            </a:gs>
            <a:gs pos="54000">
              <a:srgbClr val="7290C2"/>
            </a:gs>
            <a:gs pos="100000">
              <a:srgbClr val="FFFFFF"/>
            </a:gs>
          </a:gsLst>
          <a:lin ang="5400011" scaled="0"/>
        </a:gradFill>
        <a:effectLst/>
      </p:bgPr>
    </p:bg>
    <p:spTree>
      <p:nvGrpSpPr>
        <p:cNvPr id="1" name=""/>
        <p:cNvGrpSpPr/>
        <p:nvPr/>
      </p:nvGrpSpPr>
      <p:grpSpPr>
        <a:xfrm>
          <a:off x="0" y="0"/>
          <a:ext cx="0" cy="0"/>
          <a:chOff x="0" y="0"/>
          <a:chExt cx="0" cy="0"/>
        </a:xfrm>
      </p:grpSpPr>
      <p:sp>
        <p:nvSpPr>
          <p:cNvPr id="245" name="Google Shape;102;g36a30f0f353_1_1689"/>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246" name="Google Shape;103;g36a30f0f353_1_1689"/>
          <p:cNvSpPr txBox="1"/>
          <p:nvPr/>
        </p:nvSpPr>
        <p:spPr>
          <a:xfrm>
            <a:off x="1798299" y="2819400"/>
            <a:ext cx="91543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247" name="Google Shape;104;g36a30f0f353_1_1689" descr="Google Shape;104;g36a30f0f353_1_1689"/>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248" name="Google Shape;105;g36a30f0f353_1_1689"/>
          <p:cNvSpPr/>
          <p:nvPr/>
        </p:nvSpPr>
        <p:spPr>
          <a:xfrm flipV="1">
            <a:off x="915669" y="0"/>
            <a:ext cx="1" cy="457200"/>
          </a:xfrm>
          <a:prstGeom prst="line">
            <a:avLst/>
          </a:prstGeom>
          <a:ln>
            <a:solidFill>
              <a:srgbClr val="000000"/>
            </a:solidFill>
          </a:ln>
        </p:spPr>
        <p:txBody>
          <a:bodyPr lIns="0" tIns="0" rIns="0" bIns="0"/>
          <a:lstStyle/>
          <a:p>
            <a:endParaRPr/>
          </a:p>
        </p:txBody>
      </p:sp>
      <p:sp>
        <p:nvSpPr>
          <p:cNvPr id="249" name="Google Shape;106;g36a30f0f353_1_1689"/>
          <p:cNvSpPr/>
          <p:nvPr/>
        </p:nvSpPr>
        <p:spPr>
          <a:xfrm flipH="1">
            <a:off x="-1" y="915669"/>
            <a:ext cx="457201" cy="1"/>
          </a:xfrm>
          <a:prstGeom prst="line">
            <a:avLst/>
          </a:prstGeom>
          <a:ln>
            <a:solidFill>
              <a:srgbClr val="000000"/>
            </a:solidFill>
          </a:ln>
        </p:spPr>
        <p:txBody>
          <a:bodyPr lIns="0" tIns="0" rIns="0" bIns="0"/>
          <a:lstStyle/>
          <a:p>
            <a:endParaRPr/>
          </a:p>
        </p:txBody>
      </p:sp>
      <p:sp>
        <p:nvSpPr>
          <p:cNvPr id="250" name="Google Shape;107;g36a30f0f353_1_1689"/>
          <p:cNvSpPr/>
          <p:nvPr/>
        </p:nvSpPr>
        <p:spPr>
          <a:xfrm>
            <a:off x="37490400" y="0"/>
            <a:ext cx="0" cy="457200"/>
          </a:xfrm>
          <a:prstGeom prst="line">
            <a:avLst/>
          </a:prstGeom>
          <a:ln>
            <a:solidFill>
              <a:srgbClr val="000000"/>
            </a:solidFill>
          </a:ln>
        </p:spPr>
        <p:txBody>
          <a:bodyPr lIns="0" tIns="0" rIns="0" bIns="0"/>
          <a:lstStyle/>
          <a:p>
            <a:endParaRPr/>
          </a:p>
        </p:txBody>
      </p:sp>
      <p:sp>
        <p:nvSpPr>
          <p:cNvPr id="251" name="Google Shape;108;g36a30f0f353_1_1689"/>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252" name="Google Shape;109;g36a30f0f353_1_1689"/>
          <p:cNvSpPr/>
          <p:nvPr/>
        </p:nvSpPr>
        <p:spPr>
          <a:xfrm flipH="1">
            <a:off x="-1" y="28347671"/>
            <a:ext cx="457201" cy="1"/>
          </a:xfrm>
          <a:prstGeom prst="line">
            <a:avLst/>
          </a:prstGeom>
          <a:ln>
            <a:solidFill>
              <a:srgbClr val="000000"/>
            </a:solidFill>
          </a:ln>
        </p:spPr>
        <p:txBody>
          <a:bodyPr lIns="0" tIns="0" rIns="0" bIns="0"/>
          <a:lstStyle/>
          <a:p>
            <a:endParaRPr/>
          </a:p>
        </p:txBody>
      </p:sp>
      <p:sp>
        <p:nvSpPr>
          <p:cNvPr id="253" name="Google Shape;110;g36a30f0f353_1_1689"/>
          <p:cNvSpPr/>
          <p:nvPr/>
        </p:nvSpPr>
        <p:spPr>
          <a:xfrm>
            <a:off x="914400" y="28803600"/>
            <a:ext cx="0" cy="457200"/>
          </a:xfrm>
          <a:prstGeom prst="line">
            <a:avLst/>
          </a:prstGeom>
          <a:ln>
            <a:solidFill>
              <a:srgbClr val="000000"/>
            </a:solidFill>
          </a:ln>
        </p:spPr>
        <p:txBody>
          <a:bodyPr lIns="0" tIns="0" rIns="0" bIns="0"/>
          <a:lstStyle/>
          <a:p>
            <a:endParaRPr/>
          </a:p>
        </p:txBody>
      </p:sp>
      <p:sp>
        <p:nvSpPr>
          <p:cNvPr id="254" name="Google Shape;111;g36a30f0f353_1_1689"/>
          <p:cNvSpPr/>
          <p:nvPr/>
        </p:nvSpPr>
        <p:spPr>
          <a:xfrm>
            <a:off x="37947600" y="28346400"/>
            <a:ext cx="457200" cy="0"/>
          </a:xfrm>
          <a:prstGeom prst="line">
            <a:avLst/>
          </a:prstGeom>
          <a:ln>
            <a:solidFill>
              <a:srgbClr val="000000"/>
            </a:solidFill>
          </a:ln>
        </p:spPr>
        <p:txBody>
          <a:bodyPr lIns="0" tIns="0" rIns="0" bIns="0"/>
          <a:lstStyle/>
          <a:p>
            <a:endParaRPr/>
          </a:p>
        </p:txBody>
      </p:sp>
      <p:sp>
        <p:nvSpPr>
          <p:cNvPr id="255" name="Google Shape;112;g36a30f0f353_1_1689"/>
          <p:cNvSpPr/>
          <p:nvPr/>
        </p:nvSpPr>
        <p:spPr>
          <a:xfrm>
            <a:off x="37490400" y="28803600"/>
            <a:ext cx="0" cy="457200"/>
          </a:xfrm>
          <a:prstGeom prst="line">
            <a:avLst/>
          </a:prstGeom>
          <a:ln>
            <a:solidFill>
              <a:srgbClr val="000000"/>
            </a:solidFill>
          </a:ln>
        </p:spPr>
        <p:txBody>
          <a:bodyPr lIns="0" tIns="0" rIns="0" bIns="0"/>
          <a:lstStyle/>
          <a:p>
            <a:endParaRPr/>
          </a:p>
        </p:txBody>
      </p:sp>
      <p:sp>
        <p:nvSpPr>
          <p:cNvPr id="256" name="Google Shape;113;g36a30f0f353_1_1689"/>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257" name="Slide Number"/>
          <p:cNvSpPr txBox="1">
            <a:spLocks noGrp="1"/>
          </p:cNvSpPr>
          <p:nvPr>
            <p:ph type="sldNum" sz="quarter" idx="2"/>
          </p:nvPr>
        </p:nvSpPr>
        <p:spPr>
          <a:xfrm>
            <a:off x="35750785" y="28207214"/>
            <a:ext cx="733140" cy="72811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_HEADER">
    <p:bg>
      <p:bgPr>
        <a:gradFill flip="none" rotWithShape="1">
          <a:gsLst>
            <a:gs pos="0">
              <a:srgbClr val="006AB2"/>
            </a:gs>
            <a:gs pos="54000">
              <a:srgbClr val="7290C2"/>
            </a:gs>
            <a:gs pos="100000">
              <a:srgbClr val="FFFFFF"/>
            </a:gs>
          </a:gsLst>
          <a:lin ang="5400011" scaled="0"/>
        </a:gradFill>
        <a:effectLst/>
      </p:bgPr>
    </p:bg>
    <p:spTree>
      <p:nvGrpSpPr>
        <p:cNvPr id="1" name=""/>
        <p:cNvGrpSpPr/>
        <p:nvPr/>
      </p:nvGrpSpPr>
      <p:grpSpPr>
        <a:xfrm>
          <a:off x="0" y="0"/>
          <a:ext cx="0" cy="0"/>
          <a:chOff x="0" y="0"/>
          <a:chExt cx="0" cy="0"/>
        </a:xfrm>
      </p:grpSpPr>
      <p:sp>
        <p:nvSpPr>
          <p:cNvPr id="264" name="Google Shape;102;g36a30f0f353_1_1689"/>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265" name="Google Shape;103;g36a30f0f353_1_1689"/>
          <p:cNvSpPr txBox="1"/>
          <p:nvPr/>
        </p:nvSpPr>
        <p:spPr>
          <a:xfrm>
            <a:off x="1798299" y="2819400"/>
            <a:ext cx="91543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266" name="Google Shape;104;g36a30f0f353_1_1689" descr="Google Shape;104;g36a30f0f353_1_1689"/>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267" name="Google Shape;105;g36a30f0f353_1_1689"/>
          <p:cNvSpPr/>
          <p:nvPr/>
        </p:nvSpPr>
        <p:spPr>
          <a:xfrm flipV="1">
            <a:off x="915669" y="0"/>
            <a:ext cx="1" cy="457200"/>
          </a:xfrm>
          <a:prstGeom prst="line">
            <a:avLst/>
          </a:prstGeom>
          <a:ln>
            <a:solidFill>
              <a:srgbClr val="000000"/>
            </a:solidFill>
          </a:ln>
        </p:spPr>
        <p:txBody>
          <a:bodyPr lIns="0" tIns="0" rIns="0" bIns="0"/>
          <a:lstStyle/>
          <a:p>
            <a:endParaRPr/>
          </a:p>
        </p:txBody>
      </p:sp>
      <p:sp>
        <p:nvSpPr>
          <p:cNvPr id="268" name="Google Shape;106;g36a30f0f353_1_1689"/>
          <p:cNvSpPr/>
          <p:nvPr/>
        </p:nvSpPr>
        <p:spPr>
          <a:xfrm flipH="1">
            <a:off x="-1" y="915669"/>
            <a:ext cx="457201" cy="1"/>
          </a:xfrm>
          <a:prstGeom prst="line">
            <a:avLst/>
          </a:prstGeom>
          <a:ln>
            <a:solidFill>
              <a:srgbClr val="000000"/>
            </a:solidFill>
          </a:ln>
        </p:spPr>
        <p:txBody>
          <a:bodyPr lIns="0" tIns="0" rIns="0" bIns="0"/>
          <a:lstStyle/>
          <a:p>
            <a:endParaRPr/>
          </a:p>
        </p:txBody>
      </p:sp>
      <p:sp>
        <p:nvSpPr>
          <p:cNvPr id="269" name="Google Shape;107;g36a30f0f353_1_1689"/>
          <p:cNvSpPr/>
          <p:nvPr/>
        </p:nvSpPr>
        <p:spPr>
          <a:xfrm>
            <a:off x="37490400" y="0"/>
            <a:ext cx="0" cy="457200"/>
          </a:xfrm>
          <a:prstGeom prst="line">
            <a:avLst/>
          </a:prstGeom>
          <a:ln>
            <a:solidFill>
              <a:srgbClr val="000000"/>
            </a:solidFill>
          </a:ln>
        </p:spPr>
        <p:txBody>
          <a:bodyPr lIns="0" tIns="0" rIns="0" bIns="0"/>
          <a:lstStyle/>
          <a:p>
            <a:endParaRPr/>
          </a:p>
        </p:txBody>
      </p:sp>
      <p:sp>
        <p:nvSpPr>
          <p:cNvPr id="270" name="Google Shape;108;g36a30f0f353_1_1689"/>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271" name="Google Shape;109;g36a30f0f353_1_1689"/>
          <p:cNvSpPr/>
          <p:nvPr/>
        </p:nvSpPr>
        <p:spPr>
          <a:xfrm flipH="1">
            <a:off x="-1" y="28347671"/>
            <a:ext cx="457201" cy="1"/>
          </a:xfrm>
          <a:prstGeom prst="line">
            <a:avLst/>
          </a:prstGeom>
          <a:ln>
            <a:solidFill>
              <a:srgbClr val="000000"/>
            </a:solidFill>
          </a:ln>
        </p:spPr>
        <p:txBody>
          <a:bodyPr lIns="0" tIns="0" rIns="0" bIns="0"/>
          <a:lstStyle/>
          <a:p>
            <a:endParaRPr/>
          </a:p>
        </p:txBody>
      </p:sp>
      <p:sp>
        <p:nvSpPr>
          <p:cNvPr id="272" name="Google Shape;110;g36a30f0f353_1_1689"/>
          <p:cNvSpPr/>
          <p:nvPr/>
        </p:nvSpPr>
        <p:spPr>
          <a:xfrm>
            <a:off x="914400" y="28803600"/>
            <a:ext cx="0" cy="457200"/>
          </a:xfrm>
          <a:prstGeom prst="line">
            <a:avLst/>
          </a:prstGeom>
          <a:ln>
            <a:solidFill>
              <a:srgbClr val="000000"/>
            </a:solidFill>
          </a:ln>
        </p:spPr>
        <p:txBody>
          <a:bodyPr lIns="0" tIns="0" rIns="0" bIns="0"/>
          <a:lstStyle/>
          <a:p>
            <a:endParaRPr/>
          </a:p>
        </p:txBody>
      </p:sp>
      <p:sp>
        <p:nvSpPr>
          <p:cNvPr id="273" name="Google Shape;111;g36a30f0f353_1_1689"/>
          <p:cNvSpPr/>
          <p:nvPr/>
        </p:nvSpPr>
        <p:spPr>
          <a:xfrm>
            <a:off x="37947600" y="28346400"/>
            <a:ext cx="457200" cy="0"/>
          </a:xfrm>
          <a:prstGeom prst="line">
            <a:avLst/>
          </a:prstGeom>
          <a:ln>
            <a:solidFill>
              <a:srgbClr val="000000"/>
            </a:solidFill>
          </a:ln>
        </p:spPr>
        <p:txBody>
          <a:bodyPr lIns="0" tIns="0" rIns="0" bIns="0"/>
          <a:lstStyle/>
          <a:p>
            <a:endParaRPr/>
          </a:p>
        </p:txBody>
      </p:sp>
      <p:sp>
        <p:nvSpPr>
          <p:cNvPr id="274" name="Google Shape;112;g36a30f0f353_1_1689"/>
          <p:cNvSpPr/>
          <p:nvPr/>
        </p:nvSpPr>
        <p:spPr>
          <a:xfrm>
            <a:off x="37490400" y="28803600"/>
            <a:ext cx="0" cy="457200"/>
          </a:xfrm>
          <a:prstGeom prst="line">
            <a:avLst/>
          </a:prstGeom>
          <a:ln>
            <a:solidFill>
              <a:srgbClr val="000000"/>
            </a:solidFill>
          </a:ln>
        </p:spPr>
        <p:txBody>
          <a:bodyPr lIns="0" tIns="0" rIns="0" bIns="0"/>
          <a:lstStyle/>
          <a:p>
            <a:endParaRPr/>
          </a:p>
        </p:txBody>
      </p:sp>
      <p:sp>
        <p:nvSpPr>
          <p:cNvPr id="275" name="Google Shape;113;g36a30f0f353_1_1689"/>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276" name="Title Text"/>
          <p:cNvSpPr txBox="1">
            <a:spLocks noGrp="1"/>
          </p:cNvSpPr>
          <p:nvPr>
            <p:ph type="title"/>
          </p:nvPr>
        </p:nvSpPr>
        <p:spPr>
          <a:xfrm>
            <a:off x="6720840" y="2600960"/>
            <a:ext cx="29763601" cy="7803000"/>
          </a:xfrm>
          <a:prstGeom prst="rect">
            <a:avLst/>
          </a:prstGeom>
        </p:spPr>
        <p:txBody>
          <a:bodyPr lIns="0" tIns="0" rIns="0" bIns="0" anchor="b"/>
          <a:lstStyle>
            <a:lvl1pPr algn="l">
              <a:defRPr sz="20300">
                <a:solidFill>
                  <a:srgbClr val="DCC577"/>
                </a:solidFill>
              </a:defRPr>
            </a:lvl1pPr>
          </a:lstStyle>
          <a:p>
            <a:r>
              <a:t>Title Text</a:t>
            </a:r>
          </a:p>
        </p:txBody>
      </p:sp>
      <p:sp>
        <p:nvSpPr>
          <p:cNvPr id="277" name="Body Level One…"/>
          <p:cNvSpPr txBox="1">
            <a:spLocks noGrp="1"/>
          </p:cNvSpPr>
          <p:nvPr>
            <p:ph type="body" sz="quarter" idx="1"/>
          </p:nvPr>
        </p:nvSpPr>
        <p:spPr>
          <a:xfrm>
            <a:off x="6720840" y="10699887"/>
            <a:ext cx="29763601" cy="6441301"/>
          </a:xfrm>
          <a:prstGeom prst="rect">
            <a:avLst/>
          </a:prstGeom>
        </p:spPr>
        <p:txBody>
          <a:bodyPr/>
          <a:lstStyle>
            <a:lvl1pPr marL="228600" indent="0">
              <a:spcBef>
                <a:spcPts val="1700"/>
              </a:spcBef>
              <a:buClrTx/>
              <a:buSzTx/>
              <a:buFontTx/>
              <a:buNone/>
              <a:defRPr sz="8500"/>
            </a:lvl1pPr>
            <a:lvl2pPr marL="228600" indent="457200">
              <a:spcBef>
                <a:spcPts val="1700"/>
              </a:spcBef>
              <a:buClrTx/>
              <a:buSzTx/>
              <a:buFontTx/>
              <a:buNone/>
              <a:defRPr sz="8500"/>
            </a:lvl2pPr>
            <a:lvl3pPr marL="228600" indent="914400">
              <a:spcBef>
                <a:spcPts val="1700"/>
              </a:spcBef>
              <a:buClrTx/>
              <a:buSzTx/>
              <a:buFontTx/>
              <a:buNone/>
              <a:defRPr sz="8500"/>
            </a:lvl3pPr>
            <a:lvl4pPr marL="228600" indent="1371600">
              <a:spcBef>
                <a:spcPts val="1700"/>
              </a:spcBef>
              <a:buClrTx/>
              <a:buSzTx/>
              <a:buFontTx/>
              <a:buNone/>
              <a:defRPr sz="8500"/>
            </a:lvl4pPr>
            <a:lvl5pPr marL="228600" indent="1828800">
              <a:spcBef>
                <a:spcPts val="1700"/>
              </a:spcBef>
              <a:buClrTx/>
              <a:buSzTx/>
              <a:buFontTx/>
              <a:buNone/>
              <a:defRPr sz="8500"/>
            </a:lvl5pPr>
          </a:lstStyle>
          <a:p>
            <a:r>
              <a:t>Body Level One</a:t>
            </a:r>
          </a:p>
          <a:p>
            <a:pPr lvl="1"/>
            <a:r>
              <a:t>Body Level Two</a:t>
            </a:r>
          </a:p>
          <a:p>
            <a:pPr lvl="2"/>
            <a:r>
              <a:t>Body Level Three</a:t>
            </a:r>
          </a:p>
          <a:p>
            <a:pPr lvl="3"/>
            <a:r>
              <a:t>Body Level Four</a:t>
            </a:r>
          </a:p>
          <a:p>
            <a:pPr lvl="4"/>
            <a:r>
              <a:t>Body Level Five</a:t>
            </a:r>
          </a:p>
        </p:txBody>
      </p:sp>
      <p:sp>
        <p:nvSpPr>
          <p:cNvPr id="278" name="Slide Number"/>
          <p:cNvSpPr txBox="1">
            <a:spLocks noGrp="1"/>
          </p:cNvSpPr>
          <p:nvPr>
            <p:ph type="sldNum" sz="quarter" idx="2"/>
          </p:nvPr>
        </p:nvSpPr>
        <p:spPr>
          <a:xfrm>
            <a:off x="35750785" y="28207214"/>
            <a:ext cx="733140" cy="72811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WO_OBJECTS_WITH_TEXT">
    <p:bg>
      <p:bgPr>
        <a:gradFill flip="none" rotWithShape="1">
          <a:gsLst>
            <a:gs pos="0">
              <a:srgbClr val="006AB2"/>
            </a:gs>
            <a:gs pos="54000">
              <a:srgbClr val="7290C2"/>
            </a:gs>
            <a:gs pos="100000">
              <a:srgbClr val="FFFFFF"/>
            </a:gs>
          </a:gsLst>
          <a:lin ang="5400011" scaled="0"/>
        </a:gradFill>
        <a:effectLst/>
      </p:bgPr>
    </p:bg>
    <p:spTree>
      <p:nvGrpSpPr>
        <p:cNvPr id="1" name=""/>
        <p:cNvGrpSpPr/>
        <p:nvPr/>
      </p:nvGrpSpPr>
      <p:grpSpPr>
        <a:xfrm>
          <a:off x="0" y="0"/>
          <a:ext cx="0" cy="0"/>
          <a:chOff x="0" y="0"/>
          <a:chExt cx="0" cy="0"/>
        </a:xfrm>
      </p:grpSpPr>
      <p:sp>
        <p:nvSpPr>
          <p:cNvPr id="285" name="Google Shape;102;g36a30f0f353_1_1689"/>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286" name="Google Shape;103;g36a30f0f353_1_1689"/>
          <p:cNvSpPr txBox="1"/>
          <p:nvPr/>
        </p:nvSpPr>
        <p:spPr>
          <a:xfrm>
            <a:off x="1798299" y="2819400"/>
            <a:ext cx="91543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287" name="Google Shape;104;g36a30f0f353_1_1689" descr="Google Shape;104;g36a30f0f353_1_1689"/>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288" name="Google Shape;105;g36a30f0f353_1_1689"/>
          <p:cNvSpPr/>
          <p:nvPr/>
        </p:nvSpPr>
        <p:spPr>
          <a:xfrm flipV="1">
            <a:off x="915669" y="0"/>
            <a:ext cx="1" cy="457200"/>
          </a:xfrm>
          <a:prstGeom prst="line">
            <a:avLst/>
          </a:prstGeom>
          <a:ln>
            <a:solidFill>
              <a:srgbClr val="000000"/>
            </a:solidFill>
          </a:ln>
        </p:spPr>
        <p:txBody>
          <a:bodyPr lIns="0" tIns="0" rIns="0" bIns="0"/>
          <a:lstStyle/>
          <a:p>
            <a:endParaRPr/>
          </a:p>
        </p:txBody>
      </p:sp>
      <p:sp>
        <p:nvSpPr>
          <p:cNvPr id="289" name="Google Shape;106;g36a30f0f353_1_1689"/>
          <p:cNvSpPr/>
          <p:nvPr/>
        </p:nvSpPr>
        <p:spPr>
          <a:xfrm flipH="1">
            <a:off x="-1" y="915669"/>
            <a:ext cx="457201" cy="1"/>
          </a:xfrm>
          <a:prstGeom prst="line">
            <a:avLst/>
          </a:prstGeom>
          <a:ln>
            <a:solidFill>
              <a:srgbClr val="000000"/>
            </a:solidFill>
          </a:ln>
        </p:spPr>
        <p:txBody>
          <a:bodyPr lIns="0" tIns="0" rIns="0" bIns="0"/>
          <a:lstStyle/>
          <a:p>
            <a:endParaRPr/>
          </a:p>
        </p:txBody>
      </p:sp>
      <p:sp>
        <p:nvSpPr>
          <p:cNvPr id="290" name="Google Shape;107;g36a30f0f353_1_1689"/>
          <p:cNvSpPr/>
          <p:nvPr/>
        </p:nvSpPr>
        <p:spPr>
          <a:xfrm>
            <a:off x="37490400" y="0"/>
            <a:ext cx="0" cy="457200"/>
          </a:xfrm>
          <a:prstGeom prst="line">
            <a:avLst/>
          </a:prstGeom>
          <a:ln>
            <a:solidFill>
              <a:srgbClr val="000000"/>
            </a:solidFill>
          </a:ln>
        </p:spPr>
        <p:txBody>
          <a:bodyPr lIns="0" tIns="0" rIns="0" bIns="0"/>
          <a:lstStyle/>
          <a:p>
            <a:endParaRPr/>
          </a:p>
        </p:txBody>
      </p:sp>
      <p:sp>
        <p:nvSpPr>
          <p:cNvPr id="291" name="Google Shape;108;g36a30f0f353_1_1689"/>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292" name="Google Shape;109;g36a30f0f353_1_1689"/>
          <p:cNvSpPr/>
          <p:nvPr/>
        </p:nvSpPr>
        <p:spPr>
          <a:xfrm flipH="1">
            <a:off x="-1" y="28347671"/>
            <a:ext cx="457201" cy="1"/>
          </a:xfrm>
          <a:prstGeom prst="line">
            <a:avLst/>
          </a:prstGeom>
          <a:ln>
            <a:solidFill>
              <a:srgbClr val="000000"/>
            </a:solidFill>
          </a:ln>
        </p:spPr>
        <p:txBody>
          <a:bodyPr lIns="0" tIns="0" rIns="0" bIns="0"/>
          <a:lstStyle/>
          <a:p>
            <a:endParaRPr/>
          </a:p>
        </p:txBody>
      </p:sp>
      <p:sp>
        <p:nvSpPr>
          <p:cNvPr id="293" name="Google Shape;110;g36a30f0f353_1_1689"/>
          <p:cNvSpPr/>
          <p:nvPr/>
        </p:nvSpPr>
        <p:spPr>
          <a:xfrm>
            <a:off x="914400" y="28803600"/>
            <a:ext cx="0" cy="457200"/>
          </a:xfrm>
          <a:prstGeom prst="line">
            <a:avLst/>
          </a:prstGeom>
          <a:ln>
            <a:solidFill>
              <a:srgbClr val="000000"/>
            </a:solidFill>
          </a:ln>
        </p:spPr>
        <p:txBody>
          <a:bodyPr lIns="0" tIns="0" rIns="0" bIns="0"/>
          <a:lstStyle/>
          <a:p>
            <a:endParaRPr/>
          </a:p>
        </p:txBody>
      </p:sp>
      <p:sp>
        <p:nvSpPr>
          <p:cNvPr id="294" name="Google Shape;111;g36a30f0f353_1_1689"/>
          <p:cNvSpPr/>
          <p:nvPr/>
        </p:nvSpPr>
        <p:spPr>
          <a:xfrm>
            <a:off x="37947600" y="28346400"/>
            <a:ext cx="457200" cy="0"/>
          </a:xfrm>
          <a:prstGeom prst="line">
            <a:avLst/>
          </a:prstGeom>
          <a:ln>
            <a:solidFill>
              <a:srgbClr val="000000"/>
            </a:solidFill>
          </a:ln>
        </p:spPr>
        <p:txBody>
          <a:bodyPr lIns="0" tIns="0" rIns="0" bIns="0"/>
          <a:lstStyle/>
          <a:p>
            <a:endParaRPr/>
          </a:p>
        </p:txBody>
      </p:sp>
      <p:sp>
        <p:nvSpPr>
          <p:cNvPr id="295" name="Google Shape;112;g36a30f0f353_1_1689"/>
          <p:cNvSpPr/>
          <p:nvPr/>
        </p:nvSpPr>
        <p:spPr>
          <a:xfrm>
            <a:off x="37490400" y="28803600"/>
            <a:ext cx="0" cy="457200"/>
          </a:xfrm>
          <a:prstGeom prst="line">
            <a:avLst/>
          </a:prstGeom>
          <a:ln>
            <a:solidFill>
              <a:srgbClr val="000000"/>
            </a:solidFill>
          </a:ln>
        </p:spPr>
        <p:txBody>
          <a:bodyPr lIns="0" tIns="0" rIns="0" bIns="0"/>
          <a:lstStyle/>
          <a:p>
            <a:endParaRPr/>
          </a:p>
        </p:txBody>
      </p:sp>
      <p:sp>
        <p:nvSpPr>
          <p:cNvPr id="296" name="Google Shape;113;g36a30f0f353_1_1689"/>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297" name="Title Text"/>
          <p:cNvSpPr txBox="1">
            <a:spLocks noGrp="1"/>
          </p:cNvSpPr>
          <p:nvPr>
            <p:ph type="title"/>
          </p:nvPr>
        </p:nvSpPr>
        <p:spPr>
          <a:xfrm>
            <a:off x="1920239" y="1165012"/>
            <a:ext cx="34564202" cy="4876801"/>
          </a:xfrm>
          <a:prstGeom prst="rect">
            <a:avLst/>
          </a:prstGeom>
        </p:spPr>
        <p:txBody>
          <a:bodyPr/>
          <a:lstStyle/>
          <a:p>
            <a:r>
              <a:t>Title Text</a:t>
            </a:r>
          </a:p>
        </p:txBody>
      </p:sp>
      <p:sp>
        <p:nvSpPr>
          <p:cNvPr id="298" name="Body Level One…"/>
          <p:cNvSpPr txBox="1">
            <a:spLocks noGrp="1"/>
          </p:cNvSpPr>
          <p:nvPr>
            <p:ph type="body" sz="quarter" idx="1"/>
          </p:nvPr>
        </p:nvSpPr>
        <p:spPr>
          <a:xfrm>
            <a:off x="1920239" y="6549813"/>
            <a:ext cx="16968902" cy="3203701"/>
          </a:xfrm>
          <a:prstGeom prst="rect">
            <a:avLst/>
          </a:prstGeom>
        </p:spPr>
        <p:txBody>
          <a:bodyPr anchor="ctr"/>
          <a:lstStyle>
            <a:lvl1pPr marL="228600" indent="0">
              <a:spcBef>
                <a:spcPts val="2000"/>
              </a:spcBef>
              <a:buClrTx/>
              <a:buSzTx/>
              <a:buFontTx/>
              <a:buNone/>
              <a:defRPr sz="10100"/>
            </a:lvl1pPr>
            <a:lvl2pPr marL="228600" indent="457200">
              <a:spcBef>
                <a:spcPts val="2000"/>
              </a:spcBef>
              <a:buClrTx/>
              <a:buSzTx/>
              <a:buFontTx/>
              <a:buNone/>
              <a:defRPr sz="10100"/>
            </a:lvl2pPr>
            <a:lvl3pPr marL="228600" indent="914400">
              <a:spcBef>
                <a:spcPts val="2000"/>
              </a:spcBef>
              <a:buClrTx/>
              <a:buSzTx/>
              <a:buFontTx/>
              <a:buNone/>
              <a:defRPr sz="10100"/>
            </a:lvl3pPr>
            <a:lvl4pPr marL="228600" indent="1371600">
              <a:spcBef>
                <a:spcPts val="2000"/>
              </a:spcBef>
              <a:buClrTx/>
              <a:buSzTx/>
              <a:buFontTx/>
              <a:buNone/>
              <a:defRPr sz="10100"/>
            </a:lvl4pPr>
            <a:lvl5pPr marL="228600" indent="1828800">
              <a:spcBef>
                <a:spcPts val="2000"/>
              </a:spcBef>
              <a:buClrTx/>
              <a:buSzTx/>
              <a:buFontTx/>
              <a:buNone/>
              <a:defRPr sz="10100"/>
            </a:lvl5pPr>
          </a:lstStyle>
          <a:p>
            <a:r>
              <a:t>Body Level One</a:t>
            </a:r>
          </a:p>
          <a:p>
            <a:pPr lvl="1"/>
            <a:r>
              <a:t>Body Level Two</a:t>
            </a:r>
          </a:p>
          <a:p>
            <a:pPr lvl="2"/>
            <a:r>
              <a:t>Body Level Three</a:t>
            </a:r>
          </a:p>
          <a:p>
            <a:pPr lvl="3"/>
            <a:r>
              <a:t>Body Level Four</a:t>
            </a:r>
          </a:p>
          <a:p>
            <a:pPr lvl="4"/>
            <a:r>
              <a:t>Body Level Five</a:t>
            </a:r>
          </a:p>
        </p:txBody>
      </p:sp>
      <p:sp>
        <p:nvSpPr>
          <p:cNvPr id="299" name="Google Shape;127;g36a30f0f353_1_1717"/>
          <p:cNvSpPr txBox="1">
            <a:spLocks noGrp="1"/>
          </p:cNvSpPr>
          <p:nvPr>
            <p:ph type="body" sz="quarter" idx="21"/>
          </p:nvPr>
        </p:nvSpPr>
        <p:spPr>
          <a:xfrm>
            <a:off x="19509106" y="6549813"/>
            <a:ext cx="16975502" cy="3203701"/>
          </a:xfrm>
          <a:prstGeom prst="rect">
            <a:avLst/>
          </a:prstGeom>
        </p:spPr>
        <p:txBody>
          <a:bodyPr anchor="ctr"/>
          <a:lstStyle/>
          <a:p>
            <a:pPr marL="228600" indent="0">
              <a:spcBef>
                <a:spcPts val="2000"/>
              </a:spcBef>
              <a:buClrTx/>
              <a:buSzTx/>
              <a:buFontTx/>
              <a:buNone/>
              <a:defRPr sz="10100"/>
            </a:pPr>
            <a:endParaRPr/>
          </a:p>
        </p:txBody>
      </p:sp>
      <p:sp>
        <p:nvSpPr>
          <p:cNvPr id="300" name="Google Shape;128;g36a30f0f353_1_1717"/>
          <p:cNvSpPr txBox="1">
            <a:spLocks noGrp="1"/>
          </p:cNvSpPr>
          <p:nvPr>
            <p:ph type="body" sz="half" idx="22"/>
          </p:nvPr>
        </p:nvSpPr>
        <p:spPr>
          <a:xfrm>
            <a:off x="1920239" y="10078722"/>
            <a:ext cx="16968902" cy="16059600"/>
          </a:xfrm>
          <a:prstGeom prst="rect">
            <a:avLst/>
          </a:prstGeom>
        </p:spPr>
        <p:txBody>
          <a:bodyPr/>
          <a:lstStyle/>
          <a:p>
            <a:pPr indent="-645476">
              <a:spcBef>
                <a:spcPts val="2000"/>
              </a:spcBef>
              <a:buSzPts val="10100"/>
              <a:defRPr sz="10100"/>
            </a:pPr>
            <a:endParaRPr/>
          </a:p>
        </p:txBody>
      </p:sp>
      <p:sp>
        <p:nvSpPr>
          <p:cNvPr id="301" name="Google Shape;129;g36a30f0f353_1_1717"/>
          <p:cNvSpPr txBox="1">
            <a:spLocks noGrp="1"/>
          </p:cNvSpPr>
          <p:nvPr>
            <p:ph type="body" sz="half" idx="23"/>
          </p:nvPr>
        </p:nvSpPr>
        <p:spPr>
          <a:xfrm>
            <a:off x="19509106" y="10078722"/>
            <a:ext cx="16975502" cy="16059600"/>
          </a:xfrm>
          <a:prstGeom prst="rect">
            <a:avLst/>
          </a:prstGeom>
        </p:spPr>
        <p:txBody>
          <a:bodyPr/>
          <a:lstStyle/>
          <a:p>
            <a:pPr indent="-645476">
              <a:spcBef>
                <a:spcPts val="2000"/>
              </a:spcBef>
              <a:buSzPts val="10100"/>
              <a:defRPr sz="10100"/>
            </a:pPr>
            <a:endParaRPr/>
          </a:p>
        </p:txBody>
      </p:sp>
      <p:sp>
        <p:nvSpPr>
          <p:cNvPr id="302" name="Slide Number"/>
          <p:cNvSpPr txBox="1">
            <a:spLocks noGrp="1"/>
          </p:cNvSpPr>
          <p:nvPr>
            <p:ph type="sldNum" sz="quarter" idx="2"/>
          </p:nvPr>
        </p:nvSpPr>
        <p:spPr>
          <a:xfrm>
            <a:off x="35750785" y="28207214"/>
            <a:ext cx="733140" cy="72811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OBJECT_WITH_CAPTION_TEXT">
    <p:bg>
      <p:bgPr>
        <a:gradFill flip="none" rotWithShape="1">
          <a:gsLst>
            <a:gs pos="0">
              <a:srgbClr val="006AB2"/>
            </a:gs>
            <a:gs pos="54000">
              <a:srgbClr val="7290C2"/>
            </a:gs>
            <a:gs pos="100000">
              <a:srgbClr val="FFFFFF"/>
            </a:gs>
          </a:gsLst>
          <a:lin ang="5400011" scaled="0"/>
        </a:gradFill>
        <a:effectLst/>
      </p:bgPr>
    </p:bg>
    <p:spTree>
      <p:nvGrpSpPr>
        <p:cNvPr id="1" name=""/>
        <p:cNvGrpSpPr/>
        <p:nvPr/>
      </p:nvGrpSpPr>
      <p:grpSpPr>
        <a:xfrm>
          <a:off x="0" y="0"/>
          <a:ext cx="0" cy="0"/>
          <a:chOff x="0" y="0"/>
          <a:chExt cx="0" cy="0"/>
        </a:xfrm>
      </p:grpSpPr>
      <p:sp>
        <p:nvSpPr>
          <p:cNvPr id="309" name="Google Shape;102;g36a30f0f353_1_1689"/>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310" name="Google Shape;103;g36a30f0f353_1_1689"/>
          <p:cNvSpPr txBox="1"/>
          <p:nvPr/>
        </p:nvSpPr>
        <p:spPr>
          <a:xfrm>
            <a:off x="1798299" y="2819400"/>
            <a:ext cx="91543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311" name="Google Shape;104;g36a30f0f353_1_1689" descr="Google Shape;104;g36a30f0f353_1_1689"/>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312" name="Google Shape;105;g36a30f0f353_1_1689"/>
          <p:cNvSpPr/>
          <p:nvPr/>
        </p:nvSpPr>
        <p:spPr>
          <a:xfrm flipV="1">
            <a:off x="915669" y="0"/>
            <a:ext cx="1" cy="457200"/>
          </a:xfrm>
          <a:prstGeom prst="line">
            <a:avLst/>
          </a:prstGeom>
          <a:ln>
            <a:solidFill>
              <a:srgbClr val="000000"/>
            </a:solidFill>
          </a:ln>
        </p:spPr>
        <p:txBody>
          <a:bodyPr lIns="0" tIns="0" rIns="0" bIns="0"/>
          <a:lstStyle/>
          <a:p>
            <a:endParaRPr/>
          </a:p>
        </p:txBody>
      </p:sp>
      <p:sp>
        <p:nvSpPr>
          <p:cNvPr id="313" name="Google Shape;106;g36a30f0f353_1_1689"/>
          <p:cNvSpPr/>
          <p:nvPr/>
        </p:nvSpPr>
        <p:spPr>
          <a:xfrm flipH="1">
            <a:off x="-1" y="915669"/>
            <a:ext cx="457201" cy="1"/>
          </a:xfrm>
          <a:prstGeom prst="line">
            <a:avLst/>
          </a:prstGeom>
          <a:ln>
            <a:solidFill>
              <a:srgbClr val="000000"/>
            </a:solidFill>
          </a:ln>
        </p:spPr>
        <p:txBody>
          <a:bodyPr lIns="0" tIns="0" rIns="0" bIns="0"/>
          <a:lstStyle/>
          <a:p>
            <a:endParaRPr/>
          </a:p>
        </p:txBody>
      </p:sp>
      <p:sp>
        <p:nvSpPr>
          <p:cNvPr id="314" name="Google Shape;107;g36a30f0f353_1_1689"/>
          <p:cNvSpPr/>
          <p:nvPr/>
        </p:nvSpPr>
        <p:spPr>
          <a:xfrm>
            <a:off x="37490400" y="0"/>
            <a:ext cx="0" cy="457200"/>
          </a:xfrm>
          <a:prstGeom prst="line">
            <a:avLst/>
          </a:prstGeom>
          <a:ln>
            <a:solidFill>
              <a:srgbClr val="000000"/>
            </a:solidFill>
          </a:ln>
        </p:spPr>
        <p:txBody>
          <a:bodyPr lIns="0" tIns="0" rIns="0" bIns="0"/>
          <a:lstStyle/>
          <a:p>
            <a:endParaRPr/>
          </a:p>
        </p:txBody>
      </p:sp>
      <p:sp>
        <p:nvSpPr>
          <p:cNvPr id="315" name="Google Shape;108;g36a30f0f353_1_1689"/>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316" name="Google Shape;109;g36a30f0f353_1_1689"/>
          <p:cNvSpPr/>
          <p:nvPr/>
        </p:nvSpPr>
        <p:spPr>
          <a:xfrm flipH="1">
            <a:off x="-1" y="28347671"/>
            <a:ext cx="457201" cy="1"/>
          </a:xfrm>
          <a:prstGeom prst="line">
            <a:avLst/>
          </a:prstGeom>
          <a:ln>
            <a:solidFill>
              <a:srgbClr val="000000"/>
            </a:solidFill>
          </a:ln>
        </p:spPr>
        <p:txBody>
          <a:bodyPr lIns="0" tIns="0" rIns="0" bIns="0"/>
          <a:lstStyle/>
          <a:p>
            <a:endParaRPr/>
          </a:p>
        </p:txBody>
      </p:sp>
      <p:sp>
        <p:nvSpPr>
          <p:cNvPr id="317" name="Google Shape;110;g36a30f0f353_1_1689"/>
          <p:cNvSpPr/>
          <p:nvPr/>
        </p:nvSpPr>
        <p:spPr>
          <a:xfrm>
            <a:off x="914400" y="28803600"/>
            <a:ext cx="0" cy="457200"/>
          </a:xfrm>
          <a:prstGeom prst="line">
            <a:avLst/>
          </a:prstGeom>
          <a:ln>
            <a:solidFill>
              <a:srgbClr val="000000"/>
            </a:solidFill>
          </a:ln>
        </p:spPr>
        <p:txBody>
          <a:bodyPr lIns="0" tIns="0" rIns="0" bIns="0"/>
          <a:lstStyle/>
          <a:p>
            <a:endParaRPr/>
          </a:p>
        </p:txBody>
      </p:sp>
      <p:sp>
        <p:nvSpPr>
          <p:cNvPr id="318" name="Google Shape;111;g36a30f0f353_1_1689"/>
          <p:cNvSpPr/>
          <p:nvPr/>
        </p:nvSpPr>
        <p:spPr>
          <a:xfrm>
            <a:off x="37947600" y="28346400"/>
            <a:ext cx="457200" cy="0"/>
          </a:xfrm>
          <a:prstGeom prst="line">
            <a:avLst/>
          </a:prstGeom>
          <a:ln>
            <a:solidFill>
              <a:srgbClr val="000000"/>
            </a:solidFill>
          </a:ln>
        </p:spPr>
        <p:txBody>
          <a:bodyPr lIns="0" tIns="0" rIns="0" bIns="0"/>
          <a:lstStyle/>
          <a:p>
            <a:endParaRPr/>
          </a:p>
        </p:txBody>
      </p:sp>
      <p:sp>
        <p:nvSpPr>
          <p:cNvPr id="319" name="Google Shape;112;g36a30f0f353_1_1689"/>
          <p:cNvSpPr/>
          <p:nvPr/>
        </p:nvSpPr>
        <p:spPr>
          <a:xfrm>
            <a:off x="37490400" y="28803600"/>
            <a:ext cx="0" cy="457200"/>
          </a:xfrm>
          <a:prstGeom prst="line">
            <a:avLst/>
          </a:prstGeom>
          <a:ln>
            <a:solidFill>
              <a:srgbClr val="000000"/>
            </a:solidFill>
          </a:ln>
        </p:spPr>
        <p:txBody>
          <a:bodyPr lIns="0" tIns="0" rIns="0" bIns="0"/>
          <a:lstStyle/>
          <a:p>
            <a:endParaRPr/>
          </a:p>
        </p:txBody>
      </p:sp>
      <p:sp>
        <p:nvSpPr>
          <p:cNvPr id="320" name="Google Shape;113;g36a30f0f353_1_1689"/>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321" name="Title Text"/>
          <p:cNvSpPr txBox="1">
            <a:spLocks noGrp="1"/>
          </p:cNvSpPr>
          <p:nvPr>
            <p:ph type="title"/>
          </p:nvPr>
        </p:nvSpPr>
        <p:spPr>
          <a:xfrm>
            <a:off x="1920242" y="1165012"/>
            <a:ext cx="12634801" cy="4958102"/>
          </a:xfrm>
          <a:prstGeom prst="rect">
            <a:avLst/>
          </a:prstGeom>
        </p:spPr>
        <p:txBody>
          <a:bodyPr anchor="b"/>
          <a:lstStyle>
            <a:lvl1pPr algn="l">
              <a:defRPr sz="9300" b="0">
                <a:solidFill>
                  <a:srgbClr val="F4DB8A"/>
                </a:solidFill>
              </a:defRPr>
            </a:lvl1pPr>
          </a:lstStyle>
          <a:p>
            <a:r>
              <a:t>Title Text</a:t>
            </a:r>
          </a:p>
        </p:txBody>
      </p:sp>
      <p:sp>
        <p:nvSpPr>
          <p:cNvPr id="322" name="Body Level One…"/>
          <p:cNvSpPr txBox="1">
            <a:spLocks noGrp="1"/>
          </p:cNvSpPr>
          <p:nvPr>
            <p:ph type="body" sz="half" idx="1"/>
          </p:nvPr>
        </p:nvSpPr>
        <p:spPr>
          <a:xfrm>
            <a:off x="1920242" y="6502402"/>
            <a:ext cx="12634801" cy="19635901"/>
          </a:xfrm>
          <a:prstGeom prst="rect">
            <a:avLst/>
          </a:prstGeom>
        </p:spPr>
        <p:txBody>
          <a:bodyPr/>
          <a:lstStyle>
            <a:lvl1pPr marL="228600" indent="0">
              <a:spcBef>
                <a:spcPts val="1100"/>
              </a:spcBef>
              <a:buClrTx/>
              <a:buSzTx/>
              <a:buFontTx/>
              <a:buNone/>
              <a:defRPr sz="5900"/>
            </a:lvl1pPr>
            <a:lvl2pPr marL="228600" indent="457200">
              <a:spcBef>
                <a:spcPts val="1100"/>
              </a:spcBef>
              <a:buClrTx/>
              <a:buSzTx/>
              <a:buFontTx/>
              <a:buNone/>
              <a:defRPr sz="5900"/>
            </a:lvl2pPr>
            <a:lvl3pPr marL="228600" indent="914400">
              <a:spcBef>
                <a:spcPts val="1100"/>
              </a:spcBef>
              <a:buClrTx/>
              <a:buSzTx/>
              <a:buFontTx/>
              <a:buNone/>
              <a:defRPr sz="5900"/>
            </a:lvl3pPr>
            <a:lvl4pPr marL="228600" indent="1371600">
              <a:spcBef>
                <a:spcPts val="1100"/>
              </a:spcBef>
              <a:buClrTx/>
              <a:buSzTx/>
              <a:buFontTx/>
              <a:buNone/>
              <a:defRPr sz="5900"/>
            </a:lvl4pPr>
            <a:lvl5pPr marL="228600" indent="1828800">
              <a:spcBef>
                <a:spcPts val="1100"/>
              </a:spcBef>
              <a:buClrTx/>
              <a:buSzTx/>
              <a:buFontTx/>
              <a:buNone/>
              <a:defRPr sz="5900"/>
            </a:lvl5pPr>
          </a:lstStyle>
          <a:p>
            <a:r>
              <a:t>Body Level One</a:t>
            </a:r>
          </a:p>
          <a:p>
            <a:pPr lvl="1"/>
            <a:r>
              <a:t>Body Level Two</a:t>
            </a:r>
          </a:p>
          <a:p>
            <a:pPr lvl="2"/>
            <a:r>
              <a:t>Body Level Three</a:t>
            </a:r>
          </a:p>
          <a:p>
            <a:pPr lvl="3"/>
            <a:r>
              <a:t>Body Level Four</a:t>
            </a:r>
          </a:p>
          <a:p>
            <a:pPr lvl="4"/>
            <a:r>
              <a:t>Body Level Five</a:t>
            </a:r>
          </a:p>
        </p:txBody>
      </p:sp>
      <p:sp>
        <p:nvSpPr>
          <p:cNvPr id="323" name="Google Shape;136;g36a30f0f353_1_1726"/>
          <p:cNvSpPr txBox="1">
            <a:spLocks noGrp="1"/>
          </p:cNvSpPr>
          <p:nvPr>
            <p:ph type="body" idx="21"/>
          </p:nvPr>
        </p:nvSpPr>
        <p:spPr>
          <a:xfrm>
            <a:off x="15015210" y="1165016"/>
            <a:ext cx="21469501" cy="24973200"/>
          </a:xfrm>
          <a:prstGeom prst="rect">
            <a:avLst/>
          </a:prstGeom>
        </p:spPr>
        <p:txBody>
          <a:bodyPr/>
          <a:lstStyle/>
          <a:p>
            <a:pPr indent="-682625">
              <a:spcBef>
                <a:spcPts val="2200"/>
              </a:spcBef>
              <a:buSzPts val="11000"/>
              <a:defRPr sz="11000"/>
            </a:pPr>
            <a:endParaRPr/>
          </a:p>
        </p:txBody>
      </p:sp>
      <p:sp>
        <p:nvSpPr>
          <p:cNvPr id="324" name="Slide Number"/>
          <p:cNvSpPr txBox="1">
            <a:spLocks noGrp="1"/>
          </p:cNvSpPr>
          <p:nvPr>
            <p:ph type="sldNum" sz="quarter" idx="2"/>
          </p:nvPr>
        </p:nvSpPr>
        <p:spPr>
          <a:xfrm>
            <a:off x="35750785" y="28207214"/>
            <a:ext cx="733140" cy="72811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ICTURE_WITH_CAPTION_TEXT">
    <p:bg>
      <p:bgPr>
        <a:gradFill flip="none" rotWithShape="1">
          <a:gsLst>
            <a:gs pos="0">
              <a:srgbClr val="006AB2"/>
            </a:gs>
            <a:gs pos="54000">
              <a:srgbClr val="7290C2"/>
            </a:gs>
            <a:gs pos="100000">
              <a:srgbClr val="FFFFFF"/>
            </a:gs>
          </a:gsLst>
          <a:lin ang="5400011" scaled="0"/>
        </a:gradFill>
        <a:effectLst/>
      </p:bgPr>
    </p:bg>
    <p:spTree>
      <p:nvGrpSpPr>
        <p:cNvPr id="1" name=""/>
        <p:cNvGrpSpPr/>
        <p:nvPr/>
      </p:nvGrpSpPr>
      <p:grpSpPr>
        <a:xfrm>
          <a:off x="0" y="0"/>
          <a:ext cx="0" cy="0"/>
          <a:chOff x="0" y="0"/>
          <a:chExt cx="0" cy="0"/>
        </a:xfrm>
      </p:grpSpPr>
      <p:sp>
        <p:nvSpPr>
          <p:cNvPr id="331" name="Google Shape;102;g36a30f0f353_1_1689"/>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332" name="Google Shape;103;g36a30f0f353_1_1689"/>
          <p:cNvSpPr txBox="1"/>
          <p:nvPr/>
        </p:nvSpPr>
        <p:spPr>
          <a:xfrm>
            <a:off x="1798299" y="2819400"/>
            <a:ext cx="91543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333" name="Google Shape;104;g36a30f0f353_1_1689" descr="Google Shape;104;g36a30f0f353_1_1689"/>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334" name="Google Shape;105;g36a30f0f353_1_1689"/>
          <p:cNvSpPr/>
          <p:nvPr/>
        </p:nvSpPr>
        <p:spPr>
          <a:xfrm flipV="1">
            <a:off x="915669" y="0"/>
            <a:ext cx="1" cy="457200"/>
          </a:xfrm>
          <a:prstGeom prst="line">
            <a:avLst/>
          </a:prstGeom>
          <a:ln>
            <a:solidFill>
              <a:srgbClr val="000000"/>
            </a:solidFill>
          </a:ln>
        </p:spPr>
        <p:txBody>
          <a:bodyPr lIns="0" tIns="0" rIns="0" bIns="0"/>
          <a:lstStyle/>
          <a:p>
            <a:endParaRPr/>
          </a:p>
        </p:txBody>
      </p:sp>
      <p:sp>
        <p:nvSpPr>
          <p:cNvPr id="335" name="Google Shape;106;g36a30f0f353_1_1689"/>
          <p:cNvSpPr/>
          <p:nvPr/>
        </p:nvSpPr>
        <p:spPr>
          <a:xfrm flipH="1">
            <a:off x="-1" y="915669"/>
            <a:ext cx="457201" cy="1"/>
          </a:xfrm>
          <a:prstGeom prst="line">
            <a:avLst/>
          </a:prstGeom>
          <a:ln>
            <a:solidFill>
              <a:srgbClr val="000000"/>
            </a:solidFill>
          </a:ln>
        </p:spPr>
        <p:txBody>
          <a:bodyPr lIns="0" tIns="0" rIns="0" bIns="0"/>
          <a:lstStyle/>
          <a:p>
            <a:endParaRPr/>
          </a:p>
        </p:txBody>
      </p:sp>
      <p:sp>
        <p:nvSpPr>
          <p:cNvPr id="336" name="Google Shape;107;g36a30f0f353_1_1689"/>
          <p:cNvSpPr/>
          <p:nvPr/>
        </p:nvSpPr>
        <p:spPr>
          <a:xfrm>
            <a:off x="37490400" y="0"/>
            <a:ext cx="0" cy="457200"/>
          </a:xfrm>
          <a:prstGeom prst="line">
            <a:avLst/>
          </a:prstGeom>
          <a:ln>
            <a:solidFill>
              <a:srgbClr val="000000"/>
            </a:solidFill>
          </a:ln>
        </p:spPr>
        <p:txBody>
          <a:bodyPr lIns="0" tIns="0" rIns="0" bIns="0"/>
          <a:lstStyle/>
          <a:p>
            <a:endParaRPr/>
          </a:p>
        </p:txBody>
      </p:sp>
      <p:sp>
        <p:nvSpPr>
          <p:cNvPr id="337" name="Google Shape;108;g36a30f0f353_1_1689"/>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338" name="Google Shape;109;g36a30f0f353_1_1689"/>
          <p:cNvSpPr/>
          <p:nvPr/>
        </p:nvSpPr>
        <p:spPr>
          <a:xfrm flipH="1">
            <a:off x="-1" y="28347671"/>
            <a:ext cx="457201" cy="1"/>
          </a:xfrm>
          <a:prstGeom prst="line">
            <a:avLst/>
          </a:prstGeom>
          <a:ln>
            <a:solidFill>
              <a:srgbClr val="000000"/>
            </a:solidFill>
          </a:ln>
        </p:spPr>
        <p:txBody>
          <a:bodyPr lIns="0" tIns="0" rIns="0" bIns="0"/>
          <a:lstStyle/>
          <a:p>
            <a:endParaRPr/>
          </a:p>
        </p:txBody>
      </p:sp>
      <p:sp>
        <p:nvSpPr>
          <p:cNvPr id="339" name="Google Shape;110;g36a30f0f353_1_1689"/>
          <p:cNvSpPr/>
          <p:nvPr/>
        </p:nvSpPr>
        <p:spPr>
          <a:xfrm>
            <a:off x="914400" y="28803600"/>
            <a:ext cx="0" cy="457200"/>
          </a:xfrm>
          <a:prstGeom prst="line">
            <a:avLst/>
          </a:prstGeom>
          <a:ln>
            <a:solidFill>
              <a:srgbClr val="000000"/>
            </a:solidFill>
          </a:ln>
        </p:spPr>
        <p:txBody>
          <a:bodyPr lIns="0" tIns="0" rIns="0" bIns="0"/>
          <a:lstStyle/>
          <a:p>
            <a:endParaRPr/>
          </a:p>
        </p:txBody>
      </p:sp>
      <p:sp>
        <p:nvSpPr>
          <p:cNvPr id="340" name="Google Shape;111;g36a30f0f353_1_1689"/>
          <p:cNvSpPr/>
          <p:nvPr/>
        </p:nvSpPr>
        <p:spPr>
          <a:xfrm>
            <a:off x="37947600" y="28346400"/>
            <a:ext cx="457200" cy="0"/>
          </a:xfrm>
          <a:prstGeom prst="line">
            <a:avLst/>
          </a:prstGeom>
          <a:ln>
            <a:solidFill>
              <a:srgbClr val="000000"/>
            </a:solidFill>
          </a:ln>
        </p:spPr>
        <p:txBody>
          <a:bodyPr lIns="0" tIns="0" rIns="0" bIns="0"/>
          <a:lstStyle/>
          <a:p>
            <a:endParaRPr/>
          </a:p>
        </p:txBody>
      </p:sp>
      <p:sp>
        <p:nvSpPr>
          <p:cNvPr id="341" name="Google Shape;112;g36a30f0f353_1_1689"/>
          <p:cNvSpPr/>
          <p:nvPr/>
        </p:nvSpPr>
        <p:spPr>
          <a:xfrm>
            <a:off x="37490400" y="28803600"/>
            <a:ext cx="0" cy="457200"/>
          </a:xfrm>
          <a:prstGeom prst="line">
            <a:avLst/>
          </a:prstGeom>
          <a:ln>
            <a:solidFill>
              <a:srgbClr val="000000"/>
            </a:solidFill>
          </a:ln>
        </p:spPr>
        <p:txBody>
          <a:bodyPr lIns="0" tIns="0" rIns="0" bIns="0"/>
          <a:lstStyle/>
          <a:p>
            <a:endParaRPr/>
          </a:p>
        </p:txBody>
      </p:sp>
      <p:sp>
        <p:nvSpPr>
          <p:cNvPr id="342" name="Google Shape;113;g36a30f0f353_1_1689"/>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343" name="Title Text"/>
          <p:cNvSpPr txBox="1">
            <a:spLocks noGrp="1"/>
          </p:cNvSpPr>
          <p:nvPr>
            <p:ph type="title"/>
          </p:nvPr>
        </p:nvSpPr>
        <p:spPr>
          <a:xfrm>
            <a:off x="7680959" y="2600960"/>
            <a:ext cx="23043001" cy="2228401"/>
          </a:xfrm>
          <a:prstGeom prst="rect">
            <a:avLst/>
          </a:prstGeom>
        </p:spPr>
        <p:txBody>
          <a:bodyPr lIns="0" tIns="0" rIns="0" bIns="0" anchor="b"/>
          <a:lstStyle>
            <a:lvl1pPr>
              <a:defRPr sz="8500"/>
            </a:lvl1pPr>
          </a:lstStyle>
          <a:p>
            <a:r>
              <a:t>Title Text</a:t>
            </a:r>
          </a:p>
        </p:txBody>
      </p:sp>
      <p:sp>
        <p:nvSpPr>
          <p:cNvPr id="344" name="Google Shape;142;g36a30f0f353_1_1733"/>
          <p:cNvSpPr>
            <a:spLocks noGrp="1"/>
          </p:cNvSpPr>
          <p:nvPr>
            <p:ph type="pic" sz="half" idx="21"/>
          </p:nvPr>
        </p:nvSpPr>
        <p:spPr>
          <a:xfrm>
            <a:off x="7680959" y="7816426"/>
            <a:ext cx="23043001" cy="16906202"/>
          </a:xfrm>
          <a:prstGeom prst="rect">
            <a:avLst/>
          </a:prstGeom>
          <a:ln w="44450" cap="sq">
            <a:solidFill>
              <a:srgbClr val="FFFFFF"/>
            </a:solidFill>
            <a:miter lim="800000"/>
          </a:ln>
          <a:effectLst>
            <a:outerShdw blurRad="190500" dist="228600" dir="2700000" rotWithShape="0">
              <a:srgbClr val="000000">
                <a:alpha val="23920"/>
              </a:srgbClr>
            </a:outerShdw>
          </a:effectLst>
        </p:spPr>
        <p:txBody>
          <a:bodyPr lIns="91439" tIns="45719" rIns="91439" bIns="45719">
            <a:noAutofit/>
          </a:bodyPr>
          <a:lstStyle/>
          <a:p>
            <a:endParaRPr/>
          </a:p>
        </p:txBody>
      </p:sp>
      <p:sp>
        <p:nvSpPr>
          <p:cNvPr id="345" name="Body Level One…"/>
          <p:cNvSpPr txBox="1">
            <a:spLocks noGrp="1"/>
          </p:cNvSpPr>
          <p:nvPr>
            <p:ph type="body" sz="quarter" idx="1"/>
          </p:nvPr>
        </p:nvSpPr>
        <p:spPr>
          <a:xfrm>
            <a:off x="7680959" y="4978291"/>
            <a:ext cx="23043001" cy="2262901"/>
          </a:xfrm>
          <a:prstGeom prst="rect">
            <a:avLst/>
          </a:prstGeom>
        </p:spPr>
        <p:txBody>
          <a:bodyPr/>
          <a:lstStyle>
            <a:lvl1pPr marL="228600" indent="0" algn="ctr">
              <a:spcBef>
                <a:spcPts val="1100"/>
              </a:spcBef>
              <a:buClrTx/>
              <a:buSzTx/>
              <a:buFontTx/>
              <a:buNone/>
              <a:defRPr sz="5900"/>
            </a:lvl1pPr>
            <a:lvl2pPr marL="990898" indent="-564178" algn="ctr">
              <a:spcBef>
                <a:spcPts val="1100"/>
              </a:spcBef>
              <a:buClrTx/>
              <a:buSzPts val="5900"/>
              <a:buFontTx/>
              <a:defRPr sz="5900"/>
            </a:lvl2pPr>
            <a:lvl3pPr marL="1566680" indent="-677044" algn="ctr">
              <a:spcBef>
                <a:spcPts val="1100"/>
              </a:spcBef>
              <a:buClrTx/>
              <a:buSzPts val="5900"/>
              <a:buFontTx/>
              <a:buChar char="?"/>
              <a:defRPr sz="5900"/>
            </a:lvl3pPr>
            <a:lvl4pPr marL="2088481" indent="-729581" algn="ctr">
              <a:spcBef>
                <a:spcPts val="1100"/>
              </a:spcBef>
              <a:buClrTx/>
              <a:buSzPts val="5900"/>
              <a:buFontTx/>
              <a:buChar char="?"/>
              <a:defRPr sz="5900"/>
            </a:lvl4pPr>
            <a:lvl5pPr marL="2545681" indent="-729581" algn="ctr">
              <a:spcBef>
                <a:spcPts val="1100"/>
              </a:spcBef>
              <a:buClrTx/>
              <a:buSzPts val="5900"/>
              <a:buFontTx/>
              <a:defRPr sz="59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txBox="1">
            <a:spLocks noGrp="1"/>
          </p:cNvSpPr>
          <p:nvPr>
            <p:ph type="sldNum" sz="quarter" idx="2"/>
          </p:nvPr>
        </p:nvSpPr>
        <p:spPr>
          <a:xfrm>
            <a:off x="35750785" y="28207214"/>
            <a:ext cx="733140" cy="72811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VERTICAL_TEXT">
    <p:bg>
      <p:bgPr>
        <a:gradFill flip="none" rotWithShape="1">
          <a:gsLst>
            <a:gs pos="0">
              <a:srgbClr val="006AB2"/>
            </a:gs>
            <a:gs pos="54000">
              <a:srgbClr val="7290C2"/>
            </a:gs>
            <a:gs pos="100000">
              <a:srgbClr val="FFFFFF"/>
            </a:gs>
          </a:gsLst>
          <a:lin ang="5400011" scaled="0"/>
        </a:gradFill>
        <a:effectLst/>
      </p:bgPr>
    </p:bg>
    <p:spTree>
      <p:nvGrpSpPr>
        <p:cNvPr id="1" name=""/>
        <p:cNvGrpSpPr/>
        <p:nvPr/>
      </p:nvGrpSpPr>
      <p:grpSpPr>
        <a:xfrm>
          <a:off x="0" y="0"/>
          <a:ext cx="0" cy="0"/>
          <a:chOff x="0" y="0"/>
          <a:chExt cx="0" cy="0"/>
        </a:xfrm>
      </p:grpSpPr>
      <p:sp>
        <p:nvSpPr>
          <p:cNvPr id="353" name="Google Shape;102;g36a30f0f353_1_1689"/>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354" name="Google Shape;103;g36a30f0f353_1_1689"/>
          <p:cNvSpPr txBox="1"/>
          <p:nvPr/>
        </p:nvSpPr>
        <p:spPr>
          <a:xfrm>
            <a:off x="1798299" y="2819400"/>
            <a:ext cx="91543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355" name="Google Shape;104;g36a30f0f353_1_1689" descr="Google Shape;104;g36a30f0f353_1_1689"/>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356" name="Google Shape;105;g36a30f0f353_1_1689"/>
          <p:cNvSpPr/>
          <p:nvPr/>
        </p:nvSpPr>
        <p:spPr>
          <a:xfrm flipV="1">
            <a:off x="915669" y="0"/>
            <a:ext cx="1" cy="457200"/>
          </a:xfrm>
          <a:prstGeom prst="line">
            <a:avLst/>
          </a:prstGeom>
          <a:ln>
            <a:solidFill>
              <a:srgbClr val="000000"/>
            </a:solidFill>
          </a:ln>
        </p:spPr>
        <p:txBody>
          <a:bodyPr lIns="0" tIns="0" rIns="0" bIns="0"/>
          <a:lstStyle/>
          <a:p>
            <a:endParaRPr/>
          </a:p>
        </p:txBody>
      </p:sp>
      <p:sp>
        <p:nvSpPr>
          <p:cNvPr id="357" name="Google Shape;106;g36a30f0f353_1_1689"/>
          <p:cNvSpPr/>
          <p:nvPr/>
        </p:nvSpPr>
        <p:spPr>
          <a:xfrm flipH="1">
            <a:off x="-1" y="915669"/>
            <a:ext cx="457201" cy="1"/>
          </a:xfrm>
          <a:prstGeom prst="line">
            <a:avLst/>
          </a:prstGeom>
          <a:ln>
            <a:solidFill>
              <a:srgbClr val="000000"/>
            </a:solidFill>
          </a:ln>
        </p:spPr>
        <p:txBody>
          <a:bodyPr lIns="0" tIns="0" rIns="0" bIns="0"/>
          <a:lstStyle/>
          <a:p>
            <a:endParaRPr/>
          </a:p>
        </p:txBody>
      </p:sp>
      <p:sp>
        <p:nvSpPr>
          <p:cNvPr id="358" name="Google Shape;107;g36a30f0f353_1_1689"/>
          <p:cNvSpPr/>
          <p:nvPr/>
        </p:nvSpPr>
        <p:spPr>
          <a:xfrm>
            <a:off x="37490400" y="0"/>
            <a:ext cx="0" cy="457200"/>
          </a:xfrm>
          <a:prstGeom prst="line">
            <a:avLst/>
          </a:prstGeom>
          <a:ln>
            <a:solidFill>
              <a:srgbClr val="000000"/>
            </a:solidFill>
          </a:ln>
        </p:spPr>
        <p:txBody>
          <a:bodyPr lIns="0" tIns="0" rIns="0" bIns="0"/>
          <a:lstStyle/>
          <a:p>
            <a:endParaRPr/>
          </a:p>
        </p:txBody>
      </p:sp>
      <p:sp>
        <p:nvSpPr>
          <p:cNvPr id="359" name="Google Shape;108;g36a30f0f353_1_1689"/>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360" name="Google Shape;109;g36a30f0f353_1_1689"/>
          <p:cNvSpPr/>
          <p:nvPr/>
        </p:nvSpPr>
        <p:spPr>
          <a:xfrm flipH="1">
            <a:off x="-1" y="28347671"/>
            <a:ext cx="457201" cy="1"/>
          </a:xfrm>
          <a:prstGeom prst="line">
            <a:avLst/>
          </a:prstGeom>
          <a:ln>
            <a:solidFill>
              <a:srgbClr val="000000"/>
            </a:solidFill>
          </a:ln>
        </p:spPr>
        <p:txBody>
          <a:bodyPr lIns="0" tIns="0" rIns="0" bIns="0"/>
          <a:lstStyle/>
          <a:p>
            <a:endParaRPr/>
          </a:p>
        </p:txBody>
      </p:sp>
      <p:sp>
        <p:nvSpPr>
          <p:cNvPr id="361" name="Google Shape;110;g36a30f0f353_1_1689"/>
          <p:cNvSpPr/>
          <p:nvPr/>
        </p:nvSpPr>
        <p:spPr>
          <a:xfrm>
            <a:off x="914400" y="28803600"/>
            <a:ext cx="0" cy="457200"/>
          </a:xfrm>
          <a:prstGeom prst="line">
            <a:avLst/>
          </a:prstGeom>
          <a:ln>
            <a:solidFill>
              <a:srgbClr val="000000"/>
            </a:solidFill>
          </a:ln>
        </p:spPr>
        <p:txBody>
          <a:bodyPr lIns="0" tIns="0" rIns="0" bIns="0"/>
          <a:lstStyle/>
          <a:p>
            <a:endParaRPr/>
          </a:p>
        </p:txBody>
      </p:sp>
      <p:sp>
        <p:nvSpPr>
          <p:cNvPr id="362" name="Google Shape;111;g36a30f0f353_1_1689"/>
          <p:cNvSpPr/>
          <p:nvPr/>
        </p:nvSpPr>
        <p:spPr>
          <a:xfrm>
            <a:off x="37947600" y="28346400"/>
            <a:ext cx="457200" cy="0"/>
          </a:xfrm>
          <a:prstGeom prst="line">
            <a:avLst/>
          </a:prstGeom>
          <a:ln>
            <a:solidFill>
              <a:srgbClr val="000000"/>
            </a:solidFill>
          </a:ln>
        </p:spPr>
        <p:txBody>
          <a:bodyPr lIns="0" tIns="0" rIns="0" bIns="0"/>
          <a:lstStyle/>
          <a:p>
            <a:endParaRPr/>
          </a:p>
        </p:txBody>
      </p:sp>
      <p:sp>
        <p:nvSpPr>
          <p:cNvPr id="363" name="Google Shape;112;g36a30f0f353_1_1689"/>
          <p:cNvSpPr/>
          <p:nvPr/>
        </p:nvSpPr>
        <p:spPr>
          <a:xfrm>
            <a:off x="37490400" y="28803600"/>
            <a:ext cx="0" cy="457200"/>
          </a:xfrm>
          <a:prstGeom prst="line">
            <a:avLst/>
          </a:prstGeom>
          <a:ln>
            <a:solidFill>
              <a:srgbClr val="000000"/>
            </a:solidFill>
          </a:ln>
        </p:spPr>
        <p:txBody>
          <a:bodyPr lIns="0" tIns="0" rIns="0" bIns="0"/>
          <a:lstStyle/>
          <a:p>
            <a:endParaRPr/>
          </a:p>
        </p:txBody>
      </p:sp>
      <p:sp>
        <p:nvSpPr>
          <p:cNvPr id="364" name="Google Shape;113;g36a30f0f353_1_1689"/>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365" name="Title Text"/>
          <p:cNvSpPr txBox="1">
            <a:spLocks noGrp="1"/>
          </p:cNvSpPr>
          <p:nvPr>
            <p:ph type="title"/>
          </p:nvPr>
        </p:nvSpPr>
        <p:spPr>
          <a:xfrm>
            <a:off x="1920875" y="1171575"/>
            <a:ext cx="34563001" cy="4876800"/>
          </a:xfrm>
          <a:prstGeom prst="rect">
            <a:avLst/>
          </a:prstGeom>
        </p:spPr>
        <p:txBody>
          <a:bodyPr/>
          <a:lstStyle/>
          <a:p>
            <a:r>
              <a:t>Title Text</a:t>
            </a:r>
          </a:p>
        </p:txBody>
      </p:sp>
      <p:sp>
        <p:nvSpPr>
          <p:cNvPr id="366" name="Body Level One…"/>
          <p:cNvSpPr txBox="1">
            <a:spLocks noGrp="1"/>
          </p:cNvSpPr>
          <p:nvPr>
            <p:ph type="body" idx="1"/>
          </p:nvPr>
        </p:nvSpPr>
        <p:spPr>
          <a:xfrm rot="5400000">
            <a:off x="9156775" y="-408013"/>
            <a:ext cx="20091300" cy="34563002"/>
          </a:xfrm>
          <a:prstGeom prst="rect">
            <a:avLst/>
          </a:prstGeom>
        </p:spPr>
        <p:txBody>
          <a:bodyPr/>
          <a:lstStyle>
            <a:lvl3pPr>
              <a:buChar char="?"/>
            </a:lvl3pPr>
            <a:lvl4pPr>
              <a:buChar char="?"/>
            </a:lvl4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35750785" y="28207214"/>
            <a:ext cx="733140" cy="72811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bg>
      <p:bgPr>
        <a:gradFill flip="none" rotWithShape="1">
          <a:gsLst>
            <a:gs pos="0">
              <a:srgbClr val="006AB2"/>
            </a:gs>
            <a:gs pos="54000">
              <a:srgbClr val="7290C2"/>
            </a:gs>
            <a:gs pos="100000">
              <a:srgbClr val="FFFFFF"/>
            </a:gs>
          </a:gsLst>
          <a:lin ang="5400011" scaled="0"/>
        </a:gradFill>
        <a:effectLst/>
      </p:bgPr>
    </p:bg>
    <p:spTree>
      <p:nvGrpSpPr>
        <p:cNvPr id="1" name=""/>
        <p:cNvGrpSpPr/>
        <p:nvPr/>
      </p:nvGrpSpPr>
      <p:grpSpPr>
        <a:xfrm>
          <a:off x="0" y="0"/>
          <a:ext cx="0" cy="0"/>
          <a:chOff x="0" y="0"/>
          <a:chExt cx="0" cy="0"/>
        </a:xfrm>
      </p:grpSpPr>
      <p:sp>
        <p:nvSpPr>
          <p:cNvPr id="374" name="Google Shape;102;g36a30f0f353_1_1689"/>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375" name="Google Shape;103;g36a30f0f353_1_1689"/>
          <p:cNvSpPr txBox="1"/>
          <p:nvPr/>
        </p:nvSpPr>
        <p:spPr>
          <a:xfrm>
            <a:off x="1798299" y="2819400"/>
            <a:ext cx="91543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376" name="Google Shape;104;g36a30f0f353_1_1689" descr="Google Shape;104;g36a30f0f353_1_1689"/>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377" name="Google Shape;105;g36a30f0f353_1_1689"/>
          <p:cNvSpPr/>
          <p:nvPr/>
        </p:nvSpPr>
        <p:spPr>
          <a:xfrm flipV="1">
            <a:off x="915669" y="0"/>
            <a:ext cx="1" cy="457200"/>
          </a:xfrm>
          <a:prstGeom prst="line">
            <a:avLst/>
          </a:prstGeom>
          <a:ln>
            <a:solidFill>
              <a:srgbClr val="000000"/>
            </a:solidFill>
          </a:ln>
        </p:spPr>
        <p:txBody>
          <a:bodyPr lIns="0" tIns="0" rIns="0" bIns="0"/>
          <a:lstStyle/>
          <a:p>
            <a:endParaRPr/>
          </a:p>
        </p:txBody>
      </p:sp>
      <p:sp>
        <p:nvSpPr>
          <p:cNvPr id="378" name="Google Shape;106;g36a30f0f353_1_1689"/>
          <p:cNvSpPr/>
          <p:nvPr/>
        </p:nvSpPr>
        <p:spPr>
          <a:xfrm flipH="1">
            <a:off x="-1" y="915669"/>
            <a:ext cx="457201" cy="1"/>
          </a:xfrm>
          <a:prstGeom prst="line">
            <a:avLst/>
          </a:prstGeom>
          <a:ln>
            <a:solidFill>
              <a:srgbClr val="000000"/>
            </a:solidFill>
          </a:ln>
        </p:spPr>
        <p:txBody>
          <a:bodyPr lIns="0" tIns="0" rIns="0" bIns="0"/>
          <a:lstStyle/>
          <a:p>
            <a:endParaRPr/>
          </a:p>
        </p:txBody>
      </p:sp>
      <p:sp>
        <p:nvSpPr>
          <p:cNvPr id="379" name="Google Shape;107;g36a30f0f353_1_1689"/>
          <p:cNvSpPr/>
          <p:nvPr/>
        </p:nvSpPr>
        <p:spPr>
          <a:xfrm>
            <a:off x="37490400" y="0"/>
            <a:ext cx="0" cy="457200"/>
          </a:xfrm>
          <a:prstGeom prst="line">
            <a:avLst/>
          </a:prstGeom>
          <a:ln>
            <a:solidFill>
              <a:srgbClr val="000000"/>
            </a:solidFill>
          </a:ln>
        </p:spPr>
        <p:txBody>
          <a:bodyPr lIns="0" tIns="0" rIns="0" bIns="0"/>
          <a:lstStyle/>
          <a:p>
            <a:endParaRPr/>
          </a:p>
        </p:txBody>
      </p:sp>
      <p:sp>
        <p:nvSpPr>
          <p:cNvPr id="380" name="Google Shape;108;g36a30f0f353_1_1689"/>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381" name="Google Shape;109;g36a30f0f353_1_1689"/>
          <p:cNvSpPr/>
          <p:nvPr/>
        </p:nvSpPr>
        <p:spPr>
          <a:xfrm flipH="1">
            <a:off x="-1" y="28347671"/>
            <a:ext cx="457201" cy="1"/>
          </a:xfrm>
          <a:prstGeom prst="line">
            <a:avLst/>
          </a:prstGeom>
          <a:ln>
            <a:solidFill>
              <a:srgbClr val="000000"/>
            </a:solidFill>
          </a:ln>
        </p:spPr>
        <p:txBody>
          <a:bodyPr lIns="0" tIns="0" rIns="0" bIns="0"/>
          <a:lstStyle/>
          <a:p>
            <a:endParaRPr/>
          </a:p>
        </p:txBody>
      </p:sp>
      <p:sp>
        <p:nvSpPr>
          <p:cNvPr id="382" name="Google Shape;110;g36a30f0f353_1_1689"/>
          <p:cNvSpPr/>
          <p:nvPr/>
        </p:nvSpPr>
        <p:spPr>
          <a:xfrm>
            <a:off x="914400" y="28803600"/>
            <a:ext cx="0" cy="457200"/>
          </a:xfrm>
          <a:prstGeom prst="line">
            <a:avLst/>
          </a:prstGeom>
          <a:ln>
            <a:solidFill>
              <a:srgbClr val="000000"/>
            </a:solidFill>
          </a:ln>
        </p:spPr>
        <p:txBody>
          <a:bodyPr lIns="0" tIns="0" rIns="0" bIns="0"/>
          <a:lstStyle/>
          <a:p>
            <a:endParaRPr/>
          </a:p>
        </p:txBody>
      </p:sp>
      <p:sp>
        <p:nvSpPr>
          <p:cNvPr id="383" name="Google Shape;111;g36a30f0f353_1_1689"/>
          <p:cNvSpPr/>
          <p:nvPr/>
        </p:nvSpPr>
        <p:spPr>
          <a:xfrm>
            <a:off x="37947600" y="28346400"/>
            <a:ext cx="457200" cy="0"/>
          </a:xfrm>
          <a:prstGeom prst="line">
            <a:avLst/>
          </a:prstGeom>
          <a:ln>
            <a:solidFill>
              <a:srgbClr val="000000"/>
            </a:solidFill>
          </a:ln>
        </p:spPr>
        <p:txBody>
          <a:bodyPr lIns="0" tIns="0" rIns="0" bIns="0"/>
          <a:lstStyle/>
          <a:p>
            <a:endParaRPr/>
          </a:p>
        </p:txBody>
      </p:sp>
      <p:sp>
        <p:nvSpPr>
          <p:cNvPr id="384" name="Google Shape;112;g36a30f0f353_1_1689"/>
          <p:cNvSpPr/>
          <p:nvPr/>
        </p:nvSpPr>
        <p:spPr>
          <a:xfrm>
            <a:off x="37490400" y="28803600"/>
            <a:ext cx="0" cy="457200"/>
          </a:xfrm>
          <a:prstGeom prst="line">
            <a:avLst/>
          </a:prstGeom>
          <a:ln>
            <a:solidFill>
              <a:srgbClr val="000000"/>
            </a:solidFill>
          </a:ln>
        </p:spPr>
        <p:txBody>
          <a:bodyPr lIns="0" tIns="0" rIns="0" bIns="0"/>
          <a:lstStyle/>
          <a:p>
            <a:endParaRPr/>
          </a:p>
        </p:txBody>
      </p:sp>
      <p:sp>
        <p:nvSpPr>
          <p:cNvPr id="385" name="Google Shape;113;g36a30f0f353_1_1689"/>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386" name="Title Text"/>
          <p:cNvSpPr txBox="1">
            <a:spLocks noGrp="1"/>
          </p:cNvSpPr>
          <p:nvPr>
            <p:ph type="title"/>
          </p:nvPr>
        </p:nvSpPr>
        <p:spPr>
          <a:xfrm rot="5400000">
            <a:off x="19680659" y="9334492"/>
            <a:ext cx="24966601" cy="8641200"/>
          </a:xfrm>
          <a:prstGeom prst="rect">
            <a:avLst/>
          </a:prstGeom>
        </p:spPr>
        <p:txBody>
          <a:bodyPr/>
          <a:lstStyle/>
          <a:p>
            <a:r>
              <a:t>Title Text</a:t>
            </a:r>
          </a:p>
        </p:txBody>
      </p:sp>
      <p:sp>
        <p:nvSpPr>
          <p:cNvPr id="387" name="Body Level One…"/>
          <p:cNvSpPr txBox="1">
            <a:spLocks noGrp="1"/>
          </p:cNvSpPr>
          <p:nvPr>
            <p:ph type="body" idx="1"/>
          </p:nvPr>
        </p:nvSpPr>
        <p:spPr>
          <a:xfrm rot="5400000">
            <a:off x="2078550" y="1013541"/>
            <a:ext cx="24966601" cy="25283101"/>
          </a:xfrm>
          <a:prstGeom prst="rect">
            <a:avLst/>
          </a:prstGeom>
        </p:spPr>
        <p:txBody>
          <a:bodyPr/>
          <a:lstStyle>
            <a:lvl3pPr>
              <a:buChar char="?"/>
            </a:lvl3pPr>
            <a:lvl4pPr>
              <a:buChar char="?"/>
            </a:lvl4pPr>
          </a:lstStyle>
          <a:p>
            <a:r>
              <a:t>Body Level One</a:t>
            </a:r>
          </a:p>
          <a:p>
            <a:pPr lvl="1"/>
            <a:r>
              <a:t>Body Level Two</a:t>
            </a:r>
          </a:p>
          <a:p>
            <a:pPr lvl="2"/>
            <a:r>
              <a:t>Body Level Three</a:t>
            </a:r>
          </a:p>
          <a:p>
            <a:pPr lvl="3"/>
            <a:r>
              <a:t>Body Level Four</a:t>
            </a:r>
          </a:p>
          <a:p>
            <a:pPr lvl="4"/>
            <a:r>
              <a:t>Body Level Five</a:t>
            </a:r>
          </a:p>
        </p:txBody>
      </p:sp>
      <p:sp>
        <p:nvSpPr>
          <p:cNvPr id="388" name="Slide Number"/>
          <p:cNvSpPr txBox="1">
            <a:spLocks noGrp="1"/>
          </p:cNvSpPr>
          <p:nvPr>
            <p:ph type="sldNum" sz="quarter" idx="2"/>
          </p:nvPr>
        </p:nvSpPr>
        <p:spPr>
          <a:xfrm>
            <a:off x="35750785" y="28207214"/>
            <a:ext cx="733140" cy="72811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ECTION_HEADER">
    <p:bg>
      <p:bgPr>
        <a:gradFill flip="none" rotWithShape="1">
          <a:gsLst>
            <a:gs pos="0">
              <a:srgbClr val="006AB2"/>
            </a:gs>
            <a:gs pos="54000">
              <a:srgbClr val="7290C2"/>
            </a:gs>
            <a:gs pos="100000">
              <a:srgbClr val="FFFFFF"/>
            </a:gs>
          </a:gsLst>
          <a:lin ang="5400000" scaled="0"/>
        </a:gradFill>
        <a:effectLst/>
      </p:bgPr>
    </p:bg>
    <p:spTree>
      <p:nvGrpSpPr>
        <p:cNvPr id="1" name=""/>
        <p:cNvGrpSpPr/>
        <p:nvPr/>
      </p:nvGrpSpPr>
      <p:grpSpPr>
        <a:xfrm>
          <a:off x="0" y="0"/>
          <a:ext cx="0" cy="0"/>
          <a:chOff x="0" y="0"/>
          <a:chExt cx="0" cy="0"/>
        </a:xfrm>
      </p:grpSpPr>
      <p:sp>
        <p:nvSpPr>
          <p:cNvPr id="414" name="Google Shape;165;g344fbd29deb_4_0"/>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415" name="Google Shape;166;g344fbd29deb_4_0"/>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416" name="Google Shape;167;g344fbd29deb_4_0" descr="Google Shape;167;g344fbd29deb_4_0"/>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417" name="Google Shape;168;g344fbd29deb_4_0"/>
          <p:cNvSpPr/>
          <p:nvPr/>
        </p:nvSpPr>
        <p:spPr>
          <a:xfrm flipV="1">
            <a:off x="915669" y="0"/>
            <a:ext cx="1" cy="457200"/>
          </a:xfrm>
          <a:prstGeom prst="line">
            <a:avLst/>
          </a:prstGeom>
          <a:ln>
            <a:solidFill>
              <a:srgbClr val="000000"/>
            </a:solidFill>
          </a:ln>
        </p:spPr>
        <p:txBody>
          <a:bodyPr lIns="0" tIns="0" rIns="0" bIns="0"/>
          <a:lstStyle/>
          <a:p>
            <a:endParaRPr/>
          </a:p>
        </p:txBody>
      </p:sp>
      <p:sp>
        <p:nvSpPr>
          <p:cNvPr id="418" name="Google Shape;169;g344fbd29deb_4_0"/>
          <p:cNvSpPr/>
          <p:nvPr/>
        </p:nvSpPr>
        <p:spPr>
          <a:xfrm flipH="1">
            <a:off x="-1" y="915669"/>
            <a:ext cx="457201" cy="1"/>
          </a:xfrm>
          <a:prstGeom prst="line">
            <a:avLst/>
          </a:prstGeom>
          <a:ln>
            <a:solidFill>
              <a:srgbClr val="000000"/>
            </a:solidFill>
          </a:ln>
        </p:spPr>
        <p:txBody>
          <a:bodyPr lIns="0" tIns="0" rIns="0" bIns="0"/>
          <a:lstStyle/>
          <a:p>
            <a:endParaRPr/>
          </a:p>
        </p:txBody>
      </p:sp>
      <p:sp>
        <p:nvSpPr>
          <p:cNvPr id="419" name="Google Shape;170;g344fbd29deb_4_0"/>
          <p:cNvSpPr/>
          <p:nvPr/>
        </p:nvSpPr>
        <p:spPr>
          <a:xfrm>
            <a:off x="37490400" y="0"/>
            <a:ext cx="0" cy="457200"/>
          </a:xfrm>
          <a:prstGeom prst="line">
            <a:avLst/>
          </a:prstGeom>
          <a:ln>
            <a:solidFill>
              <a:srgbClr val="000000"/>
            </a:solidFill>
          </a:ln>
        </p:spPr>
        <p:txBody>
          <a:bodyPr lIns="0" tIns="0" rIns="0" bIns="0"/>
          <a:lstStyle/>
          <a:p>
            <a:endParaRPr/>
          </a:p>
        </p:txBody>
      </p:sp>
      <p:sp>
        <p:nvSpPr>
          <p:cNvPr id="420" name="Google Shape;171;g344fbd29deb_4_0"/>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421" name="Google Shape;172;g344fbd29deb_4_0"/>
          <p:cNvSpPr/>
          <p:nvPr/>
        </p:nvSpPr>
        <p:spPr>
          <a:xfrm flipH="1">
            <a:off x="-1" y="28347671"/>
            <a:ext cx="457201" cy="1"/>
          </a:xfrm>
          <a:prstGeom prst="line">
            <a:avLst/>
          </a:prstGeom>
          <a:ln>
            <a:solidFill>
              <a:srgbClr val="000000"/>
            </a:solidFill>
          </a:ln>
        </p:spPr>
        <p:txBody>
          <a:bodyPr lIns="0" tIns="0" rIns="0" bIns="0"/>
          <a:lstStyle/>
          <a:p>
            <a:endParaRPr/>
          </a:p>
        </p:txBody>
      </p:sp>
      <p:sp>
        <p:nvSpPr>
          <p:cNvPr id="422" name="Google Shape;173;g344fbd29deb_4_0"/>
          <p:cNvSpPr/>
          <p:nvPr/>
        </p:nvSpPr>
        <p:spPr>
          <a:xfrm>
            <a:off x="914400" y="28803600"/>
            <a:ext cx="0" cy="457200"/>
          </a:xfrm>
          <a:prstGeom prst="line">
            <a:avLst/>
          </a:prstGeom>
          <a:ln>
            <a:solidFill>
              <a:srgbClr val="000000"/>
            </a:solidFill>
          </a:ln>
        </p:spPr>
        <p:txBody>
          <a:bodyPr lIns="0" tIns="0" rIns="0" bIns="0"/>
          <a:lstStyle/>
          <a:p>
            <a:endParaRPr/>
          </a:p>
        </p:txBody>
      </p:sp>
      <p:sp>
        <p:nvSpPr>
          <p:cNvPr id="423" name="Google Shape;174;g344fbd29deb_4_0"/>
          <p:cNvSpPr/>
          <p:nvPr/>
        </p:nvSpPr>
        <p:spPr>
          <a:xfrm>
            <a:off x="37947600" y="28346400"/>
            <a:ext cx="457200" cy="0"/>
          </a:xfrm>
          <a:prstGeom prst="line">
            <a:avLst/>
          </a:prstGeom>
          <a:ln>
            <a:solidFill>
              <a:srgbClr val="000000"/>
            </a:solidFill>
          </a:ln>
        </p:spPr>
        <p:txBody>
          <a:bodyPr lIns="0" tIns="0" rIns="0" bIns="0"/>
          <a:lstStyle/>
          <a:p>
            <a:endParaRPr/>
          </a:p>
        </p:txBody>
      </p:sp>
      <p:sp>
        <p:nvSpPr>
          <p:cNvPr id="424" name="Google Shape;175;g344fbd29deb_4_0"/>
          <p:cNvSpPr/>
          <p:nvPr/>
        </p:nvSpPr>
        <p:spPr>
          <a:xfrm>
            <a:off x="37490400" y="28803600"/>
            <a:ext cx="0" cy="457200"/>
          </a:xfrm>
          <a:prstGeom prst="line">
            <a:avLst/>
          </a:prstGeom>
          <a:ln>
            <a:solidFill>
              <a:srgbClr val="000000"/>
            </a:solidFill>
          </a:ln>
        </p:spPr>
        <p:txBody>
          <a:bodyPr lIns="0" tIns="0" rIns="0" bIns="0"/>
          <a:lstStyle/>
          <a:p>
            <a:endParaRPr/>
          </a:p>
        </p:txBody>
      </p:sp>
      <p:sp>
        <p:nvSpPr>
          <p:cNvPr id="425" name="Google Shape;176;g344fbd29deb_4_0"/>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426" name="Title Text"/>
          <p:cNvSpPr txBox="1">
            <a:spLocks noGrp="1"/>
          </p:cNvSpPr>
          <p:nvPr>
            <p:ph type="title"/>
          </p:nvPr>
        </p:nvSpPr>
        <p:spPr>
          <a:xfrm>
            <a:off x="6720840" y="2600960"/>
            <a:ext cx="29763722" cy="7802881"/>
          </a:xfrm>
          <a:prstGeom prst="rect">
            <a:avLst/>
          </a:prstGeom>
        </p:spPr>
        <p:txBody>
          <a:bodyPr lIns="0" tIns="0" rIns="0" bIns="0" anchor="b"/>
          <a:lstStyle>
            <a:lvl1pPr algn="l">
              <a:defRPr sz="20300">
                <a:solidFill>
                  <a:srgbClr val="DCC577"/>
                </a:solidFill>
              </a:defRPr>
            </a:lvl1pPr>
          </a:lstStyle>
          <a:p>
            <a:r>
              <a:t>Title Text</a:t>
            </a:r>
          </a:p>
        </p:txBody>
      </p:sp>
      <p:sp>
        <p:nvSpPr>
          <p:cNvPr id="427" name="Body Level One…"/>
          <p:cNvSpPr txBox="1">
            <a:spLocks noGrp="1"/>
          </p:cNvSpPr>
          <p:nvPr>
            <p:ph type="body" sz="quarter" idx="1"/>
          </p:nvPr>
        </p:nvSpPr>
        <p:spPr>
          <a:xfrm>
            <a:off x="6720840" y="10699887"/>
            <a:ext cx="29763722" cy="6441439"/>
          </a:xfrm>
          <a:prstGeom prst="rect">
            <a:avLst/>
          </a:prstGeom>
        </p:spPr>
        <p:txBody>
          <a:bodyPr/>
          <a:lstStyle>
            <a:lvl1pPr marL="228600" indent="0">
              <a:spcBef>
                <a:spcPts val="1700"/>
              </a:spcBef>
              <a:buClrTx/>
              <a:buSzTx/>
              <a:buFontTx/>
              <a:buNone/>
              <a:defRPr sz="8500"/>
            </a:lvl1pPr>
            <a:lvl2pPr marL="228600" indent="457200">
              <a:spcBef>
                <a:spcPts val="1700"/>
              </a:spcBef>
              <a:buClrTx/>
              <a:buSzTx/>
              <a:buFontTx/>
              <a:buNone/>
              <a:defRPr sz="8500"/>
            </a:lvl2pPr>
            <a:lvl3pPr marL="228600" indent="914400">
              <a:spcBef>
                <a:spcPts val="1700"/>
              </a:spcBef>
              <a:buClrTx/>
              <a:buSzTx/>
              <a:buFontTx/>
              <a:buNone/>
              <a:defRPr sz="8500"/>
            </a:lvl3pPr>
            <a:lvl4pPr marL="228600" indent="1371600">
              <a:spcBef>
                <a:spcPts val="1700"/>
              </a:spcBef>
              <a:buClrTx/>
              <a:buSzTx/>
              <a:buFontTx/>
              <a:buNone/>
              <a:defRPr sz="8500"/>
            </a:lvl4pPr>
            <a:lvl5pPr marL="228600" indent="1828800">
              <a:spcBef>
                <a:spcPts val="1700"/>
              </a:spcBef>
              <a:buClrTx/>
              <a:buSzTx/>
              <a:buFontTx/>
              <a:buNone/>
              <a:defRPr sz="8500"/>
            </a:lvl5pPr>
          </a:lstStyle>
          <a:p>
            <a:r>
              <a:t>Body Level One</a:t>
            </a:r>
          </a:p>
          <a:p>
            <a:pPr lvl="1"/>
            <a:r>
              <a:t>Body Level Two</a:t>
            </a:r>
          </a:p>
          <a:p>
            <a:pPr lvl="2"/>
            <a:r>
              <a:t>Body Level Three</a:t>
            </a:r>
          </a:p>
          <a:p>
            <a:pPr lvl="3"/>
            <a:r>
              <a:t>Body Level Four</a:t>
            </a:r>
          </a:p>
          <a:p>
            <a:pPr lvl="4"/>
            <a:r>
              <a:t>Body Level Five</a:t>
            </a:r>
          </a:p>
        </p:txBody>
      </p:sp>
      <p:sp>
        <p:nvSpPr>
          <p:cNvPr id="4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_OBJECTS">
    <p:bg>
      <p:bgPr>
        <a:gradFill flip="none" rotWithShape="1">
          <a:gsLst>
            <a:gs pos="0">
              <a:srgbClr val="006AB2"/>
            </a:gs>
            <a:gs pos="54000">
              <a:srgbClr val="7290C2"/>
            </a:gs>
            <a:gs pos="100000">
              <a:srgbClr val="FFFFFF"/>
            </a:gs>
          </a:gsLst>
          <a:lin ang="5400000" scaled="0"/>
        </a:gradFill>
        <a:effectLst/>
      </p:bgPr>
    </p:bg>
    <p:spTree>
      <p:nvGrpSpPr>
        <p:cNvPr id="1" name=""/>
        <p:cNvGrpSpPr/>
        <p:nvPr/>
      </p:nvGrpSpPr>
      <p:grpSpPr>
        <a:xfrm>
          <a:off x="0" y="0"/>
          <a:ext cx="0" cy="0"/>
          <a:chOff x="0" y="0"/>
          <a:chExt cx="0" cy="0"/>
        </a:xfrm>
      </p:grpSpPr>
      <p:sp>
        <p:nvSpPr>
          <p:cNvPr id="435" name="Google Shape;165;g344fbd29deb_4_0"/>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436" name="Google Shape;166;g344fbd29deb_4_0"/>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437" name="Google Shape;167;g344fbd29deb_4_0" descr="Google Shape;167;g344fbd29deb_4_0"/>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438" name="Google Shape;168;g344fbd29deb_4_0"/>
          <p:cNvSpPr/>
          <p:nvPr/>
        </p:nvSpPr>
        <p:spPr>
          <a:xfrm flipV="1">
            <a:off x="915669" y="0"/>
            <a:ext cx="1" cy="457200"/>
          </a:xfrm>
          <a:prstGeom prst="line">
            <a:avLst/>
          </a:prstGeom>
          <a:ln>
            <a:solidFill>
              <a:srgbClr val="000000"/>
            </a:solidFill>
          </a:ln>
        </p:spPr>
        <p:txBody>
          <a:bodyPr lIns="0" tIns="0" rIns="0" bIns="0"/>
          <a:lstStyle/>
          <a:p>
            <a:endParaRPr/>
          </a:p>
        </p:txBody>
      </p:sp>
      <p:sp>
        <p:nvSpPr>
          <p:cNvPr id="439" name="Google Shape;169;g344fbd29deb_4_0"/>
          <p:cNvSpPr/>
          <p:nvPr/>
        </p:nvSpPr>
        <p:spPr>
          <a:xfrm flipH="1">
            <a:off x="-1" y="915669"/>
            <a:ext cx="457201" cy="1"/>
          </a:xfrm>
          <a:prstGeom prst="line">
            <a:avLst/>
          </a:prstGeom>
          <a:ln>
            <a:solidFill>
              <a:srgbClr val="000000"/>
            </a:solidFill>
          </a:ln>
        </p:spPr>
        <p:txBody>
          <a:bodyPr lIns="0" tIns="0" rIns="0" bIns="0"/>
          <a:lstStyle/>
          <a:p>
            <a:endParaRPr/>
          </a:p>
        </p:txBody>
      </p:sp>
      <p:sp>
        <p:nvSpPr>
          <p:cNvPr id="440" name="Google Shape;170;g344fbd29deb_4_0"/>
          <p:cNvSpPr/>
          <p:nvPr/>
        </p:nvSpPr>
        <p:spPr>
          <a:xfrm>
            <a:off x="37490400" y="0"/>
            <a:ext cx="0" cy="457200"/>
          </a:xfrm>
          <a:prstGeom prst="line">
            <a:avLst/>
          </a:prstGeom>
          <a:ln>
            <a:solidFill>
              <a:srgbClr val="000000"/>
            </a:solidFill>
          </a:ln>
        </p:spPr>
        <p:txBody>
          <a:bodyPr lIns="0" tIns="0" rIns="0" bIns="0"/>
          <a:lstStyle/>
          <a:p>
            <a:endParaRPr/>
          </a:p>
        </p:txBody>
      </p:sp>
      <p:sp>
        <p:nvSpPr>
          <p:cNvPr id="441" name="Google Shape;171;g344fbd29deb_4_0"/>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442" name="Google Shape;172;g344fbd29deb_4_0"/>
          <p:cNvSpPr/>
          <p:nvPr/>
        </p:nvSpPr>
        <p:spPr>
          <a:xfrm flipH="1">
            <a:off x="-1" y="28347671"/>
            <a:ext cx="457201" cy="1"/>
          </a:xfrm>
          <a:prstGeom prst="line">
            <a:avLst/>
          </a:prstGeom>
          <a:ln>
            <a:solidFill>
              <a:srgbClr val="000000"/>
            </a:solidFill>
          </a:ln>
        </p:spPr>
        <p:txBody>
          <a:bodyPr lIns="0" tIns="0" rIns="0" bIns="0"/>
          <a:lstStyle/>
          <a:p>
            <a:endParaRPr/>
          </a:p>
        </p:txBody>
      </p:sp>
      <p:sp>
        <p:nvSpPr>
          <p:cNvPr id="443" name="Google Shape;173;g344fbd29deb_4_0"/>
          <p:cNvSpPr/>
          <p:nvPr/>
        </p:nvSpPr>
        <p:spPr>
          <a:xfrm>
            <a:off x="914400" y="28803600"/>
            <a:ext cx="0" cy="457200"/>
          </a:xfrm>
          <a:prstGeom prst="line">
            <a:avLst/>
          </a:prstGeom>
          <a:ln>
            <a:solidFill>
              <a:srgbClr val="000000"/>
            </a:solidFill>
          </a:ln>
        </p:spPr>
        <p:txBody>
          <a:bodyPr lIns="0" tIns="0" rIns="0" bIns="0"/>
          <a:lstStyle/>
          <a:p>
            <a:endParaRPr/>
          </a:p>
        </p:txBody>
      </p:sp>
      <p:sp>
        <p:nvSpPr>
          <p:cNvPr id="444" name="Google Shape;174;g344fbd29deb_4_0"/>
          <p:cNvSpPr/>
          <p:nvPr/>
        </p:nvSpPr>
        <p:spPr>
          <a:xfrm>
            <a:off x="37947600" y="28346400"/>
            <a:ext cx="457200" cy="0"/>
          </a:xfrm>
          <a:prstGeom prst="line">
            <a:avLst/>
          </a:prstGeom>
          <a:ln>
            <a:solidFill>
              <a:srgbClr val="000000"/>
            </a:solidFill>
          </a:ln>
        </p:spPr>
        <p:txBody>
          <a:bodyPr lIns="0" tIns="0" rIns="0" bIns="0"/>
          <a:lstStyle/>
          <a:p>
            <a:endParaRPr/>
          </a:p>
        </p:txBody>
      </p:sp>
      <p:sp>
        <p:nvSpPr>
          <p:cNvPr id="445" name="Google Shape;175;g344fbd29deb_4_0"/>
          <p:cNvSpPr/>
          <p:nvPr/>
        </p:nvSpPr>
        <p:spPr>
          <a:xfrm>
            <a:off x="37490400" y="28803600"/>
            <a:ext cx="0" cy="457200"/>
          </a:xfrm>
          <a:prstGeom prst="line">
            <a:avLst/>
          </a:prstGeom>
          <a:ln>
            <a:solidFill>
              <a:srgbClr val="000000"/>
            </a:solidFill>
          </a:ln>
        </p:spPr>
        <p:txBody>
          <a:bodyPr lIns="0" tIns="0" rIns="0" bIns="0"/>
          <a:lstStyle/>
          <a:p>
            <a:endParaRPr/>
          </a:p>
        </p:txBody>
      </p:sp>
      <p:sp>
        <p:nvSpPr>
          <p:cNvPr id="446" name="Google Shape;176;g344fbd29deb_4_0"/>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447" name="Title Text"/>
          <p:cNvSpPr txBox="1">
            <a:spLocks noGrp="1"/>
          </p:cNvSpPr>
          <p:nvPr>
            <p:ph type="title"/>
          </p:nvPr>
        </p:nvSpPr>
        <p:spPr>
          <a:prstGeom prst="rect">
            <a:avLst/>
          </a:prstGeom>
        </p:spPr>
        <p:txBody>
          <a:bodyPr/>
          <a:lstStyle/>
          <a:p>
            <a:r>
              <a:t>Title Text</a:t>
            </a:r>
          </a:p>
        </p:txBody>
      </p:sp>
      <p:sp>
        <p:nvSpPr>
          <p:cNvPr id="448" name="Body Level One…"/>
          <p:cNvSpPr txBox="1">
            <a:spLocks noGrp="1"/>
          </p:cNvSpPr>
          <p:nvPr>
            <p:ph type="body" sz="half" idx="1"/>
          </p:nvPr>
        </p:nvSpPr>
        <p:spPr>
          <a:xfrm>
            <a:off x="1920239" y="6827522"/>
            <a:ext cx="16962121" cy="19310775"/>
          </a:xfrm>
          <a:prstGeom prst="rect">
            <a:avLst/>
          </a:prstGeom>
        </p:spPr>
        <p:txBody>
          <a:bodyPr/>
          <a:lstStyle>
            <a:lvl1pPr indent="-682625">
              <a:spcBef>
                <a:spcPts val="2200"/>
              </a:spcBef>
              <a:buSzPts val="11000"/>
              <a:defRPr sz="11000"/>
            </a:lvl1pPr>
            <a:lvl2pPr marL="980490" indent="-807770">
              <a:spcBef>
                <a:spcPts val="2200"/>
              </a:spcBef>
              <a:buSzPts val="11000"/>
              <a:defRPr sz="11000"/>
            </a:lvl2pPr>
            <a:lvl3pPr marL="1589647" indent="-959409">
              <a:spcBef>
                <a:spcPts val="2200"/>
              </a:spcBef>
              <a:buSzPts val="11000"/>
              <a:buChar char="?"/>
              <a:defRPr sz="11000"/>
            </a:lvl3pPr>
            <a:lvl4pPr marL="2146968" indent="-1029368">
              <a:spcBef>
                <a:spcPts val="2200"/>
              </a:spcBef>
              <a:buSzPts val="11000"/>
              <a:buChar char="?"/>
              <a:defRPr sz="11000"/>
            </a:lvl4pPr>
            <a:lvl5pPr marL="2604168" indent="-1029368">
              <a:spcBef>
                <a:spcPts val="2200"/>
              </a:spcBef>
              <a:buSzPts val="11000"/>
              <a:defRPr sz="11000"/>
            </a:lvl5pPr>
          </a:lstStyle>
          <a:p>
            <a:r>
              <a:t>Body Level One</a:t>
            </a:r>
          </a:p>
          <a:p>
            <a:pPr lvl="1"/>
            <a:r>
              <a:t>Body Level Two</a:t>
            </a:r>
          </a:p>
          <a:p>
            <a:pPr lvl="2"/>
            <a:r>
              <a:t>Body Level Three</a:t>
            </a:r>
          </a:p>
          <a:p>
            <a:pPr lvl="3"/>
            <a:r>
              <a:t>Body Level Four</a:t>
            </a:r>
          </a:p>
          <a:p>
            <a:pPr lvl="4"/>
            <a:r>
              <a:t>Body Level Five</a:t>
            </a:r>
          </a:p>
        </p:txBody>
      </p:sp>
      <p:sp>
        <p:nvSpPr>
          <p:cNvPr id="449" name="Google Shape;190;g344fbd29deb_4_28"/>
          <p:cNvSpPr txBox="1">
            <a:spLocks noGrp="1"/>
          </p:cNvSpPr>
          <p:nvPr>
            <p:ph type="body" sz="half" idx="21"/>
          </p:nvPr>
        </p:nvSpPr>
        <p:spPr>
          <a:xfrm>
            <a:off x="19522439" y="6827521"/>
            <a:ext cx="16962121" cy="19310776"/>
          </a:xfrm>
          <a:prstGeom prst="rect">
            <a:avLst/>
          </a:prstGeom>
        </p:spPr>
        <p:txBody>
          <a:bodyPr/>
          <a:lstStyle/>
          <a:p>
            <a:pPr indent="-682625">
              <a:spcBef>
                <a:spcPts val="2200"/>
              </a:spcBef>
              <a:buSzPts val="11000"/>
              <a:defRPr sz="11000"/>
            </a:pPr>
            <a:endParaRPr/>
          </a:p>
        </p:txBody>
      </p:sp>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53"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54"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55"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56"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57"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58"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59"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60"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61"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62"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63"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64"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65" name="Title Text"/>
          <p:cNvSpPr txBox="1">
            <a:spLocks noGrp="1"/>
          </p:cNvSpPr>
          <p:nvPr>
            <p:ph type="title"/>
          </p:nvPr>
        </p:nvSpPr>
        <p:spPr>
          <a:xfrm>
            <a:off x="6720840" y="2600960"/>
            <a:ext cx="29763722" cy="7802881"/>
          </a:xfrm>
          <a:prstGeom prst="rect">
            <a:avLst/>
          </a:prstGeom>
        </p:spPr>
        <p:txBody>
          <a:bodyPr lIns="0" tIns="0" rIns="0" bIns="0" anchor="b"/>
          <a:lstStyle>
            <a:lvl1pPr algn="l">
              <a:defRPr sz="20300">
                <a:solidFill>
                  <a:srgbClr val="DCC577"/>
                </a:solidFill>
              </a:defRPr>
            </a:lvl1pPr>
          </a:lstStyle>
          <a:p>
            <a:r>
              <a:t>Title Text</a:t>
            </a:r>
          </a:p>
        </p:txBody>
      </p:sp>
      <p:sp>
        <p:nvSpPr>
          <p:cNvPr id="66" name="Body Level One…"/>
          <p:cNvSpPr txBox="1">
            <a:spLocks noGrp="1"/>
          </p:cNvSpPr>
          <p:nvPr>
            <p:ph type="body" sz="quarter" idx="1"/>
          </p:nvPr>
        </p:nvSpPr>
        <p:spPr>
          <a:xfrm>
            <a:off x="6720840" y="10699887"/>
            <a:ext cx="29763722" cy="6441439"/>
          </a:xfrm>
          <a:prstGeom prst="rect">
            <a:avLst/>
          </a:prstGeom>
        </p:spPr>
        <p:txBody>
          <a:bodyPr/>
          <a:lstStyle>
            <a:lvl1pPr marL="228600" indent="0">
              <a:spcBef>
                <a:spcPts val="1700"/>
              </a:spcBef>
              <a:buClrTx/>
              <a:buSzTx/>
              <a:buFontTx/>
              <a:buNone/>
              <a:defRPr sz="8500"/>
            </a:lvl1pPr>
            <a:lvl2pPr marL="228600" indent="457200">
              <a:spcBef>
                <a:spcPts val="1700"/>
              </a:spcBef>
              <a:buClrTx/>
              <a:buSzTx/>
              <a:buFontTx/>
              <a:buNone/>
              <a:defRPr sz="8500"/>
            </a:lvl2pPr>
            <a:lvl3pPr marL="228600" indent="914400">
              <a:spcBef>
                <a:spcPts val="1700"/>
              </a:spcBef>
              <a:buClrTx/>
              <a:buSzTx/>
              <a:buFontTx/>
              <a:buNone/>
              <a:defRPr sz="8500"/>
            </a:lvl3pPr>
            <a:lvl4pPr marL="228600" indent="1371600">
              <a:spcBef>
                <a:spcPts val="1700"/>
              </a:spcBef>
              <a:buClrTx/>
              <a:buSzTx/>
              <a:buFontTx/>
              <a:buNone/>
              <a:defRPr sz="8500"/>
            </a:lvl4pPr>
            <a:lvl5pPr marL="228600" indent="1828800">
              <a:spcBef>
                <a:spcPts val="1700"/>
              </a:spcBef>
              <a:buClrTx/>
              <a:buSzTx/>
              <a:buFontTx/>
              <a:buNone/>
              <a:defRPr sz="85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WO_OBJECTS_WITH_TEXT">
    <p:bg>
      <p:bgPr>
        <a:gradFill flip="none" rotWithShape="1">
          <a:gsLst>
            <a:gs pos="0">
              <a:srgbClr val="006AB2"/>
            </a:gs>
            <a:gs pos="54000">
              <a:srgbClr val="7290C2"/>
            </a:gs>
            <a:gs pos="100000">
              <a:srgbClr val="FFFFFF"/>
            </a:gs>
          </a:gsLst>
          <a:lin ang="5400000" scaled="0"/>
        </a:gradFill>
        <a:effectLst/>
      </p:bgPr>
    </p:bg>
    <p:spTree>
      <p:nvGrpSpPr>
        <p:cNvPr id="1" name=""/>
        <p:cNvGrpSpPr/>
        <p:nvPr/>
      </p:nvGrpSpPr>
      <p:grpSpPr>
        <a:xfrm>
          <a:off x="0" y="0"/>
          <a:ext cx="0" cy="0"/>
          <a:chOff x="0" y="0"/>
          <a:chExt cx="0" cy="0"/>
        </a:xfrm>
      </p:grpSpPr>
      <p:sp>
        <p:nvSpPr>
          <p:cNvPr id="457" name="Google Shape;165;g344fbd29deb_4_0"/>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458" name="Google Shape;166;g344fbd29deb_4_0"/>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459" name="Google Shape;167;g344fbd29deb_4_0" descr="Google Shape;167;g344fbd29deb_4_0"/>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460" name="Google Shape;168;g344fbd29deb_4_0"/>
          <p:cNvSpPr/>
          <p:nvPr/>
        </p:nvSpPr>
        <p:spPr>
          <a:xfrm flipV="1">
            <a:off x="915669" y="0"/>
            <a:ext cx="1" cy="457200"/>
          </a:xfrm>
          <a:prstGeom prst="line">
            <a:avLst/>
          </a:prstGeom>
          <a:ln>
            <a:solidFill>
              <a:srgbClr val="000000"/>
            </a:solidFill>
          </a:ln>
        </p:spPr>
        <p:txBody>
          <a:bodyPr lIns="0" tIns="0" rIns="0" bIns="0"/>
          <a:lstStyle/>
          <a:p>
            <a:endParaRPr/>
          </a:p>
        </p:txBody>
      </p:sp>
      <p:sp>
        <p:nvSpPr>
          <p:cNvPr id="461" name="Google Shape;169;g344fbd29deb_4_0"/>
          <p:cNvSpPr/>
          <p:nvPr/>
        </p:nvSpPr>
        <p:spPr>
          <a:xfrm flipH="1">
            <a:off x="-1" y="915669"/>
            <a:ext cx="457201" cy="1"/>
          </a:xfrm>
          <a:prstGeom prst="line">
            <a:avLst/>
          </a:prstGeom>
          <a:ln>
            <a:solidFill>
              <a:srgbClr val="000000"/>
            </a:solidFill>
          </a:ln>
        </p:spPr>
        <p:txBody>
          <a:bodyPr lIns="0" tIns="0" rIns="0" bIns="0"/>
          <a:lstStyle/>
          <a:p>
            <a:endParaRPr/>
          </a:p>
        </p:txBody>
      </p:sp>
      <p:sp>
        <p:nvSpPr>
          <p:cNvPr id="462" name="Google Shape;170;g344fbd29deb_4_0"/>
          <p:cNvSpPr/>
          <p:nvPr/>
        </p:nvSpPr>
        <p:spPr>
          <a:xfrm>
            <a:off x="37490400" y="0"/>
            <a:ext cx="0" cy="457200"/>
          </a:xfrm>
          <a:prstGeom prst="line">
            <a:avLst/>
          </a:prstGeom>
          <a:ln>
            <a:solidFill>
              <a:srgbClr val="000000"/>
            </a:solidFill>
          </a:ln>
        </p:spPr>
        <p:txBody>
          <a:bodyPr lIns="0" tIns="0" rIns="0" bIns="0"/>
          <a:lstStyle/>
          <a:p>
            <a:endParaRPr/>
          </a:p>
        </p:txBody>
      </p:sp>
      <p:sp>
        <p:nvSpPr>
          <p:cNvPr id="463" name="Google Shape;171;g344fbd29deb_4_0"/>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464" name="Google Shape;172;g344fbd29deb_4_0"/>
          <p:cNvSpPr/>
          <p:nvPr/>
        </p:nvSpPr>
        <p:spPr>
          <a:xfrm flipH="1">
            <a:off x="-1" y="28347671"/>
            <a:ext cx="457201" cy="1"/>
          </a:xfrm>
          <a:prstGeom prst="line">
            <a:avLst/>
          </a:prstGeom>
          <a:ln>
            <a:solidFill>
              <a:srgbClr val="000000"/>
            </a:solidFill>
          </a:ln>
        </p:spPr>
        <p:txBody>
          <a:bodyPr lIns="0" tIns="0" rIns="0" bIns="0"/>
          <a:lstStyle/>
          <a:p>
            <a:endParaRPr/>
          </a:p>
        </p:txBody>
      </p:sp>
      <p:sp>
        <p:nvSpPr>
          <p:cNvPr id="465" name="Google Shape;173;g344fbd29deb_4_0"/>
          <p:cNvSpPr/>
          <p:nvPr/>
        </p:nvSpPr>
        <p:spPr>
          <a:xfrm>
            <a:off x="914400" y="28803600"/>
            <a:ext cx="0" cy="457200"/>
          </a:xfrm>
          <a:prstGeom prst="line">
            <a:avLst/>
          </a:prstGeom>
          <a:ln>
            <a:solidFill>
              <a:srgbClr val="000000"/>
            </a:solidFill>
          </a:ln>
        </p:spPr>
        <p:txBody>
          <a:bodyPr lIns="0" tIns="0" rIns="0" bIns="0"/>
          <a:lstStyle/>
          <a:p>
            <a:endParaRPr/>
          </a:p>
        </p:txBody>
      </p:sp>
      <p:sp>
        <p:nvSpPr>
          <p:cNvPr id="466" name="Google Shape;174;g344fbd29deb_4_0"/>
          <p:cNvSpPr/>
          <p:nvPr/>
        </p:nvSpPr>
        <p:spPr>
          <a:xfrm>
            <a:off x="37947600" y="28346400"/>
            <a:ext cx="457200" cy="0"/>
          </a:xfrm>
          <a:prstGeom prst="line">
            <a:avLst/>
          </a:prstGeom>
          <a:ln>
            <a:solidFill>
              <a:srgbClr val="000000"/>
            </a:solidFill>
          </a:ln>
        </p:spPr>
        <p:txBody>
          <a:bodyPr lIns="0" tIns="0" rIns="0" bIns="0"/>
          <a:lstStyle/>
          <a:p>
            <a:endParaRPr/>
          </a:p>
        </p:txBody>
      </p:sp>
      <p:sp>
        <p:nvSpPr>
          <p:cNvPr id="467" name="Google Shape;175;g344fbd29deb_4_0"/>
          <p:cNvSpPr/>
          <p:nvPr/>
        </p:nvSpPr>
        <p:spPr>
          <a:xfrm>
            <a:off x="37490400" y="28803600"/>
            <a:ext cx="0" cy="457200"/>
          </a:xfrm>
          <a:prstGeom prst="line">
            <a:avLst/>
          </a:prstGeom>
          <a:ln>
            <a:solidFill>
              <a:srgbClr val="000000"/>
            </a:solidFill>
          </a:ln>
        </p:spPr>
        <p:txBody>
          <a:bodyPr lIns="0" tIns="0" rIns="0" bIns="0"/>
          <a:lstStyle/>
          <a:p>
            <a:endParaRPr/>
          </a:p>
        </p:txBody>
      </p:sp>
      <p:sp>
        <p:nvSpPr>
          <p:cNvPr id="468" name="Google Shape;176;g344fbd29deb_4_0"/>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469" name="Title Text"/>
          <p:cNvSpPr txBox="1">
            <a:spLocks noGrp="1"/>
          </p:cNvSpPr>
          <p:nvPr>
            <p:ph type="title"/>
          </p:nvPr>
        </p:nvSpPr>
        <p:spPr>
          <a:xfrm>
            <a:off x="1920239" y="1165012"/>
            <a:ext cx="34564323" cy="4876801"/>
          </a:xfrm>
          <a:prstGeom prst="rect">
            <a:avLst/>
          </a:prstGeom>
        </p:spPr>
        <p:txBody>
          <a:bodyPr/>
          <a:lstStyle/>
          <a:p>
            <a:r>
              <a:t>Title Text</a:t>
            </a:r>
          </a:p>
        </p:txBody>
      </p:sp>
      <p:sp>
        <p:nvSpPr>
          <p:cNvPr id="470" name="Body Level One…"/>
          <p:cNvSpPr txBox="1">
            <a:spLocks noGrp="1"/>
          </p:cNvSpPr>
          <p:nvPr>
            <p:ph type="body" sz="quarter" idx="1"/>
          </p:nvPr>
        </p:nvSpPr>
        <p:spPr>
          <a:xfrm>
            <a:off x="1920239" y="6549813"/>
            <a:ext cx="16968792" cy="3203786"/>
          </a:xfrm>
          <a:prstGeom prst="rect">
            <a:avLst/>
          </a:prstGeom>
        </p:spPr>
        <p:txBody>
          <a:bodyPr anchor="ctr"/>
          <a:lstStyle>
            <a:lvl1pPr marL="228600" indent="0">
              <a:spcBef>
                <a:spcPts val="2000"/>
              </a:spcBef>
              <a:buClrTx/>
              <a:buSzTx/>
              <a:buFontTx/>
              <a:buNone/>
              <a:defRPr sz="10100"/>
            </a:lvl1pPr>
            <a:lvl2pPr marL="228600" indent="457200">
              <a:spcBef>
                <a:spcPts val="2000"/>
              </a:spcBef>
              <a:buClrTx/>
              <a:buSzTx/>
              <a:buFontTx/>
              <a:buNone/>
              <a:defRPr sz="10100"/>
            </a:lvl2pPr>
            <a:lvl3pPr marL="228600" indent="914400">
              <a:spcBef>
                <a:spcPts val="2000"/>
              </a:spcBef>
              <a:buClrTx/>
              <a:buSzTx/>
              <a:buFontTx/>
              <a:buNone/>
              <a:defRPr sz="10100"/>
            </a:lvl3pPr>
            <a:lvl4pPr marL="228600" indent="1371600">
              <a:spcBef>
                <a:spcPts val="2000"/>
              </a:spcBef>
              <a:buClrTx/>
              <a:buSzTx/>
              <a:buFontTx/>
              <a:buNone/>
              <a:defRPr sz="10100"/>
            </a:lvl4pPr>
            <a:lvl5pPr marL="228600" indent="1828800">
              <a:spcBef>
                <a:spcPts val="2000"/>
              </a:spcBef>
              <a:buClrTx/>
              <a:buSzTx/>
              <a:buFontTx/>
              <a:buNone/>
              <a:defRPr sz="10100"/>
            </a:lvl5pPr>
          </a:lstStyle>
          <a:p>
            <a:r>
              <a:t>Body Level One</a:t>
            </a:r>
          </a:p>
          <a:p>
            <a:pPr lvl="1"/>
            <a:r>
              <a:t>Body Level Two</a:t>
            </a:r>
          </a:p>
          <a:p>
            <a:pPr lvl="2"/>
            <a:r>
              <a:t>Body Level Three</a:t>
            </a:r>
          </a:p>
          <a:p>
            <a:pPr lvl="3"/>
            <a:r>
              <a:t>Body Level Four</a:t>
            </a:r>
          </a:p>
          <a:p>
            <a:pPr lvl="4"/>
            <a:r>
              <a:t>Body Level Five</a:t>
            </a:r>
          </a:p>
        </p:txBody>
      </p:sp>
      <p:sp>
        <p:nvSpPr>
          <p:cNvPr id="471" name="Google Shape;197;g344fbd29deb_4_35"/>
          <p:cNvSpPr txBox="1">
            <a:spLocks noGrp="1"/>
          </p:cNvSpPr>
          <p:nvPr>
            <p:ph type="body" sz="quarter" idx="21"/>
          </p:nvPr>
        </p:nvSpPr>
        <p:spPr>
          <a:xfrm>
            <a:off x="19509106" y="6549813"/>
            <a:ext cx="16975457" cy="3203786"/>
          </a:xfrm>
          <a:prstGeom prst="rect">
            <a:avLst/>
          </a:prstGeom>
        </p:spPr>
        <p:txBody>
          <a:bodyPr anchor="ctr"/>
          <a:lstStyle/>
          <a:p>
            <a:pPr marL="228600" indent="0">
              <a:spcBef>
                <a:spcPts val="2000"/>
              </a:spcBef>
              <a:buClrTx/>
              <a:buSzTx/>
              <a:buFontTx/>
              <a:buNone/>
              <a:defRPr sz="10100"/>
            </a:pPr>
            <a:endParaRPr/>
          </a:p>
        </p:txBody>
      </p:sp>
      <p:sp>
        <p:nvSpPr>
          <p:cNvPr id="472" name="Google Shape;198;g344fbd29deb_4_35"/>
          <p:cNvSpPr txBox="1">
            <a:spLocks noGrp="1"/>
          </p:cNvSpPr>
          <p:nvPr>
            <p:ph type="body" sz="half" idx="22"/>
          </p:nvPr>
        </p:nvSpPr>
        <p:spPr>
          <a:xfrm>
            <a:off x="1920239" y="10078722"/>
            <a:ext cx="16968792" cy="16059575"/>
          </a:xfrm>
          <a:prstGeom prst="rect">
            <a:avLst/>
          </a:prstGeom>
        </p:spPr>
        <p:txBody>
          <a:bodyPr/>
          <a:lstStyle/>
          <a:p>
            <a:pPr indent="-645476">
              <a:spcBef>
                <a:spcPts val="2000"/>
              </a:spcBef>
              <a:buSzPts val="10100"/>
              <a:defRPr sz="10100"/>
            </a:pPr>
            <a:endParaRPr/>
          </a:p>
        </p:txBody>
      </p:sp>
      <p:sp>
        <p:nvSpPr>
          <p:cNvPr id="473" name="Google Shape;199;g344fbd29deb_4_35"/>
          <p:cNvSpPr txBox="1">
            <a:spLocks noGrp="1"/>
          </p:cNvSpPr>
          <p:nvPr>
            <p:ph type="body" sz="half" idx="23"/>
          </p:nvPr>
        </p:nvSpPr>
        <p:spPr>
          <a:xfrm>
            <a:off x="19509106" y="10078722"/>
            <a:ext cx="16975457" cy="16059575"/>
          </a:xfrm>
          <a:prstGeom prst="rect">
            <a:avLst/>
          </a:prstGeom>
        </p:spPr>
        <p:txBody>
          <a:bodyPr/>
          <a:lstStyle/>
          <a:p>
            <a:pPr indent="-645476">
              <a:spcBef>
                <a:spcPts val="2000"/>
              </a:spcBef>
              <a:buSzPts val="10100"/>
              <a:defRPr sz="10100"/>
            </a:pPr>
            <a:endParaRPr/>
          </a:p>
        </p:txBody>
      </p:sp>
      <p:sp>
        <p:nvSpPr>
          <p:cNvPr id="4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_ONLY">
    <p:bg>
      <p:bgPr>
        <a:gradFill flip="none" rotWithShape="1">
          <a:gsLst>
            <a:gs pos="0">
              <a:srgbClr val="006AB2"/>
            </a:gs>
            <a:gs pos="54000">
              <a:srgbClr val="7290C2"/>
            </a:gs>
            <a:gs pos="100000">
              <a:srgbClr val="FFFFFF"/>
            </a:gs>
          </a:gsLst>
          <a:lin ang="5400000" scaled="0"/>
        </a:gradFill>
        <a:effectLst/>
      </p:bgPr>
    </p:bg>
    <p:spTree>
      <p:nvGrpSpPr>
        <p:cNvPr id="1" name=""/>
        <p:cNvGrpSpPr/>
        <p:nvPr/>
      </p:nvGrpSpPr>
      <p:grpSpPr>
        <a:xfrm>
          <a:off x="0" y="0"/>
          <a:ext cx="0" cy="0"/>
          <a:chOff x="0" y="0"/>
          <a:chExt cx="0" cy="0"/>
        </a:xfrm>
      </p:grpSpPr>
      <p:sp>
        <p:nvSpPr>
          <p:cNvPr id="481" name="Google Shape;165;g344fbd29deb_4_0"/>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482" name="Google Shape;166;g344fbd29deb_4_0"/>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483" name="Google Shape;167;g344fbd29deb_4_0" descr="Google Shape;167;g344fbd29deb_4_0"/>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484" name="Google Shape;168;g344fbd29deb_4_0"/>
          <p:cNvSpPr/>
          <p:nvPr/>
        </p:nvSpPr>
        <p:spPr>
          <a:xfrm flipV="1">
            <a:off x="915669" y="0"/>
            <a:ext cx="1" cy="457200"/>
          </a:xfrm>
          <a:prstGeom prst="line">
            <a:avLst/>
          </a:prstGeom>
          <a:ln>
            <a:solidFill>
              <a:srgbClr val="000000"/>
            </a:solidFill>
          </a:ln>
        </p:spPr>
        <p:txBody>
          <a:bodyPr lIns="0" tIns="0" rIns="0" bIns="0"/>
          <a:lstStyle/>
          <a:p>
            <a:endParaRPr/>
          </a:p>
        </p:txBody>
      </p:sp>
      <p:sp>
        <p:nvSpPr>
          <p:cNvPr id="485" name="Google Shape;169;g344fbd29deb_4_0"/>
          <p:cNvSpPr/>
          <p:nvPr/>
        </p:nvSpPr>
        <p:spPr>
          <a:xfrm flipH="1">
            <a:off x="-1" y="915669"/>
            <a:ext cx="457201" cy="1"/>
          </a:xfrm>
          <a:prstGeom prst="line">
            <a:avLst/>
          </a:prstGeom>
          <a:ln>
            <a:solidFill>
              <a:srgbClr val="000000"/>
            </a:solidFill>
          </a:ln>
        </p:spPr>
        <p:txBody>
          <a:bodyPr lIns="0" tIns="0" rIns="0" bIns="0"/>
          <a:lstStyle/>
          <a:p>
            <a:endParaRPr/>
          </a:p>
        </p:txBody>
      </p:sp>
      <p:sp>
        <p:nvSpPr>
          <p:cNvPr id="486" name="Google Shape;170;g344fbd29deb_4_0"/>
          <p:cNvSpPr/>
          <p:nvPr/>
        </p:nvSpPr>
        <p:spPr>
          <a:xfrm>
            <a:off x="37490400" y="0"/>
            <a:ext cx="0" cy="457200"/>
          </a:xfrm>
          <a:prstGeom prst="line">
            <a:avLst/>
          </a:prstGeom>
          <a:ln>
            <a:solidFill>
              <a:srgbClr val="000000"/>
            </a:solidFill>
          </a:ln>
        </p:spPr>
        <p:txBody>
          <a:bodyPr lIns="0" tIns="0" rIns="0" bIns="0"/>
          <a:lstStyle/>
          <a:p>
            <a:endParaRPr/>
          </a:p>
        </p:txBody>
      </p:sp>
      <p:sp>
        <p:nvSpPr>
          <p:cNvPr id="487" name="Google Shape;171;g344fbd29deb_4_0"/>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488" name="Google Shape;172;g344fbd29deb_4_0"/>
          <p:cNvSpPr/>
          <p:nvPr/>
        </p:nvSpPr>
        <p:spPr>
          <a:xfrm flipH="1">
            <a:off x="-1" y="28347671"/>
            <a:ext cx="457201" cy="1"/>
          </a:xfrm>
          <a:prstGeom prst="line">
            <a:avLst/>
          </a:prstGeom>
          <a:ln>
            <a:solidFill>
              <a:srgbClr val="000000"/>
            </a:solidFill>
          </a:ln>
        </p:spPr>
        <p:txBody>
          <a:bodyPr lIns="0" tIns="0" rIns="0" bIns="0"/>
          <a:lstStyle/>
          <a:p>
            <a:endParaRPr/>
          </a:p>
        </p:txBody>
      </p:sp>
      <p:sp>
        <p:nvSpPr>
          <p:cNvPr id="489" name="Google Shape;173;g344fbd29deb_4_0"/>
          <p:cNvSpPr/>
          <p:nvPr/>
        </p:nvSpPr>
        <p:spPr>
          <a:xfrm>
            <a:off x="914400" y="28803600"/>
            <a:ext cx="0" cy="457200"/>
          </a:xfrm>
          <a:prstGeom prst="line">
            <a:avLst/>
          </a:prstGeom>
          <a:ln>
            <a:solidFill>
              <a:srgbClr val="000000"/>
            </a:solidFill>
          </a:ln>
        </p:spPr>
        <p:txBody>
          <a:bodyPr lIns="0" tIns="0" rIns="0" bIns="0"/>
          <a:lstStyle/>
          <a:p>
            <a:endParaRPr/>
          </a:p>
        </p:txBody>
      </p:sp>
      <p:sp>
        <p:nvSpPr>
          <p:cNvPr id="490" name="Google Shape;174;g344fbd29deb_4_0"/>
          <p:cNvSpPr/>
          <p:nvPr/>
        </p:nvSpPr>
        <p:spPr>
          <a:xfrm>
            <a:off x="37947600" y="28346400"/>
            <a:ext cx="457200" cy="0"/>
          </a:xfrm>
          <a:prstGeom prst="line">
            <a:avLst/>
          </a:prstGeom>
          <a:ln>
            <a:solidFill>
              <a:srgbClr val="000000"/>
            </a:solidFill>
          </a:ln>
        </p:spPr>
        <p:txBody>
          <a:bodyPr lIns="0" tIns="0" rIns="0" bIns="0"/>
          <a:lstStyle/>
          <a:p>
            <a:endParaRPr/>
          </a:p>
        </p:txBody>
      </p:sp>
      <p:sp>
        <p:nvSpPr>
          <p:cNvPr id="491" name="Google Shape;175;g344fbd29deb_4_0"/>
          <p:cNvSpPr/>
          <p:nvPr/>
        </p:nvSpPr>
        <p:spPr>
          <a:xfrm>
            <a:off x="37490400" y="28803600"/>
            <a:ext cx="0" cy="457200"/>
          </a:xfrm>
          <a:prstGeom prst="line">
            <a:avLst/>
          </a:prstGeom>
          <a:ln>
            <a:solidFill>
              <a:srgbClr val="000000"/>
            </a:solidFill>
          </a:ln>
        </p:spPr>
        <p:txBody>
          <a:bodyPr lIns="0" tIns="0" rIns="0" bIns="0"/>
          <a:lstStyle/>
          <a:p>
            <a:endParaRPr/>
          </a:p>
        </p:txBody>
      </p:sp>
      <p:sp>
        <p:nvSpPr>
          <p:cNvPr id="492" name="Google Shape;176;g344fbd29deb_4_0"/>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493" name="Title Text"/>
          <p:cNvSpPr txBox="1">
            <a:spLocks noGrp="1"/>
          </p:cNvSpPr>
          <p:nvPr>
            <p:ph type="title"/>
          </p:nvPr>
        </p:nvSpPr>
        <p:spPr>
          <a:prstGeom prst="rect">
            <a:avLst/>
          </a:prstGeom>
        </p:spPr>
        <p:txBody>
          <a:bodyPr/>
          <a:lstStyle/>
          <a:p>
            <a:r>
              <a:t>Title Text</a:t>
            </a:r>
          </a:p>
        </p:txBody>
      </p:sp>
      <p:sp>
        <p:nvSpPr>
          <p:cNvPr id="4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OBJECT_WITH_CAPTION_TEXT">
    <p:bg>
      <p:bgPr>
        <a:gradFill flip="none" rotWithShape="1">
          <a:gsLst>
            <a:gs pos="0">
              <a:srgbClr val="006AB2"/>
            </a:gs>
            <a:gs pos="54000">
              <a:srgbClr val="7290C2"/>
            </a:gs>
            <a:gs pos="100000">
              <a:srgbClr val="FFFFFF"/>
            </a:gs>
          </a:gsLst>
          <a:lin ang="5400000" scaled="0"/>
        </a:gradFill>
        <a:effectLst/>
      </p:bgPr>
    </p:bg>
    <p:spTree>
      <p:nvGrpSpPr>
        <p:cNvPr id="1" name=""/>
        <p:cNvGrpSpPr/>
        <p:nvPr/>
      </p:nvGrpSpPr>
      <p:grpSpPr>
        <a:xfrm>
          <a:off x="0" y="0"/>
          <a:ext cx="0" cy="0"/>
          <a:chOff x="0" y="0"/>
          <a:chExt cx="0" cy="0"/>
        </a:xfrm>
      </p:grpSpPr>
      <p:sp>
        <p:nvSpPr>
          <p:cNvPr id="501" name="Google Shape;165;g344fbd29deb_4_0"/>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502" name="Google Shape;166;g344fbd29deb_4_0"/>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503" name="Google Shape;167;g344fbd29deb_4_0" descr="Google Shape;167;g344fbd29deb_4_0"/>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504" name="Google Shape;168;g344fbd29deb_4_0"/>
          <p:cNvSpPr/>
          <p:nvPr/>
        </p:nvSpPr>
        <p:spPr>
          <a:xfrm flipV="1">
            <a:off x="915669" y="0"/>
            <a:ext cx="1" cy="457200"/>
          </a:xfrm>
          <a:prstGeom prst="line">
            <a:avLst/>
          </a:prstGeom>
          <a:ln>
            <a:solidFill>
              <a:srgbClr val="000000"/>
            </a:solidFill>
          </a:ln>
        </p:spPr>
        <p:txBody>
          <a:bodyPr lIns="0" tIns="0" rIns="0" bIns="0"/>
          <a:lstStyle/>
          <a:p>
            <a:endParaRPr/>
          </a:p>
        </p:txBody>
      </p:sp>
      <p:sp>
        <p:nvSpPr>
          <p:cNvPr id="505" name="Google Shape;169;g344fbd29deb_4_0"/>
          <p:cNvSpPr/>
          <p:nvPr/>
        </p:nvSpPr>
        <p:spPr>
          <a:xfrm flipH="1">
            <a:off x="-1" y="915669"/>
            <a:ext cx="457201" cy="1"/>
          </a:xfrm>
          <a:prstGeom prst="line">
            <a:avLst/>
          </a:prstGeom>
          <a:ln>
            <a:solidFill>
              <a:srgbClr val="000000"/>
            </a:solidFill>
          </a:ln>
        </p:spPr>
        <p:txBody>
          <a:bodyPr lIns="0" tIns="0" rIns="0" bIns="0"/>
          <a:lstStyle/>
          <a:p>
            <a:endParaRPr/>
          </a:p>
        </p:txBody>
      </p:sp>
      <p:sp>
        <p:nvSpPr>
          <p:cNvPr id="506" name="Google Shape;170;g344fbd29deb_4_0"/>
          <p:cNvSpPr/>
          <p:nvPr/>
        </p:nvSpPr>
        <p:spPr>
          <a:xfrm>
            <a:off x="37490400" y="0"/>
            <a:ext cx="0" cy="457200"/>
          </a:xfrm>
          <a:prstGeom prst="line">
            <a:avLst/>
          </a:prstGeom>
          <a:ln>
            <a:solidFill>
              <a:srgbClr val="000000"/>
            </a:solidFill>
          </a:ln>
        </p:spPr>
        <p:txBody>
          <a:bodyPr lIns="0" tIns="0" rIns="0" bIns="0"/>
          <a:lstStyle/>
          <a:p>
            <a:endParaRPr/>
          </a:p>
        </p:txBody>
      </p:sp>
      <p:sp>
        <p:nvSpPr>
          <p:cNvPr id="507" name="Google Shape;171;g344fbd29deb_4_0"/>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508" name="Google Shape;172;g344fbd29deb_4_0"/>
          <p:cNvSpPr/>
          <p:nvPr/>
        </p:nvSpPr>
        <p:spPr>
          <a:xfrm flipH="1">
            <a:off x="-1" y="28347671"/>
            <a:ext cx="457201" cy="1"/>
          </a:xfrm>
          <a:prstGeom prst="line">
            <a:avLst/>
          </a:prstGeom>
          <a:ln>
            <a:solidFill>
              <a:srgbClr val="000000"/>
            </a:solidFill>
          </a:ln>
        </p:spPr>
        <p:txBody>
          <a:bodyPr lIns="0" tIns="0" rIns="0" bIns="0"/>
          <a:lstStyle/>
          <a:p>
            <a:endParaRPr/>
          </a:p>
        </p:txBody>
      </p:sp>
      <p:sp>
        <p:nvSpPr>
          <p:cNvPr id="509" name="Google Shape;173;g344fbd29deb_4_0"/>
          <p:cNvSpPr/>
          <p:nvPr/>
        </p:nvSpPr>
        <p:spPr>
          <a:xfrm>
            <a:off x="914400" y="28803600"/>
            <a:ext cx="0" cy="457200"/>
          </a:xfrm>
          <a:prstGeom prst="line">
            <a:avLst/>
          </a:prstGeom>
          <a:ln>
            <a:solidFill>
              <a:srgbClr val="000000"/>
            </a:solidFill>
          </a:ln>
        </p:spPr>
        <p:txBody>
          <a:bodyPr lIns="0" tIns="0" rIns="0" bIns="0"/>
          <a:lstStyle/>
          <a:p>
            <a:endParaRPr/>
          </a:p>
        </p:txBody>
      </p:sp>
      <p:sp>
        <p:nvSpPr>
          <p:cNvPr id="510" name="Google Shape;174;g344fbd29deb_4_0"/>
          <p:cNvSpPr/>
          <p:nvPr/>
        </p:nvSpPr>
        <p:spPr>
          <a:xfrm>
            <a:off x="37947600" y="28346400"/>
            <a:ext cx="457200" cy="0"/>
          </a:xfrm>
          <a:prstGeom prst="line">
            <a:avLst/>
          </a:prstGeom>
          <a:ln>
            <a:solidFill>
              <a:srgbClr val="000000"/>
            </a:solidFill>
          </a:ln>
        </p:spPr>
        <p:txBody>
          <a:bodyPr lIns="0" tIns="0" rIns="0" bIns="0"/>
          <a:lstStyle/>
          <a:p>
            <a:endParaRPr/>
          </a:p>
        </p:txBody>
      </p:sp>
      <p:sp>
        <p:nvSpPr>
          <p:cNvPr id="511" name="Google Shape;175;g344fbd29deb_4_0"/>
          <p:cNvSpPr/>
          <p:nvPr/>
        </p:nvSpPr>
        <p:spPr>
          <a:xfrm>
            <a:off x="37490400" y="28803600"/>
            <a:ext cx="0" cy="457200"/>
          </a:xfrm>
          <a:prstGeom prst="line">
            <a:avLst/>
          </a:prstGeom>
          <a:ln>
            <a:solidFill>
              <a:srgbClr val="000000"/>
            </a:solidFill>
          </a:ln>
        </p:spPr>
        <p:txBody>
          <a:bodyPr lIns="0" tIns="0" rIns="0" bIns="0"/>
          <a:lstStyle/>
          <a:p>
            <a:endParaRPr/>
          </a:p>
        </p:txBody>
      </p:sp>
      <p:sp>
        <p:nvSpPr>
          <p:cNvPr id="512" name="Google Shape;176;g344fbd29deb_4_0"/>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513" name="Title Text"/>
          <p:cNvSpPr txBox="1">
            <a:spLocks noGrp="1"/>
          </p:cNvSpPr>
          <p:nvPr>
            <p:ph type="title"/>
          </p:nvPr>
        </p:nvSpPr>
        <p:spPr>
          <a:xfrm>
            <a:off x="1920242" y="1165012"/>
            <a:ext cx="12634915" cy="4958081"/>
          </a:xfrm>
          <a:prstGeom prst="rect">
            <a:avLst/>
          </a:prstGeom>
        </p:spPr>
        <p:txBody>
          <a:bodyPr anchor="b"/>
          <a:lstStyle>
            <a:lvl1pPr algn="l">
              <a:defRPr sz="9300" b="0">
                <a:solidFill>
                  <a:srgbClr val="F4DB8A"/>
                </a:solidFill>
              </a:defRPr>
            </a:lvl1pPr>
          </a:lstStyle>
          <a:p>
            <a:r>
              <a:t>Title Text</a:t>
            </a:r>
          </a:p>
        </p:txBody>
      </p:sp>
      <p:sp>
        <p:nvSpPr>
          <p:cNvPr id="514" name="Body Level One…"/>
          <p:cNvSpPr txBox="1">
            <a:spLocks noGrp="1"/>
          </p:cNvSpPr>
          <p:nvPr>
            <p:ph type="body" sz="half" idx="1"/>
          </p:nvPr>
        </p:nvSpPr>
        <p:spPr>
          <a:xfrm>
            <a:off x="1920242" y="6502402"/>
            <a:ext cx="12634915" cy="19635895"/>
          </a:xfrm>
          <a:prstGeom prst="rect">
            <a:avLst/>
          </a:prstGeom>
        </p:spPr>
        <p:txBody>
          <a:bodyPr/>
          <a:lstStyle>
            <a:lvl1pPr marL="228600" indent="0">
              <a:spcBef>
                <a:spcPts val="1100"/>
              </a:spcBef>
              <a:buClrTx/>
              <a:buSzTx/>
              <a:buFontTx/>
              <a:buNone/>
              <a:defRPr sz="5900"/>
            </a:lvl1pPr>
            <a:lvl2pPr marL="228600" indent="457200">
              <a:spcBef>
                <a:spcPts val="1100"/>
              </a:spcBef>
              <a:buClrTx/>
              <a:buSzTx/>
              <a:buFontTx/>
              <a:buNone/>
              <a:defRPr sz="5900"/>
            </a:lvl2pPr>
            <a:lvl3pPr marL="228600" indent="914400">
              <a:spcBef>
                <a:spcPts val="1100"/>
              </a:spcBef>
              <a:buClrTx/>
              <a:buSzTx/>
              <a:buFontTx/>
              <a:buNone/>
              <a:defRPr sz="5900"/>
            </a:lvl3pPr>
            <a:lvl4pPr marL="228600" indent="1371600">
              <a:spcBef>
                <a:spcPts val="1100"/>
              </a:spcBef>
              <a:buClrTx/>
              <a:buSzTx/>
              <a:buFontTx/>
              <a:buNone/>
              <a:defRPr sz="5900"/>
            </a:lvl4pPr>
            <a:lvl5pPr marL="228600" indent="1828800">
              <a:spcBef>
                <a:spcPts val="1100"/>
              </a:spcBef>
              <a:buClrTx/>
              <a:buSzTx/>
              <a:buFontTx/>
              <a:buNone/>
              <a:defRPr sz="5900"/>
            </a:lvl5pPr>
          </a:lstStyle>
          <a:p>
            <a:r>
              <a:t>Body Level One</a:t>
            </a:r>
          </a:p>
          <a:p>
            <a:pPr lvl="1"/>
            <a:r>
              <a:t>Body Level Two</a:t>
            </a:r>
          </a:p>
          <a:p>
            <a:pPr lvl="2"/>
            <a:r>
              <a:t>Body Level Three</a:t>
            </a:r>
          </a:p>
          <a:p>
            <a:pPr lvl="3"/>
            <a:r>
              <a:t>Body Level Four</a:t>
            </a:r>
          </a:p>
          <a:p>
            <a:pPr lvl="4"/>
            <a:r>
              <a:t>Body Level Five</a:t>
            </a:r>
          </a:p>
        </p:txBody>
      </p:sp>
      <p:sp>
        <p:nvSpPr>
          <p:cNvPr id="515" name="Google Shape;211;g344fbd29deb_4_49"/>
          <p:cNvSpPr txBox="1">
            <a:spLocks noGrp="1"/>
          </p:cNvSpPr>
          <p:nvPr>
            <p:ph type="body" idx="21"/>
          </p:nvPr>
        </p:nvSpPr>
        <p:spPr>
          <a:xfrm>
            <a:off x="15015210" y="1165016"/>
            <a:ext cx="21469351" cy="24973282"/>
          </a:xfrm>
          <a:prstGeom prst="rect">
            <a:avLst/>
          </a:prstGeom>
        </p:spPr>
        <p:txBody>
          <a:bodyPr/>
          <a:lstStyle/>
          <a:p>
            <a:pPr indent="-682625">
              <a:spcBef>
                <a:spcPts val="2200"/>
              </a:spcBef>
              <a:buSzPts val="11000"/>
              <a:defRPr sz="11000"/>
            </a:pPr>
            <a:endParaRPr/>
          </a:p>
        </p:txBody>
      </p:sp>
      <p:sp>
        <p:nvSpPr>
          <p:cNvPr id="5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ICTURE_WITH_CAPTION_TEXT">
    <p:bg>
      <p:bgPr>
        <a:gradFill flip="none" rotWithShape="1">
          <a:gsLst>
            <a:gs pos="0">
              <a:srgbClr val="006AB2"/>
            </a:gs>
            <a:gs pos="54000">
              <a:srgbClr val="7290C2"/>
            </a:gs>
            <a:gs pos="100000">
              <a:srgbClr val="FFFFFF"/>
            </a:gs>
          </a:gsLst>
          <a:lin ang="5400000" scaled="0"/>
        </a:gradFill>
        <a:effectLst/>
      </p:bgPr>
    </p:bg>
    <p:spTree>
      <p:nvGrpSpPr>
        <p:cNvPr id="1" name=""/>
        <p:cNvGrpSpPr/>
        <p:nvPr/>
      </p:nvGrpSpPr>
      <p:grpSpPr>
        <a:xfrm>
          <a:off x="0" y="0"/>
          <a:ext cx="0" cy="0"/>
          <a:chOff x="0" y="0"/>
          <a:chExt cx="0" cy="0"/>
        </a:xfrm>
      </p:grpSpPr>
      <p:sp>
        <p:nvSpPr>
          <p:cNvPr id="523" name="Google Shape;165;g344fbd29deb_4_0"/>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524" name="Google Shape;166;g344fbd29deb_4_0"/>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525" name="Google Shape;167;g344fbd29deb_4_0" descr="Google Shape;167;g344fbd29deb_4_0"/>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526" name="Google Shape;168;g344fbd29deb_4_0"/>
          <p:cNvSpPr/>
          <p:nvPr/>
        </p:nvSpPr>
        <p:spPr>
          <a:xfrm flipV="1">
            <a:off x="915669" y="0"/>
            <a:ext cx="1" cy="457200"/>
          </a:xfrm>
          <a:prstGeom prst="line">
            <a:avLst/>
          </a:prstGeom>
          <a:ln>
            <a:solidFill>
              <a:srgbClr val="000000"/>
            </a:solidFill>
          </a:ln>
        </p:spPr>
        <p:txBody>
          <a:bodyPr lIns="0" tIns="0" rIns="0" bIns="0"/>
          <a:lstStyle/>
          <a:p>
            <a:endParaRPr/>
          </a:p>
        </p:txBody>
      </p:sp>
      <p:sp>
        <p:nvSpPr>
          <p:cNvPr id="527" name="Google Shape;169;g344fbd29deb_4_0"/>
          <p:cNvSpPr/>
          <p:nvPr/>
        </p:nvSpPr>
        <p:spPr>
          <a:xfrm flipH="1">
            <a:off x="-1" y="915669"/>
            <a:ext cx="457201" cy="1"/>
          </a:xfrm>
          <a:prstGeom prst="line">
            <a:avLst/>
          </a:prstGeom>
          <a:ln>
            <a:solidFill>
              <a:srgbClr val="000000"/>
            </a:solidFill>
          </a:ln>
        </p:spPr>
        <p:txBody>
          <a:bodyPr lIns="0" tIns="0" rIns="0" bIns="0"/>
          <a:lstStyle/>
          <a:p>
            <a:endParaRPr/>
          </a:p>
        </p:txBody>
      </p:sp>
      <p:sp>
        <p:nvSpPr>
          <p:cNvPr id="528" name="Google Shape;170;g344fbd29deb_4_0"/>
          <p:cNvSpPr/>
          <p:nvPr/>
        </p:nvSpPr>
        <p:spPr>
          <a:xfrm>
            <a:off x="37490400" y="0"/>
            <a:ext cx="0" cy="457200"/>
          </a:xfrm>
          <a:prstGeom prst="line">
            <a:avLst/>
          </a:prstGeom>
          <a:ln>
            <a:solidFill>
              <a:srgbClr val="000000"/>
            </a:solidFill>
          </a:ln>
        </p:spPr>
        <p:txBody>
          <a:bodyPr lIns="0" tIns="0" rIns="0" bIns="0"/>
          <a:lstStyle/>
          <a:p>
            <a:endParaRPr/>
          </a:p>
        </p:txBody>
      </p:sp>
      <p:sp>
        <p:nvSpPr>
          <p:cNvPr id="529" name="Google Shape;171;g344fbd29deb_4_0"/>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530" name="Google Shape;172;g344fbd29deb_4_0"/>
          <p:cNvSpPr/>
          <p:nvPr/>
        </p:nvSpPr>
        <p:spPr>
          <a:xfrm flipH="1">
            <a:off x="-1" y="28347671"/>
            <a:ext cx="457201" cy="1"/>
          </a:xfrm>
          <a:prstGeom prst="line">
            <a:avLst/>
          </a:prstGeom>
          <a:ln>
            <a:solidFill>
              <a:srgbClr val="000000"/>
            </a:solidFill>
          </a:ln>
        </p:spPr>
        <p:txBody>
          <a:bodyPr lIns="0" tIns="0" rIns="0" bIns="0"/>
          <a:lstStyle/>
          <a:p>
            <a:endParaRPr/>
          </a:p>
        </p:txBody>
      </p:sp>
      <p:sp>
        <p:nvSpPr>
          <p:cNvPr id="531" name="Google Shape;173;g344fbd29deb_4_0"/>
          <p:cNvSpPr/>
          <p:nvPr/>
        </p:nvSpPr>
        <p:spPr>
          <a:xfrm>
            <a:off x="914400" y="28803600"/>
            <a:ext cx="0" cy="457200"/>
          </a:xfrm>
          <a:prstGeom prst="line">
            <a:avLst/>
          </a:prstGeom>
          <a:ln>
            <a:solidFill>
              <a:srgbClr val="000000"/>
            </a:solidFill>
          </a:ln>
        </p:spPr>
        <p:txBody>
          <a:bodyPr lIns="0" tIns="0" rIns="0" bIns="0"/>
          <a:lstStyle/>
          <a:p>
            <a:endParaRPr/>
          </a:p>
        </p:txBody>
      </p:sp>
      <p:sp>
        <p:nvSpPr>
          <p:cNvPr id="532" name="Google Shape;174;g344fbd29deb_4_0"/>
          <p:cNvSpPr/>
          <p:nvPr/>
        </p:nvSpPr>
        <p:spPr>
          <a:xfrm>
            <a:off x="37947600" y="28346400"/>
            <a:ext cx="457200" cy="0"/>
          </a:xfrm>
          <a:prstGeom prst="line">
            <a:avLst/>
          </a:prstGeom>
          <a:ln>
            <a:solidFill>
              <a:srgbClr val="000000"/>
            </a:solidFill>
          </a:ln>
        </p:spPr>
        <p:txBody>
          <a:bodyPr lIns="0" tIns="0" rIns="0" bIns="0"/>
          <a:lstStyle/>
          <a:p>
            <a:endParaRPr/>
          </a:p>
        </p:txBody>
      </p:sp>
      <p:sp>
        <p:nvSpPr>
          <p:cNvPr id="533" name="Google Shape;175;g344fbd29deb_4_0"/>
          <p:cNvSpPr/>
          <p:nvPr/>
        </p:nvSpPr>
        <p:spPr>
          <a:xfrm>
            <a:off x="37490400" y="28803600"/>
            <a:ext cx="0" cy="457200"/>
          </a:xfrm>
          <a:prstGeom prst="line">
            <a:avLst/>
          </a:prstGeom>
          <a:ln>
            <a:solidFill>
              <a:srgbClr val="000000"/>
            </a:solidFill>
          </a:ln>
        </p:spPr>
        <p:txBody>
          <a:bodyPr lIns="0" tIns="0" rIns="0" bIns="0"/>
          <a:lstStyle/>
          <a:p>
            <a:endParaRPr/>
          </a:p>
        </p:txBody>
      </p:sp>
      <p:sp>
        <p:nvSpPr>
          <p:cNvPr id="534" name="Google Shape;176;g344fbd29deb_4_0"/>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535" name="Title Text"/>
          <p:cNvSpPr txBox="1">
            <a:spLocks noGrp="1"/>
          </p:cNvSpPr>
          <p:nvPr>
            <p:ph type="title"/>
          </p:nvPr>
        </p:nvSpPr>
        <p:spPr>
          <a:xfrm>
            <a:off x="7680959" y="2600960"/>
            <a:ext cx="23042882" cy="2228430"/>
          </a:xfrm>
          <a:prstGeom prst="rect">
            <a:avLst/>
          </a:prstGeom>
        </p:spPr>
        <p:txBody>
          <a:bodyPr lIns="0" tIns="0" rIns="0" bIns="0" anchor="b"/>
          <a:lstStyle>
            <a:lvl1pPr>
              <a:defRPr sz="8500"/>
            </a:lvl1pPr>
          </a:lstStyle>
          <a:p>
            <a:r>
              <a:t>Title Text</a:t>
            </a:r>
          </a:p>
        </p:txBody>
      </p:sp>
      <p:sp>
        <p:nvSpPr>
          <p:cNvPr id="536" name="Google Shape;217;g344fbd29deb_4_56"/>
          <p:cNvSpPr>
            <a:spLocks noGrp="1"/>
          </p:cNvSpPr>
          <p:nvPr>
            <p:ph type="pic" sz="half" idx="21"/>
          </p:nvPr>
        </p:nvSpPr>
        <p:spPr>
          <a:xfrm>
            <a:off x="7680959" y="7816426"/>
            <a:ext cx="23042882" cy="16906241"/>
          </a:xfrm>
          <a:prstGeom prst="rect">
            <a:avLst/>
          </a:prstGeom>
          <a:ln w="44450" cap="sq">
            <a:solidFill>
              <a:srgbClr val="FFFFFF"/>
            </a:solidFill>
            <a:miter lim="800000"/>
          </a:ln>
          <a:effectLst>
            <a:outerShdw blurRad="190500" dist="228600" dir="2700000" rotWithShape="0">
              <a:srgbClr val="000000">
                <a:alpha val="23921"/>
              </a:srgbClr>
            </a:outerShdw>
          </a:effectLst>
        </p:spPr>
        <p:txBody>
          <a:bodyPr lIns="91439" tIns="45719" rIns="91439" bIns="45719">
            <a:noAutofit/>
          </a:bodyPr>
          <a:lstStyle/>
          <a:p>
            <a:endParaRPr/>
          </a:p>
        </p:txBody>
      </p:sp>
      <p:sp>
        <p:nvSpPr>
          <p:cNvPr id="537" name="Body Level One…"/>
          <p:cNvSpPr txBox="1">
            <a:spLocks noGrp="1"/>
          </p:cNvSpPr>
          <p:nvPr>
            <p:ph type="body" sz="quarter" idx="1"/>
          </p:nvPr>
        </p:nvSpPr>
        <p:spPr>
          <a:xfrm>
            <a:off x="7680959" y="4978291"/>
            <a:ext cx="23042882" cy="2262836"/>
          </a:xfrm>
          <a:prstGeom prst="rect">
            <a:avLst/>
          </a:prstGeom>
        </p:spPr>
        <p:txBody>
          <a:bodyPr/>
          <a:lstStyle>
            <a:lvl1pPr marL="228600" indent="0" algn="ctr">
              <a:spcBef>
                <a:spcPts val="1100"/>
              </a:spcBef>
              <a:buClrTx/>
              <a:buSzTx/>
              <a:buFontTx/>
              <a:buNone/>
              <a:defRPr sz="5900"/>
            </a:lvl1pPr>
            <a:lvl2pPr marL="990898" indent="-564178" algn="ctr">
              <a:spcBef>
                <a:spcPts val="1100"/>
              </a:spcBef>
              <a:buClrTx/>
              <a:buSzPts val="5900"/>
              <a:buFontTx/>
              <a:defRPr sz="5900"/>
            </a:lvl2pPr>
            <a:lvl3pPr marL="1566680" indent="-677044" algn="ctr">
              <a:spcBef>
                <a:spcPts val="1100"/>
              </a:spcBef>
              <a:buClrTx/>
              <a:buSzPts val="5900"/>
              <a:buFontTx/>
              <a:buChar char="?"/>
              <a:defRPr sz="5900"/>
            </a:lvl3pPr>
            <a:lvl4pPr marL="2088481" indent="-729581" algn="ctr">
              <a:spcBef>
                <a:spcPts val="1100"/>
              </a:spcBef>
              <a:buClrTx/>
              <a:buSzPts val="5900"/>
              <a:buFontTx/>
              <a:buChar char="?"/>
              <a:defRPr sz="5900"/>
            </a:lvl4pPr>
            <a:lvl5pPr marL="2545681" indent="-729581" algn="ctr">
              <a:spcBef>
                <a:spcPts val="1100"/>
              </a:spcBef>
              <a:buClrTx/>
              <a:buSzPts val="5900"/>
              <a:buFontTx/>
              <a:defRPr sz="5900"/>
            </a:lvl5pPr>
          </a:lstStyle>
          <a:p>
            <a:r>
              <a:t>Body Level One</a:t>
            </a:r>
          </a:p>
          <a:p>
            <a:pPr lvl="1"/>
            <a:r>
              <a:t>Body Level Two</a:t>
            </a:r>
          </a:p>
          <a:p>
            <a:pPr lvl="2"/>
            <a:r>
              <a:t>Body Level Three</a:t>
            </a:r>
          </a:p>
          <a:p>
            <a:pPr lvl="3"/>
            <a:r>
              <a:t>Body Level Four</a:t>
            </a:r>
          </a:p>
          <a:p>
            <a:pPr lvl="4"/>
            <a:r>
              <a:t>Body Level Five</a:t>
            </a:r>
          </a:p>
        </p:txBody>
      </p:sp>
      <p:sp>
        <p:nvSpPr>
          <p:cNvPr id="5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VERTICAL_TEXT">
    <p:bg>
      <p:bgPr>
        <a:gradFill flip="none" rotWithShape="1">
          <a:gsLst>
            <a:gs pos="0">
              <a:srgbClr val="006AB2"/>
            </a:gs>
            <a:gs pos="54000">
              <a:srgbClr val="7290C2"/>
            </a:gs>
            <a:gs pos="100000">
              <a:srgbClr val="FFFFFF"/>
            </a:gs>
          </a:gsLst>
          <a:lin ang="5400000" scaled="0"/>
        </a:gradFill>
        <a:effectLst/>
      </p:bgPr>
    </p:bg>
    <p:spTree>
      <p:nvGrpSpPr>
        <p:cNvPr id="1" name=""/>
        <p:cNvGrpSpPr/>
        <p:nvPr/>
      </p:nvGrpSpPr>
      <p:grpSpPr>
        <a:xfrm>
          <a:off x="0" y="0"/>
          <a:ext cx="0" cy="0"/>
          <a:chOff x="0" y="0"/>
          <a:chExt cx="0" cy="0"/>
        </a:xfrm>
      </p:grpSpPr>
      <p:sp>
        <p:nvSpPr>
          <p:cNvPr id="545" name="Google Shape;165;g344fbd29deb_4_0"/>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546" name="Google Shape;166;g344fbd29deb_4_0"/>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547" name="Google Shape;167;g344fbd29deb_4_0" descr="Google Shape;167;g344fbd29deb_4_0"/>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548" name="Google Shape;168;g344fbd29deb_4_0"/>
          <p:cNvSpPr/>
          <p:nvPr/>
        </p:nvSpPr>
        <p:spPr>
          <a:xfrm flipV="1">
            <a:off x="915669" y="0"/>
            <a:ext cx="1" cy="457200"/>
          </a:xfrm>
          <a:prstGeom prst="line">
            <a:avLst/>
          </a:prstGeom>
          <a:ln>
            <a:solidFill>
              <a:srgbClr val="000000"/>
            </a:solidFill>
          </a:ln>
        </p:spPr>
        <p:txBody>
          <a:bodyPr lIns="0" tIns="0" rIns="0" bIns="0"/>
          <a:lstStyle/>
          <a:p>
            <a:endParaRPr/>
          </a:p>
        </p:txBody>
      </p:sp>
      <p:sp>
        <p:nvSpPr>
          <p:cNvPr id="549" name="Google Shape;169;g344fbd29deb_4_0"/>
          <p:cNvSpPr/>
          <p:nvPr/>
        </p:nvSpPr>
        <p:spPr>
          <a:xfrm flipH="1">
            <a:off x="-1" y="915669"/>
            <a:ext cx="457201" cy="1"/>
          </a:xfrm>
          <a:prstGeom prst="line">
            <a:avLst/>
          </a:prstGeom>
          <a:ln>
            <a:solidFill>
              <a:srgbClr val="000000"/>
            </a:solidFill>
          </a:ln>
        </p:spPr>
        <p:txBody>
          <a:bodyPr lIns="0" tIns="0" rIns="0" bIns="0"/>
          <a:lstStyle/>
          <a:p>
            <a:endParaRPr/>
          </a:p>
        </p:txBody>
      </p:sp>
      <p:sp>
        <p:nvSpPr>
          <p:cNvPr id="550" name="Google Shape;170;g344fbd29deb_4_0"/>
          <p:cNvSpPr/>
          <p:nvPr/>
        </p:nvSpPr>
        <p:spPr>
          <a:xfrm>
            <a:off x="37490400" y="0"/>
            <a:ext cx="0" cy="457200"/>
          </a:xfrm>
          <a:prstGeom prst="line">
            <a:avLst/>
          </a:prstGeom>
          <a:ln>
            <a:solidFill>
              <a:srgbClr val="000000"/>
            </a:solidFill>
          </a:ln>
        </p:spPr>
        <p:txBody>
          <a:bodyPr lIns="0" tIns="0" rIns="0" bIns="0"/>
          <a:lstStyle/>
          <a:p>
            <a:endParaRPr/>
          </a:p>
        </p:txBody>
      </p:sp>
      <p:sp>
        <p:nvSpPr>
          <p:cNvPr id="551" name="Google Shape;171;g344fbd29deb_4_0"/>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552" name="Google Shape;172;g344fbd29deb_4_0"/>
          <p:cNvSpPr/>
          <p:nvPr/>
        </p:nvSpPr>
        <p:spPr>
          <a:xfrm flipH="1">
            <a:off x="-1" y="28347671"/>
            <a:ext cx="457201" cy="1"/>
          </a:xfrm>
          <a:prstGeom prst="line">
            <a:avLst/>
          </a:prstGeom>
          <a:ln>
            <a:solidFill>
              <a:srgbClr val="000000"/>
            </a:solidFill>
          </a:ln>
        </p:spPr>
        <p:txBody>
          <a:bodyPr lIns="0" tIns="0" rIns="0" bIns="0"/>
          <a:lstStyle/>
          <a:p>
            <a:endParaRPr/>
          </a:p>
        </p:txBody>
      </p:sp>
      <p:sp>
        <p:nvSpPr>
          <p:cNvPr id="553" name="Google Shape;173;g344fbd29deb_4_0"/>
          <p:cNvSpPr/>
          <p:nvPr/>
        </p:nvSpPr>
        <p:spPr>
          <a:xfrm>
            <a:off x="914400" y="28803600"/>
            <a:ext cx="0" cy="457200"/>
          </a:xfrm>
          <a:prstGeom prst="line">
            <a:avLst/>
          </a:prstGeom>
          <a:ln>
            <a:solidFill>
              <a:srgbClr val="000000"/>
            </a:solidFill>
          </a:ln>
        </p:spPr>
        <p:txBody>
          <a:bodyPr lIns="0" tIns="0" rIns="0" bIns="0"/>
          <a:lstStyle/>
          <a:p>
            <a:endParaRPr/>
          </a:p>
        </p:txBody>
      </p:sp>
      <p:sp>
        <p:nvSpPr>
          <p:cNvPr id="554" name="Google Shape;174;g344fbd29deb_4_0"/>
          <p:cNvSpPr/>
          <p:nvPr/>
        </p:nvSpPr>
        <p:spPr>
          <a:xfrm>
            <a:off x="37947600" y="28346400"/>
            <a:ext cx="457200" cy="0"/>
          </a:xfrm>
          <a:prstGeom prst="line">
            <a:avLst/>
          </a:prstGeom>
          <a:ln>
            <a:solidFill>
              <a:srgbClr val="000000"/>
            </a:solidFill>
          </a:ln>
        </p:spPr>
        <p:txBody>
          <a:bodyPr lIns="0" tIns="0" rIns="0" bIns="0"/>
          <a:lstStyle/>
          <a:p>
            <a:endParaRPr/>
          </a:p>
        </p:txBody>
      </p:sp>
      <p:sp>
        <p:nvSpPr>
          <p:cNvPr id="555" name="Google Shape;175;g344fbd29deb_4_0"/>
          <p:cNvSpPr/>
          <p:nvPr/>
        </p:nvSpPr>
        <p:spPr>
          <a:xfrm>
            <a:off x="37490400" y="28803600"/>
            <a:ext cx="0" cy="457200"/>
          </a:xfrm>
          <a:prstGeom prst="line">
            <a:avLst/>
          </a:prstGeom>
          <a:ln>
            <a:solidFill>
              <a:srgbClr val="000000"/>
            </a:solidFill>
          </a:ln>
        </p:spPr>
        <p:txBody>
          <a:bodyPr lIns="0" tIns="0" rIns="0" bIns="0"/>
          <a:lstStyle/>
          <a:p>
            <a:endParaRPr/>
          </a:p>
        </p:txBody>
      </p:sp>
      <p:sp>
        <p:nvSpPr>
          <p:cNvPr id="556" name="Google Shape;176;g344fbd29deb_4_0"/>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557" name="Title Text"/>
          <p:cNvSpPr txBox="1">
            <a:spLocks noGrp="1"/>
          </p:cNvSpPr>
          <p:nvPr>
            <p:ph type="title"/>
          </p:nvPr>
        </p:nvSpPr>
        <p:spPr>
          <a:prstGeom prst="rect">
            <a:avLst/>
          </a:prstGeom>
        </p:spPr>
        <p:txBody>
          <a:bodyPr/>
          <a:lstStyle/>
          <a:p>
            <a:r>
              <a:t>Title Text</a:t>
            </a:r>
          </a:p>
        </p:txBody>
      </p:sp>
      <p:sp>
        <p:nvSpPr>
          <p:cNvPr id="558" name="Body Level One…"/>
          <p:cNvSpPr txBox="1">
            <a:spLocks noGrp="1"/>
          </p:cNvSpPr>
          <p:nvPr>
            <p:ph type="body" idx="1"/>
          </p:nvPr>
        </p:nvSpPr>
        <p:spPr>
          <a:xfrm rot="5400000">
            <a:off x="9156700" y="-407988"/>
            <a:ext cx="20091400" cy="34563051"/>
          </a:xfrm>
          <a:prstGeom prst="rect">
            <a:avLst/>
          </a:prstGeom>
        </p:spPr>
        <p:txBody>
          <a:bodyPr/>
          <a:lstStyle>
            <a:lvl3pPr>
              <a:buChar char="?"/>
            </a:lvl3pPr>
            <a:lvl4pPr>
              <a:buChar char="?"/>
            </a:lvl4pPr>
          </a:lstStyle>
          <a:p>
            <a:r>
              <a:t>Body Level One</a:t>
            </a:r>
          </a:p>
          <a:p>
            <a:pPr lvl="1"/>
            <a:r>
              <a:t>Body Level Two</a:t>
            </a:r>
          </a:p>
          <a:p>
            <a:pPr lvl="2"/>
            <a:r>
              <a:t>Body Level Three</a:t>
            </a:r>
          </a:p>
          <a:p>
            <a:pPr lvl="3"/>
            <a:r>
              <a:t>Body Level Four</a:t>
            </a:r>
          </a:p>
          <a:p>
            <a:pPr lvl="4"/>
            <a:r>
              <a:t>Body Level Five</a:t>
            </a:r>
          </a:p>
        </p:txBody>
      </p:sp>
      <p:sp>
        <p:nvSpPr>
          <p:cNvPr id="5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bg>
      <p:bgPr>
        <a:gradFill flip="none" rotWithShape="1">
          <a:gsLst>
            <a:gs pos="0">
              <a:srgbClr val="006AB2"/>
            </a:gs>
            <a:gs pos="54000">
              <a:srgbClr val="7290C2"/>
            </a:gs>
            <a:gs pos="100000">
              <a:srgbClr val="FFFFFF"/>
            </a:gs>
          </a:gsLst>
          <a:lin ang="5400000" scaled="0"/>
        </a:gradFill>
        <a:effectLst/>
      </p:bgPr>
    </p:bg>
    <p:spTree>
      <p:nvGrpSpPr>
        <p:cNvPr id="1" name=""/>
        <p:cNvGrpSpPr/>
        <p:nvPr/>
      </p:nvGrpSpPr>
      <p:grpSpPr>
        <a:xfrm>
          <a:off x="0" y="0"/>
          <a:ext cx="0" cy="0"/>
          <a:chOff x="0" y="0"/>
          <a:chExt cx="0" cy="0"/>
        </a:xfrm>
      </p:grpSpPr>
      <p:sp>
        <p:nvSpPr>
          <p:cNvPr id="566" name="Google Shape;165;g344fbd29deb_4_0"/>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567" name="Google Shape;166;g344fbd29deb_4_0"/>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568" name="Google Shape;167;g344fbd29deb_4_0" descr="Google Shape;167;g344fbd29deb_4_0"/>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569" name="Google Shape;168;g344fbd29deb_4_0"/>
          <p:cNvSpPr/>
          <p:nvPr/>
        </p:nvSpPr>
        <p:spPr>
          <a:xfrm flipV="1">
            <a:off x="915669" y="0"/>
            <a:ext cx="1" cy="457200"/>
          </a:xfrm>
          <a:prstGeom prst="line">
            <a:avLst/>
          </a:prstGeom>
          <a:ln>
            <a:solidFill>
              <a:srgbClr val="000000"/>
            </a:solidFill>
          </a:ln>
        </p:spPr>
        <p:txBody>
          <a:bodyPr lIns="0" tIns="0" rIns="0" bIns="0"/>
          <a:lstStyle/>
          <a:p>
            <a:endParaRPr/>
          </a:p>
        </p:txBody>
      </p:sp>
      <p:sp>
        <p:nvSpPr>
          <p:cNvPr id="570" name="Google Shape;169;g344fbd29deb_4_0"/>
          <p:cNvSpPr/>
          <p:nvPr/>
        </p:nvSpPr>
        <p:spPr>
          <a:xfrm flipH="1">
            <a:off x="-1" y="915669"/>
            <a:ext cx="457201" cy="1"/>
          </a:xfrm>
          <a:prstGeom prst="line">
            <a:avLst/>
          </a:prstGeom>
          <a:ln>
            <a:solidFill>
              <a:srgbClr val="000000"/>
            </a:solidFill>
          </a:ln>
        </p:spPr>
        <p:txBody>
          <a:bodyPr lIns="0" tIns="0" rIns="0" bIns="0"/>
          <a:lstStyle/>
          <a:p>
            <a:endParaRPr/>
          </a:p>
        </p:txBody>
      </p:sp>
      <p:sp>
        <p:nvSpPr>
          <p:cNvPr id="571" name="Google Shape;170;g344fbd29deb_4_0"/>
          <p:cNvSpPr/>
          <p:nvPr/>
        </p:nvSpPr>
        <p:spPr>
          <a:xfrm>
            <a:off x="37490400" y="0"/>
            <a:ext cx="0" cy="457200"/>
          </a:xfrm>
          <a:prstGeom prst="line">
            <a:avLst/>
          </a:prstGeom>
          <a:ln>
            <a:solidFill>
              <a:srgbClr val="000000"/>
            </a:solidFill>
          </a:ln>
        </p:spPr>
        <p:txBody>
          <a:bodyPr lIns="0" tIns="0" rIns="0" bIns="0"/>
          <a:lstStyle/>
          <a:p>
            <a:endParaRPr/>
          </a:p>
        </p:txBody>
      </p:sp>
      <p:sp>
        <p:nvSpPr>
          <p:cNvPr id="572" name="Google Shape;171;g344fbd29deb_4_0"/>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573" name="Google Shape;172;g344fbd29deb_4_0"/>
          <p:cNvSpPr/>
          <p:nvPr/>
        </p:nvSpPr>
        <p:spPr>
          <a:xfrm flipH="1">
            <a:off x="-1" y="28347671"/>
            <a:ext cx="457201" cy="1"/>
          </a:xfrm>
          <a:prstGeom prst="line">
            <a:avLst/>
          </a:prstGeom>
          <a:ln>
            <a:solidFill>
              <a:srgbClr val="000000"/>
            </a:solidFill>
          </a:ln>
        </p:spPr>
        <p:txBody>
          <a:bodyPr lIns="0" tIns="0" rIns="0" bIns="0"/>
          <a:lstStyle/>
          <a:p>
            <a:endParaRPr/>
          </a:p>
        </p:txBody>
      </p:sp>
      <p:sp>
        <p:nvSpPr>
          <p:cNvPr id="574" name="Google Shape;173;g344fbd29deb_4_0"/>
          <p:cNvSpPr/>
          <p:nvPr/>
        </p:nvSpPr>
        <p:spPr>
          <a:xfrm>
            <a:off x="914400" y="28803600"/>
            <a:ext cx="0" cy="457200"/>
          </a:xfrm>
          <a:prstGeom prst="line">
            <a:avLst/>
          </a:prstGeom>
          <a:ln>
            <a:solidFill>
              <a:srgbClr val="000000"/>
            </a:solidFill>
          </a:ln>
        </p:spPr>
        <p:txBody>
          <a:bodyPr lIns="0" tIns="0" rIns="0" bIns="0"/>
          <a:lstStyle/>
          <a:p>
            <a:endParaRPr/>
          </a:p>
        </p:txBody>
      </p:sp>
      <p:sp>
        <p:nvSpPr>
          <p:cNvPr id="575" name="Google Shape;174;g344fbd29deb_4_0"/>
          <p:cNvSpPr/>
          <p:nvPr/>
        </p:nvSpPr>
        <p:spPr>
          <a:xfrm>
            <a:off x="37947600" y="28346400"/>
            <a:ext cx="457200" cy="0"/>
          </a:xfrm>
          <a:prstGeom prst="line">
            <a:avLst/>
          </a:prstGeom>
          <a:ln>
            <a:solidFill>
              <a:srgbClr val="000000"/>
            </a:solidFill>
          </a:ln>
        </p:spPr>
        <p:txBody>
          <a:bodyPr lIns="0" tIns="0" rIns="0" bIns="0"/>
          <a:lstStyle/>
          <a:p>
            <a:endParaRPr/>
          </a:p>
        </p:txBody>
      </p:sp>
      <p:sp>
        <p:nvSpPr>
          <p:cNvPr id="576" name="Google Shape;175;g344fbd29deb_4_0"/>
          <p:cNvSpPr/>
          <p:nvPr/>
        </p:nvSpPr>
        <p:spPr>
          <a:xfrm>
            <a:off x="37490400" y="28803600"/>
            <a:ext cx="0" cy="457200"/>
          </a:xfrm>
          <a:prstGeom prst="line">
            <a:avLst/>
          </a:prstGeom>
          <a:ln>
            <a:solidFill>
              <a:srgbClr val="000000"/>
            </a:solidFill>
          </a:ln>
        </p:spPr>
        <p:txBody>
          <a:bodyPr lIns="0" tIns="0" rIns="0" bIns="0"/>
          <a:lstStyle/>
          <a:p>
            <a:endParaRPr/>
          </a:p>
        </p:txBody>
      </p:sp>
      <p:sp>
        <p:nvSpPr>
          <p:cNvPr id="577" name="Google Shape;176;g344fbd29deb_4_0"/>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578" name="Title Text"/>
          <p:cNvSpPr txBox="1">
            <a:spLocks noGrp="1"/>
          </p:cNvSpPr>
          <p:nvPr>
            <p:ph type="title"/>
          </p:nvPr>
        </p:nvSpPr>
        <p:spPr>
          <a:xfrm rot="5400000">
            <a:off x="19680766" y="9334504"/>
            <a:ext cx="24966508" cy="8641081"/>
          </a:xfrm>
          <a:prstGeom prst="rect">
            <a:avLst/>
          </a:prstGeom>
        </p:spPr>
        <p:txBody>
          <a:bodyPr/>
          <a:lstStyle/>
          <a:p>
            <a:r>
              <a:t>Title Text</a:t>
            </a:r>
          </a:p>
        </p:txBody>
      </p:sp>
      <p:sp>
        <p:nvSpPr>
          <p:cNvPr id="579" name="Body Level One…"/>
          <p:cNvSpPr txBox="1">
            <a:spLocks noGrp="1"/>
          </p:cNvSpPr>
          <p:nvPr>
            <p:ph type="body" idx="1"/>
          </p:nvPr>
        </p:nvSpPr>
        <p:spPr>
          <a:xfrm rot="5400000">
            <a:off x="2078566" y="1013464"/>
            <a:ext cx="24966509" cy="25283161"/>
          </a:xfrm>
          <a:prstGeom prst="rect">
            <a:avLst/>
          </a:prstGeom>
        </p:spPr>
        <p:txBody>
          <a:bodyPr/>
          <a:lstStyle>
            <a:lvl3pPr>
              <a:buChar char="?"/>
            </a:lvl3pPr>
            <a:lvl4pPr>
              <a:buChar char="?"/>
            </a:lvl4pPr>
          </a:lstStyle>
          <a:p>
            <a:r>
              <a:t>Body Level One</a:t>
            </a:r>
          </a:p>
          <a:p>
            <a:pPr lvl="1"/>
            <a:r>
              <a:t>Body Level Two</a:t>
            </a:r>
          </a:p>
          <a:p>
            <a:pPr lvl="2"/>
            <a:r>
              <a:t>Body Level Three</a:t>
            </a:r>
          </a:p>
          <a:p>
            <a:pPr lvl="3"/>
            <a:r>
              <a:t>Body Level Four</a:t>
            </a:r>
          </a:p>
          <a:p>
            <a:pPr lvl="4"/>
            <a:r>
              <a:t>Body Level Five</a:t>
            </a:r>
          </a:p>
        </p:txBody>
      </p:sp>
      <p:sp>
        <p:nvSpPr>
          <p:cNvPr id="5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sp>
        <p:nvSpPr>
          <p:cNvPr id="74"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75"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76"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77"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78"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79"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80"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81"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82"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83"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84"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85"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86" name="Title Text"/>
          <p:cNvSpPr txBox="1">
            <a:spLocks noGrp="1"/>
          </p:cNvSpPr>
          <p:nvPr>
            <p:ph type="title"/>
          </p:nvPr>
        </p:nvSpPr>
        <p:spPr>
          <a:prstGeom prst="rect">
            <a:avLst/>
          </a:prstGeom>
        </p:spPr>
        <p:txBody>
          <a:bodyPr/>
          <a:lstStyle/>
          <a:p>
            <a:r>
              <a:t>Title Text</a:t>
            </a:r>
          </a:p>
        </p:txBody>
      </p:sp>
      <p:sp>
        <p:nvSpPr>
          <p:cNvPr id="87" name="Body Level One…"/>
          <p:cNvSpPr txBox="1">
            <a:spLocks noGrp="1"/>
          </p:cNvSpPr>
          <p:nvPr>
            <p:ph type="body" sz="half" idx="1"/>
          </p:nvPr>
        </p:nvSpPr>
        <p:spPr>
          <a:xfrm>
            <a:off x="1920239" y="6827522"/>
            <a:ext cx="16962121" cy="19310775"/>
          </a:xfrm>
          <a:prstGeom prst="rect">
            <a:avLst/>
          </a:prstGeom>
        </p:spPr>
        <p:txBody>
          <a:bodyPr/>
          <a:lstStyle>
            <a:lvl1pPr indent="-682625">
              <a:spcBef>
                <a:spcPts val="2200"/>
              </a:spcBef>
              <a:buSzPts val="11000"/>
              <a:defRPr sz="11000"/>
            </a:lvl1pPr>
            <a:lvl2pPr marL="980490" indent="-807770">
              <a:spcBef>
                <a:spcPts val="2200"/>
              </a:spcBef>
              <a:buSzPts val="11000"/>
              <a:defRPr sz="11000"/>
            </a:lvl2pPr>
            <a:lvl3pPr marL="1589647" indent="-959409">
              <a:spcBef>
                <a:spcPts val="2200"/>
              </a:spcBef>
              <a:buSzPts val="11000"/>
              <a:defRPr sz="11000"/>
            </a:lvl3pPr>
            <a:lvl4pPr marL="2146968" indent="-1029368">
              <a:spcBef>
                <a:spcPts val="2200"/>
              </a:spcBef>
              <a:buSzPts val="11000"/>
              <a:defRPr sz="11000"/>
            </a:lvl4pPr>
            <a:lvl5pPr marL="2604168" indent="-1029368">
              <a:spcBef>
                <a:spcPts val="2200"/>
              </a:spcBef>
              <a:buSzPts val="11000"/>
              <a:defRPr sz="11000"/>
            </a:lvl5pPr>
          </a:lstStyle>
          <a:p>
            <a:r>
              <a:t>Body Level One</a:t>
            </a:r>
          </a:p>
          <a:p>
            <a:pPr lvl="1"/>
            <a:r>
              <a:t>Body Level Two</a:t>
            </a:r>
          </a:p>
          <a:p>
            <a:pPr lvl="2"/>
            <a:r>
              <a:t>Body Level Three</a:t>
            </a:r>
          </a:p>
          <a:p>
            <a:pPr lvl="3"/>
            <a:r>
              <a:t>Body Level Four</a:t>
            </a:r>
          </a:p>
          <a:p>
            <a:pPr lvl="4"/>
            <a:r>
              <a:t>Body Level Five</a:t>
            </a:r>
          </a:p>
        </p:txBody>
      </p:sp>
      <p:sp>
        <p:nvSpPr>
          <p:cNvPr id="88" name="Google Shape;48;p6"/>
          <p:cNvSpPr txBox="1">
            <a:spLocks noGrp="1"/>
          </p:cNvSpPr>
          <p:nvPr>
            <p:ph type="body" sz="half" idx="21"/>
          </p:nvPr>
        </p:nvSpPr>
        <p:spPr>
          <a:xfrm>
            <a:off x="19522439" y="6827521"/>
            <a:ext cx="16962121" cy="19310776"/>
          </a:xfrm>
          <a:prstGeom prst="rect">
            <a:avLst/>
          </a:prstGeom>
        </p:spPr>
        <p:txBody>
          <a:bodyPr/>
          <a:lstStyle/>
          <a:p>
            <a:pPr indent="-682625">
              <a:spcBef>
                <a:spcPts val="2200"/>
              </a:spcBef>
              <a:buSzPts val="11000"/>
              <a:defRPr sz="11000"/>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sp>
        <p:nvSpPr>
          <p:cNvPr id="96"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97"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98"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99"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100"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101"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102"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103"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104"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105"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106"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107"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108" name="Title Text"/>
          <p:cNvSpPr txBox="1">
            <a:spLocks noGrp="1"/>
          </p:cNvSpPr>
          <p:nvPr>
            <p:ph type="title"/>
          </p:nvPr>
        </p:nvSpPr>
        <p:spPr>
          <a:xfrm>
            <a:off x="1920239" y="1165012"/>
            <a:ext cx="34564323" cy="4876801"/>
          </a:xfrm>
          <a:prstGeom prst="rect">
            <a:avLst/>
          </a:prstGeom>
        </p:spPr>
        <p:txBody>
          <a:bodyPr/>
          <a:lstStyle/>
          <a:p>
            <a:r>
              <a:t>Title Text</a:t>
            </a:r>
          </a:p>
        </p:txBody>
      </p:sp>
      <p:sp>
        <p:nvSpPr>
          <p:cNvPr id="109" name="Body Level One…"/>
          <p:cNvSpPr txBox="1">
            <a:spLocks noGrp="1"/>
          </p:cNvSpPr>
          <p:nvPr>
            <p:ph type="body" sz="quarter" idx="1"/>
          </p:nvPr>
        </p:nvSpPr>
        <p:spPr>
          <a:xfrm>
            <a:off x="1920239" y="6549813"/>
            <a:ext cx="16968792" cy="3203786"/>
          </a:xfrm>
          <a:prstGeom prst="rect">
            <a:avLst/>
          </a:prstGeom>
        </p:spPr>
        <p:txBody>
          <a:bodyPr anchor="ctr"/>
          <a:lstStyle>
            <a:lvl1pPr marL="228600" indent="0">
              <a:spcBef>
                <a:spcPts val="2000"/>
              </a:spcBef>
              <a:buClrTx/>
              <a:buSzTx/>
              <a:buFontTx/>
              <a:buNone/>
              <a:defRPr sz="10100"/>
            </a:lvl1pPr>
            <a:lvl2pPr marL="228600" indent="457200">
              <a:spcBef>
                <a:spcPts val="2000"/>
              </a:spcBef>
              <a:buClrTx/>
              <a:buSzTx/>
              <a:buFontTx/>
              <a:buNone/>
              <a:defRPr sz="10100"/>
            </a:lvl2pPr>
            <a:lvl3pPr marL="228600" indent="914400">
              <a:spcBef>
                <a:spcPts val="2000"/>
              </a:spcBef>
              <a:buClrTx/>
              <a:buSzTx/>
              <a:buFontTx/>
              <a:buNone/>
              <a:defRPr sz="10100"/>
            </a:lvl3pPr>
            <a:lvl4pPr marL="228600" indent="1371600">
              <a:spcBef>
                <a:spcPts val="2000"/>
              </a:spcBef>
              <a:buClrTx/>
              <a:buSzTx/>
              <a:buFontTx/>
              <a:buNone/>
              <a:defRPr sz="10100"/>
            </a:lvl4pPr>
            <a:lvl5pPr marL="228600" indent="1828800">
              <a:spcBef>
                <a:spcPts val="2000"/>
              </a:spcBef>
              <a:buClrTx/>
              <a:buSzTx/>
              <a:buFontTx/>
              <a:buNone/>
              <a:defRPr sz="10100"/>
            </a:lvl5pPr>
          </a:lstStyle>
          <a:p>
            <a:r>
              <a:t>Body Level One</a:t>
            </a:r>
          </a:p>
          <a:p>
            <a:pPr lvl="1"/>
            <a:r>
              <a:t>Body Level Two</a:t>
            </a:r>
          </a:p>
          <a:p>
            <a:pPr lvl="2"/>
            <a:r>
              <a:t>Body Level Three</a:t>
            </a:r>
          </a:p>
          <a:p>
            <a:pPr lvl="3"/>
            <a:r>
              <a:t>Body Level Four</a:t>
            </a:r>
          </a:p>
          <a:p>
            <a:pPr lvl="4"/>
            <a:r>
              <a:t>Body Level Five</a:t>
            </a:r>
          </a:p>
        </p:txBody>
      </p:sp>
      <p:sp>
        <p:nvSpPr>
          <p:cNvPr id="110" name="Google Shape;55;p7"/>
          <p:cNvSpPr txBox="1">
            <a:spLocks noGrp="1"/>
          </p:cNvSpPr>
          <p:nvPr>
            <p:ph type="body" sz="quarter" idx="21"/>
          </p:nvPr>
        </p:nvSpPr>
        <p:spPr>
          <a:xfrm>
            <a:off x="19509106" y="6549813"/>
            <a:ext cx="16975457" cy="3203786"/>
          </a:xfrm>
          <a:prstGeom prst="rect">
            <a:avLst/>
          </a:prstGeom>
        </p:spPr>
        <p:txBody>
          <a:bodyPr anchor="ctr"/>
          <a:lstStyle/>
          <a:p>
            <a:pPr marL="228600" indent="0">
              <a:spcBef>
                <a:spcPts val="2000"/>
              </a:spcBef>
              <a:buClrTx/>
              <a:buSzTx/>
              <a:buFontTx/>
              <a:buNone/>
              <a:defRPr sz="10100"/>
            </a:pPr>
            <a:endParaRPr/>
          </a:p>
        </p:txBody>
      </p:sp>
      <p:sp>
        <p:nvSpPr>
          <p:cNvPr id="111" name="Google Shape;56;p7"/>
          <p:cNvSpPr txBox="1">
            <a:spLocks noGrp="1"/>
          </p:cNvSpPr>
          <p:nvPr>
            <p:ph type="body" sz="half" idx="22"/>
          </p:nvPr>
        </p:nvSpPr>
        <p:spPr>
          <a:xfrm>
            <a:off x="1920239" y="10078722"/>
            <a:ext cx="16968792" cy="16059575"/>
          </a:xfrm>
          <a:prstGeom prst="rect">
            <a:avLst/>
          </a:prstGeom>
        </p:spPr>
        <p:txBody>
          <a:bodyPr/>
          <a:lstStyle/>
          <a:p>
            <a:pPr indent="-645476">
              <a:spcBef>
                <a:spcPts val="2000"/>
              </a:spcBef>
              <a:buSzPts val="10100"/>
              <a:defRPr sz="10100"/>
            </a:pPr>
            <a:endParaRPr/>
          </a:p>
        </p:txBody>
      </p:sp>
      <p:sp>
        <p:nvSpPr>
          <p:cNvPr id="112" name="Google Shape;57;p7"/>
          <p:cNvSpPr txBox="1">
            <a:spLocks noGrp="1"/>
          </p:cNvSpPr>
          <p:nvPr>
            <p:ph type="body" sz="half" idx="23"/>
          </p:nvPr>
        </p:nvSpPr>
        <p:spPr>
          <a:xfrm>
            <a:off x="19509106" y="10078722"/>
            <a:ext cx="16975457" cy="16059575"/>
          </a:xfrm>
          <a:prstGeom prst="rect">
            <a:avLst/>
          </a:prstGeom>
        </p:spPr>
        <p:txBody>
          <a:bodyPr/>
          <a:lstStyle/>
          <a:p>
            <a:pPr indent="-645476">
              <a:spcBef>
                <a:spcPts val="2000"/>
              </a:spcBef>
              <a:buSzPts val="10100"/>
              <a:defRPr sz="10100"/>
            </a:pPr>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120"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121"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122"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123"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124"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125"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126"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127"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128"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129"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130"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131"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132" name="Title Text"/>
          <p:cNvSpPr txBox="1">
            <a:spLocks noGrp="1"/>
          </p:cNvSpPr>
          <p:nvPr>
            <p:ph type="title"/>
          </p:nvPr>
        </p:nvSpPr>
        <p:spPr>
          <a:prstGeom prst="rect">
            <a:avLst/>
          </a:prstGeom>
        </p:spPr>
        <p:txBody>
          <a:bodyPr/>
          <a:lstStyle/>
          <a:p>
            <a:r>
              <a:t>Title Text</a:t>
            </a: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40"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141"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142"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143"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144"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145"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146"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147"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148"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149"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150"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151"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1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sp>
        <p:nvSpPr>
          <p:cNvPr id="159"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160"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161"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162"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163"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164"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165"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166"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167"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168"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169"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170"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171" name="Title Text"/>
          <p:cNvSpPr txBox="1">
            <a:spLocks noGrp="1"/>
          </p:cNvSpPr>
          <p:nvPr>
            <p:ph type="title"/>
          </p:nvPr>
        </p:nvSpPr>
        <p:spPr>
          <a:xfrm>
            <a:off x="1920242" y="1165012"/>
            <a:ext cx="12634915" cy="4958081"/>
          </a:xfrm>
          <a:prstGeom prst="rect">
            <a:avLst/>
          </a:prstGeom>
        </p:spPr>
        <p:txBody>
          <a:bodyPr anchor="b"/>
          <a:lstStyle>
            <a:lvl1pPr algn="l">
              <a:defRPr sz="9300" b="0">
                <a:solidFill>
                  <a:srgbClr val="F4DB8A"/>
                </a:solidFill>
              </a:defRPr>
            </a:lvl1pPr>
          </a:lstStyle>
          <a:p>
            <a:r>
              <a:t>Title Text</a:t>
            </a:r>
          </a:p>
        </p:txBody>
      </p:sp>
      <p:sp>
        <p:nvSpPr>
          <p:cNvPr id="172" name="Body Level One…"/>
          <p:cNvSpPr txBox="1">
            <a:spLocks noGrp="1"/>
          </p:cNvSpPr>
          <p:nvPr>
            <p:ph type="body" sz="half" idx="1"/>
          </p:nvPr>
        </p:nvSpPr>
        <p:spPr>
          <a:xfrm>
            <a:off x="1920242" y="6502402"/>
            <a:ext cx="12634915" cy="19635895"/>
          </a:xfrm>
          <a:prstGeom prst="rect">
            <a:avLst/>
          </a:prstGeom>
        </p:spPr>
        <p:txBody>
          <a:bodyPr/>
          <a:lstStyle>
            <a:lvl1pPr marL="228600" indent="0">
              <a:spcBef>
                <a:spcPts val="1100"/>
              </a:spcBef>
              <a:buClrTx/>
              <a:buSzTx/>
              <a:buFontTx/>
              <a:buNone/>
              <a:defRPr sz="5900"/>
            </a:lvl1pPr>
            <a:lvl2pPr marL="228600" indent="457200">
              <a:spcBef>
                <a:spcPts val="1100"/>
              </a:spcBef>
              <a:buClrTx/>
              <a:buSzTx/>
              <a:buFontTx/>
              <a:buNone/>
              <a:defRPr sz="5900"/>
            </a:lvl2pPr>
            <a:lvl3pPr marL="228600" indent="914400">
              <a:spcBef>
                <a:spcPts val="1100"/>
              </a:spcBef>
              <a:buClrTx/>
              <a:buSzTx/>
              <a:buFontTx/>
              <a:buNone/>
              <a:defRPr sz="5900"/>
            </a:lvl3pPr>
            <a:lvl4pPr marL="228600" indent="1371600">
              <a:spcBef>
                <a:spcPts val="1100"/>
              </a:spcBef>
              <a:buClrTx/>
              <a:buSzTx/>
              <a:buFontTx/>
              <a:buNone/>
              <a:defRPr sz="5900"/>
            </a:lvl4pPr>
            <a:lvl5pPr marL="228600" indent="1828800">
              <a:spcBef>
                <a:spcPts val="1100"/>
              </a:spcBef>
              <a:buClrTx/>
              <a:buSzTx/>
              <a:buFontTx/>
              <a:buNone/>
              <a:defRPr sz="5900"/>
            </a:lvl5pPr>
          </a:lstStyle>
          <a:p>
            <a:r>
              <a:t>Body Level One</a:t>
            </a:r>
          </a:p>
          <a:p>
            <a:pPr lvl="1"/>
            <a:r>
              <a:t>Body Level Two</a:t>
            </a:r>
          </a:p>
          <a:p>
            <a:pPr lvl="2"/>
            <a:r>
              <a:t>Body Level Three</a:t>
            </a:r>
          </a:p>
          <a:p>
            <a:pPr lvl="3"/>
            <a:r>
              <a:t>Body Level Four</a:t>
            </a:r>
          </a:p>
          <a:p>
            <a:pPr lvl="4"/>
            <a:r>
              <a:t>Body Level Five</a:t>
            </a:r>
          </a:p>
        </p:txBody>
      </p:sp>
      <p:sp>
        <p:nvSpPr>
          <p:cNvPr id="173" name="Google Shape;73;p10"/>
          <p:cNvSpPr txBox="1">
            <a:spLocks noGrp="1"/>
          </p:cNvSpPr>
          <p:nvPr>
            <p:ph type="body" idx="21"/>
          </p:nvPr>
        </p:nvSpPr>
        <p:spPr>
          <a:xfrm>
            <a:off x="15015210" y="1165016"/>
            <a:ext cx="21469351" cy="24973282"/>
          </a:xfrm>
          <a:prstGeom prst="rect">
            <a:avLst/>
          </a:prstGeom>
        </p:spPr>
        <p:txBody>
          <a:bodyPr/>
          <a:lstStyle/>
          <a:p>
            <a:pPr indent="-682625">
              <a:spcBef>
                <a:spcPts val="2200"/>
              </a:spcBef>
              <a:buSzPts val="11000"/>
              <a:defRPr sz="11000"/>
            </a:pPr>
            <a:endParaRP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sp>
        <p:nvSpPr>
          <p:cNvPr id="181"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182"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183"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184"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185"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186"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187"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188"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189"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190"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191"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192"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193" name="Title Text"/>
          <p:cNvSpPr txBox="1">
            <a:spLocks noGrp="1"/>
          </p:cNvSpPr>
          <p:nvPr>
            <p:ph type="title"/>
          </p:nvPr>
        </p:nvSpPr>
        <p:spPr>
          <a:xfrm>
            <a:off x="7680959" y="2600960"/>
            <a:ext cx="23042882" cy="2228430"/>
          </a:xfrm>
          <a:prstGeom prst="rect">
            <a:avLst/>
          </a:prstGeom>
        </p:spPr>
        <p:txBody>
          <a:bodyPr lIns="0" tIns="0" rIns="0" bIns="0" anchor="b"/>
          <a:lstStyle>
            <a:lvl1pPr>
              <a:defRPr sz="8500"/>
            </a:lvl1pPr>
          </a:lstStyle>
          <a:p>
            <a:r>
              <a:t>Title Text</a:t>
            </a:r>
          </a:p>
        </p:txBody>
      </p:sp>
      <p:sp>
        <p:nvSpPr>
          <p:cNvPr id="194" name="Google Shape;79;p11"/>
          <p:cNvSpPr>
            <a:spLocks noGrp="1"/>
          </p:cNvSpPr>
          <p:nvPr>
            <p:ph type="pic" sz="half" idx="21"/>
          </p:nvPr>
        </p:nvSpPr>
        <p:spPr>
          <a:xfrm>
            <a:off x="7680959" y="7816426"/>
            <a:ext cx="23042882" cy="16906241"/>
          </a:xfrm>
          <a:prstGeom prst="rect">
            <a:avLst/>
          </a:prstGeom>
          <a:ln w="44450" cap="sq">
            <a:solidFill>
              <a:srgbClr val="FFFFFF"/>
            </a:solidFill>
            <a:miter lim="800000"/>
          </a:ln>
          <a:effectLst>
            <a:outerShdw blurRad="190500" dist="228600" dir="2700000" rotWithShape="0">
              <a:srgbClr val="000000">
                <a:alpha val="24705"/>
              </a:srgbClr>
            </a:outerShdw>
          </a:effectLst>
        </p:spPr>
        <p:txBody>
          <a:bodyPr lIns="91439" tIns="45719" rIns="91439" bIns="45719">
            <a:noAutofit/>
          </a:bodyPr>
          <a:lstStyle/>
          <a:p>
            <a:endParaRPr/>
          </a:p>
        </p:txBody>
      </p:sp>
      <p:sp>
        <p:nvSpPr>
          <p:cNvPr id="195" name="Body Level One…"/>
          <p:cNvSpPr txBox="1">
            <a:spLocks noGrp="1"/>
          </p:cNvSpPr>
          <p:nvPr>
            <p:ph type="body" sz="quarter" idx="1"/>
          </p:nvPr>
        </p:nvSpPr>
        <p:spPr>
          <a:xfrm>
            <a:off x="7680959" y="4978291"/>
            <a:ext cx="23042882" cy="2262836"/>
          </a:xfrm>
          <a:prstGeom prst="rect">
            <a:avLst/>
          </a:prstGeom>
        </p:spPr>
        <p:txBody>
          <a:bodyPr/>
          <a:lstStyle>
            <a:lvl1pPr marL="228600" indent="0" algn="ctr">
              <a:spcBef>
                <a:spcPts val="1100"/>
              </a:spcBef>
              <a:buClrTx/>
              <a:buSzTx/>
              <a:buFontTx/>
              <a:buNone/>
              <a:defRPr sz="5900"/>
            </a:lvl1pPr>
            <a:lvl2pPr marL="990898" indent="-564178" algn="ctr">
              <a:spcBef>
                <a:spcPts val="1100"/>
              </a:spcBef>
              <a:buClrTx/>
              <a:buSzPts val="5900"/>
              <a:buFontTx/>
              <a:defRPr sz="5900"/>
            </a:lvl2pPr>
            <a:lvl3pPr marL="1566680" indent="-677044" algn="ctr">
              <a:spcBef>
                <a:spcPts val="1100"/>
              </a:spcBef>
              <a:buClrTx/>
              <a:buSzPts val="5900"/>
              <a:buFontTx/>
              <a:defRPr sz="5900"/>
            </a:lvl3pPr>
            <a:lvl4pPr marL="2088481" indent="-729581" algn="ctr">
              <a:spcBef>
                <a:spcPts val="1100"/>
              </a:spcBef>
              <a:buClrTx/>
              <a:buSzPts val="5900"/>
              <a:buFontTx/>
              <a:defRPr sz="5900"/>
            </a:lvl4pPr>
            <a:lvl5pPr marL="2545681" indent="-729581" algn="ctr">
              <a:spcBef>
                <a:spcPts val="1100"/>
              </a:spcBef>
              <a:buClrTx/>
              <a:buSzPts val="5900"/>
              <a:buFontTx/>
              <a:defRPr sz="5900"/>
            </a:lvl5pPr>
          </a:lstStyle>
          <a:p>
            <a:r>
              <a:t>Body Level One</a:t>
            </a:r>
          </a:p>
          <a:p>
            <a:pPr lvl="1"/>
            <a:r>
              <a:t>Body Level Two</a:t>
            </a:r>
          </a:p>
          <a:p>
            <a:pPr lvl="2"/>
            <a:r>
              <a:t>Body Level Three</a:t>
            </a:r>
          </a:p>
          <a:p>
            <a:pPr lvl="3"/>
            <a:r>
              <a:t>Body Level Four</a:t>
            </a:r>
          </a:p>
          <a:p>
            <a:pPr lvl="4"/>
            <a:r>
              <a:t>Body Level Five</a:t>
            </a:r>
          </a:p>
        </p:txBody>
      </p:sp>
      <p:sp>
        <p:nvSpPr>
          <p:cNvPr id="1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sp>
        <p:nvSpPr>
          <p:cNvPr id="203"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204"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205" name="Google Shape;17;p2" descr="Google Shape;17;p2"/>
          <p:cNvPicPr>
            <a:picLocks noChangeAspect="1"/>
          </p:cNvPicPr>
          <p:nvPr/>
        </p:nvPicPr>
        <p:blipFill>
          <a:blip r:embed="rId2"/>
          <a:stretch>
            <a:fillRect/>
          </a:stretch>
        </p:blipFill>
        <p:spPr>
          <a:xfrm>
            <a:off x="33985200" y="1524000"/>
            <a:ext cx="2895600" cy="2895600"/>
          </a:xfrm>
          <a:prstGeom prst="rect">
            <a:avLst/>
          </a:prstGeom>
          <a:ln w="12700">
            <a:miter lim="400000"/>
          </a:ln>
        </p:spPr>
      </p:pic>
      <p:sp>
        <p:nvSpPr>
          <p:cNvPr id="206"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207"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208"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209"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210"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211"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212"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213"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214"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215" name="Title Text"/>
          <p:cNvSpPr txBox="1">
            <a:spLocks noGrp="1"/>
          </p:cNvSpPr>
          <p:nvPr>
            <p:ph type="title"/>
          </p:nvPr>
        </p:nvSpPr>
        <p:spPr>
          <a:prstGeom prst="rect">
            <a:avLst/>
          </a:prstGeom>
        </p:spPr>
        <p:txBody>
          <a:bodyPr/>
          <a:lstStyle/>
          <a:p>
            <a:r>
              <a:t>Title Text</a:t>
            </a:r>
          </a:p>
        </p:txBody>
      </p:sp>
      <p:sp>
        <p:nvSpPr>
          <p:cNvPr id="216" name="Body Level One…"/>
          <p:cNvSpPr txBox="1">
            <a:spLocks noGrp="1"/>
          </p:cNvSpPr>
          <p:nvPr>
            <p:ph type="body" idx="1"/>
          </p:nvPr>
        </p:nvSpPr>
        <p:spPr>
          <a:xfrm rot="5400000">
            <a:off x="9156700" y="-407988"/>
            <a:ext cx="20091400" cy="345630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7"/>
          <a:srcRect/>
          <a:stretch>
            <a:fillRect/>
          </a:stretch>
        </a:blipFill>
        <a:effectLst/>
      </p:bgPr>
    </p:bg>
    <p:spTree>
      <p:nvGrpSpPr>
        <p:cNvPr id="1" name=""/>
        <p:cNvGrpSpPr/>
        <p:nvPr/>
      </p:nvGrpSpPr>
      <p:grpSpPr>
        <a:xfrm>
          <a:off x="0" y="0"/>
          <a:ext cx="0" cy="0"/>
          <a:chOff x="0" y="0"/>
          <a:chExt cx="0" cy="0"/>
        </a:xfrm>
      </p:grpSpPr>
      <p:sp>
        <p:nvSpPr>
          <p:cNvPr id="2" name="Google Shape;15;p2"/>
          <p:cNvSpPr/>
          <p:nvPr/>
        </p:nvSpPr>
        <p:spPr>
          <a:xfrm>
            <a:off x="0" y="0"/>
            <a:ext cx="38404800" cy="29260800"/>
          </a:xfrm>
          <a:prstGeom prst="rect">
            <a:avLst/>
          </a:prstGeom>
          <a:solidFill>
            <a:srgbClr val="FFFFFF"/>
          </a:solidFill>
          <a:ln w="12700">
            <a:miter lim="400000"/>
          </a:ln>
        </p:spPr>
        <p:txBody>
          <a:bodyPr lIns="0" tIns="0" rIns="0" bIns="0" anchor="ctr"/>
          <a:lstStyle/>
          <a:p>
            <a:pPr>
              <a:defRPr sz="2500">
                <a:solidFill>
                  <a:srgbClr val="FFFFFF"/>
                </a:solidFill>
              </a:defRPr>
            </a:pPr>
            <a:endParaRPr/>
          </a:p>
        </p:txBody>
      </p:sp>
      <p:sp>
        <p:nvSpPr>
          <p:cNvPr id="3" name="Google Shape;16;p2"/>
          <p:cNvSpPr txBox="1"/>
          <p:nvPr/>
        </p:nvSpPr>
        <p:spPr>
          <a:xfrm>
            <a:off x="1798299" y="2819400"/>
            <a:ext cx="9154202" cy="572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National Aeronautics and Space Administration</a:t>
            </a:r>
          </a:p>
        </p:txBody>
      </p:sp>
      <p:pic>
        <p:nvPicPr>
          <p:cNvPr id="4" name="Google Shape;17;p2" descr="Google Shape;17;p2"/>
          <p:cNvPicPr>
            <a:picLocks noChangeAspect="1"/>
          </p:cNvPicPr>
          <p:nvPr/>
        </p:nvPicPr>
        <p:blipFill>
          <a:blip r:embed="rId28"/>
          <a:stretch>
            <a:fillRect/>
          </a:stretch>
        </p:blipFill>
        <p:spPr>
          <a:xfrm>
            <a:off x="33985200" y="1524000"/>
            <a:ext cx="2895600" cy="2895600"/>
          </a:xfrm>
          <a:prstGeom prst="rect">
            <a:avLst/>
          </a:prstGeom>
          <a:ln w="12700">
            <a:miter lim="400000"/>
          </a:ln>
        </p:spPr>
      </p:pic>
      <p:sp>
        <p:nvSpPr>
          <p:cNvPr id="5" name="Google Shape;18;p2"/>
          <p:cNvSpPr/>
          <p:nvPr/>
        </p:nvSpPr>
        <p:spPr>
          <a:xfrm flipV="1">
            <a:off x="915669" y="0"/>
            <a:ext cx="1" cy="457200"/>
          </a:xfrm>
          <a:prstGeom prst="line">
            <a:avLst/>
          </a:prstGeom>
          <a:ln>
            <a:solidFill>
              <a:srgbClr val="000000"/>
            </a:solidFill>
          </a:ln>
        </p:spPr>
        <p:txBody>
          <a:bodyPr lIns="0" tIns="0" rIns="0" bIns="0"/>
          <a:lstStyle/>
          <a:p>
            <a:endParaRPr/>
          </a:p>
        </p:txBody>
      </p:sp>
      <p:sp>
        <p:nvSpPr>
          <p:cNvPr id="6" name="Google Shape;19;p2"/>
          <p:cNvSpPr/>
          <p:nvPr/>
        </p:nvSpPr>
        <p:spPr>
          <a:xfrm flipH="1">
            <a:off x="-1" y="915669"/>
            <a:ext cx="457201" cy="1"/>
          </a:xfrm>
          <a:prstGeom prst="line">
            <a:avLst/>
          </a:prstGeom>
          <a:ln>
            <a:solidFill>
              <a:srgbClr val="000000"/>
            </a:solidFill>
          </a:ln>
        </p:spPr>
        <p:txBody>
          <a:bodyPr lIns="0" tIns="0" rIns="0" bIns="0"/>
          <a:lstStyle/>
          <a:p>
            <a:endParaRPr/>
          </a:p>
        </p:txBody>
      </p:sp>
      <p:sp>
        <p:nvSpPr>
          <p:cNvPr id="7" name="Google Shape;20;p2"/>
          <p:cNvSpPr/>
          <p:nvPr/>
        </p:nvSpPr>
        <p:spPr>
          <a:xfrm>
            <a:off x="37490400" y="0"/>
            <a:ext cx="0" cy="457200"/>
          </a:xfrm>
          <a:prstGeom prst="line">
            <a:avLst/>
          </a:prstGeom>
          <a:ln>
            <a:solidFill>
              <a:srgbClr val="000000"/>
            </a:solidFill>
          </a:ln>
        </p:spPr>
        <p:txBody>
          <a:bodyPr lIns="0" tIns="0" rIns="0" bIns="0"/>
          <a:lstStyle/>
          <a:p>
            <a:endParaRPr/>
          </a:p>
        </p:txBody>
      </p:sp>
      <p:sp>
        <p:nvSpPr>
          <p:cNvPr id="8" name="Google Shape;21;p2"/>
          <p:cNvSpPr/>
          <p:nvPr/>
        </p:nvSpPr>
        <p:spPr>
          <a:xfrm flipH="1">
            <a:off x="37947600" y="915669"/>
            <a:ext cx="457200" cy="1"/>
          </a:xfrm>
          <a:prstGeom prst="line">
            <a:avLst/>
          </a:prstGeom>
          <a:ln>
            <a:solidFill>
              <a:srgbClr val="000000"/>
            </a:solidFill>
          </a:ln>
        </p:spPr>
        <p:txBody>
          <a:bodyPr lIns="0" tIns="0" rIns="0" bIns="0"/>
          <a:lstStyle/>
          <a:p>
            <a:endParaRPr/>
          </a:p>
        </p:txBody>
      </p:sp>
      <p:sp>
        <p:nvSpPr>
          <p:cNvPr id="9" name="Google Shape;22;p2"/>
          <p:cNvSpPr/>
          <p:nvPr/>
        </p:nvSpPr>
        <p:spPr>
          <a:xfrm flipH="1">
            <a:off x="-1" y="28347671"/>
            <a:ext cx="457201" cy="1"/>
          </a:xfrm>
          <a:prstGeom prst="line">
            <a:avLst/>
          </a:prstGeom>
          <a:ln>
            <a:solidFill>
              <a:srgbClr val="000000"/>
            </a:solidFill>
          </a:ln>
        </p:spPr>
        <p:txBody>
          <a:bodyPr lIns="0" tIns="0" rIns="0" bIns="0"/>
          <a:lstStyle/>
          <a:p>
            <a:endParaRPr/>
          </a:p>
        </p:txBody>
      </p:sp>
      <p:sp>
        <p:nvSpPr>
          <p:cNvPr id="10" name="Google Shape;23;p2"/>
          <p:cNvSpPr/>
          <p:nvPr/>
        </p:nvSpPr>
        <p:spPr>
          <a:xfrm>
            <a:off x="914400" y="28803600"/>
            <a:ext cx="0" cy="457200"/>
          </a:xfrm>
          <a:prstGeom prst="line">
            <a:avLst/>
          </a:prstGeom>
          <a:ln>
            <a:solidFill>
              <a:srgbClr val="000000"/>
            </a:solidFill>
          </a:ln>
        </p:spPr>
        <p:txBody>
          <a:bodyPr lIns="0" tIns="0" rIns="0" bIns="0"/>
          <a:lstStyle/>
          <a:p>
            <a:endParaRPr/>
          </a:p>
        </p:txBody>
      </p:sp>
      <p:sp>
        <p:nvSpPr>
          <p:cNvPr id="11" name="Google Shape;24;p2"/>
          <p:cNvSpPr/>
          <p:nvPr/>
        </p:nvSpPr>
        <p:spPr>
          <a:xfrm>
            <a:off x="37947600" y="28346400"/>
            <a:ext cx="457200" cy="0"/>
          </a:xfrm>
          <a:prstGeom prst="line">
            <a:avLst/>
          </a:prstGeom>
          <a:ln>
            <a:solidFill>
              <a:srgbClr val="000000"/>
            </a:solidFill>
          </a:ln>
        </p:spPr>
        <p:txBody>
          <a:bodyPr lIns="0" tIns="0" rIns="0" bIns="0"/>
          <a:lstStyle/>
          <a:p>
            <a:endParaRPr/>
          </a:p>
        </p:txBody>
      </p:sp>
      <p:sp>
        <p:nvSpPr>
          <p:cNvPr id="12" name="Google Shape;25;p2"/>
          <p:cNvSpPr/>
          <p:nvPr/>
        </p:nvSpPr>
        <p:spPr>
          <a:xfrm>
            <a:off x="37490400" y="28803600"/>
            <a:ext cx="0" cy="457200"/>
          </a:xfrm>
          <a:prstGeom prst="line">
            <a:avLst/>
          </a:prstGeom>
          <a:ln>
            <a:solidFill>
              <a:srgbClr val="000000"/>
            </a:solidFill>
          </a:ln>
        </p:spPr>
        <p:txBody>
          <a:bodyPr lIns="0" tIns="0" rIns="0" bIns="0"/>
          <a:lstStyle/>
          <a:p>
            <a:endParaRPr/>
          </a:p>
        </p:txBody>
      </p:sp>
      <p:sp>
        <p:nvSpPr>
          <p:cNvPr id="13" name="Google Shape;26;p2"/>
          <p:cNvSpPr txBox="1"/>
          <p:nvPr/>
        </p:nvSpPr>
        <p:spPr>
          <a:xfrm>
            <a:off x="1950699" y="26700162"/>
            <a:ext cx="3032801" cy="572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400"/>
            </a:lvl1pPr>
          </a:lstStyle>
          <a:p>
            <a:r>
              <a:t>www.nasa.gov</a:t>
            </a:r>
          </a:p>
        </p:txBody>
      </p:sp>
      <p:sp>
        <p:nvSpPr>
          <p:cNvPr id="14" name="Title Text"/>
          <p:cNvSpPr txBox="1">
            <a:spLocks noGrp="1"/>
          </p:cNvSpPr>
          <p:nvPr>
            <p:ph type="title"/>
          </p:nvPr>
        </p:nvSpPr>
        <p:spPr>
          <a:xfrm>
            <a:off x="1920875" y="1171575"/>
            <a:ext cx="34563050" cy="4876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3324" tIns="193324" rIns="193324" bIns="193324" anchor="ctr">
            <a:normAutofit/>
          </a:bodyPr>
          <a:lstStyle/>
          <a:p>
            <a:r>
              <a:t>Title Text</a:t>
            </a:r>
          </a:p>
        </p:txBody>
      </p:sp>
      <p:sp>
        <p:nvSpPr>
          <p:cNvPr id="15" name="Body Level One…"/>
          <p:cNvSpPr txBox="1">
            <a:spLocks noGrp="1"/>
          </p:cNvSpPr>
          <p:nvPr>
            <p:ph type="body" idx="1"/>
          </p:nvPr>
        </p:nvSpPr>
        <p:spPr>
          <a:xfrm>
            <a:off x="1920875" y="6827838"/>
            <a:ext cx="34563050" cy="2009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3324" tIns="193324" rIns="193324" bIns="193324">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35750785" y="28207251"/>
            <a:ext cx="733140" cy="728112"/>
          </a:xfrm>
          <a:prstGeom prst="rect">
            <a:avLst/>
          </a:prstGeom>
          <a:ln w="12700">
            <a:miter lim="400000"/>
          </a:ln>
        </p:spPr>
        <p:txBody>
          <a:bodyPr wrap="none" lIns="0" tIns="0" rIns="0" bIns="0" anchor="b">
            <a:spAutoFit/>
          </a:bodyPr>
          <a:lstStyle>
            <a:lvl1pPr algn="r">
              <a:defRPr sz="5100">
                <a:solidFill>
                  <a:srgbClr val="BCBCBC"/>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transition spd="med"/>
  <p:txStyles>
    <p:titleStyle>
      <a:lvl1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1pPr>
      <a:lvl2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2pPr>
      <a:lvl3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3pPr>
      <a:lvl4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4pPr>
      <a:lvl5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5pPr>
      <a:lvl6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6pPr>
      <a:lvl7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7pPr>
      <a:lvl8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8pPr>
      <a:lvl9pPr marL="0" marR="0" indent="0" algn="ctr" defTabSz="914400" rtl="0" latinLnBrk="0">
        <a:lnSpc>
          <a:spcPct val="100000"/>
        </a:lnSpc>
        <a:spcBef>
          <a:spcPts val="0"/>
        </a:spcBef>
        <a:spcAft>
          <a:spcPts val="0"/>
        </a:spcAft>
        <a:buClrTx/>
        <a:buSzTx/>
        <a:buFontTx/>
        <a:buNone/>
        <a:tabLst/>
        <a:defRPr sz="17300" b="1" i="0" u="none" strike="noStrike" cap="none" spc="0" baseline="0">
          <a:solidFill>
            <a:srgbClr val="EAD594"/>
          </a:solidFill>
          <a:uFillTx/>
          <a:latin typeface="Lucida Sans"/>
          <a:ea typeface="Lucida Sans"/>
          <a:cs typeface="Lucida Sans"/>
          <a:sym typeface="Lucida Sans"/>
        </a:defRPr>
      </a:lvl9pPr>
    </p:titleStyle>
    <p:bodyStyle>
      <a:lvl1pPr marL="457200" marR="0" indent="-302895"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1pPr>
      <a:lvl2pPr marL="968268" marR="0" indent="-373908"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2pPr>
      <a:lvl3pPr marL="1462241" marR="0" indent="-427826"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3pPr>
      <a:lvl4pPr marL="1961925" marR="0" indent="-476025"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4pPr>
      <a:lvl5pPr marL="2419125" marR="0" indent="-476025"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5pPr>
      <a:lvl6pPr marL="2932697" marR="0" indent="-532397"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6pPr>
      <a:lvl7pPr marL="3452532" marR="0" indent="-595032"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7pPr>
      <a:lvl8pPr marL="4000500" marR="0" indent="-685800"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8pPr>
      <a:lvl9pPr marL="4457700" marR="0" indent="-685800" algn="l" defTabSz="914400" rtl="0" latinLnBrk="0">
        <a:lnSpc>
          <a:spcPct val="100000"/>
        </a:lnSpc>
        <a:spcBef>
          <a:spcPts val="300"/>
        </a:spcBef>
        <a:spcAft>
          <a:spcPts val="0"/>
        </a:spcAft>
        <a:buClr>
          <a:srgbClr val="F9F9F9"/>
        </a:buClr>
        <a:buSzPts val="11800"/>
        <a:buFont typeface="Helvetica"/>
        <a:buChar char="●"/>
        <a:tabLst/>
        <a:defRPr sz="11800" b="0" i="0" u="none" strike="noStrike" cap="none" spc="0" baseline="0">
          <a:solidFill>
            <a:srgbClr val="FFFFFF"/>
          </a:solidFill>
          <a:uFillTx/>
          <a:latin typeface="Book Antiqua"/>
          <a:ea typeface="Book Antiqua"/>
          <a:cs typeface="Book Antiqua"/>
          <a:sym typeface="Book Antiqua"/>
        </a:defRPr>
      </a:lvl9pPr>
    </p:bodyStyle>
    <p:otherStyle>
      <a:lvl1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51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 name="Google Shape;5512;g344fbd29deb_0_1"/>
          <p:cNvSpPr/>
          <p:nvPr/>
        </p:nvSpPr>
        <p:spPr>
          <a:xfrm>
            <a:off x="21302674" y="17924102"/>
            <a:ext cx="10530001" cy="5679602"/>
          </a:xfrm>
          <a:prstGeom prst="rect">
            <a:avLst/>
          </a:prstGeom>
          <a:solidFill>
            <a:srgbClr val="F8EEE4"/>
          </a:solidFill>
          <a:ln w="38100">
            <a:solidFill>
              <a:srgbClr val="E69138"/>
            </a:solidFill>
            <a:prstDash val="dash"/>
          </a:ln>
        </p:spPr>
        <p:txBody>
          <a:bodyPr lIns="0" tIns="0" rIns="0" bIns="0" anchor="ctr"/>
          <a:lstStyle/>
          <a:p>
            <a:pPr algn="ctr">
              <a:defRPr>
                <a:latin typeface="Book Antiqua"/>
                <a:ea typeface="Book Antiqua"/>
                <a:cs typeface="Book Antiqua"/>
                <a:sym typeface="Book Antiqua"/>
              </a:defRPr>
            </a:pPr>
            <a:endParaRPr dirty="0"/>
          </a:p>
        </p:txBody>
      </p:sp>
      <p:sp>
        <p:nvSpPr>
          <p:cNvPr id="6659" name="Google Shape;5513;g344fbd29deb_0_1"/>
          <p:cNvSpPr txBox="1"/>
          <p:nvPr/>
        </p:nvSpPr>
        <p:spPr>
          <a:xfrm>
            <a:off x="505274" y="4048743"/>
            <a:ext cx="34823153" cy="12447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lvl1pPr algn="ctr">
              <a:defRPr sz="7800">
                <a:latin typeface="Helvetica Neue"/>
                <a:ea typeface="Helvetica Neue"/>
                <a:cs typeface="Helvetica Neue"/>
                <a:sym typeface="Helvetica Neue"/>
              </a:defRPr>
            </a:lvl1pPr>
          </a:lstStyle>
          <a:p>
            <a:r>
              <a:rPr dirty="0"/>
              <a:t>Auna: A Configuration Driven Geospatial System for Multimodal Mobility</a:t>
            </a:r>
          </a:p>
        </p:txBody>
      </p:sp>
      <p:sp>
        <p:nvSpPr>
          <p:cNvPr id="6660" name="Google Shape;5514;g344fbd29deb_0_1"/>
          <p:cNvSpPr txBox="1"/>
          <p:nvPr/>
        </p:nvSpPr>
        <p:spPr>
          <a:xfrm>
            <a:off x="1152565" y="7743749"/>
            <a:ext cx="11467501" cy="798233"/>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t>Maps and Statistics</a:t>
            </a:r>
          </a:p>
        </p:txBody>
      </p:sp>
      <p:sp>
        <p:nvSpPr>
          <p:cNvPr id="6661" name="Google Shape;5515;g344fbd29deb_0_1"/>
          <p:cNvSpPr txBox="1"/>
          <p:nvPr/>
        </p:nvSpPr>
        <p:spPr>
          <a:xfrm>
            <a:off x="28673425" y="7744968"/>
            <a:ext cx="9383468" cy="830954"/>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t>Corridor Clustering</a:t>
            </a:r>
          </a:p>
        </p:txBody>
      </p:sp>
      <p:sp>
        <p:nvSpPr>
          <p:cNvPr id="6662" name="Google Shape;5516;g344fbd29deb_0_1"/>
          <p:cNvSpPr txBox="1"/>
          <p:nvPr/>
        </p:nvSpPr>
        <p:spPr>
          <a:xfrm>
            <a:off x="13103124" y="7744968"/>
            <a:ext cx="15062100" cy="798232"/>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t> Config and Databases</a:t>
            </a:r>
          </a:p>
        </p:txBody>
      </p:sp>
      <p:sp>
        <p:nvSpPr>
          <p:cNvPr id="6663" name="Google Shape;5517;g344fbd29deb_0_1"/>
          <p:cNvSpPr txBox="1"/>
          <p:nvPr/>
        </p:nvSpPr>
        <p:spPr>
          <a:xfrm>
            <a:off x="32138492" y="11245123"/>
            <a:ext cx="5918401" cy="798232"/>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rPr dirty="0"/>
              <a:t>Corridor Simulation</a:t>
            </a:r>
          </a:p>
        </p:txBody>
      </p:sp>
      <p:sp>
        <p:nvSpPr>
          <p:cNvPr id="6664" name="Google Shape;5518;g344fbd29deb_0_1"/>
          <p:cNvSpPr txBox="1"/>
          <p:nvPr/>
        </p:nvSpPr>
        <p:spPr>
          <a:xfrm>
            <a:off x="30529339" y="23901224"/>
            <a:ext cx="7695901" cy="798233"/>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t>Acknowledgements</a:t>
            </a:r>
          </a:p>
        </p:txBody>
      </p:sp>
      <p:sp>
        <p:nvSpPr>
          <p:cNvPr id="6665" name="Google Shape;5519;g344fbd29deb_0_1"/>
          <p:cNvSpPr txBox="1"/>
          <p:nvPr/>
        </p:nvSpPr>
        <p:spPr>
          <a:xfrm>
            <a:off x="30736498" y="28661475"/>
            <a:ext cx="8595051" cy="562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a:latin typeface="Helvetica Neue"/>
                <a:ea typeface="Helvetica Neue"/>
                <a:cs typeface="Helvetica Neue"/>
                <a:sym typeface="Helvetica Neue"/>
              </a:defRPr>
            </a:lvl1pPr>
          </a:lstStyle>
          <a:p>
            <a:r>
              <a:rPr dirty="0"/>
              <a:t>Contact: </a:t>
            </a:r>
            <a:r>
              <a:rPr dirty="0" err="1"/>
              <a:t>carlos.v.paradis@nasa.gov</a:t>
            </a:r>
            <a:endParaRPr dirty="0"/>
          </a:p>
        </p:txBody>
      </p:sp>
      <p:pic>
        <p:nvPicPr>
          <p:cNvPr id="6666" name="Google Shape;5520;g344fbd29deb_0_1" descr="Google Shape;5520;g344fbd29deb_0_1"/>
          <p:cNvPicPr>
            <a:picLocks noChangeAspect="1"/>
          </p:cNvPicPr>
          <p:nvPr/>
        </p:nvPicPr>
        <p:blipFill>
          <a:blip r:embed="rId3"/>
          <a:stretch>
            <a:fillRect/>
          </a:stretch>
        </p:blipFill>
        <p:spPr>
          <a:xfrm>
            <a:off x="30203523" y="28741458"/>
            <a:ext cx="474303" cy="447542"/>
          </a:xfrm>
          <a:prstGeom prst="rect">
            <a:avLst/>
          </a:prstGeom>
          <a:ln w="12700">
            <a:miter lim="400000"/>
          </a:ln>
        </p:spPr>
      </p:pic>
      <p:sp>
        <p:nvSpPr>
          <p:cNvPr id="6667" name="Google Shape;5521;g344fbd29deb_0_1"/>
          <p:cNvSpPr txBox="1"/>
          <p:nvPr/>
        </p:nvSpPr>
        <p:spPr>
          <a:xfrm>
            <a:off x="1088136" y="8622792"/>
            <a:ext cx="11610000" cy="21544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defTabSz="457200">
              <a:defRPr sz="3200">
                <a:latin typeface="Helvetica Neue"/>
                <a:ea typeface="Helvetica Neue"/>
                <a:cs typeface="Helvetica Neue"/>
                <a:sym typeface="Helvetica Neue"/>
              </a:defRPr>
            </a:pPr>
            <a:r>
              <a:rPr dirty="0"/>
              <a:t>Auna integrates geospatial datasets from multiple sources.  The </a:t>
            </a:r>
            <a:r>
              <a:rPr dirty="0">
                <a:solidFill>
                  <a:srgbClr val="6AA84F"/>
                </a:solidFill>
              </a:rPr>
              <a:t>maps &amp; statistics </a:t>
            </a:r>
            <a:r>
              <a:rPr dirty="0"/>
              <a:t>pipeline processes maps, polygons (e.g. regional statistics), lines (e.g. air traffics), and points (e.g. vertiports) and display</a:t>
            </a:r>
            <a:r>
              <a:rPr lang="en-US" dirty="0"/>
              <a:t>s them</a:t>
            </a:r>
            <a:r>
              <a:rPr dirty="0"/>
              <a:t> as layers.</a:t>
            </a:r>
          </a:p>
        </p:txBody>
      </p:sp>
      <p:sp>
        <p:nvSpPr>
          <p:cNvPr id="6668" name="Google Shape;5523;g344fbd29deb_0_1"/>
          <p:cNvSpPr/>
          <p:nvPr/>
        </p:nvSpPr>
        <p:spPr>
          <a:xfrm>
            <a:off x="17972425" y="10335075"/>
            <a:ext cx="2919901" cy="2423401"/>
          </a:xfrm>
          <a:prstGeom prst="rect">
            <a:avLst/>
          </a:prstGeom>
          <a:solidFill>
            <a:srgbClr val="F1EDF8"/>
          </a:solidFill>
          <a:ln w="38100">
            <a:solidFill>
              <a:srgbClr val="674EA7"/>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670" name="Google Shape;5525;g344fbd29deb_0_1"/>
          <p:cNvSpPr/>
          <p:nvPr/>
        </p:nvSpPr>
        <p:spPr>
          <a:xfrm>
            <a:off x="17977800" y="12862438"/>
            <a:ext cx="2919901" cy="3624901"/>
          </a:xfrm>
          <a:prstGeom prst="rect">
            <a:avLst/>
          </a:prstGeom>
          <a:solidFill>
            <a:srgbClr val="FFFBF0"/>
          </a:solidFill>
          <a:ln w="38100">
            <a:solidFill>
              <a:srgbClr val="F1C232"/>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671" name="Google Shape;5526;g344fbd29deb_0_1"/>
          <p:cNvSpPr/>
          <p:nvPr/>
        </p:nvSpPr>
        <p:spPr>
          <a:xfrm>
            <a:off x="10542150" y="11659675"/>
            <a:ext cx="7218900" cy="4795801"/>
          </a:xfrm>
          <a:prstGeom prst="rect">
            <a:avLst/>
          </a:prstGeom>
          <a:solidFill>
            <a:srgbClr val="EAF0E8">
              <a:alpha val="77650"/>
            </a:srgbClr>
          </a:solidFill>
          <a:ln w="38100">
            <a:solidFill>
              <a:srgbClr val="6AA84F"/>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672" name="Google Shape;5527;g344fbd29deb_0_1"/>
          <p:cNvSpPr txBox="1"/>
          <p:nvPr/>
        </p:nvSpPr>
        <p:spPr>
          <a:xfrm>
            <a:off x="10629149" y="12945737"/>
            <a:ext cx="2737801" cy="792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2000" b="1">
                <a:latin typeface="Book Antiqua"/>
                <a:ea typeface="Book Antiqua"/>
                <a:cs typeface="Book Antiqua"/>
                <a:sym typeface="Book Antiqua"/>
              </a:defRPr>
            </a:lvl1pPr>
          </a:lstStyle>
          <a:p>
            <a:r>
              <a:t>Python Notebook [.ipynb]</a:t>
            </a:r>
          </a:p>
        </p:txBody>
      </p:sp>
      <p:sp>
        <p:nvSpPr>
          <p:cNvPr id="6673" name="Google Shape;5528;g344fbd29deb_0_1"/>
          <p:cNvSpPr txBox="1"/>
          <p:nvPr/>
        </p:nvSpPr>
        <p:spPr>
          <a:xfrm>
            <a:off x="10542275" y="11600640"/>
            <a:ext cx="5260501" cy="601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700" b="1">
                <a:solidFill>
                  <a:srgbClr val="6AA84F"/>
                </a:solidFill>
                <a:latin typeface="Book Antiqua"/>
                <a:ea typeface="Book Antiqua"/>
                <a:cs typeface="Book Antiqua"/>
                <a:sym typeface="Book Antiqua"/>
              </a:defRPr>
            </a:lvl1pPr>
          </a:lstStyle>
          <a:p>
            <a:r>
              <a:t>MAPS AND STATISTICS</a:t>
            </a:r>
          </a:p>
        </p:txBody>
      </p:sp>
      <p:sp>
        <p:nvSpPr>
          <p:cNvPr id="6675" name="Google Shape;5530;g344fbd29deb_0_1"/>
          <p:cNvSpPr/>
          <p:nvPr/>
        </p:nvSpPr>
        <p:spPr>
          <a:xfrm flipH="1" flipV="1">
            <a:off x="15741625" y="17570900"/>
            <a:ext cx="1801" cy="218101"/>
          </a:xfrm>
          <a:prstGeom prst="line">
            <a:avLst/>
          </a:prstGeom>
          <a:ln w="38100">
            <a:solidFill>
              <a:srgbClr val="6AA84F"/>
            </a:solidFill>
          </a:ln>
        </p:spPr>
        <p:txBody>
          <a:bodyPr lIns="0" tIns="0" rIns="0" bIns="0"/>
          <a:lstStyle/>
          <a:p>
            <a:endParaRPr/>
          </a:p>
        </p:txBody>
      </p:sp>
      <p:sp>
        <p:nvSpPr>
          <p:cNvPr id="6676" name="Google Shape;5531;g344fbd29deb_0_1"/>
          <p:cNvSpPr/>
          <p:nvPr/>
        </p:nvSpPr>
        <p:spPr>
          <a:xfrm flipH="1">
            <a:off x="16480775" y="13542949"/>
            <a:ext cx="2077201" cy="10801"/>
          </a:xfrm>
          <a:prstGeom prst="line">
            <a:avLst/>
          </a:prstGeom>
          <a:ln w="38100">
            <a:solidFill>
              <a:srgbClr val="CFBA65"/>
            </a:solidFill>
            <a:tailEnd type="triangle"/>
          </a:ln>
        </p:spPr>
        <p:txBody>
          <a:bodyPr lIns="0" tIns="0" rIns="0" bIns="0"/>
          <a:lstStyle/>
          <a:p>
            <a:endParaRPr/>
          </a:p>
        </p:txBody>
      </p:sp>
      <p:sp>
        <p:nvSpPr>
          <p:cNvPr id="6677" name="Google Shape;5532;g344fbd29deb_0_1"/>
          <p:cNvSpPr/>
          <p:nvPr/>
        </p:nvSpPr>
        <p:spPr>
          <a:xfrm flipH="1">
            <a:off x="10695899" y="17789051"/>
            <a:ext cx="1801" cy="899788"/>
          </a:xfrm>
          <a:prstGeom prst="line">
            <a:avLst/>
          </a:prstGeom>
          <a:ln w="38100">
            <a:solidFill>
              <a:srgbClr val="6AA84F"/>
            </a:solidFill>
            <a:tailEnd type="triangle"/>
          </a:ln>
        </p:spPr>
        <p:txBody>
          <a:bodyPr lIns="0" tIns="0" rIns="0" bIns="0"/>
          <a:lstStyle/>
          <a:p>
            <a:endParaRPr/>
          </a:p>
        </p:txBody>
      </p:sp>
      <p:sp>
        <p:nvSpPr>
          <p:cNvPr id="6678" name="Google Shape;5533;g344fbd29deb_0_1"/>
          <p:cNvSpPr txBox="1"/>
          <p:nvPr/>
        </p:nvSpPr>
        <p:spPr>
          <a:xfrm>
            <a:off x="14817349" y="14251674"/>
            <a:ext cx="2713201" cy="109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2000" b="1">
                <a:latin typeface="Book Antiqua"/>
                <a:ea typeface="Book Antiqua"/>
                <a:cs typeface="Book Antiqua"/>
                <a:sym typeface="Book Antiqua"/>
              </a:defRPr>
            </a:pPr>
            <a:r>
              <a:t>Standardized Frontend GeoJSON</a:t>
            </a:r>
          </a:p>
          <a:p>
            <a:pPr algn="ctr">
              <a:defRPr sz="2000" b="1">
                <a:latin typeface="Book Antiqua"/>
                <a:ea typeface="Book Antiqua"/>
                <a:cs typeface="Book Antiqua"/>
                <a:sym typeface="Book Antiqua"/>
              </a:defRPr>
            </a:pPr>
            <a:r>
              <a:t>Format [.geojson]</a:t>
            </a:r>
          </a:p>
        </p:txBody>
      </p:sp>
      <p:sp>
        <p:nvSpPr>
          <p:cNvPr id="6679" name="Google Shape;5534;g344fbd29deb_0_1"/>
          <p:cNvSpPr/>
          <p:nvPr/>
        </p:nvSpPr>
        <p:spPr>
          <a:xfrm>
            <a:off x="15374903" y="15293091"/>
            <a:ext cx="1682101" cy="2205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746"/>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680" name="Google Shape;5536;g344fbd29deb_0_1"/>
          <p:cNvSpPr/>
          <p:nvPr/>
        </p:nvSpPr>
        <p:spPr>
          <a:xfrm flipV="1">
            <a:off x="14245376" y="15379599"/>
            <a:ext cx="1077901" cy="5401"/>
          </a:xfrm>
          <a:prstGeom prst="line">
            <a:avLst/>
          </a:prstGeom>
          <a:ln w="38100">
            <a:solidFill>
              <a:srgbClr val="6AA84F"/>
            </a:solidFill>
            <a:tailEnd type="triangle"/>
          </a:ln>
        </p:spPr>
        <p:txBody>
          <a:bodyPr lIns="0" tIns="0" rIns="0" bIns="0"/>
          <a:lstStyle/>
          <a:p>
            <a:endParaRPr/>
          </a:p>
        </p:txBody>
      </p:sp>
      <p:sp>
        <p:nvSpPr>
          <p:cNvPr id="6681" name="Google Shape;5537;g344fbd29deb_0_1"/>
          <p:cNvSpPr txBox="1"/>
          <p:nvPr/>
        </p:nvSpPr>
        <p:spPr>
          <a:xfrm>
            <a:off x="17791362" y="12807562"/>
            <a:ext cx="2502001" cy="944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2500" b="1">
                <a:solidFill>
                  <a:schemeClr val="accent1"/>
                </a:solidFill>
                <a:latin typeface="Book Antiqua"/>
                <a:ea typeface="Book Antiqua"/>
                <a:cs typeface="Book Antiqua"/>
                <a:sym typeface="Book Antiqua"/>
              </a:defRPr>
            </a:lvl1pPr>
          </a:lstStyle>
          <a:p>
            <a:r>
              <a:t>DATABASES</a:t>
            </a:r>
          </a:p>
        </p:txBody>
      </p:sp>
      <p:sp>
        <p:nvSpPr>
          <p:cNvPr id="6682" name="Google Shape;5538;g344fbd29deb_0_1"/>
          <p:cNvSpPr/>
          <p:nvPr/>
        </p:nvSpPr>
        <p:spPr>
          <a:xfrm>
            <a:off x="18992412" y="10815374"/>
            <a:ext cx="839701" cy="1017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972"/>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683" name="Google Shape;5539;g344fbd29deb_0_1"/>
          <p:cNvSpPr/>
          <p:nvPr/>
        </p:nvSpPr>
        <p:spPr>
          <a:xfrm>
            <a:off x="18297287" y="11648061"/>
            <a:ext cx="593401" cy="664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3215"/>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684" name="Google Shape;5540;g344fbd29deb_0_1"/>
          <p:cNvSpPr/>
          <p:nvPr/>
        </p:nvSpPr>
        <p:spPr>
          <a:xfrm>
            <a:off x="19933837" y="11605024"/>
            <a:ext cx="593401" cy="664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3215"/>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grpSp>
        <p:nvGrpSpPr>
          <p:cNvPr id="6688" name="Google Shape;5541;g344fbd29deb_0_1"/>
          <p:cNvGrpSpPr/>
          <p:nvPr/>
        </p:nvGrpSpPr>
        <p:grpSpPr>
          <a:xfrm>
            <a:off x="18866552" y="12315482"/>
            <a:ext cx="1082405" cy="308086"/>
            <a:chOff x="0" y="0"/>
            <a:chExt cx="1082404" cy="308084"/>
          </a:xfrm>
        </p:grpSpPr>
        <p:sp>
          <p:nvSpPr>
            <p:cNvPr id="6685" name="Shape"/>
            <p:cNvSpPr/>
            <p:nvPr/>
          </p:nvSpPr>
          <p:spPr>
            <a:xfrm rot="21401360">
              <a:off x="6230" y="30688"/>
              <a:ext cx="1069944" cy="246709"/>
            </a:xfrm>
            <a:custGeom>
              <a:avLst/>
              <a:gdLst/>
              <a:ahLst/>
              <a:cxnLst>
                <a:cxn ang="0">
                  <a:pos x="wd2" y="hd2"/>
                </a:cxn>
                <a:cxn ang="5400000">
                  <a:pos x="wd2" y="hd2"/>
                </a:cxn>
                <a:cxn ang="10800000">
                  <a:pos x="wd2" y="hd2"/>
                </a:cxn>
                <a:cxn ang="16200000">
                  <a:pos x="wd2" y="hd2"/>
                </a:cxn>
              </a:cxnLst>
              <a:rect l="0" t="0" r="r" b="b"/>
              <a:pathLst>
                <a:path w="21600" h="21016" extrusionOk="0">
                  <a:moveTo>
                    <a:pt x="20673" y="0"/>
                  </a:moveTo>
                  <a:lnTo>
                    <a:pt x="21600" y="5254"/>
                  </a:lnTo>
                  <a:lnTo>
                    <a:pt x="20977" y="5254"/>
                  </a:lnTo>
                  <a:cubicBezTo>
                    <a:pt x="19776" y="15006"/>
                    <a:pt x="15443" y="21600"/>
                    <a:pt x="10648" y="20975"/>
                  </a:cubicBezTo>
                  <a:lnTo>
                    <a:pt x="10648" y="20975"/>
                  </a:lnTo>
                  <a:cubicBezTo>
                    <a:pt x="14980" y="20410"/>
                    <a:pt x="18647" y="14064"/>
                    <a:pt x="19732" y="5254"/>
                  </a:cubicBezTo>
                  <a:lnTo>
                    <a:pt x="19110" y="5254"/>
                  </a:lnTo>
                  <a:close/>
                  <a:moveTo>
                    <a:pt x="10025" y="21015"/>
                  </a:moveTo>
                  <a:cubicBezTo>
                    <a:pt x="4488" y="21015"/>
                    <a:pt x="0" y="11606"/>
                    <a:pt x="0" y="0"/>
                  </a:cubicBezTo>
                  <a:lnTo>
                    <a:pt x="1245" y="0"/>
                  </a:lnTo>
                  <a:cubicBezTo>
                    <a:pt x="1245" y="11606"/>
                    <a:pt x="5734" y="21015"/>
                    <a:pt x="11270" y="21015"/>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686" name="Shape"/>
            <p:cNvSpPr/>
            <p:nvPr/>
          </p:nvSpPr>
          <p:spPr>
            <a:xfrm rot="21401360">
              <a:off x="6657" y="45463"/>
              <a:ext cx="558276" cy="246703"/>
            </a:xfrm>
            <a:custGeom>
              <a:avLst/>
              <a:gdLst/>
              <a:ahLst/>
              <a:cxnLst>
                <a:cxn ang="0">
                  <a:pos x="wd2" y="hd2"/>
                </a:cxn>
                <a:cxn ang="5400000">
                  <a:pos x="wd2" y="hd2"/>
                </a:cxn>
                <a:cxn ang="10800000">
                  <a:pos x="wd2" y="hd2"/>
                </a:cxn>
                <a:cxn ang="16200000">
                  <a:pos x="wd2" y="hd2"/>
                </a:cxn>
              </a:cxnLst>
              <a:rect l="0" t="0" r="r" b="b"/>
              <a:pathLst>
                <a:path w="21600" h="21600" extrusionOk="0">
                  <a:moveTo>
                    <a:pt x="19214" y="21600"/>
                  </a:moveTo>
                  <a:cubicBezTo>
                    <a:pt x="8602" y="21600"/>
                    <a:pt x="0" y="11929"/>
                    <a:pt x="0" y="0"/>
                  </a:cubicBezTo>
                  <a:lnTo>
                    <a:pt x="2386" y="0"/>
                  </a:lnTo>
                  <a:cubicBezTo>
                    <a:pt x="2386" y="11929"/>
                    <a:pt x="10989" y="21600"/>
                    <a:pt x="21600" y="2160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687" name="Line"/>
            <p:cNvSpPr/>
            <p:nvPr/>
          </p:nvSpPr>
          <p:spPr>
            <a:xfrm rot="21401360">
              <a:off x="6230" y="30688"/>
              <a:ext cx="1069944" cy="246704"/>
            </a:xfrm>
            <a:custGeom>
              <a:avLst/>
              <a:gdLst/>
              <a:ahLst/>
              <a:cxnLst>
                <a:cxn ang="0">
                  <a:pos x="wd2" y="hd2"/>
                </a:cxn>
                <a:cxn ang="5400000">
                  <a:pos x="wd2" y="hd2"/>
                </a:cxn>
                <a:cxn ang="10800000">
                  <a:pos x="wd2" y="hd2"/>
                </a:cxn>
                <a:cxn ang="16200000">
                  <a:pos x="wd2" y="hd2"/>
                </a:cxn>
              </a:cxnLst>
              <a:rect l="0" t="0" r="r" b="b"/>
              <a:pathLst>
                <a:path w="21600" h="21600" extrusionOk="0">
                  <a:moveTo>
                    <a:pt x="10648" y="21558"/>
                  </a:moveTo>
                  <a:lnTo>
                    <a:pt x="10648" y="21558"/>
                  </a:lnTo>
                  <a:cubicBezTo>
                    <a:pt x="14980" y="20978"/>
                    <a:pt x="18647" y="14455"/>
                    <a:pt x="19732" y="5400"/>
                  </a:cubicBezTo>
                  <a:lnTo>
                    <a:pt x="19110" y="5400"/>
                  </a:lnTo>
                  <a:lnTo>
                    <a:pt x="20673" y="0"/>
                  </a:lnTo>
                  <a:lnTo>
                    <a:pt x="21600" y="5400"/>
                  </a:lnTo>
                  <a:lnTo>
                    <a:pt x="20977" y="5400"/>
                  </a:lnTo>
                  <a:cubicBezTo>
                    <a:pt x="19835" y="14937"/>
                    <a:pt x="15842" y="21600"/>
                    <a:pt x="11270" y="21600"/>
                  </a:cubicBezTo>
                  <a:lnTo>
                    <a:pt x="10025" y="21600"/>
                  </a:lnTo>
                  <a:cubicBezTo>
                    <a:pt x="4488" y="21600"/>
                    <a:pt x="0" y="11929"/>
                    <a:pt x="0" y="0"/>
                  </a:cubicBezTo>
                  <a:lnTo>
                    <a:pt x="1245" y="0"/>
                  </a:lnTo>
                  <a:cubicBezTo>
                    <a:pt x="1245" y="11929"/>
                    <a:pt x="5734" y="21600"/>
                    <a:pt x="11270" y="21600"/>
                  </a:cubicBezTo>
                </a:path>
              </a:pathLst>
            </a:custGeom>
            <a:noFill/>
            <a:ln w="28575"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grpSp>
        <p:nvGrpSpPr>
          <p:cNvPr id="6692" name="Google Shape;5542;g344fbd29deb_0_1"/>
          <p:cNvGrpSpPr/>
          <p:nvPr/>
        </p:nvGrpSpPr>
        <p:grpSpPr>
          <a:xfrm>
            <a:off x="18638595" y="11214712"/>
            <a:ext cx="296152" cy="385890"/>
            <a:chOff x="0" y="0"/>
            <a:chExt cx="296150" cy="385889"/>
          </a:xfrm>
        </p:grpSpPr>
        <p:sp>
          <p:nvSpPr>
            <p:cNvPr id="6689" name="Shape"/>
            <p:cNvSpPr/>
            <p:nvPr/>
          </p:nvSpPr>
          <p:spPr>
            <a:xfrm rot="6987477">
              <a:off x="-28981" y="115660"/>
              <a:ext cx="354113" cy="154569"/>
            </a:xfrm>
            <a:custGeom>
              <a:avLst/>
              <a:gdLst/>
              <a:ahLst/>
              <a:cxnLst>
                <a:cxn ang="0">
                  <a:pos x="wd2" y="hd2"/>
                </a:cxn>
                <a:cxn ang="5400000">
                  <a:pos x="wd2" y="hd2"/>
                </a:cxn>
                <a:cxn ang="10800000">
                  <a:pos x="wd2" y="hd2"/>
                </a:cxn>
                <a:cxn ang="16200000">
                  <a:pos x="wd2" y="hd2"/>
                </a:cxn>
              </a:cxnLst>
              <a:rect l="0" t="0" r="r" b="b"/>
              <a:pathLst>
                <a:path w="21600" h="20446" extrusionOk="0">
                  <a:moveTo>
                    <a:pt x="19535" y="0"/>
                  </a:moveTo>
                  <a:lnTo>
                    <a:pt x="21600" y="5111"/>
                  </a:lnTo>
                  <a:lnTo>
                    <a:pt x="20422" y="5111"/>
                  </a:lnTo>
                  <a:cubicBezTo>
                    <a:pt x="19264" y="15098"/>
                    <a:pt x="14948" y="21600"/>
                    <a:pt x="10356" y="20276"/>
                  </a:cubicBezTo>
                  <a:cubicBezTo>
                    <a:pt x="14075" y="19203"/>
                    <a:pt x="17127" y="13199"/>
                    <a:pt x="18065" y="5111"/>
                  </a:cubicBezTo>
                  <a:lnTo>
                    <a:pt x="16886" y="5111"/>
                  </a:lnTo>
                  <a:close/>
                  <a:moveTo>
                    <a:pt x="9178" y="20445"/>
                  </a:moveTo>
                  <a:cubicBezTo>
                    <a:pt x="4109" y="20445"/>
                    <a:pt x="0" y="11291"/>
                    <a:pt x="0" y="0"/>
                  </a:cubicBezTo>
                  <a:lnTo>
                    <a:pt x="2357" y="0"/>
                  </a:lnTo>
                  <a:cubicBezTo>
                    <a:pt x="2357" y="11291"/>
                    <a:pt x="6466" y="20445"/>
                    <a:pt x="11535" y="20445"/>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690" name="Shape"/>
            <p:cNvSpPr/>
            <p:nvPr/>
          </p:nvSpPr>
          <p:spPr>
            <a:xfrm rot="6987477">
              <a:off x="90286" y="41806"/>
              <a:ext cx="189106" cy="154558"/>
            </a:xfrm>
            <a:custGeom>
              <a:avLst/>
              <a:gdLst/>
              <a:ahLst/>
              <a:cxnLst>
                <a:cxn ang="0">
                  <a:pos x="wd2" y="hd2"/>
                </a:cxn>
                <a:cxn ang="5400000">
                  <a:pos x="wd2" y="hd2"/>
                </a:cxn>
                <a:cxn ang="10800000">
                  <a:pos x="wd2" y="hd2"/>
                </a:cxn>
                <a:cxn ang="16200000">
                  <a:pos x="wd2" y="hd2"/>
                </a:cxn>
              </a:cxnLst>
              <a:rect l="0" t="0" r="r" b="b"/>
              <a:pathLst>
                <a:path w="21600" h="21600" extrusionOk="0">
                  <a:moveTo>
                    <a:pt x="17187" y="21600"/>
                  </a:moveTo>
                  <a:cubicBezTo>
                    <a:pt x="7695" y="21600"/>
                    <a:pt x="0" y="11929"/>
                    <a:pt x="0" y="0"/>
                  </a:cubicBezTo>
                  <a:lnTo>
                    <a:pt x="4413" y="0"/>
                  </a:lnTo>
                  <a:cubicBezTo>
                    <a:pt x="4413" y="11929"/>
                    <a:pt x="12108" y="21600"/>
                    <a:pt x="21600" y="2160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691" name="Line"/>
            <p:cNvSpPr/>
            <p:nvPr/>
          </p:nvSpPr>
          <p:spPr>
            <a:xfrm rot="6987477">
              <a:off x="-28976" y="115668"/>
              <a:ext cx="354113" cy="154558"/>
            </a:xfrm>
            <a:custGeom>
              <a:avLst/>
              <a:gdLst/>
              <a:ahLst/>
              <a:cxnLst>
                <a:cxn ang="0">
                  <a:pos x="wd2" y="hd2"/>
                </a:cxn>
                <a:cxn ang="5400000">
                  <a:pos x="wd2" y="hd2"/>
                </a:cxn>
                <a:cxn ang="10800000">
                  <a:pos x="wd2" y="hd2"/>
                </a:cxn>
                <a:cxn ang="16200000">
                  <a:pos x="wd2" y="hd2"/>
                </a:cxn>
              </a:cxnLst>
              <a:rect l="0" t="0" r="r" b="b"/>
              <a:pathLst>
                <a:path w="21600" h="21600" extrusionOk="0">
                  <a:moveTo>
                    <a:pt x="10356" y="21421"/>
                  </a:moveTo>
                  <a:cubicBezTo>
                    <a:pt x="14075" y="20288"/>
                    <a:pt x="17127" y="13945"/>
                    <a:pt x="18065" y="5400"/>
                  </a:cubicBezTo>
                  <a:lnTo>
                    <a:pt x="16886" y="5400"/>
                  </a:lnTo>
                  <a:lnTo>
                    <a:pt x="19535" y="0"/>
                  </a:lnTo>
                  <a:lnTo>
                    <a:pt x="21600" y="5400"/>
                  </a:lnTo>
                  <a:lnTo>
                    <a:pt x="20422" y="5400"/>
                  </a:lnTo>
                  <a:cubicBezTo>
                    <a:pt x="19375" y="14937"/>
                    <a:pt x="15720" y="21600"/>
                    <a:pt x="11535" y="21600"/>
                  </a:cubicBezTo>
                  <a:lnTo>
                    <a:pt x="9178" y="21600"/>
                  </a:lnTo>
                  <a:cubicBezTo>
                    <a:pt x="4109" y="21600"/>
                    <a:pt x="0" y="11929"/>
                    <a:pt x="0" y="0"/>
                  </a:cubicBezTo>
                  <a:lnTo>
                    <a:pt x="2357" y="0"/>
                  </a:lnTo>
                  <a:cubicBezTo>
                    <a:pt x="2357" y="11929"/>
                    <a:pt x="6466" y="21600"/>
                    <a:pt x="11535" y="21600"/>
                  </a:cubicBezTo>
                </a:path>
              </a:pathLst>
            </a:custGeom>
            <a:noFill/>
            <a:ln w="28575"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sp>
        <p:nvSpPr>
          <p:cNvPr id="6693" name="Google Shape;5543;g344fbd29deb_0_1"/>
          <p:cNvSpPr txBox="1"/>
          <p:nvPr/>
        </p:nvSpPr>
        <p:spPr>
          <a:xfrm>
            <a:off x="18954174" y="11031538"/>
            <a:ext cx="916201" cy="360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200" b="1">
                <a:latin typeface="Book Antiqua"/>
                <a:ea typeface="Book Antiqua"/>
                <a:cs typeface="Book Antiqua"/>
                <a:sym typeface="Book Antiqua"/>
              </a:defRPr>
            </a:lvl1pPr>
          </a:lstStyle>
          <a:p>
            <a:r>
              <a:t>auna.yml</a:t>
            </a:r>
          </a:p>
        </p:txBody>
      </p:sp>
      <p:sp>
        <p:nvSpPr>
          <p:cNvPr id="6694" name="Google Shape;5544;g344fbd29deb_0_1"/>
          <p:cNvSpPr txBox="1"/>
          <p:nvPr/>
        </p:nvSpPr>
        <p:spPr>
          <a:xfrm>
            <a:off x="18253674" y="11807174"/>
            <a:ext cx="681001" cy="335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000" b="1">
                <a:latin typeface="Book Antiqua"/>
                <a:ea typeface="Book Antiqua"/>
                <a:cs typeface="Book Antiqua"/>
                <a:sym typeface="Book Antiqua"/>
              </a:defRPr>
            </a:lvl1pPr>
          </a:lstStyle>
          <a:p>
            <a:r>
              <a:t>asrs.yml</a:t>
            </a:r>
          </a:p>
        </p:txBody>
      </p:sp>
      <p:sp>
        <p:nvSpPr>
          <p:cNvPr id="6695" name="Google Shape;5545;g344fbd29deb_0_1"/>
          <p:cNvSpPr txBox="1"/>
          <p:nvPr/>
        </p:nvSpPr>
        <p:spPr>
          <a:xfrm>
            <a:off x="19889874" y="11749099"/>
            <a:ext cx="690901" cy="335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000" b="1">
                <a:latin typeface="Book Antiqua"/>
                <a:ea typeface="Book Antiqua"/>
                <a:cs typeface="Book Antiqua"/>
                <a:sym typeface="Book Antiqua"/>
              </a:defRPr>
            </a:lvl1pPr>
          </a:lstStyle>
          <a:p>
            <a:r>
              <a:t>esea.yml</a:t>
            </a:r>
          </a:p>
        </p:txBody>
      </p:sp>
      <p:grpSp>
        <p:nvGrpSpPr>
          <p:cNvPr id="6699" name="Google Shape;5546;g344fbd29deb_0_1"/>
          <p:cNvGrpSpPr/>
          <p:nvPr/>
        </p:nvGrpSpPr>
        <p:grpSpPr>
          <a:xfrm>
            <a:off x="19873453" y="11188802"/>
            <a:ext cx="344472" cy="371196"/>
            <a:chOff x="0" y="0"/>
            <a:chExt cx="344470" cy="371195"/>
          </a:xfrm>
        </p:grpSpPr>
        <p:sp>
          <p:nvSpPr>
            <p:cNvPr id="6696" name="Shape"/>
            <p:cNvSpPr/>
            <p:nvPr/>
          </p:nvSpPr>
          <p:spPr>
            <a:xfrm rot="13825649">
              <a:off x="-4795" y="108461"/>
              <a:ext cx="354061" cy="154273"/>
            </a:xfrm>
            <a:custGeom>
              <a:avLst/>
              <a:gdLst/>
              <a:ahLst/>
              <a:cxnLst>
                <a:cxn ang="0">
                  <a:pos x="wd2" y="hd2"/>
                </a:cxn>
                <a:cxn ang="5400000">
                  <a:pos x="wd2" y="hd2"/>
                </a:cxn>
                <a:cxn ang="10800000">
                  <a:pos x="wd2" y="hd2"/>
                </a:cxn>
                <a:cxn ang="16200000">
                  <a:pos x="wd2" y="hd2"/>
                </a:cxn>
              </a:cxnLst>
              <a:rect l="0" t="0" r="r" b="b"/>
              <a:pathLst>
                <a:path w="21600" h="20449" extrusionOk="0">
                  <a:moveTo>
                    <a:pt x="19539" y="0"/>
                  </a:moveTo>
                  <a:lnTo>
                    <a:pt x="21600" y="5112"/>
                  </a:lnTo>
                  <a:lnTo>
                    <a:pt x="20424" y="5112"/>
                  </a:lnTo>
                  <a:cubicBezTo>
                    <a:pt x="19266" y="15097"/>
                    <a:pt x="14950" y="21600"/>
                    <a:pt x="10358" y="20279"/>
                  </a:cubicBezTo>
                  <a:cubicBezTo>
                    <a:pt x="14079" y="19208"/>
                    <a:pt x="17133" y="13203"/>
                    <a:pt x="18071" y="5112"/>
                  </a:cubicBezTo>
                  <a:lnTo>
                    <a:pt x="16895" y="5112"/>
                  </a:lnTo>
                  <a:close/>
                  <a:moveTo>
                    <a:pt x="9181" y="20447"/>
                  </a:moveTo>
                  <a:cubicBezTo>
                    <a:pt x="4111" y="20447"/>
                    <a:pt x="0" y="11293"/>
                    <a:pt x="0" y="0"/>
                  </a:cubicBezTo>
                  <a:lnTo>
                    <a:pt x="2353" y="0"/>
                  </a:lnTo>
                  <a:cubicBezTo>
                    <a:pt x="2353" y="11293"/>
                    <a:pt x="6463" y="20447"/>
                    <a:pt x="11534" y="20447"/>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697" name="Shape"/>
            <p:cNvSpPr/>
            <p:nvPr/>
          </p:nvSpPr>
          <p:spPr>
            <a:xfrm rot="13825649">
              <a:off x="130257" y="172063"/>
              <a:ext cx="189062" cy="154261"/>
            </a:xfrm>
            <a:custGeom>
              <a:avLst/>
              <a:gdLst/>
              <a:ahLst/>
              <a:cxnLst>
                <a:cxn ang="0">
                  <a:pos x="wd2" y="hd2"/>
                </a:cxn>
                <a:cxn ang="5400000">
                  <a:pos x="wd2" y="hd2"/>
                </a:cxn>
                <a:cxn ang="10800000">
                  <a:pos x="wd2" y="hd2"/>
                </a:cxn>
                <a:cxn ang="16200000">
                  <a:pos x="wd2" y="hd2"/>
                </a:cxn>
              </a:cxnLst>
              <a:rect l="0" t="0" r="r" b="b"/>
              <a:pathLst>
                <a:path w="21600" h="21600" extrusionOk="0">
                  <a:moveTo>
                    <a:pt x="17194" y="21600"/>
                  </a:moveTo>
                  <a:cubicBezTo>
                    <a:pt x="7698" y="21600"/>
                    <a:pt x="0" y="11929"/>
                    <a:pt x="0" y="0"/>
                  </a:cubicBezTo>
                  <a:lnTo>
                    <a:pt x="4406" y="0"/>
                  </a:lnTo>
                  <a:cubicBezTo>
                    <a:pt x="4406" y="11929"/>
                    <a:pt x="12104" y="21600"/>
                    <a:pt x="21600" y="2160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698" name="Line"/>
            <p:cNvSpPr/>
            <p:nvPr/>
          </p:nvSpPr>
          <p:spPr>
            <a:xfrm rot="13825649">
              <a:off x="-4800" y="108471"/>
              <a:ext cx="354061" cy="154261"/>
            </a:xfrm>
            <a:custGeom>
              <a:avLst/>
              <a:gdLst/>
              <a:ahLst/>
              <a:cxnLst>
                <a:cxn ang="0">
                  <a:pos x="wd2" y="hd2"/>
                </a:cxn>
                <a:cxn ang="5400000">
                  <a:pos x="wd2" y="hd2"/>
                </a:cxn>
                <a:cxn ang="10800000">
                  <a:pos x="wd2" y="hd2"/>
                </a:cxn>
                <a:cxn ang="16200000">
                  <a:pos x="wd2" y="hd2"/>
                </a:cxn>
              </a:cxnLst>
              <a:rect l="0" t="0" r="r" b="b"/>
              <a:pathLst>
                <a:path w="21600" h="21600" extrusionOk="0">
                  <a:moveTo>
                    <a:pt x="10358" y="21422"/>
                  </a:moveTo>
                  <a:cubicBezTo>
                    <a:pt x="14079" y="20291"/>
                    <a:pt x="17133" y="13947"/>
                    <a:pt x="18071" y="5400"/>
                  </a:cubicBezTo>
                  <a:lnTo>
                    <a:pt x="16895" y="5400"/>
                  </a:lnTo>
                  <a:lnTo>
                    <a:pt x="19539" y="0"/>
                  </a:lnTo>
                  <a:lnTo>
                    <a:pt x="21600" y="5400"/>
                  </a:lnTo>
                  <a:lnTo>
                    <a:pt x="20424" y="5400"/>
                  </a:lnTo>
                  <a:cubicBezTo>
                    <a:pt x="19377" y="14937"/>
                    <a:pt x="15721" y="21600"/>
                    <a:pt x="11534" y="21600"/>
                  </a:cubicBezTo>
                  <a:lnTo>
                    <a:pt x="9181" y="21600"/>
                  </a:lnTo>
                  <a:cubicBezTo>
                    <a:pt x="4111" y="21600"/>
                    <a:pt x="0" y="11929"/>
                    <a:pt x="0" y="0"/>
                  </a:cubicBezTo>
                  <a:lnTo>
                    <a:pt x="2353" y="0"/>
                  </a:lnTo>
                  <a:cubicBezTo>
                    <a:pt x="2353" y="11929"/>
                    <a:pt x="6463" y="21600"/>
                    <a:pt x="11534" y="21600"/>
                  </a:cubicBezTo>
                </a:path>
              </a:pathLst>
            </a:custGeom>
            <a:noFill/>
            <a:ln w="28575"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sp>
        <p:nvSpPr>
          <p:cNvPr id="6700" name="Google Shape;5547;g344fbd29deb_0_1"/>
          <p:cNvSpPr/>
          <p:nvPr/>
        </p:nvSpPr>
        <p:spPr>
          <a:xfrm>
            <a:off x="20177512" y="13042850"/>
            <a:ext cx="5701" cy="957301"/>
          </a:xfrm>
          <a:prstGeom prst="line">
            <a:avLst/>
          </a:prstGeom>
          <a:ln w="38100">
            <a:solidFill>
              <a:srgbClr val="CFBA65"/>
            </a:solidFill>
          </a:ln>
        </p:spPr>
        <p:txBody>
          <a:bodyPr lIns="0" tIns="0" rIns="0" bIns="0"/>
          <a:lstStyle/>
          <a:p>
            <a:endParaRPr/>
          </a:p>
        </p:txBody>
      </p:sp>
      <p:sp>
        <p:nvSpPr>
          <p:cNvPr id="6701" name="Google Shape;5548;g344fbd29deb_0_1"/>
          <p:cNvSpPr/>
          <p:nvPr/>
        </p:nvSpPr>
        <p:spPr>
          <a:xfrm flipV="1">
            <a:off x="20042500" y="13988175"/>
            <a:ext cx="153001" cy="2101"/>
          </a:xfrm>
          <a:prstGeom prst="line">
            <a:avLst/>
          </a:prstGeom>
          <a:ln w="38100">
            <a:solidFill>
              <a:srgbClr val="CFBA65"/>
            </a:solidFill>
          </a:ln>
        </p:spPr>
        <p:txBody>
          <a:bodyPr lIns="0" tIns="0" rIns="0" bIns="0"/>
          <a:lstStyle/>
          <a:p>
            <a:endParaRPr/>
          </a:p>
        </p:txBody>
      </p:sp>
      <p:sp>
        <p:nvSpPr>
          <p:cNvPr id="6702" name="Google Shape;5549;g344fbd29deb_0_1"/>
          <p:cNvSpPr txBox="1"/>
          <p:nvPr/>
        </p:nvSpPr>
        <p:spPr>
          <a:xfrm>
            <a:off x="17781928" y="10273975"/>
            <a:ext cx="3331801" cy="944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2500" b="1">
                <a:solidFill>
                  <a:srgbClr val="674EA7"/>
                </a:solidFill>
                <a:latin typeface="Book Antiqua"/>
                <a:ea typeface="Book Antiqua"/>
                <a:cs typeface="Book Antiqua"/>
                <a:sym typeface="Book Antiqua"/>
              </a:defRPr>
            </a:lvl1pPr>
          </a:lstStyle>
          <a:p>
            <a:r>
              <a:t>CONFIG</a:t>
            </a:r>
          </a:p>
        </p:txBody>
      </p:sp>
      <p:sp>
        <p:nvSpPr>
          <p:cNvPr id="6703" name="Google Shape;5550;g344fbd29deb_0_1"/>
          <p:cNvSpPr/>
          <p:nvPr/>
        </p:nvSpPr>
        <p:spPr>
          <a:xfrm flipV="1">
            <a:off x="16728675" y="10787078"/>
            <a:ext cx="1168801" cy="2701"/>
          </a:xfrm>
          <a:prstGeom prst="line">
            <a:avLst/>
          </a:prstGeom>
          <a:ln w="38100">
            <a:solidFill>
              <a:srgbClr val="674FA7"/>
            </a:solidFill>
          </a:ln>
        </p:spPr>
        <p:txBody>
          <a:bodyPr lIns="0" tIns="0" rIns="0" bIns="0"/>
          <a:lstStyle/>
          <a:p>
            <a:endParaRPr/>
          </a:p>
        </p:txBody>
      </p:sp>
      <p:sp>
        <p:nvSpPr>
          <p:cNvPr id="6704" name="Google Shape;5551;g344fbd29deb_0_1"/>
          <p:cNvSpPr/>
          <p:nvPr/>
        </p:nvSpPr>
        <p:spPr>
          <a:xfrm flipH="1">
            <a:off x="16733456" y="10778362"/>
            <a:ext cx="901" cy="909901"/>
          </a:xfrm>
          <a:prstGeom prst="line">
            <a:avLst/>
          </a:prstGeom>
          <a:ln w="38100">
            <a:solidFill>
              <a:srgbClr val="674FA7"/>
            </a:solidFill>
            <a:tailEnd type="triangle"/>
          </a:ln>
        </p:spPr>
        <p:txBody>
          <a:bodyPr lIns="0" tIns="0" rIns="0" bIns="0"/>
          <a:lstStyle/>
          <a:p>
            <a:endParaRPr/>
          </a:p>
        </p:txBody>
      </p:sp>
      <p:sp>
        <p:nvSpPr>
          <p:cNvPr id="6705" name="Google Shape;5552;g344fbd29deb_0_1"/>
          <p:cNvSpPr/>
          <p:nvPr/>
        </p:nvSpPr>
        <p:spPr>
          <a:xfrm flipH="1" flipV="1">
            <a:off x="20977726" y="10750974"/>
            <a:ext cx="1168801" cy="1501"/>
          </a:xfrm>
          <a:prstGeom prst="line">
            <a:avLst/>
          </a:prstGeom>
          <a:ln w="38100">
            <a:solidFill>
              <a:srgbClr val="674FA7"/>
            </a:solidFill>
          </a:ln>
        </p:spPr>
        <p:txBody>
          <a:bodyPr lIns="0" tIns="0" rIns="0" bIns="0"/>
          <a:lstStyle/>
          <a:p>
            <a:endParaRPr/>
          </a:p>
        </p:txBody>
      </p:sp>
      <p:sp>
        <p:nvSpPr>
          <p:cNvPr id="6706" name="Google Shape;5553;g344fbd29deb_0_1"/>
          <p:cNvSpPr/>
          <p:nvPr/>
        </p:nvSpPr>
        <p:spPr>
          <a:xfrm>
            <a:off x="22140843" y="10746437"/>
            <a:ext cx="901" cy="481201"/>
          </a:xfrm>
          <a:prstGeom prst="line">
            <a:avLst/>
          </a:prstGeom>
          <a:ln w="38100">
            <a:solidFill>
              <a:srgbClr val="674FA7"/>
            </a:solidFill>
            <a:tailEnd type="triangle"/>
          </a:ln>
        </p:spPr>
        <p:txBody>
          <a:bodyPr lIns="0" tIns="0" rIns="0" bIns="0"/>
          <a:lstStyle/>
          <a:p>
            <a:endParaRPr/>
          </a:p>
        </p:txBody>
      </p:sp>
      <p:sp>
        <p:nvSpPr>
          <p:cNvPr id="6707" name="Google Shape;5554;g344fbd29deb_0_1"/>
          <p:cNvSpPr/>
          <p:nvPr/>
        </p:nvSpPr>
        <p:spPr>
          <a:xfrm>
            <a:off x="20170481" y="12500699"/>
            <a:ext cx="901" cy="481201"/>
          </a:xfrm>
          <a:prstGeom prst="line">
            <a:avLst/>
          </a:prstGeom>
          <a:ln w="38100">
            <a:solidFill>
              <a:srgbClr val="674FA7"/>
            </a:solidFill>
            <a:tailEnd type="triangle"/>
          </a:ln>
        </p:spPr>
        <p:txBody>
          <a:bodyPr lIns="0" tIns="0" rIns="0" bIns="0"/>
          <a:lstStyle/>
          <a:p>
            <a:endParaRPr/>
          </a:p>
        </p:txBody>
      </p:sp>
      <p:grpSp>
        <p:nvGrpSpPr>
          <p:cNvPr id="6736" name="Google Shape;5555;g344fbd29deb_0_1"/>
          <p:cNvGrpSpPr/>
          <p:nvPr/>
        </p:nvGrpSpPr>
        <p:grpSpPr>
          <a:xfrm>
            <a:off x="18164111" y="13705443"/>
            <a:ext cx="2487060" cy="2288426"/>
            <a:chOff x="0" y="0"/>
            <a:chExt cx="2487059" cy="2288425"/>
          </a:xfrm>
        </p:grpSpPr>
        <p:grpSp>
          <p:nvGrpSpPr>
            <p:cNvPr id="6710" name="Google Shape;5556;g344fbd29deb_0_1"/>
            <p:cNvGrpSpPr/>
            <p:nvPr/>
          </p:nvGrpSpPr>
          <p:grpSpPr>
            <a:xfrm>
              <a:off x="598390" y="-1"/>
              <a:ext cx="1204978" cy="1521602"/>
              <a:chOff x="0" y="0"/>
              <a:chExt cx="1204976" cy="1521600"/>
            </a:xfrm>
          </p:grpSpPr>
          <p:sp>
            <p:nvSpPr>
              <p:cNvPr id="6708" name="Shape"/>
              <p:cNvSpPr/>
              <p:nvPr/>
            </p:nvSpPr>
            <p:spPr>
              <a:xfrm>
                <a:off x="-1" y="-1"/>
                <a:ext cx="1204978" cy="152160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09" name="Shape"/>
              <p:cNvSpPr/>
              <p:nvPr/>
            </p:nvSpPr>
            <p:spPr>
              <a:xfrm>
                <a:off x="-1" y="-1"/>
                <a:ext cx="1204978" cy="1521602"/>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38100"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pic>
          <p:nvPicPr>
            <p:cNvPr id="6711" name="Google Shape;5557;g344fbd29deb_0_1" descr="Google Shape;5557;g344fbd29deb_0_1"/>
            <p:cNvPicPr>
              <a:picLocks noChangeAspect="1"/>
            </p:cNvPicPr>
            <p:nvPr/>
          </p:nvPicPr>
          <p:blipFill>
            <a:blip r:embed="rId4"/>
            <a:srcRect l="36104" t="40123" r="38286" b="48953"/>
            <a:stretch>
              <a:fillRect/>
            </a:stretch>
          </p:blipFill>
          <p:spPr>
            <a:xfrm>
              <a:off x="549962" y="480746"/>
              <a:ext cx="1318801" cy="830894"/>
            </a:xfrm>
            <a:prstGeom prst="rect">
              <a:avLst/>
            </a:prstGeom>
            <a:ln w="12700" cap="flat">
              <a:noFill/>
              <a:miter lim="400000"/>
            </a:ln>
            <a:effectLst/>
          </p:spPr>
        </p:pic>
        <p:sp>
          <p:nvSpPr>
            <p:cNvPr id="6712" name="Google Shape;5558;g344fbd29deb_0_1"/>
            <p:cNvSpPr txBox="1"/>
            <p:nvPr/>
          </p:nvSpPr>
          <p:spPr>
            <a:xfrm>
              <a:off x="854151" y="435051"/>
              <a:ext cx="971401" cy="4876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2000" b="1">
                  <a:latin typeface="Book Antiqua"/>
                  <a:ea typeface="Book Antiqua"/>
                  <a:cs typeface="Book Antiqua"/>
                  <a:sym typeface="Book Antiqua"/>
                </a:defRPr>
              </a:lvl1pPr>
            </a:lstStyle>
            <a:p>
              <a:r>
                <a:t>Geo</a:t>
              </a:r>
            </a:p>
          </p:txBody>
        </p:sp>
        <p:sp>
          <p:nvSpPr>
            <p:cNvPr id="6713" name="Google Shape;5559;g344fbd29deb_0_1"/>
            <p:cNvSpPr txBox="1"/>
            <p:nvPr/>
          </p:nvSpPr>
          <p:spPr>
            <a:xfrm>
              <a:off x="863646" y="754575"/>
              <a:ext cx="1254002" cy="4749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1900" b="1">
                  <a:latin typeface="Book Antiqua"/>
                  <a:ea typeface="Book Antiqua"/>
                  <a:cs typeface="Book Antiqua"/>
                  <a:sym typeface="Book Antiqua"/>
                </a:defRPr>
              </a:lvl1pPr>
            </a:lstStyle>
            <a:p>
              <a:r>
                <a:t>Data</a:t>
              </a:r>
            </a:p>
          </p:txBody>
        </p:sp>
        <p:grpSp>
          <p:nvGrpSpPr>
            <p:cNvPr id="6716" name="Google Shape;5560;g344fbd29deb_0_1"/>
            <p:cNvGrpSpPr/>
            <p:nvPr/>
          </p:nvGrpSpPr>
          <p:grpSpPr>
            <a:xfrm>
              <a:off x="25007" y="1496125"/>
              <a:ext cx="622228" cy="792301"/>
              <a:chOff x="0" y="0"/>
              <a:chExt cx="622226" cy="792299"/>
            </a:xfrm>
          </p:grpSpPr>
          <p:sp>
            <p:nvSpPr>
              <p:cNvPr id="6714" name="Shape"/>
              <p:cNvSpPr/>
              <p:nvPr/>
            </p:nvSpPr>
            <p:spPr>
              <a:xfrm>
                <a:off x="-1" y="0"/>
                <a:ext cx="622227" cy="7923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15" name="Shape"/>
              <p:cNvSpPr/>
              <p:nvPr/>
            </p:nvSpPr>
            <p:spPr>
              <a:xfrm>
                <a:off x="-1" y="0"/>
                <a:ext cx="622227" cy="792300"/>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38100"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pic>
          <p:nvPicPr>
            <p:cNvPr id="6717" name="Google Shape;5561;g344fbd29deb_0_1" descr="Google Shape;5561;g344fbd29deb_0_1"/>
            <p:cNvPicPr>
              <a:picLocks noChangeAspect="1"/>
            </p:cNvPicPr>
            <p:nvPr/>
          </p:nvPicPr>
          <p:blipFill>
            <a:blip r:embed="rId4"/>
            <a:srcRect l="36104" t="40123" r="38286" b="48953"/>
            <a:stretch>
              <a:fillRect/>
            </a:stretch>
          </p:blipFill>
          <p:spPr>
            <a:xfrm>
              <a:off x="0" y="1746450"/>
              <a:ext cx="681000" cy="432648"/>
            </a:xfrm>
            <a:prstGeom prst="rect">
              <a:avLst/>
            </a:prstGeom>
            <a:ln w="12700" cap="flat">
              <a:noFill/>
              <a:miter lim="400000"/>
            </a:ln>
            <a:effectLst/>
          </p:spPr>
        </p:pic>
        <p:grpSp>
          <p:nvGrpSpPr>
            <p:cNvPr id="6720" name="Google Shape;5562;g344fbd29deb_0_1"/>
            <p:cNvGrpSpPr/>
            <p:nvPr/>
          </p:nvGrpSpPr>
          <p:grpSpPr>
            <a:xfrm>
              <a:off x="1774219" y="1455338"/>
              <a:ext cx="622227" cy="792301"/>
              <a:chOff x="0" y="0"/>
              <a:chExt cx="622226" cy="792299"/>
            </a:xfrm>
          </p:grpSpPr>
          <p:sp>
            <p:nvSpPr>
              <p:cNvPr id="6718" name="Shape"/>
              <p:cNvSpPr/>
              <p:nvPr/>
            </p:nvSpPr>
            <p:spPr>
              <a:xfrm>
                <a:off x="-1" y="0"/>
                <a:ext cx="622227" cy="7923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19" name="Shape"/>
              <p:cNvSpPr/>
              <p:nvPr/>
            </p:nvSpPr>
            <p:spPr>
              <a:xfrm>
                <a:off x="-1" y="0"/>
                <a:ext cx="622227" cy="792300"/>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38100"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pic>
          <p:nvPicPr>
            <p:cNvPr id="6721" name="Google Shape;5563;g344fbd29deb_0_1" descr="Google Shape;5563;g344fbd29deb_0_1"/>
            <p:cNvPicPr>
              <a:picLocks noChangeAspect="1"/>
            </p:cNvPicPr>
            <p:nvPr/>
          </p:nvPicPr>
          <p:blipFill>
            <a:blip r:embed="rId4"/>
            <a:srcRect l="36104" t="40123" r="38286" b="48953"/>
            <a:stretch>
              <a:fillRect/>
            </a:stretch>
          </p:blipFill>
          <p:spPr>
            <a:xfrm>
              <a:off x="1749212" y="1705662"/>
              <a:ext cx="681001" cy="432648"/>
            </a:xfrm>
            <a:prstGeom prst="rect">
              <a:avLst/>
            </a:prstGeom>
            <a:ln w="12700" cap="flat">
              <a:noFill/>
              <a:miter lim="400000"/>
            </a:ln>
            <a:effectLst/>
          </p:spPr>
        </p:pic>
        <p:grpSp>
          <p:nvGrpSpPr>
            <p:cNvPr id="6725" name="Google Shape;5564;g344fbd29deb_0_1"/>
            <p:cNvGrpSpPr/>
            <p:nvPr/>
          </p:nvGrpSpPr>
          <p:grpSpPr>
            <a:xfrm>
              <a:off x="10495" y="844022"/>
              <a:ext cx="471334" cy="585470"/>
              <a:chOff x="0" y="0"/>
              <a:chExt cx="471332" cy="585468"/>
            </a:xfrm>
          </p:grpSpPr>
          <p:sp>
            <p:nvSpPr>
              <p:cNvPr id="6722" name="Shape"/>
              <p:cNvSpPr/>
              <p:nvPr/>
            </p:nvSpPr>
            <p:spPr>
              <a:xfrm rot="6987786">
                <a:off x="-24840" y="159159"/>
                <a:ext cx="521013" cy="267151"/>
              </a:xfrm>
              <a:custGeom>
                <a:avLst/>
                <a:gdLst/>
                <a:ahLst/>
                <a:cxnLst>
                  <a:cxn ang="0">
                    <a:pos x="wd2" y="hd2"/>
                  </a:cxn>
                  <a:cxn ang="5400000">
                    <a:pos x="wd2" y="hd2"/>
                  </a:cxn>
                  <a:cxn ang="10800000">
                    <a:pos x="wd2" y="hd2"/>
                  </a:cxn>
                  <a:cxn ang="16200000">
                    <a:pos x="wd2" y="hd2"/>
                  </a:cxn>
                </a:cxnLst>
                <a:rect l="0" t="0" r="r" b="b"/>
                <a:pathLst>
                  <a:path w="21600" h="20223" extrusionOk="0">
                    <a:moveTo>
                      <a:pt x="19113" y="0"/>
                    </a:moveTo>
                    <a:lnTo>
                      <a:pt x="21600" y="5055"/>
                    </a:lnTo>
                    <a:lnTo>
                      <a:pt x="20216" y="5055"/>
                    </a:lnTo>
                    <a:cubicBezTo>
                      <a:pt x="19074" y="15143"/>
                      <a:pt x="14760" y="21600"/>
                      <a:pt x="10249" y="19973"/>
                    </a:cubicBezTo>
                    <a:cubicBezTo>
                      <a:pt x="13736" y="18715"/>
                      <a:pt x="16564" y="12855"/>
                      <a:pt x="17447" y="5055"/>
                    </a:cubicBezTo>
                    <a:lnTo>
                      <a:pt x="16063" y="5055"/>
                    </a:lnTo>
                    <a:close/>
                    <a:moveTo>
                      <a:pt x="8864" y="20221"/>
                    </a:moveTo>
                    <a:cubicBezTo>
                      <a:pt x="3969" y="20221"/>
                      <a:pt x="0" y="11168"/>
                      <a:pt x="0" y="0"/>
                    </a:cubicBezTo>
                    <a:lnTo>
                      <a:pt x="2769" y="0"/>
                    </a:lnTo>
                    <a:cubicBezTo>
                      <a:pt x="2769" y="11168"/>
                      <a:pt x="6737" y="20221"/>
                      <a:pt x="11633" y="20221"/>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23" name="Shape"/>
              <p:cNvSpPr/>
              <p:nvPr/>
            </p:nvSpPr>
            <p:spPr>
              <a:xfrm rot="6987786">
                <a:off x="148948" y="51567"/>
                <a:ext cx="280597" cy="267122"/>
              </a:xfrm>
              <a:custGeom>
                <a:avLst/>
                <a:gdLst/>
                <a:ahLst/>
                <a:cxnLst>
                  <a:cxn ang="0">
                    <a:pos x="wd2" y="hd2"/>
                  </a:cxn>
                  <a:cxn ang="5400000">
                    <a:pos x="wd2" y="hd2"/>
                  </a:cxn>
                  <a:cxn ang="10800000">
                    <a:pos x="wd2" y="hd2"/>
                  </a:cxn>
                  <a:cxn ang="16200000">
                    <a:pos x="wd2" y="hd2"/>
                  </a:cxn>
                </a:cxnLst>
                <a:rect l="0" t="0" r="r" b="b"/>
                <a:pathLst>
                  <a:path w="21600" h="21600" extrusionOk="0">
                    <a:moveTo>
                      <a:pt x="16459" y="21600"/>
                    </a:moveTo>
                    <a:cubicBezTo>
                      <a:pt x="7369" y="21600"/>
                      <a:pt x="0" y="11929"/>
                      <a:pt x="0" y="0"/>
                    </a:cubicBezTo>
                    <a:lnTo>
                      <a:pt x="5141" y="0"/>
                    </a:lnTo>
                    <a:cubicBezTo>
                      <a:pt x="5141" y="11929"/>
                      <a:pt x="12510" y="21600"/>
                      <a:pt x="21600" y="2160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24" name="Line"/>
              <p:cNvSpPr/>
              <p:nvPr/>
            </p:nvSpPr>
            <p:spPr>
              <a:xfrm rot="6987786">
                <a:off x="-24828" y="159180"/>
                <a:ext cx="521013" cy="267122"/>
              </a:xfrm>
              <a:custGeom>
                <a:avLst/>
                <a:gdLst/>
                <a:ahLst/>
                <a:cxnLst>
                  <a:cxn ang="0">
                    <a:pos x="wd2" y="hd2"/>
                  </a:cxn>
                  <a:cxn ang="5400000">
                    <a:pos x="wd2" y="hd2"/>
                  </a:cxn>
                  <a:cxn ang="10800000">
                    <a:pos x="wd2" y="hd2"/>
                  </a:cxn>
                  <a:cxn ang="16200000">
                    <a:pos x="wd2" y="hd2"/>
                  </a:cxn>
                </a:cxnLst>
                <a:rect l="0" t="0" r="r" b="b"/>
                <a:pathLst>
                  <a:path w="21600" h="21600" extrusionOk="0">
                    <a:moveTo>
                      <a:pt x="10249" y="21335"/>
                    </a:moveTo>
                    <a:cubicBezTo>
                      <a:pt x="13736" y="19991"/>
                      <a:pt x="16564" y="13731"/>
                      <a:pt x="17447" y="5400"/>
                    </a:cubicBezTo>
                    <a:lnTo>
                      <a:pt x="16063" y="5400"/>
                    </a:lnTo>
                    <a:lnTo>
                      <a:pt x="19113" y="0"/>
                    </a:lnTo>
                    <a:lnTo>
                      <a:pt x="21600" y="5400"/>
                    </a:lnTo>
                    <a:lnTo>
                      <a:pt x="20216" y="5400"/>
                    </a:lnTo>
                    <a:cubicBezTo>
                      <a:pt x="19205" y="14937"/>
                      <a:pt x="15675" y="21600"/>
                      <a:pt x="11633" y="21600"/>
                    </a:cubicBezTo>
                    <a:lnTo>
                      <a:pt x="8864" y="21600"/>
                    </a:lnTo>
                    <a:cubicBezTo>
                      <a:pt x="3969" y="21600"/>
                      <a:pt x="0" y="11929"/>
                      <a:pt x="0" y="0"/>
                    </a:cubicBezTo>
                    <a:lnTo>
                      <a:pt x="2769" y="0"/>
                    </a:lnTo>
                    <a:cubicBezTo>
                      <a:pt x="2769" y="11929"/>
                      <a:pt x="6737" y="21600"/>
                      <a:pt x="11633" y="21600"/>
                    </a:cubicBezTo>
                  </a:path>
                </a:pathLst>
              </a:custGeom>
              <a:noFill/>
              <a:ln w="28575"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grpSp>
          <p:nvGrpSpPr>
            <p:cNvPr id="6729" name="Google Shape;5565;g344fbd29deb_0_1"/>
            <p:cNvGrpSpPr/>
            <p:nvPr/>
          </p:nvGrpSpPr>
          <p:grpSpPr>
            <a:xfrm>
              <a:off x="1863452" y="830513"/>
              <a:ext cx="513697" cy="581220"/>
              <a:chOff x="0" y="0"/>
              <a:chExt cx="513696" cy="581219"/>
            </a:xfrm>
          </p:grpSpPr>
          <p:sp>
            <p:nvSpPr>
              <p:cNvPr id="6726" name="Shape"/>
              <p:cNvSpPr/>
              <p:nvPr/>
            </p:nvSpPr>
            <p:spPr>
              <a:xfrm rot="14150418">
                <a:off x="-3692" y="157005"/>
                <a:ext cx="521081" cy="267210"/>
              </a:xfrm>
              <a:custGeom>
                <a:avLst/>
                <a:gdLst/>
                <a:ahLst/>
                <a:cxnLst>
                  <a:cxn ang="0">
                    <a:pos x="wd2" y="hd2"/>
                  </a:cxn>
                  <a:cxn ang="5400000">
                    <a:pos x="wd2" y="hd2"/>
                  </a:cxn>
                  <a:cxn ang="10800000">
                    <a:pos x="wd2" y="hd2"/>
                  </a:cxn>
                  <a:cxn ang="16200000">
                    <a:pos x="wd2" y="hd2"/>
                  </a:cxn>
                </a:cxnLst>
                <a:rect l="0" t="0" r="r" b="b"/>
                <a:pathLst>
                  <a:path w="21600" h="20223" extrusionOk="0">
                    <a:moveTo>
                      <a:pt x="19113" y="0"/>
                    </a:moveTo>
                    <a:lnTo>
                      <a:pt x="21600" y="5055"/>
                    </a:lnTo>
                    <a:lnTo>
                      <a:pt x="20216" y="5055"/>
                    </a:lnTo>
                    <a:cubicBezTo>
                      <a:pt x="19074" y="15143"/>
                      <a:pt x="14759" y="21600"/>
                      <a:pt x="10249" y="19973"/>
                    </a:cubicBezTo>
                    <a:cubicBezTo>
                      <a:pt x="13736" y="18715"/>
                      <a:pt x="16564" y="12855"/>
                      <a:pt x="17447" y="5055"/>
                    </a:cubicBezTo>
                    <a:lnTo>
                      <a:pt x="16062" y="5055"/>
                    </a:lnTo>
                    <a:close/>
                    <a:moveTo>
                      <a:pt x="8864" y="20221"/>
                    </a:moveTo>
                    <a:cubicBezTo>
                      <a:pt x="3969" y="20221"/>
                      <a:pt x="0" y="11168"/>
                      <a:pt x="0" y="0"/>
                    </a:cubicBezTo>
                    <a:lnTo>
                      <a:pt x="2769" y="0"/>
                    </a:lnTo>
                    <a:cubicBezTo>
                      <a:pt x="2769" y="11168"/>
                      <a:pt x="6737" y="20221"/>
                      <a:pt x="11633" y="20221"/>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27" name="Shape"/>
              <p:cNvSpPr/>
              <p:nvPr/>
            </p:nvSpPr>
            <p:spPr>
              <a:xfrm rot="14150418">
                <a:off x="184024" y="256509"/>
                <a:ext cx="280635" cy="267181"/>
              </a:xfrm>
              <a:custGeom>
                <a:avLst/>
                <a:gdLst/>
                <a:ahLst/>
                <a:cxnLst>
                  <a:cxn ang="0">
                    <a:pos x="wd2" y="hd2"/>
                  </a:cxn>
                  <a:cxn ang="5400000">
                    <a:pos x="wd2" y="hd2"/>
                  </a:cxn>
                  <a:cxn ang="10800000">
                    <a:pos x="wd2" y="hd2"/>
                  </a:cxn>
                  <a:cxn ang="16200000">
                    <a:pos x="wd2" y="hd2"/>
                  </a:cxn>
                </a:cxnLst>
                <a:rect l="0" t="0" r="r" b="b"/>
                <a:pathLst>
                  <a:path w="21600" h="21600" extrusionOk="0">
                    <a:moveTo>
                      <a:pt x="16459" y="21600"/>
                    </a:moveTo>
                    <a:cubicBezTo>
                      <a:pt x="7369" y="21600"/>
                      <a:pt x="0" y="11929"/>
                      <a:pt x="0" y="0"/>
                    </a:cubicBezTo>
                    <a:lnTo>
                      <a:pt x="5141" y="0"/>
                    </a:lnTo>
                    <a:cubicBezTo>
                      <a:pt x="5141" y="11929"/>
                      <a:pt x="12510" y="21600"/>
                      <a:pt x="21600" y="2160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28" name="Line"/>
              <p:cNvSpPr/>
              <p:nvPr/>
            </p:nvSpPr>
            <p:spPr>
              <a:xfrm rot="14150418">
                <a:off x="-3704" y="157027"/>
                <a:ext cx="521081" cy="267181"/>
              </a:xfrm>
              <a:custGeom>
                <a:avLst/>
                <a:gdLst/>
                <a:ahLst/>
                <a:cxnLst>
                  <a:cxn ang="0">
                    <a:pos x="wd2" y="hd2"/>
                  </a:cxn>
                  <a:cxn ang="5400000">
                    <a:pos x="wd2" y="hd2"/>
                  </a:cxn>
                  <a:cxn ang="10800000">
                    <a:pos x="wd2" y="hd2"/>
                  </a:cxn>
                  <a:cxn ang="16200000">
                    <a:pos x="wd2" y="hd2"/>
                  </a:cxn>
                </a:cxnLst>
                <a:rect l="0" t="0" r="r" b="b"/>
                <a:pathLst>
                  <a:path w="21600" h="21600" extrusionOk="0">
                    <a:moveTo>
                      <a:pt x="10249" y="21335"/>
                    </a:moveTo>
                    <a:cubicBezTo>
                      <a:pt x="13736" y="19991"/>
                      <a:pt x="16564" y="13731"/>
                      <a:pt x="17447" y="5400"/>
                    </a:cubicBezTo>
                    <a:lnTo>
                      <a:pt x="16062" y="5400"/>
                    </a:lnTo>
                    <a:lnTo>
                      <a:pt x="19113" y="0"/>
                    </a:lnTo>
                    <a:lnTo>
                      <a:pt x="21600" y="5400"/>
                    </a:lnTo>
                    <a:lnTo>
                      <a:pt x="20216" y="5400"/>
                    </a:lnTo>
                    <a:cubicBezTo>
                      <a:pt x="19205" y="14937"/>
                      <a:pt x="15675" y="21600"/>
                      <a:pt x="11633" y="21600"/>
                    </a:cubicBezTo>
                    <a:lnTo>
                      <a:pt x="8864" y="21600"/>
                    </a:lnTo>
                    <a:cubicBezTo>
                      <a:pt x="3969" y="21600"/>
                      <a:pt x="0" y="11929"/>
                      <a:pt x="0" y="0"/>
                    </a:cubicBezTo>
                    <a:lnTo>
                      <a:pt x="2769" y="0"/>
                    </a:lnTo>
                    <a:cubicBezTo>
                      <a:pt x="2769" y="11929"/>
                      <a:pt x="6737" y="21600"/>
                      <a:pt x="11633" y="21600"/>
                    </a:cubicBezTo>
                  </a:path>
                </a:pathLst>
              </a:custGeom>
              <a:noFill/>
              <a:ln w="28575"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grpSp>
          <p:nvGrpSpPr>
            <p:cNvPr id="6733" name="Google Shape;5566;g344fbd29deb_0_1"/>
            <p:cNvGrpSpPr/>
            <p:nvPr/>
          </p:nvGrpSpPr>
          <p:grpSpPr>
            <a:xfrm>
              <a:off x="730464" y="1882438"/>
              <a:ext cx="955444" cy="300707"/>
              <a:chOff x="0" y="0"/>
              <a:chExt cx="955443" cy="300706"/>
            </a:xfrm>
          </p:grpSpPr>
          <p:sp>
            <p:nvSpPr>
              <p:cNvPr id="6730" name="Shape"/>
              <p:cNvSpPr/>
              <p:nvPr/>
            </p:nvSpPr>
            <p:spPr>
              <a:xfrm rot="21401495">
                <a:off x="6333" y="26998"/>
                <a:ext cx="942778" cy="246711"/>
              </a:xfrm>
              <a:custGeom>
                <a:avLst/>
                <a:gdLst/>
                <a:ahLst/>
                <a:cxnLst>
                  <a:cxn ang="0">
                    <a:pos x="wd2" y="hd2"/>
                  </a:cxn>
                  <a:cxn ang="5400000">
                    <a:pos x="wd2" y="hd2"/>
                  </a:cxn>
                  <a:cxn ang="10800000">
                    <a:pos x="wd2" y="hd2"/>
                  </a:cxn>
                  <a:cxn ang="16200000">
                    <a:pos x="wd2" y="hd2"/>
                  </a:cxn>
                </a:cxnLst>
                <a:rect l="0" t="0" r="r" b="b"/>
                <a:pathLst>
                  <a:path w="21600" h="20933" extrusionOk="0">
                    <a:moveTo>
                      <a:pt x="20501" y="0"/>
                    </a:moveTo>
                    <a:lnTo>
                      <a:pt x="21600" y="5233"/>
                    </a:lnTo>
                    <a:lnTo>
                      <a:pt x="20893" y="5233"/>
                    </a:lnTo>
                    <a:cubicBezTo>
                      <a:pt x="19699" y="15017"/>
                      <a:pt x="15370" y="21600"/>
                      <a:pt x="10604" y="20879"/>
                    </a:cubicBezTo>
                    <a:cubicBezTo>
                      <a:pt x="14844" y="20237"/>
                      <a:pt x="18418" y="13939"/>
                      <a:pt x="19480" y="5233"/>
                    </a:cubicBezTo>
                    <a:lnTo>
                      <a:pt x="18774" y="5233"/>
                    </a:lnTo>
                    <a:close/>
                    <a:moveTo>
                      <a:pt x="9897" y="20932"/>
                    </a:moveTo>
                    <a:cubicBezTo>
                      <a:pt x="4431" y="20932"/>
                      <a:pt x="0" y="11560"/>
                      <a:pt x="0" y="0"/>
                    </a:cubicBezTo>
                    <a:lnTo>
                      <a:pt x="1413" y="0"/>
                    </a:lnTo>
                    <a:cubicBezTo>
                      <a:pt x="1413" y="11560"/>
                      <a:pt x="5844" y="20932"/>
                      <a:pt x="11310" y="20932"/>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31" name="Shape"/>
              <p:cNvSpPr/>
              <p:nvPr/>
            </p:nvSpPr>
            <p:spPr>
              <a:xfrm rot="21401495">
                <a:off x="6707" y="39957"/>
                <a:ext cx="493667" cy="246704"/>
              </a:xfrm>
              <a:custGeom>
                <a:avLst/>
                <a:gdLst/>
                <a:ahLst/>
                <a:cxnLst>
                  <a:cxn ang="0">
                    <a:pos x="wd2" y="hd2"/>
                  </a:cxn>
                  <a:cxn ang="5400000">
                    <a:pos x="wd2" y="hd2"/>
                  </a:cxn>
                  <a:cxn ang="10800000">
                    <a:pos x="wd2" y="hd2"/>
                  </a:cxn>
                  <a:cxn ang="16200000">
                    <a:pos x="wd2" y="hd2"/>
                  </a:cxn>
                </a:cxnLst>
                <a:rect l="0" t="0" r="r" b="b"/>
                <a:pathLst>
                  <a:path w="21600" h="21600" extrusionOk="0">
                    <a:moveTo>
                      <a:pt x="18901" y="21600"/>
                    </a:moveTo>
                    <a:cubicBezTo>
                      <a:pt x="8462" y="21600"/>
                      <a:pt x="0" y="11929"/>
                      <a:pt x="0" y="0"/>
                    </a:cubicBezTo>
                    <a:lnTo>
                      <a:pt x="2699" y="0"/>
                    </a:lnTo>
                    <a:cubicBezTo>
                      <a:pt x="2699" y="11929"/>
                      <a:pt x="11161" y="21600"/>
                      <a:pt x="21600" y="2160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sp>
            <p:nvSpPr>
              <p:cNvPr id="6732" name="Line"/>
              <p:cNvSpPr/>
              <p:nvPr/>
            </p:nvSpPr>
            <p:spPr>
              <a:xfrm rot="21401495">
                <a:off x="6333" y="26998"/>
                <a:ext cx="942778" cy="246704"/>
              </a:xfrm>
              <a:custGeom>
                <a:avLst/>
                <a:gdLst/>
                <a:ahLst/>
                <a:cxnLst>
                  <a:cxn ang="0">
                    <a:pos x="wd2" y="hd2"/>
                  </a:cxn>
                  <a:cxn ang="5400000">
                    <a:pos x="wd2" y="hd2"/>
                  </a:cxn>
                  <a:cxn ang="10800000">
                    <a:pos x="wd2" y="hd2"/>
                  </a:cxn>
                  <a:cxn ang="16200000">
                    <a:pos x="wd2" y="hd2"/>
                  </a:cxn>
                </a:cxnLst>
                <a:rect l="0" t="0" r="r" b="b"/>
                <a:pathLst>
                  <a:path w="21600" h="21600" extrusionOk="0">
                    <a:moveTo>
                      <a:pt x="10604" y="21545"/>
                    </a:moveTo>
                    <a:cubicBezTo>
                      <a:pt x="14844" y="20883"/>
                      <a:pt x="18418" y="14384"/>
                      <a:pt x="19480" y="5400"/>
                    </a:cubicBezTo>
                    <a:lnTo>
                      <a:pt x="18774" y="5400"/>
                    </a:lnTo>
                    <a:lnTo>
                      <a:pt x="20501" y="0"/>
                    </a:lnTo>
                    <a:lnTo>
                      <a:pt x="21600" y="5400"/>
                    </a:lnTo>
                    <a:lnTo>
                      <a:pt x="20893" y="5400"/>
                    </a:lnTo>
                    <a:cubicBezTo>
                      <a:pt x="19765" y="14937"/>
                      <a:pt x="15824" y="21600"/>
                      <a:pt x="11310" y="21600"/>
                    </a:cubicBezTo>
                    <a:lnTo>
                      <a:pt x="9897" y="21600"/>
                    </a:lnTo>
                    <a:cubicBezTo>
                      <a:pt x="4431" y="21600"/>
                      <a:pt x="0" y="11929"/>
                      <a:pt x="0" y="0"/>
                    </a:cubicBezTo>
                    <a:lnTo>
                      <a:pt x="1413" y="0"/>
                    </a:lnTo>
                    <a:cubicBezTo>
                      <a:pt x="1413" y="11929"/>
                      <a:pt x="5844" y="21600"/>
                      <a:pt x="11310" y="21600"/>
                    </a:cubicBezTo>
                  </a:path>
                </a:pathLst>
              </a:custGeom>
              <a:noFill/>
              <a:ln w="28575" cap="flat">
                <a:solidFill>
                  <a:srgbClr val="000000"/>
                </a:solidFill>
                <a:prstDash val="solid"/>
                <a:round/>
              </a:ln>
              <a:effectLst/>
            </p:spPr>
            <p:txBody>
              <a:bodyPr wrap="square" lIns="0" tIns="0" rIns="0" bIns="0" numCol="1" anchor="ctr">
                <a:noAutofit/>
              </a:bodyPr>
              <a:lstStyle/>
              <a:p>
                <a:pPr algn="ctr">
                  <a:defRPr>
                    <a:latin typeface="Book Antiqua"/>
                    <a:ea typeface="Book Antiqua"/>
                    <a:cs typeface="Book Antiqua"/>
                    <a:sym typeface="Book Antiqua"/>
                  </a:defRPr>
                </a:pPr>
                <a:endParaRPr/>
              </a:p>
            </p:txBody>
          </p:sp>
        </p:grpSp>
        <p:sp>
          <p:nvSpPr>
            <p:cNvPr id="6734" name="Google Shape;5567;g344fbd29deb_0_1"/>
            <p:cNvSpPr txBox="1"/>
            <p:nvPr/>
          </p:nvSpPr>
          <p:spPr>
            <a:xfrm>
              <a:off x="1806659" y="1625687"/>
              <a:ext cx="680401" cy="3860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1300" b="1">
                  <a:latin typeface="Book Antiqua"/>
                  <a:ea typeface="Book Antiqua"/>
                  <a:cs typeface="Book Antiqua"/>
                  <a:sym typeface="Book Antiqua"/>
                </a:defRPr>
              </a:lvl1pPr>
            </a:lstStyle>
            <a:p>
              <a:r>
                <a:t>ESEA</a:t>
              </a:r>
            </a:p>
          </p:txBody>
        </p:sp>
        <p:sp>
          <p:nvSpPr>
            <p:cNvPr id="6735" name="Google Shape;5568;g344fbd29deb_0_1"/>
            <p:cNvSpPr txBox="1"/>
            <p:nvPr/>
          </p:nvSpPr>
          <p:spPr>
            <a:xfrm>
              <a:off x="25484" y="1654262"/>
              <a:ext cx="680401" cy="3860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1300" b="1">
                  <a:latin typeface="Book Antiqua"/>
                  <a:ea typeface="Book Antiqua"/>
                  <a:cs typeface="Book Antiqua"/>
                  <a:sym typeface="Book Antiqua"/>
                </a:defRPr>
              </a:lvl1pPr>
            </a:lstStyle>
            <a:p>
              <a:r>
                <a:t>ASRS</a:t>
              </a:r>
            </a:p>
          </p:txBody>
        </p:sp>
      </p:grpSp>
      <p:sp>
        <p:nvSpPr>
          <p:cNvPr id="6737" name="Google Shape;5569;g344fbd29deb_0_1"/>
          <p:cNvSpPr txBox="1"/>
          <p:nvPr/>
        </p:nvSpPr>
        <p:spPr>
          <a:xfrm>
            <a:off x="27202900" y="11418475"/>
            <a:ext cx="4325401" cy="944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r">
              <a:defRPr sz="2500" b="1">
                <a:solidFill>
                  <a:srgbClr val="3C78D8"/>
                </a:solidFill>
                <a:latin typeface="Book Antiqua"/>
                <a:ea typeface="Book Antiqua"/>
                <a:cs typeface="Book Antiqua"/>
                <a:sym typeface="Book Antiqua"/>
              </a:defRPr>
            </a:lvl1pPr>
          </a:lstStyle>
          <a:p>
            <a:r>
              <a:t>CORRIDOR CLUSTERING </a:t>
            </a:r>
          </a:p>
        </p:txBody>
      </p:sp>
      <p:sp>
        <p:nvSpPr>
          <p:cNvPr id="6738" name="Google Shape;5570;g344fbd29deb_0_1"/>
          <p:cNvSpPr/>
          <p:nvPr/>
        </p:nvSpPr>
        <p:spPr>
          <a:xfrm>
            <a:off x="11701950" y="13685862"/>
            <a:ext cx="622201" cy="837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739" name="Google Shape;5571;g344fbd29deb_0_1"/>
          <p:cNvSpPr/>
          <p:nvPr/>
        </p:nvSpPr>
        <p:spPr>
          <a:xfrm>
            <a:off x="23182662" y="21694309"/>
            <a:ext cx="504901" cy="680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0924">
            <a:solidFill>
              <a:srgbClr val="000000"/>
            </a:solidFill>
          </a:ln>
        </p:spPr>
        <p:txBody>
          <a:bodyPr lIns="0" tIns="0" rIns="0" bIns="0" anchor="ctr"/>
          <a:lstStyle/>
          <a:p>
            <a:pPr algn="ctr">
              <a:defRPr sz="1100">
                <a:latin typeface="Book Antiqua"/>
                <a:ea typeface="Book Antiqua"/>
                <a:cs typeface="Book Antiqua"/>
                <a:sym typeface="Book Antiqua"/>
              </a:defRPr>
            </a:pPr>
            <a:endParaRPr/>
          </a:p>
        </p:txBody>
      </p:sp>
      <p:sp>
        <p:nvSpPr>
          <p:cNvPr id="6740" name="Google Shape;5572;g344fbd29deb_0_1"/>
          <p:cNvSpPr/>
          <p:nvPr/>
        </p:nvSpPr>
        <p:spPr>
          <a:xfrm>
            <a:off x="23813932" y="21694309"/>
            <a:ext cx="504901" cy="680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0924">
            <a:solidFill>
              <a:srgbClr val="000000"/>
            </a:solidFill>
          </a:ln>
        </p:spPr>
        <p:txBody>
          <a:bodyPr lIns="0" tIns="0" rIns="0" bIns="0" anchor="ctr"/>
          <a:lstStyle/>
          <a:p>
            <a:pPr algn="ctr">
              <a:defRPr sz="1100">
                <a:latin typeface="Book Antiqua"/>
                <a:ea typeface="Book Antiqua"/>
                <a:cs typeface="Book Antiqua"/>
                <a:sym typeface="Book Antiqua"/>
              </a:defRPr>
            </a:pPr>
            <a:endParaRPr/>
          </a:p>
        </p:txBody>
      </p:sp>
      <p:sp>
        <p:nvSpPr>
          <p:cNvPr id="6741" name="Google Shape;5573;g344fbd29deb_0_1"/>
          <p:cNvSpPr/>
          <p:nvPr/>
        </p:nvSpPr>
        <p:spPr>
          <a:xfrm>
            <a:off x="24432361" y="21694309"/>
            <a:ext cx="504901" cy="680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0924">
            <a:solidFill>
              <a:srgbClr val="000000"/>
            </a:solidFill>
          </a:ln>
        </p:spPr>
        <p:txBody>
          <a:bodyPr lIns="0" tIns="0" rIns="0" bIns="0" anchor="ctr"/>
          <a:lstStyle/>
          <a:p>
            <a:pPr algn="ctr">
              <a:defRPr sz="1100">
                <a:latin typeface="Book Antiqua"/>
                <a:ea typeface="Book Antiqua"/>
                <a:cs typeface="Book Antiqua"/>
                <a:sym typeface="Book Antiqua"/>
              </a:defRPr>
            </a:pPr>
            <a:endParaRPr/>
          </a:p>
        </p:txBody>
      </p:sp>
      <p:sp>
        <p:nvSpPr>
          <p:cNvPr id="6742" name="Google Shape;5574;g344fbd29deb_0_1"/>
          <p:cNvSpPr/>
          <p:nvPr/>
        </p:nvSpPr>
        <p:spPr>
          <a:xfrm>
            <a:off x="23430033" y="21817996"/>
            <a:ext cx="504901" cy="680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0924">
            <a:solidFill>
              <a:srgbClr val="000000"/>
            </a:solidFill>
          </a:ln>
        </p:spPr>
        <p:txBody>
          <a:bodyPr lIns="0" tIns="0" rIns="0" bIns="0" anchor="ctr"/>
          <a:lstStyle/>
          <a:p>
            <a:pPr algn="ctr">
              <a:defRPr sz="1100">
                <a:latin typeface="Book Antiqua"/>
                <a:ea typeface="Book Antiqua"/>
                <a:cs typeface="Book Antiqua"/>
                <a:sym typeface="Book Antiqua"/>
              </a:defRPr>
            </a:pPr>
            <a:endParaRPr/>
          </a:p>
        </p:txBody>
      </p:sp>
      <p:sp>
        <p:nvSpPr>
          <p:cNvPr id="6743" name="Google Shape;5575;g344fbd29deb_0_1"/>
          <p:cNvSpPr/>
          <p:nvPr/>
        </p:nvSpPr>
        <p:spPr>
          <a:xfrm>
            <a:off x="24172146" y="21817996"/>
            <a:ext cx="504901" cy="680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0924">
            <a:solidFill>
              <a:srgbClr val="000000"/>
            </a:solidFill>
          </a:ln>
        </p:spPr>
        <p:txBody>
          <a:bodyPr lIns="0" tIns="0" rIns="0" bIns="0" anchor="ctr"/>
          <a:lstStyle/>
          <a:p>
            <a:pPr algn="ctr">
              <a:defRPr sz="1100">
                <a:latin typeface="Book Antiqua"/>
                <a:ea typeface="Book Antiqua"/>
                <a:cs typeface="Book Antiqua"/>
                <a:sym typeface="Book Antiqua"/>
              </a:defRPr>
            </a:pPr>
            <a:endParaRPr/>
          </a:p>
        </p:txBody>
      </p:sp>
      <p:sp>
        <p:nvSpPr>
          <p:cNvPr id="6744" name="Google Shape;5576;g344fbd29deb_0_1"/>
          <p:cNvSpPr txBox="1"/>
          <p:nvPr/>
        </p:nvSpPr>
        <p:spPr>
          <a:xfrm>
            <a:off x="22585374" y="22426417"/>
            <a:ext cx="1134001" cy="28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4200" tIns="74200" rIns="74200" bIns="74200">
            <a:spAutoFit/>
          </a:bodyPr>
          <a:lstStyle>
            <a:lvl1pPr algn="ctr">
              <a:defRPr sz="900" b="1">
                <a:solidFill>
                  <a:srgbClr val="E69138"/>
                </a:solidFill>
                <a:latin typeface="Book Antiqua"/>
                <a:ea typeface="Book Antiqua"/>
                <a:cs typeface="Book Antiqua"/>
                <a:sym typeface="Book Antiqua"/>
              </a:defRPr>
            </a:lvl1pPr>
          </a:lstStyle>
          <a:p>
            <a:r>
              <a:t>Iter. 0</a:t>
            </a:r>
          </a:p>
        </p:txBody>
      </p:sp>
      <p:sp>
        <p:nvSpPr>
          <p:cNvPr id="6745" name="Google Shape;5577;g344fbd29deb_0_1"/>
          <p:cNvSpPr txBox="1"/>
          <p:nvPr/>
        </p:nvSpPr>
        <p:spPr>
          <a:xfrm>
            <a:off x="23080118" y="22611945"/>
            <a:ext cx="1134001" cy="28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4200" tIns="74200" rIns="74200" bIns="74200">
            <a:spAutoFit/>
          </a:bodyPr>
          <a:lstStyle>
            <a:lvl1pPr algn="ctr">
              <a:defRPr sz="900" b="1">
                <a:solidFill>
                  <a:srgbClr val="E69138"/>
                </a:solidFill>
                <a:latin typeface="Book Antiqua"/>
                <a:ea typeface="Book Antiqua"/>
                <a:cs typeface="Book Antiqua"/>
                <a:sym typeface="Book Antiqua"/>
              </a:defRPr>
            </a:lvl1pPr>
          </a:lstStyle>
          <a:p>
            <a:r>
              <a:t>Iter. 1</a:t>
            </a:r>
          </a:p>
        </p:txBody>
      </p:sp>
      <p:sp>
        <p:nvSpPr>
          <p:cNvPr id="6746" name="Google Shape;5578;g344fbd29deb_0_1"/>
          <p:cNvSpPr txBox="1"/>
          <p:nvPr/>
        </p:nvSpPr>
        <p:spPr>
          <a:xfrm>
            <a:off x="23482177" y="22499702"/>
            <a:ext cx="1134001" cy="28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4200" tIns="74200" rIns="74200" bIns="74200">
            <a:spAutoFit/>
          </a:bodyPr>
          <a:lstStyle>
            <a:lvl1pPr algn="ctr">
              <a:defRPr sz="900" b="1">
                <a:solidFill>
                  <a:srgbClr val="E69138"/>
                </a:solidFill>
                <a:latin typeface="Book Antiqua"/>
                <a:ea typeface="Book Antiqua"/>
                <a:cs typeface="Book Antiqua"/>
                <a:sym typeface="Book Antiqua"/>
              </a:defRPr>
            </a:lvl1pPr>
          </a:lstStyle>
          <a:p>
            <a:r>
              <a:t>Iter. 3</a:t>
            </a:r>
          </a:p>
        </p:txBody>
      </p:sp>
      <p:sp>
        <p:nvSpPr>
          <p:cNvPr id="6747" name="Google Shape;5579;g344fbd29deb_0_1"/>
          <p:cNvSpPr txBox="1"/>
          <p:nvPr/>
        </p:nvSpPr>
        <p:spPr>
          <a:xfrm>
            <a:off x="24316974" y="22488259"/>
            <a:ext cx="1134001" cy="28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4200" tIns="74200" rIns="74200" bIns="74200">
            <a:spAutoFit/>
          </a:bodyPr>
          <a:lstStyle>
            <a:lvl1pPr algn="ctr">
              <a:defRPr sz="900" b="1">
                <a:solidFill>
                  <a:srgbClr val="E69138"/>
                </a:solidFill>
                <a:latin typeface="Book Antiqua"/>
                <a:ea typeface="Book Antiqua"/>
                <a:cs typeface="Book Antiqua"/>
                <a:sym typeface="Book Antiqua"/>
              </a:defRPr>
            </a:lvl1pPr>
          </a:lstStyle>
          <a:p>
            <a:r>
              <a:t>Iter. 5</a:t>
            </a:r>
          </a:p>
        </p:txBody>
      </p:sp>
      <p:sp>
        <p:nvSpPr>
          <p:cNvPr id="6748" name="Google Shape;5580;g344fbd29deb_0_1"/>
          <p:cNvSpPr txBox="1"/>
          <p:nvPr/>
        </p:nvSpPr>
        <p:spPr>
          <a:xfrm>
            <a:off x="23915076" y="22623389"/>
            <a:ext cx="1134001" cy="28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4200" tIns="74200" rIns="74200" bIns="74200">
            <a:spAutoFit/>
          </a:bodyPr>
          <a:lstStyle>
            <a:lvl1pPr algn="ctr">
              <a:defRPr sz="900" b="1">
                <a:solidFill>
                  <a:srgbClr val="E69138"/>
                </a:solidFill>
                <a:latin typeface="Book Antiqua"/>
                <a:ea typeface="Book Antiqua"/>
                <a:cs typeface="Book Antiqua"/>
                <a:sym typeface="Book Antiqua"/>
              </a:defRPr>
            </a:lvl1pPr>
          </a:lstStyle>
          <a:p>
            <a:r>
              <a:t>Iter. 4</a:t>
            </a:r>
          </a:p>
        </p:txBody>
      </p:sp>
      <p:sp>
        <p:nvSpPr>
          <p:cNvPr id="6749" name="Google Shape;5581;g344fbd29deb_0_1"/>
          <p:cNvSpPr txBox="1"/>
          <p:nvPr/>
        </p:nvSpPr>
        <p:spPr>
          <a:xfrm>
            <a:off x="10118938" y="14825336"/>
            <a:ext cx="4017601" cy="792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2000" b="1">
                <a:latin typeface="Book Antiqua"/>
                <a:ea typeface="Book Antiqua"/>
                <a:cs typeface="Book Antiqua"/>
                <a:sym typeface="Book Antiqua"/>
              </a:defRPr>
            </a:pPr>
            <a:r>
              <a:t>Standardized GeoTIFF</a:t>
            </a:r>
          </a:p>
          <a:p>
            <a:pPr algn="ctr">
              <a:defRPr sz="2000" b="1">
                <a:latin typeface="Book Antiqua"/>
                <a:ea typeface="Book Antiqua"/>
                <a:cs typeface="Book Antiqua"/>
                <a:sym typeface="Book Antiqua"/>
              </a:defRPr>
            </a:pPr>
            <a:r>
              <a:t>Format [.tiff]</a:t>
            </a:r>
          </a:p>
        </p:txBody>
      </p:sp>
      <p:sp>
        <p:nvSpPr>
          <p:cNvPr id="6750" name="Google Shape;5582;g344fbd29deb_0_1"/>
          <p:cNvSpPr/>
          <p:nvPr/>
        </p:nvSpPr>
        <p:spPr>
          <a:xfrm flipV="1">
            <a:off x="13379250" y="13151425"/>
            <a:ext cx="1188301" cy="4801"/>
          </a:xfrm>
          <a:prstGeom prst="line">
            <a:avLst/>
          </a:prstGeom>
          <a:ln w="38100">
            <a:solidFill>
              <a:srgbClr val="6AA84F"/>
            </a:solidFill>
          </a:ln>
        </p:spPr>
        <p:txBody>
          <a:bodyPr lIns="0" tIns="0" rIns="0" bIns="0"/>
          <a:lstStyle/>
          <a:p>
            <a:endParaRPr/>
          </a:p>
        </p:txBody>
      </p:sp>
      <p:sp>
        <p:nvSpPr>
          <p:cNvPr id="6751" name="Google Shape;5583;g344fbd29deb_0_1"/>
          <p:cNvSpPr/>
          <p:nvPr/>
        </p:nvSpPr>
        <p:spPr>
          <a:xfrm flipH="1">
            <a:off x="12441249" y="13996163"/>
            <a:ext cx="962101" cy="10201"/>
          </a:xfrm>
          <a:prstGeom prst="line">
            <a:avLst/>
          </a:prstGeom>
          <a:ln w="38100">
            <a:solidFill>
              <a:srgbClr val="6AA84F"/>
            </a:solidFill>
            <a:tailEnd type="triangle"/>
          </a:ln>
        </p:spPr>
        <p:txBody>
          <a:bodyPr lIns="0" tIns="0" rIns="0" bIns="0"/>
          <a:lstStyle/>
          <a:p>
            <a:endParaRPr/>
          </a:p>
        </p:txBody>
      </p:sp>
      <p:sp>
        <p:nvSpPr>
          <p:cNvPr id="6752" name="Google Shape;5584;g344fbd29deb_0_1"/>
          <p:cNvSpPr/>
          <p:nvPr/>
        </p:nvSpPr>
        <p:spPr>
          <a:xfrm flipV="1">
            <a:off x="13390424" y="13156399"/>
            <a:ext cx="7501" cy="858901"/>
          </a:xfrm>
          <a:prstGeom prst="line">
            <a:avLst/>
          </a:prstGeom>
          <a:ln w="38100">
            <a:solidFill>
              <a:srgbClr val="6AA84F"/>
            </a:solidFill>
          </a:ln>
        </p:spPr>
        <p:txBody>
          <a:bodyPr lIns="0" tIns="0" rIns="0" bIns="0"/>
          <a:lstStyle/>
          <a:p>
            <a:endParaRPr/>
          </a:p>
        </p:txBody>
      </p:sp>
      <p:sp>
        <p:nvSpPr>
          <p:cNvPr id="6753" name="Google Shape;5585;g344fbd29deb_0_1"/>
          <p:cNvSpPr/>
          <p:nvPr/>
        </p:nvSpPr>
        <p:spPr>
          <a:xfrm>
            <a:off x="11984869" y="14546659"/>
            <a:ext cx="2701" cy="432601"/>
          </a:xfrm>
          <a:prstGeom prst="line">
            <a:avLst/>
          </a:prstGeom>
          <a:ln w="38100">
            <a:solidFill>
              <a:srgbClr val="6AA84F"/>
            </a:solidFill>
            <a:tailEnd type="triangle"/>
          </a:ln>
        </p:spPr>
        <p:txBody>
          <a:bodyPr lIns="0" tIns="0" rIns="0" bIns="0"/>
          <a:lstStyle/>
          <a:p>
            <a:endParaRPr/>
          </a:p>
        </p:txBody>
      </p:sp>
      <p:sp>
        <p:nvSpPr>
          <p:cNvPr id="6754" name="Google Shape;5586;g344fbd29deb_0_1"/>
          <p:cNvSpPr/>
          <p:nvPr/>
        </p:nvSpPr>
        <p:spPr>
          <a:xfrm flipV="1">
            <a:off x="11984874" y="14644724"/>
            <a:ext cx="2262301" cy="9901"/>
          </a:xfrm>
          <a:prstGeom prst="line">
            <a:avLst/>
          </a:prstGeom>
          <a:ln w="38100">
            <a:solidFill>
              <a:srgbClr val="6AA84F"/>
            </a:solidFill>
          </a:ln>
        </p:spPr>
        <p:txBody>
          <a:bodyPr lIns="0" tIns="0" rIns="0" bIns="0"/>
          <a:lstStyle/>
          <a:p>
            <a:endParaRPr/>
          </a:p>
        </p:txBody>
      </p:sp>
      <p:sp>
        <p:nvSpPr>
          <p:cNvPr id="6755" name="Google Shape;5587;g344fbd29deb_0_1"/>
          <p:cNvSpPr/>
          <p:nvPr/>
        </p:nvSpPr>
        <p:spPr>
          <a:xfrm flipV="1">
            <a:off x="14259074" y="14625875"/>
            <a:ext cx="901" cy="757501"/>
          </a:xfrm>
          <a:prstGeom prst="line">
            <a:avLst/>
          </a:prstGeom>
          <a:ln w="38100">
            <a:solidFill>
              <a:srgbClr val="6AA84F"/>
            </a:solidFill>
          </a:ln>
        </p:spPr>
        <p:txBody>
          <a:bodyPr lIns="0" tIns="0" rIns="0" bIns="0"/>
          <a:lstStyle/>
          <a:p>
            <a:endParaRPr/>
          </a:p>
        </p:txBody>
      </p:sp>
      <p:sp>
        <p:nvSpPr>
          <p:cNvPr id="6758" name="Google Shape;5591;g344fbd29deb_0_1"/>
          <p:cNvSpPr txBox="1"/>
          <p:nvPr/>
        </p:nvSpPr>
        <p:spPr>
          <a:xfrm>
            <a:off x="13149072" y="8622792"/>
            <a:ext cx="14970650" cy="1569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defTabSz="457200">
              <a:defRPr sz="3200">
                <a:latin typeface="Helvetica Neue"/>
                <a:ea typeface="Helvetica Neue"/>
                <a:cs typeface="Helvetica Neue"/>
                <a:sym typeface="Helvetica Neue"/>
              </a:defRPr>
            </a:pPr>
            <a:r>
              <a:rPr lang="en-US" dirty="0"/>
              <a:t>C</a:t>
            </a:r>
            <a:r>
              <a:rPr dirty="0">
                <a:solidFill>
                  <a:srgbClr val="6750A7"/>
                </a:solidFill>
              </a:rPr>
              <a:t>onfiguration file</a:t>
            </a:r>
            <a:r>
              <a:rPr lang="en-US" dirty="0">
                <a:solidFill>
                  <a:srgbClr val="6750A7"/>
                </a:solidFill>
              </a:rPr>
              <a:t>s</a:t>
            </a:r>
            <a:r>
              <a:rPr lang="en-US" dirty="0"/>
              <a:t> are used t</a:t>
            </a:r>
            <a:r>
              <a:rPr dirty="0"/>
              <a:t>o customize </a:t>
            </a:r>
            <a:r>
              <a:rPr dirty="0">
                <a:solidFill>
                  <a:schemeClr val="accent1"/>
                </a:solidFill>
              </a:rPr>
              <a:t>database</a:t>
            </a:r>
            <a:r>
              <a:rPr dirty="0"/>
              <a:t> </a:t>
            </a:r>
            <a:r>
              <a:rPr lang="en-US" dirty="0"/>
              <a:t>data</a:t>
            </a:r>
            <a:r>
              <a:rPr dirty="0"/>
              <a:t> as layers</a:t>
            </a:r>
            <a:r>
              <a:rPr lang="en-US" dirty="0"/>
              <a:t>.</a:t>
            </a:r>
            <a:r>
              <a:rPr dirty="0"/>
              <a:t> </a:t>
            </a:r>
            <a:r>
              <a:rPr lang="en-US" dirty="0"/>
              <a:t>Each data pipeline is documented as Python Notebooks and scripts. The data pipelines output a standardized data format for Auna frontend.</a:t>
            </a:r>
            <a:endParaRPr dirty="0">
              <a:latin typeface="Times Roman"/>
              <a:ea typeface="Times Roman"/>
              <a:cs typeface="Times Roman"/>
              <a:sym typeface="Times Roman"/>
            </a:endParaRPr>
          </a:p>
        </p:txBody>
      </p:sp>
      <p:sp>
        <p:nvSpPr>
          <p:cNvPr id="6759" name="Google Shape;5592;g344fbd29deb_0_1"/>
          <p:cNvSpPr txBox="1"/>
          <p:nvPr/>
        </p:nvSpPr>
        <p:spPr>
          <a:xfrm>
            <a:off x="1118049" y="17807389"/>
            <a:ext cx="4325401" cy="798232"/>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t>Stories</a:t>
            </a:r>
          </a:p>
        </p:txBody>
      </p:sp>
      <p:sp>
        <p:nvSpPr>
          <p:cNvPr id="6760" name="Google Shape;5593;g344fbd29deb_0_1"/>
          <p:cNvSpPr txBox="1"/>
          <p:nvPr/>
        </p:nvSpPr>
        <p:spPr>
          <a:xfrm>
            <a:off x="1162726" y="18688839"/>
            <a:ext cx="4196751" cy="5016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defTabSz="457200">
              <a:defRPr sz="3200">
                <a:latin typeface="Helvetica Neue"/>
                <a:ea typeface="Helvetica Neue"/>
                <a:cs typeface="Helvetica Neue"/>
                <a:sym typeface="Helvetica Neue"/>
              </a:defRPr>
            </a:pPr>
            <a:r>
              <a:rPr dirty="0"/>
              <a:t>Stories </a:t>
            </a:r>
            <a:r>
              <a:rPr lang="en-US" dirty="0"/>
              <a:t>are pre-defined sets of layers that can jointly be toggled on and off. They are accompanied by a text description and set of keywords that highlight a map region to explain patterns.</a:t>
            </a:r>
            <a:endParaRPr dirty="0">
              <a:latin typeface="Times Roman"/>
              <a:ea typeface="Times Roman"/>
              <a:cs typeface="Times Roman"/>
              <a:sym typeface="Times Roman"/>
            </a:endParaRPr>
          </a:p>
        </p:txBody>
      </p:sp>
      <p:sp>
        <p:nvSpPr>
          <p:cNvPr id="6761" name="Google Shape;5594;g344fbd29deb_0_1"/>
          <p:cNvSpPr/>
          <p:nvPr/>
        </p:nvSpPr>
        <p:spPr>
          <a:xfrm>
            <a:off x="21115925" y="11304799"/>
            <a:ext cx="10530000" cy="5110201"/>
          </a:xfrm>
          <a:prstGeom prst="rect">
            <a:avLst/>
          </a:prstGeom>
          <a:solidFill>
            <a:srgbClr val="F3F7FF"/>
          </a:solidFill>
          <a:ln w="38100">
            <a:solidFill>
              <a:srgbClr val="3C78D8"/>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762" name="Google Shape;5596;g344fbd29deb_0_1"/>
          <p:cNvSpPr txBox="1"/>
          <p:nvPr/>
        </p:nvSpPr>
        <p:spPr>
          <a:xfrm>
            <a:off x="29920387" y="14462988"/>
            <a:ext cx="1318801" cy="474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1900" b="1">
                <a:solidFill>
                  <a:srgbClr val="3C78D8"/>
                </a:solidFill>
                <a:latin typeface="Book Antiqua"/>
                <a:ea typeface="Book Antiqua"/>
                <a:cs typeface="Book Antiqua"/>
                <a:sym typeface="Book Antiqua"/>
              </a:defRPr>
            </a:lvl1pPr>
          </a:lstStyle>
          <a:p>
            <a:r>
              <a:rPr dirty="0"/>
              <a:t>clustering</a:t>
            </a:r>
          </a:p>
        </p:txBody>
      </p:sp>
      <p:sp>
        <p:nvSpPr>
          <p:cNvPr id="6763" name="Google Shape;5597;g344fbd29deb_0_1"/>
          <p:cNvSpPr/>
          <p:nvPr/>
        </p:nvSpPr>
        <p:spPr>
          <a:xfrm flipH="1" flipV="1">
            <a:off x="23263425" y="16183264"/>
            <a:ext cx="2256600" cy="600"/>
          </a:xfrm>
          <a:prstGeom prst="line">
            <a:avLst/>
          </a:prstGeom>
          <a:ln w="38100">
            <a:solidFill>
              <a:srgbClr val="3C78D8"/>
            </a:solidFill>
            <a:tailEnd type="triangle"/>
          </a:ln>
        </p:spPr>
        <p:txBody>
          <a:bodyPr lIns="0" tIns="0" rIns="0" bIns="0"/>
          <a:lstStyle/>
          <a:p>
            <a:endParaRPr/>
          </a:p>
        </p:txBody>
      </p:sp>
      <p:sp>
        <p:nvSpPr>
          <p:cNvPr id="6764" name="Google Shape;5598;g344fbd29deb_0_1"/>
          <p:cNvSpPr/>
          <p:nvPr/>
        </p:nvSpPr>
        <p:spPr>
          <a:xfrm>
            <a:off x="21246875" y="11674690"/>
            <a:ext cx="3346704" cy="2344501"/>
          </a:xfrm>
          <a:prstGeom prst="rect">
            <a:avLst/>
          </a:prstGeom>
          <a:solidFill>
            <a:srgbClr val="FFFFFF"/>
          </a:solidFill>
          <a:ln w="28575">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765" name="Google Shape;5599;g344fbd29deb_0_1"/>
          <p:cNvSpPr/>
          <p:nvPr/>
        </p:nvSpPr>
        <p:spPr>
          <a:xfrm flipV="1">
            <a:off x="21245299" y="11994525"/>
            <a:ext cx="3331801" cy="6001"/>
          </a:xfrm>
          <a:prstGeom prst="line">
            <a:avLst/>
          </a:prstGeom>
          <a:ln w="28575">
            <a:solidFill>
              <a:srgbClr val="000000"/>
            </a:solidFill>
          </a:ln>
        </p:spPr>
        <p:txBody>
          <a:bodyPr lIns="0" tIns="0" rIns="0" bIns="0"/>
          <a:lstStyle/>
          <a:p>
            <a:endParaRPr/>
          </a:p>
        </p:txBody>
      </p:sp>
      <p:sp>
        <p:nvSpPr>
          <p:cNvPr id="6766" name="Google Shape;5600;g344fbd29deb_0_1"/>
          <p:cNvSpPr/>
          <p:nvPr/>
        </p:nvSpPr>
        <p:spPr>
          <a:xfrm flipH="1">
            <a:off x="22004602" y="11652874"/>
            <a:ext cx="16501" cy="2323501"/>
          </a:xfrm>
          <a:prstGeom prst="line">
            <a:avLst/>
          </a:prstGeom>
          <a:ln w="28575">
            <a:solidFill>
              <a:srgbClr val="000000"/>
            </a:solidFill>
          </a:ln>
        </p:spPr>
        <p:txBody>
          <a:bodyPr lIns="0" tIns="0" rIns="0" bIns="0"/>
          <a:lstStyle/>
          <a:p>
            <a:endParaRPr/>
          </a:p>
        </p:txBody>
      </p:sp>
      <p:sp>
        <p:nvSpPr>
          <p:cNvPr id="6767" name="Google Shape;5601;g344fbd29deb_0_1"/>
          <p:cNvSpPr txBox="1"/>
          <p:nvPr/>
        </p:nvSpPr>
        <p:spPr>
          <a:xfrm>
            <a:off x="22040175" y="11576304"/>
            <a:ext cx="5934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err="1"/>
              <a:t>lat</a:t>
            </a:r>
            <a:endParaRPr dirty="0"/>
          </a:p>
        </p:txBody>
      </p:sp>
      <p:sp>
        <p:nvSpPr>
          <p:cNvPr id="6768" name="Google Shape;5602;g344fbd29deb_0_1"/>
          <p:cNvSpPr txBox="1"/>
          <p:nvPr/>
        </p:nvSpPr>
        <p:spPr>
          <a:xfrm>
            <a:off x="21210655" y="11576304"/>
            <a:ext cx="9759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err="1"/>
              <a:t>ftKey</a:t>
            </a:r>
            <a:endParaRPr dirty="0"/>
          </a:p>
        </p:txBody>
      </p:sp>
      <p:sp>
        <p:nvSpPr>
          <p:cNvPr id="6769" name="Google Shape;5603;g344fbd29deb_0_1"/>
          <p:cNvSpPr txBox="1"/>
          <p:nvPr/>
        </p:nvSpPr>
        <p:spPr>
          <a:xfrm>
            <a:off x="21484766" y="12067860"/>
            <a:ext cx="309601" cy="436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1</a:t>
            </a:r>
          </a:p>
        </p:txBody>
      </p:sp>
      <p:sp>
        <p:nvSpPr>
          <p:cNvPr id="6770" name="Google Shape;5604;g344fbd29deb_0_1"/>
          <p:cNvSpPr/>
          <p:nvPr/>
        </p:nvSpPr>
        <p:spPr>
          <a:xfrm flipH="1">
            <a:off x="22510776" y="11652874"/>
            <a:ext cx="18001" cy="2333701"/>
          </a:xfrm>
          <a:prstGeom prst="line">
            <a:avLst/>
          </a:prstGeom>
          <a:ln w="28575">
            <a:solidFill>
              <a:srgbClr val="000000"/>
            </a:solidFill>
          </a:ln>
        </p:spPr>
        <p:txBody>
          <a:bodyPr lIns="0" tIns="0" rIns="0" bIns="0"/>
          <a:lstStyle/>
          <a:p>
            <a:endParaRPr/>
          </a:p>
        </p:txBody>
      </p:sp>
      <p:sp>
        <p:nvSpPr>
          <p:cNvPr id="6771" name="Google Shape;5605;g344fbd29deb_0_1"/>
          <p:cNvSpPr/>
          <p:nvPr/>
        </p:nvSpPr>
        <p:spPr>
          <a:xfrm rot="5401349">
            <a:off x="21842671" y="12346199"/>
            <a:ext cx="854441" cy="295849"/>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772" name="Google Shape;5606;g344fbd29deb_0_1"/>
          <p:cNvSpPr txBox="1"/>
          <p:nvPr/>
        </p:nvSpPr>
        <p:spPr>
          <a:xfrm>
            <a:off x="22458376" y="11576304"/>
            <a:ext cx="9759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err="1"/>
              <a:t>lon</a:t>
            </a:r>
            <a:endParaRPr dirty="0"/>
          </a:p>
        </p:txBody>
      </p:sp>
      <p:sp>
        <p:nvSpPr>
          <p:cNvPr id="6773" name="Google Shape;5607;g344fbd29deb_0_1"/>
          <p:cNvSpPr txBox="1"/>
          <p:nvPr/>
        </p:nvSpPr>
        <p:spPr>
          <a:xfrm>
            <a:off x="23029549" y="11576304"/>
            <a:ext cx="15240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a:t>timestamp</a:t>
            </a:r>
          </a:p>
        </p:txBody>
      </p:sp>
      <p:sp>
        <p:nvSpPr>
          <p:cNvPr id="6774" name="Google Shape;5608;g344fbd29deb_0_1"/>
          <p:cNvSpPr/>
          <p:nvPr/>
        </p:nvSpPr>
        <p:spPr>
          <a:xfrm>
            <a:off x="21502278" y="15469655"/>
            <a:ext cx="1682101" cy="2205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746"/>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775" name="Google Shape;5610;g344fbd29deb_0_1"/>
          <p:cNvSpPr txBox="1"/>
          <p:nvPr/>
        </p:nvSpPr>
        <p:spPr>
          <a:xfrm>
            <a:off x="21110888" y="14409188"/>
            <a:ext cx="2713201" cy="109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2000" b="1">
                <a:latin typeface="Book Antiqua"/>
                <a:ea typeface="Book Antiqua"/>
                <a:cs typeface="Book Antiqua"/>
                <a:sym typeface="Book Antiqua"/>
              </a:defRPr>
            </a:pPr>
            <a:r>
              <a:rPr dirty="0"/>
              <a:t>Standardized Frontend </a:t>
            </a:r>
            <a:r>
              <a:rPr dirty="0" err="1"/>
              <a:t>GeoJSON</a:t>
            </a:r>
            <a:endParaRPr dirty="0"/>
          </a:p>
          <a:p>
            <a:pPr algn="ctr">
              <a:defRPr sz="2000" b="1">
                <a:latin typeface="Book Antiqua"/>
                <a:ea typeface="Book Antiqua"/>
                <a:cs typeface="Book Antiqua"/>
                <a:sym typeface="Book Antiqua"/>
              </a:defRPr>
            </a:pPr>
            <a:r>
              <a:rPr dirty="0"/>
              <a:t>Format [.</a:t>
            </a:r>
            <a:r>
              <a:rPr dirty="0" err="1"/>
              <a:t>geojson</a:t>
            </a:r>
            <a:r>
              <a:rPr dirty="0"/>
              <a:t>]</a:t>
            </a:r>
          </a:p>
        </p:txBody>
      </p:sp>
      <p:sp>
        <p:nvSpPr>
          <p:cNvPr id="6776" name="Google Shape;5611;g344fbd29deb_0_1"/>
          <p:cNvSpPr/>
          <p:nvPr/>
        </p:nvSpPr>
        <p:spPr>
          <a:xfrm flipH="1">
            <a:off x="23022552" y="11652875"/>
            <a:ext cx="2701" cy="2341500"/>
          </a:xfrm>
          <a:prstGeom prst="line">
            <a:avLst/>
          </a:prstGeom>
          <a:ln w="28575">
            <a:solidFill>
              <a:srgbClr val="000000"/>
            </a:solidFill>
          </a:ln>
        </p:spPr>
        <p:txBody>
          <a:bodyPr lIns="0" tIns="0" rIns="0" bIns="0"/>
          <a:lstStyle/>
          <a:p>
            <a:endParaRPr/>
          </a:p>
        </p:txBody>
      </p:sp>
      <p:sp>
        <p:nvSpPr>
          <p:cNvPr id="6777" name="Google Shape;5612;g344fbd29deb_0_1"/>
          <p:cNvSpPr/>
          <p:nvPr/>
        </p:nvSpPr>
        <p:spPr>
          <a:xfrm rot="5400000">
            <a:off x="22060419" y="13057632"/>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778" name="Google Shape;5613;g344fbd29deb_0_1"/>
          <p:cNvSpPr txBox="1"/>
          <p:nvPr/>
        </p:nvSpPr>
        <p:spPr>
          <a:xfrm>
            <a:off x="21496903" y="13080376"/>
            <a:ext cx="309601" cy="690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2</a:t>
            </a:r>
          </a:p>
        </p:txBody>
      </p:sp>
      <p:sp>
        <p:nvSpPr>
          <p:cNvPr id="6779" name="Google Shape;5614;g344fbd29deb_0_1"/>
          <p:cNvSpPr txBox="1"/>
          <p:nvPr/>
        </p:nvSpPr>
        <p:spPr>
          <a:xfrm>
            <a:off x="21484766" y="12589890"/>
            <a:ext cx="309601" cy="436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1</a:t>
            </a:r>
          </a:p>
        </p:txBody>
      </p:sp>
      <p:sp>
        <p:nvSpPr>
          <p:cNvPr id="6780" name="Google Shape;5615;g344fbd29deb_0_1"/>
          <p:cNvSpPr/>
          <p:nvPr/>
        </p:nvSpPr>
        <p:spPr>
          <a:xfrm>
            <a:off x="29907127" y="14450675"/>
            <a:ext cx="0" cy="794969"/>
          </a:xfrm>
          <a:prstGeom prst="line">
            <a:avLst/>
          </a:prstGeom>
          <a:ln w="38100">
            <a:solidFill>
              <a:srgbClr val="3C78D8"/>
            </a:solidFill>
            <a:tailEnd type="triangle"/>
          </a:ln>
        </p:spPr>
        <p:txBody>
          <a:bodyPr lIns="0" tIns="0" rIns="0" bIns="0"/>
          <a:lstStyle/>
          <a:p>
            <a:endParaRPr/>
          </a:p>
        </p:txBody>
      </p:sp>
      <p:sp>
        <p:nvSpPr>
          <p:cNvPr id="6781" name="Google Shape;5616;g344fbd29deb_0_1"/>
          <p:cNvSpPr/>
          <p:nvPr/>
        </p:nvSpPr>
        <p:spPr>
          <a:xfrm>
            <a:off x="25519099" y="15718600"/>
            <a:ext cx="1" cy="484201"/>
          </a:xfrm>
          <a:prstGeom prst="line">
            <a:avLst/>
          </a:prstGeom>
          <a:ln w="38100">
            <a:solidFill>
              <a:srgbClr val="3C78D8"/>
            </a:solidFill>
          </a:ln>
        </p:spPr>
        <p:txBody>
          <a:bodyPr lIns="0" tIns="0" rIns="0" bIns="0"/>
          <a:lstStyle/>
          <a:p>
            <a:endParaRPr/>
          </a:p>
        </p:txBody>
      </p:sp>
      <p:sp>
        <p:nvSpPr>
          <p:cNvPr id="6782" name="Google Shape;5617;g344fbd29deb_0_1"/>
          <p:cNvSpPr/>
          <p:nvPr/>
        </p:nvSpPr>
        <p:spPr>
          <a:xfrm flipV="1">
            <a:off x="20181300" y="13062450"/>
            <a:ext cx="1031701" cy="901"/>
          </a:xfrm>
          <a:prstGeom prst="line">
            <a:avLst/>
          </a:prstGeom>
          <a:ln w="38100">
            <a:solidFill>
              <a:srgbClr val="CFBA65"/>
            </a:solidFill>
            <a:tailEnd type="triangle"/>
          </a:ln>
        </p:spPr>
        <p:txBody>
          <a:bodyPr lIns="0" tIns="0" rIns="0" bIns="0"/>
          <a:lstStyle/>
          <a:p>
            <a:endParaRPr/>
          </a:p>
        </p:txBody>
      </p:sp>
      <p:sp>
        <p:nvSpPr>
          <p:cNvPr id="6783" name="Google Shape;5618;g344fbd29deb_0_1"/>
          <p:cNvSpPr txBox="1"/>
          <p:nvPr/>
        </p:nvSpPr>
        <p:spPr>
          <a:xfrm>
            <a:off x="27278499" y="11240013"/>
            <a:ext cx="4325401" cy="944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r">
              <a:defRPr sz="2500" b="1">
                <a:solidFill>
                  <a:srgbClr val="3C78D8"/>
                </a:solidFill>
                <a:latin typeface="Book Antiqua"/>
                <a:ea typeface="Book Antiqua"/>
                <a:cs typeface="Book Antiqua"/>
                <a:sym typeface="Book Antiqua"/>
              </a:defRPr>
            </a:lvl1pPr>
          </a:lstStyle>
          <a:p>
            <a:r>
              <a:t>CORRIDOR CLUSTERING </a:t>
            </a:r>
          </a:p>
        </p:txBody>
      </p:sp>
      <p:sp>
        <p:nvSpPr>
          <p:cNvPr id="6784" name="Google Shape;5619;g344fbd29deb_0_1"/>
          <p:cNvSpPr/>
          <p:nvPr/>
        </p:nvSpPr>
        <p:spPr>
          <a:xfrm rot="5401349">
            <a:off x="22343828" y="12335618"/>
            <a:ext cx="825217" cy="303837"/>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785" name="Google Shape;5620;g344fbd29deb_0_1"/>
          <p:cNvSpPr/>
          <p:nvPr/>
        </p:nvSpPr>
        <p:spPr>
          <a:xfrm rot="5400000">
            <a:off x="22567392" y="13057632"/>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786" name="Google Shape;5621;g344fbd29deb_0_1"/>
          <p:cNvSpPr txBox="1"/>
          <p:nvPr/>
        </p:nvSpPr>
        <p:spPr>
          <a:xfrm>
            <a:off x="21496903" y="13537576"/>
            <a:ext cx="309601" cy="690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3</a:t>
            </a:r>
          </a:p>
        </p:txBody>
      </p:sp>
      <p:sp>
        <p:nvSpPr>
          <p:cNvPr id="6787" name="Google Shape;5622;g344fbd29deb_0_1"/>
          <p:cNvSpPr/>
          <p:nvPr/>
        </p:nvSpPr>
        <p:spPr>
          <a:xfrm>
            <a:off x="25972625" y="15280499"/>
            <a:ext cx="4620301" cy="2344501"/>
          </a:xfrm>
          <a:prstGeom prst="rect">
            <a:avLst/>
          </a:prstGeom>
          <a:solidFill>
            <a:srgbClr val="FFFFFF"/>
          </a:solidFill>
          <a:ln w="28575">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788" name="Google Shape;5623;g344fbd29deb_0_1"/>
          <p:cNvSpPr/>
          <p:nvPr/>
        </p:nvSpPr>
        <p:spPr>
          <a:xfrm>
            <a:off x="25978075" y="15626549"/>
            <a:ext cx="4623601" cy="2101"/>
          </a:xfrm>
          <a:prstGeom prst="line">
            <a:avLst/>
          </a:prstGeom>
          <a:ln w="28575">
            <a:solidFill>
              <a:srgbClr val="000000"/>
            </a:solidFill>
          </a:ln>
        </p:spPr>
        <p:txBody>
          <a:bodyPr lIns="0" tIns="0" rIns="0" bIns="0"/>
          <a:lstStyle/>
          <a:p>
            <a:endParaRPr/>
          </a:p>
        </p:txBody>
      </p:sp>
      <p:sp>
        <p:nvSpPr>
          <p:cNvPr id="6789" name="Google Shape;5624;g344fbd29deb_0_1"/>
          <p:cNvSpPr/>
          <p:nvPr/>
        </p:nvSpPr>
        <p:spPr>
          <a:xfrm flipH="1">
            <a:off x="26720139" y="15281548"/>
            <a:ext cx="16501" cy="2323501"/>
          </a:xfrm>
          <a:prstGeom prst="line">
            <a:avLst/>
          </a:prstGeom>
          <a:ln w="28575">
            <a:solidFill>
              <a:srgbClr val="000000"/>
            </a:solidFill>
          </a:ln>
        </p:spPr>
        <p:txBody>
          <a:bodyPr lIns="0" tIns="0" rIns="0" bIns="0"/>
          <a:lstStyle/>
          <a:p>
            <a:endParaRPr/>
          </a:p>
        </p:txBody>
      </p:sp>
      <p:sp>
        <p:nvSpPr>
          <p:cNvPr id="6790" name="Google Shape;5625;g344fbd29deb_0_1"/>
          <p:cNvSpPr txBox="1"/>
          <p:nvPr/>
        </p:nvSpPr>
        <p:spPr>
          <a:xfrm>
            <a:off x="26755712" y="15206472"/>
            <a:ext cx="5934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err="1"/>
              <a:t>lat</a:t>
            </a:r>
            <a:endParaRPr dirty="0"/>
          </a:p>
        </p:txBody>
      </p:sp>
      <p:sp>
        <p:nvSpPr>
          <p:cNvPr id="6791" name="Google Shape;5626;g344fbd29deb_0_1"/>
          <p:cNvSpPr txBox="1"/>
          <p:nvPr/>
        </p:nvSpPr>
        <p:spPr>
          <a:xfrm>
            <a:off x="25936801" y="15206472"/>
            <a:ext cx="9759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err="1"/>
              <a:t>ftKey</a:t>
            </a:r>
            <a:endParaRPr dirty="0"/>
          </a:p>
        </p:txBody>
      </p:sp>
      <p:sp>
        <p:nvSpPr>
          <p:cNvPr id="6792" name="Google Shape;5627;g344fbd29deb_0_1"/>
          <p:cNvSpPr txBox="1"/>
          <p:nvPr/>
        </p:nvSpPr>
        <p:spPr>
          <a:xfrm>
            <a:off x="26200304" y="15617705"/>
            <a:ext cx="309601" cy="436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1</a:t>
            </a:r>
          </a:p>
        </p:txBody>
      </p:sp>
      <p:sp>
        <p:nvSpPr>
          <p:cNvPr id="6793" name="Google Shape;5628;g344fbd29deb_0_1"/>
          <p:cNvSpPr/>
          <p:nvPr/>
        </p:nvSpPr>
        <p:spPr>
          <a:xfrm flipH="1">
            <a:off x="27226315" y="15281549"/>
            <a:ext cx="18001" cy="2333701"/>
          </a:xfrm>
          <a:prstGeom prst="line">
            <a:avLst/>
          </a:prstGeom>
          <a:ln w="28575">
            <a:solidFill>
              <a:srgbClr val="000000"/>
            </a:solidFill>
          </a:ln>
        </p:spPr>
        <p:txBody>
          <a:bodyPr lIns="0" tIns="0" rIns="0" bIns="0"/>
          <a:lstStyle/>
          <a:p>
            <a:endParaRPr/>
          </a:p>
        </p:txBody>
      </p:sp>
      <p:sp>
        <p:nvSpPr>
          <p:cNvPr id="6794" name="Google Shape;5629;g344fbd29deb_0_1"/>
          <p:cNvSpPr/>
          <p:nvPr/>
        </p:nvSpPr>
        <p:spPr>
          <a:xfrm rot="5401349">
            <a:off x="26576787" y="15913374"/>
            <a:ext cx="763801"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795" name="Google Shape;5630;g344fbd29deb_0_1"/>
          <p:cNvSpPr txBox="1"/>
          <p:nvPr/>
        </p:nvSpPr>
        <p:spPr>
          <a:xfrm>
            <a:off x="27173913" y="15206472"/>
            <a:ext cx="9759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err="1"/>
              <a:t>lon</a:t>
            </a:r>
            <a:endParaRPr dirty="0"/>
          </a:p>
        </p:txBody>
      </p:sp>
      <p:sp>
        <p:nvSpPr>
          <p:cNvPr id="6796" name="Google Shape;5631;g344fbd29deb_0_1"/>
          <p:cNvSpPr txBox="1"/>
          <p:nvPr/>
        </p:nvSpPr>
        <p:spPr>
          <a:xfrm>
            <a:off x="27745075" y="15206472"/>
            <a:ext cx="15240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a:t>timestamp</a:t>
            </a:r>
          </a:p>
        </p:txBody>
      </p:sp>
      <p:sp>
        <p:nvSpPr>
          <p:cNvPr id="6797" name="Google Shape;5632;g344fbd29deb_0_1"/>
          <p:cNvSpPr/>
          <p:nvPr/>
        </p:nvSpPr>
        <p:spPr>
          <a:xfrm flipH="1">
            <a:off x="27739891" y="15281549"/>
            <a:ext cx="902" cy="2337901"/>
          </a:xfrm>
          <a:prstGeom prst="line">
            <a:avLst/>
          </a:prstGeom>
          <a:ln w="28575">
            <a:solidFill>
              <a:srgbClr val="000000"/>
            </a:solidFill>
          </a:ln>
        </p:spPr>
        <p:txBody>
          <a:bodyPr lIns="0" tIns="0" rIns="0" bIns="0"/>
          <a:lstStyle/>
          <a:p>
            <a:endParaRPr/>
          </a:p>
        </p:txBody>
      </p:sp>
      <p:sp>
        <p:nvSpPr>
          <p:cNvPr id="6798" name="Google Shape;5633;g344fbd29deb_0_1"/>
          <p:cNvSpPr/>
          <p:nvPr/>
        </p:nvSpPr>
        <p:spPr>
          <a:xfrm rot="5400000">
            <a:off x="26719888" y="16585496"/>
            <a:ext cx="477901"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799" name="Google Shape;5634;g344fbd29deb_0_1"/>
          <p:cNvSpPr txBox="1"/>
          <p:nvPr/>
        </p:nvSpPr>
        <p:spPr>
          <a:xfrm>
            <a:off x="26212440" y="16535626"/>
            <a:ext cx="309601" cy="690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2</a:t>
            </a:r>
          </a:p>
        </p:txBody>
      </p:sp>
      <p:sp>
        <p:nvSpPr>
          <p:cNvPr id="6800" name="Google Shape;5635;g344fbd29deb_0_1"/>
          <p:cNvSpPr txBox="1"/>
          <p:nvPr/>
        </p:nvSpPr>
        <p:spPr>
          <a:xfrm>
            <a:off x="26200304" y="16060906"/>
            <a:ext cx="309601" cy="436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1</a:t>
            </a:r>
          </a:p>
        </p:txBody>
      </p:sp>
      <p:sp>
        <p:nvSpPr>
          <p:cNvPr id="6801" name="Google Shape;5636;g344fbd29deb_0_1"/>
          <p:cNvSpPr/>
          <p:nvPr/>
        </p:nvSpPr>
        <p:spPr>
          <a:xfrm rot="5401349">
            <a:off x="27080585" y="15908325"/>
            <a:ext cx="763801"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802" name="Google Shape;5637;g344fbd29deb_0_1"/>
          <p:cNvSpPr/>
          <p:nvPr/>
        </p:nvSpPr>
        <p:spPr>
          <a:xfrm rot="5400000">
            <a:off x="27223538" y="16585496"/>
            <a:ext cx="477901"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803" name="Google Shape;5638;g344fbd29deb_0_1"/>
          <p:cNvSpPr txBox="1"/>
          <p:nvPr/>
        </p:nvSpPr>
        <p:spPr>
          <a:xfrm>
            <a:off x="26212440" y="17103188"/>
            <a:ext cx="309601" cy="690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t>3</a:t>
            </a:r>
          </a:p>
        </p:txBody>
      </p:sp>
      <p:sp>
        <p:nvSpPr>
          <p:cNvPr id="6804" name="Google Shape;5639;g344fbd29deb_0_1"/>
          <p:cNvSpPr/>
          <p:nvPr/>
        </p:nvSpPr>
        <p:spPr>
          <a:xfrm rot="5400000">
            <a:off x="29236027" y="15755521"/>
            <a:ext cx="1321443" cy="1184701"/>
          </a:xfrm>
          <a:prstGeom prst="rect">
            <a:avLst/>
          </a:prstGeom>
          <a:solidFill>
            <a:srgbClr val="C9C2D1"/>
          </a:solidFill>
          <a:ln w="19050">
            <a:solidFill>
              <a:srgbClr val="674EA7"/>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805" name="Google Shape;5640;g344fbd29deb_0_1"/>
          <p:cNvSpPr txBox="1"/>
          <p:nvPr/>
        </p:nvSpPr>
        <p:spPr>
          <a:xfrm>
            <a:off x="29236937" y="15206472"/>
            <a:ext cx="15240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rPr dirty="0" err="1"/>
              <a:t>clusterID</a:t>
            </a:r>
            <a:endParaRPr dirty="0"/>
          </a:p>
        </p:txBody>
      </p:sp>
      <p:sp>
        <p:nvSpPr>
          <p:cNvPr id="6806" name="Google Shape;5641;g344fbd29deb_0_1"/>
          <p:cNvSpPr/>
          <p:nvPr/>
        </p:nvSpPr>
        <p:spPr>
          <a:xfrm flipH="1">
            <a:off x="29236916" y="15274350"/>
            <a:ext cx="902" cy="2337901"/>
          </a:xfrm>
          <a:prstGeom prst="line">
            <a:avLst/>
          </a:prstGeom>
          <a:ln w="28575">
            <a:solidFill>
              <a:srgbClr val="000000"/>
            </a:solidFill>
          </a:ln>
        </p:spPr>
        <p:txBody>
          <a:bodyPr lIns="0" tIns="0" rIns="0" bIns="0"/>
          <a:lstStyle/>
          <a:p>
            <a:endParaRPr/>
          </a:p>
        </p:txBody>
      </p:sp>
      <p:sp>
        <p:nvSpPr>
          <p:cNvPr id="6807" name="Google Shape;5642;g344fbd29deb_0_1"/>
          <p:cNvSpPr/>
          <p:nvPr/>
        </p:nvSpPr>
        <p:spPr>
          <a:xfrm flipH="1" flipV="1">
            <a:off x="12697377" y="17051304"/>
            <a:ext cx="758" cy="210312"/>
          </a:xfrm>
          <a:prstGeom prst="line">
            <a:avLst/>
          </a:prstGeom>
          <a:ln w="38100">
            <a:solidFill>
              <a:srgbClr val="6AA84F"/>
            </a:solidFill>
          </a:ln>
        </p:spPr>
        <p:txBody>
          <a:bodyPr lIns="0" tIns="0" rIns="0" bIns="0"/>
          <a:lstStyle/>
          <a:p>
            <a:endParaRPr/>
          </a:p>
        </p:txBody>
      </p:sp>
      <p:sp>
        <p:nvSpPr>
          <p:cNvPr id="6808" name="Google Shape;5643;g344fbd29deb_0_1"/>
          <p:cNvSpPr/>
          <p:nvPr/>
        </p:nvSpPr>
        <p:spPr>
          <a:xfrm flipH="1">
            <a:off x="10440174" y="17241987"/>
            <a:ext cx="2257801" cy="11701"/>
          </a:xfrm>
          <a:prstGeom prst="line">
            <a:avLst/>
          </a:prstGeom>
          <a:ln w="38100">
            <a:solidFill>
              <a:srgbClr val="6AA84F"/>
            </a:solidFill>
          </a:ln>
        </p:spPr>
        <p:txBody>
          <a:bodyPr lIns="0" tIns="0" rIns="0" bIns="0"/>
          <a:lstStyle/>
          <a:p>
            <a:endParaRPr/>
          </a:p>
        </p:txBody>
      </p:sp>
      <p:sp>
        <p:nvSpPr>
          <p:cNvPr id="6809" name="Google Shape;5644;g344fbd29deb_0_1"/>
          <p:cNvSpPr/>
          <p:nvPr/>
        </p:nvSpPr>
        <p:spPr>
          <a:xfrm flipH="1">
            <a:off x="10430899" y="17237524"/>
            <a:ext cx="1" cy="1451315"/>
          </a:xfrm>
          <a:prstGeom prst="line">
            <a:avLst/>
          </a:prstGeom>
          <a:ln w="38100">
            <a:solidFill>
              <a:srgbClr val="6AA84F"/>
            </a:solidFill>
            <a:tailEnd type="triangle"/>
          </a:ln>
        </p:spPr>
        <p:txBody>
          <a:bodyPr lIns="0" tIns="0" rIns="0" bIns="0"/>
          <a:lstStyle/>
          <a:p>
            <a:endParaRPr/>
          </a:p>
        </p:txBody>
      </p:sp>
      <p:sp>
        <p:nvSpPr>
          <p:cNvPr id="6810" name="Google Shape;5645;g344fbd29deb_0_1"/>
          <p:cNvSpPr/>
          <p:nvPr/>
        </p:nvSpPr>
        <p:spPr>
          <a:xfrm flipH="1">
            <a:off x="10686199" y="17771662"/>
            <a:ext cx="5055901" cy="23401"/>
          </a:xfrm>
          <a:prstGeom prst="line">
            <a:avLst/>
          </a:prstGeom>
          <a:ln w="38100">
            <a:solidFill>
              <a:srgbClr val="6AA84F"/>
            </a:solidFill>
          </a:ln>
        </p:spPr>
        <p:txBody>
          <a:bodyPr lIns="0" tIns="0" rIns="0" bIns="0"/>
          <a:lstStyle/>
          <a:p>
            <a:endParaRPr/>
          </a:p>
        </p:txBody>
      </p:sp>
      <p:sp>
        <p:nvSpPr>
          <p:cNvPr id="6811" name="Google Shape;5646;g344fbd29deb_0_1"/>
          <p:cNvSpPr/>
          <p:nvPr/>
        </p:nvSpPr>
        <p:spPr>
          <a:xfrm flipH="1">
            <a:off x="25519050" y="15736401"/>
            <a:ext cx="423301" cy="3001"/>
          </a:xfrm>
          <a:prstGeom prst="line">
            <a:avLst/>
          </a:prstGeom>
          <a:ln w="38100">
            <a:solidFill>
              <a:srgbClr val="3C78D8"/>
            </a:solidFill>
          </a:ln>
        </p:spPr>
        <p:txBody>
          <a:bodyPr lIns="0" tIns="0" rIns="0" bIns="0"/>
          <a:lstStyle/>
          <a:p>
            <a:endParaRPr/>
          </a:p>
        </p:txBody>
      </p:sp>
      <p:sp>
        <p:nvSpPr>
          <p:cNvPr id="6812" name="Google Shape;5647;g344fbd29deb_0_1"/>
          <p:cNvSpPr/>
          <p:nvPr/>
        </p:nvSpPr>
        <p:spPr>
          <a:xfrm rot="5400000">
            <a:off x="26742525" y="17172432"/>
            <a:ext cx="477901" cy="291301"/>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813" name="Google Shape;5648;g344fbd29deb_0_1"/>
          <p:cNvSpPr/>
          <p:nvPr/>
        </p:nvSpPr>
        <p:spPr>
          <a:xfrm rot="5400000">
            <a:off x="27253164" y="17172432"/>
            <a:ext cx="477901" cy="291301"/>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814" name="Google Shape;5649;g344fbd29deb_0_1"/>
          <p:cNvSpPr/>
          <p:nvPr/>
        </p:nvSpPr>
        <p:spPr>
          <a:xfrm rot="5400000">
            <a:off x="29674024" y="16726549"/>
            <a:ext cx="477901" cy="1187701"/>
          </a:xfrm>
          <a:prstGeom prst="rect">
            <a:avLst/>
          </a:prstGeom>
          <a:solidFill>
            <a:srgbClr val="CFE2F3"/>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815" name="Google Shape;5650;g344fbd29deb_0_1"/>
          <p:cNvSpPr/>
          <p:nvPr/>
        </p:nvSpPr>
        <p:spPr>
          <a:xfrm rot="5400000">
            <a:off x="22075233" y="13587984"/>
            <a:ext cx="365760" cy="292608"/>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816" name="Google Shape;5651;g344fbd29deb_0_1"/>
          <p:cNvSpPr/>
          <p:nvPr/>
        </p:nvSpPr>
        <p:spPr>
          <a:xfrm rot="5400000">
            <a:off x="22570758" y="13587984"/>
            <a:ext cx="365760" cy="291301"/>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817" name="Google Shape;5652;g344fbd29deb_0_1"/>
          <p:cNvSpPr txBox="1"/>
          <p:nvPr/>
        </p:nvSpPr>
        <p:spPr>
          <a:xfrm>
            <a:off x="21285818" y="13954558"/>
            <a:ext cx="3151201" cy="474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1900" b="1">
                <a:solidFill>
                  <a:srgbClr val="3C78D8"/>
                </a:solidFill>
                <a:latin typeface="Book Antiqua"/>
                <a:ea typeface="Book Antiqua"/>
                <a:cs typeface="Book Antiqua"/>
                <a:sym typeface="Book Antiqua"/>
              </a:defRPr>
            </a:lvl1pPr>
          </a:lstStyle>
          <a:p>
            <a:r>
              <a:rPr lang="en-US" dirty="0"/>
              <a:t>Flight Track Points</a:t>
            </a:r>
            <a:endParaRPr dirty="0"/>
          </a:p>
        </p:txBody>
      </p:sp>
      <p:sp>
        <p:nvSpPr>
          <p:cNvPr id="6818" name="Google Shape;5653;g344fbd29deb_0_1"/>
          <p:cNvSpPr txBox="1"/>
          <p:nvPr/>
        </p:nvSpPr>
        <p:spPr>
          <a:xfrm>
            <a:off x="21247650" y="17828620"/>
            <a:ext cx="4325401" cy="944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r">
              <a:defRPr sz="2500" b="1">
                <a:solidFill>
                  <a:srgbClr val="E69138"/>
                </a:solidFill>
                <a:latin typeface="Book Antiqua"/>
                <a:ea typeface="Book Antiqua"/>
                <a:cs typeface="Book Antiqua"/>
                <a:sym typeface="Book Antiqua"/>
              </a:defRPr>
            </a:lvl1pPr>
          </a:lstStyle>
          <a:p>
            <a:r>
              <a:t>CORRIDOR SIMULATION </a:t>
            </a:r>
          </a:p>
        </p:txBody>
      </p:sp>
      <p:sp>
        <p:nvSpPr>
          <p:cNvPr id="6819" name="Google Shape;5654;g344fbd29deb_0_1"/>
          <p:cNvSpPr/>
          <p:nvPr/>
        </p:nvSpPr>
        <p:spPr>
          <a:xfrm>
            <a:off x="29959411" y="18604383"/>
            <a:ext cx="690901" cy="976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546"/>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20" name="Google Shape;5655;g344fbd29deb_0_1"/>
          <p:cNvSpPr/>
          <p:nvPr/>
        </p:nvSpPr>
        <p:spPr>
          <a:xfrm>
            <a:off x="29950500" y="20156572"/>
            <a:ext cx="690901" cy="976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546"/>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21" name="Google Shape;5656;g344fbd29deb_0_1"/>
          <p:cNvSpPr/>
          <p:nvPr/>
        </p:nvSpPr>
        <p:spPr>
          <a:xfrm>
            <a:off x="29929351" y="21779684"/>
            <a:ext cx="690901" cy="976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546"/>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22" name="Google Shape;5657;g344fbd29deb_0_1"/>
          <p:cNvSpPr/>
          <p:nvPr/>
        </p:nvSpPr>
        <p:spPr>
          <a:xfrm>
            <a:off x="26156468" y="20389239"/>
            <a:ext cx="690901" cy="994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501"/>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23" name="Google Shape;5658;g344fbd29deb_0_1"/>
          <p:cNvSpPr txBox="1"/>
          <p:nvPr/>
        </p:nvSpPr>
        <p:spPr>
          <a:xfrm>
            <a:off x="25461551" y="21360704"/>
            <a:ext cx="2192401" cy="386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1300" b="1">
                <a:solidFill>
                  <a:srgbClr val="E69138"/>
                </a:solidFill>
                <a:latin typeface="Book Antiqua"/>
                <a:ea typeface="Book Antiqua"/>
                <a:cs typeface="Book Antiqua"/>
                <a:sym typeface="Book Antiqua"/>
              </a:defRPr>
            </a:lvl1pPr>
          </a:lstStyle>
          <a:p>
            <a:r>
              <a:t>Agent Plan.xml</a:t>
            </a:r>
          </a:p>
        </p:txBody>
      </p:sp>
      <p:grpSp>
        <p:nvGrpSpPr>
          <p:cNvPr id="6829" name="Google Shape;5659;g344fbd29deb_0_1"/>
          <p:cNvGrpSpPr/>
          <p:nvPr/>
        </p:nvGrpSpPr>
        <p:grpSpPr>
          <a:xfrm>
            <a:off x="26121537" y="18661699"/>
            <a:ext cx="762001" cy="1073401"/>
            <a:chOff x="0" y="0"/>
            <a:chExt cx="762000" cy="1073399"/>
          </a:xfrm>
        </p:grpSpPr>
        <p:sp>
          <p:nvSpPr>
            <p:cNvPr id="6824" name="Google Shape;5660;g344fbd29deb_0_1"/>
            <p:cNvSpPr/>
            <p:nvPr/>
          </p:nvSpPr>
          <p:spPr>
            <a:xfrm>
              <a:off x="0" y="0"/>
              <a:ext cx="762000" cy="1073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556"/>
                  </a:lnTo>
                  <a:lnTo>
                    <a:pt x="21600" y="21600"/>
                  </a:lnTo>
                  <a:lnTo>
                    <a:pt x="0" y="21600"/>
                  </a:lnTo>
                  <a:close/>
                </a:path>
              </a:pathLst>
            </a:custGeom>
            <a:solidFill>
              <a:srgbClr val="FFFFFF"/>
            </a:solidFill>
            <a:ln w="19050" cap="flat">
              <a:solidFill>
                <a:srgbClr val="000000"/>
              </a:solidFill>
              <a:prstDash val="solid"/>
              <a:round/>
            </a:ln>
            <a:effectLst/>
          </p:spPr>
          <p:txBody>
            <a:bodyPr wrap="square" lIns="0" tIns="0" rIns="0" bIns="0" numCol="1" anchor="ctr">
              <a:noAutofit/>
            </a:bodyPr>
            <a:lstStyle/>
            <a:p>
              <a:pPr algn="ctr">
                <a:defRPr sz="700">
                  <a:latin typeface="Book Antiqua"/>
                  <a:ea typeface="Book Antiqua"/>
                  <a:cs typeface="Book Antiqua"/>
                  <a:sym typeface="Book Antiqua"/>
                </a:defRPr>
              </a:pPr>
              <a:endParaRPr/>
            </a:p>
          </p:txBody>
        </p:sp>
        <p:grpSp>
          <p:nvGrpSpPr>
            <p:cNvPr id="6828" name="Google Shape;5661;g344fbd29deb_0_1"/>
            <p:cNvGrpSpPr/>
            <p:nvPr/>
          </p:nvGrpSpPr>
          <p:grpSpPr>
            <a:xfrm>
              <a:off x="37949" y="94222"/>
              <a:ext cx="697902" cy="972512"/>
              <a:chOff x="0" y="0"/>
              <a:chExt cx="697900" cy="972510"/>
            </a:xfrm>
          </p:grpSpPr>
          <p:sp>
            <p:nvSpPr>
              <p:cNvPr id="6825" name="Google Shape;5662;g344fbd29deb_0_1"/>
              <p:cNvSpPr/>
              <p:nvPr/>
            </p:nvSpPr>
            <p:spPr>
              <a:xfrm>
                <a:off x="27982" y="0"/>
                <a:ext cx="661547" cy="259319"/>
              </a:xfrm>
              <a:custGeom>
                <a:avLst/>
                <a:gdLst/>
                <a:ahLst/>
                <a:cxnLst>
                  <a:cxn ang="0">
                    <a:pos x="wd2" y="hd2"/>
                  </a:cxn>
                  <a:cxn ang="5400000">
                    <a:pos x="wd2" y="hd2"/>
                  </a:cxn>
                  <a:cxn ang="10800000">
                    <a:pos x="wd2" y="hd2"/>
                  </a:cxn>
                  <a:cxn ang="16200000">
                    <a:pos x="wd2" y="hd2"/>
                  </a:cxn>
                </a:cxnLst>
                <a:rect l="0" t="0" r="r" b="b"/>
                <a:pathLst>
                  <a:path w="21585" h="21600" extrusionOk="0">
                    <a:moveTo>
                      <a:pt x="0" y="9818"/>
                    </a:moveTo>
                    <a:cubicBezTo>
                      <a:pt x="979" y="10185"/>
                      <a:pt x="1660" y="10655"/>
                      <a:pt x="2698" y="9818"/>
                    </a:cubicBezTo>
                    <a:cubicBezTo>
                      <a:pt x="2870" y="9679"/>
                      <a:pt x="2898" y="9033"/>
                      <a:pt x="2998" y="8640"/>
                    </a:cubicBezTo>
                    <a:cubicBezTo>
                      <a:pt x="3098" y="7855"/>
                      <a:pt x="3221" y="7087"/>
                      <a:pt x="3298" y="6284"/>
                    </a:cubicBezTo>
                    <a:cubicBezTo>
                      <a:pt x="3486" y="4311"/>
                      <a:pt x="3382" y="5225"/>
                      <a:pt x="3597" y="3535"/>
                    </a:cubicBezTo>
                    <a:cubicBezTo>
                      <a:pt x="3647" y="2618"/>
                      <a:pt x="3589" y="1613"/>
                      <a:pt x="3747" y="785"/>
                    </a:cubicBezTo>
                    <a:cubicBezTo>
                      <a:pt x="3818" y="415"/>
                      <a:pt x="4041" y="461"/>
                      <a:pt x="4197" y="393"/>
                    </a:cubicBezTo>
                    <a:cubicBezTo>
                      <a:pt x="4643" y="198"/>
                      <a:pt x="5096" y="131"/>
                      <a:pt x="5546" y="0"/>
                    </a:cubicBezTo>
                    <a:cubicBezTo>
                      <a:pt x="6745" y="131"/>
                      <a:pt x="7946" y="169"/>
                      <a:pt x="9143" y="393"/>
                    </a:cubicBezTo>
                    <a:cubicBezTo>
                      <a:pt x="9456" y="451"/>
                      <a:pt x="9885" y="948"/>
                      <a:pt x="10193" y="1178"/>
                    </a:cubicBezTo>
                    <a:cubicBezTo>
                      <a:pt x="10391" y="1326"/>
                      <a:pt x="10592" y="1440"/>
                      <a:pt x="10792" y="1571"/>
                    </a:cubicBezTo>
                    <a:cubicBezTo>
                      <a:pt x="11431" y="4080"/>
                      <a:pt x="10942" y="1620"/>
                      <a:pt x="10942" y="6676"/>
                    </a:cubicBezTo>
                    <a:cubicBezTo>
                      <a:pt x="10942" y="8253"/>
                      <a:pt x="11012" y="9827"/>
                      <a:pt x="11092" y="11389"/>
                    </a:cubicBezTo>
                    <a:cubicBezTo>
                      <a:pt x="11113" y="11799"/>
                      <a:pt x="11143" y="12244"/>
                      <a:pt x="11242" y="12567"/>
                    </a:cubicBezTo>
                    <a:cubicBezTo>
                      <a:pt x="11373" y="12996"/>
                      <a:pt x="12156" y="13987"/>
                      <a:pt x="12291" y="14138"/>
                    </a:cubicBezTo>
                    <a:cubicBezTo>
                      <a:pt x="12650" y="14542"/>
                      <a:pt x="12960" y="14639"/>
                      <a:pt x="13340" y="14924"/>
                    </a:cubicBezTo>
                    <a:cubicBezTo>
                      <a:pt x="13492" y="15037"/>
                      <a:pt x="13638" y="15203"/>
                      <a:pt x="13790" y="15316"/>
                    </a:cubicBezTo>
                    <a:cubicBezTo>
                      <a:pt x="14418" y="15786"/>
                      <a:pt x="14894" y="15992"/>
                      <a:pt x="15589" y="16102"/>
                    </a:cubicBezTo>
                    <a:cubicBezTo>
                      <a:pt x="16836" y="16300"/>
                      <a:pt x="18087" y="16364"/>
                      <a:pt x="19336" y="16495"/>
                    </a:cubicBezTo>
                    <a:cubicBezTo>
                      <a:pt x="19536" y="16625"/>
                      <a:pt x="19738" y="16732"/>
                      <a:pt x="19935" y="16887"/>
                    </a:cubicBezTo>
                    <a:cubicBezTo>
                      <a:pt x="20238" y="17125"/>
                      <a:pt x="20835" y="17673"/>
                      <a:pt x="20835" y="17673"/>
                    </a:cubicBezTo>
                    <a:cubicBezTo>
                      <a:pt x="20885" y="18065"/>
                      <a:pt x="20897" y="18506"/>
                      <a:pt x="20985" y="18851"/>
                    </a:cubicBezTo>
                    <a:cubicBezTo>
                      <a:pt x="21102" y="19313"/>
                      <a:pt x="21317" y="19567"/>
                      <a:pt x="21434" y="20029"/>
                    </a:cubicBezTo>
                    <a:cubicBezTo>
                      <a:pt x="21600" y="20680"/>
                      <a:pt x="21584" y="20999"/>
                      <a:pt x="21584" y="21600"/>
                    </a:cubicBezTo>
                  </a:path>
                </a:pathLst>
              </a:custGeom>
              <a:noFill/>
              <a:ln w="6350" cap="flat">
                <a:solidFill>
                  <a:schemeClr val="accent2"/>
                </a:solidFill>
                <a:prstDash val="solid"/>
                <a:round/>
              </a:ln>
              <a:effectLst/>
            </p:spPr>
            <p:txBody>
              <a:bodyPr wrap="square" lIns="0" tIns="0" rIns="0" bIns="0" numCol="1" anchor="ctr">
                <a:noAutofit/>
              </a:bodyPr>
              <a:lstStyle/>
              <a:p>
                <a:pPr algn="ctr">
                  <a:defRPr sz="1200"/>
                </a:pPr>
                <a:endParaRPr/>
              </a:p>
            </p:txBody>
          </p:sp>
          <p:sp>
            <p:nvSpPr>
              <p:cNvPr id="6826" name="Google Shape;5663;g344fbd29deb_0_1"/>
              <p:cNvSpPr/>
              <p:nvPr/>
            </p:nvSpPr>
            <p:spPr>
              <a:xfrm>
                <a:off x="33987" y="502827"/>
                <a:ext cx="602978" cy="469684"/>
              </a:xfrm>
              <a:custGeom>
                <a:avLst/>
                <a:gdLst/>
                <a:ahLst/>
                <a:cxnLst>
                  <a:cxn ang="0">
                    <a:pos x="wd2" y="hd2"/>
                  </a:cxn>
                  <a:cxn ang="5400000">
                    <a:pos x="wd2" y="hd2"/>
                  </a:cxn>
                  <a:cxn ang="10800000">
                    <a:pos x="wd2" y="hd2"/>
                  </a:cxn>
                  <a:cxn ang="16200000">
                    <a:pos x="wd2" y="hd2"/>
                  </a:cxn>
                </a:cxnLst>
                <a:rect l="0" t="0" r="r" b="b"/>
                <a:pathLst>
                  <a:path w="21600" h="21582" extrusionOk="0">
                    <a:moveTo>
                      <a:pt x="21600" y="21582"/>
                    </a:moveTo>
                    <a:cubicBezTo>
                      <a:pt x="21400" y="21128"/>
                      <a:pt x="21207" y="20669"/>
                      <a:pt x="21000" y="20221"/>
                    </a:cubicBezTo>
                    <a:cubicBezTo>
                      <a:pt x="20907" y="20021"/>
                      <a:pt x="20781" y="19847"/>
                      <a:pt x="20700" y="19638"/>
                    </a:cubicBezTo>
                    <a:cubicBezTo>
                      <a:pt x="20629" y="19454"/>
                      <a:pt x="20662" y="19199"/>
                      <a:pt x="20550" y="19054"/>
                    </a:cubicBezTo>
                    <a:cubicBezTo>
                      <a:pt x="20295" y="18724"/>
                      <a:pt x="19950" y="18536"/>
                      <a:pt x="19650" y="18277"/>
                    </a:cubicBezTo>
                    <a:cubicBezTo>
                      <a:pt x="19500" y="18147"/>
                      <a:pt x="19371" y="17962"/>
                      <a:pt x="19200" y="17888"/>
                    </a:cubicBezTo>
                    <a:cubicBezTo>
                      <a:pt x="18900" y="17758"/>
                      <a:pt x="18607" y="17598"/>
                      <a:pt x="18300" y="17499"/>
                    </a:cubicBezTo>
                    <a:cubicBezTo>
                      <a:pt x="18100" y="17434"/>
                      <a:pt x="17897" y="17381"/>
                      <a:pt x="17700" y="17305"/>
                    </a:cubicBezTo>
                    <a:cubicBezTo>
                      <a:pt x="17397" y="17187"/>
                      <a:pt x="17100" y="17045"/>
                      <a:pt x="16800" y="16916"/>
                    </a:cubicBezTo>
                    <a:lnTo>
                      <a:pt x="16350" y="16721"/>
                    </a:lnTo>
                    <a:cubicBezTo>
                      <a:pt x="16200" y="16656"/>
                      <a:pt x="16055" y="16567"/>
                      <a:pt x="15900" y="16527"/>
                    </a:cubicBezTo>
                    <a:cubicBezTo>
                      <a:pt x="15650" y="16462"/>
                      <a:pt x="15396" y="16419"/>
                      <a:pt x="15150" y="16332"/>
                    </a:cubicBezTo>
                    <a:cubicBezTo>
                      <a:pt x="14845" y="16225"/>
                      <a:pt x="14550" y="16073"/>
                      <a:pt x="14250" y="15944"/>
                    </a:cubicBezTo>
                    <a:cubicBezTo>
                      <a:pt x="14100" y="15879"/>
                      <a:pt x="13932" y="15863"/>
                      <a:pt x="13800" y="15749"/>
                    </a:cubicBezTo>
                    <a:cubicBezTo>
                      <a:pt x="13500" y="15490"/>
                      <a:pt x="13242" y="15119"/>
                      <a:pt x="12900" y="14971"/>
                    </a:cubicBezTo>
                    <a:lnTo>
                      <a:pt x="12000" y="14583"/>
                    </a:lnTo>
                    <a:cubicBezTo>
                      <a:pt x="11668" y="14296"/>
                      <a:pt x="11331" y="14059"/>
                      <a:pt x="11100" y="13610"/>
                    </a:cubicBezTo>
                    <a:cubicBezTo>
                      <a:pt x="11012" y="13440"/>
                      <a:pt x="11027" y="13206"/>
                      <a:pt x="10950" y="13027"/>
                    </a:cubicBezTo>
                    <a:cubicBezTo>
                      <a:pt x="10775" y="12619"/>
                      <a:pt x="10550" y="12249"/>
                      <a:pt x="10350" y="11861"/>
                    </a:cubicBezTo>
                    <a:lnTo>
                      <a:pt x="10050" y="11277"/>
                    </a:lnTo>
                    <a:lnTo>
                      <a:pt x="9750" y="10694"/>
                    </a:lnTo>
                    <a:cubicBezTo>
                      <a:pt x="9617" y="10175"/>
                      <a:pt x="9376" y="9337"/>
                      <a:pt x="9300" y="8750"/>
                    </a:cubicBezTo>
                    <a:cubicBezTo>
                      <a:pt x="9234" y="8234"/>
                      <a:pt x="9203" y="7712"/>
                      <a:pt x="9150" y="7194"/>
                    </a:cubicBezTo>
                    <a:cubicBezTo>
                      <a:pt x="8885" y="4616"/>
                      <a:pt x="9098" y="7103"/>
                      <a:pt x="8850" y="3889"/>
                    </a:cubicBezTo>
                    <a:cubicBezTo>
                      <a:pt x="8900" y="3565"/>
                      <a:pt x="8938" y="3237"/>
                      <a:pt x="9000" y="2917"/>
                    </a:cubicBezTo>
                    <a:cubicBezTo>
                      <a:pt x="9038" y="2718"/>
                      <a:pt x="9116" y="2534"/>
                      <a:pt x="9150" y="2333"/>
                    </a:cubicBezTo>
                    <a:cubicBezTo>
                      <a:pt x="9216" y="1949"/>
                      <a:pt x="9250" y="1556"/>
                      <a:pt x="9300" y="1167"/>
                    </a:cubicBezTo>
                    <a:cubicBezTo>
                      <a:pt x="9750" y="1232"/>
                      <a:pt x="10211" y="1219"/>
                      <a:pt x="10650" y="1361"/>
                    </a:cubicBezTo>
                    <a:cubicBezTo>
                      <a:pt x="11150" y="1523"/>
                      <a:pt x="11500" y="2528"/>
                      <a:pt x="11700" y="2917"/>
                    </a:cubicBezTo>
                    <a:cubicBezTo>
                      <a:pt x="12100" y="3694"/>
                      <a:pt x="11850" y="3370"/>
                      <a:pt x="12450" y="3889"/>
                    </a:cubicBezTo>
                    <a:cubicBezTo>
                      <a:pt x="12694" y="3836"/>
                      <a:pt x="13484" y="3728"/>
                      <a:pt x="13800" y="3500"/>
                    </a:cubicBezTo>
                    <a:cubicBezTo>
                      <a:pt x="14115" y="3273"/>
                      <a:pt x="14358" y="2870"/>
                      <a:pt x="14700" y="2722"/>
                    </a:cubicBezTo>
                    <a:lnTo>
                      <a:pt x="15600" y="2333"/>
                    </a:lnTo>
                    <a:cubicBezTo>
                      <a:pt x="16700" y="2398"/>
                      <a:pt x="17925" y="1866"/>
                      <a:pt x="18900" y="2528"/>
                    </a:cubicBezTo>
                    <a:cubicBezTo>
                      <a:pt x="19345" y="2830"/>
                      <a:pt x="18843" y="3832"/>
                      <a:pt x="18750" y="4472"/>
                    </a:cubicBezTo>
                    <a:cubicBezTo>
                      <a:pt x="18664" y="5064"/>
                      <a:pt x="18251" y="6459"/>
                      <a:pt x="17850" y="6805"/>
                    </a:cubicBezTo>
                    <a:cubicBezTo>
                      <a:pt x="17700" y="6935"/>
                      <a:pt x="17535" y="7039"/>
                      <a:pt x="17400" y="7194"/>
                    </a:cubicBezTo>
                    <a:cubicBezTo>
                      <a:pt x="15859" y="8970"/>
                      <a:pt x="17071" y="7867"/>
                      <a:pt x="16050" y="8750"/>
                    </a:cubicBezTo>
                    <a:cubicBezTo>
                      <a:pt x="15950" y="8944"/>
                      <a:pt x="15891" y="9187"/>
                      <a:pt x="15750" y="9333"/>
                    </a:cubicBezTo>
                    <a:cubicBezTo>
                      <a:pt x="15627" y="9461"/>
                      <a:pt x="15441" y="9436"/>
                      <a:pt x="15300" y="9527"/>
                    </a:cubicBezTo>
                    <a:cubicBezTo>
                      <a:pt x="14137" y="10281"/>
                      <a:pt x="15531" y="9622"/>
                      <a:pt x="14400" y="10111"/>
                    </a:cubicBezTo>
                    <a:cubicBezTo>
                      <a:pt x="13687" y="10727"/>
                      <a:pt x="14121" y="10426"/>
                      <a:pt x="13050" y="10888"/>
                    </a:cubicBezTo>
                    <a:lnTo>
                      <a:pt x="12600" y="11083"/>
                    </a:lnTo>
                    <a:lnTo>
                      <a:pt x="12150" y="11277"/>
                    </a:lnTo>
                    <a:cubicBezTo>
                      <a:pt x="12000" y="11407"/>
                      <a:pt x="11861" y="11562"/>
                      <a:pt x="11700" y="11666"/>
                    </a:cubicBezTo>
                    <a:cubicBezTo>
                      <a:pt x="11281" y="11938"/>
                      <a:pt x="10587" y="11983"/>
                      <a:pt x="10200" y="12055"/>
                    </a:cubicBezTo>
                    <a:cubicBezTo>
                      <a:pt x="9189" y="12492"/>
                      <a:pt x="9442" y="12465"/>
                      <a:pt x="7650" y="12055"/>
                    </a:cubicBezTo>
                    <a:cubicBezTo>
                      <a:pt x="7472" y="12014"/>
                      <a:pt x="7350" y="11796"/>
                      <a:pt x="7200" y="11666"/>
                    </a:cubicBezTo>
                    <a:cubicBezTo>
                      <a:pt x="6340" y="9994"/>
                      <a:pt x="7371" y="12109"/>
                      <a:pt x="6750" y="10500"/>
                    </a:cubicBezTo>
                    <a:cubicBezTo>
                      <a:pt x="6669" y="10291"/>
                      <a:pt x="6523" y="10130"/>
                      <a:pt x="6450" y="9916"/>
                    </a:cubicBezTo>
                    <a:cubicBezTo>
                      <a:pt x="6322" y="9542"/>
                      <a:pt x="6250" y="9139"/>
                      <a:pt x="6150" y="8750"/>
                    </a:cubicBezTo>
                    <a:cubicBezTo>
                      <a:pt x="6100" y="8555"/>
                      <a:pt x="6026" y="8369"/>
                      <a:pt x="6000" y="8166"/>
                    </a:cubicBezTo>
                    <a:cubicBezTo>
                      <a:pt x="5674" y="5631"/>
                      <a:pt x="5892" y="6581"/>
                      <a:pt x="5550" y="5250"/>
                    </a:cubicBezTo>
                    <a:cubicBezTo>
                      <a:pt x="5600" y="4991"/>
                      <a:pt x="5757" y="4729"/>
                      <a:pt x="5700" y="4472"/>
                    </a:cubicBezTo>
                    <a:cubicBezTo>
                      <a:pt x="5642" y="4208"/>
                      <a:pt x="5386" y="4100"/>
                      <a:pt x="5250" y="3889"/>
                    </a:cubicBezTo>
                    <a:cubicBezTo>
                      <a:pt x="5135" y="3709"/>
                      <a:pt x="5070" y="3480"/>
                      <a:pt x="4950" y="3306"/>
                    </a:cubicBezTo>
                    <a:cubicBezTo>
                      <a:pt x="4110" y="2081"/>
                      <a:pt x="4135" y="2213"/>
                      <a:pt x="3150" y="1361"/>
                    </a:cubicBezTo>
                    <a:cubicBezTo>
                      <a:pt x="2568" y="859"/>
                      <a:pt x="2871" y="1046"/>
                      <a:pt x="2250" y="778"/>
                    </a:cubicBezTo>
                    <a:cubicBezTo>
                      <a:pt x="2100" y="648"/>
                      <a:pt x="1961" y="494"/>
                      <a:pt x="1800" y="389"/>
                    </a:cubicBezTo>
                    <a:cubicBezTo>
                      <a:pt x="1659" y="298"/>
                      <a:pt x="1505" y="235"/>
                      <a:pt x="1350" y="195"/>
                    </a:cubicBezTo>
                    <a:cubicBezTo>
                      <a:pt x="529" y="-18"/>
                      <a:pt x="561" y="0"/>
                      <a:pt x="0" y="0"/>
                    </a:cubicBezTo>
                  </a:path>
                </a:pathLst>
              </a:custGeom>
              <a:noFill/>
              <a:ln w="6350" cap="flat">
                <a:solidFill>
                  <a:srgbClr val="056BB4"/>
                </a:solidFill>
                <a:prstDash val="solid"/>
                <a:round/>
              </a:ln>
              <a:effectLst/>
            </p:spPr>
            <p:txBody>
              <a:bodyPr wrap="square" lIns="0" tIns="0" rIns="0" bIns="0" numCol="1" anchor="ctr">
                <a:noAutofit/>
              </a:bodyPr>
              <a:lstStyle/>
              <a:p>
                <a:pPr algn="ctr">
                  <a:defRPr sz="1200"/>
                </a:pPr>
                <a:endParaRPr/>
              </a:p>
            </p:txBody>
          </p:sp>
          <p:sp>
            <p:nvSpPr>
              <p:cNvPr id="6827" name="Google Shape;5664;g344fbd29deb_0_1"/>
              <p:cNvSpPr/>
              <p:nvPr/>
            </p:nvSpPr>
            <p:spPr>
              <a:xfrm>
                <a:off x="0" y="199926"/>
                <a:ext cx="697901" cy="264400"/>
              </a:xfrm>
              <a:custGeom>
                <a:avLst/>
                <a:gdLst/>
                <a:ahLst/>
                <a:cxnLst>
                  <a:cxn ang="0">
                    <a:pos x="wd2" y="hd2"/>
                  </a:cxn>
                  <a:cxn ang="5400000">
                    <a:pos x="wd2" y="hd2"/>
                  </a:cxn>
                  <a:cxn ang="10800000">
                    <a:pos x="wd2" y="hd2"/>
                  </a:cxn>
                  <a:cxn ang="16200000">
                    <a:pos x="wd2" y="hd2"/>
                  </a:cxn>
                </a:cxnLst>
                <a:rect l="0" t="0" r="r" b="b"/>
                <a:pathLst>
                  <a:path w="21600" h="21090" extrusionOk="0">
                    <a:moveTo>
                      <a:pt x="21600" y="15554"/>
                    </a:moveTo>
                    <a:cubicBezTo>
                      <a:pt x="21167" y="15431"/>
                      <a:pt x="20732" y="15377"/>
                      <a:pt x="20302" y="15185"/>
                    </a:cubicBezTo>
                    <a:cubicBezTo>
                      <a:pt x="20178" y="15130"/>
                      <a:pt x="20072" y="14816"/>
                      <a:pt x="19948" y="14816"/>
                    </a:cubicBezTo>
                    <a:cubicBezTo>
                      <a:pt x="19278" y="14816"/>
                      <a:pt x="18610" y="15062"/>
                      <a:pt x="17941" y="15185"/>
                    </a:cubicBezTo>
                    <a:cubicBezTo>
                      <a:pt x="17823" y="15308"/>
                      <a:pt x="17684" y="15311"/>
                      <a:pt x="17587" y="15554"/>
                    </a:cubicBezTo>
                    <a:cubicBezTo>
                      <a:pt x="16800" y="17522"/>
                      <a:pt x="17941" y="15923"/>
                      <a:pt x="16997" y="17399"/>
                    </a:cubicBezTo>
                    <a:cubicBezTo>
                      <a:pt x="16885" y="17573"/>
                      <a:pt x="16754" y="17594"/>
                      <a:pt x="16643" y="17768"/>
                    </a:cubicBezTo>
                    <a:cubicBezTo>
                      <a:pt x="16516" y="17967"/>
                      <a:pt x="16418" y="18326"/>
                      <a:pt x="16289" y="18506"/>
                    </a:cubicBezTo>
                    <a:cubicBezTo>
                      <a:pt x="16061" y="18822"/>
                      <a:pt x="15787" y="18813"/>
                      <a:pt x="15580" y="19245"/>
                    </a:cubicBezTo>
                    <a:cubicBezTo>
                      <a:pt x="14769" y="20937"/>
                      <a:pt x="15141" y="20440"/>
                      <a:pt x="14518" y="21090"/>
                    </a:cubicBezTo>
                    <a:cubicBezTo>
                      <a:pt x="13967" y="20967"/>
                      <a:pt x="13409" y="21021"/>
                      <a:pt x="12866" y="20721"/>
                    </a:cubicBezTo>
                    <a:cubicBezTo>
                      <a:pt x="12483" y="20510"/>
                      <a:pt x="12500" y="19579"/>
                      <a:pt x="12275" y="18876"/>
                    </a:cubicBezTo>
                    <a:cubicBezTo>
                      <a:pt x="12175" y="18562"/>
                      <a:pt x="12039" y="18383"/>
                      <a:pt x="11921" y="18137"/>
                    </a:cubicBezTo>
                    <a:lnTo>
                      <a:pt x="11685" y="15923"/>
                    </a:lnTo>
                    <a:cubicBezTo>
                      <a:pt x="11646" y="15554"/>
                      <a:pt x="11592" y="15197"/>
                      <a:pt x="11567" y="14816"/>
                    </a:cubicBezTo>
                    <a:lnTo>
                      <a:pt x="11331" y="11125"/>
                    </a:lnTo>
                    <a:cubicBezTo>
                      <a:pt x="11292" y="9526"/>
                      <a:pt x="11213" y="7931"/>
                      <a:pt x="11213" y="6327"/>
                    </a:cubicBezTo>
                    <a:cubicBezTo>
                      <a:pt x="11213" y="2620"/>
                      <a:pt x="11582" y="8358"/>
                      <a:pt x="11213" y="3743"/>
                    </a:cubicBezTo>
                    <a:cubicBezTo>
                      <a:pt x="11349" y="-510"/>
                      <a:pt x="10947" y="-336"/>
                      <a:pt x="12157" y="422"/>
                    </a:cubicBezTo>
                    <a:cubicBezTo>
                      <a:pt x="12279" y="498"/>
                      <a:pt x="12393" y="668"/>
                      <a:pt x="12511" y="791"/>
                    </a:cubicBezTo>
                    <a:cubicBezTo>
                      <a:pt x="12675" y="2322"/>
                      <a:pt x="12627" y="2634"/>
                      <a:pt x="13338" y="3374"/>
                    </a:cubicBezTo>
                    <a:lnTo>
                      <a:pt x="14046" y="4112"/>
                    </a:lnTo>
                    <a:cubicBezTo>
                      <a:pt x="14219" y="4058"/>
                      <a:pt x="15207" y="4023"/>
                      <a:pt x="15580" y="3374"/>
                    </a:cubicBezTo>
                    <a:cubicBezTo>
                      <a:pt x="15828" y="2943"/>
                      <a:pt x="16019" y="2178"/>
                      <a:pt x="16289" y="1898"/>
                    </a:cubicBezTo>
                    <a:cubicBezTo>
                      <a:pt x="16797" y="1368"/>
                      <a:pt x="16522" y="1623"/>
                      <a:pt x="17115" y="1160"/>
                    </a:cubicBezTo>
                    <a:cubicBezTo>
                      <a:pt x="17508" y="1283"/>
                      <a:pt x="17920" y="1138"/>
                      <a:pt x="18295" y="1529"/>
                    </a:cubicBezTo>
                    <a:cubicBezTo>
                      <a:pt x="18430" y="1669"/>
                      <a:pt x="18523" y="2193"/>
                      <a:pt x="18531" y="2636"/>
                    </a:cubicBezTo>
                    <a:cubicBezTo>
                      <a:pt x="18564" y="4360"/>
                      <a:pt x="18478" y="6088"/>
                      <a:pt x="18413" y="7803"/>
                    </a:cubicBezTo>
                    <a:cubicBezTo>
                      <a:pt x="18399" y="8189"/>
                      <a:pt x="18364" y="8587"/>
                      <a:pt x="18295" y="8910"/>
                    </a:cubicBezTo>
                    <a:cubicBezTo>
                      <a:pt x="18113" y="9763"/>
                      <a:pt x="17848" y="10211"/>
                      <a:pt x="17587" y="10756"/>
                    </a:cubicBezTo>
                    <a:cubicBezTo>
                      <a:pt x="17154" y="12786"/>
                      <a:pt x="17587" y="11063"/>
                      <a:pt x="16997" y="12601"/>
                    </a:cubicBezTo>
                    <a:cubicBezTo>
                      <a:pt x="16407" y="14137"/>
                      <a:pt x="16911" y="13429"/>
                      <a:pt x="16289" y="14078"/>
                    </a:cubicBezTo>
                    <a:cubicBezTo>
                      <a:pt x="16210" y="14447"/>
                      <a:pt x="16173" y="14950"/>
                      <a:pt x="16052" y="15185"/>
                    </a:cubicBezTo>
                    <a:cubicBezTo>
                      <a:pt x="16052" y="15185"/>
                      <a:pt x="15167" y="16107"/>
                      <a:pt x="14990" y="16292"/>
                    </a:cubicBezTo>
                    <a:cubicBezTo>
                      <a:pt x="14872" y="16415"/>
                      <a:pt x="14740" y="16445"/>
                      <a:pt x="14636" y="16661"/>
                    </a:cubicBezTo>
                    <a:cubicBezTo>
                      <a:pt x="13621" y="18776"/>
                      <a:pt x="14905" y="16240"/>
                      <a:pt x="13928" y="17768"/>
                    </a:cubicBezTo>
                    <a:cubicBezTo>
                      <a:pt x="13801" y="17967"/>
                      <a:pt x="13703" y="18326"/>
                      <a:pt x="13574" y="18506"/>
                    </a:cubicBezTo>
                    <a:cubicBezTo>
                      <a:pt x="13346" y="18822"/>
                      <a:pt x="13102" y="18999"/>
                      <a:pt x="12866" y="19245"/>
                    </a:cubicBezTo>
                    <a:cubicBezTo>
                      <a:pt x="12505" y="19621"/>
                      <a:pt x="12338" y="19846"/>
                      <a:pt x="11921" y="19983"/>
                    </a:cubicBezTo>
                    <a:cubicBezTo>
                      <a:pt x="11372" y="20164"/>
                      <a:pt x="10820" y="20229"/>
                      <a:pt x="10269" y="20352"/>
                    </a:cubicBezTo>
                    <a:cubicBezTo>
                      <a:pt x="9600" y="20229"/>
                      <a:pt x="8917" y="20428"/>
                      <a:pt x="8262" y="19983"/>
                    </a:cubicBezTo>
                    <a:cubicBezTo>
                      <a:pt x="7720" y="19614"/>
                      <a:pt x="7575" y="18312"/>
                      <a:pt x="7200" y="17399"/>
                    </a:cubicBezTo>
                    <a:cubicBezTo>
                      <a:pt x="6709" y="16205"/>
                      <a:pt x="6620" y="15985"/>
                      <a:pt x="6138" y="15554"/>
                    </a:cubicBezTo>
                    <a:cubicBezTo>
                      <a:pt x="5982" y="15414"/>
                      <a:pt x="5823" y="15308"/>
                      <a:pt x="5666" y="15185"/>
                    </a:cubicBezTo>
                    <a:cubicBezTo>
                      <a:pt x="5548" y="14939"/>
                      <a:pt x="5441" y="14627"/>
                      <a:pt x="5311" y="14447"/>
                    </a:cubicBezTo>
                    <a:cubicBezTo>
                      <a:pt x="5311" y="14446"/>
                      <a:pt x="4426" y="13524"/>
                      <a:pt x="4249" y="13339"/>
                    </a:cubicBezTo>
                    <a:lnTo>
                      <a:pt x="3187" y="12232"/>
                    </a:lnTo>
                    <a:cubicBezTo>
                      <a:pt x="3069" y="12109"/>
                      <a:pt x="2956" y="11911"/>
                      <a:pt x="2833" y="11863"/>
                    </a:cubicBezTo>
                    <a:lnTo>
                      <a:pt x="1889" y="11494"/>
                    </a:lnTo>
                    <a:cubicBezTo>
                      <a:pt x="1687" y="11284"/>
                      <a:pt x="1255" y="10802"/>
                      <a:pt x="1062" y="10756"/>
                    </a:cubicBezTo>
                    <a:cubicBezTo>
                      <a:pt x="709" y="10671"/>
                      <a:pt x="354" y="10756"/>
                      <a:pt x="0" y="10756"/>
                    </a:cubicBezTo>
                  </a:path>
                </a:pathLst>
              </a:custGeom>
              <a:noFill/>
              <a:ln w="6350" cap="flat">
                <a:solidFill>
                  <a:srgbClr val="AB0010"/>
                </a:solidFill>
                <a:prstDash val="solid"/>
                <a:round/>
              </a:ln>
              <a:effectLst/>
            </p:spPr>
            <p:txBody>
              <a:bodyPr wrap="square" lIns="0" tIns="0" rIns="0" bIns="0" numCol="1" anchor="ctr">
                <a:noAutofit/>
              </a:bodyPr>
              <a:lstStyle/>
              <a:p>
                <a:pPr algn="ctr">
                  <a:defRPr sz="1200"/>
                </a:pPr>
                <a:endParaRPr/>
              </a:p>
            </p:txBody>
          </p:sp>
        </p:grpSp>
      </p:grpSp>
      <p:sp>
        <p:nvSpPr>
          <p:cNvPr id="6830" name="Google Shape;5665;g344fbd29deb_0_1"/>
          <p:cNvSpPr txBox="1"/>
          <p:nvPr/>
        </p:nvSpPr>
        <p:spPr>
          <a:xfrm>
            <a:off x="25898360" y="19781771"/>
            <a:ext cx="1318801" cy="589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1300" b="1">
                <a:solidFill>
                  <a:srgbClr val="E69138"/>
                </a:solidFill>
                <a:latin typeface="Book Antiqua"/>
                <a:ea typeface="Book Antiqua"/>
                <a:cs typeface="Book Antiqua"/>
                <a:sym typeface="Book Antiqua"/>
              </a:defRPr>
            </a:lvl1pPr>
          </a:lstStyle>
          <a:p>
            <a:r>
              <a:t>Air Traffic Network </a:t>
            </a:r>
          </a:p>
        </p:txBody>
      </p:sp>
      <p:sp>
        <p:nvSpPr>
          <p:cNvPr id="6831" name="Google Shape;5666;g344fbd29deb_0_1"/>
          <p:cNvSpPr txBox="1"/>
          <p:nvPr/>
        </p:nvSpPr>
        <p:spPr>
          <a:xfrm>
            <a:off x="25521575" y="22738759"/>
            <a:ext cx="2092201" cy="589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lgn="ctr">
              <a:defRPr sz="1300" b="1">
                <a:solidFill>
                  <a:srgbClr val="E69138"/>
                </a:solidFill>
                <a:latin typeface="Book Antiqua"/>
                <a:ea typeface="Book Antiqua"/>
                <a:cs typeface="Book Antiqua"/>
                <a:sym typeface="Book Antiqua"/>
              </a:defRPr>
            </a:pPr>
            <a:r>
              <a:rPr dirty="0"/>
              <a:t>Ground Traffic Network</a:t>
            </a:r>
          </a:p>
          <a:p>
            <a:pPr algn="ctr">
              <a:defRPr sz="1300" b="1">
                <a:solidFill>
                  <a:srgbClr val="E69138"/>
                </a:solidFill>
                <a:latin typeface="Book Antiqua"/>
                <a:ea typeface="Book Antiqua"/>
                <a:cs typeface="Book Antiqua"/>
                <a:sym typeface="Book Antiqua"/>
              </a:defRPr>
            </a:pPr>
            <a:r>
              <a:rPr dirty="0"/>
              <a:t>(OpenStreetMap)</a:t>
            </a:r>
          </a:p>
        </p:txBody>
      </p:sp>
      <p:sp>
        <p:nvSpPr>
          <p:cNvPr id="6832" name="Google Shape;5667;g344fbd29deb_0_1"/>
          <p:cNvSpPr txBox="1"/>
          <p:nvPr/>
        </p:nvSpPr>
        <p:spPr>
          <a:xfrm>
            <a:off x="29523385" y="19542433"/>
            <a:ext cx="1524001" cy="386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1300" b="1">
                <a:solidFill>
                  <a:srgbClr val="E69138"/>
                </a:solidFill>
                <a:latin typeface="Book Antiqua"/>
                <a:ea typeface="Book Antiqua"/>
                <a:cs typeface="Book Antiqua"/>
                <a:sym typeface="Book Antiqua"/>
              </a:defRPr>
            </a:lvl1pPr>
          </a:lstStyle>
          <a:p>
            <a:r>
              <a:t>Census Data</a:t>
            </a:r>
          </a:p>
        </p:txBody>
      </p:sp>
      <p:sp>
        <p:nvSpPr>
          <p:cNvPr id="6833" name="Google Shape;5668;g344fbd29deb_0_1"/>
          <p:cNvSpPr txBox="1"/>
          <p:nvPr/>
        </p:nvSpPr>
        <p:spPr>
          <a:xfrm>
            <a:off x="29523397" y="21090584"/>
            <a:ext cx="1524001" cy="678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1100" b="1">
                <a:solidFill>
                  <a:srgbClr val="E69138"/>
                </a:solidFill>
                <a:latin typeface="Book Antiqua"/>
                <a:ea typeface="Book Antiqua"/>
                <a:cs typeface="Book Antiqua"/>
                <a:sym typeface="Book Antiqua"/>
              </a:defRPr>
            </a:lvl1pPr>
          </a:lstStyle>
          <a:p>
            <a:r>
              <a:t>California Household Travel Survey</a:t>
            </a:r>
          </a:p>
        </p:txBody>
      </p:sp>
      <p:sp>
        <p:nvSpPr>
          <p:cNvPr id="6834" name="Google Shape;5669;g344fbd29deb_0_1"/>
          <p:cNvSpPr txBox="1"/>
          <p:nvPr/>
        </p:nvSpPr>
        <p:spPr>
          <a:xfrm>
            <a:off x="29502248" y="22864859"/>
            <a:ext cx="1524001" cy="589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1300" b="1">
                <a:solidFill>
                  <a:srgbClr val="E69138"/>
                </a:solidFill>
                <a:latin typeface="Book Antiqua"/>
                <a:ea typeface="Book Antiqua"/>
                <a:cs typeface="Book Antiqua"/>
                <a:sym typeface="Book Antiqua"/>
              </a:defRPr>
            </a:lvl1pPr>
          </a:lstStyle>
          <a:p>
            <a:r>
              <a:t>American Census Survey (Work)</a:t>
            </a:r>
          </a:p>
        </p:txBody>
      </p:sp>
      <p:sp>
        <p:nvSpPr>
          <p:cNvPr id="6835" name="Google Shape;5670;g344fbd29deb_0_1"/>
          <p:cNvSpPr txBox="1"/>
          <p:nvPr/>
        </p:nvSpPr>
        <p:spPr>
          <a:xfrm>
            <a:off x="18654008" y="5623560"/>
            <a:ext cx="9639351" cy="1460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ctr">
              <a:defRPr sz="4800">
                <a:latin typeface="Helvetica Neue"/>
                <a:ea typeface="Helvetica Neue"/>
                <a:cs typeface="Helvetica Neue"/>
                <a:sym typeface="Helvetica Neue"/>
              </a:defRPr>
            </a:pPr>
            <a:r>
              <a:rPr dirty="0"/>
              <a:t>Carlos Paradis</a:t>
            </a:r>
            <a:endParaRPr sz="4400" dirty="0"/>
          </a:p>
          <a:p>
            <a:pPr algn="ctr">
              <a:defRPr sz="4400">
                <a:latin typeface="Helvetica Neue"/>
                <a:ea typeface="Helvetica Neue"/>
                <a:cs typeface="Helvetica Neue"/>
                <a:sym typeface="Helvetica Neue"/>
              </a:defRPr>
            </a:pPr>
            <a:r>
              <a:rPr dirty="0"/>
              <a:t>KBR @ NASA Ames Research Center</a:t>
            </a:r>
          </a:p>
        </p:txBody>
      </p:sp>
      <p:sp>
        <p:nvSpPr>
          <p:cNvPr id="6836" name="Google Shape;5671;g344fbd29deb_0_1"/>
          <p:cNvSpPr txBox="1"/>
          <p:nvPr/>
        </p:nvSpPr>
        <p:spPr>
          <a:xfrm>
            <a:off x="2727650" y="5623800"/>
            <a:ext cx="7352150" cy="1460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ctr">
              <a:defRPr sz="4800">
                <a:latin typeface="Helvetica Neue"/>
                <a:ea typeface="Helvetica Neue"/>
                <a:cs typeface="Helvetica Neue"/>
                <a:sym typeface="Helvetica Neue"/>
              </a:defRPr>
            </a:pPr>
            <a:r>
              <a:rPr dirty="0"/>
              <a:t>Kiana Partovi</a:t>
            </a:r>
            <a:endParaRPr sz="4400" dirty="0"/>
          </a:p>
          <a:p>
            <a:pPr algn="ctr">
              <a:defRPr sz="4400">
                <a:latin typeface="Helvetica Neue"/>
                <a:ea typeface="Helvetica Neue"/>
                <a:cs typeface="Helvetica Neue"/>
                <a:sym typeface="Helvetica Neue"/>
              </a:defRPr>
            </a:pPr>
            <a:r>
              <a:rPr dirty="0"/>
              <a:t>University of Nevada Reno</a:t>
            </a:r>
          </a:p>
        </p:txBody>
      </p:sp>
      <p:sp>
        <p:nvSpPr>
          <p:cNvPr id="6837" name="Google Shape;5672;g344fbd29deb_0_1"/>
          <p:cNvSpPr txBox="1"/>
          <p:nvPr/>
        </p:nvSpPr>
        <p:spPr>
          <a:xfrm>
            <a:off x="29212124" y="5623560"/>
            <a:ext cx="7592150" cy="146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ctr">
              <a:defRPr sz="4800">
                <a:latin typeface="Helvetica Neue"/>
                <a:ea typeface="Helvetica Neue"/>
                <a:cs typeface="Helvetica Neue"/>
                <a:sym typeface="Helvetica Neue"/>
              </a:defRPr>
            </a:pPr>
            <a:r>
              <a:rPr dirty="0"/>
              <a:t>Misty Davies</a:t>
            </a:r>
          </a:p>
          <a:p>
            <a:pPr algn="ctr">
              <a:defRPr sz="4400">
                <a:latin typeface="Helvetica Neue"/>
                <a:ea typeface="Helvetica Neue"/>
                <a:cs typeface="Helvetica Neue"/>
                <a:sym typeface="Helvetica Neue"/>
              </a:defRPr>
            </a:pPr>
            <a:r>
              <a:rPr dirty="0"/>
              <a:t>NASA Ames Research Center</a:t>
            </a:r>
          </a:p>
        </p:txBody>
      </p:sp>
      <p:sp>
        <p:nvSpPr>
          <p:cNvPr id="6838" name="Google Shape;5673;g344fbd29deb_0_1"/>
          <p:cNvSpPr txBox="1"/>
          <p:nvPr/>
        </p:nvSpPr>
        <p:spPr>
          <a:xfrm>
            <a:off x="10668841" y="5623560"/>
            <a:ext cx="7352150" cy="14600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ctr">
              <a:defRPr sz="4800">
                <a:latin typeface="Helvetica Neue"/>
                <a:ea typeface="Helvetica Neue"/>
                <a:cs typeface="Helvetica Neue"/>
                <a:sym typeface="Helvetica Neue"/>
              </a:defRPr>
            </a:pPr>
            <a:r>
              <a:rPr dirty="0"/>
              <a:t>Vedant Malhotra</a:t>
            </a:r>
            <a:endParaRPr sz="4400" dirty="0"/>
          </a:p>
          <a:p>
            <a:pPr algn="ctr">
              <a:defRPr sz="4400">
                <a:latin typeface="Helvetica Neue"/>
                <a:ea typeface="Helvetica Neue"/>
                <a:cs typeface="Helvetica Neue"/>
                <a:sym typeface="Helvetica Neue"/>
              </a:defRPr>
            </a:pPr>
            <a:r>
              <a:rPr dirty="0"/>
              <a:t>University of Nevada Reno</a:t>
            </a:r>
          </a:p>
        </p:txBody>
      </p:sp>
      <p:sp>
        <p:nvSpPr>
          <p:cNvPr id="6839" name="Google Shape;5674;g344fbd29deb_0_1"/>
          <p:cNvSpPr/>
          <p:nvPr/>
        </p:nvSpPr>
        <p:spPr>
          <a:xfrm rot="10800000">
            <a:off x="26847369" y="20886489"/>
            <a:ext cx="3042300" cy="1457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38100">
            <a:solidFill>
              <a:srgbClr val="E69138"/>
            </a:solidFill>
            <a:tailEnd type="triangle"/>
          </a:ln>
        </p:spPr>
        <p:txBody>
          <a:bodyPr lIns="0" tIns="0" rIns="0" bIns="0"/>
          <a:lstStyle/>
          <a:p>
            <a:endParaRPr/>
          </a:p>
        </p:txBody>
      </p:sp>
      <p:pic>
        <p:nvPicPr>
          <p:cNvPr id="6840" name="Google Shape;5675;g344fbd29deb_0_1" descr="Google Shape;5675;g344fbd29deb_0_1"/>
          <p:cNvPicPr>
            <a:picLocks noChangeAspect="1"/>
          </p:cNvPicPr>
          <p:nvPr/>
        </p:nvPicPr>
        <p:blipFill>
          <a:blip r:embed="rId5"/>
          <a:stretch>
            <a:fillRect/>
          </a:stretch>
        </p:blipFill>
        <p:spPr>
          <a:xfrm>
            <a:off x="29997613" y="18691474"/>
            <a:ext cx="593401" cy="733396"/>
          </a:xfrm>
          <a:prstGeom prst="rect">
            <a:avLst/>
          </a:prstGeom>
          <a:ln w="12700">
            <a:miter lim="400000"/>
          </a:ln>
        </p:spPr>
      </p:pic>
      <p:pic>
        <p:nvPicPr>
          <p:cNvPr id="6841" name="Google Shape;5676;g344fbd29deb_0_1" descr="Google Shape;5676;g344fbd29deb_0_1"/>
          <p:cNvPicPr>
            <a:picLocks noChangeAspect="1"/>
          </p:cNvPicPr>
          <p:nvPr/>
        </p:nvPicPr>
        <p:blipFill>
          <a:blip r:embed="rId6"/>
          <a:stretch>
            <a:fillRect/>
          </a:stretch>
        </p:blipFill>
        <p:spPr>
          <a:xfrm>
            <a:off x="30317529" y="20543429"/>
            <a:ext cx="275137" cy="313556"/>
          </a:xfrm>
          <a:prstGeom prst="rect">
            <a:avLst/>
          </a:prstGeom>
          <a:ln w="12700">
            <a:miter lim="400000"/>
          </a:ln>
        </p:spPr>
      </p:pic>
      <p:pic>
        <p:nvPicPr>
          <p:cNvPr id="6842" name="Google Shape;5677;g344fbd29deb_0_1" descr="Google Shape;5677;g344fbd29deb_0_1"/>
          <p:cNvPicPr>
            <a:picLocks noChangeAspect="1"/>
          </p:cNvPicPr>
          <p:nvPr/>
        </p:nvPicPr>
        <p:blipFill>
          <a:blip r:embed="rId5"/>
          <a:srcRect r="70875"/>
          <a:stretch>
            <a:fillRect/>
          </a:stretch>
        </p:blipFill>
        <p:spPr>
          <a:xfrm>
            <a:off x="29999266" y="20511684"/>
            <a:ext cx="99301" cy="388554"/>
          </a:xfrm>
          <a:prstGeom prst="rect">
            <a:avLst/>
          </a:prstGeom>
          <a:ln w="12700">
            <a:miter lim="400000"/>
          </a:ln>
        </p:spPr>
      </p:pic>
      <p:sp>
        <p:nvSpPr>
          <p:cNvPr id="6990" name="Google Shape;5678;g344fbd29deb_0_1"/>
          <p:cNvSpPr/>
          <p:nvPr/>
        </p:nvSpPr>
        <p:spPr>
          <a:xfrm>
            <a:off x="30071452" y="20702691"/>
            <a:ext cx="259702" cy="29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9300">
            <a:solidFill>
              <a:srgbClr val="000000"/>
            </a:solidFill>
            <a:tailEnd type="triangle"/>
          </a:ln>
        </p:spPr>
        <p:txBody>
          <a:bodyPr/>
          <a:lstStyle/>
          <a:p>
            <a:endParaRPr/>
          </a:p>
        </p:txBody>
      </p:sp>
      <p:grpSp>
        <p:nvGrpSpPr>
          <p:cNvPr id="6849" name="Google Shape;5679;g344fbd29deb_0_1"/>
          <p:cNvGrpSpPr/>
          <p:nvPr/>
        </p:nvGrpSpPr>
        <p:grpSpPr>
          <a:xfrm>
            <a:off x="30148196" y="21982969"/>
            <a:ext cx="164319" cy="233173"/>
            <a:chOff x="0" y="0"/>
            <a:chExt cx="164317" cy="233172"/>
          </a:xfrm>
        </p:grpSpPr>
        <p:sp>
          <p:nvSpPr>
            <p:cNvPr id="6844" name="Shape"/>
            <p:cNvSpPr/>
            <p:nvPr/>
          </p:nvSpPr>
          <p:spPr>
            <a:xfrm>
              <a:off x="-1" y="-1"/>
              <a:ext cx="164319" cy="202594"/>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C9C2D1"/>
            </a:solid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sp>
          <p:nvSpPr>
            <p:cNvPr id="6845" name="Circle"/>
            <p:cNvSpPr/>
            <p:nvPr/>
          </p:nvSpPr>
          <p:spPr>
            <a:xfrm>
              <a:off x="40614" y="189905"/>
              <a:ext cx="27351" cy="27351"/>
            </a:xfrm>
            <a:prstGeom prst="ellipse">
              <a:avLst/>
            </a:prstGeom>
            <a:solidFill>
              <a:srgbClr val="C9C2D1"/>
            </a:solid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sp>
          <p:nvSpPr>
            <p:cNvPr id="6846" name="Circle"/>
            <p:cNvSpPr/>
            <p:nvPr/>
          </p:nvSpPr>
          <p:spPr>
            <a:xfrm>
              <a:off x="40838" y="210484"/>
              <a:ext cx="18235" cy="18235"/>
            </a:xfrm>
            <a:prstGeom prst="ellipse">
              <a:avLst/>
            </a:prstGeom>
            <a:solidFill>
              <a:srgbClr val="C9C2D1"/>
            </a:solid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sp>
          <p:nvSpPr>
            <p:cNvPr id="6847" name="Circle"/>
            <p:cNvSpPr/>
            <p:nvPr/>
          </p:nvSpPr>
          <p:spPr>
            <a:xfrm>
              <a:off x="41652" y="220472"/>
              <a:ext cx="12701" cy="12701"/>
            </a:xfrm>
            <a:prstGeom prst="ellipse">
              <a:avLst/>
            </a:prstGeom>
            <a:solidFill>
              <a:srgbClr val="C9C2D1"/>
            </a:solid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sp>
          <p:nvSpPr>
            <p:cNvPr id="6848" name="Shape"/>
            <p:cNvSpPr/>
            <p:nvPr/>
          </p:nvSpPr>
          <p:spPr>
            <a:xfrm>
              <a:off x="8343" y="10301"/>
              <a:ext cx="150571" cy="172009"/>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grpSp>
      <p:pic>
        <p:nvPicPr>
          <p:cNvPr id="6850" name="Google Shape;5680;g344fbd29deb_0_1" descr="Google Shape;5680;g344fbd29deb_0_1"/>
          <p:cNvPicPr>
            <a:picLocks noChangeAspect="1"/>
          </p:cNvPicPr>
          <p:nvPr/>
        </p:nvPicPr>
        <p:blipFill>
          <a:blip r:embed="rId7"/>
          <a:stretch>
            <a:fillRect/>
          </a:stretch>
        </p:blipFill>
        <p:spPr>
          <a:xfrm>
            <a:off x="29999120" y="22128376"/>
            <a:ext cx="521014" cy="478463"/>
          </a:xfrm>
          <a:prstGeom prst="rect">
            <a:avLst/>
          </a:prstGeom>
          <a:ln w="12700">
            <a:miter lim="400000"/>
          </a:ln>
        </p:spPr>
      </p:pic>
      <p:grpSp>
        <p:nvGrpSpPr>
          <p:cNvPr id="6856" name="Google Shape;5681;g344fbd29deb_0_1"/>
          <p:cNvGrpSpPr/>
          <p:nvPr/>
        </p:nvGrpSpPr>
        <p:grpSpPr>
          <a:xfrm>
            <a:off x="30365107" y="22001336"/>
            <a:ext cx="164319" cy="233173"/>
            <a:chOff x="0" y="0"/>
            <a:chExt cx="164317" cy="233172"/>
          </a:xfrm>
        </p:grpSpPr>
        <p:sp>
          <p:nvSpPr>
            <p:cNvPr id="6851" name="Shape"/>
            <p:cNvSpPr/>
            <p:nvPr/>
          </p:nvSpPr>
          <p:spPr>
            <a:xfrm>
              <a:off x="-1" y="-1"/>
              <a:ext cx="164319" cy="202594"/>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C9C2D1"/>
            </a:solid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sp>
          <p:nvSpPr>
            <p:cNvPr id="6852" name="Circle"/>
            <p:cNvSpPr/>
            <p:nvPr/>
          </p:nvSpPr>
          <p:spPr>
            <a:xfrm>
              <a:off x="40614" y="189905"/>
              <a:ext cx="27351" cy="27351"/>
            </a:xfrm>
            <a:prstGeom prst="ellipse">
              <a:avLst/>
            </a:prstGeom>
            <a:solidFill>
              <a:srgbClr val="C9C2D1"/>
            </a:solid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sp>
          <p:nvSpPr>
            <p:cNvPr id="6853" name="Circle"/>
            <p:cNvSpPr/>
            <p:nvPr/>
          </p:nvSpPr>
          <p:spPr>
            <a:xfrm>
              <a:off x="40838" y="210484"/>
              <a:ext cx="18235" cy="18235"/>
            </a:xfrm>
            <a:prstGeom prst="ellipse">
              <a:avLst/>
            </a:prstGeom>
            <a:solidFill>
              <a:srgbClr val="C9C2D1"/>
            </a:solid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sp>
          <p:nvSpPr>
            <p:cNvPr id="6854" name="Circle"/>
            <p:cNvSpPr/>
            <p:nvPr/>
          </p:nvSpPr>
          <p:spPr>
            <a:xfrm>
              <a:off x="41652" y="220472"/>
              <a:ext cx="12701" cy="12701"/>
            </a:xfrm>
            <a:prstGeom prst="ellipse">
              <a:avLst/>
            </a:prstGeom>
            <a:solidFill>
              <a:srgbClr val="C9C2D1"/>
            </a:solid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sp>
          <p:nvSpPr>
            <p:cNvPr id="6855" name="Shape"/>
            <p:cNvSpPr/>
            <p:nvPr/>
          </p:nvSpPr>
          <p:spPr>
            <a:xfrm>
              <a:off x="8343" y="10301"/>
              <a:ext cx="150571" cy="172009"/>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25400" cap="flat">
              <a:solidFill>
                <a:srgbClr val="000000"/>
              </a:solidFill>
              <a:prstDash val="solid"/>
              <a:round/>
            </a:ln>
            <a:effectLst/>
          </p:spPr>
          <p:txBody>
            <a:bodyPr wrap="square" lIns="0" tIns="0" rIns="0" bIns="0" numCol="1" anchor="ctr">
              <a:noAutofit/>
            </a:bodyPr>
            <a:lstStyle/>
            <a:p>
              <a:pPr algn="ctr">
                <a:defRPr>
                  <a:solidFill>
                    <a:srgbClr val="FFFFFF"/>
                  </a:solidFill>
                </a:defRPr>
              </a:pPr>
              <a:endParaRPr/>
            </a:p>
          </p:txBody>
        </p:sp>
      </p:grpSp>
      <p:pic>
        <p:nvPicPr>
          <p:cNvPr id="6857" name="Google Shape;5682;g344fbd29deb_0_1" descr="Google Shape;5682;g344fbd29deb_0_1"/>
          <p:cNvPicPr>
            <a:picLocks noChangeAspect="1"/>
          </p:cNvPicPr>
          <p:nvPr/>
        </p:nvPicPr>
        <p:blipFill>
          <a:blip r:embed="rId5"/>
          <a:srcRect r="70875"/>
          <a:stretch>
            <a:fillRect/>
          </a:stretch>
        </p:blipFill>
        <p:spPr>
          <a:xfrm>
            <a:off x="26345539" y="20358160"/>
            <a:ext cx="275126" cy="1076539"/>
          </a:xfrm>
          <a:prstGeom prst="rect">
            <a:avLst/>
          </a:prstGeom>
          <a:ln w="12700">
            <a:miter lim="400000"/>
          </a:ln>
        </p:spPr>
      </p:pic>
      <p:sp>
        <p:nvSpPr>
          <p:cNvPr id="6991" name="Google Shape;5683;g344fbd29deb_0_1"/>
          <p:cNvSpPr/>
          <p:nvPr/>
        </p:nvSpPr>
        <p:spPr>
          <a:xfrm>
            <a:off x="24810292" y="19197320"/>
            <a:ext cx="1305713" cy="8534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989" y="0"/>
                </a:lnTo>
                <a:lnTo>
                  <a:pt x="10989" y="21600"/>
                </a:lnTo>
                <a:lnTo>
                  <a:pt x="0" y="21600"/>
                </a:lnTo>
              </a:path>
            </a:pathLst>
          </a:custGeom>
          <a:ln w="38100">
            <a:solidFill>
              <a:srgbClr val="E69138"/>
            </a:solidFill>
            <a:tailEnd type="triangle"/>
          </a:ln>
        </p:spPr>
        <p:txBody>
          <a:bodyPr/>
          <a:lstStyle/>
          <a:p>
            <a:endParaRPr/>
          </a:p>
        </p:txBody>
      </p:sp>
      <p:sp>
        <p:nvSpPr>
          <p:cNvPr id="6859" name="Google Shape;5685;g344fbd29deb_0_1"/>
          <p:cNvSpPr txBox="1"/>
          <p:nvPr/>
        </p:nvSpPr>
        <p:spPr>
          <a:xfrm>
            <a:off x="22846642" y="20486295"/>
            <a:ext cx="2192401" cy="386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defRPr sz="1300" b="1">
                <a:solidFill>
                  <a:srgbClr val="E69138"/>
                </a:solidFill>
                <a:latin typeface="Book Antiqua"/>
                <a:ea typeface="Book Antiqua"/>
                <a:cs typeface="Book Antiqua"/>
                <a:sym typeface="Book Antiqua"/>
              </a:defRPr>
            </a:lvl1pPr>
          </a:lstStyle>
          <a:p>
            <a:r>
              <a:t>MatSIM UAM</a:t>
            </a:r>
          </a:p>
        </p:txBody>
      </p:sp>
      <p:sp>
        <p:nvSpPr>
          <p:cNvPr id="6860" name="Google Shape;5686;g344fbd29deb_0_1"/>
          <p:cNvSpPr/>
          <p:nvPr/>
        </p:nvSpPr>
        <p:spPr>
          <a:xfrm flipH="1">
            <a:off x="23980710" y="20861983"/>
            <a:ext cx="6900" cy="683101"/>
          </a:xfrm>
          <a:prstGeom prst="line">
            <a:avLst/>
          </a:prstGeom>
          <a:ln w="38100">
            <a:solidFill>
              <a:srgbClr val="E69138"/>
            </a:solidFill>
            <a:tailEnd type="triangle"/>
          </a:ln>
        </p:spPr>
        <p:txBody>
          <a:bodyPr lIns="0" tIns="0" rIns="0" bIns="0"/>
          <a:lstStyle/>
          <a:p>
            <a:endParaRPr/>
          </a:p>
        </p:txBody>
      </p:sp>
      <p:sp>
        <p:nvSpPr>
          <p:cNvPr id="6861" name="Google Shape;5687;g344fbd29deb_0_1"/>
          <p:cNvSpPr txBox="1"/>
          <p:nvPr/>
        </p:nvSpPr>
        <p:spPr>
          <a:xfrm>
            <a:off x="28719149" y="8621149"/>
            <a:ext cx="9329635" cy="2554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a:spAutoFit/>
          </a:bodyPr>
          <a:lstStyle/>
          <a:p>
            <a:pPr defTabSz="457200">
              <a:defRPr sz="3200">
                <a:latin typeface="Helvetica Neue"/>
                <a:ea typeface="Helvetica Neue"/>
                <a:cs typeface="Helvetica Neue"/>
                <a:sym typeface="Helvetica Neue"/>
              </a:defRPr>
            </a:pPr>
            <a:r>
              <a:rPr dirty="0"/>
              <a:t>Auna can identify recurring flight paths over time (candidate corridors) using </a:t>
            </a:r>
            <a:r>
              <a:rPr dirty="0">
                <a:solidFill>
                  <a:srgbClr val="3D78D9"/>
                </a:solidFill>
              </a:rPr>
              <a:t>trajectory clustering</a:t>
            </a:r>
            <a:r>
              <a:rPr dirty="0"/>
              <a:t>. These clusters can then be display on Auna</a:t>
            </a:r>
            <a:r>
              <a:rPr lang="en-US" dirty="0"/>
              <a:t>’s</a:t>
            </a:r>
            <a:r>
              <a:rPr dirty="0"/>
              <a:t> interface as layers for </a:t>
            </a:r>
            <a:r>
              <a:rPr lang="en-US" dirty="0"/>
              <a:t>exploring</a:t>
            </a:r>
            <a:r>
              <a:rPr dirty="0"/>
              <a:t> or explain</a:t>
            </a:r>
            <a:r>
              <a:rPr lang="en-US" dirty="0"/>
              <a:t>ing</a:t>
            </a:r>
            <a:r>
              <a:rPr dirty="0"/>
              <a:t> </a:t>
            </a:r>
            <a:r>
              <a:rPr lang="en-US" dirty="0"/>
              <a:t>as</a:t>
            </a:r>
            <a:r>
              <a:rPr dirty="0"/>
              <a:t> stories.</a:t>
            </a:r>
            <a:endParaRPr dirty="0">
              <a:latin typeface="Times Roman"/>
              <a:ea typeface="Times Roman"/>
              <a:cs typeface="Times Roman"/>
              <a:sym typeface="Times Roman"/>
            </a:endParaRPr>
          </a:p>
        </p:txBody>
      </p:sp>
      <p:sp>
        <p:nvSpPr>
          <p:cNvPr id="6862" name="Google Shape;5688;g344fbd29deb_0_1"/>
          <p:cNvSpPr txBox="1"/>
          <p:nvPr/>
        </p:nvSpPr>
        <p:spPr>
          <a:xfrm>
            <a:off x="32138470" y="12105062"/>
            <a:ext cx="5953102" cy="11910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a:spAutoFit/>
          </a:bodyPr>
          <a:lstStyle/>
          <a:p>
            <a:pPr defTabSz="457200">
              <a:defRPr sz="3200">
                <a:latin typeface="Helvetica Neue"/>
                <a:ea typeface="Helvetica Neue"/>
                <a:cs typeface="Helvetica Neue"/>
                <a:sym typeface="Helvetica Neue"/>
              </a:defRPr>
            </a:pPr>
            <a:r>
              <a:rPr dirty="0"/>
              <a:t>Once corridors are identified, Auna can export these corridors as an air traffic network graph for different </a:t>
            </a:r>
            <a:r>
              <a:rPr dirty="0">
                <a:solidFill>
                  <a:srgbClr val="E69138"/>
                </a:solidFill>
              </a:rPr>
              <a:t>scenario simulations</a:t>
            </a:r>
            <a:r>
              <a:rPr dirty="0"/>
              <a:t>. The air traffic network is then combined with ground traffic network</a:t>
            </a:r>
            <a:r>
              <a:rPr lang="en-US" dirty="0"/>
              <a:t> and </a:t>
            </a:r>
            <a:r>
              <a:rPr dirty="0"/>
              <a:t>agent plans derived from census and other map data to generate realistic agent-based travel plans using UAM Simulation tools. </a:t>
            </a:r>
            <a:endParaRPr lang="en-US" dirty="0"/>
          </a:p>
          <a:p>
            <a:pPr defTabSz="457200">
              <a:defRPr sz="3200">
                <a:latin typeface="Helvetica Neue"/>
                <a:ea typeface="Helvetica Neue"/>
                <a:cs typeface="Helvetica Neue"/>
                <a:sym typeface="Helvetica Neue"/>
              </a:defRPr>
            </a:pPr>
            <a:endParaRPr lang="en-US" dirty="0"/>
          </a:p>
          <a:p>
            <a:pPr defTabSz="457200">
              <a:defRPr sz="3200">
                <a:latin typeface="Helvetica Neue"/>
                <a:ea typeface="Helvetica Neue"/>
                <a:cs typeface="Helvetica Neue"/>
                <a:sym typeface="Helvetica Neue"/>
              </a:defRPr>
            </a:pPr>
            <a:r>
              <a:rPr dirty="0"/>
              <a:t>The simulation models agents navigating a hybrid network of air and ground traffic subject to the placement of vertiports. On each iteration, the agents (people) use different modes of transportation to find their optimal route. Each iteration can be displayed in Auna as a layer to visualize the optimal configuration for vertiports.</a:t>
            </a:r>
            <a:endParaRPr dirty="0">
              <a:latin typeface="Times Roman"/>
              <a:ea typeface="Times Roman"/>
              <a:cs typeface="Times Roman"/>
              <a:sym typeface="Times Roman"/>
            </a:endParaRPr>
          </a:p>
        </p:txBody>
      </p:sp>
      <p:sp>
        <p:nvSpPr>
          <p:cNvPr id="6863" name="Google Shape;5689;g344fbd29deb_0_1"/>
          <p:cNvSpPr/>
          <p:nvPr/>
        </p:nvSpPr>
        <p:spPr>
          <a:xfrm>
            <a:off x="14081250" y="12642563"/>
            <a:ext cx="622201" cy="837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64" name="Google Shape;5690;g344fbd29deb_0_1"/>
          <p:cNvSpPr/>
          <p:nvPr/>
        </p:nvSpPr>
        <p:spPr>
          <a:xfrm>
            <a:off x="14859074" y="12642563"/>
            <a:ext cx="622201" cy="837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65" name="Google Shape;5691;g344fbd29deb_0_1"/>
          <p:cNvSpPr/>
          <p:nvPr/>
        </p:nvSpPr>
        <p:spPr>
          <a:xfrm>
            <a:off x="15621074" y="12642563"/>
            <a:ext cx="622201" cy="837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66" name="Google Shape;5692;g344fbd29deb_0_1"/>
          <p:cNvSpPr/>
          <p:nvPr/>
        </p:nvSpPr>
        <p:spPr>
          <a:xfrm>
            <a:off x="14386050" y="12794963"/>
            <a:ext cx="622201" cy="837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67" name="Google Shape;5693;g344fbd29deb_0_1"/>
          <p:cNvSpPr/>
          <p:nvPr/>
        </p:nvSpPr>
        <p:spPr>
          <a:xfrm>
            <a:off x="15300450" y="12794963"/>
            <a:ext cx="622201" cy="837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673"/>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868" name="Google Shape;5694;g344fbd29deb_0_1"/>
          <p:cNvSpPr txBox="1"/>
          <p:nvPr/>
        </p:nvSpPr>
        <p:spPr>
          <a:xfrm>
            <a:off x="13345300" y="13544624"/>
            <a:ext cx="1397101" cy="369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b="1">
                <a:latin typeface="Book Antiqua"/>
                <a:ea typeface="Book Antiqua"/>
                <a:cs typeface="Book Antiqua"/>
                <a:sym typeface="Book Antiqua"/>
              </a:defRPr>
            </a:lvl1pPr>
          </a:lstStyle>
          <a:p>
            <a:r>
              <a:rPr dirty="0"/>
              <a:t>KM</a:t>
            </a:r>
            <a:r>
              <a:rPr lang="en-US" dirty="0"/>
              <a:t>Z</a:t>
            </a:r>
            <a:endParaRPr dirty="0"/>
          </a:p>
        </p:txBody>
      </p:sp>
      <p:sp>
        <p:nvSpPr>
          <p:cNvPr id="6869" name="Google Shape;5695;g344fbd29deb_0_1"/>
          <p:cNvSpPr txBox="1"/>
          <p:nvPr/>
        </p:nvSpPr>
        <p:spPr>
          <a:xfrm>
            <a:off x="13954900" y="13773224"/>
            <a:ext cx="1397101" cy="360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b="1">
                <a:latin typeface="Book Antiqua"/>
                <a:ea typeface="Book Antiqua"/>
                <a:cs typeface="Book Antiqua"/>
                <a:sym typeface="Book Antiqua"/>
              </a:defRPr>
            </a:lvl1pPr>
          </a:lstStyle>
          <a:p>
            <a:r>
              <a:rPr dirty="0"/>
              <a:t>KML</a:t>
            </a:r>
          </a:p>
        </p:txBody>
      </p:sp>
      <p:sp>
        <p:nvSpPr>
          <p:cNvPr id="6870" name="Google Shape;5696;g344fbd29deb_0_1"/>
          <p:cNvSpPr txBox="1"/>
          <p:nvPr/>
        </p:nvSpPr>
        <p:spPr>
          <a:xfrm>
            <a:off x="14450299" y="13634924"/>
            <a:ext cx="1397101" cy="360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b="1">
                <a:latin typeface="Book Antiqua"/>
                <a:ea typeface="Book Antiqua"/>
                <a:cs typeface="Book Antiqua"/>
                <a:sym typeface="Book Antiqua"/>
              </a:defRPr>
            </a:lvl1pPr>
          </a:lstStyle>
          <a:p>
            <a:r>
              <a:t>CSV</a:t>
            </a:r>
          </a:p>
        </p:txBody>
      </p:sp>
      <p:sp>
        <p:nvSpPr>
          <p:cNvPr id="6871" name="Google Shape;5697;g344fbd29deb_0_1"/>
          <p:cNvSpPr txBox="1"/>
          <p:nvPr/>
        </p:nvSpPr>
        <p:spPr>
          <a:xfrm>
            <a:off x="15478900" y="13620824"/>
            <a:ext cx="1397101" cy="369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b="1">
                <a:latin typeface="Book Antiqua"/>
                <a:ea typeface="Book Antiqua"/>
                <a:cs typeface="Book Antiqua"/>
                <a:sym typeface="Book Antiqua"/>
              </a:defRPr>
            </a:lvl1pPr>
          </a:lstStyle>
          <a:p>
            <a:r>
              <a:rPr lang="en-US" dirty="0"/>
              <a:t>GEO</a:t>
            </a:r>
            <a:r>
              <a:rPr dirty="0"/>
              <a:t>TIFF</a:t>
            </a:r>
          </a:p>
        </p:txBody>
      </p:sp>
      <p:sp>
        <p:nvSpPr>
          <p:cNvPr id="6872" name="Google Shape;5698;g344fbd29deb_0_1"/>
          <p:cNvSpPr txBox="1"/>
          <p:nvPr/>
        </p:nvSpPr>
        <p:spPr>
          <a:xfrm>
            <a:off x="14983699" y="13787324"/>
            <a:ext cx="1397101" cy="360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200" b="1">
                <a:latin typeface="Book Antiqua"/>
                <a:ea typeface="Book Antiqua"/>
                <a:cs typeface="Book Antiqua"/>
                <a:sym typeface="Book Antiqua"/>
              </a:defRPr>
            </a:lvl1pPr>
          </a:lstStyle>
          <a:p>
            <a:r>
              <a:t>GEOJSON</a:t>
            </a:r>
          </a:p>
        </p:txBody>
      </p:sp>
      <p:sp>
        <p:nvSpPr>
          <p:cNvPr id="6873" name="Google Shape;5699;g344fbd29deb_0_1"/>
          <p:cNvSpPr/>
          <p:nvPr/>
        </p:nvSpPr>
        <p:spPr>
          <a:xfrm flipV="1">
            <a:off x="13379250" y="13151252"/>
            <a:ext cx="686825" cy="4974"/>
          </a:xfrm>
          <a:prstGeom prst="line">
            <a:avLst/>
          </a:prstGeom>
          <a:ln w="38100">
            <a:solidFill>
              <a:srgbClr val="6AA84F"/>
            </a:solidFill>
          </a:ln>
        </p:spPr>
        <p:txBody>
          <a:bodyPr lIns="0" tIns="0" rIns="0" bIns="0"/>
          <a:lstStyle/>
          <a:p>
            <a:endParaRPr/>
          </a:p>
        </p:txBody>
      </p:sp>
      <p:sp>
        <p:nvSpPr>
          <p:cNvPr id="6992" name="Google Shape;5702;g344fbd29deb_0_1"/>
          <p:cNvSpPr/>
          <p:nvPr/>
        </p:nvSpPr>
        <p:spPr>
          <a:xfrm>
            <a:off x="26502360" y="17567910"/>
            <a:ext cx="3409951" cy="10833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3851"/>
                </a:lnTo>
                <a:lnTo>
                  <a:pt x="0" y="13851"/>
                </a:lnTo>
                <a:lnTo>
                  <a:pt x="0" y="21600"/>
                </a:lnTo>
              </a:path>
            </a:pathLst>
          </a:custGeom>
          <a:ln w="38100">
            <a:solidFill>
              <a:srgbClr val="E69138"/>
            </a:solidFill>
            <a:tailEnd type="triangle"/>
          </a:ln>
        </p:spPr>
        <p:txBody>
          <a:bodyPr/>
          <a:lstStyle/>
          <a:p>
            <a:endParaRPr/>
          </a:p>
        </p:txBody>
      </p:sp>
      <p:sp>
        <p:nvSpPr>
          <p:cNvPr id="6876" name="Google Shape;5703;g344fbd29deb_0_1"/>
          <p:cNvSpPr/>
          <p:nvPr/>
        </p:nvSpPr>
        <p:spPr>
          <a:xfrm>
            <a:off x="23140649" y="18527352"/>
            <a:ext cx="1657201" cy="1994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991"/>
                </a:lnTo>
                <a:lnTo>
                  <a:pt x="21600" y="21600"/>
                </a:lnTo>
                <a:lnTo>
                  <a:pt x="0" y="21600"/>
                </a:lnTo>
                <a:close/>
              </a:path>
            </a:pathLst>
          </a:custGeom>
          <a:solidFill>
            <a:srgbClr val="FFFFFF"/>
          </a:solidFill>
          <a:ln w="26875">
            <a:solidFill>
              <a:srgbClr val="000000"/>
            </a:solidFill>
          </a:ln>
        </p:spPr>
        <p:txBody>
          <a:bodyPr lIns="0" tIns="0" rIns="0" bIns="0" anchor="ctr"/>
          <a:lstStyle/>
          <a:p>
            <a:pPr algn="ctr">
              <a:defRPr sz="900">
                <a:latin typeface="Book Antiqua"/>
                <a:ea typeface="Book Antiqua"/>
                <a:cs typeface="Book Antiqua"/>
                <a:sym typeface="Book Antiqua"/>
              </a:defRPr>
            </a:pPr>
            <a:endParaRPr/>
          </a:p>
        </p:txBody>
      </p:sp>
      <p:sp>
        <p:nvSpPr>
          <p:cNvPr id="6877" name="Google Shape;5704;g344fbd29deb_0_1"/>
          <p:cNvSpPr/>
          <p:nvPr/>
        </p:nvSpPr>
        <p:spPr>
          <a:xfrm>
            <a:off x="23265724" y="20202070"/>
            <a:ext cx="63601" cy="100501"/>
          </a:xfrm>
          <a:prstGeom prst="ellipse">
            <a:avLst/>
          </a:prstGeom>
          <a:solidFill>
            <a:srgbClr val="000000"/>
          </a:solidFill>
          <a:ln w="53700">
            <a:solidFill>
              <a:srgbClr val="000000"/>
            </a:solidFill>
          </a:ln>
        </p:spPr>
        <p:txBody>
          <a:bodyPr lIns="0" tIns="0" rIns="0" bIns="0" anchor="ctr"/>
          <a:lstStyle/>
          <a:p>
            <a:pPr algn="ctr">
              <a:defRPr sz="900"/>
            </a:pPr>
            <a:endParaRPr/>
          </a:p>
        </p:txBody>
      </p:sp>
      <p:grpSp>
        <p:nvGrpSpPr>
          <p:cNvPr id="6893" name="Google Shape;5705;g344fbd29deb_0_1"/>
          <p:cNvGrpSpPr/>
          <p:nvPr/>
        </p:nvGrpSpPr>
        <p:grpSpPr>
          <a:xfrm>
            <a:off x="23284025" y="18699271"/>
            <a:ext cx="1327552" cy="1772810"/>
            <a:chOff x="0" y="0"/>
            <a:chExt cx="1327551" cy="1772809"/>
          </a:xfrm>
        </p:grpSpPr>
        <p:sp>
          <p:nvSpPr>
            <p:cNvPr id="6878" name="Google Shape;5706;g344fbd29deb_0_1"/>
            <p:cNvSpPr/>
            <p:nvPr/>
          </p:nvSpPr>
          <p:spPr>
            <a:xfrm rot="18249988" flipH="1">
              <a:off x="1000438" y="1313852"/>
              <a:ext cx="174954" cy="460496"/>
            </a:xfrm>
            <a:custGeom>
              <a:avLst/>
              <a:gdLst/>
              <a:ahLst/>
              <a:cxnLst>
                <a:cxn ang="0">
                  <a:pos x="wd2" y="hd2"/>
                </a:cxn>
                <a:cxn ang="5400000">
                  <a:pos x="wd2" y="hd2"/>
                </a:cxn>
                <a:cxn ang="10800000">
                  <a:pos x="wd2" y="hd2"/>
                </a:cxn>
                <a:cxn ang="16200000">
                  <a:pos x="wd2" y="hd2"/>
                </a:cxn>
              </a:cxnLst>
              <a:rect l="0" t="0" r="r" b="b"/>
              <a:pathLst>
                <a:path w="21600" h="21600" extrusionOk="0">
                  <a:moveTo>
                    <a:pt x="0" y="21546"/>
                  </a:moveTo>
                  <a:lnTo>
                    <a:pt x="6790" y="706"/>
                  </a:lnTo>
                  <a:lnTo>
                    <a:pt x="21600" y="0"/>
                  </a:lnTo>
                  <a:lnTo>
                    <a:pt x="15752" y="21600"/>
                  </a:lnTo>
                  <a:lnTo>
                    <a:pt x="0" y="21546"/>
                  </a:lnTo>
                  <a:close/>
                </a:path>
              </a:pathLst>
            </a:custGeom>
            <a:solidFill>
              <a:srgbClr val="C9C2D1"/>
            </a:solidFill>
            <a:ln w="6700" cap="flat">
              <a:solidFill>
                <a:srgbClr val="69676D"/>
              </a:solidFill>
              <a:prstDash val="solid"/>
              <a:round/>
            </a:ln>
            <a:effectLst/>
          </p:spPr>
          <p:txBody>
            <a:bodyPr wrap="square" lIns="0" tIns="0" rIns="0" bIns="0" numCol="1" anchor="ctr">
              <a:noAutofit/>
            </a:bodyPr>
            <a:lstStyle/>
            <a:p>
              <a:pPr algn="ctr">
                <a:defRPr sz="900">
                  <a:solidFill>
                    <a:srgbClr val="FFFFFF"/>
                  </a:solidFill>
                </a:defRPr>
              </a:pPr>
              <a:endParaRPr/>
            </a:p>
          </p:txBody>
        </p:sp>
        <p:sp>
          <p:nvSpPr>
            <p:cNvPr id="6879" name="Google Shape;5707;g344fbd29deb_0_1"/>
            <p:cNvSpPr/>
            <p:nvPr/>
          </p:nvSpPr>
          <p:spPr>
            <a:xfrm flipH="1" flipV="1">
              <a:off x="891282" y="1396714"/>
              <a:ext cx="394862" cy="286674"/>
            </a:xfrm>
            <a:prstGeom prst="line">
              <a:avLst/>
            </a:prstGeom>
            <a:noFill/>
            <a:ln w="17900" cap="flat">
              <a:solidFill>
                <a:srgbClr val="000000"/>
              </a:solidFill>
              <a:prstDash val="lgDash"/>
              <a:round/>
            </a:ln>
            <a:effectLst>
              <a:outerShdw blurRad="25400" dist="14094" dir="5400000" rotWithShape="0">
                <a:srgbClr val="000000">
                  <a:alpha val="37250"/>
                </a:srgbClr>
              </a:outerShdw>
            </a:effectLst>
          </p:spPr>
          <p:txBody>
            <a:bodyPr wrap="square" lIns="0" tIns="0" rIns="0" bIns="0" numCol="1" anchor="t">
              <a:noAutofit/>
            </a:bodyPr>
            <a:lstStyle/>
            <a:p>
              <a:endParaRPr/>
            </a:p>
          </p:txBody>
        </p:sp>
        <p:sp>
          <p:nvSpPr>
            <p:cNvPr id="6880" name="Google Shape;5708;g344fbd29deb_0_1"/>
            <p:cNvSpPr/>
            <p:nvPr/>
          </p:nvSpPr>
          <p:spPr>
            <a:xfrm>
              <a:off x="0" y="0"/>
              <a:ext cx="1317640" cy="591106"/>
            </a:xfrm>
            <a:prstGeom prst="rect">
              <a:avLst/>
            </a:prstGeom>
            <a:solidFill>
              <a:srgbClr val="E1DFE1"/>
            </a:solidFill>
            <a:ln w="12700" cap="flat">
              <a:noFill/>
              <a:miter lim="400000"/>
            </a:ln>
            <a:effectLst/>
          </p:spPr>
          <p:txBody>
            <a:bodyPr wrap="square" lIns="0" tIns="0" rIns="0" bIns="0" numCol="1" anchor="ctr">
              <a:noAutofit/>
            </a:bodyPr>
            <a:lstStyle/>
            <a:p>
              <a:pPr algn="ctr">
                <a:defRPr sz="900">
                  <a:solidFill>
                    <a:srgbClr val="FFFFFF"/>
                  </a:solidFill>
                </a:defRPr>
              </a:pPr>
              <a:endParaRPr/>
            </a:p>
          </p:txBody>
        </p:sp>
        <p:pic>
          <p:nvPicPr>
            <p:cNvPr id="6881" name="Google Shape;5709;g344fbd29deb_0_1" descr="Google Shape;5709;g344fbd29deb_0_1"/>
            <p:cNvPicPr>
              <a:picLocks noChangeAspect="1"/>
            </p:cNvPicPr>
            <p:nvPr/>
          </p:nvPicPr>
          <p:blipFill>
            <a:blip r:embed="rId8"/>
            <a:stretch>
              <a:fillRect/>
            </a:stretch>
          </p:blipFill>
          <p:spPr>
            <a:xfrm flipH="1">
              <a:off x="321351" y="106797"/>
              <a:ext cx="154009" cy="164423"/>
            </a:xfrm>
            <a:prstGeom prst="rect">
              <a:avLst/>
            </a:prstGeom>
            <a:ln w="12700" cap="flat">
              <a:noFill/>
              <a:miter lim="400000"/>
            </a:ln>
            <a:effectLst/>
          </p:spPr>
        </p:pic>
        <p:pic>
          <p:nvPicPr>
            <p:cNvPr id="6882" name="Google Shape;5710;g344fbd29deb_0_1" descr="Google Shape;5710;g344fbd29deb_0_1"/>
            <p:cNvPicPr>
              <a:picLocks noChangeAspect="1"/>
            </p:cNvPicPr>
            <p:nvPr/>
          </p:nvPicPr>
          <p:blipFill>
            <a:blip r:embed="rId8"/>
            <a:stretch>
              <a:fillRect/>
            </a:stretch>
          </p:blipFill>
          <p:spPr>
            <a:xfrm>
              <a:off x="788613" y="382208"/>
              <a:ext cx="154009" cy="164422"/>
            </a:xfrm>
            <a:prstGeom prst="rect">
              <a:avLst/>
            </a:prstGeom>
            <a:ln w="12700" cap="flat">
              <a:noFill/>
              <a:miter lim="400000"/>
            </a:ln>
            <a:effectLst/>
          </p:spPr>
        </p:pic>
        <p:sp>
          <p:nvSpPr>
            <p:cNvPr id="6883" name="Google Shape;5711;g344fbd29deb_0_1"/>
            <p:cNvSpPr/>
            <p:nvPr/>
          </p:nvSpPr>
          <p:spPr>
            <a:xfrm flipV="1">
              <a:off x="386171" y="1189320"/>
              <a:ext cx="96849" cy="55930"/>
            </a:xfrm>
            <a:prstGeom prst="line">
              <a:avLst/>
            </a:prstGeom>
            <a:noFill/>
            <a:ln w="17900" cap="flat">
              <a:solidFill>
                <a:srgbClr val="000000"/>
              </a:solidFill>
              <a:prstDash val="solid"/>
              <a:round/>
            </a:ln>
            <a:effectLst>
              <a:outerShdw blurRad="25400" dist="14094" dir="5400000" rotWithShape="0">
                <a:srgbClr val="000000">
                  <a:alpha val="37250"/>
                </a:srgbClr>
              </a:outerShdw>
            </a:effectLst>
          </p:spPr>
          <p:txBody>
            <a:bodyPr wrap="square" lIns="0" tIns="0" rIns="0" bIns="0" numCol="1" anchor="t">
              <a:noAutofit/>
            </a:bodyPr>
            <a:lstStyle/>
            <a:p>
              <a:endParaRPr/>
            </a:p>
          </p:txBody>
        </p:sp>
        <p:sp>
          <p:nvSpPr>
            <p:cNvPr id="6884" name="Google Shape;5712;g344fbd29deb_0_1"/>
            <p:cNvSpPr/>
            <p:nvPr/>
          </p:nvSpPr>
          <p:spPr>
            <a:xfrm flipV="1">
              <a:off x="755128" y="975885"/>
              <a:ext cx="96849" cy="55930"/>
            </a:xfrm>
            <a:prstGeom prst="line">
              <a:avLst/>
            </a:prstGeom>
            <a:noFill/>
            <a:ln w="17900" cap="flat">
              <a:solidFill>
                <a:srgbClr val="000000"/>
              </a:solidFill>
              <a:prstDash val="solid"/>
              <a:round/>
            </a:ln>
            <a:effectLst>
              <a:outerShdw blurRad="25400" dist="14094" dir="5400000" rotWithShape="0">
                <a:srgbClr val="000000">
                  <a:alpha val="37250"/>
                </a:srgbClr>
              </a:outerShdw>
            </a:effectLst>
          </p:spPr>
          <p:txBody>
            <a:bodyPr wrap="square" lIns="0" tIns="0" rIns="0" bIns="0" numCol="1" anchor="t">
              <a:noAutofit/>
            </a:bodyPr>
            <a:lstStyle/>
            <a:p>
              <a:endParaRPr/>
            </a:p>
          </p:txBody>
        </p:sp>
        <p:sp>
          <p:nvSpPr>
            <p:cNvPr id="6885" name="Google Shape;5713;g344fbd29deb_0_1"/>
            <p:cNvSpPr/>
            <p:nvPr/>
          </p:nvSpPr>
          <p:spPr>
            <a:xfrm>
              <a:off x="516616" y="182377"/>
              <a:ext cx="311704" cy="335877"/>
            </a:xfrm>
            <a:custGeom>
              <a:avLst/>
              <a:gdLst/>
              <a:ahLst/>
              <a:cxnLst>
                <a:cxn ang="0">
                  <a:pos x="wd2" y="hd2"/>
                </a:cxn>
                <a:cxn ang="5400000">
                  <a:pos x="wd2" y="hd2"/>
                </a:cxn>
                <a:cxn ang="10800000">
                  <a:pos x="wd2" y="hd2"/>
                </a:cxn>
                <a:cxn ang="16200000">
                  <a:pos x="wd2" y="hd2"/>
                </a:cxn>
              </a:cxnLst>
              <a:rect l="0" t="0" r="r" b="b"/>
              <a:pathLst>
                <a:path w="21585" h="21318" extrusionOk="0">
                  <a:moveTo>
                    <a:pt x="2491" y="17165"/>
                  </a:moveTo>
                  <a:cubicBezTo>
                    <a:pt x="2560" y="16888"/>
                    <a:pt x="2086" y="15867"/>
                    <a:pt x="1868" y="15227"/>
                  </a:cubicBezTo>
                  <a:cubicBezTo>
                    <a:pt x="1740" y="14851"/>
                    <a:pt x="1561" y="14506"/>
                    <a:pt x="1453" y="14120"/>
                  </a:cubicBezTo>
                  <a:cubicBezTo>
                    <a:pt x="1353" y="13763"/>
                    <a:pt x="1345" y="13369"/>
                    <a:pt x="1245" y="13012"/>
                  </a:cubicBezTo>
                  <a:cubicBezTo>
                    <a:pt x="1137" y="12626"/>
                    <a:pt x="945" y="12288"/>
                    <a:pt x="830" y="11905"/>
                  </a:cubicBezTo>
                  <a:cubicBezTo>
                    <a:pt x="668" y="11363"/>
                    <a:pt x="553" y="10797"/>
                    <a:pt x="415" y="10244"/>
                  </a:cubicBezTo>
                  <a:lnTo>
                    <a:pt x="208" y="9413"/>
                  </a:lnTo>
                  <a:lnTo>
                    <a:pt x="0" y="8583"/>
                  </a:lnTo>
                  <a:cubicBezTo>
                    <a:pt x="69" y="6183"/>
                    <a:pt x="22" y="3773"/>
                    <a:pt x="208" y="1384"/>
                  </a:cubicBezTo>
                  <a:cubicBezTo>
                    <a:pt x="233" y="1053"/>
                    <a:pt x="428" y="761"/>
                    <a:pt x="623" y="554"/>
                  </a:cubicBezTo>
                  <a:cubicBezTo>
                    <a:pt x="793" y="371"/>
                    <a:pt x="1038" y="369"/>
                    <a:pt x="1245" y="277"/>
                  </a:cubicBezTo>
                  <a:cubicBezTo>
                    <a:pt x="5064" y="595"/>
                    <a:pt x="3643" y="-267"/>
                    <a:pt x="5811" y="1661"/>
                  </a:cubicBezTo>
                  <a:lnTo>
                    <a:pt x="7057" y="2769"/>
                  </a:lnTo>
                  <a:lnTo>
                    <a:pt x="8302" y="3322"/>
                  </a:lnTo>
                  <a:cubicBezTo>
                    <a:pt x="9063" y="3230"/>
                    <a:pt x="9827" y="3172"/>
                    <a:pt x="10585" y="3045"/>
                  </a:cubicBezTo>
                  <a:cubicBezTo>
                    <a:pt x="10935" y="2987"/>
                    <a:pt x="11301" y="2963"/>
                    <a:pt x="11622" y="2769"/>
                  </a:cubicBezTo>
                  <a:cubicBezTo>
                    <a:pt x="13283" y="1761"/>
                    <a:pt x="12349" y="1500"/>
                    <a:pt x="14113" y="1107"/>
                  </a:cubicBezTo>
                  <a:cubicBezTo>
                    <a:pt x="14667" y="984"/>
                    <a:pt x="15817" y="747"/>
                    <a:pt x="16396" y="554"/>
                  </a:cubicBezTo>
                  <a:cubicBezTo>
                    <a:pt x="16608" y="483"/>
                    <a:pt x="16806" y="348"/>
                    <a:pt x="17019" y="277"/>
                  </a:cubicBezTo>
                  <a:cubicBezTo>
                    <a:pt x="17361" y="163"/>
                    <a:pt x="17710" y="92"/>
                    <a:pt x="18056" y="0"/>
                  </a:cubicBezTo>
                  <a:cubicBezTo>
                    <a:pt x="18846" y="117"/>
                    <a:pt x="19931" y="-109"/>
                    <a:pt x="20547" y="830"/>
                  </a:cubicBezTo>
                  <a:cubicBezTo>
                    <a:pt x="20875" y="1331"/>
                    <a:pt x="21377" y="2492"/>
                    <a:pt x="21377" y="2492"/>
                  </a:cubicBezTo>
                  <a:cubicBezTo>
                    <a:pt x="21446" y="2769"/>
                    <a:pt x="21585" y="3030"/>
                    <a:pt x="21585" y="3322"/>
                  </a:cubicBezTo>
                  <a:cubicBezTo>
                    <a:pt x="21585" y="4434"/>
                    <a:pt x="21600" y="5574"/>
                    <a:pt x="21377" y="6645"/>
                  </a:cubicBezTo>
                  <a:cubicBezTo>
                    <a:pt x="21019" y="8366"/>
                    <a:pt x="20657" y="8045"/>
                    <a:pt x="19924" y="8859"/>
                  </a:cubicBezTo>
                  <a:cubicBezTo>
                    <a:pt x="18326" y="10636"/>
                    <a:pt x="20225" y="8869"/>
                    <a:pt x="18679" y="10244"/>
                  </a:cubicBezTo>
                  <a:cubicBezTo>
                    <a:pt x="18541" y="10521"/>
                    <a:pt x="18459" y="10866"/>
                    <a:pt x="18264" y="11074"/>
                  </a:cubicBezTo>
                  <a:cubicBezTo>
                    <a:pt x="18093" y="11257"/>
                    <a:pt x="17832" y="11209"/>
                    <a:pt x="17641" y="11351"/>
                  </a:cubicBezTo>
                  <a:cubicBezTo>
                    <a:pt x="17205" y="11674"/>
                    <a:pt x="16811" y="12089"/>
                    <a:pt x="16396" y="12459"/>
                  </a:cubicBezTo>
                  <a:lnTo>
                    <a:pt x="15151" y="13566"/>
                  </a:lnTo>
                  <a:cubicBezTo>
                    <a:pt x="14943" y="13751"/>
                    <a:pt x="14765" y="14015"/>
                    <a:pt x="14528" y="14120"/>
                  </a:cubicBezTo>
                  <a:lnTo>
                    <a:pt x="13905" y="14397"/>
                  </a:lnTo>
                  <a:cubicBezTo>
                    <a:pt x="13698" y="14673"/>
                    <a:pt x="13527" y="15010"/>
                    <a:pt x="13283" y="15227"/>
                  </a:cubicBezTo>
                  <a:cubicBezTo>
                    <a:pt x="13101" y="15389"/>
                    <a:pt x="12856" y="15374"/>
                    <a:pt x="12660" y="15504"/>
                  </a:cubicBezTo>
                  <a:cubicBezTo>
                    <a:pt x="12437" y="15653"/>
                    <a:pt x="12254" y="15893"/>
                    <a:pt x="12038" y="16058"/>
                  </a:cubicBezTo>
                  <a:cubicBezTo>
                    <a:pt x="11769" y="16263"/>
                    <a:pt x="11476" y="16407"/>
                    <a:pt x="11207" y="16612"/>
                  </a:cubicBezTo>
                  <a:cubicBezTo>
                    <a:pt x="10991" y="16777"/>
                    <a:pt x="10801" y="17000"/>
                    <a:pt x="10585" y="17165"/>
                  </a:cubicBezTo>
                  <a:cubicBezTo>
                    <a:pt x="10316" y="17370"/>
                    <a:pt x="10017" y="17500"/>
                    <a:pt x="9755" y="17719"/>
                  </a:cubicBezTo>
                  <a:cubicBezTo>
                    <a:pt x="9461" y="17963"/>
                    <a:pt x="9208" y="18285"/>
                    <a:pt x="8924" y="18549"/>
                  </a:cubicBezTo>
                  <a:cubicBezTo>
                    <a:pt x="8516" y="18931"/>
                    <a:pt x="8094" y="19288"/>
                    <a:pt x="7679" y="19657"/>
                  </a:cubicBezTo>
                  <a:cubicBezTo>
                    <a:pt x="6692" y="20534"/>
                    <a:pt x="7293" y="20105"/>
                    <a:pt x="5811" y="20764"/>
                  </a:cubicBezTo>
                  <a:lnTo>
                    <a:pt x="5189" y="21041"/>
                  </a:lnTo>
                  <a:lnTo>
                    <a:pt x="4566" y="21318"/>
                  </a:lnTo>
                  <a:cubicBezTo>
                    <a:pt x="4082" y="21226"/>
                    <a:pt x="3551" y="21333"/>
                    <a:pt x="3113" y="21041"/>
                  </a:cubicBezTo>
                  <a:cubicBezTo>
                    <a:pt x="2917" y="20911"/>
                    <a:pt x="3012" y="20466"/>
                    <a:pt x="2906" y="20211"/>
                  </a:cubicBezTo>
                  <a:cubicBezTo>
                    <a:pt x="2663" y="19629"/>
                    <a:pt x="2233" y="19181"/>
                    <a:pt x="2075" y="18549"/>
                  </a:cubicBezTo>
                  <a:cubicBezTo>
                    <a:pt x="1789" y="17403"/>
                    <a:pt x="1989" y="17962"/>
                    <a:pt x="1453" y="16888"/>
                  </a:cubicBezTo>
                  <a:cubicBezTo>
                    <a:pt x="1202" y="15883"/>
                    <a:pt x="2421" y="17442"/>
                    <a:pt x="2491" y="17165"/>
                  </a:cubicBezTo>
                  <a:close/>
                </a:path>
              </a:pathLst>
            </a:custGeom>
            <a:noFill/>
            <a:ln w="26875" cap="flat">
              <a:solidFill>
                <a:srgbClr val="AB0010"/>
              </a:solidFill>
              <a:prstDash val="solid"/>
              <a:round/>
            </a:ln>
            <a:effectLst/>
          </p:spPr>
          <p:txBody>
            <a:bodyPr wrap="square" lIns="0" tIns="0" rIns="0" bIns="0" numCol="1" anchor="ctr">
              <a:noAutofit/>
            </a:bodyPr>
            <a:lstStyle/>
            <a:p>
              <a:pPr algn="ctr">
                <a:defRPr sz="900">
                  <a:solidFill>
                    <a:srgbClr val="FFFFFF"/>
                  </a:solidFill>
                </a:defRPr>
              </a:pPr>
              <a:endParaRPr/>
            </a:p>
          </p:txBody>
        </p:sp>
        <p:grpSp>
          <p:nvGrpSpPr>
            <p:cNvPr id="6888" name="Google Shape;5715;g344fbd29deb_0_1"/>
            <p:cNvGrpSpPr/>
            <p:nvPr/>
          </p:nvGrpSpPr>
          <p:grpSpPr>
            <a:xfrm>
              <a:off x="743756" y="776195"/>
              <a:ext cx="204504" cy="689361"/>
              <a:chOff x="0" y="0"/>
              <a:chExt cx="204502" cy="689360"/>
            </a:xfrm>
          </p:grpSpPr>
          <p:sp>
            <p:nvSpPr>
              <p:cNvPr id="6886" name="Rectangle"/>
              <p:cNvSpPr/>
              <p:nvPr/>
            </p:nvSpPr>
            <p:spPr>
              <a:xfrm flipH="1">
                <a:off x="0" y="0"/>
                <a:ext cx="204503" cy="689361"/>
              </a:xfrm>
              <a:prstGeom prst="rect">
                <a:avLst/>
              </a:prstGeom>
              <a:solidFill>
                <a:srgbClr val="FFFFFF"/>
              </a:solidFill>
              <a:ln w="12700" cap="flat">
                <a:noFill/>
                <a:miter lim="400000"/>
              </a:ln>
              <a:effectLst/>
            </p:spPr>
            <p:txBody>
              <a:bodyPr wrap="square" lIns="0" tIns="0" rIns="0" bIns="0" numCol="1" anchor="t">
                <a:noAutofit/>
              </a:bodyPr>
              <a:lstStyle/>
              <a:p>
                <a:endParaRPr/>
              </a:p>
            </p:txBody>
          </p:sp>
          <p:pic>
            <p:nvPicPr>
              <p:cNvPr id="6887" name="image22.png" descr="image22.png"/>
              <p:cNvPicPr>
                <a:picLocks noChangeAspect="1"/>
              </p:cNvPicPr>
              <p:nvPr/>
            </p:nvPicPr>
            <p:blipFill>
              <a:blip r:embed="rId9"/>
              <a:stretch>
                <a:fillRect/>
              </a:stretch>
            </p:blipFill>
            <p:spPr>
              <a:xfrm flipH="1">
                <a:off x="0" y="0"/>
                <a:ext cx="204503" cy="689361"/>
              </a:xfrm>
              <a:prstGeom prst="rect">
                <a:avLst/>
              </a:prstGeom>
              <a:ln w="12700" cap="flat">
                <a:noFill/>
                <a:miter lim="400000"/>
              </a:ln>
              <a:effectLst/>
            </p:spPr>
          </p:pic>
        </p:grpSp>
        <p:sp>
          <p:nvSpPr>
            <p:cNvPr id="6889" name="Google Shape;5716;g344fbd29deb_0_1"/>
            <p:cNvSpPr/>
            <p:nvPr/>
          </p:nvSpPr>
          <p:spPr>
            <a:xfrm rot="3350012">
              <a:off x="160077" y="1340875"/>
              <a:ext cx="174954" cy="460496"/>
            </a:xfrm>
            <a:custGeom>
              <a:avLst/>
              <a:gdLst/>
              <a:ahLst/>
              <a:cxnLst>
                <a:cxn ang="0">
                  <a:pos x="wd2" y="hd2"/>
                </a:cxn>
                <a:cxn ang="5400000">
                  <a:pos x="wd2" y="hd2"/>
                </a:cxn>
                <a:cxn ang="10800000">
                  <a:pos x="wd2" y="hd2"/>
                </a:cxn>
                <a:cxn ang="16200000">
                  <a:pos x="wd2" y="hd2"/>
                </a:cxn>
              </a:cxnLst>
              <a:rect l="0" t="0" r="r" b="b"/>
              <a:pathLst>
                <a:path w="21600" h="21600" extrusionOk="0">
                  <a:moveTo>
                    <a:pt x="0" y="21546"/>
                  </a:moveTo>
                  <a:lnTo>
                    <a:pt x="6790" y="706"/>
                  </a:lnTo>
                  <a:lnTo>
                    <a:pt x="21600" y="0"/>
                  </a:lnTo>
                  <a:lnTo>
                    <a:pt x="15752" y="21600"/>
                  </a:lnTo>
                  <a:lnTo>
                    <a:pt x="0" y="21546"/>
                  </a:lnTo>
                  <a:close/>
                </a:path>
              </a:pathLst>
            </a:custGeom>
            <a:solidFill>
              <a:srgbClr val="C9C2D1"/>
            </a:solidFill>
            <a:ln w="6700" cap="flat">
              <a:solidFill>
                <a:srgbClr val="69676D"/>
              </a:solidFill>
              <a:prstDash val="solid"/>
              <a:round/>
            </a:ln>
            <a:effectLst/>
          </p:spPr>
          <p:txBody>
            <a:bodyPr wrap="square" lIns="0" tIns="0" rIns="0" bIns="0" numCol="1" anchor="ctr">
              <a:noAutofit/>
            </a:bodyPr>
            <a:lstStyle/>
            <a:p>
              <a:pPr algn="ctr">
                <a:defRPr sz="900">
                  <a:solidFill>
                    <a:srgbClr val="FFFFFF"/>
                  </a:solidFill>
                </a:defRPr>
              </a:pPr>
              <a:endParaRPr/>
            </a:p>
          </p:txBody>
        </p:sp>
        <p:grpSp>
          <p:nvGrpSpPr>
            <p:cNvPr id="6892" name="Google Shape;5717;g344fbd29deb_0_1"/>
            <p:cNvGrpSpPr/>
            <p:nvPr/>
          </p:nvGrpSpPr>
          <p:grpSpPr>
            <a:xfrm>
              <a:off x="380768" y="777843"/>
              <a:ext cx="204504" cy="689361"/>
              <a:chOff x="0" y="0"/>
              <a:chExt cx="204502" cy="689360"/>
            </a:xfrm>
          </p:grpSpPr>
          <p:sp>
            <p:nvSpPr>
              <p:cNvPr id="6890" name="Rectangle"/>
              <p:cNvSpPr/>
              <p:nvPr/>
            </p:nvSpPr>
            <p:spPr>
              <a:xfrm>
                <a:off x="0" y="0"/>
                <a:ext cx="204503" cy="689361"/>
              </a:xfrm>
              <a:prstGeom prst="rect">
                <a:avLst/>
              </a:prstGeom>
              <a:solidFill>
                <a:srgbClr val="FFFFFF"/>
              </a:solidFill>
              <a:ln w="12700" cap="flat">
                <a:noFill/>
                <a:miter lim="400000"/>
              </a:ln>
              <a:effectLst/>
            </p:spPr>
            <p:txBody>
              <a:bodyPr wrap="square" lIns="0" tIns="0" rIns="0" bIns="0" numCol="1" anchor="t">
                <a:noAutofit/>
              </a:bodyPr>
              <a:lstStyle/>
              <a:p>
                <a:endParaRPr/>
              </a:p>
            </p:txBody>
          </p:sp>
          <p:pic>
            <p:nvPicPr>
              <p:cNvPr id="6891" name="image22.png" descr="image22.png"/>
              <p:cNvPicPr>
                <a:picLocks noChangeAspect="1"/>
              </p:cNvPicPr>
              <p:nvPr/>
            </p:nvPicPr>
            <p:blipFill>
              <a:blip r:embed="rId9"/>
              <a:stretch>
                <a:fillRect/>
              </a:stretch>
            </p:blipFill>
            <p:spPr>
              <a:xfrm>
                <a:off x="0" y="0"/>
                <a:ext cx="204503" cy="689361"/>
              </a:xfrm>
              <a:prstGeom prst="rect">
                <a:avLst/>
              </a:prstGeom>
              <a:ln w="12700" cap="flat">
                <a:noFill/>
                <a:miter lim="400000"/>
              </a:ln>
              <a:effectLst/>
            </p:spPr>
          </p:pic>
        </p:grpSp>
      </p:grpSp>
      <p:sp>
        <p:nvSpPr>
          <p:cNvPr id="6894" name="Google Shape;5718;g344fbd29deb_0_1"/>
          <p:cNvSpPr/>
          <p:nvPr/>
        </p:nvSpPr>
        <p:spPr>
          <a:xfrm>
            <a:off x="23268443" y="19952219"/>
            <a:ext cx="293701" cy="209101"/>
          </a:xfrm>
          <a:prstGeom prst="roundRect">
            <a:avLst>
              <a:gd name="adj" fmla="val 16667"/>
            </a:avLst>
          </a:prstGeom>
          <a:solidFill>
            <a:srgbClr val="FFFFFF"/>
          </a:solidFill>
          <a:ln w="107375">
            <a:solidFill>
              <a:srgbClr val="000000"/>
            </a:solidFill>
          </a:ln>
        </p:spPr>
        <p:txBody>
          <a:bodyPr lIns="0" tIns="0" rIns="0" bIns="0" anchor="ctr"/>
          <a:lstStyle/>
          <a:p>
            <a:pPr algn="ctr">
              <a:defRPr sz="900"/>
            </a:pPr>
            <a:endParaRPr/>
          </a:p>
        </p:txBody>
      </p:sp>
      <p:sp>
        <p:nvSpPr>
          <p:cNvPr id="6895" name="Google Shape;5719;g344fbd29deb_0_1"/>
          <p:cNvSpPr/>
          <p:nvPr/>
        </p:nvSpPr>
        <p:spPr>
          <a:xfrm>
            <a:off x="23549367" y="20165564"/>
            <a:ext cx="43201" cy="89101"/>
          </a:xfrm>
          <a:prstGeom prst="ellipse">
            <a:avLst/>
          </a:prstGeom>
          <a:solidFill>
            <a:srgbClr val="000000"/>
          </a:solidFill>
          <a:ln w="53700">
            <a:solidFill>
              <a:srgbClr val="000000"/>
            </a:solidFill>
          </a:ln>
        </p:spPr>
        <p:txBody>
          <a:bodyPr lIns="0" tIns="0" rIns="0" bIns="0" anchor="ctr"/>
          <a:lstStyle/>
          <a:p>
            <a:pPr algn="ctr">
              <a:defRPr sz="900"/>
            </a:pPr>
            <a:endParaRPr/>
          </a:p>
        </p:txBody>
      </p:sp>
      <p:pic>
        <p:nvPicPr>
          <p:cNvPr id="6896" name="Google Shape;5720;g344fbd29deb_0_1" descr="Google Shape;5720;g344fbd29deb_0_1"/>
          <p:cNvPicPr>
            <a:picLocks noChangeAspect="1"/>
          </p:cNvPicPr>
          <p:nvPr/>
        </p:nvPicPr>
        <p:blipFill>
          <a:blip r:embed="rId10"/>
          <a:stretch>
            <a:fillRect/>
          </a:stretch>
        </p:blipFill>
        <p:spPr>
          <a:xfrm>
            <a:off x="23462420" y="20006254"/>
            <a:ext cx="62589" cy="101861"/>
          </a:xfrm>
          <a:prstGeom prst="rect">
            <a:avLst/>
          </a:prstGeom>
          <a:ln w="12700">
            <a:miter lim="400000"/>
          </a:ln>
        </p:spPr>
      </p:pic>
      <p:pic>
        <p:nvPicPr>
          <p:cNvPr id="6897" name="Google Shape;5721;g344fbd29deb_0_1" descr="Google Shape;5721;g344fbd29deb_0_1"/>
          <p:cNvPicPr>
            <a:picLocks noChangeAspect="1"/>
          </p:cNvPicPr>
          <p:nvPr/>
        </p:nvPicPr>
        <p:blipFill>
          <a:blip r:embed="rId10"/>
          <a:stretch>
            <a:fillRect/>
          </a:stretch>
        </p:blipFill>
        <p:spPr>
          <a:xfrm>
            <a:off x="23383665" y="19978059"/>
            <a:ext cx="62589" cy="101861"/>
          </a:xfrm>
          <a:prstGeom prst="rect">
            <a:avLst/>
          </a:prstGeom>
          <a:ln w="12700">
            <a:miter lim="400000"/>
          </a:ln>
        </p:spPr>
      </p:pic>
      <p:pic>
        <p:nvPicPr>
          <p:cNvPr id="6898" name="Google Shape;5722;g344fbd29deb_0_1" descr="Google Shape;5722;g344fbd29deb_0_1"/>
          <p:cNvPicPr>
            <a:picLocks noChangeAspect="1"/>
          </p:cNvPicPr>
          <p:nvPr/>
        </p:nvPicPr>
        <p:blipFill>
          <a:blip r:embed="rId10"/>
          <a:stretch>
            <a:fillRect/>
          </a:stretch>
        </p:blipFill>
        <p:spPr>
          <a:xfrm>
            <a:off x="23305236" y="20006254"/>
            <a:ext cx="62589" cy="101861"/>
          </a:xfrm>
          <a:prstGeom prst="rect">
            <a:avLst/>
          </a:prstGeom>
          <a:ln w="12700">
            <a:miter lim="400000"/>
          </a:ln>
        </p:spPr>
      </p:pic>
      <p:sp>
        <p:nvSpPr>
          <p:cNvPr id="6899" name="Google Shape;5723;g344fbd29deb_0_1"/>
          <p:cNvSpPr/>
          <p:nvPr/>
        </p:nvSpPr>
        <p:spPr>
          <a:xfrm flipV="1">
            <a:off x="23657945" y="18990865"/>
            <a:ext cx="1" cy="500101"/>
          </a:xfrm>
          <a:prstGeom prst="line">
            <a:avLst/>
          </a:prstGeom>
          <a:ln w="20125">
            <a:solidFill>
              <a:srgbClr val="000000"/>
            </a:solidFill>
            <a:tailEnd type="triangle"/>
          </a:ln>
        </p:spPr>
        <p:txBody>
          <a:bodyPr lIns="0" tIns="0" rIns="0" bIns="0"/>
          <a:lstStyle/>
          <a:p>
            <a:endParaRPr/>
          </a:p>
        </p:txBody>
      </p:sp>
      <p:sp>
        <p:nvSpPr>
          <p:cNvPr id="6900" name="Google Shape;5724;g344fbd29deb_0_1"/>
          <p:cNvSpPr/>
          <p:nvPr/>
        </p:nvSpPr>
        <p:spPr>
          <a:xfrm>
            <a:off x="23767376" y="18981259"/>
            <a:ext cx="1" cy="438301"/>
          </a:xfrm>
          <a:prstGeom prst="line">
            <a:avLst/>
          </a:prstGeom>
          <a:ln w="20125">
            <a:solidFill>
              <a:srgbClr val="000000"/>
            </a:solidFill>
            <a:tailEnd type="triangle"/>
          </a:ln>
        </p:spPr>
        <p:txBody>
          <a:bodyPr lIns="0" tIns="0" rIns="0" bIns="0"/>
          <a:lstStyle/>
          <a:p>
            <a:endParaRPr/>
          </a:p>
        </p:txBody>
      </p:sp>
      <p:sp>
        <p:nvSpPr>
          <p:cNvPr id="6901" name="Google Shape;5725;g344fbd29deb_0_1"/>
          <p:cNvSpPr/>
          <p:nvPr/>
        </p:nvSpPr>
        <p:spPr>
          <a:xfrm flipV="1">
            <a:off x="23509152" y="19738409"/>
            <a:ext cx="76201" cy="128401"/>
          </a:xfrm>
          <a:prstGeom prst="line">
            <a:avLst/>
          </a:prstGeom>
          <a:ln w="20125">
            <a:solidFill>
              <a:srgbClr val="000000"/>
            </a:solidFill>
            <a:tailEnd type="triangle"/>
          </a:ln>
        </p:spPr>
        <p:txBody>
          <a:bodyPr lIns="0" tIns="0" rIns="0" bIns="0"/>
          <a:lstStyle/>
          <a:p>
            <a:endParaRPr/>
          </a:p>
        </p:txBody>
      </p:sp>
      <p:sp>
        <p:nvSpPr>
          <p:cNvPr id="6902" name="Google Shape;5726;g344fbd29deb_0_1"/>
          <p:cNvSpPr/>
          <p:nvPr/>
        </p:nvSpPr>
        <p:spPr>
          <a:xfrm flipH="1">
            <a:off x="23442970" y="19712351"/>
            <a:ext cx="78001" cy="123601"/>
          </a:xfrm>
          <a:prstGeom prst="line">
            <a:avLst/>
          </a:prstGeom>
          <a:ln w="20125">
            <a:solidFill>
              <a:srgbClr val="000000"/>
            </a:solidFill>
            <a:tailEnd type="triangle"/>
          </a:ln>
        </p:spPr>
        <p:txBody>
          <a:bodyPr lIns="0" tIns="0" rIns="0" bIns="0"/>
          <a:lstStyle/>
          <a:p>
            <a:endParaRPr/>
          </a:p>
        </p:txBody>
      </p:sp>
      <p:sp>
        <p:nvSpPr>
          <p:cNvPr id="6903" name="Google Shape;5727;g344fbd29deb_0_1"/>
          <p:cNvSpPr/>
          <p:nvPr/>
        </p:nvSpPr>
        <p:spPr>
          <a:xfrm>
            <a:off x="24246108" y="19799879"/>
            <a:ext cx="156301" cy="89101"/>
          </a:xfrm>
          <a:prstGeom prst="line">
            <a:avLst/>
          </a:prstGeom>
          <a:ln w="20125">
            <a:solidFill>
              <a:srgbClr val="000000"/>
            </a:solidFill>
            <a:tailEnd type="triangle"/>
          </a:ln>
        </p:spPr>
        <p:txBody>
          <a:bodyPr lIns="0" tIns="0" rIns="0" bIns="0"/>
          <a:lstStyle/>
          <a:p>
            <a:endParaRPr/>
          </a:p>
        </p:txBody>
      </p:sp>
      <p:sp>
        <p:nvSpPr>
          <p:cNvPr id="6904" name="Google Shape;5728;g344fbd29deb_0_1"/>
          <p:cNvSpPr/>
          <p:nvPr/>
        </p:nvSpPr>
        <p:spPr>
          <a:xfrm flipH="1" flipV="1">
            <a:off x="24246376" y="19734565"/>
            <a:ext cx="170101" cy="106501"/>
          </a:xfrm>
          <a:prstGeom prst="line">
            <a:avLst/>
          </a:prstGeom>
          <a:ln w="20125">
            <a:solidFill>
              <a:srgbClr val="000000"/>
            </a:solidFill>
            <a:tailEnd type="triangle"/>
          </a:ln>
        </p:spPr>
        <p:txBody>
          <a:bodyPr lIns="0" tIns="0" rIns="0" bIns="0"/>
          <a:lstStyle/>
          <a:p>
            <a:endParaRPr/>
          </a:p>
        </p:txBody>
      </p:sp>
      <p:sp>
        <p:nvSpPr>
          <p:cNvPr id="6905" name="Google Shape;5729;g344fbd29deb_0_1"/>
          <p:cNvSpPr/>
          <p:nvPr/>
        </p:nvSpPr>
        <p:spPr>
          <a:xfrm flipV="1">
            <a:off x="24113479" y="19298172"/>
            <a:ext cx="1" cy="172201"/>
          </a:xfrm>
          <a:prstGeom prst="line">
            <a:avLst/>
          </a:prstGeom>
          <a:ln w="20125">
            <a:solidFill>
              <a:srgbClr val="000000"/>
            </a:solidFill>
            <a:tailEnd type="triangle"/>
          </a:ln>
        </p:spPr>
        <p:txBody>
          <a:bodyPr lIns="0" tIns="0" rIns="0" bIns="0"/>
          <a:lstStyle/>
          <a:p>
            <a:endParaRPr/>
          </a:p>
        </p:txBody>
      </p:sp>
      <p:sp>
        <p:nvSpPr>
          <p:cNvPr id="6906" name="Google Shape;5730;g344fbd29deb_0_1"/>
          <p:cNvSpPr/>
          <p:nvPr/>
        </p:nvSpPr>
        <p:spPr>
          <a:xfrm>
            <a:off x="24189659" y="19287598"/>
            <a:ext cx="1" cy="172201"/>
          </a:xfrm>
          <a:prstGeom prst="line">
            <a:avLst/>
          </a:prstGeom>
          <a:ln w="20125">
            <a:solidFill>
              <a:srgbClr val="000000"/>
            </a:solidFill>
            <a:tailEnd type="triangle"/>
          </a:ln>
        </p:spPr>
        <p:txBody>
          <a:bodyPr lIns="0" tIns="0" rIns="0" bIns="0"/>
          <a:lstStyle/>
          <a:p>
            <a:endParaRPr/>
          </a:p>
        </p:txBody>
      </p:sp>
      <p:pic>
        <p:nvPicPr>
          <p:cNvPr id="6907" name="Google Shape;5684;g344fbd29deb_0_1" descr="Google Shape;5684;g344fbd29deb_0_1"/>
          <p:cNvPicPr>
            <a:picLocks noChangeAspect="1"/>
          </p:cNvPicPr>
          <p:nvPr/>
        </p:nvPicPr>
        <p:blipFill>
          <a:blip r:embed="rId6"/>
          <a:stretch>
            <a:fillRect/>
          </a:stretch>
        </p:blipFill>
        <p:spPr>
          <a:xfrm>
            <a:off x="24395273" y="19776690"/>
            <a:ext cx="355751" cy="546993"/>
          </a:xfrm>
          <a:prstGeom prst="rect">
            <a:avLst/>
          </a:prstGeom>
          <a:ln w="12700">
            <a:miter lim="400000"/>
          </a:ln>
        </p:spPr>
      </p:pic>
      <p:pic>
        <p:nvPicPr>
          <p:cNvPr id="6908" name="Google Shape;5731;g344fbd29deb_0_1" descr="Google Shape;5731;g344fbd29deb_0_1"/>
          <p:cNvPicPr>
            <a:picLocks noChangeAspect="1"/>
          </p:cNvPicPr>
          <p:nvPr/>
        </p:nvPicPr>
        <p:blipFill>
          <a:blip r:embed="rId11"/>
          <a:srcRect l="13778" r="14905"/>
          <a:stretch>
            <a:fillRect/>
          </a:stretch>
        </p:blipFill>
        <p:spPr>
          <a:xfrm rot="21599974">
            <a:off x="23681595" y="19431595"/>
            <a:ext cx="155649" cy="132054"/>
          </a:xfrm>
          <a:prstGeom prst="rect">
            <a:avLst/>
          </a:prstGeom>
          <a:ln w="12700">
            <a:miter lim="400000"/>
          </a:ln>
        </p:spPr>
      </p:pic>
      <p:pic>
        <p:nvPicPr>
          <p:cNvPr id="6909" name="Google Shape;5732;g344fbd29deb_0_1" descr="Google Shape;5732;g344fbd29deb_0_1"/>
          <p:cNvPicPr>
            <a:picLocks noChangeAspect="1"/>
          </p:cNvPicPr>
          <p:nvPr/>
        </p:nvPicPr>
        <p:blipFill>
          <a:blip r:embed="rId11"/>
          <a:srcRect l="13778" r="14905"/>
          <a:stretch>
            <a:fillRect/>
          </a:stretch>
        </p:blipFill>
        <p:spPr>
          <a:xfrm rot="21599974">
            <a:off x="24048890" y="19431226"/>
            <a:ext cx="155649" cy="132054"/>
          </a:xfrm>
          <a:prstGeom prst="rect">
            <a:avLst/>
          </a:prstGeom>
          <a:ln w="12700">
            <a:miter lim="400000"/>
          </a:ln>
        </p:spPr>
      </p:pic>
      <p:sp>
        <p:nvSpPr>
          <p:cNvPr id="6910" name="Google Shape;5733;g344fbd29deb_0_1"/>
          <p:cNvSpPr/>
          <p:nvPr/>
        </p:nvSpPr>
        <p:spPr>
          <a:xfrm flipV="1">
            <a:off x="23328288" y="20175948"/>
            <a:ext cx="323701" cy="233100"/>
          </a:xfrm>
          <a:prstGeom prst="line">
            <a:avLst/>
          </a:prstGeom>
          <a:ln w="17900">
            <a:solidFill>
              <a:srgbClr val="000000"/>
            </a:solidFill>
            <a:prstDash val="lgDash"/>
          </a:ln>
          <a:effectLst>
            <a:outerShdw blurRad="25400" dist="14094" dir="5400000" rotWithShape="0">
              <a:srgbClr val="000000">
                <a:alpha val="37250"/>
              </a:srgbClr>
            </a:outerShdw>
          </a:effectLst>
        </p:spPr>
        <p:txBody>
          <a:bodyPr lIns="0" tIns="0" rIns="0" bIns="0"/>
          <a:lstStyle/>
          <a:p>
            <a:endParaRPr/>
          </a:p>
        </p:txBody>
      </p:sp>
      <p:sp>
        <p:nvSpPr>
          <p:cNvPr id="6911" name="Google Shape;5734;g344fbd29deb_0_1"/>
          <p:cNvSpPr/>
          <p:nvPr/>
        </p:nvSpPr>
        <p:spPr>
          <a:xfrm>
            <a:off x="26069298" y="21823678"/>
            <a:ext cx="762001" cy="994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758"/>
                </a:lnTo>
                <a:lnTo>
                  <a:pt x="21600" y="21600"/>
                </a:lnTo>
                <a:lnTo>
                  <a:pt x="0" y="21600"/>
                </a:lnTo>
                <a:close/>
              </a:path>
            </a:pathLst>
          </a:custGeom>
          <a:solidFill>
            <a:srgbClr val="FFFFFF"/>
          </a:solidFill>
          <a:ln w="31650">
            <a:solidFill>
              <a:srgbClr val="000000"/>
            </a:solidFill>
          </a:ln>
        </p:spPr>
        <p:txBody>
          <a:bodyPr lIns="0" tIns="0" rIns="0" bIns="0" anchor="ctr"/>
          <a:lstStyle/>
          <a:p>
            <a:pPr algn="ctr">
              <a:defRPr sz="1100">
                <a:latin typeface="Book Antiqua"/>
                <a:ea typeface="Book Antiqua"/>
                <a:cs typeface="Book Antiqua"/>
                <a:sym typeface="Book Antiqua"/>
              </a:defRPr>
            </a:pPr>
            <a:endParaRPr/>
          </a:p>
        </p:txBody>
      </p:sp>
      <p:pic>
        <p:nvPicPr>
          <p:cNvPr id="6912" name="Google Shape;5735;g344fbd29deb_0_1" descr="Google Shape;5735;g344fbd29deb_0_1"/>
          <p:cNvPicPr>
            <a:picLocks noChangeAspect="1"/>
          </p:cNvPicPr>
          <p:nvPr/>
        </p:nvPicPr>
        <p:blipFill>
          <a:blip r:embed="rId12"/>
          <a:stretch>
            <a:fillRect/>
          </a:stretch>
        </p:blipFill>
        <p:spPr>
          <a:xfrm>
            <a:off x="26174913" y="22004821"/>
            <a:ext cx="587101" cy="683059"/>
          </a:xfrm>
          <a:prstGeom prst="rect">
            <a:avLst/>
          </a:prstGeom>
          <a:ln w="12700">
            <a:miter lim="400000"/>
          </a:ln>
        </p:spPr>
      </p:pic>
      <p:sp>
        <p:nvSpPr>
          <p:cNvPr id="6913" name="Google Shape;5736;g344fbd29deb_0_1"/>
          <p:cNvSpPr/>
          <p:nvPr/>
        </p:nvSpPr>
        <p:spPr>
          <a:xfrm rot="10800000">
            <a:off x="24818754" y="20050186"/>
            <a:ext cx="1309608" cy="928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32775">
            <a:solidFill>
              <a:srgbClr val="E69138"/>
            </a:solidFill>
            <a:tailEnd type="triangle"/>
          </a:ln>
        </p:spPr>
        <p:txBody>
          <a:bodyPr lIns="0" tIns="0" rIns="0" bIns="0"/>
          <a:lstStyle/>
          <a:p>
            <a:endParaRPr/>
          </a:p>
        </p:txBody>
      </p:sp>
      <p:sp>
        <p:nvSpPr>
          <p:cNvPr id="6914" name="Google Shape;5737;g344fbd29deb_0_1"/>
          <p:cNvSpPr/>
          <p:nvPr/>
        </p:nvSpPr>
        <p:spPr>
          <a:xfrm flipH="1">
            <a:off x="26847369" y="19115289"/>
            <a:ext cx="3029700" cy="1771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38100">
            <a:solidFill>
              <a:srgbClr val="E69138"/>
            </a:solidFill>
            <a:tailEnd type="triangle"/>
          </a:ln>
        </p:spPr>
        <p:txBody>
          <a:bodyPr lIns="0" tIns="0" rIns="0" bIns="0"/>
          <a:lstStyle/>
          <a:p>
            <a:endParaRPr/>
          </a:p>
        </p:txBody>
      </p:sp>
      <p:sp>
        <p:nvSpPr>
          <p:cNvPr id="6915" name="Google Shape;5738;g344fbd29deb_0_1"/>
          <p:cNvSpPr/>
          <p:nvPr/>
        </p:nvSpPr>
        <p:spPr>
          <a:xfrm flipH="1" flipV="1">
            <a:off x="28359175" y="20891477"/>
            <a:ext cx="1531501" cy="2101"/>
          </a:xfrm>
          <a:prstGeom prst="line">
            <a:avLst/>
          </a:prstGeom>
          <a:ln w="38100">
            <a:solidFill>
              <a:srgbClr val="E69138"/>
            </a:solidFill>
          </a:ln>
        </p:spPr>
        <p:txBody>
          <a:bodyPr lIns="0" tIns="0" rIns="0" bIns="0"/>
          <a:lstStyle/>
          <a:p>
            <a:endParaRPr/>
          </a:p>
        </p:txBody>
      </p:sp>
      <p:sp>
        <p:nvSpPr>
          <p:cNvPr id="6916" name="Google Shape;5739;g344fbd29deb_0_1"/>
          <p:cNvSpPr txBox="1"/>
          <p:nvPr/>
        </p:nvSpPr>
        <p:spPr>
          <a:xfrm>
            <a:off x="20947011" y="23888518"/>
            <a:ext cx="8724043" cy="798232"/>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t>References</a:t>
            </a:r>
          </a:p>
        </p:txBody>
      </p:sp>
      <p:pic>
        <p:nvPicPr>
          <p:cNvPr id="6917" name="Google Shape;5740;g344fbd29deb_0_1" descr="Google Shape;5740;g344fbd29deb_0_1"/>
          <p:cNvPicPr>
            <a:picLocks noChangeAspect="1"/>
          </p:cNvPicPr>
          <p:nvPr/>
        </p:nvPicPr>
        <p:blipFill>
          <a:blip r:embed="rId13"/>
          <a:srcRect l="21918" t="15632" r="52349" b="64943"/>
          <a:stretch>
            <a:fillRect/>
          </a:stretch>
        </p:blipFill>
        <p:spPr>
          <a:xfrm>
            <a:off x="1920999" y="24105946"/>
            <a:ext cx="2413175" cy="2246506"/>
          </a:xfrm>
          <a:prstGeom prst="rect">
            <a:avLst/>
          </a:prstGeom>
          <a:ln w="12700">
            <a:miter lim="400000"/>
          </a:ln>
        </p:spPr>
      </p:pic>
      <p:sp>
        <p:nvSpPr>
          <p:cNvPr id="6918" name="Google Shape;5741;g344fbd29deb_0_1"/>
          <p:cNvSpPr/>
          <p:nvPr/>
        </p:nvSpPr>
        <p:spPr>
          <a:xfrm>
            <a:off x="1876608" y="23768510"/>
            <a:ext cx="2502001" cy="2921401"/>
          </a:xfrm>
          <a:prstGeom prst="rect">
            <a:avLst/>
          </a:prstGeom>
          <a:ln w="38100">
            <a:solidFill>
              <a:srgbClr val="000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920" name="Google Shape;5744;g344fbd29deb_0_1"/>
          <p:cNvSpPr txBox="1"/>
          <p:nvPr/>
        </p:nvSpPr>
        <p:spPr>
          <a:xfrm>
            <a:off x="20099525" y="21988099"/>
            <a:ext cx="2713201" cy="109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defRPr sz="2000" b="1">
                <a:latin typeface="Book Antiqua"/>
                <a:ea typeface="Book Antiqua"/>
                <a:cs typeface="Book Antiqua"/>
                <a:sym typeface="Book Antiqua"/>
              </a:defRPr>
            </a:pPr>
            <a:r>
              <a:t>Standardized Frontend GeoJSON</a:t>
            </a:r>
          </a:p>
          <a:p>
            <a:pPr algn="ctr">
              <a:defRPr sz="2000" b="1">
                <a:latin typeface="Book Antiqua"/>
                <a:ea typeface="Book Antiqua"/>
                <a:cs typeface="Book Antiqua"/>
                <a:sym typeface="Book Antiqua"/>
              </a:defRPr>
            </a:pPr>
            <a:r>
              <a:t>Format [.geojson]</a:t>
            </a:r>
          </a:p>
        </p:txBody>
      </p:sp>
      <p:sp>
        <p:nvSpPr>
          <p:cNvPr id="6922" name="Google Shape;5746;g344fbd29deb_0_1"/>
          <p:cNvSpPr/>
          <p:nvPr/>
        </p:nvSpPr>
        <p:spPr>
          <a:xfrm rot="5401349">
            <a:off x="23390584" y="11798318"/>
            <a:ext cx="835708" cy="1399032"/>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923" name="Google Shape;5747;g344fbd29deb_0_1"/>
          <p:cNvSpPr/>
          <p:nvPr/>
        </p:nvSpPr>
        <p:spPr>
          <a:xfrm rot="5400000">
            <a:off x="23628096" y="12475888"/>
            <a:ext cx="365760" cy="13974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924" name="Google Shape;5748;g344fbd29deb_0_1"/>
          <p:cNvSpPr/>
          <p:nvPr/>
        </p:nvSpPr>
        <p:spPr>
          <a:xfrm rot="5400000">
            <a:off x="23618952" y="13031778"/>
            <a:ext cx="365760" cy="1399032"/>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925" name="Google Shape;5749;g344fbd29deb_0_1"/>
          <p:cNvSpPr/>
          <p:nvPr/>
        </p:nvSpPr>
        <p:spPr>
          <a:xfrm>
            <a:off x="24954225" y="12060936"/>
            <a:ext cx="4965567" cy="2344501"/>
          </a:xfrm>
          <a:prstGeom prst="rect">
            <a:avLst/>
          </a:prstGeom>
          <a:solidFill>
            <a:srgbClr val="FFFFFF"/>
          </a:solidFill>
          <a:ln w="28575">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926" name="Google Shape;5750;g344fbd29deb_0_1"/>
          <p:cNvSpPr/>
          <p:nvPr/>
        </p:nvSpPr>
        <p:spPr>
          <a:xfrm>
            <a:off x="24937262" y="12400639"/>
            <a:ext cx="4964173" cy="600"/>
          </a:xfrm>
          <a:prstGeom prst="line">
            <a:avLst/>
          </a:prstGeom>
          <a:ln w="28575">
            <a:solidFill>
              <a:srgbClr val="000000"/>
            </a:solidFill>
          </a:ln>
        </p:spPr>
        <p:txBody>
          <a:bodyPr lIns="0" tIns="0" rIns="0" bIns="0"/>
          <a:lstStyle/>
          <a:p>
            <a:endParaRPr/>
          </a:p>
        </p:txBody>
      </p:sp>
      <p:sp>
        <p:nvSpPr>
          <p:cNvPr id="6927" name="Google Shape;5751;g344fbd29deb_0_1"/>
          <p:cNvSpPr/>
          <p:nvPr/>
        </p:nvSpPr>
        <p:spPr>
          <a:xfrm flipH="1">
            <a:off x="25829395" y="12053587"/>
            <a:ext cx="16500" cy="2323501"/>
          </a:xfrm>
          <a:prstGeom prst="line">
            <a:avLst/>
          </a:prstGeom>
          <a:ln w="28575">
            <a:solidFill>
              <a:srgbClr val="000000"/>
            </a:solidFill>
          </a:ln>
        </p:spPr>
        <p:txBody>
          <a:bodyPr lIns="0" tIns="0" rIns="0" bIns="0"/>
          <a:lstStyle/>
          <a:p>
            <a:endParaRPr/>
          </a:p>
        </p:txBody>
      </p:sp>
      <p:sp>
        <p:nvSpPr>
          <p:cNvPr id="6928" name="Google Shape;5752;g344fbd29deb_0_1"/>
          <p:cNvSpPr txBox="1"/>
          <p:nvPr/>
        </p:nvSpPr>
        <p:spPr>
          <a:xfrm>
            <a:off x="25809768" y="11981850"/>
            <a:ext cx="6810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t>lat1</a:t>
            </a:r>
          </a:p>
        </p:txBody>
      </p:sp>
      <p:sp>
        <p:nvSpPr>
          <p:cNvPr id="6929" name="Google Shape;5753;g344fbd29deb_0_1"/>
          <p:cNvSpPr txBox="1"/>
          <p:nvPr/>
        </p:nvSpPr>
        <p:spPr>
          <a:xfrm>
            <a:off x="25019407" y="11960762"/>
            <a:ext cx="9759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t>ftKey</a:t>
            </a:r>
          </a:p>
        </p:txBody>
      </p:sp>
      <p:sp>
        <p:nvSpPr>
          <p:cNvPr id="6930" name="Google Shape;5754;g344fbd29deb_0_1"/>
          <p:cNvSpPr txBox="1"/>
          <p:nvPr/>
        </p:nvSpPr>
        <p:spPr>
          <a:xfrm>
            <a:off x="25309560" y="12531638"/>
            <a:ext cx="309601" cy="436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t>1</a:t>
            </a:r>
          </a:p>
        </p:txBody>
      </p:sp>
      <p:sp>
        <p:nvSpPr>
          <p:cNvPr id="6931" name="Google Shape;5755;g344fbd29deb_0_1"/>
          <p:cNvSpPr/>
          <p:nvPr/>
        </p:nvSpPr>
        <p:spPr>
          <a:xfrm flipH="1">
            <a:off x="26433192" y="12066375"/>
            <a:ext cx="5401" cy="2350501"/>
          </a:xfrm>
          <a:prstGeom prst="line">
            <a:avLst/>
          </a:prstGeom>
          <a:ln w="28575">
            <a:solidFill>
              <a:srgbClr val="000000"/>
            </a:solidFill>
          </a:ln>
        </p:spPr>
        <p:txBody>
          <a:bodyPr lIns="0" tIns="0" rIns="0" bIns="0"/>
          <a:lstStyle/>
          <a:p>
            <a:endParaRPr/>
          </a:p>
        </p:txBody>
      </p:sp>
      <p:sp>
        <p:nvSpPr>
          <p:cNvPr id="6933" name="Google Shape;5757;g344fbd29deb_0_1"/>
          <p:cNvSpPr txBox="1"/>
          <p:nvPr/>
        </p:nvSpPr>
        <p:spPr>
          <a:xfrm>
            <a:off x="26372492" y="11970471"/>
            <a:ext cx="8397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t>lon1</a:t>
            </a:r>
          </a:p>
        </p:txBody>
      </p:sp>
      <p:sp>
        <p:nvSpPr>
          <p:cNvPr id="6934" name="Google Shape;5758;g344fbd29deb_0_1"/>
          <p:cNvSpPr/>
          <p:nvPr/>
        </p:nvSpPr>
        <p:spPr>
          <a:xfrm flipH="1">
            <a:off x="27567243" y="12043162"/>
            <a:ext cx="2701" cy="2341501"/>
          </a:xfrm>
          <a:prstGeom prst="line">
            <a:avLst/>
          </a:prstGeom>
          <a:ln w="28575">
            <a:solidFill>
              <a:srgbClr val="000000"/>
            </a:solidFill>
          </a:ln>
        </p:spPr>
        <p:txBody>
          <a:bodyPr lIns="0" tIns="0" rIns="0" bIns="0"/>
          <a:lstStyle/>
          <a:p>
            <a:endParaRPr/>
          </a:p>
        </p:txBody>
      </p:sp>
      <p:sp>
        <p:nvSpPr>
          <p:cNvPr id="6936" name="Google Shape;5760;g344fbd29deb_0_1"/>
          <p:cNvSpPr txBox="1"/>
          <p:nvPr/>
        </p:nvSpPr>
        <p:spPr>
          <a:xfrm>
            <a:off x="25321696" y="13465322"/>
            <a:ext cx="309601" cy="690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3</a:t>
            </a:r>
          </a:p>
        </p:txBody>
      </p:sp>
      <p:sp>
        <p:nvSpPr>
          <p:cNvPr id="6937" name="Google Shape;5761;g344fbd29deb_0_1"/>
          <p:cNvSpPr txBox="1"/>
          <p:nvPr/>
        </p:nvSpPr>
        <p:spPr>
          <a:xfrm>
            <a:off x="25309560" y="13006370"/>
            <a:ext cx="309601" cy="436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rPr dirty="0"/>
              <a:t>2</a:t>
            </a:r>
          </a:p>
        </p:txBody>
      </p:sp>
      <p:sp>
        <p:nvSpPr>
          <p:cNvPr id="6940" name="Google Shape;5764;g344fbd29deb_0_1"/>
          <p:cNvSpPr txBox="1"/>
          <p:nvPr/>
        </p:nvSpPr>
        <p:spPr>
          <a:xfrm>
            <a:off x="25321696" y="13875224"/>
            <a:ext cx="309601" cy="690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1600" b="1">
                <a:latin typeface="Book Antiqua"/>
                <a:ea typeface="Book Antiqua"/>
                <a:cs typeface="Book Antiqua"/>
                <a:sym typeface="Book Antiqua"/>
              </a:defRPr>
            </a:lvl1pPr>
          </a:lstStyle>
          <a:p>
            <a:r>
              <a:t>4</a:t>
            </a:r>
          </a:p>
        </p:txBody>
      </p:sp>
      <p:sp>
        <p:nvSpPr>
          <p:cNvPr id="6943" name="Google Shape;5768;g344fbd29deb_0_1"/>
          <p:cNvSpPr txBox="1"/>
          <p:nvPr/>
        </p:nvSpPr>
        <p:spPr>
          <a:xfrm>
            <a:off x="28200300" y="11981850"/>
            <a:ext cx="4233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t>…</a:t>
            </a:r>
          </a:p>
        </p:txBody>
      </p:sp>
      <p:sp>
        <p:nvSpPr>
          <p:cNvPr id="6944" name="Google Shape;5769;g344fbd29deb_0_1"/>
          <p:cNvSpPr txBox="1"/>
          <p:nvPr/>
        </p:nvSpPr>
        <p:spPr>
          <a:xfrm>
            <a:off x="28677189" y="11980312"/>
            <a:ext cx="7620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t>latn</a:t>
            </a:r>
          </a:p>
        </p:txBody>
      </p:sp>
      <p:sp>
        <p:nvSpPr>
          <p:cNvPr id="6945" name="Google Shape;5770;g344fbd29deb_0_1"/>
          <p:cNvSpPr txBox="1"/>
          <p:nvPr/>
        </p:nvSpPr>
        <p:spPr>
          <a:xfrm>
            <a:off x="29248189" y="11992490"/>
            <a:ext cx="755724"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t>lonn</a:t>
            </a:r>
          </a:p>
        </p:txBody>
      </p:sp>
      <p:sp>
        <p:nvSpPr>
          <p:cNvPr id="6946" name="Google Shape;5771;g344fbd29deb_0_1"/>
          <p:cNvSpPr txBox="1"/>
          <p:nvPr/>
        </p:nvSpPr>
        <p:spPr>
          <a:xfrm>
            <a:off x="26969780" y="11970449"/>
            <a:ext cx="7620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t>lat2</a:t>
            </a:r>
          </a:p>
        </p:txBody>
      </p:sp>
      <p:sp>
        <p:nvSpPr>
          <p:cNvPr id="6947" name="Google Shape;5772;g344fbd29deb_0_1"/>
          <p:cNvSpPr txBox="1"/>
          <p:nvPr/>
        </p:nvSpPr>
        <p:spPr>
          <a:xfrm>
            <a:off x="27517994" y="11972483"/>
            <a:ext cx="762001" cy="500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2100" b="1">
                <a:latin typeface="Book Antiqua"/>
                <a:ea typeface="Book Antiqua"/>
                <a:cs typeface="Book Antiqua"/>
                <a:sym typeface="Book Antiqua"/>
              </a:defRPr>
            </a:lvl1pPr>
          </a:lstStyle>
          <a:p>
            <a:r>
              <a:t>lon2</a:t>
            </a:r>
          </a:p>
        </p:txBody>
      </p:sp>
      <p:sp>
        <p:nvSpPr>
          <p:cNvPr id="6948" name="Google Shape;5773;g344fbd29deb_0_1"/>
          <p:cNvSpPr/>
          <p:nvPr/>
        </p:nvSpPr>
        <p:spPr>
          <a:xfrm flipH="1">
            <a:off x="27005933" y="12074787"/>
            <a:ext cx="5400" cy="2350501"/>
          </a:xfrm>
          <a:prstGeom prst="line">
            <a:avLst/>
          </a:prstGeom>
          <a:ln w="28575">
            <a:solidFill>
              <a:srgbClr val="000000"/>
            </a:solidFill>
          </a:ln>
        </p:spPr>
        <p:txBody>
          <a:bodyPr lIns="0" tIns="0" rIns="0" bIns="0"/>
          <a:lstStyle/>
          <a:p>
            <a:endParaRPr/>
          </a:p>
        </p:txBody>
      </p:sp>
      <p:sp>
        <p:nvSpPr>
          <p:cNvPr id="6952" name="Google Shape;5777;g344fbd29deb_0_1"/>
          <p:cNvSpPr/>
          <p:nvPr/>
        </p:nvSpPr>
        <p:spPr>
          <a:xfrm flipH="1">
            <a:off x="28171385" y="12053113"/>
            <a:ext cx="5401" cy="2350501"/>
          </a:xfrm>
          <a:prstGeom prst="line">
            <a:avLst/>
          </a:prstGeom>
          <a:ln w="28575">
            <a:solidFill>
              <a:srgbClr val="000000"/>
            </a:solidFill>
          </a:ln>
        </p:spPr>
        <p:txBody>
          <a:bodyPr lIns="0" tIns="0" rIns="0" bIns="0"/>
          <a:lstStyle/>
          <a:p>
            <a:endParaRPr/>
          </a:p>
        </p:txBody>
      </p:sp>
      <p:sp>
        <p:nvSpPr>
          <p:cNvPr id="6956" name="Google Shape;5784;g344fbd29deb_0_1"/>
          <p:cNvSpPr/>
          <p:nvPr/>
        </p:nvSpPr>
        <p:spPr>
          <a:xfrm flipH="1">
            <a:off x="28707663" y="12044587"/>
            <a:ext cx="2702" cy="2341501"/>
          </a:xfrm>
          <a:prstGeom prst="line">
            <a:avLst/>
          </a:prstGeom>
          <a:ln w="28575">
            <a:solidFill>
              <a:srgbClr val="000000"/>
            </a:solidFill>
          </a:ln>
        </p:spPr>
        <p:txBody>
          <a:bodyPr lIns="0" tIns="0" rIns="0" bIns="0"/>
          <a:lstStyle/>
          <a:p>
            <a:endParaRPr/>
          </a:p>
        </p:txBody>
      </p:sp>
      <p:sp>
        <p:nvSpPr>
          <p:cNvPr id="6957" name="Google Shape;5785;g344fbd29deb_0_1"/>
          <p:cNvSpPr/>
          <p:nvPr/>
        </p:nvSpPr>
        <p:spPr>
          <a:xfrm flipH="1">
            <a:off x="29313391" y="12059887"/>
            <a:ext cx="2701" cy="2341501"/>
          </a:xfrm>
          <a:prstGeom prst="line">
            <a:avLst/>
          </a:prstGeom>
          <a:ln w="28575">
            <a:solidFill>
              <a:srgbClr val="000000"/>
            </a:solidFill>
          </a:ln>
        </p:spPr>
        <p:txBody>
          <a:bodyPr lIns="0" tIns="0" rIns="0" bIns="0"/>
          <a:lstStyle/>
          <a:p>
            <a:endParaRPr/>
          </a:p>
        </p:txBody>
      </p:sp>
      <p:sp>
        <p:nvSpPr>
          <p:cNvPr id="6964" name="Google Shape;5801;g344fbd29deb_0_1"/>
          <p:cNvSpPr/>
          <p:nvPr/>
        </p:nvSpPr>
        <p:spPr>
          <a:xfrm rot="5401349">
            <a:off x="28112129" y="15364624"/>
            <a:ext cx="763801" cy="13956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965" name="Google Shape;5802;g344fbd29deb_0_1"/>
          <p:cNvSpPr/>
          <p:nvPr/>
        </p:nvSpPr>
        <p:spPr>
          <a:xfrm rot="5400000">
            <a:off x="28254786" y="16045995"/>
            <a:ext cx="477901" cy="13974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966" name="Google Shape;5803;g344fbd29deb_0_1"/>
          <p:cNvSpPr/>
          <p:nvPr/>
        </p:nvSpPr>
        <p:spPr>
          <a:xfrm rot="5400000">
            <a:off x="28257115" y="16621270"/>
            <a:ext cx="477901" cy="1391701"/>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6967" name="Google Shape;5804;g344fbd29deb_0_1"/>
          <p:cNvSpPr/>
          <p:nvPr/>
        </p:nvSpPr>
        <p:spPr>
          <a:xfrm rot="5400000" flipH="1">
            <a:off x="8448352" y="15108627"/>
            <a:ext cx="8041112" cy="152015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0309"/>
                </a:lnTo>
                <a:lnTo>
                  <a:pt x="9000" y="20309"/>
                </a:lnTo>
                <a:lnTo>
                  <a:pt x="6281" y="21600"/>
                </a:lnTo>
                <a:lnTo>
                  <a:pt x="3600" y="20309"/>
                </a:lnTo>
                <a:lnTo>
                  <a:pt x="0" y="20309"/>
                </a:lnTo>
                <a:lnTo>
                  <a:pt x="0" y="11847"/>
                </a:lnTo>
                <a:close/>
              </a:path>
            </a:pathLst>
          </a:custGeom>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993" name="Google Shape;5806;g344fbd29deb_0_1"/>
          <p:cNvSpPr/>
          <p:nvPr/>
        </p:nvSpPr>
        <p:spPr>
          <a:xfrm>
            <a:off x="24810888" y="20050760"/>
            <a:ext cx="1251405" cy="22643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1456" y="21600"/>
                </a:lnTo>
                <a:lnTo>
                  <a:pt x="11456" y="0"/>
                </a:lnTo>
                <a:lnTo>
                  <a:pt x="0" y="0"/>
                </a:lnTo>
              </a:path>
            </a:pathLst>
          </a:custGeom>
          <a:ln w="32775">
            <a:solidFill>
              <a:srgbClr val="E69138"/>
            </a:solidFill>
            <a:tailEnd type="triangle"/>
          </a:ln>
        </p:spPr>
        <p:txBody>
          <a:bodyPr/>
          <a:lstStyle/>
          <a:p>
            <a:endParaRPr/>
          </a:p>
        </p:txBody>
      </p:sp>
      <p:cxnSp>
        <p:nvCxnSpPr>
          <p:cNvPr id="6970" name="Google Shape;5807;g344fbd29deb_0_1"/>
          <p:cNvCxnSpPr>
            <a:cxnSpLocks/>
          </p:cNvCxnSpPr>
          <p:nvPr/>
        </p:nvCxnSpPr>
        <p:spPr>
          <a:xfrm rot="10800000">
            <a:off x="22388951" y="21137898"/>
            <a:ext cx="803872" cy="680100"/>
          </a:xfrm>
          <a:prstGeom prst="bentConnector3">
            <a:avLst>
              <a:gd name="adj1" fmla="val 50000"/>
            </a:avLst>
          </a:prstGeom>
          <a:ln w="32775">
            <a:solidFill>
              <a:srgbClr val="E69138"/>
            </a:solidFill>
            <a:tailEnd type="triangle"/>
          </a:ln>
        </p:spPr>
      </p:cxnSp>
      <p:sp>
        <p:nvSpPr>
          <p:cNvPr id="6971" name="Google Shape;5808;g344fbd29deb_0_1"/>
          <p:cNvSpPr/>
          <p:nvPr/>
        </p:nvSpPr>
        <p:spPr>
          <a:xfrm flipV="1">
            <a:off x="18544137" y="13549663"/>
            <a:ext cx="301" cy="451501"/>
          </a:xfrm>
          <a:prstGeom prst="line">
            <a:avLst/>
          </a:prstGeom>
          <a:ln w="38100">
            <a:solidFill>
              <a:srgbClr val="CFBA65"/>
            </a:solidFill>
          </a:ln>
        </p:spPr>
        <p:txBody>
          <a:bodyPr lIns="0" tIns="0" rIns="0" bIns="0"/>
          <a:lstStyle/>
          <a:p>
            <a:endParaRPr/>
          </a:p>
        </p:txBody>
      </p:sp>
      <p:sp>
        <p:nvSpPr>
          <p:cNvPr id="6972" name="Google Shape;5809;g344fbd29deb_0_1"/>
          <p:cNvSpPr/>
          <p:nvPr/>
        </p:nvSpPr>
        <p:spPr>
          <a:xfrm flipH="1" flipV="1">
            <a:off x="18531013" y="13987850"/>
            <a:ext cx="168301" cy="1801"/>
          </a:xfrm>
          <a:prstGeom prst="line">
            <a:avLst/>
          </a:prstGeom>
          <a:ln w="38100">
            <a:solidFill>
              <a:srgbClr val="CFBA65"/>
            </a:solidFill>
          </a:ln>
        </p:spPr>
        <p:txBody>
          <a:bodyPr lIns="0" tIns="0" rIns="0" bIns="0"/>
          <a:lstStyle/>
          <a:p>
            <a:endParaRPr/>
          </a:p>
        </p:txBody>
      </p:sp>
      <p:sp>
        <p:nvSpPr>
          <p:cNvPr id="6973" name="Google Shape;5810;g344fbd29deb_0_1"/>
          <p:cNvSpPr/>
          <p:nvPr/>
        </p:nvSpPr>
        <p:spPr>
          <a:xfrm flipH="1">
            <a:off x="17507120" y="17459074"/>
            <a:ext cx="3951900" cy="13800"/>
          </a:xfrm>
          <a:prstGeom prst="line">
            <a:avLst/>
          </a:prstGeom>
          <a:ln w="38100">
            <a:solidFill>
              <a:srgbClr val="3C78D8"/>
            </a:solidFill>
          </a:ln>
        </p:spPr>
        <p:txBody>
          <a:bodyPr lIns="0" tIns="0" rIns="0" bIns="0"/>
          <a:lstStyle/>
          <a:p>
            <a:endParaRPr/>
          </a:p>
        </p:txBody>
      </p:sp>
      <p:sp>
        <p:nvSpPr>
          <p:cNvPr id="6974" name="Google Shape;5811;g344fbd29deb_0_1"/>
          <p:cNvSpPr/>
          <p:nvPr/>
        </p:nvSpPr>
        <p:spPr>
          <a:xfrm flipH="1">
            <a:off x="17508923" y="17459826"/>
            <a:ext cx="1801" cy="1229013"/>
          </a:xfrm>
          <a:prstGeom prst="line">
            <a:avLst/>
          </a:prstGeom>
          <a:ln w="38100">
            <a:solidFill>
              <a:srgbClr val="3C78D8"/>
            </a:solidFill>
            <a:tailEnd type="triangle"/>
          </a:ln>
        </p:spPr>
        <p:txBody>
          <a:bodyPr lIns="0" tIns="0" rIns="0" bIns="0"/>
          <a:lstStyle/>
          <a:p>
            <a:endParaRPr/>
          </a:p>
        </p:txBody>
      </p:sp>
      <p:cxnSp>
        <p:nvCxnSpPr>
          <p:cNvPr id="6975" name="Google Shape;5812;g344fbd29deb_0_1"/>
          <p:cNvCxnSpPr>
            <a:cxnSpLocks/>
            <a:stCxn id="6764" idx="3"/>
            <a:endCxn id="6929" idx="0"/>
          </p:cNvCxnSpPr>
          <p:nvPr/>
        </p:nvCxnSpPr>
        <p:spPr>
          <a:xfrm flipV="1">
            <a:off x="24593579" y="11960762"/>
            <a:ext cx="913779" cy="886179"/>
          </a:xfrm>
          <a:prstGeom prst="bentConnector4">
            <a:avLst>
              <a:gd name="adj1" fmla="val 23300"/>
              <a:gd name="adj2" fmla="val 158078"/>
            </a:avLst>
          </a:prstGeom>
          <a:ln w="38100">
            <a:solidFill>
              <a:srgbClr val="3C78D8"/>
            </a:solidFill>
            <a:tailEnd type="triangle"/>
          </a:ln>
        </p:spPr>
      </p:cxnSp>
      <p:sp>
        <p:nvSpPr>
          <p:cNvPr id="6976" name="Google Shape;5813;g344fbd29deb_0_1"/>
          <p:cNvSpPr txBox="1"/>
          <p:nvPr/>
        </p:nvSpPr>
        <p:spPr>
          <a:xfrm>
            <a:off x="20959001" y="24664849"/>
            <a:ext cx="9089234" cy="4370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600"/>
            </a:pPr>
            <a:r>
              <a:rPr dirty="0"/>
              <a:t>1. Rothfeld, Raoul Leander. "Agent-based Modelling and Simulation of Urban Air Mobility Operation." PhD diss., Ph. D. thesis, </a:t>
            </a:r>
            <a:r>
              <a:rPr dirty="0" err="1"/>
              <a:t>Technische</a:t>
            </a:r>
            <a:r>
              <a:rPr dirty="0"/>
              <a:t> Universität München, 2021.</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rPr dirty="0"/>
              <a:t>2. Rothfeld, Raoul, Milos </a:t>
            </a:r>
            <a:r>
              <a:rPr dirty="0" err="1"/>
              <a:t>Balac</a:t>
            </a:r>
            <a:r>
              <a:rPr dirty="0"/>
              <a:t>, Kay O. </a:t>
            </a:r>
            <a:r>
              <a:rPr dirty="0" err="1"/>
              <a:t>Ploetner</a:t>
            </a:r>
            <a:r>
              <a:rPr dirty="0"/>
              <a:t>, and Constantinos Antoniou. "Agent-based simulation of urban air mobility." In </a:t>
            </a:r>
            <a:r>
              <a:rPr i="1" dirty="0"/>
              <a:t>2018 Modeling and Simulation Technologies Conference</a:t>
            </a:r>
            <a:r>
              <a:rPr dirty="0"/>
              <a:t>, p. 3891. 2018.</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rPr dirty="0"/>
              <a:t>3. Rothfeld, Raoul, </a:t>
            </a:r>
            <a:r>
              <a:rPr dirty="0" err="1"/>
              <a:t>Mengying</a:t>
            </a:r>
            <a:r>
              <a:rPr dirty="0"/>
              <a:t> Fu, Miloš </a:t>
            </a:r>
            <a:r>
              <a:rPr dirty="0" err="1"/>
              <a:t>Balać</a:t>
            </a:r>
            <a:r>
              <a:rPr dirty="0"/>
              <a:t>, and Constantinos Antoniou. "Potential urban air mobility travel time savings: An exploratory analysis of </a:t>
            </a:r>
            <a:r>
              <a:rPr dirty="0" err="1"/>
              <a:t>munich</a:t>
            </a:r>
            <a:r>
              <a:rPr dirty="0"/>
              <a:t>, </a:t>
            </a:r>
            <a:r>
              <a:rPr dirty="0" err="1"/>
              <a:t>paris</a:t>
            </a:r>
            <a:r>
              <a:rPr dirty="0"/>
              <a:t>, and </a:t>
            </a:r>
            <a:r>
              <a:rPr dirty="0" err="1"/>
              <a:t>san</a:t>
            </a:r>
            <a:r>
              <a:rPr dirty="0"/>
              <a:t> </a:t>
            </a:r>
            <a:r>
              <a:rPr dirty="0" err="1"/>
              <a:t>francisco</a:t>
            </a:r>
            <a:r>
              <a:rPr dirty="0"/>
              <a:t>." </a:t>
            </a:r>
            <a:r>
              <a:rPr i="1" dirty="0"/>
              <a:t>Sustainability</a:t>
            </a:r>
            <a:r>
              <a:rPr dirty="0"/>
              <a:t> 13, no. 4 (2021): 2217.</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rPr dirty="0"/>
              <a:t>4. </a:t>
            </a:r>
            <a:r>
              <a:rPr dirty="0" err="1"/>
              <a:t>Balac</a:t>
            </a:r>
            <a:r>
              <a:rPr dirty="0"/>
              <a:t>, Milos, and Sebastian Hörl. "Synthetic population for the state of California based on open-data: examples of San Francisco Bay area and San Diego County." In </a:t>
            </a:r>
            <a:r>
              <a:rPr i="1" dirty="0"/>
              <a:t>100th Annual Meeting of the Transportation Research Board (TRB)</a:t>
            </a:r>
            <a:r>
              <a:rPr dirty="0"/>
              <a:t>. 2021.</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rPr dirty="0"/>
              <a:t>5. C. Paradis and M. D. Davies, "Visualizing Corridors in Terminal Airspace using Trajectory Clustering," 2022 IEEE/AIAA 41st Digital Avionics Systems Conference (DASC), Portsmouth, VA, USA, 2022, pp. 1-9, </a:t>
            </a:r>
            <a:r>
              <a:rPr dirty="0" err="1"/>
              <a:t>doi</a:t>
            </a:r>
            <a:r>
              <a:rPr dirty="0"/>
              <a:t>: 10.1109/DASC55683.2022.9925823.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rPr dirty="0"/>
              <a:t>6. </a:t>
            </a:r>
            <a:r>
              <a:rPr b="1" dirty="0"/>
              <a:t> </a:t>
            </a:r>
            <a:r>
              <a:rPr dirty="0"/>
              <a:t>Identifying, Simulating and Visualizing Highways in the Sky: https://</a:t>
            </a:r>
            <a:r>
              <a:rPr dirty="0" err="1"/>
              <a:t>ntrs.nasa.gov</a:t>
            </a:r>
            <a:r>
              <a:rPr dirty="0"/>
              <a:t>/citations/20250005662</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endParaRPr dirty="0"/>
          </a:p>
        </p:txBody>
      </p:sp>
      <p:sp>
        <p:nvSpPr>
          <p:cNvPr id="6977" name="metadata.json…"/>
          <p:cNvSpPr txBox="1"/>
          <p:nvPr/>
        </p:nvSpPr>
        <p:spPr>
          <a:xfrm>
            <a:off x="15445598" y="15317210"/>
            <a:ext cx="2733081" cy="2476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defTabSz="457200">
              <a:defRPr sz="1066" b="1">
                <a:latin typeface="Times Roman"/>
                <a:ea typeface="Times Roman"/>
                <a:cs typeface="Times Roman"/>
                <a:sym typeface="Times Roman"/>
              </a:defRPr>
            </a:pPr>
            <a:r>
              <a:t>metadata.json</a:t>
            </a:r>
            <a:endParaRPr b="0"/>
          </a:p>
          <a:p>
            <a:pPr defTabSz="457200">
              <a:defRPr sz="1066">
                <a:latin typeface="Times Roman"/>
                <a:ea typeface="Times Roman"/>
                <a:cs typeface="Times Roman"/>
                <a:sym typeface="Times Roman"/>
              </a:defRPr>
            </a:pPr>
            <a:endParaRPr b="0"/>
          </a:p>
          <a:p>
            <a:pPr defTabSz="457200">
              <a:defRPr sz="1066" b="1">
                <a:latin typeface="Times Roman"/>
                <a:ea typeface="Times Roman"/>
                <a:cs typeface="Times Roman"/>
                <a:sym typeface="Times Roman"/>
              </a:defRPr>
            </a:pPr>
            <a:r>
              <a:t>{ </a:t>
            </a:r>
            <a:endParaRPr b="0"/>
          </a:p>
          <a:p>
            <a:pPr defTabSz="457200">
              <a:defRPr sz="1066" b="1">
                <a:latin typeface="Times Roman"/>
                <a:ea typeface="Times Roman"/>
                <a:cs typeface="Times Roman"/>
                <a:sym typeface="Times Roman"/>
              </a:defRPr>
            </a:pPr>
            <a:r>
              <a:t>   "type": "Feature",</a:t>
            </a:r>
            <a:endParaRPr b="0"/>
          </a:p>
          <a:p>
            <a:pPr defTabSz="457200">
              <a:defRPr sz="1066" b="1">
                <a:latin typeface="Times Roman"/>
                <a:ea typeface="Times Roman"/>
                <a:cs typeface="Times Roman"/>
                <a:sym typeface="Times Roman"/>
              </a:defRPr>
            </a:pPr>
            <a:r>
              <a:t>         "id": 1,  </a:t>
            </a:r>
            <a:endParaRPr b="0"/>
          </a:p>
          <a:p>
            <a:pPr defTabSz="457200">
              <a:defRPr sz="1066" b="1">
                <a:latin typeface="Times Roman"/>
                <a:ea typeface="Times Roman"/>
                <a:cs typeface="Times Roman"/>
                <a:sym typeface="Times Roman"/>
              </a:defRPr>
            </a:pPr>
            <a:r>
              <a:t>          "geometry":  {</a:t>
            </a:r>
            <a:endParaRPr b="0"/>
          </a:p>
          <a:p>
            <a:pPr defTabSz="457200">
              <a:defRPr sz="1066" b="1">
                <a:latin typeface="Times Roman"/>
                <a:ea typeface="Times Roman"/>
                <a:cs typeface="Times Roman"/>
                <a:sym typeface="Times Roman"/>
              </a:defRPr>
            </a:pPr>
            <a:r>
              <a:t>                "type": "Polygon",                               </a:t>
            </a:r>
            <a:endParaRPr b="0"/>
          </a:p>
          <a:p>
            <a:pPr defTabSz="457200">
              <a:defRPr sz="1066" b="1">
                <a:latin typeface="Times Roman"/>
                <a:ea typeface="Times Roman"/>
                <a:cs typeface="Times Roman"/>
                <a:sym typeface="Times Roman"/>
              </a:defRPr>
            </a:pPr>
            <a:r>
              <a:t>                 "coordinates": [</a:t>
            </a:r>
            <a:endParaRPr b="0"/>
          </a:p>
          <a:p>
            <a:pPr defTabSz="457200">
              <a:defRPr sz="1066" b="1">
                <a:latin typeface="Times Roman"/>
                <a:ea typeface="Times Roman"/>
                <a:cs typeface="Times Roman"/>
                <a:sym typeface="Times Roman"/>
              </a:defRPr>
            </a:pPr>
            <a:r>
              <a:t>	        [</a:t>
            </a:r>
            <a:endParaRPr b="0"/>
          </a:p>
          <a:p>
            <a:pPr defTabSz="457200">
              <a:defRPr sz="1066" b="1">
                <a:latin typeface="Times Roman"/>
                <a:ea typeface="Times Roman"/>
                <a:cs typeface="Times Roman"/>
                <a:sym typeface="Times Roman"/>
              </a:defRPr>
            </a:pPr>
            <a:r>
              <a:t>		[-118.245...</a:t>
            </a:r>
            <a:endParaRPr b="0"/>
          </a:p>
          <a:p>
            <a:pPr lvl="1" indent="228600" defTabSz="457200">
              <a:defRPr sz="1066" b="1">
                <a:latin typeface="Times Roman"/>
                <a:ea typeface="Times Roman"/>
                <a:cs typeface="Times Roman"/>
                <a:sym typeface="Times Roman"/>
              </a:defRPr>
            </a:pPr>
            <a:r>
              <a:t>                    [-118.234…</a:t>
            </a:r>
            <a:endParaRPr b="0"/>
          </a:p>
          <a:p>
            <a:pPr defTabSz="457200">
              <a:defRPr sz="1066" b="1">
                <a:latin typeface="Times Roman"/>
                <a:ea typeface="Times Roman"/>
                <a:cs typeface="Times Roman"/>
                <a:sym typeface="Times Roman"/>
              </a:defRPr>
            </a:pPr>
            <a:r>
              <a:t>		[-118.238…</a:t>
            </a:r>
            <a:endParaRPr b="0"/>
          </a:p>
          <a:p>
            <a:pPr defTabSz="457200">
              <a:defRPr sz="1066" b="1">
                <a:latin typeface="Times Roman"/>
                <a:ea typeface="Times Roman"/>
                <a:cs typeface="Times Roman"/>
                <a:sym typeface="Times Roman"/>
              </a:defRPr>
            </a:pPr>
            <a:r>
              <a:rPr b="0"/>
              <a:t>                           </a:t>
            </a:r>
            <a:r>
              <a:t>[-118.224…</a:t>
            </a:r>
            <a:endParaRPr b="0"/>
          </a:p>
          <a:p>
            <a:pPr defTabSz="457200">
              <a:defRPr sz="1066">
                <a:latin typeface="Times Roman"/>
                <a:ea typeface="Times Roman"/>
                <a:cs typeface="Times Roman"/>
                <a:sym typeface="Times Roman"/>
              </a:defRPr>
            </a:pPr>
            <a:endParaRPr b="0"/>
          </a:p>
        </p:txBody>
      </p:sp>
      <p:sp>
        <p:nvSpPr>
          <p:cNvPr id="6978" name="metadata.json…"/>
          <p:cNvSpPr txBox="1"/>
          <p:nvPr/>
        </p:nvSpPr>
        <p:spPr>
          <a:xfrm>
            <a:off x="21554935" y="15467496"/>
            <a:ext cx="2733081" cy="2476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defTabSz="457200">
              <a:defRPr sz="1066" b="1">
                <a:latin typeface="Times Roman"/>
                <a:ea typeface="Times Roman"/>
                <a:cs typeface="Times Roman"/>
                <a:sym typeface="Times Roman"/>
              </a:defRPr>
            </a:pPr>
            <a:r>
              <a:rPr dirty="0" err="1"/>
              <a:t>metadata.json</a:t>
            </a:r>
            <a:endParaRPr b="0" dirty="0"/>
          </a:p>
          <a:p>
            <a:pPr defTabSz="457200">
              <a:defRPr sz="1066">
                <a:latin typeface="Times Roman"/>
                <a:ea typeface="Times Roman"/>
                <a:cs typeface="Times Roman"/>
                <a:sym typeface="Times Roman"/>
              </a:defRPr>
            </a:pPr>
            <a:endParaRPr b="0" dirty="0"/>
          </a:p>
          <a:p>
            <a:pPr defTabSz="457200">
              <a:defRPr sz="1066" b="1">
                <a:latin typeface="Times Roman"/>
                <a:ea typeface="Times Roman"/>
                <a:cs typeface="Times Roman"/>
                <a:sym typeface="Times Roman"/>
              </a:defRPr>
            </a:pPr>
            <a:r>
              <a:rPr dirty="0"/>
              <a:t>{ </a:t>
            </a:r>
            <a:endParaRPr b="0" dirty="0"/>
          </a:p>
          <a:p>
            <a:pPr defTabSz="457200">
              <a:defRPr sz="1066" b="1">
                <a:latin typeface="Times Roman"/>
                <a:ea typeface="Times Roman"/>
                <a:cs typeface="Times Roman"/>
                <a:sym typeface="Times Roman"/>
              </a:defRPr>
            </a:pPr>
            <a:r>
              <a:rPr dirty="0"/>
              <a:t>   "type": "Feature",</a:t>
            </a:r>
            <a:endParaRPr b="0" dirty="0"/>
          </a:p>
          <a:p>
            <a:pPr defTabSz="457200">
              <a:defRPr sz="1066" b="1">
                <a:latin typeface="Times Roman"/>
                <a:ea typeface="Times Roman"/>
                <a:cs typeface="Times Roman"/>
                <a:sym typeface="Times Roman"/>
              </a:defRPr>
            </a:pPr>
            <a:r>
              <a:rPr dirty="0"/>
              <a:t>         "id": 1,  </a:t>
            </a:r>
            <a:endParaRPr b="0" dirty="0"/>
          </a:p>
          <a:p>
            <a:pPr defTabSz="457200">
              <a:defRPr sz="1066" b="1">
                <a:latin typeface="Times Roman"/>
                <a:ea typeface="Times Roman"/>
                <a:cs typeface="Times Roman"/>
                <a:sym typeface="Times Roman"/>
              </a:defRPr>
            </a:pPr>
            <a:r>
              <a:rPr dirty="0"/>
              <a:t>          "geometry":  {</a:t>
            </a:r>
            <a:endParaRPr b="0" dirty="0"/>
          </a:p>
          <a:p>
            <a:pPr defTabSz="457200">
              <a:defRPr sz="1066" b="1">
                <a:latin typeface="Times Roman"/>
                <a:ea typeface="Times Roman"/>
                <a:cs typeface="Times Roman"/>
                <a:sym typeface="Times Roman"/>
              </a:defRPr>
            </a:pPr>
            <a:r>
              <a:rPr dirty="0"/>
              <a:t>                "type": "Polygon",                               </a:t>
            </a:r>
            <a:endParaRPr b="0" dirty="0"/>
          </a:p>
          <a:p>
            <a:pPr defTabSz="457200">
              <a:defRPr sz="1066" b="1">
                <a:latin typeface="Times Roman"/>
                <a:ea typeface="Times Roman"/>
                <a:cs typeface="Times Roman"/>
                <a:sym typeface="Times Roman"/>
              </a:defRPr>
            </a:pPr>
            <a:r>
              <a:rPr dirty="0"/>
              <a:t>                 "coordinates": [</a:t>
            </a:r>
            <a:endParaRPr b="0" dirty="0"/>
          </a:p>
          <a:p>
            <a:pPr defTabSz="457200">
              <a:defRPr sz="1066" b="1">
                <a:latin typeface="Times Roman"/>
                <a:ea typeface="Times Roman"/>
                <a:cs typeface="Times Roman"/>
                <a:sym typeface="Times Roman"/>
              </a:defRPr>
            </a:pPr>
            <a:r>
              <a:rPr dirty="0"/>
              <a:t>	        [</a:t>
            </a:r>
            <a:endParaRPr b="0" dirty="0"/>
          </a:p>
          <a:p>
            <a:pPr defTabSz="457200">
              <a:defRPr sz="1066" b="1">
                <a:latin typeface="Times Roman"/>
                <a:ea typeface="Times Roman"/>
                <a:cs typeface="Times Roman"/>
                <a:sym typeface="Times Roman"/>
              </a:defRPr>
            </a:pPr>
            <a:r>
              <a:rPr dirty="0"/>
              <a:t>		[-118.245...</a:t>
            </a:r>
            <a:endParaRPr b="0" dirty="0"/>
          </a:p>
          <a:p>
            <a:pPr lvl="1" indent="228600" defTabSz="457200">
              <a:defRPr sz="1066" b="1">
                <a:latin typeface="Times Roman"/>
                <a:ea typeface="Times Roman"/>
                <a:cs typeface="Times Roman"/>
                <a:sym typeface="Times Roman"/>
              </a:defRPr>
            </a:pPr>
            <a:r>
              <a:rPr dirty="0"/>
              <a:t>                    [-118.234…</a:t>
            </a:r>
            <a:endParaRPr b="0" dirty="0"/>
          </a:p>
          <a:p>
            <a:pPr defTabSz="457200">
              <a:defRPr sz="1066" b="1">
                <a:latin typeface="Times Roman"/>
                <a:ea typeface="Times Roman"/>
                <a:cs typeface="Times Roman"/>
                <a:sym typeface="Times Roman"/>
              </a:defRPr>
            </a:pPr>
            <a:r>
              <a:rPr dirty="0"/>
              <a:t>		[-118.238…</a:t>
            </a:r>
            <a:endParaRPr b="0" dirty="0"/>
          </a:p>
          <a:p>
            <a:pPr defTabSz="457200">
              <a:defRPr sz="1066" b="1">
                <a:latin typeface="Times Roman"/>
                <a:ea typeface="Times Roman"/>
                <a:cs typeface="Times Roman"/>
                <a:sym typeface="Times Roman"/>
              </a:defRPr>
            </a:pPr>
            <a:r>
              <a:rPr b="0" dirty="0"/>
              <a:t>                           </a:t>
            </a:r>
            <a:r>
              <a:rPr dirty="0"/>
              <a:t>[-118.224…</a:t>
            </a:r>
            <a:endParaRPr b="0" dirty="0"/>
          </a:p>
          <a:p>
            <a:pPr defTabSz="457200">
              <a:defRPr sz="1066">
                <a:latin typeface="Times Roman"/>
                <a:ea typeface="Times Roman"/>
                <a:cs typeface="Times Roman"/>
                <a:sym typeface="Times Roman"/>
              </a:defRPr>
            </a:pPr>
            <a:endParaRPr b="0" dirty="0"/>
          </a:p>
        </p:txBody>
      </p:sp>
      <p:grpSp>
        <p:nvGrpSpPr>
          <p:cNvPr id="6" name="Group 5">
            <a:extLst>
              <a:ext uri="{FF2B5EF4-FFF2-40B4-BE49-F238E27FC236}">
                <a16:creationId xmlns:a16="http://schemas.microsoft.com/office/drawing/2014/main" id="{46EB4892-7D62-D09E-1641-A0C226D39BEA}"/>
              </a:ext>
            </a:extLst>
          </p:cNvPr>
          <p:cNvGrpSpPr/>
          <p:nvPr/>
        </p:nvGrpSpPr>
        <p:grpSpPr>
          <a:xfrm>
            <a:off x="20666341" y="19801017"/>
            <a:ext cx="2763691" cy="2307959"/>
            <a:chOff x="20666341" y="19801017"/>
            <a:chExt cx="2763691" cy="2307959"/>
          </a:xfrm>
        </p:grpSpPr>
        <p:sp>
          <p:nvSpPr>
            <p:cNvPr id="6919" name="Google Shape;5742;g344fbd29deb_0_1"/>
            <p:cNvSpPr/>
            <p:nvPr/>
          </p:nvSpPr>
          <p:spPr>
            <a:xfrm>
              <a:off x="20666341" y="19801017"/>
              <a:ext cx="1682101" cy="2205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746"/>
                  </a:lnTo>
                  <a:lnTo>
                    <a:pt x="21600" y="21600"/>
                  </a:lnTo>
                  <a:lnTo>
                    <a:pt x="0" y="21600"/>
                  </a:lnTo>
                  <a:close/>
                </a:path>
              </a:pathLst>
            </a:custGeom>
            <a:solidFill>
              <a:srgbClr val="FFFFFF"/>
            </a:solidFill>
            <a:ln w="38100">
              <a:solidFill>
                <a:srgbClr val="000000"/>
              </a:solidFill>
            </a:ln>
          </p:spPr>
          <p:txBody>
            <a:bodyPr lIns="0" tIns="0" rIns="0" bIns="0" anchor="ctr"/>
            <a:lstStyle/>
            <a:p>
              <a:pPr algn="ctr">
                <a:defRPr>
                  <a:latin typeface="Book Antiqua"/>
                  <a:ea typeface="Book Antiqua"/>
                  <a:cs typeface="Book Antiqua"/>
                  <a:sym typeface="Book Antiqua"/>
                </a:defRPr>
              </a:pPr>
              <a:endParaRPr/>
            </a:p>
          </p:txBody>
        </p:sp>
        <p:sp>
          <p:nvSpPr>
            <p:cNvPr id="6979" name="metadata.json…"/>
            <p:cNvSpPr txBox="1"/>
            <p:nvPr/>
          </p:nvSpPr>
          <p:spPr>
            <a:xfrm>
              <a:off x="20686173" y="19812706"/>
              <a:ext cx="2743859" cy="2296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57200">
                <a:defRPr sz="1066" b="1">
                  <a:latin typeface="Times Roman"/>
                  <a:ea typeface="Times Roman"/>
                  <a:cs typeface="Times Roman"/>
                  <a:sym typeface="Times Roman"/>
                </a:defRPr>
              </a:pPr>
              <a:r>
                <a:rPr dirty="0" err="1"/>
                <a:t>metadata.json</a:t>
              </a:r>
              <a:endParaRPr b="0" dirty="0"/>
            </a:p>
            <a:p>
              <a:pPr defTabSz="457200">
                <a:defRPr sz="1066">
                  <a:latin typeface="Times Roman"/>
                  <a:ea typeface="Times Roman"/>
                  <a:cs typeface="Times Roman"/>
                  <a:sym typeface="Times Roman"/>
                </a:defRPr>
              </a:pPr>
              <a:endParaRPr b="0" dirty="0"/>
            </a:p>
            <a:p>
              <a:pPr defTabSz="457200">
                <a:defRPr sz="1066" b="1">
                  <a:latin typeface="Times Roman"/>
                  <a:ea typeface="Times Roman"/>
                  <a:cs typeface="Times Roman"/>
                  <a:sym typeface="Times Roman"/>
                </a:defRPr>
              </a:pPr>
              <a:r>
                <a:rPr dirty="0"/>
                <a:t>{ </a:t>
              </a:r>
              <a:endParaRPr b="0" dirty="0"/>
            </a:p>
            <a:p>
              <a:pPr defTabSz="457200">
                <a:defRPr sz="1066" b="1">
                  <a:latin typeface="Times Roman"/>
                  <a:ea typeface="Times Roman"/>
                  <a:cs typeface="Times Roman"/>
                  <a:sym typeface="Times Roman"/>
                </a:defRPr>
              </a:pPr>
              <a:r>
                <a:rPr dirty="0"/>
                <a:t>   "type": "Feature",</a:t>
              </a:r>
              <a:endParaRPr b="0" dirty="0"/>
            </a:p>
            <a:p>
              <a:pPr defTabSz="457200">
                <a:defRPr sz="1066" b="1">
                  <a:latin typeface="Times Roman"/>
                  <a:ea typeface="Times Roman"/>
                  <a:cs typeface="Times Roman"/>
                  <a:sym typeface="Times Roman"/>
                </a:defRPr>
              </a:pPr>
              <a:r>
                <a:rPr dirty="0"/>
                <a:t>         "id": 1,  </a:t>
              </a:r>
              <a:endParaRPr b="0" dirty="0"/>
            </a:p>
            <a:p>
              <a:pPr defTabSz="457200">
                <a:defRPr sz="1066" b="1">
                  <a:latin typeface="Times Roman"/>
                  <a:ea typeface="Times Roman"/>
                  <a:cs typeface="Times Roman"/>
                  <a:sym typeface="Times Roman"/>
                </a:defRPr>
              </a:pPr>
              <a:r>
                <a:rPr dirty="0"/>
                <a:t>          "geometry":  {</a:t>
              </a:r>
              <a:endParaRPr b="0" dirty="0"/>
            </a:p>
            <a:p>
              <a:pPr defTabSz="457200">
                <a:defRPr sz="1066" b="1">
                  <a:latin typeface="Times Roman"/>
                  <a:ea typeface="Times Roman"/>
                  <a:cs typeface="Times Roman"/>
                  <a:sym typeface="Times Roman"/>
                </a:defRPr>
              </a:pPr>
              <a:r>
                <a:rPr dirty="0"/>
                <a:t>                "type": "Polygon",                               </a:t>
              </a:r>
              <a:endParaRPr b="0" dirty="0"/>
            </a:p>
            <a:p>
              <a:pPr defTabSz="457200">
                <a:defRPr sz="1066" b="1">
                  <a:latin typeface="Times Roman"/>
                  <a:ea typeface="Times Roman"/>
                  <a:cs typeface="Times Roman"/>
                  <a:sym typeface="Times Roman"/>
                </a:defRPr>
              </a:pPr>
              <a:r>
                <a:rPr dirty="0"/>
                <a:t>                 "coordinates": [</a:t>
              </a:r>
              <a:endParaRPr b="0" dirty="0"/>
            </a:p>
            <a:p>
              <a:pPr defTabSz="457200">
                <a:defRPr sz="1066" b="1">
                  <a:latin typeface="Times Roman"/>
                  <a:ea typeface="Times Roman"/>
                  <a:cs typeface="Times Roman"/>
                  <a:sym typeface="Times Roman"/>
                </a:defRPr>
              </a:pPr>
              <a:r>
                <a:rPr dirty="0"/>
                <a:t>	        [</a:t>
              </a:r>
              <a:endParaRPr b="0" dirty="0"/>
            </a:p>
            <a:p>
              <a:pPr defTabSz="457200">
                <a:defRPr sz="1066" b="1">
                  <a:latin typeface="Times Roman"/>
                  <a:ea typeface="Times Roman"/>
                  <a:cs typeface="Times Roman"/>
                  <a:sym typeface="Times Roman"/>
                </a:defRPr>
              </a:pPr>
              <a:r>
                <a:rPr dirty="0"/>
                <a:t>		[-118.245...</a:t>
              </a:r>
              <a:endParaRPr b="0" dirty="0"/>
            </a:p>
            <a:p>
              <a:pPr lvl="1" indent="228600" defTabSz="457200">
                <a:defRPr sz="1066" b="1">
                  <a:latin typeface="Times Roman"/>
                  <a:ea typeface="Times Roman"/>
                  <a:cs typeface="Times Roman"/>
                  <a:sym typeface="Times Roman"/>
                </a:defRPr>
              </a:pPr>
              <a:r>
                <a:rPr dirty="0"/>
                <a:t>                    [-118.234…</a:t>
              </a:r>
              <a:endParaRPr b="0" dirty="0"/>
            </a:p>
            <a:p>
              <a:pPr defTabSz="457200">
                <a:defRPr sz="1066" b="1">
                  <a:latin typeface="Times Roman"/>
                  <a:ea typeface="Times Roman"/>
                  <a:cs typeface="Times Roman"/>
                  <a:sym typeface="Times Roman"/>
                </a:defRPr>
              </a:pPr>
              <a:r>
                <a:rPr dirty="0"/>
                <a:t>		[-118.238…</a:t>
              </a:r>
              <a:endParaRPr b="0" dirty="0"/>
            </a:p>
            <a:p>
              <a:pPr defTabSz="457200">
                <a:defRPr sz="1066" b="1">
                  <a:latin typeface="Times Roman"/>
                  <a:ea typeface="Times Roman"/>
                  <a:cs typeface="Times Roman"/>
                  <a:sym typeface="Times Roman"/>
                </a:defRPr>
              </a:pPr>
              <a:r>
                <a:rPr b="0" dirty="0"/>
                <a:t>                           </a:t>
              </a:r>
              <a:r>
                <a:rPr dirty="0"/>
                <a:t>[-118.224…</a:t>
              </a:r>
              <a:endParaRPr b="0" dirty="0"/>
            </a:p>
            <a:p>
              <a:pPr defTabSz="457200">
                <a:defRPr sz="1066">
                  <a:latin typeface="Times Roman"/>
                  <a:ea typeface="Times Roman"/>
                  <a:cs typeface="Times Roman"/>
                  <a:sym typeface="Times Roman"/>
                </a:defRPr>
              </a:pPr>
              <a:endParaRPr b="0" dirty="0"/>
            </a:p>
          </p:txBody>
        </p:sp>
      </p:grpSp>
      <p:pic>
        <p:nvPicPr>
          <p:cNvPr id="6983" name="Screenshot 2025-07-30 at 10.42.58 AM.png" descr="Screenshot 2025-07-30 at 10.42.58 AM.png"/>
          <p:cNvPicPr>
            <a:picLocks noChangeAspect="1"/>
          </p:cNvPicPr>
          <p:nvPr/>
        </p:nvPicPr>
        <p:blipFill>
          <a:blip r:embed="rId14"/>
          <a:stretch>
            <a:fillRect/>
          </a:stretch>
        </p:blipFill>
        <p:spPr>
          <a:xfrm>
            <a:off x="11469958" y="15556608"/>
            <a:ext cx="1736554" cy="1460055"/>
          </a:xfrm>
          <a:prstGeom prst="rect">
            <a:avLst/>
          </a:prstGeom>
          <a:ln w="12700">
            <a:miter lim="400000"/>
          </a:ln>
        </p:spPr>
      </p:pic>
      <p:sp>
        <p:nvSpPr>
          <p:cNvPr id="6984" name="Google Shape;5592;g344fbd29deb_0_1"/>
          <p:cNvSpPr txBox="1"/>
          <p:nvPr/>
        </p:nvSpPr>
        <p:spPr>
          <a:xfrm>
            <a:off x="1108421" y="11147659"/>
            <a:ext cx="8970828" cy="798233"/>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t>Auna</a:t>
            </a:r>
          </a:p>
        </p:txBody>
      </p:sp>
      <p:sp>
        <p:nvSpPr>
          <p:cNvPr id="6985" name="Auna is the user’s entry point, a lightweight and configuration driven interface where all data sources come together. From here, users can explore mobility systems, compare datasets, and uncover patterns across space and time for insights."/>
          <p:cNvSpPr txBox="1"/>
          <p:nvPr/>
        </p:nvSpPr>
        <p:spPr>
          <a:xfrm>
            <a:off x="1197774" y="12112049"/>
            <a:ext cx="8875613" cy="3447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57200">
              <a:defRPr sz="3200">
                <a:latin typeface="Helvetica Neue"/>
                <a:ea typeface="Helvetica Neue"/>
                <a:cs typeface="Helvetica Neue"/>
                <a:sym typeface="Helvetica Neue"/>
              </a:defRPr>
            </a:pPr>
            <a:r>
              <a:rPr dirty="0"/>
              <a:t>Auna </a:t>
            </a:r>
            <a:r>
              <a:rPr lang="en-US" dirty="0"/>
              <a:t>is a</a:t>
            </a:r>
            <a:r>
              <a:rPr dirty="0"/>
              <a:t> configuration</a:t>
            </a:r>
            <a:r>
              <a:rPr lang="en-US" dirty="0"/>
              <a:t>-</a:t>
            </a:r>
            <a:r>
              <a:rPr dirty="0"/>
              <a:t>driven interface where </a:t>
            </a:r>
            <a:r>
              <a:rPr lang="en-US" dirty="0"/>
              <a:t>geospatial data sources are displayed as layers or stories</a:t>
            </a:r>
            <a:r>
              <a:rPr dirty="0"/>
              <a:t>. </a:t>
            </a:r>
            <a:r>
              <a:rPr lang="en-US" dirty="0"/>
              <a:t>The configuration file defines the path to the required data sources, layers, and stories to be displayed on runtime. Together, Auna can be tailored to specific project needs.</a:t>
            </a:r>
            <a:endParaRPr dirty="0">
              <a:latin typeface="Times Roman"/>
              <a:ea typeface="Times Roman"/>
              <a:cs typeface="Times Roman"/>
              <a:sym typeface="Times Roman"/>
            </a:endParaRPr>
          </a:p>
          <a:p>
            <a:pPr defTabSz="457200">
              <a:defRPr sz="3200">
                <a:latin typeface="Times Roman"/>
                <a:ea typeface="Times Roman"/>
                <a:cs typeface="Times Roman"/>
                <a:sym typeface="Times Roman"/>
              </a:defRPr>
            </a:pPr>
            <a:endParaRPr dirty="0">
              <a:latin typeface="Times Roman"/>
              <a:ea typeface="Times Roman"/>
              <a:cs typeface="Times Roman"/>
              <a:sym typeface="Times Roman"/>
            </a:endParaRPr>
          </a:p>
        </p:txBody>
      </p:sp>
      <p:pic>
        <p:nvPicPr>
          <p:cNvPr id="6986" name="Google Shape;643;g31c4097afe0_1_0" descr="Google Shape;643;g31c4097afe0_1_0"/>
          <p:cNvPicPr>
            <a:picLocks noChangeAspect="1"/>
          </p:cNvPicPr>
          <p:nvPr/>
        </p:nvPicPr>
        <p:blipFill>
          <a:blip r:embed="rId3"/>
          <a:stretch>
            <a:fillRect/>
          </a:stretch>
        </p:blipFill>
        <p:spPr>
          <a:xfrm>
            <a:off x="34659329" y="26968304"/>
            <a:ext cx="1547345" cy="1460054"/>
          </a:xfrm>
          <a:prstGeom prst="rect">
            <a:avLst/>
          </a:prstGeom>
          <a:ln w="12700">
            <a:miter lim="400000"/>
          </a:ln>
        </p:spPr>
      </p:pic>
      <p:pic>
        <p:nvPicPr>
          <p:cNvPr id="6987" name="Google Shape;642;g31c4097afe0_1_0" descr="Google Shape;642;g31c4097afe0_1_0"/>
          <p:cNvPicPr>
            <a:picLocks noChangeAspect="1"/>
          </p:cNvPicPr>
          <p:nvPr/>
        </p:nvPicPr>
        <p:blipFill>
          <a:blip r:embed="rId15"/>
          <a:stretch>
            <a:fillRect/>
          </a:stretch>
        </p:blipFill>
        <p:spPr>
          <a:xfrm>
            <a:off x="34547244" y="24963120"/>
            <a:ext cx="1850884" cy="1850884"/>
          </a:xfrm>
          <a:prstGeom prst="rect">
            <a:avLst/>
          </a:prstGeom>
          <a:ln w="12700">
            <a:miter lim="400000"/>
          </a:ln>
        </p:spPr>
      </p:pic>
      <p:pic>
        <p:nvPicPr>
          <p:cNvPr id="6988" name="Google Shape;644;g31c4097afe0_1_0" descr="Google Shape;644;g31c4097afe0_1_0"/>
          <p:cNvPicPr>
            <a:picLocks noChangeAspect="1"/>
          </p:cNvPicPr>
          <p:nvPr/>
        </p:nvPicPr>
        <p:blipFill>
          <a:blip r:embed="rId16"/>
          <a:stretch>
            <a:fillRect/>
          </a:stretch>
        </p:blipFill>
        <p:spPr>
          <a:xfrm>
            <a:off x="32049720" y="24963120"/>
            <a:ext cx="1736554" cy="1736554"/>
          </a:xfrm>
          <a:prstGeom prst="rect">
            <a:avLst/>
          </a:prstGeom>
          <a:ln w="12700">
            <a:miter lim="400000"/>
          </a:ln>
        </p:spPr>
      </p:pic>
      <p:pic>
        <p:nvPicPr>
          <p:cNvPr id="6989" name="image6.jpeg" descr="image6.jpeg"/>
          <p:cNvPicPr>
            <a:picLocks noChangeAspect="1"/>
          </p:cNvPicPr>
          <p:nvPr/>
        </p:nvPicPr>
        <p:blipFill>
          <a:blip r:embed="rId17"/>
          <a:stretch>
            <a:fillRect/>
          </a:stretch>
        </p:blipFill>
        <p:spPr>
          <a:xfrm>
            <a:off x="31734930" y="26973528"/>
            <a:ext cx="2382502" cy="1374141"/>
          </a:xfrm>
          <a:prstGeom prst="rect">
            <a:avLst/>
          </a:prstGeom>
          <a:ln w="12700">
            <a:miter lim="400000"/>
          </a:ln>
        </p:spPr>
      </p:pic>
      <p:sp>
        <p:nvSpPr>
          <p:cNvPr id="4" name="Google Shape;5652;g344fbd29deb_0_1">
            <a:extLst>
              <a:ext uri="{FF2B5EF4-FFF2-40B4-BE49-F238E27FC236}">
                <a16:creationId xmlns:a16="http://schemas.microsoft.com/office/drawing/2014/main" id="{38E97C26-8A0A-DC6A-E43D-C6DC79511F03}"/>
              </a:ext>
            </a:extLst>
          </p:cNvPr>
          <p:cNvSpPr txBox="1"/>
          <p:nvPr/>
        </p:nvSpPr>
        <p:spPr>
          <a:xfrm>
            <a:off x="24923262" y="14370262"/>
            <a:ext cx="4997125" cy="477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nchor="ctr">
            <a:spAutoFit/>
          </a:bodyPr>
          <a:lstStyle>
            <a:lvl1pPr algn="ctr">
              <a:defRPr sz="1900" b="1">
                <a:solidFill>
                  <a:srgbClr val="3C78D8"/>
                </a:solidFill>
                <a:latin typeface="Book Antiqua"/>
                <a:ea typeface="Book Antiqua"/>
                <a:cs typeface="Book Antiqua"/>
                <a:sym typeface="Book Antiqua"/>
              </a:defRPr>
            </a:lvl1pPr>
          </a:lstStyle>
          <a:p>
            <a:r>
              <a:rPr lang="en-US" dirty="0"/>
              <a:t>Flight Trajectories</a:t>
            </a:r>
            <a:endParaRPr dirty="0"/>
          </a:p>
        </p:txBody>
      </p:sp>
      <p:sp>
        <p:nvSpPr>
          <p:cNvPr id="3" name="Google Shape;5592;g344fbd29deb_0_1">
            <a:extLst>
              <a:ext uri="{FF2B5EF4-FFF2-40B4-BE49-F238E27FC236}">
                <a16:creationId xmlns:a16="http://schemas.microsoft.com/office/drawing/2014/main" id="{C04D1C00-9578-E5CE-2387-8F96055D4F25}"/>
              </a:ext>
            </a:extLst>
          </p:cNvPr>
          <p:cNvSpPr txBox="1"/>
          <p:nvPr/>
        </p:nvSpPr>
        <p:spPr>
          <a:xfrm>
            <a:off x="1093692" y="15274803"/>
            <a:ext cx="8970828" cy="830954"/>
          </a:xfrm>
          <a:prstGeom prst="rect">
            <a:avLst/>
          </a:prstGeom>
          <a:solidFill>
            <a:srgbClr val="026AB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4800">
                <a:solidFill>
                  <a:srgbClr val="FFFFFF"/>
                </a:solidFill>
                <a:latin typeface="Helvetica Neue"/>
                <a:ea typeface="Helvetica Neue"/>
                <a:cs typeface="Helvetica Neue"/>
                <a:sym typeface="Helvetica Neue"/>
              </a:defRPr>
            </a:lvl1pPr>
          </a:lstStyle>
          <a:p>
            <a:r>
              <a:rPr lang="en-US" dirty="0"/>
              <a:t>Layers</a:t>
            </a:r>
            <a:endParaRPr dirty="0"/>
          </a:p>
        </p:txBody>
      </p:sp>
      <p:sp>
        <p:nvSpPr>
          <p:cNvPr id="5" name="Auna is the user’s entry point, a lightweight and configuration driven interface where all data sources come together. From here, users can explore mobility systems, compare datasets, and uncover patterns across space and time for insights.">
            <a:extLst>
              <a:ext uri="{FF2B5EF4-FFF2-40B4-BE49-F238E27FC236}">
                <a16:creationId xmlns:a16="http://schemas.microsoft.com/office/drawing/2014/main" id="{9E6D9133-8926-844B-6068-14E0AEC93ECB}"/>
              </a:ext>
            </a:extLst>
          </p:cNvPr>
          <p:cNvSpPr txBox="1"/>
          <p:nvPr/>
        </p:nvSpPr>
        <p:spPr>
          <a:xfrm>
            <a:off x="1109073" y="16200553"/>
            <a:ext cx="8875613"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57200">
              <a:defRPr sz="3200">
                <a:latin typeface="Helvetica Neue"/>
                <a:ea typeface="Helvetica Neue"/>
                <a:cs typeface="Helvetica Neue"/>
                <a:sym typeface="Helvetica Neue"/>
              </a:defRPr>
            </a:pPr>
            <a:r>
              <a:rPr lang="en-US" dirty="0"/>
              <a:t>Each geospatial dataset is represented as a “Standardized Frontend </a:t>
            </a:r>
            <a:r>
              <a:rPr lang="en-US" dirty="0" err="1"/>
              <a:t>GeoJSON</a:t>
            </a:r>
            <a:r>
              <a:rPr lang="en-US" dirty="0"/>
              <a:t>”. Layers can be toggled on and off for data exploration.</a:t>
            </a:r>
            <a:endParaRPr dirty="0">
              <a:latin typeface="Times Roman"/>
              <a:ea typeface="Times Roman"/>
              <a:cs typeface="Times Roman"/>
              <a:sym typeface="Times Roman"/>
            </a:endParaRPr>
          </a:p>
        </p:txBody>
      </p:sp>
      <p:sp>
        <p:nvSpPr>
          <p:cNvPr id="2" name="Google Shape;5686;g344fbd29deb_0_1">
            <a:extLst>
              <a:ext uri="{FF2B5EF4-FFF2-40B4-BE49-F238E27FC236}">
                <a16:creationId xmlns:a16="http://schemas.microsoft.com/office/drawing/2014/main" id="{BA2F8F66-6A0C-B4A5-FC3E-6FE796791EB2}"/>
              </a:ext>
            </a:extLst>
          </p:cNvPr>
          <p:cNvSpPr/>
          <p:nvPr/>
        </p:nvSpPr>
        <p:spPr>
          <a:xfrm flipH="1">
            <a:off x="20096921" y="21084207"/>
            <a:ext cx="543337" cy="1"/>
          </a:xfrm>
          <a:prstGeom prst="line">
            <a:avLst/>
          </a:prstGeom>
          <a:ln w="38100">
            <a:solidFill>
              <a:srgbClr val="E69138"/>
            </a:solidFill>
            <a:tailEnd type="triangle"/>
          </a:ln>
        </p:spPr>
        <p:txBody>
          <a:bodyPr lIns="0" tIns="0" rIns="0" bIns="0"/>
          <a:lstStyle/>
          <a:p>
            <a:endParaRPr/>
          </a:p>
        </p:txBody>
      </p:sp>
      <p:sp>
        <p:nvSpPr>
          <p:cNvPr id="10" name="Google Shape;5649;g344fbd29deb_0_1">
            <a:extLst>
              <a:ext uri="{FF2B5EF4-FFF2-40B4-BE49-F238E27FC236}">
                <a16:creationId xmlns:a16="http://schemas.microsoft.com/office/drawing/2014/main" id="{BD4E6E35-3D4D-8D99-C547-1F6815E07B17}"/>
              </a:ext>
            </a:extLst>
          </p:cNvPr>
          <p:cNvSpPr/>
          <p:nvPr/>
        </p:nvSpPr>
        <p:spPr>
          <a:xfrm rot="5400000">
            <a:off x="25959816" y="13999464"/>
            <a:ext cx="365760" cy="292608"/>
          </a:xfrm>
          <a:prstGeom prst="rect">
            <a:avLst/>
          </a:prstGeom>
          <a:solidFill>
            <a:srgbClr val="CFE2F3"/>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11" name="Google Shape;5649;g344fbd29deb_0_1">
            <a:extLst>
              <a:ext uri="{FF2B5EF4-FFF2-40B4-BE49-F238E27FC236}">
                <a16:creationId xmlns:a16="http://schemas.microsoft.com/office/drawing/2014/main" id="{B4CA1270-B05A-457C-4FF4-AF18537852B4}"/>
              </a:ext>
            </a:extLst>
          </p:cNvPr>
          <p:cNvSpPr/>
          <p:nvPr/>
        </p:nvSpPr>
        <p:spPr>
          <a:xfrm rot="5400000">
            <a:off x="26526744" y="13999464"/>
            <a:ext cx="365760" cy="292608"/>
          </a:xfrm>
          <a:prstGeom prst="rect">
            <a:avLst/>
          </a:prstGeom>
          <a:solidFill>
            <a:srgbClr val="CFE2F3"/>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13" name="Google Shape;5649;g344fbd29deb_0_1">
            <a:extLst>
              <a:ext uri="{FF2B5EF4-FFF2-40B4-BE49-F238E27FC236}">
                <a16:creationId xmlns:a16="http://schemas.microsoft.com/office/drawing/2014/main" id="{D0ADD9D2-EF60-8748-88E0-ACA180501C3C}"/>
              </a:ext>
            </a:extLst>
          </p:cNvPr>
          <p:cNvSpPr/>
          <p:nvPr/>
        </p:nvSpPr>
        <p:spPr>
          <a:xfrm rot="5400000">
            <a:off x="27121104" y="13999464"/>
            <a:ext cx="365760" cy="292608"/>
          </a:xfrm>
          <a:prstGeom prst="rect">
            <a:avLst/>
          </a:prstGeom>
          <a:solidFill>
            <a:srgbClr val="CFE2F3"/>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14" name="Google Shape;5649;g344fbd29deb_0_1">
            <a:extLst>
              <a:ext uri="{FF2B5EF4-FFF2-40B4-BE49-F238E27FC236}">
                <a16:creationId xmlns:a16="http://schemas.microsoft.com/office/drawing/2014/main" id="{425C56F9-2957-0B65-847D-5543E58876D8}"/>
              </a:ext>
            </a:extLst>
          </p:cNvPr>
          <p:cNvSpPr/>
          <p:nvPr/>
        </p:nvSpPr>
        <p:spPr>
          <a:xfrm rot="5400000">
            <a:off x="27660600" y="13999464"/>
            <a:ext cx="365760" cy="292608"/>
          </a:xfrm>
          <a:prstGeom prst="rect">
            <a:avLst/>
          </a:prstGeom>
          <a:solidFill>
            <a:srgbClr val="CFE2F3"/>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15" name="Google Shape;5649;g344fbd29deb_0_1">
            <a:extLst>
              <a:ext uri="{FF2B5EF4-FFF2-40B4-BE49-F238E27FC236}">
                <a16:creationId xmlns:a16="http://schemas.microsoft.com/office/drawing/2014/main" id="{C20AA57D-A844-F99D-2A48-A3D2244245C0}"/>
              </a:ext>
            </a:extLst>
          </p:cNvPr>
          <p:cNvSpPr/>
          <p:nvPr/>
        </p:nvSpPr>
        <p:spPr>
          <a:xfrm rot="5400000">
            <a:off x="28227528" y="13999464"/>
            <a:ext cx="365760" cy="292608"/>
          </a:xfrm>
          <a:prstGeom prst="rect">
            <a:avLst/>
          </a:prstGeom>
          <a:solidFill>
            <a:srgbClr val="CFE2F3"/>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16" name="Google Shape;5649;g344fbd29deb_0_1">
            <a:extLst>
              <a:ext uri="{FF2B5EF4-FFF2-40B4-BE49-F238E27FC236}">
                <a16:creationId xmlns:a16="http://schemas.microsoft.com/office/drawing/2014/main" id="{A9EDD84B-0090-25B8-5E56-6E3260358A90}"/>
              </a:ext>
            </a:extLst>
          </p:cNvPr>
          <p:cNvSpPr/>
          <p:nvPr/>
        </p:nvSpPr>
        <p:spPr>
          <a:xfrm rot="5400000">
            <a:off x="28804292" y="13999464"/>
            <a:ext cx="365760" cy="292608"/>
          </a:xfrm>
          <a:prstGeom prst="rect">
            <a:avLst/>
          </a:prstGeom>
          <a:solidFill>
            <a:srgbClr val="CFE2F3"/>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17" name="Google Shape;5649;g344fbd29deb_0_1">
            <a:extLst>
              <a:ext uri="{FF2B5EF4-FFF2-40B4-BE49-F238E27FC236}">
                <a16:creationId xmlns:a16="http://schemas.microsoft.com/office/drawing/2014/main" id="{2F0C6524-170D-8ADA-E4F3-B11067AFF506}"/>
              </a:ext>
            </a:extLst>
          </p:cNvPr>
          <p:cNvSpPr/>
          <p:nvPr/>
        </p:nvSpPr>
        <p:spPr>
          <a:xfrm rot="5400000">
            <a:off x="29425392" y="13999464"/>
            <a:ext cx="365760" cy="292608"/>
          </a:xfrm>
          <a:prstGeom prst="rect">
            <a:avLst/>
          </a:prstGeom>
          <a:solidFill>
            <a:srgbClr val="CFE2F3"/>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18" name="Google Shape;5650;g344fbd29deb_0_1">
            <a:extLst>
              <a:ext uri="{FF2B5EF4-FFF2-40B4-BE49-F238E27FC236}">
                <a16:creationId xmlns:a16="http://schemas.microsoft.com/office/drawing/2014/main" id="{B2EBDA1F-CEED-6AF4-1CBC-761B839C1DD7}"/>
              </a:ext>
            </a:extLst>
          </p:cNvPr>
          <p:cNvSpPr/>
          <p:nvPr/>
        </p:nvSpPr>
        <p:spPr>
          <a:xfrm rot="5400000">
            <a:off x="25959816" y="13514832"/>
            <a:ext cx="365760" cy="292608"/>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19" name="Google Shape;5650;g344fbd29deb_0_1">
            <a:extLst>
              <a:ext uri="{FF2B5EF4-FFF2-40B4-BE49-F238E27FC236}">
                <a16:creationId xmlns:a16="http://schemas.microsoft.com/office/drawing/2014/main" id="{AFBAED63-EEF1-F52D-FE0F-EFF36E0247EA}"/>
              </a:ext>
            </a:extLst>
          </p:cNvPr>
          <p:cNvSpPr/>
          <p:nvPr/>
        </p:nvSpPr>
        <p:spPr>
          <a:xfrm rot="5400000">
            <a:off x="26531098" y="13514832"/>
            <a:ext cx="365760" cy="292608"/>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0" name="Google Shape;5650;g344fbd29deb_0_1">
            <a:extLst>
              <a:ext uri="{FF2B5EF4-FFF2-40B4-BE49-F238E27FC236}">
                <a16:creationId xmlns:a16="http://schemas.microsoft.com/office/drawing/2014/main" id="{B61B9337-1E69-7E22-F6B7-A30DF6635FAD}"/>
              </a:ext>
            </a:extLst>
          </p:cNvPr>
          <p:cNvSpPr/>
          <p:nvPr/>
        </p:nvSpPr>
        <p:spPr>
          <a:xfrm rot="5400000">
            <a:off x="27121104" y="13514832"/>
            <a:ext cx="365760" cy="292608"/>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1" name="Google Shape;5650;g344fbd29deb_0_1">
            <a:extLst>
              <a:ext uri="{FF2B5EF4-FFF2-40B4-BE49-F238E27FC236}">
                <a16:creationId xmlns:a16="http://schemas.microsoft.com/office/drawing/2014/main" id="{31063023-CB6F-72DA-C1B6-5061A3B5AC73}"/>
              </a:ext>
            </a:extLst>
          </p:cNvPr>
          <p:cNvSpPr/>
          <p:nvPr/>
        </p:nvSpPr>
        <p:spPr>
          <a:xfrm rot="5400000">
            <a:off x="27660600" y="13514832"/>
            <a:ext cx="365760" cy="292608"/>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2" name="Google Shape;5650;g344fbd29deb_0_1">
            <a:extLst>
              <a:ext uri="{FF2B5EF4-FFF2-40B4-BE49-F238E27FC236}">
                <a16:creationId xmlns:a16="http://schemas.microsoft.com/office/drawing/2014/main" id="{3A1930F4-9F8B-9B6B-59AD-57A817F7D4D7}"/>
              </a:ext>
            </a:extLst>
          </p:cNvPr>
          <p:cNvSpPr/>
          <p:nvPr/>
        </p:nvSpPr>
        <p:spPr>
          <a:xfrm rot="5400000">
            <a:off x="28227528" y="13514832"/>
            <a:ext cx="365760" cy="292608"/>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3" name="Google Shape;5650;g344fbd29deb_0_1">
            <a:extLst>
              <a:ext uri="{FF2B5EF4-FFF2-40B4-BE49-F238E27FC236}">
                <a16:creationId xmlns:a16="http://schemas.microsoft.com/office/drawing/2014/main" id="{CB9845D3-F43E-6165-2F58-3D543C6DFB4A}"/>
              </a:ext>
            </a:extLst>
          </p:cNvPr>
          <p:cNvSpPr/>
          <p:nvPr/>
        </p:nvSpPr>
        <p:spPr>
          <a:xfrm rot="5400000">
            <a:off x="28811951" y="13514832"/>
            <a:ext cx="365760" cy="292608"/>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4" name="Google Shape;5650;g344fbd29deb_0_1">
            <a:extLst>
              <a:ext uri="{FF2B5EF4-FFF2-40B4-BE49-F238E27FC236}">
                <a16:creationId xmlns:a16="http://schemas.microsoft.com/office/drawing/2014/main" id="{4461C018-8B76-C299-F0D3-E0AE8067A093}"/>
              </a:ext>
            </a:extLst>
          </p:cNvPr>
          <p:cNvSpPr/>
          <p:nvPr/>
        </p:nvSpPr>
        <p:spPr>
          <a:xfrm rot="5400000">
            <a:off x="29425392" y="13516959"/>
            <a:ext cx="365760" cy="292608"/>
          </a:xfrm>
          <a:prstGeom prst="rect">
            <a:avLst/>
          </a:prstGeom>
          <a:solidFill>
            <a:srgbClr val="EAD1DC"/>
          </a:solidFill>
          <a:ln w="19050">
            <a:solidFill>
              <a:srgbClr val="A64D79"/>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5" name="Google Shape;5612;g344fbd29deb_0_1">
            <a:extLst>
              <a:ext uri="{FF2B5EF4-FFF2-40B4-BE49-F238E27FC236}">
                <a16:creationId xmlns:a16="http://schemas.microsoft.com/office/drawing/2014/main" id="{C1327F6D-C045-0B52-763B-F10D6CCC034C}"/>
              </a:ext>
            </a:extLst>
          </p:cNvPr>
          <p:cNvSpPr/>
          <p:nvPr/>
        </p:nvSpPr>
        <p:spPr>
          <a:xfrm rot="5400000">
            <a:off x="25959816" y="13039344"/>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6" name="Google Shape;5612;g344fbd29deb_0_1">
            <a:extLst>
              <a:ext uri="{FF2B5EF4-FFF2-40B4-BE49-F238E27FC236}">
                <a16:creationId xmlns:a16="http://schemas.microsoft.com/office/drawing/2014/main" id="{A21577A9-DF97-01A5-1AD5-98200C60D455}"/>
              </a:ext>
            </a:extLst>
          </p:cNvPr>
          <p:cNvSpPr/>
          <p:nvPr/>
        </p:nvSpPr>
        <p:spPr>
          <a:xfrm rot="5400000">
            <a:off x="26526744" y="13039344"/>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7" name="Google Shape;5612;g344fbd29deb_0_1">
            <a:extLst>
              <a:ext uri="{FF2B5EF4-FFF2-40B4-BE49-F238E27FC236}">
                <a16:creationId xmlns:a16="http://schemas.microsoft.com/office/drawing/2014/main" id="{7F846CF6-39B8-8250-FABC-3721768A1B2E}"/>
              </a:ext>
            </a:extLst>
          </p:cNvPr>
          <p:cNvSpPr/>
          <p:nvPr/>
        </p:nvSpPr>
        <p:spPr>
          <a:xfrm rot="5400000">
            <a:off x="27121104" y="13039344"/>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8" name="Google Shape;5612;g344fbd29deb_0_1">
            <a:extLst>
              <a:ext uri="{FF2B5EF4-FFF2-40B4-BE49-F238E27FC236}">
                <a16:creationId xmlns:a16="http://schemas.microsoft.com/office/drawing/2014/main" id="{F9883CC6-45C8-9E6C-1624-2C915F52D47D}"/>
              </a:ext>
            </a:extLst>
          </p:cNvPr>
          <p:cNvSpPr/>
          <p:nvPr/>
        </p:nvSpPr>
        <p:spPr>
          <a:xfrm rot="5400000">
            <a:off x="27660600" y="13039344"/>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29" name="Google Shape;5612;g344fbd29deb_0_1">
            <a:extLst>
              <a:ext uri="{FF2B5EF4-FFF2-40B4-BE49-F238E27FC236}">
                <a16:creationId xmlns:a16="http://schemas.microsoft.com/office/drawing/2014/main" id="{13394017-6289-D90C-D82B-204FB7903956}"/>
              </a:ext>
            </a:extLst>
          </p:cNvPr>
          <p:cNvSpPr/>
          <p:nvPr/>
        </p:nvSpPr>
        <p:spPr>
          <a:xfrm rot="5400000">
            <a:off x="28227528" y="13039344"/>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0" name="Google Shape;5612;g344fbd29deb_0_1">
            <a:extLst>
              <a:ext uri="{FF2B5EF4-FFF2-40B4-BE49-F238E27FC236}">
                <a16:creationId xmlns:a16="http://schemas.microsoft.com/office/drawing/2014/main" id="{556FAB77-6E39-1934-ADFA-BFCA632F7A1B}"/>
              </a:ext>
            </a:extLst>
          </p:cNvPr>
          <p:cNvSpPr/>
          <p:nvPr/>
        </p:nvSpPr>
        <p:spPr>
          <a:xfrm rot="5400000">
            <a:off x="28812744" y="13039344"/>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1" name="Google Shape;5612;g344fbd29deb_0_1">
            <a:extLst>
              <a:ext uri="{FF2B5EF4-FFF2-40B4-BE49-F238E27FC236}">
                <a16:creationId xmlns:a16="http://schemas.microsoft.com/office/drawing/2014/main" id="{54532F81-703B-EBDE-B001-A3DEA35DA078}"/>
              </a:ext>
            </a:extLst>
          </p:cNvPr>
          <p:cNvSpPr/>
          <p:nvPr/>
        </p:nvSpPr>
        <p:spPr>
          <a:xfrm rot="5400000">
            <a:off x="29425392" y="13033532"/>
            <a:ext cx="365760" cy="291301"/>
          </a:xfrm>
          <a:prstGeom prst="rect">
            <a:avLst/>
          </a:prstGeom>
          <a:solidFill>
            <a:srgbClr val="FFF2CC"/>
          </a:solidFill>
          <a:ln w="19050">
            <a:solidFill>
              <a:srgbClr val="BF9000"/>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2" name="Google Shape;5605;g344fbd29deb_0_1">
            <a:extLst>
              <a:ext uri="{FF2B5EF4-FFF2-40B4-BE49-F238E27FC236}">
                <a16:creationId xmlns:a16="http://schemas.microsoft.com/office/drawing/2014/main" id="{463DBA33-3F9D-E0BB-A884-B17CF0192036}"/>
              </a:ext>
            </a:extLst>
          </p:cNvPr>
          <p:cNvSpPr/>
          <p:nvPr/>
        </p:nvSpPr>
        <p:spPr>
          <a:xfrm rot="5401349">
            <a:off x="25959816" y="12518136"/>
            <a:ext cx="365760"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3" name="Google Shape;5605;g344fbd29deb_0_1">
            <a:extLst>
              <a:ext uri="{FF2B5EF4-FFF2-40B4-BE49-F238E27FC236}">
                <a16:creationId xmlns:a16="http://schemas.microsoft.com/office/drawing/2014/main" id="{4286D8F9-D889-5741-6F5A-F34CB6E885ED}"/>
              </a:ext>
            </a:extLst>
          </p:cNvPr>
          <p:cNvSpPr/>
          <p:nvPr/>
        </p:nvSpPr>
        <p:spPr>
          <a:xfrm rot="5401349">
            <a:off x="26530517" y="12518136"/>
            <a:ext cx="365760"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4" name="Google Shape;5605;g344fbd29deb_0_1">
            <a:extLst>
              <a:ext uri="{FF2B5EF4-FFF2-40B4-BE49-F238E27FC236}">
                <a16:creationId xmlns:a16="http://schemas.microsoft.com/office/drawing/2014/main" id="{61593881-FC53-05FD-2B64-2B0765D43A44}"/>
              </a:ext>
            </a:extLst>
          </p:cNvPr>
          <p:cNvSpPr/>
          <p:nvPr/>
        </p:nvSpPr>
        <p:spPr>
          <a:xfrm rot="5401349">
            <a:off x="27121104" y="12518136"/>
            <a:ext cx="365760"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5" name="Google Shape;5605;g344fbd29deb_0_1">
            <a:extLst>
              <a:ext uri="{FF2B5EF4-FFF2-40B4-BE49-F238E27FC236}">
                <a16:creationId xmlns:a16="http://schemas.microsoft.com/office/drawing/2014/main" id="{B7DFF9EB-CFC0-F06E-EB35-3588C01EA810}"/>
              </a:ext>
            </a:extLst>
          </p:cNvPr>
          <p:cNvSpPr/>
          <p:nvPr/>
        </p:nvSpPr>
        <p:spPr>
          <a:xfrm rot="5401349">
            <a:off x="27660600" y="12518136"/>
            <a:ext cx="365760"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6" name="Google Shape;5605;g344fbd29deb_0_1">
            <a:extLst>
              <a:ext uri="{FF2B5EF4-FFF2-40B4-BE49-F238E27FC236}">
                <a16:creationId xmlns:a16="http://schemas.microsoft.com/office/drawing/2014/main" id="{CBED2E3D-FA88-6567-5111-5C0EC2A61416}"/>
              </a:ext>
            </a:extLst>
          </p:cNvPr>
          <p:cNvSpPr/>
          <p:nvPr/>
        </p:nvSpPr>
        <p:spPr>
          <a:xfrm rot="5401349">
            <a:off x="28227528" y="12518136"/>
            <a:ext cx="365760"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7" name="Google Shape;5605;g344fbd29deb_0_1">
            <a:extLst>
              <a:ext uri="{FF2B5EF4-FFF2-40B4-BE49-F238E27FC236}">
                <a16:creationId xmlns:a16="http://schemas.microsoft.com/office/drawing/2014/main" id="{C72ABE73-232E-7682-8948-11C58202A86B}"/>
              </a:ext>
            </a:extLst>
          </p:cNvPr>
          <p:cNvSpPr/>
          <p:nvPr/>
        </p:nvSpPr>
        <p:spPr>
          <a:xfrm rot="5401349">
            <a:off x="28812744" y="12518136"/>
            <a:ext cx="365760"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sp>
        <p:nvSpPr>
          <p:cNvPr id="38" name="Google Shape;5605;g344fbd29deb_0_1">
            <a:extLst>
              <a:ext uri="{FF2B5EF4-FFF2-40B4-BE49-F238E27FC236}">
                <a16:creationId xmlns:a16="http://schemas.microsoft.com/office/drawing/2014/main" id="{6A473D6C-0FF8-9C4F-0E68-DAAE73648D78}"/>
              </a:ext>
            </a:extLst>
          </p:cNvPr>
          <p:cNvSpPr/>
          <p:nvPr/>
        </p:nvSpPr>
        <p:spPr>
          <a:xfrm rot="5401349">
            <a:off x="29425392" y="12518136"/>
            <a:ext cx="365760" cy="291301"/>
          </a:xfrm>
          <a:prstGeom prst="rect">
            <a:avLst/>
          </a:prstGeom>
          <a:solidFill>
            <a:srgbClr val="D9EAD3"/>
          </a:solidFill>
          <a:ln w="19050">
            <a:solidFill>
              <a:srgbClr val="38761D"/>
            </a:solidFill>
            <a:prstDash val="dash"/>
          </a:ln>
        </p:spPr>
        <p:txBody>
          <a:bodyPr lIns="0" tIns="0" rIns="0" bIns="0" anchor="ctr"/>
          <a:lstStyle/>
          <a:p>
            <a:pPr algn="ctr">
              <a:defRPr>
                <a:latin typeface="Book Antiqua"/>
                <a:ea typeface="Book Antiqua"/>
                <a:cs typeface="Book Antiqua"/>
                <a:sym typeface="Book Antiqua"/>
              </a:defRPr>
            </a:pPr>
            <a:endParaRPr/>
          </a:p>
        </p:txBody>
      </p:sp>
      <p:pic>
        <p:nvPicPr>
          <p:cNvPr id="42" name="Picture 41" descr="Map&#10;&#10;AI-generated content may be incorrect.">
            <a:extLst>
              <a:ext uri="{FF2B5EF4-FFF2-40B4-BE49-F238E27FC236}">
                <a16:creationId xmlns:a16="http://schemas.microsoft.com/office/drawing/2014/main" id="{3D59853B-81FF-FBB5-691D-46435CF3EF0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07416" y="18780696"/>
            <a:ext cx="14090904" cy="7932727"/>
          </a:xfrm>
          <a:prstGeom prst="rect">
            <a:avLst/>
          </a:prstGeom>
        </p:spPr>
      </p:pic>
      <p:pic>
        <p:nvPicPr>
          <p:cNvPr id="40" name="Picture 39" descr="Icon&#10;&#10;AI-generated content may be incorrect.">
            <a:extLst>
              <a:ext uri="{FF2B5EF4-FFF2-40B4-BE49-F238E27FC236}">
                <a16:creationId xmlns:a16="http://schemas.microsoft.com/office/drawing/2014/main" id="{61BB2172-C7B3-2D8F-888D-A3DC0C10910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00868" y="25123449"/>
            <a:ext cx="287063" cy="380359"/>
          </a:xfrm>
          <a:prstGeom prst="rect">
            <a:avLst/>
          </a:prstGeom>
        </p:spPr>
      </p:pic>
    </p:spTree>
  </p:cSld>
  <p:clrMapOvr>
    <a:masterClrMapping/>
  </p:clrMapOvr>
  <p:transition spd="med"/>
</p:sld>
</file>

<file path=ppt/theme/theme1.xml><?xml version="1.0" encoding="utf-8"?>
<a:theme xmlns:a="http://schemas.openxmlformats.org/drawingml/2006/main" name="Apex">
  <a:themeElements>
    <a:clrScheme name="Apex">
      <a:dk1>
        <a:srgbClr val="000000"/>
      </a:dk1>
      <a:lt1>
        <a:srgbClr val="FFFFFF"/>
      </a:lt1>
      <a:dk2>
        <a:srgbClr val="A7A7A7"/>
      </a:dk2>
      <a:lt2>
        <a:srgbClr val="535353"/>
      </a:lt2>
      <a:accent1>
        <a:srgbClr val="CEB966"/>
      </a:accent1>
      <a:accent2>
        <a:srgbClr val="9CB084"/>
      </a:accent2>
      <a:accent3>
        <a:srgbClr val="6BB1C9"/>
      </a:accent3>
      <a:accent4>
        <a:srgbClr val="6585CF"/>
      </a:accent4>
      <a:accent5>
        <a:srgbClr val="7E6BC9"/>
      </a:accent5>
      <a:accent6>
        <a:srgbClr val="A379BB"/>
      </a:accent6>
      <a:hlink>
        <a:srgbClr val="0000FF"/>
      </a:hlink>
      <a:folHlink>
        <a:srgbClr val="FF00FF"/>
      </a:folHlink>
    </a:clrScheme>
    <a:fontScheme name="Apex">
      <a:majorFont>
        <a:latin typeface="Helvetica"/>
        <a:ea typeface="Helvetica"/>
        <a:cs typeface="Helvetica"/>
      </a:majorFont>
      <a:minorFont>
        <a:latin typeface="Arial"/>
        <a:ea typeface="Arial"/>
        <a:cs typeface="Arial"/>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ex">
  <a:themeElements>
    <a:clrScheme name="Apex">
      <a:dk1>
        <a:srgbClr val="000000"/>
      </a:dk1>
      <a:lt1>
        <a:srgbClr val="FFFFFF"/>
      </a:lt1>
      <a:dk2>
        <a:srgbClr val="A7A7A7"/>
      </a:dk2>
      <a:lt2>
        <a:srgbClr val="535353"/>
      </a:lt2>
      <a:accent1>
        <a:srgbClr val="CEB966"/>
      </a:accent1>
      <a:accent2>
        <a:srgbClr val="9CB084"/>
      </a:accent2>
      <a:accent3>
        <a:srgbClr val="6BB1C9"/>
      </a:accent3>
      <a:accent4>
        <a:srgbClr val="6585CF"/>
      </a:accent4>
      <a:accent5>
        <a:srgbClr val="7E6BC9"/>
      </a:accent5>
      <a:accent6>
        <a:srgbClr val="A379BB"/>
      </a:accent6>
      <a:hlink>
        <a:srgbClr val="0000FF"/>
      </a:hlink>
      <a:folHlink>
        <a:srgbClr val="FF00FF"/>
      </a:folHlink>
    </a:clrScheme>
    <a:fontScheme name="Apex">
      <a:majorFont>
        <a:latin typeface="Helvetica"/>
        <a:ea typeface="Helvetica"/>
        <a:cs typeface="Helvetica"/>
      </a:majorFont>
      <a:minorFont>
        <a:latin typeface="Arial"/>
        <a:ea typeface="Arial"/>
        <a:cs typeface="Arial"/>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941</TotalTime>
  <Words>954</Words>
  <Application>Microsoft Macintosh PowerPoint</Application>
  <PresentationFormat>Custom</PresentationFormat>
  <Paragraphs>145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Book Antiqua</vt:lpstr>
      <vt:lpstr>Helvetica</vt:lpstr>
      <vt:lpstr>Lucida Sans</vt:lpstr>
      <vt:lpstr>Times Roman</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Paradis, Carlos V. (ARC-TI)[KBR Wyle Services, LLC]</cp:lastModifiedBy>
  <cp:revision>51</cp:revision>
  <dcterms:modified xsi:type="dcterms:W3CDTF">2025-08-01T17:36:27Z</dcterms:modified>
</cp:coreProperties>
</file>