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36576000"/>
  <p:notesSz cx="6715125" cy="9239250"/>
  <p:defaultTextStyle>
    <a:defPPr>
      <a:defRPr lang="en-US"/>
    </a:defPPr>
    <a:lvl1pPr algn="ctr" rtl="0" fontAlgn="base">
      <a:spcBef>
        <a:spcPct val="0"/>
      </a:spcBef>
      <a:spcAft>
        <a:spcPct val="0"/>
      </a:spcAft>
      <a:defRPr sz="7448" kern="1200">
        <a:solidFill>
          <a:schemeClr val="tx1"/>
        </a:solidFill>
        <a:latin typeface="Arial" charset="0"/>
        <a:ea typeface="+mn-ea"/>
        <a:cs typeface="+mn-cs"/>
      </a:defRPr>
    </a:lvl1pPr>
    <a:lvl2pPr marL="694944" algn="ctr" rtl="0" fontAlgn="base">
      <a:spcBef>
        <a:spcPct val="0"/>
      </a:spcBef>
      <a:spcAft>
        <a:spcPct val="0"/>
      </a:spcAft>
      <a:defRPr sz="7448" kern="1200">
        <a:solidFill>
          <a:schemeClr val="tx1"/>
        </a:solidFill>
        <a:latin typeface="Arial" charset="0"/>
        <a:ea typeface="+mn-ea"/>
        <a:cs typeface="+mn-cs"/>
      </a:defRPr>
    </a:lvl2pPr>
    <a:lvl3pPr marL="1389888" algn="ctr" rtl="0" fontAlgn="base">
      <a:spcBef>
        <a:spcPct val="0"/>
      </a:spcBef>
      <a:spcAft>
        <a:spcPct val="0"/>
      </a:spcAft>
      <a:defRPr sz="7448" kern="1200">
        <a:solidFill>
          <a:schemeClr val="tx1"/>
        </a:solidFill>
        <a:latin typeface="Arial" charset="0"/>
        <a:ea typeface="+mn-ea"/>
        <a:cs typeface="+mn-cs"/>
      </a:defRPr>
    </a:lvl3pPr>
    <a:lvl4pPr marL="2084832" algn="ctr" rtl="0" fontAlgn="base">
      <a:spcBef>
        <a:spcPct val="0"/>
      </a:spcBef>
      <a:spcAft>
        <a:spcPct val="0"/>
      </a:spcAft>
      <a:defRPr sz="7448" kern="1200">
        <a:solidFill>
          <a:schemeClr val="tx1"/>
        </a:solidFill>
        <a:latin typeface="Arial" charset="0"/>
        <a:ea typeface="+mn-ea"/>
        <a:cs typeface="+mn-cs"/>
      </a:defRPr>
    </a:lvl4pPr>
    <a:lvl5pPr marL="2779776" algn="ctr" rtl="0" fontAlgn="base">
      <a:spcBef>
        <a:spcPct val="0"/>
      </a:spcBef>
      <a:spcAft>
        <a:spcPct val="0"/>
      </a:spcAft>
      <a:defRPr sz="7448" kern="1200">
        <a:solidFill>
          <a:schemeClr val="tx1"/>
        </a:solidFill>
        <a:latin typeface="Arial" charset="0"/>
        <a:ea typeface="+mn-ea"/>
        <a:cs typeface="+mn-cs"/>
      </a:defRPr>
    </a:lvl5pPr>
    <a:lvl6pPr marL="3474720" algn="l" defTabSz="1389888" rtl="0" eaLnBrk="1" latinLnBrk="0" hangingPunct="1">
      <a:defRPr sz="7448" kern="1200">
        <a:solidFill>
          <a:schemeClr val="tx1"/>
        </a:solidFill>
        <a:latin typeface="Arial" charset="0"/>
        <a:ea typeface="+mn-ea"/>
        <a:cs typeface="+mn-cs"/>
      </a:defRPr>
    </a:lvl6pPr>
    <a:lvl7pPr marL="4169664" algn="l" defTabSz="1389888" rtl="0" eaLnBrk="1" latinLnBrk="0" hangingPunct="1">
      <a:defRPr sz="7448" kern="1200">
        <a:solidFill>
          <a:schemeClr val="tx1"/>
        </a:solidFill>
        <a:latin typeface="Arial" charset="0"/>
        <a:ea typeface="+mn-ea"/>
        <a:cs typeface="+mn-cs"/>
      </a:defRPr>
    </a:lvl7pPr>
    <a:lvl8pPr marL="4864608" algn="l" defTabSz="1389888" rtl="0" eaLnBrk="1" latinLnBrk="0" hangingPunct="1">
      <a:defRPr sz="7448" kern="1200">
        <a:solidFill>
          <a:schemeClr val="tx1"/>
        </a:solidFill>
        <a:latin typeface="Arial" charset="0"/>
        <a:ea typeface="+mn-ea"/>
        <a:cs typeface="+mn-cs"/>
      </a:defRPr>
    </a:lvl8pPr>
    <a:lvl9pPr marL="5559552" algn="l" defTabSz="1389888" rtl="0" eaLnBrk="1" latinLnBrk="0" hangingPunct="1">
      <a:defRPr sz="7448"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624" userDrawn="1">
          <p15:clr>
            <a:srgbClr val="A4A3A4"/>
          </p15:clr>
        </p15:guide>
        <p15:guide id="2" orient="horz" pos="3539" userDrawn="1">
          <p15:clr>
            <a:srgbClr val="A4A3A4"/>
          </p15:clr>
        </p15:guide>
        <p15:guide id="3" orient="horz" pos="2387" userDrawn="1">
          <p15:clr>
            <a:srgbClr val="A4A3A4"/>
          </p15:clr>
        </p15:guide>
        <p15:guide id="4"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5A"/>
    <a:srgbClr val="2456A0"/>
    <a:srgbClr val="1D4581"/>
    <a:srgbClr val="265BAA"/>
    <a:srgbClr val="E5EBFF"/>
    <a:srgbClr val="00259A"/>
    <a:srgbClr val="5D84FF"/>
    <a:srgbClr val="2559FF"/>
    <a:srgbClr val="0014D0"/>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391D2-F888-4B0D-93F8-163AEABADCD9}" v="516" dt="2025-07-17T19:28:25.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12" autoAdjust="0"/>
    <p:restoredTop sz="94660"/>
  </p:normalViewPr>
  <p:slideViewPr>
    <p:cSldViewPr snapToGrid="0" showGuides="1">
      <p:cViewPr>
        <p:scale>
          <a:sx n="50" d="100"/>
          <a:sy n="50" d="100"/>
        </p:scale>
        <p:origin x="29" y="29"/>
      </p:cViewPr>
      <p:guideLst>
        <p:guide orient="horz" pos="3624"/>
        <p:guide orient="horz" pos="3539"/>
        <p:guide orient="horz" pos="2387"/>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uch, Elijah N. (MSFC-EV42)[ESSCA]" userId="d7eb4dc9-0f3d-4634-bb43-fc5ad166f704" providerId="ADAL" clId="{8A0391D2-F888-4B0D-93F8-163AEABADCD9}"/>
    <pc:docChg chg="undo custSel modSld modMainMaster">
      <pc:chgData name="Crouch, Elijah N. (MSFC-EV42)[ESSCA]" userId="d7eb4dc9-0f3d-4634-bb43-fc5ad166f704" providerId="ADAL" clId="{8A0391D2-F888-4B0D-93F8-163AEABADCD9}" dt="2025-07-21T13:18:53.926" v="21909" actId="20577"/>
      <pc:docMkLst>
        <pc:docMk/>
      </pc:docMkLst>
      <pc:sldChg chg="addSp delSp modSp mod setBg">
        <pc:chgData name="Crouch, Elijah N. (MSFC-EV42)[ESSCA]" userId="d7eb4dc9-0f3d-4634-bb43-fc5ad166f704" providerId="ADAL" clId="{8A0391D2-F888-4B0D-93F8-163AEABADCD9}" dt="2025-07-21T13:18:53.926" v="21909" actId="20577"/>
        <pc:sldMkLst>
          <pc:docMk/>
          <pc:sldMk cId="0" sldId="256"/>
        </pc:sldMkLst>
        <pc:spChg chg="add del mod">
          <ac:chgData name="Crouch, Elijah N. (MSFC-EV42)[ESSCA]" userId="d7eb4dc9-0f3d-4634-bb43-fc5ad166f704" providerId="ADAL" clId="{8A0391D2-F888-4B0D-93F8-163AEABADCD9}" dt="2025-07-17T14:01:03.682" v="12082" actId="478"/>
          <ac:spMkLst>
            <pc:docMk/>
            <pc:sldMk cId="0" sldId="256"/>
            <ac:spMk id="2" creationId="{022132A2-2EA4-1883-B5C5-848FD7906870}"/>
          </ac:spMkLst>
        </pc:spChg>
        <pc:spChg chg="add del mod">
          <ac:chgData name="Crouch, Elijah N. (MSFC-EV42)[ESSCA]" userId="d7eb4dc9-0f3d-4634-bb43-fc5ad166f704" providerId="ADAL" clId="{8A0391D2-F888-4B0D-93F8-163AEABADCD9}" dt="2025-07-17T18:42:56.557" v="19075" actId="478"/>
          <ac:spMkLst>
            <pc:docMk/>
            <pc:sldMk cId="0" sldId="256"/>
            <ac:spMk id="2" creationId="{5FBA8F62-7A06-DFF7-ECE2-43662DCA7730}"/>
          </ac:spMkLst>
        </pc:spChg>
        <pc:spChg chg="add del mod">
          <ac:chgData name="Crouch, Elijah N. (MSFC-EV42)[ESSCA]" userId="d7eb4dc9-0f3d-4634-bb43-fc5ad166f704" providerId="ADAL" clId="{8A0391D2-F888-4B0D-93F8-163AEABADCD9}" dt="2025-07-17T19:13:59.250" v="20574"/>
          <ac:spMkLst>
            <pc:docMk/>
            <pc:sldMk cId="0" sldId="256"/>
            <ac:spMk id="3" creationId="{2ABAD852-FE4A-9EDF-3A76-F4AA7596FE19}"/>
          </ac:spMkLst>
        </pc:spChg>
        <pc:spChg chg="add del mod">
          <ac:chgData name="Crouch, Elijah N. (MSFC-EV42)[ESSCA]" userId="d7eb4dc9-0f3d-4634-bb43-fc5ad166f704" providerId="ADAL" clId="{8A0391D2-F888-4B0D-93F8-163AEABADCD9}" dt="2025-07-17T17:46:37.898" v="16087" actId="478"/>
          <ac:spMkLst>
            <pc:docMk/>
            <pc:sldMk cId="0" sldId="256"/>
            <ac:spMk id="3" creationId="{8C05E607-8027-25B6-2964-BA5659356E24}"/>
          </ac:spMkLst>
        </pc:spChg>
        <pc:spChg chg="add mod">
          <ac:chgData name="Crouch, Elijah N. (MSFC-EV42)[ESSCA]" userId="d7eb4dc9-0f3d-4634-bb43-fc5ad166f704" providerId="ADAL" clId="{8A0391D2-F888-4B0D-93F8-163AEABADCD9}" dt="2025-07-16T15:47:09.393" v="8240" actId="14100"/>
          <ac:spMkLst>
            <pc:docMk/>
            <pc:sldMk cId="0" sldId="256"/>
            <ac:spMk id="5" creationId="{BE6B4AC2-F154-3FF8-9AE3-420B4AD19BBA}"/>
          </ac:spMkLst>
        </pc:spChg>
        <pc:spChg chg="add mod">
          <ac:chgData name="Crouch, Elijah N. (MSFC-EV42)[ESSCA]" userId="d7eb4dc9-0f3d-4634-bb43-fc5ad166f704" providerId="ADAL" clId="{8A0391D2-F888-4B0D-93F8-163AEABADCD9}" dt="2025-07-17T13:55:14.176" v="11778" actId="1076"/>
          <ac:spMkLst>
            <pc:docMk/>
            <pc:sldMk cId="0" sldId="256"/>
            <ac:spMk id="6" creationId="{847D76BD-F890-616F-D3C4-8A91EB91C25A}"/>
          </ac:spMkLst>
        </pc:spChg>
        <pc:spChg chg="add mod">
          <ac:chgData name="Crouch, Elijah N. (MSFC-EV42)[ESSCA]" userId="d7eb4dc9-0f3d-4634-bb43-fc5ad166f704" providerId="ADAL" clId="{8A0391D2-F888-4B0D-93F8-163AEABADCD9}" dt="2025-07-17T16:55:56.427" v="15730" actId="1076"/>
          <ac:spMkLst>
            <pc:docMk/>
            <pc:sldMk cId="0" sldId="256"/>
            <ac:spMk id="8" creationId="{F215C0F1-3721-3B64-6CB0-614ACDD2FF25}"/>
          </ac:spMkLst>
        </pc:spChg>
        <pc:spChg chg="add mod">
          <ac:chgData name="Crouch, Elijah N. (MSFC-EV42)[ESSCA]" userId="d7eb4dc9-0f3d-4634-bb43-fc5ad166f704" providerId="ADAL" clId="{8A0391D2-F888-4B0D-93F8-163AEABADCD9}" dt="2025-07-17T14:01:25.369" v="12090" actId="20577"/>
          <ac:spMkLst>
            <pc:docMk/>
            <pc:sldMk cId="0" sldId="256"/>
            <ac:spMk id="9" creationId="{39322F60-4365-6C71-D087-811B09ABE495}"/>
          </ac:spMkLst>
        </pc:spChg>
        <pc:spChg chg="add mod">
          <ac:chgData name="Crouch, Elijah N. (MSFC-EV42)[ESSCA]" userId="d7eb4dc9-0f3d-4634-bb43-fc5ad166f704" providerId="ADAL" clId="{8A0391D2-F888-4B0D-93F8-163AEABADCD9}" dt="2025-07-17T19:25:17.420" v="21827" actId="20577"/>
          <ac:spMkLst>
            <pc:docMk/>
            <pc:sldMk cId="0" sldId="256"/>
            <ac:spMk id="11" creationId="{BBBEAB65-890C-2BD4-F19A-F82EA02F2AEB}"/>
          </ac:spMkLst>
        </pc:spChg>
        <pc:spChg chg="add mod">
          <ac:chgData name="Crouch, Elijah N. (MSFC-EV42)[ESSCA]" userId="d7eb4dc9-0f3d-4634-bb43-fc5ad166f704" providerId="ADAL" clId="{8A0391D2-F888-4B0D-93F8-163AEABADCD9}" dt="2025-07-17T16:53:59.788" v="15720" actId="1076"/>
          <ac:spMkLst>
            <pc:docMk/>
            <pc:sldMk cId="0" sldId="256"/>
            <ac:spMk id="12" creationId="{2CA3174C-A99D-743B-72E9-F3D0549168EB}"/>
          </ac:spMkLst>
        </pc:spChg>
        <pc:spChg chg="add mod">
          <ac:chgData name="Crouch, Elijah N. (MSFC-EV42)[ESSCA]" userId="d7eb4dc9-0f3d-4634-bb43-fc5ad166f704" providerId="ADAL" clId="{8A0391D2-F888-4B0D-93F8-163AEABADCD9}" dt="2025-07-17T16:54:02.415" v="15721" actId="1076"/>
          <ac:spMkLst>
            <pc:docMk/>
            <pc:sldMk cId="0" sldId="256"/>
            <ac:spMk id="13" creationId="{8D8C57B0-957E-47A5-46CD-FCA0B33C7833}"/>
          </ac:spMkLst>
        </pc:spChg>
        <pc:spChg chg="add mod">
          <ac:chgData name="Crouch, Elijah N. (MSFC-EV42)[ESSCA]" userId="d7eb4dc9-0f3d-4634-bb43-fc5ad166f704" providerId="ADAL" clId="{8A0391D2-F888-4B0D-93F8-163AEABADCD9}" dt="2025-07-17T16:45:34.482" v="15517" actId="1076"/>
          <ac:spMkLst>
            <pc:docMk/>
            <pc:sldMk cId="0" sldId="256"/>
            <ac:spMk id="15" creationId="{F5D71FB6-84CC-9835-A19F-6C7A48437E98}"/>
          </ac:spMkLst>
        </pc:spChg>
        <pc:spChg chg="mod">
          <ac:chgData name="Crouch, Elijah N. (MSFC-EV42)[ESSCA]" userId="d7eb4dc9-0f3d-4634-bb43-fc5ad166f704" providerId="ADAL" clId="{8A0391D2-F888-4B0D-93F8-163AEABADCD9}" dt="2025-07-16T15:45:33.811" v="8230" actId="14100"/>
          <ac:spMkLst>
            <pc:docMk/>
            <pc:sldMk cId="0" sldId="256"/>
            <ac:spMk id="16" creationId="{C4F5AA60-343F-D832-4C3E-4F214A51BBC1}"/>
          </ac:spMkLst>
        </pc:spChg>
        <pc:spChg chg="mod">
          <ac:chgData name="Crouch, Elijah N. (MSFC-EV42)[ESSCA]" userId="d7eb4dc9-0f3d-4634-bb43-fc5ad166f704" providerId="ADAL" clId="{8A0391D2-F888-4B0D-93F8-163AEABADCD9}" dt="2025-07-16T15:45:43.934" v="8232" actId="14100"/>
          <ac:spMkLst>
            <pc:docMk/>
            <pc:sldMk cId="0" sldId="256"/>
            <ac:spMk id="17" creationId="{7CE21589-530D-2B5F-CB29-EBB0C9904113}"/>
          </ac:spMkLst>
        </pc:spChg>
        <pc:spChg chg="add mod">
          <ac:chgData name="Crouch, Elijah N. (MSFC-EV42)[ESSCA]" userId="d7eb4dc9-0f3d-4634-bb43-fc5ad166f704" providerId="ADAL" clId="{8A0391D2-F888-4B0D-93F8-163AEABADCD9}" dt="2025-07-17T16:45:34.482" v="15517" actId="1076"/>
          <ac:spMkLst>
            <pc:docMk/>
            <pc:sldMk cId="0" sldId="256"/>
            <ac:spMk id="19" creationId="{14AAD2FF-C07B-A6CB-9AB7-E69393FB8EBC}"/>
          </ac:spMkLst>
        </pc:spChg>
        <pc:spChg chg="add del mod">
          <ac:chgData name="Crouch, Elijah N. (MSFC-EV42)[ESSCA]" userId="d7eb4dc9-0f3d-4634-bb43-fc5ad166f704" providerId="ADAL" clId="{8A0391D2-F888-4B0D-93F8-163AEABADCD9}" dt="2025-07-17T19:17:02.520" v="20711" actId="478"/>
          <ac:spMkLst>
            <pc:docMk/>
            <pc:sldMk cId="0" sldId="256"/>
            <ac:spMk id="20" creationId="{4AE9079B-E3DF-835D-B070-874F596CF7EE}"/>
          </ac:spMkLst>
        </pc:spChg>
        <pc:spChg chg="del mod">
          <ac:chgData name="Crouch, Elijah N. (MSFC-EV42)[ESSCA]" userId="d7eb4dc9-0f3d-4634-bb43-fc5ad166f704" providerId="ADAL" clId="{8A0391D2-F888-4B0D-93F8-163AEABADCD9}" dt="2025-07-17T16:54:40.829" v="15725" actId="478"/>
          <ac:spMkLst>
            <pc:docMk/>
            <pc:sldMk cId="0" sldId="256"/>
            <ac:spMk id="20" creationId="{ED821D76-669A-EBDC-BF4A-ECFDD610B09C}"/>
          </ac:spMkLst>
        </pc:spChg>
        <pc:spChg chg="del mod">
          <ac:chgData name="Crouch, Elijah N. (MSFC-EV42)[ESSCA]" userId="d7eb4dc9-0f3d-4634-bb43-fc5ad166f704" providerId="ADAL" clId="{8A0391D2-F888-4B0D-93F8-163AEABADCD9}" dt="2025-07-17T19:24:29.543" v="21820" actId="478"/>
          <ac:spMkLst>
            <pc:docMk/>
            <pc:sldMk cId="0" sldId="256"/>
            <ac:spMk id="21" creationId="{477F0B2A-6ECD-503F-BD9C-365FB4BE11A6}"/>
          </ac:spMkLst>
        </pc:spChg>
        <pc:spChg chg="mod">
          <ac:chgData name="Crouch, Elijah N. (MSFC-EV42)[ESSCA]" userId="d7eb4dc9-0f3d-4634-bb43-fc5ad166f704" providerId="ADAL" clId="{8A0391D2-F888-4B0D-93F8-163AEABADCD9}" dt="2025-07-17T19:13:58.111" v="20572" actId="20577"/>
          <ac:spMkLst>
            <pc:docMk/>
            <pc:sldMk cId="0" sldId="256"/>
            <ac:spMk id="23" creationId="{3C04FCFE-D33C-49EB-849C-BB104E093CEA}"/>
          </ac:spMkLst>
        </pc:spChg>
        <pc:spChg chg="mod">
          <ac:chgData name="Crouch, Elijah N. (MSFC-EV42)[ESSCA]" userId="d7eb4dc9-0f3d-4634-bb43-fc5ad166f704" providerId="ADAL" clId="{8A0391D2-F888-4B0D-93F8-163AEABADCD9}" dt="2025-07-17T13:55:08.383" v="11777" actId="1076"/>
          <ac:spMkLst>
            <pc:docMk/>
            <pc:sldMk cId="0" sldId="256"/>
            <ac:spMk id="26" creationId="{F14310AC-04B9-4D5C-BAB3-557264D61AC5}"/>
          </ac:spMkLst>
        </pc:spChg>
        <pc:spChg chg="mod">
          <ac:chgData name="Crouch, Elijah N. (MSFC-EV42)[ESSCA]" userId="d7eb4dc9-0f3d-4634-bb43-fc5ad166f704" providerId="ADAL" clId="{8A0391D2-F888-4B0D-93F8-163AEABADCD9}" dt="2025-07-15T17:53:24.813" v="1253" actId="1076"/>
          <ac:spMkLst>
            <pc:docMk/>
            <pc:sldMk cId="0" sldId="256"/>
            <ac:spMk id="27" creationId="{A5BBDA19-0802-499F-BFDA-4667DB716BEC}"/>
          </ac:spMkLst>
        </pc:spChg>
        <pc:spChg chg="mod">
          <ac:chgData name="Crouch, Elijah N. (MSFC-EV42)[ESSCA]" userId="d7eb4dc9-0f3d-4634-bb43-fc5ad166f704" providerId="ADAL" clId="{8A0391D2-F888-4B0D-93F8-163AEABADCD9}" dt="2025-07-21T13:18:05.893" v="21843" actId="255"/>
          <ac:spMkLst>
            <pc:docMk/>
            <pc:sldMk cId="0" sldId="256"/>
            <ac:spMk id="28" creationId="{653DCF62-DFA8-401F-87C4-4588543A2CE8}"/>
          </ac:spMkLst>
        </pc:spChg>
        <pc:spChg chg="add mod">
          <ac:chgData name="Crouch, Elijah N. (MSFC-EV42)[ESSCA]" userId="d7eb4dc9-0f3d-4634-bb43-fc5ad166f704" providerId="ADAL" clId="{8A0391D2-F888-4B0D-93F8-163AEABADCD9}" dt="2025-07-17T19:28:21.613" v="21834" actId="1076"/>
          <ac:spMkLst>
            <pc:docMk/>
            <pc:sldMk cId="0" sldId="256"/>
            <ac:spMk id="29" creationId="{5015ADDB-72F4-0755-2002-B5D411CF1147}"/>
          </ac:spMkLst>
        </pc:spChg>
        <pc:spChg chg="add mod">
          <ac:chgData name="Crouch, Elijah N. (MSFC-EV42)[ESSCA]" userId="d7eb4dc9-0f3d-4634-bb43-fc5ad166f704" providerId="ADAL" clId="{8A0391D2-F888-4B0D-93F8-163AEABADCD9}" dt="2025-07-21T13:17:50.454" v="21841" actId="255"/>
          <ac:spMkLst>
            <pc:docMk/>
            <pc:sldMk cId="0" sldId="256"/>
            <ac:spMk id="30" creationId="{FE6BF51B-EFB7-9632-0358-B371D00B5EBC}"/>
          </ac:spMkLst>
        </pc:spChg>
        <pc:spChg chg="add del mod">
          <ac:chgData name="Crouch, Elijah N. (MSFC-EV42)[ESSCA]" userId="d7eb4dc9-0f3d-4634-bb43-fc5ad166f704" providerId="ADAL" clId="{8A0391D2-F888-4B0D-93F8-163AEABADCD9}" dt="2025-07-16T15:41:00.725" v="8220" actId="478"/>
          <ac:spMkLst>
            <pc:docMk/>
            <pc:sldMk cId="0" sldId="256"/>
            <ac:spMk id="31" creationId="{27A99658-6974-A48D-E187-77DEF34531DD}"/>
          </ac:spMkLst>
        </pc:spChg>
        <pc:spChg chg="mod">
          <ac:chgData name="Crouch, Elijah N. (MSFC-EV42)[ESSCA]" userId="d7eb4dc9-0f3d-4634-bb43-fc5ad166f704" providerId="ADAL" clId="{8A0391D2-F888-4B0D-93F8-163AEABADCD9}" dt="2025-07-15T17:45:07.989" v="1124" actId="1076"/>
          <ac:spMkLst>
            <pc:docMk/>
            <pc:sldMk cId="0" sldId="256"/>
            <ac:spMk id="32" creationId="{A51C5EC6-04D7-4F66-A62F-F4387790BA42}"/>
          </ac:spMkLst>
        </pc:spChg>
        <pc:spChg chg="mod">
          <ac:chgData name="Crouch, Elijah N. (MSFC-EV42)[ESSCA]" userId="d7eb4dc9-0f3d-4634-bb43-fc5ad166f704" providerId="ADAL" clId="{8A0391D2-F888-4B0D-93F8-163AEABADCD9}" dt="2025-07-17T17:51:18.224" v="16501" actId="20577"/>
          <ac:spMkLst>
            <pc:docMk/>
            <pc:sldMk cId="0" sldId="256"/>
            <ac:spMk id="33" creationId="{CA3B4D84-2970-4A57-90BB-519ACF6B6C94}"/>
          </ac:spMkLst>
        </pc:spChg>
        <pc:spChg chg="add del mod">
          <ac:chgData name="Crouch, Elijah N. (MSFC-EV42)[ESSCA]" userId="d7eb4dc9-0f3d-4634-bb43-fc5ad166f704" providerId="ADAL" clId="{8A0391D2-F888-4B0D-93F8-163AEABADCD9}" dt="2025-07-17T17:46:41.456" v="16088" actId="478"/>
          <ac:spMkLst>
            <pc:docMk/>
            <pc:sldMk cId="0" sldId="256"/>
            <ac:spMk id="34" creationId="{4231E3F3-5675-C90E-0D14-8B1A4BF4C6C6}"/>
          </ac:spMkLst>
        </pc:spChg>
        <pc:spChg chg="add mod">
          <ac:chgData name="Crouch, Elijah N. (MSFC-EV42)[ESSCA]" userId="d7eb4dc9-0f3d-4634-bb43-fc5ad166f704" providerId="ADAL" clId="{8A0391D2-F888-4B0D-93F8-163AEABADCD9}" dt="2025-07-17T19:28:25.269" v="21835" actId="1076"/>
          <ac:spMkLst>
            <pc:docMk/>
            <pc:sldMk cId="0" sldId="256"/>
            <ac:spMk id="34" creationId="{F12497E3-990C-38D4-3009-AD0868452058}"/>
          </ac:spMkLst>
        </pc:spChg>
        <pc:spChg chg="add mod">
          <ac:chgData name="Crouch, Elijah N. (MSFC-EV42)[ESSCA]" userId="d7eb4dc9-0f3d-4634-bb43-fc5ad166f704" providerId="ADAL" clId="{8A0391D2-F888-4B0D-93F8-163AEABADCD9}" dt="2025-07-15T18:10:53.813" v="3066"/>
          <ac:spMkLst>
            <pc:docMk/>
            <pc:sldMk cId="0" sldId="256"/>
            <ac:spMk id="35" creationId="{01680482-91C4-C3E4-7A4D-2FDF0F63989C}"/>
          </ac:spMkLst>
        </pc:spChg>
        <pc:spChg chg="add mod">
          <ac:chgData name="Crouch, Elijah N. (MSFC-EV42)[ESSCA]" userId="d7eb4dc9-0f3d-4634-bb43-fc5ad166f704" providerId="ADAL" clId="{8A0391D2-F888-4B0D-93F8-163AEABADCD9}" dt="2025-07-17T17:08:23.551" v="16039" actId="1076"/>
          <ac:spMkLst>
            <pc:docMk/>
            <pc:sldMk cId="0" sldId="256"/>
            <ac:spMk id="36" creationId="{6FEDB273-463B-100A-02A0-D57AAAA541A8}"/>
          </ac:spMkLst>
        </pc:spChg>
        <pc:spChg chg="add del mod">
          <ac:chgData name="Crouch, Elijah N. (MSFC-EV42)[ESSCA]" userId="d7eb4dc9-0f3d-4634-bb43-fc5ad166f704" providerId="ADAL" clId="{8A0391D2-F888-4B0D-93F8-163AEABADCD9}" dt="2025-07-17T17:06:45.414" v="15941" actId="478"/>
          <ac:spMkLst>
            <pc:docMk/>
            <pc:sldMk cId="0" sldId="256"/>
            <ac:spMk id="37" creationId="{119DC8D2-A1D4-A8B1-29AC-EA9F97379787}"/>
          </ac:spMkLst>
        </pc:spChg>
        <pc:spChg chg="add del mod">
          <ac:chgData name="Crouch, Elijah N. (MSFC-EV42)[ESSCA]" userId="d7eb4dc9-0f3d-4634-bb43-fc5ad166f704" providerId="ADAL" clId="{8A0391D2-F888-4B0D-93F8-163AEABADCD9}" dt="2025-07-17T17:06:45.417" v="15943"/>
          <ac:spMkLst>
            <pc:docMk/>
            <pc:sldMk cId="0" sldId="256"/>
            <ac:spMk id="38" creationId="{0BC2B400-EBC2-5803-B0C9-61C0D41F033A}"/>
          </ac:spMkLst>
        </pc:spChg>
        <pc:spChg chg="add del mod">
          <ac:chgData name="Crouch, Elijah N. (MSFC-EV42)[ESSCA]" userId="d7eb4dc9-0f3d-4634-bb43-fc5ad166f704" providerId="ADAL" clId="{8A0391D2-F888-4B0D-93F8-163AEABADCD9}" dt="2025-07-15T19:58:31.176" v="6482" actId="14100"/>
          <ac:spMkLst>
            <pc:docMk/>
            <pc:sldMk cId="0" sldId="256"/>
            <ac:spMk id="42" creationId="{63D404D5-21C7-46C7-B2FA-2818B0A8683E}"/>
          </ac:spMkLst>
        </pc:spChg>
        <pc:spChg chg="mod">
          <ac:chgData name="Crouch, Elijah N. (MSFC-EV42)[ESSCA]" userId="d7eb4dc9-0f3d-4634-bb43-fc5ad166f704" providerId="ADAL" clId="{8A0391D2-F888-4B0D-93F8-163AEABADCD9}" dt="2025-07-15T18:12:27.287" v="3213" actId="20577"/>
          <ac:spMkLst>
            <pc:docMk/>
            <pc:sldMk cId="0" sldId="256"/>
            <ac:spMk id="43" creationId="{68A3CF78-724E-14C9-4369-99D296EA92C5}"/>
          </ac:spMkLst>
        </pc:spChg>
        <pc:spChg chg="mod topLvl">
          <ac:chgData name="Crouch, Elijah N. (MSFC-EV42)[ESSCA]" userId="d7eb4dc9-0f3d-4634-bb43-fc5ad166f704" providerId="ADAL" clId="{8A0391D2-F888-4B0D-93F8-163AEABADCD9}" dt="2025-07-21T13:17:43.030" v="21840" actId="255"/>
          <ac:spMkLst>
            <pc:docMk/>
            <pc:sldMk cId="0" sldId="256"/>
            <ac:spMk id="44" creationId="{F44BE7D1-47A0-C758-9D3F-44AAF54A394B}"/>
          </ac:spMkLst>
        </pc:spChg>
        <pc:spChg chg="del">
          <ac:chgData name="Crouch, Elijah N. (MSFC-EV42)[ESSCA]" userId="d7eb4dc9-0f3d-4634-bb43-fc5ad166f704" providerId="ADAL" clId="{8A0391D2-F888-4B0D-93F8-163AEABADCD9}" dt="2025-07-15T17:40:13.680" v="1081" actId="478"/>
          <ac:spMkLst>
            <pc:docMk/>
            <pc:sldMk cId="0" sldId="256"/>
            <ac:spMk id="45" creationId="{161953A0-3BE3-0031-6800-736F7CA73531}"/>
          </ac:spMkLst>
        </pc:spChg>
        <pc:spChg chg="add mod">
          <ac:chgData name="Crouch, Elijah N. (MSFC-EV42)[ESSCA]" userId="d7eb4dc9-0f3d-4634-bb43-fc5ad166f704" providerId="ADAL" clId="{8A0391D2-F888-4B0D-93F8-163AEABADCD9}" dt="2025-07-21T13:17:57.133" v="21842" actId="255"/>
          <ac:spMkLst>
            <pc:docMk/>
            <pc:sldMk cId="0" sldId="256"/>
            <ac:spMk id="45" creationId="{DC2CA01D-89D0-5256-872C-7EA1525F71FB}"/>
          </ac:spMkLst>
        </pc:spChg>
        <pc:spChg chg="mod">
          <ac:chgData name="Crouch, Elijah N. (MSFC-EV42)[ESSCA]" userId="d7eb4dc9-0f3d-4634-bb43-fc5ad166f704" providerId="ADAL" clId="{8A0391D2-F888-4B0D-93F8-163AEABADCD9}" dt="2025-07-17T16:53:51.269" v="15719" actId="20577"/>
          <ac:spMkLst>
            <pc:docMk/>
            <pc:sldMk cId="0" sldId="256"/>
            <ac:spMk id="46" creationId="{0BA57204-39A4-5016-B728-D0BFF20288AB}"/>
          </ac:spMkLst>
        </pc:spChg>
        <pc:spChg chg="add mod">
          <ac:chgData name="Crouch, Elijah N. (MSFC-EV42)[ESSCA]" userId="d7eb4dc9-0f3d-4634-bb43-fc5ad166f704" providerId="ADAL" clId="{8A0391D2-F888-4B0D-93F8-163AEABADCD9}" dt="2025-07-17T18:20:28.846" v="18323" actId="1076"/>
          <ac:spMkLst>
            <pc:docMk/>
            <pc:sldMk cId="0" sldId="256"/>
            <ac:spMk id="47" creationId="{965D1E03-85DD-52E4-9CEA-5294301D267D}"/>
          </ac:spMkLst>
        </pc:spChg>
        <pc:spChg chg="add del mod">
          <ac:chgData name="Crouch, Elijah N. (MSFC-EV42)[ESSCA]" userId="d7eb4dc9-0f3d-4634-bb43-fc5ad166f704" providerId="ADAL" clId="{8A0391D2-F888-4B0D-93F8-163AEABADCD9}" dt="2025-07-17T17:57:23.433" v="17069" actId="478"/>
          <ac:spMkLst>
            <pc:docMk/>
            <pc:sldMk cId="0" sldId="256"/>
            <ac:spMk id="48" creationId="{646CDC64-34F0-9A3C-05C8-FEC33427977C}"/>
          </ac:spMkLst>
        </pc:spChg>
        <pc:spChg chg="del">
          <ac:chgData name="Crouch, Elijah N. (MSFC-EV42)[ESSCA]" userId="d7eb4dc9-0f3d-4634-bb43-fc5ad166f704" providerId="ADAL" clId="{8A0391D2-F888-4B0D-93F8-163AEABADCD9}" dt="2025-07-15T17:43:34.894" v="1111" actId="478"/>
          <ac:spMkLst>
            <pc:docMk/>
            <pc:sldMk cId="0" sldId="256"/>
            <ac:spMk id="49" creationId="{6F2D9DE1-6FEE-7D56-1DF5-0CD4EDA2584F}"/>
          </ac:spMkLst>
        </pc:spChg>
        <pc:spChg chg="add mod">
          <ac:chgData name="Crouch, Elijah N. (MSFC-EV42)[ESSCA]" userId="d7eb4dc9-0f3d-4634-bb43-fc5ad166f704" providerId="ADAL" clId="{8A0391D2-F888-4B0D-93F8-163AEABADCD9}" dt="2025-07-17T18:12:00.731" v="17512" actId="20577"/>
          <ac:spMkLst>
            <pc:docMk/>
            <pc:sldMk cId="0" sldId="256"/>
            <ac:spMk id="49" creationId="{F3F01781-6659-6CB7-CCB3-1AA89C5BC8D3}"/>
          </ac:spMkLst>
        </pc:spChg>
        <pc:spChg chg="mod">
          <ac:chgData name="Crouch, Elijah N. (MSFC-EV42)[ESSCA]" userId="d7eb4dc9-0f3d-4634-bb43-fc5ad166f704" providerId="ADAL" clId="{8A0391D2-F888-4B0D-93F8-163AEABADCD9}" dt="2025-07-17T13:26:55.696" v="8434" actId="1076"/>
          <ac:spMkLst>
            <pc:docMk/>
            <pc:sldMk cId="0" sldId="256"/>
            <ac:spMk id="50" creationId="{77DFF7CD-E07E-DBEC-611B-D6AC35D6C928}"/>
          </ac:spMkLst>
        </pc:spChg>
        <pc:spChg chg="del mod">
          <ac:chgData name="Crouch, Elijah N. (MSFC-EV42)[ESSCA]" userId="d7eb4dc9-0f3d-4634-bb43-fc5ad166f704" providerId="ADAL" clId="{8A0391D2-F888-4B0D-93F8-163AEABADCD9}" dt="2025-07-15T17:43:36.378" v="1113" actId="478"/>
          <ac:spMkLst>
            <pc:docMk/>
            <pc:sldMk cId="0" sldId="256"/>
            <ac:spMk id="51" creationId="{4F7C5F69-3926-034C-8CD6-E744B4438C43}"/>
          </ac:spMkLst>
        </pc:spChg>
        <pc:spChg chg="mod">
          <ac:chgData name="Crouch, Elijah N. (MSFC-EV42)[ESSCA]" userId="d7eb4dc9-0f3d-4634-bb43-fc5ad166f704" providerId="ADAL" clId="{8A0391D2-F888-4B0D-93F8-163AEABADCD9}" dt="2025-07-21T13:18:53.926" v="21909" actId="20577"/>
          <ac:spMkLst>
            <pc:docMk/>
            <pc:sldMk cId="0" sldId="256"/>
            <ac:spMk id="52" creationId="{F0107884-F329-7510-089F-685DCF6498CA}"/>
          </ac:spMkLst>
        </pc:spChg>
        <pc:spChg chg="mod">
          <ac:chgData name="Crouch, Elijah N. (MSFC-EV42)[ESSCA]" userId="d7eb4dc9-0f3d-4634-bb43-fc5ad166f704" providerId="ADAL" clId="{8A0391D2-F888-4B0D-93F8-163AEABADCD9}" dt="2025-07-17T13:27:01.639" v="8436" actId="1076"/>
          <ac:spMkLst>
            <pc:docMk/>
            <pc:sldMk cId="0" sldId="256"/>
            <ac:spMk id="53" creationId="{00127D6C-DB4E-8697-6E66-D2D33BCC9050}"/>
          </ac:spMkLst>
        </pc:spChg>
        <pc:spChg chg="mod">
          <ac:chgData name="Crouch, Elijah N. (MSFC-EV42)[ESSCA]" userId="d7eb4dc9-0f3d-4634-bb43-fc5ad166f704" providerId="ADAL" clId="{8A0391D2-F888-4B0D-93F8-163AEABADCD9}" dt="2025-07-17T16:47:51.676" v="15564" actId="1076"/>
          <ac:spMkLst>
            <pc:docMk/>
            <pc:sldMk cId="0" sldId="256"/>
            <ac:spMk id="54" creationId="{26C41328-12CC-AB8A-13FB-6A9E8679C317}"/>
          </ac:spMkLst>
        </pc:spChg>
        <pc:spChg chg="del">
          <ac:chgData name="Crouch, Elijah N. (MSFC-EV42)[ESSCA]" userId="d7eb4dc9-0f3d-4634-bb43-fc5ad166f704" providerId="ADAL" clId="{8A0391D2-F888-4B0D-93F8-163AEABADCD9}" dt="2025-07-15T17:43:39.305" v="1115" actId="478"/>
          <ac:spMkLst>
            <pc:docMk/>
            <pc:sldMk cId="0" sldId="256"/>
            <ac:spMk id="56" creationId="{EB87BE9E-3FB7-1534-5E53-0B35C6A80B92}"/>
          </ac:spMkLst>
        </pc:spChg>
        <pc:spChg chg="del mod">
          <ac:chgData name="Crouch, Elijah N. (MSFC-EV42)[ESSCA]" userId="d7eb4dc9-0f3d-4634-bb43-fc5ad166f704" providerId="ADAL" clId="{8A0391D2-F888-4B0D-93F8-163AEABADCD9}" dt="2025-07-15T17:43:12.484" v="1109"/>
          <ac:spMkLst>
            <pc:docMk/>
            <pc:sldMk cId="0" sldId="256"/>
            <ac:spMk id="57" creationId="{91BDBB83-99D2-7CF8-8BDB-10C2F42B4137}"/>
          </ac:spMkLst>
        </pc:spChg>
        <pc:spChg chg="add mod">
          <ac:chgData name="Crouch, Elijah N. (MSFC-EV42)[ESSCA]" userId="d7eb4dc9-0f3d-4634-bb43-fc5ad166f704" providerId="ADAL" clId="{8A0391D2-F888-4B0D-93F8-163AEABADCD9}" dt="2025-07-17T17:56:46.910" v="17068" actId="1076"/>
          <ac:spMkLst>
            <pc:docMk/>
            <pc:sldMk cId="0" sldId="256"/>
            <ac:spMk id="58" creationId="{145FFA12-98B4-D864-F081-538C142D3C56}"/>
          </ac:spMkLst>
        </pc:spChg>
        <pc:spChg chg="del">
          <ac:chgData name="Crouch, Elijah N. (MSFC-EV42)[ESSCA]" userId="d7eb4dc9-0f3d-4634-bb43-fc5ad166f704" providerId="ADAL" clId="{8A0391D2-F888-4B0D-93F8-163AEABADCD9}" dt="2025-07-15T17:35:39.956" v="978" actId="478"/>
          <ac:spMkLst>
            <pc:docMk/>
            <pc:sldMk cId="0" sldId="256"/>
            <ac:spMk id="58" creationId="{3CC39342-E660-A39B-7B20-D4B9518C0D43}"/>
          </ac:spMkLst>
        </pc:spChg>
        <pc:spChg chg="mod">
          <ac:chgData name="Crouch, Elijah N. (MSFC-EV42)[ESSCA]" userId="d7eb4dc9-0f3d-4634-bb43-fc5ad166f704" providerId="ADAL" clId="{8A0391D2-F888-4B0D-93F8-163AEABADCD9}" dt="2025-07-17T19:24:44.904" v="21821" actId="1076"/>
          <ac:spMkLst>
            <pc:docMk/>
            <pc:sldMk cId="0" sldId="256"/>
            <ac:spMk id="59" creationId="{B0C3660B-FFCC-46E2-C2BA-5EE004155DFC}"/>
          </ac:spMkLst>
        </pc:spChg>
        <pc:spChg chg="add del mod">
          <ac:chgData name="Crouch, Elijah N. (MSFC-EV42)[ESSCA]" userId="d7eb4dc9-0f3d-4634-bb43-fc5ad166f704" providerId="ADAL" clId="{8A0391D2-F888-4B0D-93F8-163AEABADCD9}" dt="2025-07-17T14:35:14.919" v="15232" actId="478"/>
          <ac:spMkLst>
            <pc:docMk/>
            <pc:sldMk cId="0" sldId="256"/>
            <ac:spMk id="60" creationId="{EE17CE40-C70D-DFC1-A206-FA1A07A75FB6}"/>
          </ac:spMkLst>
        </pc:spChg>
        <pc:spChg chg="add del mod">
          <ac:chgData name="Crouch, Elijah N. (MSFC-EV42)[ESSCA]" userId="d7eb4dc9-0f3d-4634-bb43-fc5ad166f704" providerId="ADAL" clId="{8A0391D2-F888-4B0D-93F8-163AEABADCD9}" dt="2025-07-17T14:25:21.498" v="14079" actId="478"/>
          <ac:spMkLst>
            <pc:docMk/>
            <pc:sldMk cId="0" sldId="256"/>
            <ac:spMk id="61" creationId="{12726100-F35D-3D7E-52BA-2F3E4E123618}"/>
          </ac:spMkLst>
        </pc:spChg>
        <pc:spChg chg="add del mod">
          <ac:chgData name="Crouch, Elijah N. (MSFC-EV42)[ESSCA]" userId="d7eb4dc9-0f3d-4634-bb43-fc5ad166f704" providerId="ADAL" clId="{8A0391D2-F888-4B0D-93F8-163AEABADCD9}" dt="2025-07-17T14:35:11.427" v="15231" actId="478"/>
          <ac:spMkLst>
            <pc:docMk/>
            <pc:sldMk cId="0" sldId="256"/>
            <ac:spMk id="62" creationId="{8F3D8A8A-8481-2A9F-8B99-734E3EE3DB9B}"/>
          </ac:spMkLst>
        </pc:spChg>
        <pc:spChg chg="add mod">
          <ac:chgData name="Crouch, Elijah N. (MSFC-EV42)[ESSCA]" userId="d7eb4dc9-0f3d-4634-bb43-fc5ad166f704" providerId="ADAL" clId="{8A0391D2-F888-4B0D-93F8-163AEABADCD9}" dt="2025-07-21T13:18:13.333" v="21844" actId="255"/>
          <ac:spMkLst>
            <pc:docMk/>
            <pc:sldMk cId="0" sldId="256"/>
            <ac:spMk id="62" creationId="{ADA6C11C-EDDA-74E6-F1C3-8CFFF1CF8EFE}"/>
          </ac:spMkLst>
        </pc:spChg>
        <pc:spChg chg="add del mod">
          <ac:chgData name="Crouch, Elijah N. (MSFC-EV42)[ESSCA]" userId="d7eb4dc9-0f3d-4634-bb43-fc5ad166f704" providerId="ADAL" clId="{8A0391D2-F888-4B0D-93F8-163AEABADCD9}" dt="2025-07-17T14:02:27.502" v="12093" actId="478"/>
          <ac:spMkLst>
            <pc:docMk/>
            <pc:sldMk cId="0" sldId="256"/>
            <ac:spMk id="63" creationId="{A8857EB5-A730-92F9-D28E-94AA8AD69DBE}"/>
          </ac:spMkLst>
        </pc:spChg>
        <pc:spChg chg="add mod">
          <ac:chgData name="Crouch, Elijah N. (MSFC-EV42)[ESSCA]" userId="d7eb4dc9-0f3d-4634-bb43-fc5ad166f704" providerId="ADAL" clId="{8A0391D2-F888-4B0D-93F8-163AEABADCD9}" dt="2025-07-17T14:02:45.440" v="12095" actId="1076"/>
          <ac:spMkLst>
            <pc:docMk/>
            <pc:sldMk cId="0" sldId="256"/>
            <ac:spMk id="2048" creationId="{603FC7DF-E8F8-2DDA-68CE-B04B9960B1FE}"/>
          </ac:spMkLst>
        </pc:spChg>
        <pc:spChg chg="add mod">
          <ac:chgData name="Crouch, Elijah N. (MSFC-EV42)[ESSCA]" userId="d7eb4dc9-0f3d-4634-bb43-fc5ad166f704" providerId="ADAL" clId="{8A0391D2-F888-4B0D-93F8-163AEABADCD9}" dt="2025-07-17T18:22:04.388" v="18371" actId="20577"/>
          <ac:spMkLst>
            <pc:docMk/>
            <pc:sldMk cId="0" sldId="256"/>
            <ac:spMk id="2049" creationId="{127EAAE4-DF48-9850-2D6A-E2C8BA14E655}"/>
          </ac:spMkLst>
        </pc:spChg>
        <pc:spChg chg="add del mod">
          <ac:chgData name="Crouch, Elijah N. (MSFC-EV42)[ESSCA]" userId="d7eb4dc9-0f3d-4634-bb43-fc5ad166f704" providerId="ADAL" clId="{8A0391D2-F888-4B0D-93F8-163AEABADCD9}" dt="2025-07-15T18:50:44.728" v="6035" actId="478"/>
          <ac:spMkLst>
            <pc:docMk/>
            <pc:sldMk cId="0" sldId="256"/>
            <ac:spMk id="2050" creationId="{47830423-60C9-4A93-D996-DF6BC306CB2F}"/>
          </ac:spMkLst>
        </pc:spChg>
        <pc:spChg chg="mod">
          <ac:chgData name="Crouch, Elijah N. (MSFC-EV42)[ESSCA]" userId="d7eb4dc9-0f3d-4634-bb43-fc5ad166f704" providerId="ADAL" clId="{8A0391D2-F888-4B0D-93F8-163AEABADCD9}" dt="2025-07-17T19:19:45.265" v="21050" actId="1076"/>
          <ac:spMkLst>
            <pc:docMk/>
            <pc:sldMk cId="0" sldId="256"/>
            <ac:spMk id="2103" creationId="{00000000-0000-0000-0000-000000000000}"/>
          </ac:spMkLst>
        </pc:spChg>
        <pc:spChg chg="add del mod ord">
          <ac:chgData name="Crouch, Elijah N. (MSFC-EV42)[ESSCA]" userId="d7eb4dc9-0f3d-4634-bb43-fc5ad166f704" providerId="ADAL" clId="{8A0391D2-F888-4B0D-93F8-163AEABADCD9}" dt="2025-07-15T17:52:04.422" v="1240" actId="14100"/>
          <ac:spMkLst>
            <pc:docMk/>
            <pc:sldMk cId="0" sldId="256"/>
            <ac:spMk id="2107" creationId="{00000000-0000-0000-0000-000000000000}"/>
          </ac:spMkLst>
        </pc:spChg>
        <pc:spChg chg="add del mod">
          <ac:chgData name="Crouch, Elijah N. (MSFC-EV42)[ESSCA]" userId="d7eb4dc9-0f3d-4634-bb43-fc5ad166f704" providerId="ADAL" clId="{8A0391D2-F888-4B0D-93F8-163AEABADCD9}" dt="2025-07-15T17:22:53.076" v="193" actId="478"/>
          <ac:spMkLst>
            <pc:docMk/>
            <pc:sldMk cId="0" sldId="256"/>
            <ac:spMk id="2109" creationId="{00000000-0000-0000-0000-000000000000}"/>
          </ac:spMkLst>
        </pc:spChg>
        <pc:grpChg chg="add del mod">
          <ac:chgData name="Crouch, Elijah N. (MSFC-EV42)[ESSCA]" userId="d7eb4dc9-0f3d-4634-bb43-fc5ad166f704" providerId="ADAL" clId="{8A0391D2-F888-4B0D-93F8-163AEABADCD9}" dt="2025-07-17T16:49:52.150" v="15587" actId="165"/>
          <ac:grpSpMkLst>
            <pc:docMk/>
            <pc:sldMk cId="0" sldId="256"/>
            <ac:grpSpMk id="2" creationId="{E654385F-871A-2D6B-2AEC-651918CB4417}"/>
          </ac:grpSpMkLst>
        </pc:grpChg>
        <pc:grpChg chg="add mod">
          <ac:chgData name="Crouch, Elijah N. (MSFC-EV42)[ESSCA]" userId="d7eb4dc9-0f3d-4634-bb43-fc5ad166f704" providerId="ADAL" clId="{8A0391D2-F888-4B0D-93F8-163AEABADCD9}" dt="2025-07-17T16:51:21.812" v="15599" actId="1076"/>
          <ac:grpSpMkLst>
            <pc:docMk/>
            <pc:sldMk cId="0" sldId="256"/>
            <ac:grpSpMk id="24" creationId="{58335FE6-9397-A445-BF6B-CA4B0E7D0B53}"/>
          </ac:grpSpMkLst>
        </pc:grpChg>
        <pc:grpChg chg="add del mod">
          <ac:chgData name="Crouch, Elijah N. (MSFC-EV42)[ESSCA]" userId="d7eb4dc9-0f3d-4634-bb43-fc5ad166f704" providerId="ADAL" clId="{8A0391D2-F888-4B0D-93F8-163AEABADCD9}" dt="2025-07-17T16:45:08.659" v="15510" actId="165"/>
          <ac:grpSpMkLst>
            <pc:docMk/>
            <pc:sldMk cId="0" sldId="256"/>
            <ac:grpSpMk id="29" creationId="{D460C29B-AF61-D8E9-83BC-A506355FA797}"/>
          </ac:grpSpMkLst>
        </pc:grpChg>
        <pc:grpChg chg="add mod">
          <ac:chgData name="Crouch, Elijah N. (MSFC-EV42)[ESSCA]" userId="d7eb4dc9-0f3d-4634-bb43-fc5ad166f704" providerId="ADAL" clId="{8A0391D2-F888-4B0D-93F8-163AEABADCD9}" dt="2025-07-17T16:51:00.070" v="15596" actId="164"/>
          <ac:grpSpMkLst>
            <pc:docMk/>
            <pc:sldMk cId="0" sldId="256"/>
            <ac:grpSpMk id="31" creationId="{75549C8C-5946-41F2-778E-64A6481FD0C1}"/>
          </ac:grpSpMkLst>
        </pc:grpChg>
        <pc:grpChg chg="add mod">
          <ac:chgData name="Crouch, Elijah N. (MSFC-EV42)[ESSCA]" userId="d7eb4dc9-0f3d-4634-bb43-fc5ad166f704" providerId="ADAL" clId="{8A0391D2-F888-4B0D-93F8-163AEABADCD9}" dt="2025-07-17T16:51:00.070" v="15596" actId="164"/>
          <ac:grpSpMkLst>
            <pc:docMk/>
            <pc:sldMk cId="0" sldId="256"/>
            <ac:grpSpMk id="35" creationId="{0E3903DC-0BD4-A947-CEB8-3C57A18E5EC6}"/>
          </ac:grpSpMkLst>
        </pc:grpChg>
        <pc:picChg chg="add del mod ord">
          <ac:chgData name="Crouch, Elijah N. (MSFC-EV42)[ESSCA]" userId="d7eb4dc9-0f3d-4634-bb43-fc5ad166f704" providerId="ADAL" clId="{8A0391D2-F888-4B0D-93F8-163AEABADCD9}" dt="2025-07-15T17:27:12.917" v="290" actId="478"/>
          <ac:picMkLst>
            <pc:docMk/>
            <pc:sldMk cId="0" sldId="256"/>
            <ac:picMk id="5" creationId="{97C23484-90A0-DA13-793D-963663FD10A9}"/>
          </ac:picMkLst>
        </pc:picChg>
        <pc:picChg chg="add mod">
          <ac:chgData name="Crouch, Elijah N. (MSFC-EV42)[ESSCA]" userId="d7eb4dc9-0f3d-4634-bb43-fc5ad166f704" providerId="ADAL" clId="{8A0391D2-F888-4B0D-93F8-163AEABADCD9}" dt="2025-07-17T19:09:41.972" v="20524" actId="1076"/>
          <ac:picMkLst>
            <pc:docMk/>
            <pc:sldMk cId="0" sldId="256"/>
            <ac:picMk id="7" creationId="{DF5C9EC0-B43E-FA1D-C3CE-A4E77F326A1B}"/>
          </ac:picMkLst>
        </pc:picChg>
        <pc:picChg chg="add mod topLvl modCrop">
          <ac:chgData name="Crouch, Elijah N. (MSFC-EV42)[ESSCA]" userId="d7eb4dc9-0f3d-4634-bb43-fc5ad166f704" providerId="ADAL" clId="{8A0391D2-F888-4B0D-93F8-163AEABADCD9}" dt="2025-07-17T16:50:17.855" v="15590" actId="164"/>
          <ac:picMkLst>
            <pc:docMk/>
            <pc:sldMk cId="0" sldId="256"/>
            <ac:picMk id="10" creationId="{999B869C-ACAB-66ED-1527-6B9FE5D30862}"/>
          </ac:picMkLst>
        </pc:picChg>
        <pc:picChg chg="add mod modCrop">
          <ac:chgData name="Crouch, Elijah N. (MSFC-EV42)[ESSCA]" userId="d7eb4dc9-0f3d-4634-bb43-fc5ad166f704" providerId="ADAL" clId="{8A0391D2-F888-4B0D-93F8-163AEABADCD9}" dt="2025-07-15T17:38:32.124" v="1052"/>
          <ac:picMkLst>
            <pc:docMk/>
            <pc:sldMk cId="0" sldId="256"/>
            <ac:picMk id="12" creationId="{74EAA144-D0DD-C011-2CD5-35A740C5FC90}"/>
          </ac:picMkLst>
        </pc:picChg>
        <pc:picChg chg="add mod topLvl modCrop">
          <ac:chgData name="Crouch, Elijah N. (MSFC-EV42)[ESSCA]" userId="d7eb4dc9-0f3d-4634-bb43-fc5ad166f704" providerId="ADAL" clId="{8A0391D2-F888-4B0D-93F8-163AEABADCD9}" dt="2025-07-17T16:50:17.855" v="15590" actId="164"/>
          <ac:picMkLst>
            <pc:docMk/>
            <pc:sldMk cId="0" sldId="256"/>
            <ac:picMk id="14" creationId="{14A72244-98B9-8980-6197-47DA61813FFD}"/>
          </ac:picMkLst>
        </pc:picChg>
        <pc:picChg chg="add mod topLvl modCrop">
          <ac:chgData name="Crouch, Elijah N. (MSFC-EV42)[ESSCA]" userId="d7eb4dc9-0f3d-4634-bb43-fc5ad166f704" providerId="ADAL" clId="{8A0391D2-F888-4B0D-93F8-163AEABADCD9}" dt="2025-07-17T16:50:17.855" v="15590" actId="164"/>
          <ac:picMkLst>
            <pc:docMk/>
            <pc:sldMk cId="0" sldId="256"/>
            <ac:picMk id="18" creationId="{F70F67FC-CC19-B43E-F2A5-26DDB0E11E4C}"/>
          </ac:picMkLst>
        </pc:picChg>
        <pc:picChg chg="add mod topLvl modCrop">
          <ac:chgData name="Crouch, Elijah N. (MSFC-EV42)[ESSCA]" userId="d7eb4dc9-0f3d-4634-bb43-fc5ad166f704" providerId="ADAL" clId="{8A0391D2-F888-4B0D-93F8-163AEABADCD9}" dt="2025-07-17T16:50:17.855" v="15590" actId="164"/>
          <ac:picMkLst>
            <pc:docMk/>
            <pc:sldMk cId="0" sldId="256"/>
            <ac:picMk id="22" creationId="{556A5CDC-5CBF-8BDB-6912-9E547AA4932E}"/>
          </ac:picMkLst>
        </pc:picChg>
        <pc:picChg chg="add mod">
          <ac:chgData name="Crouch, Elijah N. (MSFC-EV42)[ESSCA]" userId="d7eb4dc9-0f3d-4634-bb43-fc5ad166f704" providerId="ADAL" clId="{8A0391D2-F888-4B0D-93F8-163AEABADCD9}" dt="2025-07-17T16:51:21.812" v="15599" actId="1076"/>
          <ac:picMkLst>
            <pc:docMk/>
            <pc:sldMk cId="0" sldId="256"/>
            <ac:picMk id="25" creationId="{CD36D032-B72C-55A1-3FB4-FF19A42259D4}"/>
          </ac:picMkLst>
        </pc:picChg>
        <pc:picChg chg="del mod">
          <ac:chgData name="Crouch, Elijah N. (MSFC-EV42)[ESSCA]" userId="d7eb4dc9-0f3d-4634-bb43-fc5ad166f704" providerId="ADAL" clId="{8A0391D2-F888-4B0D-93F8-163AEABADCD9}" dt="2025-07-15T18:18:34.706" v="3579" actId="478"/>
          <ac:picMkLst>
            <pc:docMk/>
            <pc:sldMk cId="0" sldId="256"/>
            <ac:picMk id="29" creationId="{D72E223A-EC3E-4199-98A1-5F03B7BB3EE9}"/>
          </ac:picMkLst>
        </pc:picChg>
        <pc:picChg chg="add del mod">
          <ac:chgData name="Crouch, Elijah N. (MSFC-EV42)[ESSCA]" userId="d7eb4dc9-0f3d-4634-bb43-fc5ad166f704" providerId="ADAL" clId="{8A0391D2-F888-4B0D-93F8-163AEABADCD9}" dt="2025-07-17T17:45:10.125" v="16063" actId="478"/>
          <ac:picMkLst>
            <pc:docMk/>
            <pc:sldMk cId="0" sldId="256"/>
            <ac:picMk id="39" creationId="{4B83DEE1-4DB7-C734-614B-1BC7F8525D61}"/>
          </ac:picMkLst>
        </pc:picChg>
        <pc:picChg chg="add mod">
          <ac:chgData name="Crouch, Elijah N. (MSFC-EV42)[ESSCA]" userId="d7eb4dc9-0f3d-4634-bb43-fc5ad166f704" providerId="ADAL" clId="{8A0391D2-F888-4B0D-93F8-163AEABADCD9}" dt="2025-07-17T17:08:59.879" v="16044" actId="1076"/>
          <ac:picMkLst>
            <pc:docMk/>
            <pc:sldMk cId="0" sldId="256"/>
            <ac:picMk id="41" creationId="{39DF6B12-4563-6AEF-9CC6-496988739130}"/>
          </ac:picMkLst>
        </pc:picChg>
        <pc:picChg chg="add del">
          <ac:chgData name="Crouch, Elijah N. (MSFC-EV42)[ESSCA]" userId="d7eb4dc9-0f3d-4634-bb43-fc5ad166f704" providerId="ADAL" clId="{8A0391D2-F888-4B0D-93F8-163AEABADCD9}" dt="2025-07-15T18:18:49.887" v="3582" actId="478"/>
          <ac:picMkLst>
            <pc:docMk/>
            <pc:sldMk cId="0" sldId="256"/>
            <ac:picMk id="41" creationId="{55CC1F97-1D1D-FCEC-4857-1ED0C003CAD1}"/>
          </ac:picMkLst>
        </pc:picChg>
        <pc:picChg chg="add del">
          <ac:chgData name="Crouch, Elijah N. (MSFC-EV42)[ESSCA]" userId="d7eb4dc9-0f3d-4634-bb43-fc5ad166f704" providerId="ADAL" clId="{8A0391D2-F888-4B0D-93F8-163AEABADCD9}" dt="2025-07-17T17:40:46.998" v="16061" actId="22"/>
          <ac:picMkLst>
            <pc:docMk/>
            <pc:sldMk cId="0" sldId="256"/>
            <ac:picMk id="55" creationId="{74EF29F5-494D-0E37-ACDF-7ACC584B10F3}"/>
          </ac:picMkLst>
        </pc:picChg>
        <pc:picChg chg="del">
          <ac:chgData name="Crouch, Elijah N. (MSFC-EV42)[ESSCA]" userId="d7eb4dc9-0f3d-4634-bb43-fc5ad166f704" providerId="ADAL" clId="{8A0391D2-F888-4B0D-93F8-163AEABADCD9}" dt="2025-07-15T17:43:37.290" v="1114" actId="478"/>
          <ac:picMkLst>
            <pc:docMk/>
            <pc:sldMk cId="0" sldId="256"/>
            <ac:picMk id="55" creationId="{7C16EA53-2F3E-C79C-C714-2ED17D92336E}"/>
          </ac:picMkLst>
        </pc:picChg>
        <pc:picChg chg="add mod">
          <ac:chgData name="Crouch, Elijah N. (MSFC-EV42)[ESSCA]" userId="d7eb4dc9-0f3d-4634-bb43-fc5ad166f704" providerId="ADAL" clId="{8A0391D2-F888-4B0D-93F8-163AEABADCD9}" dt="2025-07-17T17:45:25.136" v="16065" actId="1076"/>
          <ac:picMkLst>
            <pc:docMk/>
            <pc:sldMk cId="0" sldId="256"/>
            <ac:picMk id="57" creationId="{2285139F-AD5F-AF2E-A554-D4D43E84FB55}"/>
          </ac:picMkLst>
        </pc:picChg>
        <pc:picChg chg="add mod modCrop">
          <ac:chgData name="Crouch, Elijah N. (MSFC-EV42)[ESSCA]" userId="d7eb4dc9-0f3d-4634-bb43-fc5ad166f704" providerId="ADAL" clId="{8A0391D2-F888-4B0D-93F8-163AEABADCD9}" dt="2025-07-17T18:29:12.718" v="18372" actId="1076"/>
          <ac:picMkLst>
            <pc:docMk/>
            <pc:sldMk cId="0" sldId="256"/>
            <ac:picMk id="61" creationId="{C1F370A5-1E58-F46B-FFE1-9799E63587A5}"/>
          </ac:picMkLst>
        </pc:picChg>
      </pc:sldChg>
      <pc:sldMasterChg chg="addSp">
        <pc:chgData name="Crouch, Elijah N. (MSFC-EV42)[ESSCA]" userId="d7eb4dc9-0f3d-4634-bb43-fc5ad166f704" providerId="ADAL" clId="{8A0391D2-F888-4B0D-93F8-163AEABADCD9}" dt="2025-07-15T14:35:12.689" v="51"/>
        <pc:sldMasterMkLst>
          <pc:docMk/>
          <pc:sldMasterMk cId="4026532149" sldId="2147483660"/>
        </pc:sldMasterMkLst>
        <pc:graphicFrameChg chg="add">
          <ac:chgData name="Crouch, Elijah N. (MSFC-EV42)[ESSCA]" userId="d7eb4dc9-0f3d-4634-bb43-fc5ad166f704" providerId="ADAL" clId="{8A0391D2-F888-4B0D-93F8-163AEABADCD9}" dt="2025-07-15T14:35:12.689" v="51"/>
          <ac:graphicFrameMkLst>
            <pc:docMk/>
            <pc:sldMasterMk cId="4026532149" sldId="2147483660"/>
            <ac:graphicFrameMk id="7" creationId="{6FE964A5-5543-EE81-917D-E7FAF0330D81}"/>
          </ac:graphicFrameMkLst>
        </pc:graphicFrame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800225" y="692150"/>
            <a:ext cx="3116263" cy="34655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32B1714-167C-4893-B957-E1E9B7C0BBDF}" type="slidenum">
              <a:rPr lang="en-US" altLang="en-US"/>
              <a:pPr/>
              <a:t>‹#›</a:t>
            </a:fld>
            <a:endParaRPr lang="en-US" altLang="en-US"/>
          </a:p>
        </p:txBody>
      </p:sp>
    </p:spTree>
    <p:extLst>
      <p:ext uri="{BB962C8B-B14F-4D97-AF65-F5344CB8AC3E}">
        <p14:creationId xmlns:p14="http://schemas.microsoft.com/office/powerpoint/2010/main" val="24725561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824" kern="1200">
        <a:solidFill>
          <a:schemeClr val="tx1"/>
        </a:solidFill>
        <a:latin typeface="Arial" charset="0"/>
        <a:ea typeface="+mn-ea"/>
        <a:cs typeface="+mn-cs"/>
      </a:defRPr>
    </a:lvl1pPr>
    <a:lvl2pPr marL="694944" algn="l" rtl="0" fontAlgn="base">
      <a:spcBef>
        <a:spcPct val="30000"/>
      </a:spcBef>
      <a:spcAft>
        <a:spcPct val="0"/>
      </a:spcAft>
      <a:defRPr sz="1824" kern="1200">
        <a:solidFill>
          <a:schemeClr val="tx1"/>
        </a:solidFill>
        <a:latin typeface="Arial" charset="0"/>
        <a:ea typeface="+mn-ea"/>
        <a:cs typeface="+mn-cs"/>
      </a:defRPr>
    </a:lvl2pPr>
    <a:lvl3pPr marL="1389888" algn="l" rtl="0" fontAlgn="base">
      <a:spcBef>
        <a:spcPct val="30000"/>
      </a:spcBef>
      <a:spcAft>
        <a:spcPct val="0"/>
      </a:spcAft>
      <a:defRPr sz="1824" kern="1200">
        <a:solidFill>
          <a:schemeClr val="tx1"/>
        </a:solidFill>
        <a:latin typeface="Arial" charset="0"/>
        <a:ea typeface="+mn-ea"/>
        <a:cs typeface="+mn-cs"/>
      </a:defRPr>
    </a:lvl3pPr>
    <a:lvl4pPr marL="2084832" algn="l" rtl="0" fontAlgn="base">
      <a:spcBef>
        <a:spcPct val="30000"/>
      </a:spcBef>
      <a:spcAft>
        <a:spcPct val="0"/>
      </a:spcAft>
      <a:defRPr sz="1824" kern="1200">
        <a:solidFill>
          <a:schemeClr val="tx1"/>
        </a:solidFill>
        <a:latin typeface="Arial" charset="0"/>
        <a:ea typeface="+mn-ea"/>
        <a:cs typeface="+mn-cs"/>
      </a:defRPr>
    </a:lvl4pPr>
    <a:lvl5pPr marL="2779776" algn="l" rtl="0" fontAlgn="base">
      <a:spcBef>
        <a:spcPct val="30000"/>
      </a:spcBef>
      <a:spcAft>
        <a:spcPct val="0"/>
      </a:spcAft>
      <a:defRPr sz="1824" kern="1200">
        <a:solidFill>
          <a:schemeClr val="tx1"/>
        </a:solidFill>
        <a:latin typeface="Arial" charset="0"/>
        <a:ea typeface="+mn-ea"/>
        <a:cs typeface="+mn-cs"/>
      </a:defRPr>
    </a:lvl5pPr>
    <a:lvl6pPr marL="3474720" algn="l" defTabSz="1389888" rtl="0" eaLnBrk="1" latinLnBrk="0" hangingPunct="1">
      <a:defRPr sz="1824" kern="1200">
        <a:solidFill>
          <a:schemeClr val="tx1"/>
        </a:solidFill>
        <a:latin typeface="+mn-lt"/>
        <a:ea typeface="+mn-ea"/>
        <a:cs typeface="+mn-cs"/>
      </a:defRPr>
    </a:lvl6pPr>
    <a:lvl7pPr marL="4169664" algn="l" defTabSz="1389888" rtl="0" eaLnBrk="1" latinLnBrk="0" hangingPunct="1">
      <a:defRPr sz="1824" kern="1200">
        <a:solidFill>
          <a:schemeClr val="tx1"/>
        </a:solidFill>
        <a:latin typeface="+mn-lt"/>
        <a:ea typeface="+mn-ea"/>
        <a:cs typeface="+mn-cs"/>
      </a:defRPr>
    </a:lvl7pPr>
    <a:lvl8pPr marL="4864608" algn="l" defTabSz="1389888" rtl="0" eaLnBrk="1" latinLnBrk="0" hangingPunct="1">
      <a:defRPr sz="1824" kern="1200">
        <a:solidFill>
          <a:schemeClr val="tx1"/>
        </a:solidFill>
        <a:latin typeface="+mn-lt"/>
        <a:ea typeface="+mn-ea"/>
        <a:cs typeface="+mn-cs"/>
      </a:defRPr>
    </a:lvl8pPr>
    <a:lvl9pPr marL="5559552" algn="l" defTabSz="1389888" rtl="0" eaLnBrk="1" latinLnBrk="0" hangingPunct="1">
      <a:defRPr sz="18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5522B-F4DF-4E17-942A-2106B2B06129}"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1800225" y="692150"/>
            <a:ext cx="3116263" cy="3465513"/>
          </a:xfrm>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1362267"/>
            <a:ext cx="27980640" cy="784013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937760" y="20726400"/>
            <a:ext cx="23042880" cy="93472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8023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920" y="1464733"/>
            <a:ext cx="29626560" cy="609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45920" y="8534400"/>
            <a:ext cx="29626560" cy="2413846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52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464734"/>
            <a:ext cx="7406640" cy="3120813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1464734"/>
            <a:ext cx="21945600" cy="3120813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49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1464733"/>
            <a:ext cx="29626560" cy="609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45920" y="8534400"/>
            <a:ext cx="29626560" cy="241384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96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3503467"/>
            <a:ext cx="27980640" cy="72644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15502467"/>
            <a:ext cx="27980640" cy="8001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194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920" y="1464733"/>
            <a:ext cx="29626560" cy="609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45920" y="8534400"/>
            <a:ext cx="14676120" cy="241384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96360" y="8534400"/>
            <a:ext cx="14676120" cy="2413846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455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464733"/>
            <a:ext cx="29626560" cy="609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8187267"/>
            <a:ext cx="14544675" cy="341206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5921" y="11599334"/>
            <a:ext cx="14544675" cy="2107353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0" y="8187267"/>
            <a:ext cx="14550390" cy="341206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090" y="11599334"/>
            <a:ext cx="14550390" cy="2107353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456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1464733"/>
            <a:ext cx="29626560" cy="6096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3506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13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1" y="1456267"/>
            <a:ext cx="10829925" cy="61976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70180" y="1456267"/>
            <a:ext cx="18402300" cy="31216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1" y="7653867"/>
            <a:ext cx="10829925" cy="25019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027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5" y="25603200"/>
            <a:ext cx="19751040" cy="302260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2235" y="3268133"/>
            <a:ext cx="19751040" cy="2194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2235" y="28625800"/>
            <a:ext cx="19751040" cy="4292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369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8" name="Object 14"/>
          <p:cNvGraphicFramePr>
            <a:graphicFrameLocks noChangeAspect="1"/>
          </p:cNvGraphicFramePr>
          <p:nvPr userDrawn="1"/>
        </p:nvGraphicFramePr>
        <p:xfrm>
          <a:off x="22014181" y="36059534"/>
          <a:ext cx="9872663" cy="207433"/>
        </p:xfrm>
        <a:graphic>
          <a:graphicData uri="http://schemas.openxmlformats.org/presentationml/2006/ole">
            <mc:AlternateContent xmlns:mc="http://schemas.openxmlformats.org/markup-compatibility/2006">
              <mc:Choice xmlns:v="urn:schemas-microsoft-com:vml" Requires="v">
                <p:oleObj name="CorelDRAW" r:id="rId13" imgW="8828280" imgH="313200" progId="CorelDRAW.Graphic.13">
                  <p:embed/>
                </p:oleObj>
              </mc:Choice>
              <mc:Fallback>
                <p:oleObj name="CorelDRAW" r:id="rId13" imgW="8828280" imgH="313200" progId="CorelDRAW.Graphic.13">
                  <p:embed/>
                  <p:pic>
                    <p:nvPicPr>
                      <p:cNvPr id="1038"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14181" y="36059534"/>
                        <a:ext cx="9872663" cy="2074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250" rtl="0" fontAlgn="base">
        <a:spcBef>
          <a:spcPct val="0"/>
        </a:spcBef>
        <a:spcAft>
          <a:spcPct val="0"/>
        </a:spcAft>
        <a:defRPr sz="12100">
          <a:solidFill>
            <a:schemeClr val="tx2"/>
          </a:solidFill>
          <a:latin typeface="+mj-lt"/>
          <a:ea typeface="+mj-ea"/>
          <a:cs typeface="+mj-cs"/>
        </a:defRPr>
      </a:lvl1pPr>
      <a:lvl2pPr algn="ctr" defTabSz="2508250" rtl="0" fontAlgn="base">
        <a:spcBef>
          <a:spcPct val="0"/>
        </a:spcBef>
        <a:spcAft>
          <a:spcPct val="0"/>
        </a:spcAft>
        <a:defRPr sz="12100">
          <a:solidFill>
            <a:schemeClr val="tx2"/>
          </a:solidFill>
          <a:latin typeface="Arial" charset="0"/>
        </a:defRPr>
      </a:lvl2pPr>
      <a:lvl3pPr algn="ctr" defTabSz="2508250" rtl="0" fontAlgn="base">
        <a:spcBef>
          <a:spcPct val="0"/>
        </a:spcBef>
        <a:spcAft>
          <a:spcPct val="0"/>
        </a:spcAft>
        <a:defRPr sz="12100">
          <a:solidFill>
            <a:schemeClr val="tx2"/>
          </a:solidFill>
          <a:latin typeface="Arial" charset="0"/>
        </a:defRPr>
      </a:lvl3pPr>
      <a:lvl4pPr algn="ctr" defTabSz="2508250" rtl="0" fontAlgn="base">
        <a:spcBef>
          <a:spcPct val="0"/>
        </a:spcBef>
        <a:spcAft>
          <a:spcPct val="0"/>
        </a:spcAft>
        <a:defRPr sz="12100">
          <a:solidFill>
            <a:schemeClr val="tx2"/>
          </a:solidFill>
          <a:latin typeface="Arial" charset="0"/>
        </a:defRPr>
      </a:lvl4pPr>
      <a:lvl5pPr algn="ctr" defTabSz="2508250" rtl="0" fontAlgn="base">
        <a:spcBef>
          <a:spcPct val="0"/>
        </a:spcBef>
        <a:spcAft>
          <a:spcPct val="0"/>
        </a:spcAft>
        <a:defRPr sz="12100">
          <a:solidFill>
            <a:schemeClr val="tx2"/>
          </a:solidFill>
          <a:latin typeface="Arial" charset="0"/>
        </a:defRPr>
      </a:lvl5pPr>
      <a:lvl6pPr marL="457200" algn="ctr" defTabSz="2508250" rtl="0" fontAlgn="base">
        <a:spcBef>
          <a:spcPct val="0"/>
        </a:spcBef>
        <a:spcAft>
          <a:spcPct val="0"/>
        </a:spcAft>
        <a:defRPr sz="12100">
          <a:solidFill>
            <a:schemeClr val="tx2"/>
          </a:solidFill>
          <a:latin typeface="Arial" charset="0"/>
        </a:defRPr>
      </a:lvl6pPr>
      <a:lvl7pPr marL="914400" algn="ctr" defTabSz="2508250" rtl="0" fontAlgn="base">
        <a:spcBef>
          <a:spcPct val="0"/>
        </a:spcBef>
        <a:spcAft>
          <a:spcPct val="0"/>
        </a:spcAft>
        <a:defRPr sz="12100">
          <a:solidFill>
            <a:schemeClr val="tx2"/>
          </a:solidFill>
          <a:latin typeface="Arial" charset="0"/>
        </a:defRPr>
      </a:lvl7pPr>
      <a:lvl8pPr marL="1371600" algn="ctr" defTabSz="2508250" rtl="0" fontAlgn="base">
        <a:spcBef>
          <a:spcPct val="0"/>
        </a:spcBef>
        <a:spcAft>
          <a:spcPct val="0"/>
        </a:spcAft>
        <a:defRPr sz="12100">
          <a:solidFill>
            <a:schemeClr val="tx2"/>
          </a:solidFill>
          <a:latin typeface="Arial" charset="0"/>
        </a:defRPr>
      </a:lvl8pPr>
      <a:lvl9pPr marL="1828800" algn="ctr" defTabSz="2508250" rtl="0" fontAlgn="base">
        <a:spcBef>
          <a:spcPct val="0"/>
        </a:spcBef>
        <a:spcAft>
          <a:spcPct val="0"/>
        </a:spcAft>
        <a:defRPr sz="12100">
          <a:solidFill>
            <a:schemeClr val="tx2"/>
          </a:solidFill>
          <a:latin typeface="Arial" charset="0"/>
        </a:defRPr>
      </a:lvl9pPr>
    </p:titleStyle>
    <p:bodyStyle>
      <a:lvl1pPr marL="941388" indent="-941388" algn="l" defTabSz="2508250" rtl="0" fontAlgn="base">
        <a:spcBef>
          <a:spcPct val="20000"/>
        </a:spcBef>
        <a:spcAft>
          <a:spcPct val="0"/>
        </a:spcAft>
        <a:buChar char="•"/>
        <a:defRPr sz="8800">
          <a:solidFill>
            <a:schemeClr val="tx1"/>
          </a:solidFill>
          <a:latin typeface="+mn-lt"/>
          <a:ea typeface="+mn-ea"/>
          <a:cs typeface="+mn-cs"/>
        </a:defRPr>
      </a:lvl1pPr>
      <a:lvl2pPr marL="2036763" indent="-782638" algn="l" defTabSz="2508250" rtl="0" fontAlgn="base">
        <a:spcBef>
          <a:spcPct val="20000"/>
        </a:spcBef>
        <a:spcAft>
          <a:spcPct val="0"/>
        </a:spcAft>
        <a:buChar char="–"/>
        <a:defRPr sz="7700">
          <a:solidFill>
            <a:schemeClr val="tx1"/>
          </a:solidFill>
          <a:latin typeface="+mn-lt"/>
        </a:defRPr>
      </a:lvl2pPr>
      <a:lvl3pPr marL="3135313" indent="-627063" algn="l" defTabSz="2508250" rtl="0" fontAlgn="base">
        <a:spcBef>
          <a:spcPct val="20000"/>
        </a:spcBef>
        <a:spcAft>
          <a:spcPct val="0"/>
        </a:spcAft>
        <a:buChar char="•"/>
        <a:defRPr sz="6600">
          <a:solidFill>
            <a:schemeClr val="tx1"/>
          </a:solidFill>
          <a:latin typeface="+mn-lt"/>
        </a:defRPr>
      </a:lvl3pPr>
      <a:lvl4pPr marL="4387850" indent="-625475" algn="l" defTabSz="2508250" rtl="0" fontAlgn="base">
        <a:spcBef>
          <a:spcPct val="20000"/>
        </a:spcBef>
        <a:spcAft>
          <a:spcPct val="0"/>
        </a:spcAft>
        <a:buChar char="–"/>
        <a:defRPr sz="5500">
          <a:solidFill>
            <a:schemeClr val="tx1"/>
          </a:solidFill>
          <a:latin typeface="+mn-lt"/>
        </a:defRPr>
      </a:lvl4pPr>
      <a:lvl5pPr marL="5643563" indent="-627063" algn="l" defTabSz="2508250" rtl="0" fontAlgn="base">
        <a:spcBef>
          <a:spcPct val="20000"/>
        </a:spcBef>
        <a:spcAft>
          <a:spcPct val="0"/>
        </a:spcAft>
        <a:buChar char="»"/>
        <a:defRPr sz="5500">
          <a:solidFill>
            <a:schemeClr val="tx1"/>
          </a:solidFill>
          <a:latin typeface="+mn-lt"/>
        </a:defRPr>
      </a:lvl5pPr>
      <a:lvl6pPr marL="6100763" indent="-627063" algn="l" defTabSz="2508250" rtl="0" fontAlgn="base">
        <a:spcBef>
          <a:spcPct val="20000"/>
        </a:spcBef>
        <a:spcAft>
          <a:spcPct val="0"/>
        </a:spcAft>
        <a:buChar char="»"/>
        <a:defRPr sz="5500">
          <a:solidFill>
            <a:schemeClr val="tx1"/>
          </a:solidFill>
          <a:latin typeface="+mn-lt"/>
        </a:defRPr>
      </a:lvl6pPr>
      <a:lvl7pPr marL="6557963" indent="-627063" algn="l" defTabSz="2508250" rtl="0" fontAlgn="base">
        <a:spcBef>
          <a:spcPct val="20000"/>
        </a:spcBef>
        <a:spcAft>
          <a:spcPct val="0"/>
        </a:spcAft>
        <a:buChar char="»"/>
        <a:defRPr sz="5500">
          <a:solidFill>
            <a:schemeClr val="tx1"/>
          </a:solidFill>
          <a:latin typeface="+mn-lt"/>
        </a:defRPr>
      </a:lvl7pPr>
      <a:lvl8pPr marL="7015163" indent="-627063" algn="l" defTabSz="2508250" rtl="0" fontAlgn="base">
        <a:spcBef>
          <a:spcPct val="20000"/>
        </a:spcBef>
        <a:spcAft>
          <a:spcPct val="0"/>
        </a:spcAft>
        <a:buChar char="»"/>
        <a:defRPr sz="5500">
          <a:solidFill>
            <a:schemeClr val="tx1"/>
          </a:solidFill>
          <a:latin typeface="+mn-lt"/>
        </a:defRPr>
      </a:lvl8pPr>
      <a:lvl9pPr marL="7472363" indent="-627063" algn="l" defTabSz="2508250" rtl="0" fontAlgn="base">
        <a:spcBef>
          <a:spcPct val="20000"/>
        </a:spcBef>
        <a:spcAft>
          <a:spcPct val="0"/>
        </a:spcAft>
        <a:buChar char="»"/>
        <a:defRPr sz="5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14315A"/>
            </a:gs>
            <a:gs pos="50000">
              <a:srgbClr val="E5EBFF"/>
            </a:gs>
            <a:gs pos="95000">
              <a:srgbClr val="14315A"/>
            </a:gs>
          </a:gsLst>
          <a:lin ang="5400000" scaled="1"/>
          <a:tileRect/>
        </a:gradFill>
        <a:effectLst/>
      </p:bgPr>
    </p:bg>
    <p:spTree>
      <p:nvGrpSpPr>
        <p:cNvPr id="1" name=""/>
        <p:cNvGrpSpPr/>
        <p:nvPr/>
      </p:nvGrpSpPr>
      <p:grpSpPr>
        <a:xfrm>
          <a:off x="0" y="0"/>
          <a:ext cx="0" cy="0"/>
          <a:chOff x="0" y="0"/>
          <a:chExt cx="0" cy="0"/>
        </a:xfrm>
      </p:grpSpPr>
      <p:sp>
        <p:nvSpPr>
          <p:cNvPr id="5" name="AutoShape 55">
            <a:extLst>
              <a:ext uri="{FF2B5EF4-FFF2-40B4-BE49-F238E27FC236}">
                <a16:creationId xmlns:a16="http://schemas.microsoft.com/office/drawing/2014/main" id="{BE6B4AC2-F154-3FF8-9AE3-420B4AD19BBA}"/>
              </a:ext>
            </a:extLst>
          </p:cNvPr>
          <p:cNvSpPr>
            <a:spLocks noChangeArrowheads="1"/>
          </p:cNvSpPr>
          <p:nvPr/>
        </p:nvSpPr>
        <p:spPr bwMode="auto">
          <a:xfrm>
            <a:off x="11423510" y="30475475"/>
            <a:ext cx="20969753" cy="499968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55">
            <a:extLst>
              <a:ext uri="{FF2B5EF4-FFF2-40B4-BE49-F238E27FC236}">
                <a16:creationId xmlns:a16="http://schemas.microsoft.com/office/drawing/2014/main" id="{7CE21589-530D-2B5F-CB29-EBB0C9904113}"/>
              </a:ext>
            </a:extLst>
          </p:cNvPr>
          <p:cNvSpPr>
            <a:spLocks noChangeArrowheads="1"/>
          </p:cNvSpPr>
          <p:nvPr/>
        </p:nvSpPr>
        <p:spPr bwMode="auto">
          <a:xfrm>
            <a:off x="22030658" y="6441837"/>
            <a:ext cx="10271052" cy="239049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07" name="AutoShape 59"/>
          <p:cNvSpPr>
            <a:spLocks noChangeArrowheads="1"/>
          </p:cNvSpPr>
          <p:nvPr/>
        </p:nvSpPr>
        <p:spPr bwMode="auto">
          <a:xfrm>
            <a:off x="680483" y="1175477"/>
            <a:ext cx="31578697" cy="4461126"/>
          </a:xfrm>
          <a:prstGeom prst="roundRect">
            <a:avLst>
              <a:gd name="adj" fmla="val 10870"/>
            </a:avLst>
          </a:prstGeom>
          <a:gradFill rotWithShape="1">
            <a:gsLst>
              <a:gs pos="0">
                <a:srgbClr val="8CA0BF"/>
              </a:gs>
              <a:gs pos="26000">
                <a:schemeClr val="bg1"/>
              </a:gs>
            </a:gsLst>
            <a:lin ang="5400000" scaled="1"/>
          </a:gradFill>
          <a:ln w="9525">
            <a:solidFill>
              <a:schemeClr val="tx1"/>
            </a:solidFill>
            <a:round/>
            <a:headEnd/>
            <a:tailEnd/>
          </a:ln>
          <a:effectLst/>
        </p:spPr>
        <p:txBody>
          <a:bodyPr wrap="none" lIns="52249" tIns="26124" rIns="52249" bIns="26124" anchor="ctr"/>
          <a:lstStyle>
            <a:lvl1pPr algn="l" defTabSz="2508250">
              <a:defRPr>
                <a:solidFill>
                  <a:schemeClr val="tx1"/>
                </a:solidFill>
                <a:latin typeface="Arial" charset="0"/>
              </a:defRPr>
            </a:lvl1pPr>
            <a:lvl2pPr marL="261938" algn="l" defTabSz="2508250">
              <a:defRPr>
                <a:solidFill>
                  <a:schemeClr val="tx1"/>
                </a:solidFill>
                <a:latin typeface="Arial" charset="0"/>
              </a:defRPr>
            </a:lvl2pPr>
            <a:lvl3pPr marL="522288" algn="l" defTabSz="2508250">
              <a:defRPr>
                <a:solidFill>
                  <a:schemeClr val="tx1"/>
                </a:solidFill>
                <a:latin typeface="Arial" charset="0"/>
              </a:defRPr>
            </a:lvl3pPr>
            <a:lvl4pPr marL="784225" algn="l" defTabSz="2508250">
              <a:defRPr>
                <a:solidFill>
                  <a:schemeClr val="tx1"/>
                </a:solidFill>
                <a:latin typeface="Arial" charset="0"/>
              </a:defRPr>
            </a:lvl4pPr>
            <a:lvl5pPr marL="1044575" algn="l" defTabSz="2508250">
              <a:defRPr>
                <a:solidFill>
                  <a:schemeClr val="tx1"/>
                </a:solidFill>
                <a:latin typeface="Arial" charset="0"/>
              </a:defRPr>
            </a:lvl5pPr>
            <a:lvl6pPr marL="1501775" defTabSz="2508250" fontAlgn="base">
              <a:spcBef>
                <a:spcPct val="0"/>
              </a:spcBef>
              <a:spcAft>
                <a:spcPct val="0"/>
              </a:spcAft>
              <a:defRPr>
                <a:solidFill>
                  <a:schemeClr val="tx1"/>
                </a:solidFill>
                <a:latin typeface="Arial" charset="0"/>
              </a:defRPr>
            </a:lvl6pPr>
            <a:lvl7pPr marL="1958975" defTabSz="2508250" fontAlgn="base">
              <a:spcBef>
                <a:spcPct val="0"/>
              </a:spcBef>
              <a:spcAft>
                <a:spcPct val="0"/>
              </a:spcAft>
              <a:defRPr>
                <a:solidFill>
                  <a:schemeClr val="tx1"/>
                </a:solidFill>
                <a:latin typeface="Arial" charset="0"/>
              </a:defRPr>
            </a:lvl7pPr>
            <a:lvl8pPr marL="2416175" defTabSz="2508250" fontAlgn="base">
              <a:spcBef>
                <a:spcPct val="0"/>
              </a:spcBef>
              <a:spcAft>
                <a:spcPct val="0"/>
              </a:spcAft>
              <a:defRPr>
                <a:solidFill>
                  <a:schemeClr val="tx1"/>
                </a:solidFill>
                <a:latin typeface="Arial" charset="0"/>
              </a:defRPr>
            </a:lvl8pPr>
            <a:lvl9pPr marL="2873375" defTabSz="2508250" fontAlgn="base">
              <a:spcBef>
                <a:spcPct val="0"/>
              </a:spcBef>
              <a:spcAft>
                <a:spcPct val="0"/>
              </a:spcAft>
              <a:defRPr>
                <a:solidFill>
                  <a:schemeClr val="tx1"/>
                </a:solidFill>
                <a:latin typeface="Arial" charset="0"/>
              </a:defRPr>
            </a:lvl9pPr>
          </a:lstStyle>
          <a:p>
            <a:pPr algn="ctr"/>
            <a:endParaRPr lang="en-US" altLang="en-US">
              <a:solidFill>
                <a:schemeClr val="bg1"/>
              </a:solidFill>
            </a:endParaRPr>
          </a:p>
        </p:txBody>
      </p:sp>
      <p:sp>
        <p:nvSpPr>
          <p:cNvPr id="23" name="Text Box 14">
            <a:extLst>
              <a:ext uri="{FF2B5EF4-FFF2-40B4-BE49-F238E27FC236}">
                <a16:creationId xmlns:a16="http://schemas.microsoft.com/office/drawing/2014/main" id="{3C04FCFE-D33C-49EB-849C-BB104E093CEA}"/>
              </a:ext>
            </a:extLst>
          </p:cNvPr>
          <p:cNvSpPr txBox="1">
            <a:spLocks noChangeArrowheads="1"/>
          </p:cNvSpPr>
          <p:nvPr/>
        </p:nvSpPr>
        <p:spPr bwMode="auto">
          <a:xfrm>
            <a:off x="680483" y="1316975"/>
            <a:ext cx="31557434" cy="434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ts val="0"/>
              </a:spcBef>
            </a:pPr>
            <a:r>
              <a:rPr lang="en-US" altLang="en-US" sz="9800" b="1" cap="small" dirty="0"/>
              <a:t>Impingement analysis</a:t>
            </a:r>
          </a:p>
          <a:p>
            <a:pPr algn="ctr">
              <a:spcBef>
                <a:spcPts val="0"/>
              </a:spcBef>
            </a:pPr>
            <a:r>
              <a:rPr lang="en-US" altLang="en-US" sz="7200" b="1" cap="small" dirty="0"/>
              <a:t>Unreal Engine Implementation</a:t>
            </a:r>
          </a:p>
          <a:p>
            <a:pPr algn="ctr">
              <a:lnSpc>
                <a:spcPct val="150000"/>
              </a:lnSpc>
            </a:pPr>
            <a:r>
              <a:rPr lang="en-US" altLang="en-US" sz="4800" b="1" dirty="0"/>
              <a:t>Elijah Crouch (ESSCA)</a:t>
            </a:r>
          </a:p>
          <a:p>
            <a:pPr algn="ctr"/>
            <a:r>
              <a:rPr lang="en-US" altLang="en-US" sz="3600" b="1" i="1" dirty="0"/>
              <a:t>Mentors: Patrick Serafin (EV42 ESSCA), Dr. Peter McDonough (EV42 ESSCA)</a:t>
            </a:r>
            <a:endParaRPr lang="en-US" altLang="en-US" sz="3600" dirty="0"/>
          </a:p>
        </p:txBody>
      </p:sp>
      <p:sp>
        <p:nvSpPr>
          <p:cNvPr id="2103" name="AutoShape 55"/>
          <p:cNvSpPr>
            <a:spLocks noChangeArrowheads="1"/>
          </p:cNvSpPr>
          <p:nvPr/>
        </p:nvSpPr>
        <p:spPr bwMode="auto">
          <a:xfrm>
            <a:off x="680483" y="6441837"/>
            <a:ext cx="10271052" cy="2918601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9">
            <a:extLst>
              <a:ext uri="{FF2B5EF4-FFF2-40B4-BE49-F238E27FC236}">
                <a16:creationId xmlns:a16="http://schemas.microsoft.com/office/drawing/2014/main" id="{F14310AC-04B9-4D5C-BAB3-557264D61AC5}"/>
              </a:ext>
            </a:extLst>
          </p:cNvPr>
          <p:cNvSpPr txBox="1">
            <a:spLocks noChangeArrowheads="1"/>
          </p:cNvSpPr>
          <p:nvPr/>
        </p:nvSpPr>
        <p:spPr bwMode="auto">
          <a:xfrm>
            <a:off x="1115384" y="7857860"/>
            <a:ext cx="9401247" cy="150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latin typeface="+mn-lt"/>
              </a:rPr>
              <a:t>The Artemis Program is a NASA initiative to bring humans back to the moon. The HLS is the vehicle chosen to do so. For the HLS to arrive safely, all aspects of the booster separation and landing sequences need to be understood.</a:t>
            </a:r>
          </a:p>
        </p:txBody>
      </p:sp>
      <p:sp>
        <p:nvSpPr>
          <p:cNvPr id="27" name="Text Box 42">
            <a:extLst>
              <a:ext uri="{FF2B5EF4-FFF2-40B4-BE49-F238E27FC236}">
                <a16:creationId xmlns:a16="http://schemas.microsoft.com/office/drawing/2014/main" id="{A5BBDA19-0802-499F-BFDA-4667DB716BEC}"/>
              </a:ext>
            </a:extLst>
          </p:cNvPr>
          <p:cNvSpPr txBox="1">
            <a:spLocks noChangeArrowheads="1"/>
          </p:cNvSpPr>
          <p:nvPr/>
        </p:nvSpPr>
        <p:spPr bwMode="auto">
          <a:xfrm>
            <a:off x="674319" y="6794236"/>
            <a:ext cx="10227699" cy="98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altLang="en-US" sz="6000" b="1" cap="small" dirty="0">
                <a:solidFill>
                  <a:srgbClr val="046A38"/>
                </a:solidFill>
              </a:rPr>
              <a:t>Overview</a:t>
            </a:r>
          </a:p>
        </p:txBody>
      </p:sp>
      <p:sp>
        <p:nvSpPr>
          <p:cNvPr id="28" name="Text Box 19">
            <a:extLst>
              <a:ext uri="{FF2B5EF4-FFF2-40B4-BE49-F238E27FC236}">
                <a16:creationId xmlns:a16="http://schemas.microsoft.com/office/drawing/2014/main" id="{653DCF62-DFA8-401F-87C4-4588543A2CE8}"/>
              </a:ext>
            </a:extLst>
          </p:cNvPr>
          <p:cNvSpPr txBox="1">
            <a:spLocks noChangeArrowheads="1"/>
          </p:cNvSpPr>
          <p:nvPr/>
        </p:nvSpPr>
        <p:spPr bwMode="auto">
          <a:xfrm>
            <a:off x="21759313" y="17606310"/>
            <a:ext cx="9713317" cy="74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ts val="0"/>
              </a:spcBef>
            </a:pPr>
            <a:r>
              <a:rPr lang="en-US" altLang="en-US" sz="2220" b="1" i="1" dirty="0"/>
              <a:t>Figure 3: Example impingements of plumes on </a:t>
            </a:r>
          </a:p>
          <a:p>
            <a:pPr algn="ctr">
              <a:spcBef>
                <a:spcPts val="0"/>
              </a:spcBef>
            </a:pPr>
            <a:r>
              <a:rPr lang="en-US" altLang="en-US" sz="2220" b="1" i="1" dirty="0"/>
              <a:t>booster during separation</a:t>
            </a:r>
          </a:p>
        </p:txBody>
      </p:sp>
      <p:sp>
        <p:nvSpPr>
          <p:cNvPr id="32" name="Text Box 10">
            <a:extLst>
              <a:ext uri="{FF2B5EF4-FFF2-40B4-BE49-F238E27FC236}">
                <a16:creationId xmlns:a16="http://schemas.microsoft.com/office/drawing/2014/main" id="{A51C5EC6-04D7-4F66-A62F-F4387790BA42}"/>
              </a:ext>
            </a:extLst>
          </p:cNvPr>
          <p:cNvSpPr txBox="1">
            <a:spLocks noChangeArrowheads="1"/>
          </p:cNvSpPr>
          <p:nvPr/>
        </p:nvSpPr>
        <p:spPr bwMode="auto">
          <a:xfrm>
            <a:off x="498624" y="12936805"/>
            <a:ext cx="10227699" cy="98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altLang="en-US" sz="6000" b="1" cap="small" dirty="0">
                <a:solidFill>
                  <a:srgbClr val="046A38"/>
                </a:solidFill>
              </a:rPr>
              <a:t>Methodology</a:t>
            </a:r>
          </a:p>
        </p:txBody>
      </p:sp>
      <p:sp>
        <p:nvSpPr>
          <p:cNvPr id="33" name="Text Box 39">
            <a:extLst>
              <a:ext uri="{FF2B5EF4-FFF2-40B4-BE49-F238E27FC236}">
                <a16:creationId xmlns:a16="http://schemas.microsoft.com/office/drawing/2014/main" id="{CA3B4D84-2970-4A57-90BB-519ACF6B6C94}"/>
              </a:ext>
            </a:extLst>
          </p:cNvPr>
          <p:cNvSpPr txBox="1">
            <a:spLocks noChangeArrowheads="1"/>
          </p:cNvSpPr>
          <p:nvPr/>
        </p:nvSpPr>
        <p:spPr bwMode="auto">
          <a:xfrm>
            <a:off x="1115385" y="14055583"/>
            <a:ext cx="9295650" cy="36450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3688" tIns="21843" rIns="43688" bIns="21843">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t>There are two main approaches used for visualizing and/or detecting impingements.</a:t>
            </a:r>
          </a:p>
          <a:p>
            <a:pPr eaLnBrk="0" hangingPunct="0">
              <a:lnSpc>
                <a:spcPct val="90000"/>
              </a:lnSpc>
            </a:pPr>
            <a:endParaRPr lang="en-US" altLang="en-US" sz="2600" dirty="0"/>
          </a:p>
          <a:p>
            <a:pPr eaLnBrk="0" hangingPunct="0">
              <a:lnSpc>
                <a:spcPct val="90000"/>
              </a:lnSpc>
            </a:pPr>
            <a:r>
              <a:rPr lang="en-US" altLang="en-US" sz="2600" dirty="0"/>
              <a:t>The first method is to create a line tangent to an emitter (motors, radars, sensors, etc..) and trace along the line until a point of collision with an object of interest is found. This is called ray tracing. We can then take the collision point found and apply a new material to make the collision visible. This is the method used for the separation impingements as shown in the figure 3.</a:t>
            </a:r>
          </a:p>
        </p:txBody>
      </p:sp>
      <p:sp>
        <p:nvSpPr>
          <p:cNvPr id="42" name="Rectangle 41">
            <a:extLst>
              <a:ext uri="{FF2B5EF4-FFF2-40B4-BE49-F238E27FC236}">
                <a16:creationId xmlns:a16="http://schemas.microsoft.com/office/drawing/2014/main" id="{63D404D5-21C7-46C7-B2FA-2818B0A8683E}"/>
              </a:ext>
            </a:extLst>
          </p:cNvPr>
          <p:cNvSpPr/>
          <p:nvPr/>
        </p:nvSpPr>
        <p:spPr bwMode="auto">
          <a:xfrm>
            <a:off x="21448203" y="35751381"/>
            <a:ext cx="10849920" cy="597652"/>
          </a:xfrm>
          <a:prstGeom prst="rect">
            <a:avLst/>
          </a:prstGeom>
          <a:solidFill>
            <a:srgbClr val="14315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3135313"/>
            <a:endParaRPr lang="en-US" sz="6100">
              <a:solidFill>
                <a:srgbClr val="0A386A"/>
              </a:solidFill>
            </a:endParaRPr>
          </a:p>
        </p:txBody>
      </p:sp>
      <p:sp>
        <p:nvSpPr>
          <p:cNvPr id="16" name="AutoShape 55">
            <a:extLst>
              <a:ext uri="{FF2B5EF4-FFF2-40B4-BE49-F238E27FC236}">
                <a16:creationId xmlns:a16="http://schemas.microsoft.com/office/drawing/2014/main" id="{C4F5AA60-343F-D832-4C3E-4F214A51BBC1}"/>
              </a:ext>
            </a:extLst>
          </p:cNvPr>
          <p:cNvSpPr>
            <a:spLocks noChangeArrowheads="1"/>
          </p:cNvSpPr>
          <p:nvPr/>
        </p:nvSpPr>
        <p:spPr bwMode="auto">
          <a:xfrm>
            <a:off x="11410529" y="6441837"/>
            <a:ext cx="10271052" cy="2388094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 Box 10">
            <a:extLst>
              <a:ext uri="{FF2B5EF4-FFF2-40B4-BE49-F238E27FC236}">
                <a16:creationId xmlns:a16="http://schemas.microsoft.com/office/drawing/2014/main" id="{68A3CF78-724E-14C9-4369-99D296EA92C5}"/>
              </a:ext>
            </a:extLst>
          </p:cNvPr>
          <p:cNvSpPr txBox="1">
            <a:spLocks noChangeArrowheads="1"/>
          </p:cNvSpPr>
          <p:nvPr/>
        </p:nvSpPr>
        <p:spPr bwMode="auto">
          <a:xfrm>
            <a:off x="11423511" y="6565368"/>
            <a:ext cx="10264888" cy="101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562" tIns="36281" rIns="72562" bIns="36281">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altLang="en-US" sz="6000" b="1" cap="small" dirty="0">
                <a:solidFill>
                  <a:srgbClr val="046A38"/>
                </a:solidFill>
              </a:rPr>
              <a:t>Plume Cratering</a:t>
            </a:r>
          </a:p>
        </p:txBody>
      </p:sp>
      <p:sp>
        <p:nvSpPr>
          <p:cNvPr id="46" name="Text Box 36">
            <a:extLst>
              <a:ext uri="{FF2B5EF4-FFF2-40B4-BE49-F238E27FC236}">
                <a16:creationId xmlns:a16="http://schemas.microsoft.com/office/drawing/2014/main" id="{0BA57204-39A4-5016-B728-D0BFF20288AB}"/>
              </a:ext>
            </a:extLst>
          </p:cNvPr>
          <p:cNvSpPr txBox="1">
            <a:spLocks noChangeArrowheads="1"/>
          </p:cNvSpPr>
          <p:nvPr/>
        </p:nvSpPr>
        <p:spPr bwMode="auto">
          <a:xfrm>
            <a:off x="11953805" y="15800648"/>
            <a:ext cx="9389970" cy="11293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t>Above are pictures visualizing an example of crater formation due to the pressure of lunar lander engines displacing lunar regolith.</a:t>
            </a:r>
          </a:p>
        </p:txBody>
      </p:sp>
      <p:sp>
        <p:nvSpPr>
          <p:cNvPr id="50" name="Text Box 27">
            <a:extLst>
              <a:ext uri="{FF2B5EF4-FFF2-40B4-BE49-F238E27FC236}">
                <a16:creationId xmlns:a16="http://schemas.microsoft.com/office/drawing/2014/main" id="{77DFF7CD-E07E-DBEC-611B-D6AC35D6C928}"/>
              </a:ext>
            </a:extLst>
          </p:cNvPr>
          <p:cNvSpPr txBox="1">
            <a:spLocks noChangeArrowheads="1"/>
          </p:cNvSpPr>
          <p:nvPr/>
        </p:nvSpPr>
        <p:spPr bwMode="auto">
          <a:xfrm>
            <a:off x="22030657" y="30581764"/>
            <a:ext cx="10207259" cy="101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562" tIns="36281" rIns="72562" bIns="36281">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sz="6000" b="1" cap="small" dirty="0">
                <a:solidFill>
                  <a:srgbClr val="046A38"/>
                </a:solidFill>
              </a:rPr>
              <a:t>Acknowledgements</a:t>
            </a:r>
            <a:endParaRPr lang="en-US" altLang="en-US" sz="6000" b="1" cap="small" dirty="0">
              <a:solidFill>
                <a:srgbClr val="046A38"/>
              </a:solidFill>
            </a:endParaRPr>
          </a:p>
        </p:txBody>
      </p:sp>
      <p:sp>
        <p:nvSpPr>
          <p:cNvPr id="52" name="Text Box 39">
            <a:extLst>
              <a:ext uri="{FF2B5EF4-FFF2-40B4-BE49-F238E27FC236}">
                <a16:creationId xmlns:a16="http://schemas.microsoft.com/office/drawing/2014/main" id="{F0107884-F329-7510-089F-685DCF6498CA}"/>
              </a:ext>
            </a:extLst>
          </p:cNvPr>
          <p:cNvSpPr txBox="1">
            <a:spLocks noChangeArrowheads="1"/>
          </p:cNvSpPr>
          <p:nvPr/>
        </p:nvSpPr>
        <p:spPr bwMode="auto">
          <a:xfrm>
            <a:off x="22559303" y="31699823"/>
            <a:ext cx="8423264" cy="31719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70" dirty="0">
                <a:latin typeface="+mn-lt"/>
              </a:rPr>
              <a:t>Thank you to Patrick Serafin for the technical support and guidance during this project.</a:t>
            </a:r>
          </a:p>
          <a:p>
            <a:pPr eaLnBrk="0" hangingPunct="0">
              <a:lnSpc>
                <a:spcPct val="95000"/>
              </a:lnSpc>
            </a:pPr>
            <a:r>
              <a:rPr lang="en-US" altLang="en-US" sz="2670" dirty="0">
                <a:latin typeface="+mn-lt"/>
              </a:rPr>
              <a:t>Thank you to Dr. Peter McDonough and Amentum for the opportunity to support the HLS mission.</a:t>
            </a:r>
          </a:p>
          <a:p>
            <a:pPr eaLnBrk="0" hangingPunct="0">
              <a:lnSpc>
                <a:spcPct val="95000"/>
              </a:lnSpc>
            </a:pPr>
            <a:r>
              <a:rPr lang="en-US" altLang="en-US" sz="2670" dirty="0">
                <a:latin typeface="+mn-lt"/>
              </a:rPr>
              <a:t>Thank you to the EV42 branch for having me a part of their team.</a:t>
            </a:r>
          </a:p>
          <a:p>
            <a:pPr eaLnBrk="0" hangingPunct="0">
              <a:lnSpc>
                <a:spcPct val="95000"/>
              </a:lnSpc>
            </a:pPr>
            <a:r>
              <a:rPr lang="en-US" altLang="en-US" sz="2670" dirty="0">
                <a:latin typeface="+mn-lt"/>
              </a:rPr>
              <a:t>Thank you to the Amentum intern team for coordinating this program and creating a fun summer.</a:t>
            </a:r>
          </a:p>
        </p:txBody>
      </p:sp>
      <p:sp>
        <p:nvSpPr>
          <p:cNvPr id="53" name="Text Box 27">
            <a:extLst>
              <a:ext uri="{FF2B5EF4-FFF2-40B4-BE49-F238E27FC236}">
                <a16:creationId xmlns:a16="http://schemas.microsoft.com/office/drawing/2014/main" id="{00127D6C-DB4E-8697-6E66-D2D33BCC9050}"/>
              </a:ext>
            </a:extLst>
          </p:cNvPr>
          <p:cNvSpPr txBox="1">
            <a:spLocks noChangeArrowheads="1"/>
          </p:cNvSpPr>
          <p:nvPr/>
        </p:nvSpPr>
        <p:spPr bwMode="auto">
          <a:xfrm>
            <a:off x="11334305" y="30580821"/>
            <a:ext cx="10271052" cy="101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562" tIns="36281" rIns="72562" bIns="36281">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sz="6000" b="1" cap="small" dirty="0">
                <a:solidFill>
                  <a:srgbClr val="046A38"/>
                </a:solidFill>
              </a:rPr>
              <a:t>Safety Engagement</a:t>
            </a:r>
            <a:endParaRPr lang="en-US" altLang="en-US" sz="6000" b="1" cap="small" dirty="0">
              <a:solidFill>
                <a:srgbClr val="046A38"/>
              </a:solidFill>
            </a:endParaRPr>
          </a:p>
        </p:txBody>
      </p:sp>
      <p:sp>
        <p:nvSpPr>
          <p:cNvPr id="54" name="Text Box 39">
            <a:extLst>
              <a:ext uri="{FF2B5EF4-FFF2-40B4-BE49-F238E27FC236}">
                <a16:creationId xmlns:a16="http://schemas.microsoft.com/office/drawing/2014/main" id="{26C41328-12CC-AB8A-13FB-6A9E8679C317}"/>
              </a:ext>
            </a:extLst>
          </p:cNvPr>
          <p:cNvSpPr txBox="1">
            <a:spLocks noChangeArrowheads="1"/>
          </p:cNvSpPr>
          <p:nvPr/>
        </p:nvSpPr>
        <p:spPr bwMode="auto">
          <a:xfrm>
            <a:off x="11905481" y="31699823"/>
            <a:ext cx="9513883" cy="31683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67" dirty="0">
                <a:latin typeface="+mn-lt"/>
              </a:rPr>
              <a:t>Amentum informed me about an interesting hazard when working on Marshall Space Flight Center. During a safety meeting presentation, the topic of natural resource management was shared. This included endangered and hazardous animals living on Redstone Arsenal. Many of these animals can come onto the base or into the roads and become injured posing a threat to us and themselves. Make sure to stay aware during commutes to prevent such a situation.</a:t>
            </a:r>
          </a:p>
        </p:txBody>
      </p:sp>
      <p:sp>
        <p:nvSpPr>
          <p:cNvPr id="59" name="Text Box 43">
            <a:extLst>
              <a:ext uri="{FF2B5EF4-FFF2-40B4-BE49-F238E27FC236}">
                <a16:creationId xmlns:a16="http://schemas.microsoft.com/office/drawing/2014/main" id="{B0C3660B-FFCC-46E2-C2BA-5EE004155DFC}"/>
              </a:ext>
            </a:extLst>
          </p:cNvPr>
          <p:cNvSpPr txBox="1">
            <a:spLocks noChangeArrowheads="1"/>
          </p:cNvSpPr>
          <p:nvPr/>
        </p:nvSpPr>
        <p:spPr bwMode="auto">
          <a:xfrm>
            <a:off x="901256" y="25691411"/>
            <a:ext cx="9723908" cy="101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562" tIns="36281" rIns="72562" bIns="36281">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altLang="en-US" sz="6000" b="1" cap="small" dirty="0">
                <a:solidFill>
                  <a:srgbClr val="046A38"/>
                </a:solidFill>
              </a:rPr>
              <a:t>Value to NASA</a:t>
            </a:r>
          </a:p>
        </p:txBody>
      </p:sp>
      <p:sp>
        <p:nvSpPr>
          <p:cNvPr id="8" name="Text Box 10">
            <a:extLst>
              <a:ext uri="{FF2B5EF4-FFF2-40B4-BE49-F238E27FC236}">
                <a16:creationId xmlns:a16="http://schemas.microsoft.com/office/drawing/2014/main" id="{F215C0F1-3721-3B64-6CB0-614ACDD2FF25}"/>
              </a:ext>
            </a:extLst>
          </p:cNvPr>
          <p:cNvSpPr txBox="1">
            <a:spLocks noChangeArrowheads="1"/>
          </p:cNvSpPr>
          <p:nvPr/>
        </p:nvSpPr>
        <p:spPr bwMode="auto">
          <a:xfrm>
            <a:off x="22123110" y="6587384"/>
            <a:ext cx="10227699" cy="98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altLang="en-US" sz="6000" b="1" cap="small" dirty="0">
                <a:solidFill>
                  <a:srgbClr val="046A38"/>
                </a:solidFill>
              </a:rPr>
              <a:t>Separation</a:t>
            </a:r>
          </a:p>
        </p:txBody>
      </p:sp>
      <p:grpSp>
        <p:nvGrpSpPr>
          <p:cNvPr id="35" name="Group 34">
            <a:extLst>
              <a:ext uri="{FF2B5EF4-FFF2-40B4-BE49-F238E27FC236}">
                <a16:creationId xmlns:a16="http://schemas.microsoft.com/office/drawing/2014/main" id="{0E3903DC-0BD4-A947-CEB8-3C57A18E5EC6}"/>
              </a:ext>
            </a:extLst>
          </p:cNvPr>
          <p:cNvGrpSpPr/>
          <p:nvPr/>
        </p:nvGrpSpPr>
        <p:grpSpPr>
          <a:xfrm>
            <a:off x="11967422" y="7569084"/>
            <a:ext cx="9168171" cy="8195994"/>
            <a:chOff x="11967422" y="7569084"/>
            <a:chExt cx="9168171" cy="8195994"/>
          </a:xfrm>
        </p:grpSpPr>
        <p:sp>
          <p:nvSpPr>
            <p:cNvPr id="44" name="Text Box 19">
              <a:extLst>
                <a:ext uri="{FF2B5EF4-FFF2-40B4-BE49-F238E27FC236}">
                  <a16:creationId xmlns:a16="http://schemas.microsoft.com/office/drawing/2014/main" id="{F44BE7D1-47A0-C758-9D3F-44AAF54A394B}"/>
                </a:ext>
              </a:extLst>
            </p:cNvPr>
            <p:cNvSpPr txBox="1">
              <a:spLocks noChangeArrowheads="1"/>
            </p:cNvSpPr>
            <p:nvPr/>
          </p:nvSpPr>
          <p:spPr bwMode="auto">
            <a:xfrm>
              <a:off x="12550728" y="15350175"/>
              <a:ext cx="7990651" cy="41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562" tIns="36281" rIns="72562" bIns="36281">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altLang="en-US" sz="2220" b="1" i="1" dirty="0"/>
                <a:t>Figure 2a: Progression of crater formation during landing</a:t>
              </a:r>
            </a:p>
          </p:txBody>
        </p:sp>
        <p:grpSp>
          <p:nvGrpSpPr>
            <p:cNvPr id="31" name="Group 30">
              <a:extLst>
                <a:ext uri="{FF2B5EF4-FFF2-40B4-BE49-F238E27FC236}">
                  <a16:creationId xmlns:a16="http://schemas.microsoft.com/office/drawing/2014/main" id="{75549C8C-5946-41F2-778E-64A6481FD0C1}"/>
                </a:ext>
              </a:extLst>
            </p:cNvPr>
            <p:cNvGrpSpPr/>
            <p:nvPr/>
          </p:nvGrpSpPr>
          <p:grpSpPr>
            <a:xfrm>
              <a:off x="11967422" y="7569084"/>
              <a:ext cx="9168171" cy="7777352"/>
              <a:chOff x="11949722" y="7579024"/>
              <a:chExt cx="9168171" cy="7777352"/>
            </a:xfrm>
          </p:grpSpPr>
          <p:pic>
            <p:nvPicPr>
              <p:cNvPr id="10" name="Picture 9">
                <a:extLst>
                  <a:ext uri="{FF2B5EF4-FFF2-40B4-BE49-F238E27FC236}">
                    <a16:creationId xmlns:a16="http://schemas.microsoft.com/office/drawing/2014/main" id="{999B869C-ACAB-66ED-1527-6B9FE5D30862}"/>
                  </a:ext>
                </a:extLst>
              </p:cNvPr>
              <p:cNvPicPr>
                <a:picLocks noChangeAspect="1"/>
              </p:cNvPicPr>
              <p:nvPr/>
            </p:nvPicPr>
            <p:blipFill>
              <a:blip r:embed="rId3">
                <a:extLst>
                  <a:ext uri="{28A0092B-C50C-407E-A947-70E740481C1C}">
                    <a14:useLocalDpi xmlns:a14="http://schemas.microsoft.com/office/drawing/2010/main" val="0"/>
                  </a:ext>
                </a:extLst>
              </a:blip>
              <a:srcRect l="34991"/>
              <a:stretch/>
            </p:blipFill>
            <p:spPr>
              <a:xfrm>
                <a:off x="11949722" y="7586597"/>
                <a:ext cx="4487853" cy="3803557"/>
              </a:xfrm>
              <a:prstGeom prst="rect">
                <a:avLst/>
              </a:prstGeom>
            </p:spPr>
          </p:pic>
          <p:pic>
            <p:nvPicPr>
              <p:cNvPr id="14" name="Picture 13" descr="A picture containing dark&#10;&#10;AI-generated content may be incorrect.">
                <a:extLst>
                  <a:ext uri="{FF2B5EF4-FFF2-40B4-BE49-F238E27FC236}">
                    <a16:creationId xmlns:a16="http://schemas.microsoft.com/office/drawing/2014/main" id="{14A72244-98B9-8980-6197-47DA61813FFD}"/>
                  </a:ext>
                </a:extLst>
              </p:cNvPr>
              <p:cNvPicPr>
                <a:picLocks noChangeAspect="1"/>
              </p:cNvPicPr>
              <p:nvPr/>
            </p:nvPicPr>
            <p:blipFill>
              <a:blip r:embed="rId4">
                <a:extLst>
                  <a:ext uri="{28A0092B-C50C-407E-A947-70E740481C1C}">
                    <a14:useLocalDpi xmlns:a14="http://schemas.microsoft.com/office/drawing/2010/main" val="0"/>
                  </a:ext>
                </a:extLst>
              </a:blip>
              <a:srcRect l="34991"/>
              <a:stretch/>
            </p:blipFill>
            <p:spPr>
              <a:xfrm>
                <a:off x="16608858" y="7579024"/>
                <a:ext cx="4496788" cy="3811130"/>
              </a:xfrm>
              <a:prstGeom prst="rect">
                <a:avLst/>
              </a:prstGeom>
            </p:spPr>
          </p:pic>
          <p:pic>
            <p:nvPicPr>
              <p:cNvPr id="18" name="Picture 17">
                <a:extLst>
                  <a:ext uri="{FF2B5EF4-FFF2-40B4-BE49-F238E27FC236}">
                    <a16:creationId xmlns:a16="http://schemas.microsoft.com/office/drawing/2014/main" id="{F70F67FC-CC19-B43E-F2A5-26DDB0E11E4C}"/>
                  </a:ext>
                </a:extLst>
              </p:cNvPr>
              <p:cNvPicPr>
                <a:picLocks noChangeAspect="1"/>
              </p:cNvPicPr>
              <p:nvPr/>
            </p:nvPicPr>
            <p:blipFill>
              <a:blip r:embed="rId5">
                <a:extLst>
                  <a:ext uri="{28A0092B-C50C-407E-A947-70E740481C1C}">
                    <a14:useLocalDpi xmlns:a14="http://schemas.microsoft.com/office/drawing/2010/main" val="0"/>
                  </a:ext>
                </a:extLst>
              </a:blip>
              <a:srcRect l="34991"/>
              <a:stretch/>
            </p:blipFill>
            <p:spPr>
              <a:xfrm>
                <a:off x="11949722" y="11550053"/>
                <a:ext cx="4487853" cy="3803558"/>
              </a:xfrm>
              <a:prstGeom prst="rect">
                <a:avLst/>
              </a:prstGeom>
            </p:spPr>
          </p:pic>
          <p:pic>
            <p:nvPicPr>
              <p:cNvPr id="22" name="Picture 21" descr="A picture containing dark&#10;&#10;AI-generated content may be incorrect.">
                <a:extLst>
                  <a:ext uri="{FF2B5EF4-FFF2-40B4-BE49-F238E27FC236}">
                    <a16:creationId xmlns:a16="http://schemas.microsoft.com/office/drawing/2014/main" id="{556A5CDC-5CBF-8BDB-6912-9E547AA4932E}"/>
                  </a:ext>
                </a:extLst>
              </p:cNvPr>
              <p:cNvPicPr>
                <a:picLocks noChangeAspect="1"/>
              </p:cNvPicPr>
              <p:nvPr/>
            </p:nvPicPr>
            <p:blipFill>
              <a:blip r:embed="rId6">
                <a:extLst>
                  <a:ext uri="{28A0092B-C50C-407E-A947-70E740481C1C}">
                    <a14:useLocalDpi xmlns:a14="http://schemas.microsoft.com/office/drawing/2010/main" val="0"/>
                  </a:ext>
                </a:extLst>
              </a:blip>
              <a:srcRect l="34991"/>
              <a:stretch/>
            </p:blipFill>
            <p:spPr>
              <a:xfrm>
                <a:off x="16626778" y="11550054"/>
                <a:ext cx="4491115" cy="3806322"/>
              </a:xfrm>
              <a:prstGeom prst="rect">
                <a:avLst/>
              </a:prstGeom>
            </p:spPr>
          </p:pic>
        </p:grpSp>
      </p:grpSp>
      <p:grpSp>
        <p:nvGrpSpPr>
          <p:cNvPr id="24" name="Group 23">
            <a:extLst>
              <a:ext uri="{FF2B5EF4-FFF2-40B4-BE49-F238E27FC236}">
                <a16:creationId xmlns:a16="http://schemas.microsoft.com/office/drawing/2014/main" id="{58335FE6-9397-A445-BF6B-CA4B0E7D0B53}"/>
              </a:ext>
            </a:extLst>
          </p:cNvPr>
          <p:cNvGrpSpPr/>
          <p:nvPr/>
        </p:nvGrpSpPr>
        <p:grpSpPr>
          <a:xfrm>
            <a:off x="11970057" y="21848360"/>
            <a:ext cx="9165536" cy="4033452"/>
            <a:chOff x="11754892" y="15265432"/>
            <a:chExt cx="9673965" cy="4033452"/>
          </a:xfrm>
        </p:grpSpPr>
        <p:pic>
          <p:nvPicPr>
            <p:cNvPr id="25" name="Picture 24">
              <a:extLst>
                <a:ext uri="{FF2B5EF4-FFF2-40B4-BE49-F238E27FC236}">
                  <a16:creationId xmlns:a16="http://schemas.microsoft.com/office/drawing/2014/main" id="{CD36D032-B72C-55A1-3FB4-FF19A42259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54892" y="15265432"/>
              <a:ext cx="9673965" cy="3642976"/>
            </a:xfrm>
            <a:prstGeom prst="rect">
              <a:avLst/>
            </a:prstGeom>
          </p:spPr>
        </p:pic>
        <p:sp>
          <p:nvSpPr>
            <p:cNvPr id="30" name="Text Box 19">
              <a:extLst>
                <a:ext uri="{FF2B5EF4-FFF2-40B4-BE49-F238E27FC236}">
                  <a16:creationId xmlns:a16="http://schemas.microsoft.com/office/drawing/2014/main" id="{FE6BF51B-EFB7-9632-0358-B371D00B5EBC}"/>
                </a:ext>
              </a:extLst>
            </p:cNvPr>
            <p:cNvSpPr txBox="1">
              <a:spLocks noChangeArrowheads="1"/>
            </p:cNvSpPr>
            <p:nvPr/>
          </p:nvSpPr>
          <p:spPr bwMode="auto">
            <a:xfrm>
              <a:off x="12031825" y="18883981"/>
              <a:ext cx="9275746" cy="41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562" tIns="36281" rIns="72562" bIns="36281">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altLang="en-US" sz="2220" b="1" i="1" dirty="0"/>
                <a:t>Figure 2b: Side view of fully formed crater</a:t>
              </a:r>
            </a:p>
          </p:txBody>
        </p:sp>
      </p:grpSp>
      <p:sp>
        <p:nvSpPr>
          <p:cNvPr id="36" name="Text Box 39">
            <a:extLst>
              <a:ext uri="{FF2B5EF4-FFF2-40B4-BE49-F238E27FC236}">
                <a16:creationId xmlns:a16="http://schemas.microsoft.com/office/drawing/2014/main" id="{6FEDB273-463B-100A-02A0-D57AAAA541A8}"/>
              </a:ext>
            </a:extLst>
          </p:cNvPr>
          <p:cNvSpPr txBox="1">
            <a:spLocks noChangeArrowheads="1"/>
          </p:cNvSpPr>
          <p:nvPr/>
        </p:nvSpPr>
        <p:spPr bwMode="auto">
          <a:xfrm>
            <a:off x="1141239" y="23246558"/>
            <a:ext cx="9295650" cy="220470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3688" tIns="21843" rIns="43688" bIns="21843">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t>The second method is to have a dynamic math model find locations of impingement and return values that may be statistically important for the visualization such as crater depth. These data points are then read into Unreal Engine and used to modify the visual models appropriately. This method was used to create the plume cratering visualization.</a:t>
            </a:r>
          </a:p>
        </p:txBody>
      </p:sp>
      <p:sp>
        <p:nvSpPr>
          <p:cNvPr id="47" name="Text Box 39">
            <a:extLst>
              <a:ext uri="{FF2B5EF4-FFF2-40B4-BE49-F238E27FC236}">
                <a16:creationId xmlns:a16="http://schemas.microsoft.com/office/drawing/2014/main" id="{965D1E03-85DD-52E4-9CEA-5294301D267D}"/>
              </a:ext>
            </a:extLst>
          </p:cNvPr>
          <p:cNvSpPr txBox="1">
            <a:spLocks noChangeArrowheads="1"/>
          </p:cNvSpPr>
          <p:nvPr/>
        </p:nvSpPr>
        <p:spPr bwMode="auto">
          <a:xfrm>
            <a:off x="22477087" y="22079100"/>
            <a:ext cx="9295650" cy="1189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00" dirty="0"/>
              <a:t>Currently, these tools can perform slowly on lower end computers. Optimization improvements can be made to enhance performance.</a:t>
            </a:r>
          </a:p>
        </p:txBody>
      </p:sp>
      <p:sp>
        <p:nvSpPr>
          <p:cNvPr id="2048" name="Text Box 27">
            <a:extLst>
              <a:ext uri="{FF2B5EF4-FFF2-40B4-BE49-F238E27FC236}">
                <a16:creationId xmlns:a16="http://schemas.microsoft.com/office/drawing/2014/main" id="{603FC7DF-E8F8-2DDA-68CE-B04B9960B1FE}"/>
              </a:ext>
            </a:extLst>
          </p:cNvPr>
          <p:cNvSpPr txBox="1">
            <a:spLocks noChangeArrowheads="1"/>
          </p:cNvSpPr>
          <p:nvPr/>
        </p:nvSpPr>
        <p:spPr bwMode="auto">
          <a:xfrm>
            <a:off x="22023840" y="18643850"/>
            <a:ext cx="10207259" cy="101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562" tIns="36281" rIns="72562" bIns="36281">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ct val="50000"/>
              </a:spcBef>
            </a:pPr>
            <a:r>
              <a:rPr lang="en-US" sz="6000" b="1" cap="small" dirty="0">
                <a:solidFill>
                  <a:srgbClr val="046A38"/>
                </a:solidFill>
              </a:rPr>
              <a:t>Future Work</a:t>
            </a:r>
            <a:endParaRPr lang="en-US" altLang="en-US" sz="6000" b="1" cap="small" dirty="0">
              <a:solidFill>
                <a:srgbClr val="046A38"/>
              </a:solidFill>
            </a:endParaRPr>
          </a:p>
        </p:txBody>
      </p:sp>
      <p:sp>
        <p:nvSpPr>
          <p:cNvPr id="2049" name="Text Box 39">
            <a:extLst>
              <a:ext uri="{FF2B5EF4-FFF2-40B4-BE49-F238E27FC236}">
                <a16:creationId xmlns:a16="http://schemas.microsoft.com/office/drawing/2014/main" id="{127EAAE4-DF48-9850-2D6A-E2C8BA14E655}"/>
              </a:ext>
            </a:extLst>
          </p:cNvPr>
          <p:cNvSpPr txBox="1">
            <a:spLocks noChangeArrowheads="1"/>
          </p:cNvSpPr>
          <p:nvPr/>
        </p:nvSpPr>
        <p:spPr bwMode="auto">
          <a:xfrm>
            <a:off x="22477087" y="19703484"/>
            <a:ext cx="9295650" cy="2329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00" dirty="0"/>
              <a:t>The described tools are specific to Unreal Engine. Engineers unfamiliar with Unreal Engine can face difficulties in using these tools. Further simplification of usage can be made to make the capabilities more accessible. Expanding these capabilities requires experience with Unreal Engine blueprint visual scripting and the C++ coding language.</a:t>
            </a:r>
          </a:p>
        </p:txBody>
      </p:sp>
      <p:sp>
        <p:nvSpPr>
          <p:cNvPr id="6" name="Text Box 9">
            <a:extLst>
              <a:ext uri="{FF2B5EF4-FFF2-40B4-BE49-F238E27FC236}">
                <a16:creationId xmlns:a16="http://schemas.microsoft.com/office/drawing/2014/main" id="{847D76BD-F890-616F-D3C4-8A91EB91C25A}"/>
              </a:ext>
            </a:extLst>
          </p:cNvPr>
          <p:cNvSpPr txBox="1">
            <a:spLocks noChangeArrowheads="1"/>
          </p:cNvSpPr>
          <p:nvPr/>
        </p:nvSpPr>
        <p:spPr bwMode="auto">
          <a:xfrm>
            <a:off x="1090298" y="9492942"/>
            <a:ext cx="9401247" cy="150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latin typeface="+mn-lt"/>
              </a:rPr>
              <a:t>The easiest way to understand these events is through visualization. We have used Unreal Engine to show the locations of plume impingement during separation and the result of plume surface interactions on the lunar surface. </a:t>
            </a:r>
          </a:p>
        </p:txBody>
      </p:sp>
      <p:sp>
        <p:nvSpPr>
          <p:cNvPr id="9" name="Text Box 9">
            <a:extLst>
              <a:ext uri="{FF2B5EF4-FFF2-40B4-BE49-F238E27FC236}">
                <a16:creationId xmlns:a16="http://schemas.microsoft.com/office/drawing/2014/main" id="{39322F60-4365-6C71-D087-811B09ABE495}"/>
              </a:ext>
            </a:extLst>
          </p:cNvPr>
          <p:cNvSpPr txBox="1">
            <a:spLocks noChangeArrowheads="1"/>
          </p:cNvSpPr>
          <p:nvPr/>
        </p:nvSpPr>
        <p:spPr bwMode="auto">
          <a:xfrm>
            <a:off x="1087544" y="11230617"/>
            <a:ext cx="9401247" cy="150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latin typeface="+mn-lt"/>
              </a:rPr>
              <a:t>Why Unreal Engine?</a:t>
            </a:r>
          </a:p>
          <a:p>
            <a:pPr eaLnBrk="0" hangingPunct="0">
              <a:lnSpc>
                <a:spcPct val="90000"/>
              </a:lnSpc>
            </a:pPr>
            <a:r>
              <a:rPr lang="en-US" altLang="en-US" sz="2600" dirty="0">
                <a:latin typeface="+mn-lt"/>
              </a:rPr>
              <a:t>Unreal Engine is a real-time 3D creation tool with features created by leading experts in visual simulation. These features allow us to quickly iterate upon and improve our visualizations.</a:t>
            </a:r>
          </a:p>
        </p:txBody>
      </p:sp>
      <p:sp>
        <p:nvSpPr>
          <p:cNvPr id="11" name="Text Box 39">
            <a:extLst>
              <a:ext uri="{FF2B5EF4-FFF2-40B4-BE49-F238E27FC236}">
                <a16:creationId xmlns:a16="http://schemas.microsoft.com/office/drawing/2014/main" id="{BBBEAB65-890C-2BD4-F19A-F82EA02F2AEB}"/>
              </a:ext>
            </a:extLst>
          </p:cNvPr>
          <p:cNvSpPr txBox="1">
            <a:spLocks noChangeArrowheads="1"/>
          </p:cNvSpPr>
          <p:nvPr/>
        </p:nvSpPr>
        <p:spPr bwMode="auto">
          <a:xfrm>
            <a:off x="1087544" y="27021663"/>
            <a:ext cx="9295650" cy="4091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67" dirty="0"/>
              <a:t>The development of visualization technology allows NASA engineers to rapidly deepen understanding of their models by:</a:t>
            </a:r>
          </a:p>
          <a:p>
            <a:pPr marL="457200" indent="-457200" eaLnBrk="0" hangingPunct="0">
              <a:buFont typeface="Arial" panose="020B0604020202020204" pitchFamily="34" charset="0"/>
              <a:buChar char="•"/>
            </a:pPr>
            <a:r>
              <a:rPr lang="en-US" altLang="en-US" sz="2667" dirty="0"/>
              <a:t>Quickly discovering mathematic modeling errors</a:t>
            </a:r>
          </a:p>
          <a:p>
            <a:pPr marL="457200" indent="-457200" eaLnBrk="0" hangingPunct="0">
              <a:buFont typeface="Arial" panose="020B0604020202020204" pitchFamily="34" charset="0"/>
              <a:buChar char="•"/>
            </a:pPr>
            <a:r>
              <a:rPr lang="en-US" altLang="en-US" sz="2667" dirty="0"/>
              <a:t>Closely analyzing data points of interest</a:t>
            </a:r>
          </a:p>
          <a:p>
            <a:pPr marL="457200" indent="-457200" eaLnBrk="0" hangingPunct="0">
              <a:buFont typeface="Arial" panose="020B0604020202020204" pitchFamily="34" charset="0"/>
              <a:buChar char="•"/>
            </a:pPr>
            <a:r>
              <a:rPr lang="en-US" altLang="en-US" sz="2667" dirty="0"/>
              <a:t>Replaying real events at various speeds.</a:t>
            </a:r>
          </a:p>
          <a:p>
            <a:pPr marL="457200" indent="-457200" eaLnBrk="0" hangingPunct="0">
              <a:buFont typeface="Arial" panose="020B0604020202020204" pitchFamily="34" charset="0"/>
              <a:buChar char="•"/>
            </a:pPr>
            <a:r>
              <a:rPr lang="en-US" altLang="en-US" sz="2667" dirty="0"/>
              <a:t>Quickly comparing the sizes of different bodies and terrain features.</a:t>
            </a:r>
          </a:p>
          <a:p>
            <a:pPr marL="457200" indent="-457200" eaLnBrk="0" hangingPunct="0">
              <a:buFont typeface="Arial" panose="020B0604020202020204" pitchFamily="34" charset="0"/>
              <a:buChar char="•"/>
            </a:pPr>
            <a:r>
              <a:rPr lang="en-US" altLang="en-US" sz="2667" dirty="0"/>
              <a:t>Discovering unaccounted for parameters</a:t>
            </a:r>
          </a:p>
          <a:p>
            <a:pPr marL="457200" indent="-457200" eaLnBrk="0" hangingPunct="0">
              <a:buFont typeface="Arial" panose="020B0604020202020204" pitchFamily="34" charset="0"/>
              <a:buChar char="•"/>
            </a:pPr>
            <a:endParaRPr lang="en-US" altLang="en-US" sz="2667" dirty="0"/>
          </a:p>
        </p:txBody>
      </p:sp>
      <p:sp>
        <p:nvSpPr>
          <p:cNvPr id="12" name="Text Box 36">
            <a:extLst>
              <a:ext uri="{FF2B5EF4-FFF2-40B4-BE49-F238E27FC236}">
                <a16:creationId xmlns:a16="http://schemas.microsoft.com/office/drawing/2014/main" id="{2CA3174C-A99D-743B-72E9-F3D0549168EB}"/>
              </a:ext>
            </a:extLst>
          </p:cNvPr>
          <p:cNvSpPr txBox="1">
            <a:spLocks noChangeArrowheads="1"/>
          </p:cNvSpPr>
          <p:nvPr/>
        </p:nvSpPr>
        <p:spPr bwMode="auto">
          <a:xfrm>
            <a:off x="11878059" y="16966078"/>
            <a:ext cx="9389970" cy="148940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t>To create a static visual, data is taken from a specially formatted csv containing the position of the crater at a point in time, the depth of the crater, and the radius. This data is then stored in internal variables for the duration of the visualization.</a:t>
            </a:r>
          </a:p>
        </p:txBody>
      </p:sp>
      <p:sp>
        <p:nvSpPr>
          <p:cNvPr id="13" name="Text Box 36">
            <a:extLst>
              <a:ext uri="{FF2B5EF4-FFF2-40B4-BE49-F238E27FC236}">
                <a16:creationId xmlns:a16="http://schemas.microsoft.com/office/drawing/2014/main" id="{8D8C57B0-957E-47A5-46CD-FCA0B33C7833}"/>
              </a:ext>
            </a:extLst>
          </p:cNvPr>
          <p:cNvSpPr txBox="1">
            <a:spLocks noChangeArrowheads="1"/>
          </p:cNvSpPr>
          <p:nvPr/>
        </p:nvSpPr>
        <p:spPr bwMode="auto">
          <a:xfrm>
            <a:off x="11878059" y="18560832"/>
            <a:ext cx="9389970" cy="292980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t>The crater is formed in code by taking a lunar mesh (3D representation) and altering the height of the vertices. This is done in a custom plugin written in C++. The position of each vertex relative to the positions in the csv data are used to calculate the proper height depending on the desired shape. The above images use a simple circle equation to create a bowl shape. The deepest height value is then taken for each vertex to handle any overlap.</a:t>
            </a:r>
            <a:endParaRPr lang="en-US" altLang="en-US" sz="1556" dirty="0">
              <a:latin typeface="Times New Roman" pitchFamily="18" charset="0"/>
            </a:endParaRPr>
          </a:p>
        </p:txBody>
      </p:sp>
      <p:sp>
        <p:nvSpPr>
          <p:cNvPr id="15" name="Text Box 36">
            <a:extLst>
              <a:ext uri="{FF2B5EF4-FFF2-40B4-BE49-F238E27FC236}">
                <a16:creationId xmlns:a16="http://schemas.microsoft.com/office/drawing/2014/main" id="{F5D71FB6-84CC-9835-A19F-6C7A48437E98}"/>
              </a:ext>
            </a:extLst>
          </p:cNvPr>
          <p:cNvSpPr txBox="1">
            <a:spLocks noChangeArrowheads="1"/>
          </p:cNvSpPr>
          <p:nvPr/>
        </p:nvSpPr>
        <p:spPr bwMode="auto">
          <a:xfrm>
            <a:off x="11851069" y="26102190"/>
            <a:ext cx="9389970" cy="18495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t>When using csv data to create a non-static deformation, there is a time component available for use. The time variable determines how much of the loaded csv data is used during calculations. This time variable can then be controlled through a sequencer to create an animation of the crater forming.</a:t>
            </a:r>
            <a:endParaRPr lang="en-US" altLang="en-US" sz="1556" dirty="0">
              <a:latin typeface="Times New Roman" pitchFamily="18" charset="0"/>
            </a:endParaRPr>
          </a:p>
        </p:txBody>
      </p:sp>
      <p:sp>
        <p:nvSpPr>
          <p:cNvPr id="19" name="Text Box 36">
            <a:extLst>
              <a:ext uri="{FF2B5EF4-FFF2-40B4-BE49-F238E27FC236}">
                <a16:creationId xmlns:a16="http://schemas.microsoft.com/office/drawing/2014/main" id="{14AAD2FF-C07B-A6CB-9AB7-E69393FB8EBC}"/>
              </a:ext>
            </a:extLst>
          </p:cNvPr>
          <p:cNvSpPr txBox="1">
            <a:spLocks noChangeArrowheads="1"/>
          </p:cNvSpPr>
          <p:nvPr/>
        </p:nvSpPr>
        <p:spPr bwMode="auto">
          <a:xfrm>
            <a:off x="11836619" y="28125874"/>
            <a:ext cx="9389970" cy="18495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0000"/>
              </a:lnSpc>
            </a:pPr>
            <a:r>
              <a:rPr lang="en-US" altLang="en-US" sz="2600" dirty="0"/>
              <a:t>For fully real-time capabilities, the plugin is compatible with Simulink. Data is sent dynamically from Simulink into Unreal Engine. The plugin then adds the data into stored variables for calculation. This allows the crater to form in real-time during a simulation.</a:t>
            </a:r>
            <a:endParaRPr lang="en-US" altLang="en-US" sz="1556" dirty="0">
              <a:latin typeface="Times New Roman" pitchFamily="18" charset="0"/>
            </a:endParaRPr>
          </a:p>
        </p:txBody>
      </p:sp>
      <p:pic>
        <p:nvPicPr>
          <p:cNvPr id="41" name="Picture 40">
            <a:extLst>
              <a:ext uri="{FF2B5EF4-FFF2-40B4-BE49-F238E27FC236}">
                <a16:creationId xmlns:a16="http://schemas.microsoft.com/office/drawing/2014/main" id="{39DF6B12-4563-6AEF-9CC6-496988739130}"/>
              </a:ext>
            </a:extLst>
          </p:cNvPr>
          <p:cNvPicPr>
            <a:picLocks noChangeAspect="1"/>
          </p:cNvPicPr>
          <p:nvPr/>
        </p:nvPicPr>
        <p:blipFill>
          <a:blip r:embed="rId8"/>
          <a:stretch>
            <a:fillRect/>
          </a:stretch>
        </p:blipFill>
        <p:spPr>
          <a:xfrm>
            <a:off x="3325800" y="17800123"/>
            <a:ext cx="4739753" cy="4401199"/>
          </a:xfrm>
          <a:prstGeom prst="rect">
            <a:avLst/>
          </a:prstGeom>
        </p:spPr>
      </p:pic>
      <p:sp>
        <p:nvSpPr>
          <p:cNvPr id="45" name="Text Box 19">
            <a:extLst>
              <a:ext uri="{FF2B5EF4-FFF2-40B4-BE49-F238E27FC236}">
                <a16:creationId xmlns:a16="http://schemas.microsoft.com/office/drawing/2014/main" id="{DC2CA01D-89D0-5256-872C-7EA1525F71FB}"/>
              </a:ext>
            </a:extLst>
          </p:cNvPr>
          <p:cNvSpPr txBox="1">
            <a:spLocks noChangeArrowheads="1"/>
          </p:cNvSpPr>
          <p:nvPr/>
        </p:nvSpPr>
        <p:spPr bwMode="auto">
          <a:xfrm>
            <a:off x="1369087" y="22224970"/>
            <a:ext cx="8788246" cy="75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562" tIns="36281" rIns="72562" bIns="36281">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ts val="0"/>
              </a:spcBef>
            </a:pPr>
            <a:r>
              <a:rPr lang="en-US" altLang="en-US" sz="2220" b="1" i="1" dirty="0"/>
              <a:t>Figure 1: Example ray trace. </a:t>
            </a:r>
          </a:p>
          <a:p>
            <a:pPr algn="ctr">
              <a:spcBef>
                <a:spcPts val="0"/>
              </a:spcBef>
            </a:pPr>
            <a:r>
              <a:rPr lang="en-US" altLang="en-US" sz="2220" b="1" i="1" dirty="0"/>
              <a:t>Red square shows collision.</a:t>
            </a:r>
          </a:p>
        </p:txBody>
      </p:sp>
      <p:sp>
        <p:nvSpPr>
          <p:cNvPr id="49" name="Text Box 39">
            <a:extLst>
              <a:ext uri="{FF2B5EF4-FFF2-40B4-BE49-F238E27FC236}">
                <a16:creationId xmlns:a16="http://schemas.microsoft.com/office/drawing/2014/main" id="{F3F01781-6659-6CB7-CCB3-1AA89C5BC8D3}"/>
              </a:ext>
            </a:extLst>
          </p:cNvPr>
          <p:cNvSpPr txBox="1">
            <a:spLocks noChangeArrowheads="1"/>
          </p:cNvSpPr>
          <p:nvPr/>
        </p:nvSpPr>
        <p:spPr bwMode="auto">
          <a:xfrm>
            <a:off x="22479644" y="7617862"/>
            <a:ext cx="9295650" cy="19495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00" dirty="0"/>
              <a:t>Separation dynamics can be very complex and take a lot of time to model, especially for impingements between bodies. Using the ray tracing methods, we can quickly visualize these impingements. The new material added at the collision location can also be changed to represent various values.</a:t>
            </a:r>
          </a:p>
        </p:txBody>
      </p:sp>
      <p:pic>
        <p:nvPicPr>
          <p:cNvPr id="57" name="Picture 56">
            <a:extLst>
              <a:ext uri="{FF2B5EF4-FFF2-40B4-BE49-F238E27FC236}">
                <a16:creationId xmlns:a16="http://schemas.microsoft.com/office/drawing/2014/main" id="{2285139F-AD5F-AF2E-A554-D4D43E84FB55}"/>
              </a:ext>
            </a:extLst>
          </p:cNvPr>
          <p:cNvPicPr>
            <a:picLocks noChangeAspect="1"/>
          </p:cNvPicPr>
          <p:nvPr/>
        </p:nvPicPr>
        <p:blipFill>
          <a:blip r:embed="rId9"/>
          <a:stretch>
            <a:fillRect/>
          </a:stretch>
        </p:blipFill>
        <p:spPr>
          <a:xfrm>
            <a:off x="22802515" y="11490793"/>
            <a:ext cx="8649907" cy="6011114"/>
          </a:xfrm>
          <a:prstGeom prst="rect">
            <a:avLst/>
          </a:prstGeom>
        </p:spPr>
      </p:pic>
      <p:sp>
        <p:nvSpPr>
          <p:cNvPr id="58" name="Text Box 39">
            <a:extLst>
              <a:ext uri="{FF2B5EF4-FFF2-40B4-BE49-F238E27FC236}">
                <a16:creationId xmlns:a16="http://schemas.microsoft.com/office/drawing/2014/main" id="{145FFA12-98B4-D864-F081-538C142D3C56}"/>
              </a:ext>
            </a:extLst>
          </p:cNvPr>
          <p:cNvSpPr txBox="1">
            <a:spLocks noChangeArrowheads="1"/>
          </p:cNvSpPr>
          <p:nvPr/>
        </p:nvSpPr>
        <p:spPr bwMode="auto">
          <a:xfrm>
            <a:off x="22479643" y="9675301"/>
            <a:ext cx="9295650" cy="15694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00" dirty="0"/>
              <a:t>The visualized collisions are discontinuous as a new ray trace  must be evaluated at each time step making the system discrete. Datasets with higher fidelity result in less discontinuities.</a:t>
            </a:r>
          </a:p>
        </p:txBody>
      </p:sp>
      <p:pic>
        <p:nvPicPr>
          <p:cNvPr id="61" name="Picture 60">
            <a:extLst>
              <a:ext uri="{FF2B5EF4-FFF2-40B4-BE49-F238E27FC236}">
                <a16:creationId xmlns:a16="http://schemas.microsoft.com/office/drawing/2014/main" id="{C1F370A5-1E58-F46B-FFE1-9799E63587A5}"/>
              </a:ext>
            </a:extLst>
          </p:cNvPr>
          <p:cNvPicPr>
            <a:picLocks noChangeAspect="1"/>
          </p:cNvPicPr>
          <p:nvPr/>
        </p:nvPicPr>
        <p:blipFill>
          <a:blip r:embed="rId10"/>
          <a:srcRect l="-1" t="1929" r="18120"/>
          <a:stretch/>
        </p:blipFill>
        <p:spPr>
          <a:xfrm>
            <a:off x="22802515" y="23640307"/>
            <a:ext cx="8610829" cy="5710926"/>
          </a:xfrm>
          <a:prstGeom prst="rect">
            <a:avLst/>
          </a:prstGeom>
        </p:spPr>
      </p:pic>
      <p:sp>
        <p:nvSpPr>
          <p:cNvPr id="62" name="Text Box 19">
            <a:extLst>
              <a:ext uri="{FF2B5EF4-FFF2-40B4-BE49-F238E27FC236}">
                <a16:creationId xmlns:a16="http://schemas.microsoft.com/office/drawing/2014/main" id="{ADA6C11C-EDDA-74E6-F1C3-8CFFF1CF8EFE}"/>
              </a:ext>
            </a:extLst>
          </p:cNvPr>
          <p:cNvSpPr txBox="1">
            <a:spLocks noChangeArrowheads="1"/>
          </p:cNvSpPr>
          <p:nvPr/>
        </p:nvSpPr>
        <p:spPr bwMode="auto">
          <a:xfrm>
            <a:off x="22268253" y="29440594"/>
            <a:ext cx="9713317" cy="40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306" tIns="32653" rIns="65306" bIns="32653">
            <a:spAutoFit/>
          </a:bodyPr>
          <a:lstStyle>
            <a:lvl1pPr algn="l" defTabSz="3135313">
              <a:defRPr>
                <a:solidFill>
                  <a:schemeClr val="tx1"/>
                </a:solidFill>
                <a:latin typeface="Arial" charset="0"/>
              </a:defRPr>
            </a:lvl1pPr>
            <a:lvl2pPr marL="327025" algn="l" defTabSz="3135313">
              <a:defRPr>
                <a:solidFill>
                  <a:schemeClr val="tx1"/>
                </a:solidFill>
                <a:latin typeface="Arial" charset="0"/>
              </a:defRPr>
            </a:lvl2pPr>
            <a:lvl3pPr marL="652463" algn="l" defTabSz="3135313">
              <a:defRPr>
                <a:solidFill>
                  <a:schemeClr val="tx1"/>
                </a:solidFill>
                <a:latin typeface="Arial" charset="0"/>
              </a:defRPr>
            </a:lvl3pPr>
            <a:lvl4pPr marL="979488" algn="l" defTabSz="3135313">
              <a:defRPr>
                <a:solidFill>
                  <a:schemeClr val="tx1"/>
                </a:solidFill>
                <a:latin typeface="Arial" charset="0"/>
              </a:defRPr>
            </a:lvl4pPr>
            <a:lvl5pPr marL="1306513" algn="l" defTabSz="3135313">
              <a:defRPr>
                <a:solidFill>
                  <a:schemeClr val="tx1"/>
                </a:solidFill>
                <a:latin typeface="Arial" charset="0"/>
              </a:defRPr>
            </a:lvl5pPr>
            <a:lvl6pPr marL="1763713" defTabSz="3135313" fontAlgn="base">
              <a:spcBef>
                <a:spcPct val="0"/>
              </a:spcBef>
              <a:spcAft>
                <a:spcPct val="0"/>
              </a:spcAft>
              <a:defRPr>
                <a:solidFill>
                  <a:schemeClr val="tx1"/>
                </a:solidFill>
                <a:latin typeface="Arial" charset="0"/>
              </a:defRPr>
            </a:lvl6pPr>
            <a:lvl7pPr marL="2220913" defTabSz="3135313" fontAlgn="base">
              <a:spcBef>
                <a:spcPct val="0"/>
              </a:spcBef>
              <a:spcAft>
                <a:spcPct val="0"/>
              </a:spcAft>
              <a:defRPr>
                <a:solidFill>
                  <a:schemeClr val="tx1"/>
                </a:solidFill>
                <a:latin typeface="Arial" charset="0"/>
              </a:defRPr>
            </a:lvl7pPr>
            <a:lvl8pPr marL="2678113" defTabSz="3135313" fontAlgn="base">
              <a:spcBef>
                <a:spcPct val="0"/>
              </a:spcBef>
              <a:spcAft>
                <a:spcPct val="0"/>
              </a:spcAft>
              <a:defRPr>
                <a:solidFill>
                  <a:schemeClr val="tx1"/>
                </a:solidFill>
                <a:latin typeface="Arial" charset="0"/>
              </a:defRPr>
            </a:lvl8pPr>
            <a:lvl9pPr marL="3135313" defTabSz="3135313" fontAlgn="base">
              <a:spcBef>
                <a:spcPct val="0"/>
              </a:spcBef>
              <a:spcAft>
                <a:spcPct val="0"/>
              </a:spcAft>
              <a:defRPr>
                <a:solidFill>
                  <a:schemeClr val="tx1"/>
                </a:solidFill>
                <a:latin typeface="Arial" charset="0"/>
              </a:defRPr>
            </a:lvl9pPr>
          </a:lstStyle>
          <a:p>
            <a:pPr algn="ctr">
              <a:spcBef>
                <a:spcPts val="0"/>
              </a:spcBef>
            </a:pPr>
            <a:r>
              <a:rPr lang="en-US" altLang="en-US" sz="2220" b="1" i="1" dirty="0"/>
              <a:t>Figure 4: Unreal Engine Blueprint Workspace</a:t>
            </a:r>
          </a:p>
        </p:txBody>
      </p:sp>
      <p:sp>
        <p:nvSpPr>
          <p:cNvPr id="29" name="Text Box 39">
            <a:extLst>
              <a:ext uri="{FF2B5EF4-FFF2-40B4-BE49-F238E27FC236}">
                <a16:creationId xmlns:a16="http://schemas.microsoft.com/office/drawing/2014/main" id="{5015ADDB-72F4-0755-2002-B5D411CF1147}"/>
              </a:ext>
            </a:extLst>
          </p:cNvPr>
          <p:cNvSpPr txBox="1">
            <a:spLocks noChangeArrowheads="1"/>
          </p:cNvSpPr>
          <p:nvPr/>
        </p:nvSpPr>
        <p:spPr bwMode="auto">
          <a:xfrm>
            <a:off x="1087544" y="30972876"/>
            <a:ext cx="9295650" cy="121875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67" dirty="0"/>
              <a:t>Separation impingement visualization can help engineers determine if motors are causing problems during separation and where these problems might occur.</a:t>
            </a:r>
          </a:p>
        </p:txBody>
      </p:sp>
      <p:sp>
        <p:nvSpPr>
          <p:cNvPr id="34" name="Text Box 39">
            <a:extLst>
              <a:ext uri="{FF2B5EF4-FFF2-40B4-BE49-F238E27FC236}">
                <a16:creationId xmlns:a16="http://schemas.microsoft.com/office/drawing/2014/main" id="{F12497E3-990C-38D4-3009-AD0868452058}"/>
              </a:ext>
            </a:extLst>
          </p:cNvPr>
          <p:cNvSpPr txBox="1">
            <a:spLocks noChangeArrowheads="1"/>
          </p:cNvSpPr>
          <p:nvPr/>
        </p:nvSpPr>
        <p:spPr bwMode="auto">
          <a:xfrm>
            <a:off x="1087544" y="32452045"/>
            <a:ext cx="9295650" cy="23885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8542" tIns="24270" rIns="48542" bIns="24270">
            <a:spAutoFit/>
          </a:bodyPr>
          <a:lstStyle>
            <a:lvl1pPr algn="l" defTabSz="438150">
              <a:defRPr>
                <a:solidFill>
                  <a:schemeClr val="tx1"/>
                </a:solidFill>
                <a:latin typeface="Arial" charset="0"/>
              </a:defRPr>
            </a:lvl1pPr>
            <a:lvl2pPr marL="219075" algn="l" defTabSz="438150">
              <a:defRPr>
                <a:solidFill>
                  <a:schemeClr val="tx1"/>
                </a:solidFill>
                <a:latin typeface="Arial" charset="0"/>
              </a:defRPr>
            </a:lvl2pPr>
            <a:lvl3pPr marL="438150" algn="l" defTabSz="438150">
              <a:defRPr>
                <a:solidFill>
                  <a:schemeClr val="tx1"/>
                </a:solidFill>
                <a:latin typeface="Arial" charset="0"/>
              </a:defRPr>
            </a:lvl3pPr>
            <a:lvl4pPr marL="654050" algn="l" defTabSz="438150">
              <a:defRPr>
                <a:solidFill>
                  <a:schemeClr val="tx1"/>
                </a:solidFill>
                <a:latin typeface="Arial" charset="0"/>
              </a:defRPr>
            </a:lvl4pPr>
            <a:lvl5pPr marL="873125" algn="l" defTabSz="438150">
              <a:defRPr>
                <a:solidFill>
                  <a:schemeClr val="tx1"/>
                </a:solidFill>
                <a:latin typeface="Arial" charset="0"/>
              </a:defRPr>
            </a:lvl5pPr>
            <a:lvl6pPr marL="1330325" defTabSz="438150" fontAlgn="base">
              <a:spcBef>
                <a:spcPct val="0"/>
              </a:spcBef>
              <a:spcAft>
                <a:spcPct val="0"/>
              </a:spcAft>
              <a:defRPr>
                <a:solidFill>
                  <a:schemeClr val="tx1"/>
                </a:solidFill>
                <a:latin typeface="Arial" charset="0"/>
              </a:defRPr>
            </a:lvl6pPr>
            <a:lvl7pPr marL="1787525" defTabSz="438150" fontAlgn="base">
              <a:spcBef>
                <a:spcPct val="0"/>
              </a:spcBef>
              <a:spcAft>
                <a:spcPct val="0"/>
              </a:spcAft>
              <a:defRPr>
                <a:solidFill>
                  <a:schemeClr val="tx1"/>
                </a:solidFill>
                <a:latin typeface="Arial" charset="0"/>
              </a:defRPr>
            </a:lvl7pPr>
            <a:lvl8pPr marL="2244725" defTabSz="438150" fontAlgn="base">
              <a:spcBef>
                <a:spcPct val="0"/>
              </a:spcBef>
              <a:spcAft>
                <a:spcPct val="0"/>
              </a:spcAft>
              <a:defRPr>
                <a:solidFill>
                  <a:schemeClr val="tx1"/>
                </a:solidFill>
                <a:latin typeface="Arial" charset="0"/>
              </a:defRPr>
            </a:lvl8pPr>
            <a:lvl9pPr marL="2701925" defTabSz="438150" fontAlgn="base">
              <a:spcBef>
                <a:spcPct val="0"/>
              </a:spcBef>
              <a:spcAft>
                <a:spcPct val="0"/>
              </a:spcAft>
              <a:defRPr>
                <a:solidFill>
                  <a:schemeClr val="tx1"/>
                </a:solidFill>
                <a:latin typeface="Arial" charset="0"/>
              </a:defRPr>
            </a:lvl9pPr>
          </a:lstStyle>
          <a:p>
            <a:pPr eaLnBrk="0" hangingPunct="0">
              <a:lnSpc>
                <a:spcPct val="95000"/>
              </a:lnSpc>
            </a:pPr>
            <a:r>
              <a:rPr lang="en-US" altLang="en-US" sz="2667" dirty="0"/>
              <a:t>Cratering visualization can show the size of a hole dug from a lander’s engine relative to the size of the lander itself. This allows NASA to know how big of a threat the plume surface interactions pose to the ship during the landing sequence. Visualizing the size also allows NASA to know if the crater poses a risk to astronauts exiting the ship as well.</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508250" rtl="0" eaLnBrk="1" fontAlgn="base" latinLnBrk="0" hangingPunct="1">
          <a:lnSpc>
            <a:spcPct val="100000"/>
          </a:lnSpc>
          <a:spcBef>
            <a:spcPct val="0"/>
          </a:spcBef>
          <a:spcAft>
            <a:spcPct val="0"/>
          </a:spcAft>
          <a:buClrTx/>
          <a:buSzTx/>
          <a:buFontTx/>
          <a:buNone/>
          <a:tabLst/>
          <a:defRPr kumimoji="0" lang="en-US" altLang="en-US" sz="4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508250" rtl="0" eaLnBrk="1" fontAlgn="base" latinLnBrk="0" hangingPunct="1">
          <a:lnSpc>
            <a:spcPct val="100000"/>
          </a:lnSpc>
          <a:spcBef>
            <a:spcPct val="0"/>
          </a:spcBef>
          <a:spcAft>
            <a:spcPct val="0"/>
          </a:spcAft>
          <a:buClrTx/>
          <a:buSzTx/>
          <a:buFontTx/>
          <a:buNone/>
          <a:tabLst/>
          <a:defRPr kumimoji="0" lang="en-US" altLang="en-US" sz="4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737</TotalTime>
  <Words>1059</Words>
  <Application>Microsoft Office PowerPoint</Application>
  <PresentationFormat>Custom</PresentationFormat>
  <Paragraphs>50</Paragraphs>
  <Slides>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Times New Roman</vt:lpstr>
      <vt:lpstr>Default Design</vt:lpstr>
      <vt:lpstr>CorelDRAW</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Vertical Template</dc:title>
  <dc:creator>Ethan Shulda</dc:creator>
  <dc:description>©MegaPrint Inc. 2009</dc:description>
  <cp:lastModifiedBy>Crouch, Elijah N. (MSFC-EV42)[ESSCA]</cp:lastModifiedBy>
  <cp:revision>61</cp:revision>
  <dcterms:created xsi:type="dcterms:W3CDTF">2008-12-04T00:20:37Z</dcterms:created>
  <dcterms:modified xsi:type="dcterms:W3CDTF">2025-08-13T14:16:32Z</dcterms:modified>
  <cp:category>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95f39c-8218-4425-a791-63c9e13c8708_Enabled">
    <vt:lpwstr>true</vt:lpwstr>
  </property>
  <property fmtid="{D5CDD505-2E9C-101B-9397-08002B2CF9AE}" pid="3" name="MSIP_Label_7d95f39c-8218-4425-a791-63c9e13c8708_SetDate">
    <vt:lpwstr>2024-06-27T22:27:20Z</vt:lpwstr>
  </property>
  <property fmtid="{D5CDD505-2E9C-101B-9397-08002B2CF9AE}" pid="4" name="MSIP_Label_7d95f39c-8218-4425-a791-63c9e13c8708_Method">
    <vt:lpwstr>Privileged</vt:lpwstr>
  </property>
  <property fmtid="{D5CDD505-2E9C-101B-9397-08002B2CF9AE}" pid="5" name="MSIP_Label_7d95f39c-8218-4425-a791-63c9e13c8708_Name">
    <vt:lpwstr>7d95f39c-8218-4425-a791-63c9e13c8708</vt:lpwstr>
  </property>
  <property fmtid="{D5CDD505-2E9C-101B-9397-08002B2CF9AE}" pid="6" name="MSIP_Label_7d95f39c-8218-4425-a791-63c9e13c8708_SiteId">
    <vt:lpwstr>37247798-f42c-42fd-8a37-d49c7128d36b</vt:lpwstr>
  </property>
  <property fmtid="{D5CDD505-2E9C-101B-9397-08002B2CF9AE}" pid="7" name="MSIP_Label_7d95f39c-8218-4425-a791-63c9e13c8708_ActionId">
    <vt:lpwstr>4421daf2-978d-4afe-9ccf-d02fd691bb07</vt:lpwstr>
  </property>
  <property fmtid="{D5CDD505-2E9C-101B-9397-08002B2CF9AE}" pid="8" name="MSIP_Label_7d95f39c-8218-4425-a791-63c9e13c8708_ContentBits">
    <vt:lpwstr>0</vt:lpwstr>
  </property>
  <property fmtid="{D5CDD505-2E9C-101B-9397-08002B2CF9AE}" pid="9" name="MSIP_Label_44d4648e-babb-4cad-820a-ebf82d1a5617_Enabled">
    <vt:lpwstr>true</vt:lpwstr>
  </property>
  <property fmtid="{D5CDD505-2E9C-101B-9397-08002B2CF9AE}" pid="10" name="MSIP_Label_44d4648e-babb-4cad-820a-ebf82d1a5617_SetDate">
    <vt:lpwstr>2025-07-01T04:21:45Z</vt:lpwstr>
  </property>
  <property fmtid="{D5CDD505-2E9C-101B-9397-08002B2CF9AE}" pid="11" name="MSIP_Label_44d4648e-babb-4cad-820a-ebf82d1a5617_Method">
    <vt:lpwstr>Privileged</vt:lpwstr>
  </property>
  <property fmtid="{D5CDD505-2E9C-101B-9397-08002B2CF9AE}" pid="12" name="MSIP_Label_44d4648e-babb-4cad-820a-ebf82d1a5617_Name">
    <vt:lpwstr>Amentum – Internal</vt:lpwstr>
  </property>
  <property fmtid="{D5CDD505-2E9C-101B-9397-08002B2CF9AE}" pid="13" name="MSIP_Label_44d4648e-babb-4cad-820a-ebf82d1a5617_SiteId">
    <vt:lpwstr>c35286b9-d1b3-4008-9a9f-f2005aaaaa30</vt:lpwstr>
  </property>
  <property fmtid="{D5CDD505-2E9C-101B-9397-08002B2CF9AE}" pid="14" name="MSIP_Label_44d4648e-babb-4cad-820a-ebf82d1a5617_ActionId">
    <vt:lpwstr>4c42050c-3bca-4e74-a7be-afc9311b1601</vt:lpwstr>
  </property>
  <property fmtid="{D5CDD505-2E9C-101B-9397-08002B2CF9AE}" pid="15" name="MSIP_Label_44d4648e-babb-4cad-820a-ebf82d1a5617_ContentBits">
    <vt:lpwstr>0</vt:lpwstr>
  </property>
</Properties>
</file>