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56" r:id="rId5"/>
    <p:sldId id="2072578763" r:id="rId6"/>
    <p:sldId id="2072578764" r:id="rId7"/>
    <p:sldId id="2072578765" r:id="rId8"/>
    <p:sldId id="2072578766" r:id="rId9"/>
    <p:sldId id="2072578769" r:id="rId10"/>
    <p:sldId id="2072578767" r:id="rId11"/>
    <p:sldId id="2072578770" r:id="rId12"/>
    <p:sldId id="2072578768" r:id="rId13"/>
  </p:sldIdLst>
  <p:sldSz cx="9144000" cy="5143500" type="screen16x9"/>
  <p:notesSz cx="6858000" cy="9144000"/>
  <p:defaultTextStyle>
    <a:defPPr>
      <a:defRPr lang="en-US"/>
    </a:defPPr>
    <a:lvl1pPr marL="0" algn="l" defTabSz="685531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767" algn="l" defTabSz="685531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531" algn="l" defTabSz="685531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297" algn="l" defTabSz="685531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064" algn="l" defTabSz="685531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3829" algn="l" defTabSz="685531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6593" algn="l" defTabSz="685531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399360" algn="l" defTabSz="685531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2125" algn="l" defTabSz="685531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1A0"/>
    <a:srgbClr val="1A67E2"/>
    <a:srgbClr val="E4022B"/>
    <a:srgbClr val="F54137"/>
    <a:srgbClr val="EA6F24"/>
    <a:srgbClr val="E3022B"/>
    <a:srgbClr val="000000"/>
    <a:srgbClr val="0B3D91"/>
    <a:srgbClr val="288BFF"/>
    <a:srgbClr val="59BE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65"/>
    <p:restoredTop sz="94639"/>
  </p:normalViewPr>
  <p:slideViewPr>
    <p:cSldViewPr snapToGrid="0">
      <p:cViewPr>
        <p:scale>
          <a:sx n="179" d="100"/>
          <a:sy n="179" d="100"/>
        </p:scale>
        <p:origin x="744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6B99D4-70CE-334D-B9AE-E9894CB4065C}" type="doc">
      <dgm:prSet loTypeId="urn:microsoft.com/office/officeart/2005/8/layout/process2" loCatId="" qsTypeId="urn:microsoft.com/office/officeart/2005/8/quickstyle/simple1" qsCatId="simple" csTypeId="urn:microsoft.com/office/officeart/2005/8/colors/accent2_1" csCatId="accent2" phldr="1"/>
      <dgm:spPr/>
    </dgm:pt>
    <dgm:pt modelId="{B2DA2A4E-0D38-DF41-AEB5-5480561C3D3C}">
      <dgm:prSet phldrT="[Text]" custT="1"/>
      <dgm:spPr/>
      <dgm:t>
        <a:bodyPr/>
        <a:lstStyle/>
        <a:p>
          <a:r>
            <a:rPr lang="en-US" sz="1050" dirty="0"/>
            <a:t>Interface Turbulence Transport</a:t>
          </a:r>
        </a:p>
      </dgm:t>
    </dgm:pt>
    <dgm:pt modelId="{C88C942B-FCBC-9344-82BB-53C194EDE01C}" type="parTrans" cxnId="{7854C4B3-98AC-A64F-BA5B-CBEF119AEE9C}">
      <dgm:prSet/>
      <dgm:spPr/>
      <dgm:t>
        <a:bodyPr/>
        <a:lstStyle/>
        <a:p>
          <a:endParaRPr lang="en-US" sz="1050"/>
        </a:p>
      </dgm:t>
    </dgm:pt>
    <dgm:pt modelId="{9E3F3C4E-33D1-D245-AE53-252757E82D23}" type="sibTrans" cxnId="{7854C4B3-98AC-A64F-BA5B-CBEF119AEE9C}">
      <dgm:prSet custT="1"/>
      <dgm:spPr/>
      <dgm:t>
        <a:bodyPr/>
        <a:lstStyle/>
        <a:p>
          <a:endParaRPr lang="en-US" sz="1050" dirty="0"/>
        </a:p>
      </dgm:t>
    </dgm:pt>
    <dgm:pt modelId="{ACF2C0FC-516B-A142-AE36-4155E5DAA81E}">
      <dgm:prSet phldrT="[Text]" custT="1"/>
      <dgm:spPr/>
      <dgm:t>
        <a:bodyPr/>
        <a:lstStyle/>
        <a:p>
          <a:r>
            <a:rPr lang="en-US" sz="1050" dirty="0"/>
            <a:t>Interface Thermal Transport and Temperature</a:t>
          </a:r>
        </a:p>
      </dgm:t>
    </dgm:pt>
    <dgm:pt modelId="{D9E1EB5E-929F-D142-B6B4-CF0FEAB9B8B1}" type="parTrans" cxnId="{2FE12328-2170-C34F-8E27-14D65D6971F3}">
      <dgm:prSet/>
      <dgm:spPr/>
      <dgm:t>
        <a:bodyPr/>
        <a:lstStyle/>
        <a:p>
          <a:endParaRPr lang="en-US" sz="1050"/>
        </a:p>
      </dgm:t>
    </dgm:pt>
    <dgm:pt modelId="{E44A06F2-3A2E-8345-B989-413027EEF8FA}" type="sibTrans" cxnId="{2FE12328-2170-C34F-8E27-14D65D6971F3}">
      <dgm:prSet custT="1"/>
      <dgm:spPr/>
      <dgm:t>
        <a:bodyPr/>
        <a:lstStyle/>
        <a:p>
          <a:endParaRPr lang="en-US" sz="1050" dirty="0"/>
        </a:p>
      </dgm:t>
    </dgm:pt>
    <dgm:pt modelId="{F31B6E30-0AAE-9D4C-AEEE-D5BB3EB46024}">
      <dgm:prSet custT="1"/>
      <dgm:spPr/>
      <dgm:t>
        <a:bodyPr/>
        <a:lstStyle/>
        <a:p>
          <a:r>
            <a:rPr lang="en-US" sz="1050" dirty="0"/>
            <a:t>Phase Change</a:t>
          </a:r>
        </a:p>
      </dgm:t>
    </dgm:pt>
    <dgm:pt modelId="{137F4AB3-54DB-5D40-A986-F28A067AD851}" type="parTrans" cxnId="{A48F093E-2371-CE45-8E6E-3A4E40AD9157}">
      <dgm:prSet/>
      <dgm:spPr/>
      <dgm:t>
        <a:bodyPr/>
        <a:lstStyle/>
        <a:p>
          <a:endParaRPr lang="en-US" sz="1050"/>
        </a:p>
      </dgm:t>
    </dgm:pt>
    <dgm:pt modelId="{4CB137F8-810C-9B47-9B8E-ADF813C9F99B}" type="sibTrans" cxnId="{A48F093E-2371-CE45-8E6E-3A4E40AD9157}">
      <dgm:prSet custT="1"/>
      <dgm:spPr/>
      <dgm:t>
        <a:bodyPr/>
        <a:lstStyle/>
        <a:p>
          <a:endParaRPr lang="en-US" sz="1050" dirty="0"/>
        </a:p>
      </dgm:t>
    </dgm:pt>
    <dgm:pt modelId="{3767F32A-E046-DA4C-8975-5C196D31B46E}">
      <dgm:prSet custT="1"/>
      <dgm:spPr/>
      <dgm:t>
        <a:bodyPr/>
        <a:lstStyle/>
        <a:p>
          <a:r>
            <a:rPr lang="en-US" sz="1050" dirty="0"/>
            <a:t>Tank pressure prediction,</a:t>
          </a:r>
          <a:br>
            <a:rPr lang="en-US" sz="1050" dirty="0"/>
          </a:br>
          <a:r>
            <a:rPr lang="en-US" sz="1050" dirty="0"/>
            <a:t>Pressurant requirement,</a:t>
          </a:r>
          <a:br>
            <a:rPr lang="en-US" sz="1050" dirty="0"/>
          </a:br>
          <a:r>
            <a:rPr lang="en-US" sz="1050" dirty="0"/>
            <a:t>Propellant requirement,</a:t>
          </a:r>
          <a:br>
            <a:rPr lang="en-US" sz="1050" dirty="0"/>
          </a:br>
          <a:r>
            <a:rPr lang="en-US" sz="1050" dirty="0"/>
            <a:t>Active cooling requirements</a:t>
          </a:r>
        </a:p>
      </dgm:t>
    </dgm:pt>
    <dgm:pt modelId="{AA7104F4-7093-8D4D-9B6C-DC23B7570940}" type="parTrans" cxnId="{B164C7A3-E069-2747-9615-12AC18F6B6C1}">
      <dgm:prSet/>
      <dgm:spPr/>
      <dgm:t>
        <a:bodyPr/>
        <a:lstStyle/>
        <a:p>
          <a:endParaRPr lang="en-US" sz="1050"/>
        </a:p>
      </dgm:t>
    </dgm:pt>
    <dgm:pt modelId="{4D452343-63F8-0A45-9C9F-207D1FFA4B05}" type="sibTrans" cxnId="{B164C7A3-E069-2747-9615-12AC18F6B6C1}">
      <dgm:prSet/>
      <dgm:spPr/>
      <dgm:t>
        <a:bodyPr/>
        <a:lstStyle/>
        <a:p>
          <a:endParaRPr lang="en-US" sz="1050"/>
        </a:p>
      </dgm:t>
    </dgm:pt>
    <dgm:pt modelId="{0415CAD7-1368-274E-A5EF-4D4296E3C848}" type="pres">
      <dgm:prSet presAssocID="{076B99D4-70CE-334D-B9AE-E9894CB4065C}" presName="linearFlow" presStyleCnt="0">
        <dgm:presLayoutVars>
          <dgm:resizeHandles val="exact"/>
        </dgm:presLayoutVars>
      </dgm:prSet>
      <dgm:spPr/>
    </dgm:pt>
    <dgm:pt modelId="{E002B1FC-E450-0640-A454-AF9268870774}" type="pres">
      <dgm:prSet presAssocID="{B2DA2A4E-0D38-DF41-AEB5-5480561C3D3C}" presName="node" presStyleLbl="node1" presStyleIdx="0" presStyleCnt="4" custScaleX="118473" custScaleY="42813">
        <dgm:presLayoutVars>
          <dgm:bulletEnabled val="1"/>
        </dgm:presLayoutVars>
      </dgm:prSet>
      <dgm:spPr/>
    </dgm:pt>
    <dgm:pt modelId="{E8BBD7A8-E776-3F40-AB4A-21776DDE9E8D}" type="pres">
      <dgm:prSet presAssocID="{9E3F3C4E-33D1-D245-AE53-252757E82D23}" presName="sibTrans" presStyleLbl="sibTrans2D1" presStyleIdx="0" presStyleCnt="3" custScaleX="77915" custScaleY="50444"/>
      <dgm:spPr/>
    </dgm:pt>
    <dgm:pt modelId="{A22D554A-AA54-AF47-AD3F-B3C113FA6862}" type="pres">
      <dgm:prSet presAssocID="{9E3F3C4E-33D1-D245-AE53-252757E82D23}" presName="connectorText" presStyleLbl="sibTrans2D1" presStyleIdx="0" presStyleCnt="3"/>
      <dgm:spPr/>
    </dgm:pt>
    <dgm:pt modelId="{9729FBF8-E858-6C47-900F-8CEC8CCE9077}" type="pres">
      <dgm:prSet presAssocID="{ACF2C0FC-516B-A142-AE36-4155E5DAA81E}" presName="node" presStyleLbl="node1" presStyleIdx="1" presStyleCnt="4" custScaleX="90824" custScaleY="67574" custLinFactNeighborX="699" custLinFactNeighborY="-11264">
        <dgm:presLayoutVars>
          <dgm:bulletEnabled val="1"/>
        </dgm:presLayoutVars>
      </dgm:prSet>
      <dgm:spPr/>
    </dgm:pt>
    <dgm:pt modelId="{2219EFB3-7F64-8148-B2EB-39FAF07F913D}" type="pres">
      <dgm:prSet presAssocID="{E44A06F2-3A2E-8345-B989-413027EEF8FA}" presName="sibTrans" presStyleLbl="sibTrans2D1" presStyleIdx="1" presStyleCnt="3" custScaleX="86485" custScaleY="50444"/>
      <dgm:spPr/>
    </dgm:pt>
    <dgm:pt modelId="{7BC0F700-554E-AE49-A7B0-77788968E50E}" type="pres">
      <dgm:prSet presAssocID="{E44A06F2-3A2E-8345-B989-413027EEF8FA}" presName="connectorText" presStyleLbl="sibTrans2D1" presStyleIdx="1" presStyleCnt="3"/>
      <dgm:spPr/>
    </dgm:pt>
    <dgm:pt modelId="{1E7928EC-C157-B540-BF45-3E2D175172D3}" type="pres">
      <dgm:prSet presAssocID="{F31B6E30-0AAE-9D4C-AEEE-D5BB3EB46024}" presName="node" presStyleLbl="node1" presStyleIdx="2" presStyleCnt="4" custScaleX="75712" custScaleY="36000" custLinFactNeighborY="-26412">
        <dgm:presLayoutVars>
          <dgm:bulletEnabled val="1"/>
        </dgm:presLayoutVars>
      </dgm:prSet>
      <dgm:spPr/>
    </dgm:pt>
    <dgm:pt modelId="{4B5DCF91-3E84-704A-8BED-C12CA66BE137}" type="pres">
      <dgm:prSet presAssocID="{4CB137F8-810C-9B47-9B8E-ADF813C9F99B}" presName="sibTrans" presStyleLbl="sibTrans2D1" presStyleIdx="2" presStyleCnt="3" custScaleX="84412" custScaleY="50444"/>
      <dgm:spPr/>
    </dgm:pt>
    <dgm:pt modelId="{36F12E63-2662-DA4E-A162-2A9092E0710C}" type="pres">
      <dgm:prSet presAssocID="{4CB137F8-810C-9B47-9B8E-ADF813C9F99B}" presName="connectorText" presStyleLbl="sibTrans2D1" presStyleIdx="2" presStyleCnt="3"/>
      <dgm:spPr/>
    </dgm:pt>
    <dgm:pt modelId="{CE61D0DC-66B6-A54E-A35A-1C5D424EEA31}" type="pres">
      <dgm:prSet presAssocID="{3767F32A-E046-DA4C-8975-5C196D31B46E}" presName="node" presStyleLbl="node1" presStyleIdx="3" presStyleCnt="4" custScaleX="96965" custScaleY="101077" custLinFactNeighborY="-40682">
        <dgm:presLayoutVars>
          <dgm:bulletEnabled val="1"/>
        </dgm:presLayoutVars>
      </dgm:prSet>
      <dgm:spPr/>
    </dgm:pt>
  </dgm:ptLst>
  <dgm:cxnLst>
    <dgm:cxn modelId="{CD5DCC01-C298-8343-9012-55027615896E}" type="presOf" srcId="{B2DA2A4E-0D38-DF41-AEB5-5480561C3D3C}" destId="{E002B1FC-E450-0640-A454-AF9268870774}" srcOrd="0" destOrd="0" presId="urn:microsoft.com/office/officeart/2005/8/layout/process2"/>
    <dgm:cxn modelId="{21D1290D-2707-A148-9FAA-F2AE10580DA6}" type="presOf" srcId="{9E3F3C4E-33D1-D245-AE53-252757E82D23}" destId="{E8BBD7A8-E776-3F40-AB4A-21776DDE9E8D}" srcOrd="0" destOrd="0" presId="urn:microsoft.com/office/officeart/2005/8/layout/process2"/>
    <dgm:cxn modelId="{F759DD18-8E26-DB46-99BD-9463941931CC}" type="presOf" srcId="{4CB137F8-810C-9B47-9B8E-ADF813C9F99B}" destId="{36F12E63-2662-DA4E-A162-2A9092E0710C}" srcOrd="1" destOrd="0" presId="urn:microsoft.com/office/officeart/2005/8/layout/process2"/>
    <dgm:cxn modelId="{2FE12328-2170-C34F-8E27-14D65D6971F3}" srcId="{076B99D4-70CE-334D-B9AE-E9894CB4065C}" destId="{ACF2C0FC-516B-A142-AE36-4155E5DAA81E}" srcOrd="1" destOrd="0" parTransId="{D9E1EB5E-929F-D142-B6B4-CF0FEAB9B8B1}" sibTransId="{E44A06F2-3A2E-8345-B989-413027EEF8FA}"/>
    <dgm:cxn modelId="{90FB3733-BFCE-BA47-B0C5-55D64D1E5B95}" type="presOf" srcId="{F31B6E30-0AAE-9D4C-AEEE-D5BB3EB46024}" destId="{1E7928EC-C157-B540-BF45-3E2D175172D3}" srcOrd="0" destOrd="0" presId="urn:microsoft.com/office/officeart/2005/8/layout/process2"/>
    <dgm:cxn modelId="{A48F093E-2371-CE45-8E6E-3A4E40AD9157}" srcId="{076B99D4-70CE-334D-B9AE-E9894CB4065C}" destId="{F31B6E30-0AAE-9D4C-AEEE-D5BB3EB46024}" srcOrd="2" destOrd="0" parTransId="{137F4AB3-54DB-5D40-A986-F28A067AD851}" sibTransId="{4CB137F8-810C-9B47-9B8E-ADF813C9F99B}"/>
    <dgm:cxn modelId="{1A741F45-DC22-0E43-BCD9-78D89E1CE597}" type="presOf" srcId="{E44A06F2-3A2E-8345-B989-413027EEF8FA}" destId="{2219EFB3-7F64-8148-B2EB-39FAF07F913D}" srcOrd="0" destOrd="0" presId="urn:microsoft.com/office/officeart/2005/8/layout/process2"/>
    <dgm:cxn modelId="{96319855-86E6-6C4D-B65C-A83577DE43AF}" type="presOf" srcId="{E44A06F2-3A2E-8345-B989-413027EEF8FA}" destId="{7BC0F700-554E-AE49-A7B0-77788968E50E}" srcOrd="1" destOrd="0" presId="urn:microsoft.com/office/officeart/2005/8/layout/process2"/>
    <dgm:cxn modelId="{7838956E-BA79-9E49-8084-34DD274F5DAC}" type="presOf" srcId="{3767F32A-E046-DA4C-8975-5C196D31B46E}" destId="{CE61D0DC-66B6-A54E-A35A-1C5D424EEA31}" srcOrd="0" destOrd="0" presId="urn:microsoft.com/office/officeart/2005/8/layout/process2"/>
    <dgm:cxn modelId="{3DA19A6F-FF6B-A04A-8673-1C2CEC7A210C}" type="presOf" srcId="{ACF2C0FC-516B-A142-AE36-4155E5DAA81E}" destId="{9729FBF8-E858-6C47-900F-8CEC8CCE9077}" srcOrd="0" destOrd="0" presId="urn:microsoft.com/office/officeart/2005/8/layout/process2"/>
    <dgm:cxn modelId="{A980BF7F-ECB2-704D-9E1D-2D274CB4C00F}" type="presOf" srcId="{076B99D4-70CE-334D-B9AE-E9894CB4065C}" destId="{0415CAD7-1368-274E-A5EF-4D4296E3C848}" srcOrd="0" destOrd="0" presId="urn:microsoft.com/office/officeart/2005/8/layout/process2"/>
    <dgm:cxn modelId="{B164C7A3-E069-2747-9615-12AC18F6B6C1}" srcId="{076B99D4-70CE-334D-B9AE-E9894CB4065C}" destId="{3767F32A-E046-DA4C-8975-5C196D31B46E}" srcOrd="3" destOrd="0" parTransId="{AA7104F4-7093-8D4D-9B6C-DC23B7570940}" sibTransId="{4D452343-63F8-0A45-9C9F-207D1FFA4B05}"/>
    <dgm:cxn modelId="{7854C4B3-98AC-A64F-BA5B-CBEF119AEE9C}" srcId="{076B99D4-70CE-334D-B9AE-E9894CB4065C}" destId="{B2DA2A4E-0D38-DF41-AEB5-5480561C3D3C}" srcOrd="0" destOrd="0" parTransId="{C88C942B-FCBC-9344-82BB-53C194EDE01C}" sibTransId="{9E3F3C4E-33D1-D245-AE53-252757E82D23}"/>
    <dgm:cxn modelId="{3FBF6CBA-8728-8043-819F-73F207F0419D}" type="presOf" srcId="{9E3F3C4E-33D1-D245-AE53-252757E82D23}" destId="{A22D554A-AA54-AF47-AD3F-B3C113FA6862}" srcOrd="1" destOrd="0" presId="urn:microsoft.com/office/officeart/2005/8/layout/process2"/>
    <dgm:cxn modelId="{5B9BDCF9-33EB-E04D-BE5E-5B7B109A40BC}" type="presOf" srcId="{4CB137F8-810C-9B47-9B8E-ADF813C9F99B}" destId="{4B5DCF91-3E84-704A-8BED-C12CA66BE137}" srcOrd="0" destOrd="0" presId="urn:microsoft.com/office/officeart/2005/8/layout/process2"/>
    <dgm:cxn modelId="{806F1424-45A2-0D45-BAA2-65BBCA92C60E}" type="presParOf" srcId="{0415CAD7-1368-274E-A5EF-4D4296E3C848}" destId="{E002B1FC-E450-0640-A454-AF9268870774}" srcOrd="0" destOrd="0" presId="urn:microsoft.com/office/officeart/2005/8/layout/process2"/>
    <dgm:cxn modelId="{4C5BFD06-0211-2842-B51E-12EF4AC4D791}" type="presParOf" srcId="{0415CAD7-1368-274E-A5EF-4D4296E3C848}" destId="{E8BBD7A8-E776-3F40-AB4A-21776DDE9E8D}" srcOrd="1" destOrd="0" presId="urn:microsoft.com/office/officeart/2005/8/layout/process2"/>
    <dgm:cxn modelId="{A2B2B4B2-58A2-834E-AD8A-9E3B9888E146}" type="presParOf" srcId="{E8BBD7A8-E776-3F40-AB4A-21776DDE9E8D}" destId="{A22D554A-AA54-AF47-AD3F-B3C113FA6862}" srcOrd="0" destOrd="0" presId="urn:microsoft.com/office/officeart/2005/8/layout/process2"/>
    <dgm:cxn modelId="{3E43722A-DB42-AB4A-9079-F6E47465CB29}" type="presParOf" srcId="{0415CAD7-1368-274E-A5EF-4D4296E3C848}" destId="{9729FBF8-E858-6C47-900F-8CEC8CCE9077}" srcOrd="2" destOrd="0" presId="urn:microsoft.com/office/officeart/2005/8/layout/process2"/>
    <dgm:cxn modelId="{7904283A-A609-0F4B-8DDD-3C45CEE92C9A}" type="presParOf" srcId="{0415CAD7-1368-274E-A5EF-4D4296E3C848}" destId="{2219EFB3-7F64-8148-B2EB-39FAF07F913D}" srcOrd="3" destOrd="0" presId="urn:microsoft.com/office/officeart/2005/8/layout/process2"/>
    <dgm:cxn modelId="{8CC6EAA0-0D55-B143-B5D9-C1C5DB18B35D}" type="presParOf" srcId="{2219EFB3-7F64-8148-B2EB-39FAF07F913D}" destId="{7BC0F700-554E-AE49-A7B0-77788968E50E}" srcOrd="0" destOrd="0" presId="urn:microsoft.com/office/officeart/2005/8/layout/process2"/>
    <dgm:cxn modelId="{4E389B50-A945-6241-95C1-0541FF2B7CB5}" type="presParOf" srcId="{0415CAD7-1368-274E-A5EF-4D4296E3C848}" destId="{1E7928EC-C157-B540-BF45-3E2D175172D3}" srcOrd="4" destOrd="0" presId="urn:microsoft.com/office/officeart/2005/8/layout/process2"/>
    <dgm:cxn modelId="{8DF795CC-DBC9-1A4A-A9DC-435FBCE37103}" type="presParOf" srcId="{0415CAD7-1368-274E-A5EF-4D4296E3C848}" destId="{4B5DCF91-3E84-704A-8BED-C12CA66BE137}" srcOrd="5" destOrd="0" presId="urn:microsoft.com/office/officeart/2005/8/layout/process2"/>
    <dgm:cxn modelId="{85CE47F8-8F4F-9C42-90F4-64CBC35FB637}" type="presParOf" srcId="{4B5DCF91-3E84-704A-8BED-C12CA66BE137}" destId="{36F12E63-2662-DA4E-A162-2A9092E0710C}" srcOrd="0" destOrd="0" presId="urn:microsoft.com/office/officeart/2005/8/layout/process2"/>
    <dgm:cxn modelId="{D0DFBE27-CA41-0843-845F-B23929DF3EDC}" type="presParOf" srcId="{0415CAD7-1368-274E-A5EF-4D4296E3C848}" destId="{CE61D0DC-66B6-A54E-A35A-1C5D424EEA31}" srcOrd="6" destOrd="0" presId="urn:microsoft.com/office/officeart/2005/8/layout/process2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02B1FC-E450-0640-A454-AF9268870774}">
      <dsp:nvSpPr>
        <dsp:cNvPr id="0" name=""/>
        <dsp:cNvSpPr/>
      </dsp:nvSpPr>
      <dsp:spPr>
        <a:xfrm>
          <a:off x="0" y="1794"/>
          <a:ext cx="2490824" cy="25839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Interface Turbulence Transport</a:t>
          </a:r>
        </a:p>
      </dsp:txBody>
      <dsp:txXfrm>
        <a:off x="7568" y="9362"/>
        <a:ext cx="2475688" cy="243261"/>
      </dsp:txXfrm>
    </dsp:sp>
    <dsp:sp modelId="{E8BBD7A8-E776-3F40-AB4A-21776DDE9E8D}">
      <dsp:nvSpPr>
        <dsp:cNvPr id="0" name=""/>
        <dsp:cNvSpPr/>
      </dsp:nvSpPr>
      <dsp:spPr>
        <a:xfrm rot="5310997">
          <a:off x="1183285" y="308883"/>
          <a:ext cx="137013" cy="13700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50" kern="1200" dirty="0"/>
        </a:p>
      </dsp:txBody>
      <dsp:txXfrm rot="-5400000">
        <a:off x="1210159" y="308885"/>
        <a:ext cx="82202" cy="95912"/>
      </dsp:txXfrm>
    </dsp:sp>
    <dsp:sp modelId="{9729FBF8-E858-6C47-900F-8CEC8CCE9077}">
      <dsp:nvSpPr>
        <dsp:cNvPr id="0" name=""/>
        <dsp:cNvSpPr/>
      </dsp:nvSpPr>
      <dsp:spPr>
        <a:xfrm>
          <a:off x="305347" y="494580"/>
          <a:ext cx="1909520" cy="40784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Interface Thermal Transport and Temperature</a:t>
          </a:r>
        </a:p>
      </dsp:txBody>
      <dsp:txXfrm>
        <a:off x="317292" y="506525"/>
        <a:ext cx="1885630" cy="383951"/>
      </dsp:txXfrm>
    </dsp:sp>
    <dsp:sp modelId="{2219EFB3-7F64-8148-B2EB-39FAF07F913D}">
      <dsp:nvSpPr>
        <dsp:cNvPr id="0" name=""/>
        <dsp:cNvSpPr/>
      </dsp:nvSpPr>
      <dsp:spPr>
        <a:xfrm rot="5496442">
          <a:off x="1182915" y="939496"/>
          <a:ext cx="137015" cy="13700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50" kern="1200" dirty="0"/>
        </a:p>
      </dsp:txBody>
      <dsp:txXfrm rot="-5400000">
        <a:off x="1210898" y="939499"/>
        <a:ext cx="82202" cy="95914"/>
      </dsp:txXfrm>
    </dsp:sp>
    <dsp:sp modelId="{1E7928EC-C157-B540-BF45-3E2D175172D3}">
      <dsp:nvSpPr>
        <dsp:cNvPr id="0" name=""/>
        <dsp:cNvSpPr/>
      </dsp:nvSpPr>
      <dsp:spPr>
        <a:xfrm>
          <a:off x="449512" y="1113575"/>
          <a:ext cx="1591799" cy="21727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Phase Change</a:t>
          </a:r>
        </a:p>
      </dsp:txBody>
      <dsp:txXfrm>
        <a:off x="455876" y="1119939"/>
        <a:ext cx="1579071" cy="204549"/>
      </dsp:txXfrm>
    </dsp:sp>
    <dsp:sp modelId="{4B5DCF91-3E84-704A-8BED-C12CA66BE137}">
      <dsp:nvSpPr>
        <dsp:cNvPr id="0" name=""/>
        <dsp:cNvSpPr/>
      </dsp:nvSpPr>
      <dsp:spPr>
        <a:xfrm rot="5400000">
          <a:off x="1176909" y="1370553"/>
          <a:ext cx="137004" cy="13700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050" kern="1200" dirty="0"/>
        </a:p>
      </dsp:txBody>
      <dsp:txXfrm rot="-5400000">
        <a:off x="1204310" y="1370554"/>
        <a:ext cx="82202" cy="95903"/>
      </dsp:txXfrm>
    </dsp:sp>
    <dsp:sp modelId="{CE61D0DC-66B6-A54E-A35A-1C5D424EEA31}">
      <dsp:nvSpPr>
        <dsp:cNvPr id="0" name=""/>
        <dsp:cNvSpPr/>
      </dsp:nvSpPr>
      <dsp:spPr>
        <a:xfrm>
          <a:off x="226096" y="1547258"/>
          <a:ext cx="2038631" cy="61004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Tank pressure prediction,</a:t>
          </a:r>
          <a:br>
            <a:rPr lang="en-US" sz="1050" kern="1200" dirty="0"/>
          </a:br>
          <a:r>
            <a:rPr lang="en-US" sz="1050" kern="1200" dirty="0"/>
            <a:t>Pressurant requirement,</a:t>
          </a:r>
          <a:br>
            <a:rPr lang="en-US" sz="1050" kern="1200" dirty="0"/>
          </a:br>
          <a:r>
            <a:rPr lang="en-US" sz="1050" kern="1200" dirty="0"/>
            <a:t>Propellant requirement,</a:t>
          </a:r>
          <a:br>
            <a:rPr lang="en-US" sz="1050" kern="1200" dirty="0"/>
          </a:br>
          <a:r>
            <a:rPr lang="en-US" sz="1050" kern="1200" dirty="0"/>
            <a:t>Active cooling requirements</a:t>
          </a:r>
        </a:p>
      </dsp:txBody>
      <dsp:txXfrm>
        <a:off x="243964" y="1565126"/>
        <a:ext cx="2002895" cy="5743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4C158E5-26D6-531B-355E-B73C54B992A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6C1C1F-76A4-C3BD-A718-837AC9D0CCA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E20E0-8A34-AF40-9D5F-3EB424FF0FB6}" type="datetimeFigureOut">
              <a:rPr lang="en-US" smtClean="0"/>
              <a:t>11/25/25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417E1E-3760-8E86-7678-A7BA751BB3A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D0DA86-F941-6284-4EEA-CDC9B131C4B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ABF4D1-C2EC-4B47-990D-1E57F32C73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700414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24575,'5'2'0,"2"1"0,-2-3 0,4 0 0,-4 0 0,2 0 0,-3 0 0,3 0 0,-2 0 0,1 0 0,-1 0 0,0 0 0,-1 0 0,1 0 0,-1 0 0,1 0 0,0 0 0,0 0 0,-1 0 0,1 0 0,-1 0 0,1 0 0,1 0 0,0 0 0,3 0 0,-2 0 0,0 0 0,0 0 0,-3 0 0,1 0 0,2-3 0,-2 3 0,2-2 0,-3 2 0,1 0 0,-1 0 0,1 0 0,-1 0 0,1 0 0,0 0 0,-1 0 0,1 0 0,-1 0 0,1 0 0,0 0 0,0 0 0,-1 0 0,1 0 0,-1 0 0,1 0 0,-1 0 0,1 0 0,0 0 0,0 0 0,-3 0 0,0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7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179 8 24575,'-5'4'0,"0"-2"0,1 3 0,-1-5 0,1 2 0,-2-2 0,2 2 0,-1-2 0,1 3 0,-1-1 0,0-1 0,0 0 0,1-1 0,-1 0 0,1-1 0,3-2 0,1-2 0,5 1 0,0-1 0,-1 0 0,1 0 0,-1 5 0,1-2 0,2 4 0,-2 1 0,2-3 0,-3 2 0,3 0 0,-6-1 0,0 0 0,-5-1 0,-1 0 0,1 0 0,-3 0 0,2 0 0,-2 0 0,2 0 0,1 0 0,-1 0 0,0 0 0,1 3 0,-1-1 0,1 1 0,-2-1 0,2-2 0,-1 0 0,1 2 0,-1-2 0,0 5 0,1-5 0,-1 2 0,1-2 0,-3 2 0,2-2 0,-4 5 0,3-4 0,0 0 0,1-1 0,1 0 0,-1 0 0,-2-1 0,2-2 0,2 0 0,6-1 0,2 3 0,1 0 0,1 1 0,-2-3 0,2 3 0,-2-3 0,-1 3 0,1 0 0,0 0 0,-1 0 0,1 0 0,-1 0 0,1 0 0,-1 0 0,2 0 0,-2 0 0,1 0 0,-1-1 0,1 0 0,-1-1 0,-1 2 0,-1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7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132 25 24575,'-4'2'0,"-1"3"0,0-5 0,1 2 0,-1-2 0,1 0 0,-2 0 0,2 2 0,-1-2 0,1 3 0,-1-6 0,0 1 0,5-2 0,0-3 0,5 2 0,0 0 0,-1 5 0,-4 2 0,0 1 0,-4-1 0,-1-2 0,0 0 0,1 0 0,-1 0 0,0 0 0,0 0 0,1 0 0,-1 0 0,1 0 0,-1 0 0,0 0 0,1 0 0,-1 0 0,1 0 0,-2 0 0,2 0 0,-1 0 0,1 0 0,3 0 0,6 0 0,1 0 0,2-2 0,-1 2 0,-2-3 0,2 3 0,-3 0 0,1 0 0,-1 0 0,1 0 0,0 0 0,-1 0 0,1 0 0,-1 0 0,1 0 0,-1 0 0,2 0 0,-2 0 0,1 0 0,-1 0 0,1 0 0,-1 0 0,1 0 0,0 0 0,-1 0 0,1-2 0,-1 2 0,1-2 0,0 2 0,0-2 0,-1 1 0,1-1 0,-1 0 0,1 1 0,-1-1 0,-1 2 0,0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7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24575,'0'0'0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148 56 24575,'-3'1'0,"0"1"0,0-2 0,1 0 0,-1 0 0,1 0 0,-1 0 0,-1-2 0,1 2 0,-2-1 0,3 0 0,-1 0 0,-1-1 0,1 2 0,0-3 0,0 3 0,0-2 0,0 2 0,0 0 0,0-1 0,-3-1 0,3 2 0,0-2 0,0 2 0,0 0 0,0 0 0,0 0 0,1 0 0,-1 0 0,0 0 0,1 0 0,-1 0 0,-1-1 0,1 1 0,-1-2 0,1 2 0,0-1 0,0 1 0,-1-1 0,1 1 0,0 0 0,1 0 0,-1 0 0,-1-2 0,-1 1 0,2-1 0,1-1 0,2 0 0,3-1 0,-1 1 0,1-1 0,0 3 0,0-1 0,0 2 0,-1 0 0,2 0 0,-1 0 0,2 0 0,-2 0 0,1 0 0,-1 0 0,0 0 0,0 0 0,6-1 0,-6 0 0,5-1 0,-4 2 0,0 0 0,1 0 0,-3 0 0,1 0 0,-1 0 0,1 0 0,-1 0 0,3 0 0,-2 0 0,1 0 0,-1 0 0,3 0 0,-3 0 0,0 0 0,0 0 0,0 0 0,0 0 0,0 0 0,0 0 0,1 0 0,1 0 0,-3 0 0,3-1 0,-3 1 0,1-2 0,-1 2 0,3 0 0,-2 0 0,0 0 0,1 0 0,-1-1 0,1 0 0,2 0 0,-2 1 0,2-2 0,-3 2 0,0 0 0,-1 0 0,1 0 0,-1 0 0,1 0 0,0 0 0,-1 0 0,1 0 0,0 0 0,0 0 0,0 0 0,-1 0 0,2 0 0,-1 0 0,2 0 0,-2 0 0,2 0 0,-2 0 0,1 0 0,-1 0 0,-1 0 0,1 0 0,-1 0 0,1 0 0,0 0 0,0 0 0,0 0 0,-1 0 0,1 0 0,-1 0 0,1 0 0,0 0 0,0 0 0,0 0 0,-1 0 0,1 0 0,1 0 0,-1 0 0,0 0 0,0 0 0,0 0 0,0 0 0,0 0 0,-1 0 0,-1 0 0,-4 0 0,-1 0 0,-1 0 0,2 2 0,0-1 0,1 1 0,-5 2 0,-12 4 0,4-4 0,-15 5 0,21-8 0,-4 2 0,11-2 0,-1 1 0,0 0 0,0 1 0,0-1 0,1 1 0,-1 0 0,-1 1 0,1-1 0,-2 2 0,2-2 0,-1 2 0,1-2 0,0 2 0,2-2 0,-1 2 0,2-5 0,-2 2 0,4-5 0,-1 0 0,1 1 0,3-1 0,-1 1 0,0 0 0,0 2 0,-2-2 0,1 1 0,0 1 0,-1-2 0,2 2 0,-1 0 0,5-1 0,-3 0 0,2 0 0,-1 1 0,-3 0 0,1 0 0,-1 0 0,2 0 0,-2 0 0,0 0 0,1 0 0,-2 0 0,1 0 0,0 0 0,0 0 0,0-2 0,0 2 0,2-1 0,-3 1 0,1 0 0,0 0 0,0 0 0,-1 0 0,1 0 0,0 0 0,-1 0 0,1 0 0,-1-1 0,1-1 0,0-1 0,0 1 0,-3-1 0,0 2 0,-3-1 0,0 2 0,0 0 0,1 0 0,-2 2 0,1-2 0,-1 1 0,0-1 0,0 0 0,0 0 0,-2 0 0,0 0 0,-1 0 0,0 0 0,2 0 0,0 0 0,2 0 0,-1 0 0,1 0 0,-1 0 0,1 0 0,-2 0 0,2 0 0,-1 0 0,1 0 0,-1 0 0,1 0 0,0 0 0,0 0 0,-1 0 0,1 0 0,-1 0 0,0 0 0,0 0 0,-1 0 0,0 0 0,2 0 0,-1 0 0,2 0 0,-1 0 0,0 0 0,1 0 0,-1 0 0,1 0 0,-1 0 0,0 0 0,0 0 0,0 0 0,0 0 0,1 0 0,-1 0 0,-1 0 0,0 0 0,-2 0 0,1 0 0,1 0 0,0 0 0,2 0 0,-1 0 0,0 0 0,0 0 0,0 0 0,0 0 0,1 0 0,-1 0 0,1 0 0,-1 0 0,0 0 0,1 0 0,-1 0 0,0-1 0,0 1 0,0-2 0,1 2 0,-1 0 0,-1 0 0,1 0 0,0 0 0,0 0 0,0 0 0,0 0 0,0 0 0,1 0 0,-1 0 0,0 0 0,2 0 0,0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24575,'0'0'0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24575,'0'0'0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3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24 24575,'5'-1'0,"1"0"0,-2 0 0,0 0 0,-1 1 0,-1-2 0,1 2 0,1 0 0,-1 0 0,1 0 0,-1-1 0,-1 1 0,1-2 0,1 2 0,-1 0 0,2 0 0,-2-1 0,1 0 0,-1 1 0,-1 0 0,1 0 0,-1-1 0,1 1 0,0-2 0,-1 2 0,1 0 0,0 0 0,0 0 0,-1 0 0,1 0 0,1-1 0,-1 1 0,0-2 0,0 2 0,1-1 0,-1 1 0,1-1 0,-1-1 0,-1 2 0,1-2 0,-3 3 0,-2-1 0,-2 1 0,0 1 0,-1-1 0,2-1 0,-1 1 0,1-1 0,1 0 0,-1 0 0,1 0 0,-1 2 0,0-2 0,1 1 0,-1-1 0,0 0 0,-1 2 0,1-2 0,-1 1 0,2-1 0,-1 1 0,1-1 0,1 1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4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36 0 24575,'-7'3'0,"1"-1"0,-2 1 0,3 0 0,-2-1 0,6-1 0,0-1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24575,'0'0'0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6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24575,'0'0'0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24575,'0'0'0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8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24575,'0'0'0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24575,'5'2'0,"2"1"0,-2-3 0,4 0 0,-4 0 0,2 0 0,-3 0 0,3 0 0,-2 0 0,1 0 0,-1 0 0,0 0 0,-1 0 0,1 0 0,-1 0 0,1 0 0,0 0 0,0 0 0,-1 0 0,1 0 0,-1 0 0,1 0 0,1 0 0,0 0 0,3 0 0,-2 0 0,0 0 0,0 0 0,-3 0 0,1 0 0,2-3 0,-2 3 0,2-2 0,-3 2 0,1 0 0,-1 0 0,1 0 0,-1 0 0,1 0 0,0 0 0,-1 0 0,1 0 0,-1 0 0,1 0 0,0 0 0,0 0 0,-1 0 0,1 0 0,-1 0 0,1 0 0,-1 0 0,1 0 0,0 0 0,0 0 0,-3 0 0,0 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7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179 8 24575,'-5'4'0,"0"-2"0,1 3 0,-1-5 0,1 2 0,-2-2 0,2 2 0,-1-2 0,1 3 0,-1-1 0,0-1 0,0 0 0,1-1 0,-1 0 0,1-1 0,3-2 0,1-2 0,5 1 0,0-1 0,-1 0 0,1 0 0,-1 5 0,1-2 0,2 4 0,-2 1 0,2-3 0,-3 2 0,3 0 0,-6-1 0,0 0 0,-5-1 0,-1 0 0,1 0 0,-3 0 0,2 0 0,-2 0 0,2 0 0,1 0 0,-1 0 0,0 0 0,1 3 0,-1-1 0,1 1 0,-2-1 0,2-2 0,-1 0 0,1 2 0,-1-2 0,0 5 0,1-5 0,-1 2 0,1-2 0,-3 2 0,2-2 0,-4 5 0,3-4 0,0 0 0,1-1 0,1 0 0,-1 0 0,-2-1 0,2-2 0,2 0 0,6-1 0,2 3 0,1 0 0,1 1 0,-2-3 0,2 3 0,-2-3 0,-1 3 0,1 0 0,0 0 0,-1 0 0,1 0 0,-1 0 0,1 0 0,-1 0 0,2 0 0,-2 0 0,1 0 0,-1-1 0,1 0 0,-1-1 0,-1 2 0,-1 0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7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132 25 24575,'-4'2'0,"-1"3"0,0-5 0,1 2 0,-1-2 0,1 0 0,-2 0 0,2 2 0,-1-2 0,1 3 0,-1-6 0,0 1 0,5-2 0,0-3 0,5 2 0,0 0 0,-1 5 0,-4 2 0,0 1 0,-4-1 0,-1-2 0,0 0 0,1 0 0,-1 0 0,0 0 0,0 0 0,1 0 0,-1 0 0,1 0 0,-1 0 0,0 0 0,1 0 0,-1 0 0,1 0 0,-2 0 0,2 0 0,-1 0 0,1 0 0,3 0 0,6 0 0,1 0 0,2-2 0,-1 2 0,-2-3 0,2 3 0,-3 0 0,1 0 0,-1 0 0,1 0 0,0 0 0,-1 0 0,1 0 0,-1 0 0,1 0 0,-1 0 0,2 0 0,-2 0 0,1 0 0,-1 0 0,1 0 0,-1 0 0,1 0 0,0 0 0,-1 0 0,1-2 0,-1 2 0,1-2 0,0 2 0,0-2 0,-1 1 0,1-1 0,-1 0 0,1 1 0,-1-1 0,-1 2 0,0 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7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24575,'0'0'0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148 56 24575,'-3'1'0,"0"1"0,0-2 0,1 0 0,-1 0 0,1 0 0,-1 0 0,-1-2 0,1 2 0,-2-1 0,3 0 0,-1 0 0,-1-1 0,1 2 0,0-3 0,0 3 0,0-2 0,0 2 0,0 0 0,0-1 0,-3-1 0,3 2 0,0-2 0,0 2 0,0 0 0,0 0 0,0 0 0,1 0 0,-1 0 0,0 0 0,1 0 0,-1 0 0,-1-1 0,1 1 0,-1-2 0,1 2 0,0-1 0,0 1 0,-1-1 0,1 1 0,0 0 0,1 0 0,-1 0 0,-1-2 0,-1 1 0,2-1 0,1-1 0,2 0 0,3-1 0,-1 1 0,1-1 0,0 3 0,0-1 0,0 2 0,-1 0 0,2 0 0,-1 0 0,2 0 0,-2 0 0,1 0 0,-1 0 0,0 0 0,0 0 0,6-1 0,-6 0 0,5-1 0,-4 2 0,0 0 0,1 0 0,-3 0 0,1 0 0,-1 0 0,1 0 0,-1 0 0,3 0 0,-2 0 0,1 0 0,-1 0 0,3 0 0,-3 0 0,0 0 0,0 0 0,0 0 0,0 0 0,0 0 0,0 0 0,1 0 0,1 0 0,-3 0 0,3-1 0,-3 1 0,1-2 0,-1 2 0,3 0 0,-2 0 0,0 0 0,1 0 0,-1-1 0,1 0 0,2 0 0,-2 1 0,2-2 0,-3 2 0,0 0 0,-1 0 0,1 0 0,-1 0 0,1 0 0,0 0 0,-1 0 0,1 0 0,0 0 0,0 0 0,0 0 0,-1 0 0,2 0 0,-1 0 0,2 0 0,-2 0 0,2 0 0,-2 0 0,1 0 0,-1 0 0,-1 0 0,1 0 0,-1 0 0,1 0 0,0 0 0,0 0 0,0 0 0,-1 0 0,1 0 0,-1 0 0,1 0 0,0 0 0,0 0 0,0 0 0,-1 0 0,1 0 0,1 0 0,-1 0 0,0 0 0,0 0 0,0 0 0,0 0 0,0 0 0,-1 0 0,-1 0 0,-4 0 0,-1 0 0,-1 0 0,2 2 0,0-1 0,1 1 0,-5 2 0,-12 4 0,4-4 0,-15 5 0,21-8 0,-4 2 0,11-2 0,-1 1 0,0 0 0,0 1 0,0-1 0,1 1 0,-1 0 0,-1 1 0,1-1 0,-2 2 0,2-2 0,-1 2 0,1-2 0,0 2 0,2-2 0,-1 2 0,2-5 0,-2 2 0,4-5 0,-1 0 0,1 1 0,3-1 0,-1 1 0,0 0 0,0 2 0,-2-2 0,1 1 0,0 1 0,-1-2 0,2 2 0,-1 0 0,5-1 0,-3 0 0,2 0 0,-1 1 0,-3 0 0,1 0 0,-1 0 0,2 0 0,-2 0 0,0 0 0,1 0 0,-2 0 0,1 0 0,0 0 0,0 0 0,0-2 0,0 2 0,2-1 0,-3 1 0,1 0 0,0 0 0,0 0 0,-1 0 0,1 0 0,0 0 0,-1 0 0,1 0 0,-1-1 0,1-1 0,0-1 0,0 1 0,-3-1 0,0 2 0,-3-1 0,0 2 0,0 0 0,1 0 0,-2 2 0,1-2 0,-1 1 0,0-1 0,0 0 0,0 0 0,-2 0 0,0 0 0,-1 0 0,0 0 0,2 0 0,0 0 0,2 0 0,-1 0 0,1 0 0,-1 0 0,1 0 0,-2 0 0,2 0 0,-1 0 0,1 0 0,-1 0 0,1 0 0,0 0 0,0 0 0,-1 0 0,1 0 0,-1 0 0,0 0 0,0 0 0,-1 0 0,0 0 0,2 0 0,-1 0 0,2 0 0,-1 0 0,0 0 0,1 0 0,-1 0 0,1 0 0,-1 0 0,0 0 0,0 0 0,0 0 0,0 0 0,1 0 0,-1 0 0,-1 0 0,0 0 0,-2 0 0,1 0 0,1 0 0,0 0 0,2 0 0,-1 0 0,0 0 0,0 0 0,0 0 0,0 0 0,1 0 0,-1 0 0,1 0 0,-1 0 0,0 0 0,1 0 0,-1 0 0,0-1 0,0 1 0,0-2 0,1 2 0,-1 0 0,-1 0 0,1 0 0,0 0 0,0 0 0,0 0 0,0 0 0,0 0 0,1 0 0,-1 0 0,0 0 0,2 0 0,0 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24575,'0'0'0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24575,'0'0'0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3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24 24575,'5'-1'0,"1"0"0,-2 0 0,0 0 0,-1 1 0,-1-2 0,1 2 0,1 0 0,-1 0 0,1 0 0,-1-1 0,-1 1 0,1-2 0,1 2 0,-1 0 0,2 0 0,-2-1 0,1 0 0,-1 1 0,-1 0 0,1 0 0,-1-1 0,1 1 0,0-2 0,-1 2 0,1 0 0,0 0 0,0 0 0,-1 0 0,1 0 0,1-1 0,-1 1 0,0-2 0,0 2 0,1-1 0,-1 1 0,1-1 0,-1-1 0,-1 2 0,1-2 0,-3 3 0,-2-1 0,-2 1 0,0 1 0,-1-1 0,2-1 0,-1 1 0,1-1 0,1 0 0,-1 0 0,1 0 0,-1 2 0,0-2 0,1 1 0,-1-1 0,0 0 0,-1 2 0,1-2 0,-1 1 0,2-1 0,-1 1 0,1-1 0,1 1 0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4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36 0 24575,'-7'3'0,"1"-1"0,-2 1 0,3 0 0,-2-1 0,6-1 0,0-1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24575,'0'0'0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6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24575,'0'0'0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24575,'0'0'0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11-25T17:39:25.068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CD6FE1-D1EB-A949-A869-5CB3280605D7}" type="datetimeFigureOut">
              <a:rPr lang="en-US" smtClean="0"/>
              <a:t>11/25/25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2E5334-7FCE-0245-999F-56E669F494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5065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png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1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1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1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1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1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1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_rels/slideLayout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1.xml"/></Relationships>
</file>

<file path=ppt/slideLayouts/_rels/slideLayout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9.png"/></Relationships>
</file>

<file path=ppt/slideLayouts/_rels/slideLayout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2.png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sv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7.sv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Master" Target="../slideMasters/slideMaster1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Big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NASA_Insignia-RGB.svg" descr="NASA_Insignia-RGB.svg">
            <a:extLst>
              <a:ext uri="{FF2B5EF4-FFF2-40B4-BE49-F238E27FC236}">
                <a16:creationId xmlns:a16="http://schemas.microsoft.com/office/drawing/2014/main" id="{A1A9EAB6-85F9-BEBD-8747-B30EF3656B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B2B4E51F-7E56-6DBF-C71F-E434C5DA9886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d Space Administration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47B4BC7F-F149-0425-1F5D-BEFBCD5EA4E0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B6732EA9-EAEB-CE69-D3D7-1E74A68DE39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57726" y="261937"/>
            <a:ext cx="2875580" cy="80963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buNone/>
              <a:defRPr sz="525">
                <a:solidFill>
                  <a:srgbClr val="0031A0"/>
                </a:solidFill>
              </a:defRPr>
            </a:lvl1pPr>
            <a:lvl2pPr>
              <a:defRPr>
                <a:solidFill>
                  <a:srgbClr val="0031A0"/>
                </a:solidFill>
              </a:defRPr>
            </a:lvl2pPr>
            <a:lvl3pPr>
              <a:defRPr>
                <a:solidFill>
                  <a:srgbClr val="0031A0"/>
                </a:solidFill>
              </a:defRPr>
            </a:lvl3pPr>
            <a:lvl4pPr>
              <a:defRPr>
                <a:solidFill>
                  <a:srgbClr val="0031A0"/>
                </a:solidFill>
              </a:defRPr>
            </a:lvl4pPr>
            <a:lvl5pPr>
              <a:defRPr>
                <a:solidFill>
                  <a:srgbClr val="0031A0"/>
                </a:solidFill>
              </a:defRPr>
            </a:lvl5pPr>
          </a:lstStyle>
          <a:p>
            <a:pPr lvl="0"/>
            <a:r>
              <a:rPr lang="en-US"/>
              <a:t>NASA Center | Office Name Goes Here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EA42DA-483D-5C88-74DD-01BC6CBFB8F5}"/>
              </a:ext>
            </a:extLst>
          </p:cNvPr>
          <p:cNvSpPr txBox="1"/>
          <p:nvPr userDrawn="1"/>
        </p:nvSpPr>
        <p:spPr>
          <a:xfrm>
            <a:off x="880784" y="4800600"/>
            <a:ext cx="184731" cy="1701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506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BCAE410-A288-C674-F2FA-2EE02189754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6" name="Text Placeholder 20">
            <a:extLst>
              <a:ext uri="{FF2B5EF4-FFF2-40B4-BE49-F238E27FC236}">
                <a16:creationId xmlns:a16="http://schemas.microsoft.com/office/drawing/2014/main" id="{0A96CEA8-0FE6-C19E-6821-DD0CB879D89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440872"/>
            <a:ext cx="5444275" cy="3997235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54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75998336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Big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close-up of a planet&#10;&#10;Description automatically generated">
            <a:extLst>
              <a:ext uri="{FF2B5EF4-FFF2-40B4-BE49-F238E27FC236}">
                <a16:creationId xmlns:a16="http://schemas.microsoft.com/office/drawing/2014/main" id="{721D9E28-0C9D-04CB-A3EF-A988BCBEE2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5" y="3385"/>
            <a:ext cx="9142810" cy="513673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8FFF36F-DDEB-7E58-547F-F3C6898F7DD3}"/>
              </a:ext>
            </a:extLst>
          </p:cNvPr>
          <p:cNvSpPr/>
          <p:nvPr userDrawn="1"/>
        </p:nvSpPr>
        <p:spPr>
          <a:xfrm>
            <a:off x="0" y="0"/>
            <a:ext cx="9142810" cy="5146886"/>
          </a:xfrm>
          <a:prstGeom prst="rect">
            <a:avLst/>
          </a:prstGeom>
          <a:gradFill>
            <a:gsLst>
              <a:gs pos="16000">
                <a:srgbClr val="000000"/>
              </a:gs>
              <a:gs pos="84000">
                <a:schemeClr val="tx1">
                  <a:alpha val="4378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6" name="NASA_Insignia-RGB.svg" descr="NASA_Insignia-RGB.svg">
            <a:extLst>
              <a:ext uri="{FF2B5EF4-FFF2-40B4-BE49-F238E27FC236}">
                <a16:creationId xmlns:a16="http://schemas.microsoft.com/office/drawing/2014/main" id="{29244C2E-BD6C-ECC5-18F8-FBBD7FBC73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683C55-9E6C-6BE2-7839-4F7F229BFAD7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d Space Administration</a:t>
            </a:r>
          </a:p>
        </p:txBody>
      </p:sp>
      <p:sp>
        <p:nvSpPr>
          <p:cNvPr id="13" name="Text Placeholder 20">
            <a:extLst>
              <a:ext uri="{FF2B5EF4-FFF2-40B4-BE49-F238E27FC236}">
                <a16:creationId xmlns:a16="http://schemas.microsoft.com/office/drawing/2014/main" id="{B1E5C562-F330-3B63-FF72-74CC3A7ABE0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440872"/>
            <a:ext cx="5444275" cy="3997235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54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119E2DA3-909B-CBE1-979F-3D27DE7CD01C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A687DCC6-D95D-8FAD-496D-40A1600E33D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8659126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Big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D85CA63-4830-F4C7-D676-ECB1C981B764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B989EBC-613C-3141-19FE-CA023C96AFC1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13000">
                <a:srgbClr val="000000"/>
              </a:gs>
              <a:gs pos="100000">
                <a:schemeClr val="accent1">
                  <a:alpha val="0"/>
                  <a:lumMod val="0"/>
                  <a:lumOff val="10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6" name="NASA_Insignia-RGB.svg" descr="NASA_Insignia-RGB.svg">
            <a:extLst>
              <a:ext uri="{FF2B5EF4-FFF2-40B4-BE49-F238E27FC236}">
                <a16:creationId xmlns:a16="http://schemas.microsoft.com/office/drawing/2014/main" id="{29244C2E-BD6C-ECC5-18F8-FBBD7FBC73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683C55-9E6C-6BE2-7839-4F7F229BFAD7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d Space Administration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CDC26B08-05FF-ED81-D797-1989ABC60642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8951909-21C8-097B-6F7E-B0E44746427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4" name="Text Placeholder 20">
            <a:extLst>
              <a:ext uri="{FF2B5EF4-FFF2-40B4-BE49-F238E27FC236}">
                <a16:creationId xmlns:a16="http://schemas.microsoft.com/office/drawing/2014/main" id="{CB93931B-3430-1EF6-C54C-72C4DD0D441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440872"/>
            <a:ext cx="5444275" cy="3997235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54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Presentation</a:t>
            </a:r>
            <a:br>
              <a:rPr lang="en-US"/>
            </a:br>
            <a:r>
              <a:rPr lang="en-US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9625813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Big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NASA_Insignia-RGB.svg" descr="NASA_Insignia-RGB.svg">
            <a:extLst>
              <a:ext uri="{FF2B5EF4-FFF2-40B4-BE49-F238E27FC236}">
                <a16:creationId xmlns:a16="http://schemas.microsoft.com/office/drawing/2014/main" id="{29244C2E-BD6C-ECC5-18F8-FBBD7FBC73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683C55-9E6C-6BE2-7839-4F7F229BFAD7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d Space Administration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2CC4650A-F340-F186-51C2-0A3894A61232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EB3F842-E1DF-4063-4C20-3E8399AE733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4" name="Text Placeholder 20">
            <a:extLst>
              <a:ext uri="{FF2B5EF4-FFF2-40B4-BE49-F238E27FC236}">
                <a16:creationId xmlns:a16="http://schemas.microsoft.com/office/drawing/2014/main" id="{B7F45762-A787-E084-A4DF-E58E17CC613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440872"/>
            <a:ext cx="5444275" cy="3997235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54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2742391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Big 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NASA_Insignia-RGB.svg" descr="NASA_Insignia-RGB.svg">
            <a:extLst>
              <a:ext uri="{FF2B5EF4-FFF2-40B4-BE49-F238E27FC236}">
                <a16:creationId xmlns:a16="http://schemas.microsoft.com/office/drawing/2014/main" id="{29244C2E-BD6C-ECC5-18F8-FBBD7FBC734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683C55-9E6C-6BE2-7839-4F7F229BFAD7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 Space Administration</a:t>
            </a:r>
          </a:p>
        </p:txBody>
      </p:sp>
      <p:sp>
        <p:nvSpPr>
          <p:cNvPr id="4" name="Text Placeholder 20">
            <a:extLst>
              <a:ext uri="{FF2B5EF4-FFF2-40B4-BE49-F238E27FC236}">
                <a16:creationId xmlns:a16="http://schemas.microsoft.com/office/drawing/2014/main" id="{A47C4952-F037-FD1B-9E28-79CE840D43E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440872"/>
            <a:ext cx="5444275" cy="3997235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5400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AC66299E-DEFD-ECB5-3728-BEF3337F4C18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A03DCE6C-8BA2-E09B-930B-F8842D8E2EC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257269542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Medium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D85CA63-4830-F4C7-D676-ECB1C981B764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B989EBC-613C-3141-19FE-CA023C96AFC1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13000">
                <a:srgbClr val="000000"/>
              </a:gs>
              <a:gs pos="100000">
                <a:schemeClr val="accent1">
                  <a:alpha val="0"/>
                  <a:lumMod val="0"/>
                  <a:lumOff val="10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" name="Text Placeholder 18">
            <a:extLst>
              <a:ext uri="{FF2B5EF4-FFF2-40B4-BE49-F238E27FC236}">
                <a16:creationId xmlns:a16="http://schemas.microsoft.com/office/drawing/2014/main" id="{326CBFCA-E4D3-F1EF-8C1A-48BD42F6D3B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743764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4" name="Text Placeholder 20">
            <a:extLst>
              <a:ext uri="{FF2B5EF4-FFF2-40B4-BE49-F238E27FC236}">
                <a16:creationId xmlns:a16="http://schemas.microsoft.com/office/drawing/2014/main" id="{A763B1AF-89F2-47E8-0000-5BFBD12EEC2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9754" y="2673767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F18286A9-2BAF-E438-217B-234E5902F7D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99754" y="2907386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B5FB07F6-FDF2-9E08-CD1B-51A5F778B35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99754" y="3951713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DATE</a:t>
            </a:r>
          </a:p>
          <a:p>
            <a:pPr lvl="0"/>
            <a:endParaRPr lang="en-US"/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DBD3C9E0-48B1-BDFA-AA03-613A437CC1F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99754" y="3200401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24" name="Text Placeholder 20">
            <a:extLst>
              <a:ext uri="{FF2B5EF4-FFF2-40B4-BE49-F238E27FC236}">
                <a16:creationId xmlns:a16="http://schemas.microsoft.com/office/drawing/2014/main" id="{0998E6DF-6EB2-D78D-BF6A-96536D1326D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9754" y="3434018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pic>
        <p:nvPicPr>
          <p:cNvPr id="6" name="NASA_Insignia-RGB.svg" descr="NASA_Insignia-RGB.svg">
            <a:extLst>
              <a:ext uri="{FF2B5EF4-FFF2-40B4-BE49-F238E27FC236}">
                <a16:creationId xmlns:a16="http://schemas.microsoft.com/office/drawing/2014/main" id="{29244C2E-BD6C-ECC5-18F8-FBBD7FBC734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683C55-9E6C-6BE2-7839-4F7F229BFAD7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d Space Administration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886B1DAB-009D-638D-6C01-BA0D99D00BDC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D83DAFE-4B8C-ADFD-4958-2E4F3FDC698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10" name="Text Placeholder 20">
            <a:extLst>
              <a:ext uri="{FF2B5EF4-FFF2-40B4-BE49-F238E27FC236}">
                <a16:creationId xmlns:a16="http://schemas.microsoft.com/office/drawing/2014/main" id="{8F34B129-3C84-D077-FAFF-C6F3B65F634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129831"/>
            <a:ext cx="3148856" cy="144191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66280606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Medium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A nebula in space with stars&#10;&#10;Description automatically generated">
            <a:extLst>
              <a:ext uri="{FF2B5EF4-FFF2-40B4-BE49-F238E27FC236}">
                <a16:creationId xmlns:a16="http://schemas.microsoft.com/office/drawing/2014/main" id="{69C77161-61AA-DF79-2A63-1DC54304D50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-1"/>
            <a:ext cx="9144001" cy="514350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0811338-5160-58C8-9DB4-FD43CC6096B9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13000">
                <a:srgbClr val="000000"/>
              </a:gs>
              <a:gs pos="100000">
                <a:schemeClr val="accent1">
                  <a:alpha val="0"/>
                  <a:lumMod val="0"/>
                  <a:lumOff val="10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59" name="Text Placeholder 18">
            <a:extLst>
              <a:ext uri="{FF2B5EF4-FFF2-40B4-BE49-F238E27FC236}">
                <a16:creationId xmlns:a16="http://schemas.microsoft.com/office/drawing/2014/main" id="{E2DDD2A0-2D6C-44A5-E5D8-CF85E1E503E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743764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60" name="Text Placeholder 20">
            <a:extLst>
              <a:ext uri="{FF2B5EF4-FFF2-40B4-BE49-F238E27FC236}">
                <a16:creationId xmlns:a16="http://schemas.microsoft.com/office/drawing/2014/main" id="{F8217C33-F14E-1B81-3BDE-87A138A0B47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9754" y="2673767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61" name="Text Placeholder 20">
            <a:extLst>
              <a:ext uri="{FF2B5EF4-FFF2-40B4-BE49-F238E27FC236}">
                <a16:creationId xmlns:a16="http://schemas.microsoft.com/office/drawing/2014/main" id="{7C44A35A-CA54-98D9-69E4-CEA98DF883D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99754" y="2907386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63" name="Text Placeholder 20">
            <a:extLst>
              <a:ext uri="{FF2B5EF4-FFF2-40B4-BE49-F238E27FC236}">
                <a16:creationId xmlns:a16="http://schemas.microsoft.com/office/drawing/2014/main" id="{D0AD78DE-3640-5C7B-0B47-D1EBC97E26D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99754" y="3951713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DATE</a:t>
            </a:r>
          </a:p>
          <a:p>
            <a:pPr lvl="0"/>
            <a:endParaRPr lang="en-US"/>
          </a:p>
        </p:txBody>
      </p:sp>
      <p:sp>
        <p:nvSpPr>
          <p:cNvPr id="64" name="Text Placeholder 20">
            <a:extLst>
              <a:ext uri="{FF2B5EF4-FFF2-40B4-BE49-F238E27FC236}">
                <a16:creationId xmlns:a16="http://schemas.microsoft.com/office/drawing/2014/main" id="{4266614C-F80A-7EC1-E8F6-B69DDA79D41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99754" y="3200401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65" name="Text Placeholder 20">
            <a:extLst>
              <a:ext uri="{FF2B5EF4-FFF2-40B4-BE49-F238E27FC236}">
                <a16:creationId xmlns:a16="http://schemas.microsoft.com/office/drawing/2014/main" id="{87978CDA-87F8-C00E-9483-F2AF236E9F5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9754" y="3434018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pic>
        <p:nvPicPr>
          <p:cNvPr id="66" name="NASA_Insignia-RGB.svg" descr="NASA_Insignia-RGB.svg">
            <a:extLst>
              <a:ext uri="{FF2B5EF4-FFF2-40B4-BE49-F238E27FC236}">
                <a16:creationId xmlns:a16="http://schemas.microsoft.com/office/drawing/2014/main" id="{64ECB61F-DE1E-6CD3-14D0-40FBB6A159F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67" name="TextBox 66">
            <a:extLst>
              <a:ext uri="{FF2B5EF4-FFF2-40B4-BE49-F238E27FC236}">
                <a16:creationId xmlns:a16="http://schemas.microsoft.com/office/drawing/2014/main" id="{86D2554A-1F83-BA6D-8EF0-0B9C6DCE723B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d Space Administration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2A43B63E-220E-6706-175A-F9F054C725AE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4DB53A3F-1C07-0DA8-BA37-F448D8987A5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3" name="Text Placeholder 20">
            <a:extLst>
              <a:ext uri="{FF2B5EF4-FFF2-40B4-BE49-F238E27FC236}">
                <a16:creationId xmlns:a16="http://schemas.microsoft.com/office/drawing/2014/main" id="{79F3316C-E947-F923-A375-6F789DE2A3F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129831"/>
            <a:ext cx="3148856" cy="144191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273494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Medium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nebula in space with stars&#10;&#10;Description automatically generated">
            <a:extLst>
              <a:ext uri="{FF2B5EF4-FFF2-40B4-BE49-F238E27FC236}">
                <a16:creationId xmlns:a16="http://schemas.microsoft.com/office/drawing/2014/main" id="{9224D606-85D9-5620-3182-85363B4906D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DEAF37C-4E9B-94CA-A18F-48FAF9712AFF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7000">
                <a:srgbClr val="000000"/>
              </a:gs>
              <a:gs pos="99000">
                <a:schemeClr val="tx1"/>
              </a:gs>
              <a:gs pos="55000">
                <a:schemeClr val="tx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9" name="Picture 18" descr="A close-up of a machine&#10;&#10;Description automatically generated">
            <a:extLst>
              <a:ext uri="{FF2B5EF4-FFF2-40B4-BE49-F238E27FC236}">
                <a16:creationId xmlns:a16="http://schemas.microsoft.com/office/drawing/2014/main" id="{DA131FF3-7EEF-CFBF-E028-0B0EC99E67F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6197" y="1303597"/>
            <a:ext cx="2790763" cy="2927432"/>
          </a:xfrm>
          <a:prstGeom prst="rect">
            <a:avLst/>
          </a:prstGeom>
        </p:spPr>
      </p:pic>
      <p:sp>
        <p:nvSpPr>
          <p:cNvPr id="64" name="Text Placeholder 18">
            <a:extLst>
              <a:ext uri="{FF2B5EF4-FFF2-40B4-BE49-F238E27FC236}">
                <a16:creationId xmlns:a16="http://schemas.microsoft.com/office/drawing/2014/main" id="{E4F63853-415F-515B-3BD8-AA03386D0DB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743764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65" name="Text Placeholder 20">
            <a:extLst>
              <a:ext uri="{FF2B5EF4-FFF2-40B4-BE49-F238E27FC236}">
                <a16:creationId xmlns:a16="http://schemas.microsoft.com/office/drawing/2014/main" id="{714BB0FE-0D0D-843D-7FFE-5B8C52B131C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9754" y="2673767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66" name="Text Placeholder 20">
            <a:extLst>
              <a:ext uri="{FF2B5EF4-FFF2-40B4-BE49-F238E27FC236}">
                <a16:creationId xmlns:a16="http://schemas.microsoft.com/office/drawing/2014/main" id="{E01B27F8-94CD-1D4A-EA4A-DDF76D10AEA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99754" y="2907386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68" name="Text Placeholder 20">
            <a:extLst>
              <a:ext uri="{FF2B5EF4-FFF2-40B4-BE49-F238E27FC236}">
                <a16:creationId xmlns:a16="http://schemas.microsoft.com/office/drawing/2014/main" id="{7710AE38-B3C2-043E-833F-AF1389D1F8C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99754" y="3951713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DATE</a:t>
            </a:r>
          </a:p>
          <a:p>
            <a:pPr lvl="0"/>
            <a:endParaRPr lang="en-US"/>
          </a:p>
        </p:txBody>
      </p:sp>
      <p:sp>
        <p:nvSpPr>
          <p:cNvPr id="69" name="Text Placeholder 20">
            <a:extLst>
              <a:ext uri="{FF2B5EF4-FFF2-40B4-BE49-F238E27FC236}">
                <a16:creationId xmlns:a16="http://schemas.microsoft.com/office/drawing/2014/main" id="{5CC786A4-7425-D53D-014D-B5EBCF1E73B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99754" y="3200401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70" name="Text Placeholder 20">
            <a:extLst>
              <a:ext uri="{FF2B5EF4-FFF2-40B4-BE49-F238E27FC236}">
                <a16:creationId xmlns:a16="http://schemas.microsoft.com/office/drawing/2014/main" id="{949656C9-EC58-3B13-FC7E-A3850B861D8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9754" y="3434018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pic>
        <p:nvPicPr>
          <p:cNvPr id="71" name="NASA_Insignia-RGB.svg" descr="NASA_Insignia-RGB.svg">
            <a:extLst>
              <a:ext uri="{FF2B5EF4-FFF2-40B4-BE49-F238E27FC236}">
                <a16:creationId xmlns:a16="http://schemas.microsoft.com/office/drawing/2014/main" id="{8CB3E33B-85E7-0582-B3F9-DC2CF91CF02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72" name="TextBox 71">
            <a:extLst>
              <a:ext uri="{FF2B5EF4-FFF2-40B4-BE49-F238E27FC236}">
                <a16:creationId xmlns:a16="http://schemas.microsoft.com/office/drawing/2014/main" id="{3641CAC7-60B7-C53B-D6E3-99DCA7EC1F53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d Space Administration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CD594421-7F0E-2D99-388B-813C33F80C19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E9895113-43D6-F00E-338D-81638ABAA19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4" name="Text Placeholder 20">
            <a:extLst>
              <a:ext uri="{FF2B5EF4-FFF2-40B4-BE49-F238E27FC236}">
                <a16:creationId xmlns:a16="http://schemas.microsoft.com/office/drawing/2014/main" id="{3CACDFF4-154A-9351-AD3D-CA86EA84BF8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129831"/>
            <a:ext cx="3148856" cy="144191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743902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Medium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 descr="Stars in the sky with a black background&#10;&#10;Description automatically generated">
            <a:extLst>
              <a:ext uri="{FF2B5EF4-FFF2-40B4-BE49-F238E27FC236}">
                <a16:creationId xmlns:a16="http://schemas.microsoft.com/office/drawing/2014/main" id="{3834623F-702E-8480-CA5B-52DF7676186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182"/>
            <a:ext cx="9144000" cy="5123136"/>
          </a:xfrm>
          <a:prstGeom prst="rect">
            <a:avLst/>
          </a:prstGeom>
        </p:spPr>
      </p:pic>
      <p:pic>
        <p:nvPicPr>
          <p:cNvPr id="32" name="Picture 31" descr="A picture containing ceramic ware, glass, porcelain&#10;&#10;Description automatically generated">
            <a:extLst>
              <a:ext uri="{FF2B5EF4-FFF2-40B4-BE49-F238E27FC236}">
                <a16:creationId xmlns:a16="http://schemas.microsoft.com/office/drawing/2014/main" id="{E0BFFCBB-5589-3893-9B3A-0CB683A45B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10183"/>
            <a:ext cx="3230891" cy="512313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55A3BD3-C579-6014-F598-C34465CE7BD2}"/>
              </a:ext>
            </a:extLst>
          </p:cNvPr>
          <p:cNvSpPr/>
          <p:nvPr userDrawn="1"/>
        </p:nvSpPr>
        <p:spPr>
          <a:xfrm>
            <a:off x="0" y="10183"/>
            <a:ext cx="9144000" cy="5133319"/>
          </a:xfrm>
          <a:prstGeom prst="rect">
            <a:avLst/>
          </a:prstGeom>
          <a:gradFill>
            <a:gsLst>
              <a:gs pos="9000">
                <a:srgbClr val="000000"/>
              </a:gs>
              <a:gs pos="99000">
                <a:schemeClr val="tx1">
                  <a:alpha val="95860"/>
                </a:schemeClr>
              </a:gs>
              <a:gs pos="59000">
                <a:schemeClr val="tx1">
                  <a:alpha val="2304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45" name="Text Placeholder 18">
            <a:extLst>
              <a:ext uri="{FF2B5EF4-FFF2-40B4-BE49-F238E27FC236}">
                <a16:creationId xmlns:a16="http://schemas.microsoft.com/office/drawing/2014/main" id="{7A6F6CBE-5EB2-8990-AB05-77107FAFD3B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743764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THEME, PROJECT, MISSION</a:t>
            </a:r>
          </a:p>
        </p:txBody>
      </p:sp>
      <p:sp>
        <p:nvSpPr>
          <p:cNvPr id="46" name="Text Placeholder 20">
            <a:extLst>
              <a:ext uri="{FF2B5EF4-FFF2-40B4-BE49-F238E27FC236}">
                <a16:creationId xmlns:a16="http://schemas.microsoft.com/office/drawing/2014/main" id="{F66856DE-A2C3-16B4-386F-29ABE8DDFE6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9754" y="2673767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47" name="Text Placeholder 20">
            <a:extLst>
              <a:ext uri="{FF2B5EF4-FFF2-40B4-BE49-F238E27FC236}">
                <a16:creationId xmlns:a16="http://schemas.microsoft.com/office/drawing/2014/main" id="{A1A3533A-4E04-ECB6-CD98-ED1F02FEAC9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99754" y="2907386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49" name="Text Placeholder 20">
            <a:extLst>
              <a:ext uri="{FF2B5EF4-FFF2-40B4-BE49-F238E27FC236}">
                <a16:creationId xmlns:a16="http://schemas.microsoft.com/office/drawing/2014/main" id="{181BF706-2DEA-C483-3D60-8B7243796D2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99754" y="3951713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DATE</a:t>
            </a:r>
          </a:p>
          <a:p>
            <a:pPr lvl="0"/>
            <a:endParaRPr lang="en-US"/>
          </a:p>
        </p:txBody>
      </p:sp>
      <p:sp>
        <p:nvSpPr>
          <p:cNvPr id="50" name="Text Placeholder 20">
            <a:extLst>
              <a:ext uri="{FF2B5EF4-FFF2-40B4-BE49-F238E27FC236}">
                <a16:creationId xmlns:a16="http://schemas.microsoft.com/office/drawing/2014/main" id="{E0930265-8AE4-B927-8473-A5D934019FE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99754" y="3200401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51" name="Text Placeholder 20">
            <a:extLst>
              <a:ext uri="{FF2B5EF4-FFF2-40B4-BE49-F238E27FC236}">
                <a16:creationId xmlns:a16="http://schemas.microsoft.com/office/drawing/2014/main" id="{C60B9159-B64D-CF27-79A7-3DAD79BDF17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9754" y="3434018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pic>
        <p:nvPicPr>
          <p:cNvPr id="52" name="NASA_Insignia-RGB.svg" descr="NASA_Insignia-RGB.svg">
            <a:extLst>
              <a:ext uri="{FF2B5EF4-FFF2-40B4-BE49-F238E27FC236}">
                <a16:creationId xmlns:a16="http://schemas.microsoft.com/office/drawing/2014/main" id="{F8930A60-4164-174C-778D-318F159F17D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6699BDC8-23EE-AF66-A1AA-F75DC50EEE14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d Space Administration</a:t>
            </a:r>
          </a:p>
        </p:txBody>
      </p:sp>
      <p:sp>
        <p:nvSpPr>
          <p:cNvPr id="55" name="Text Placeholder 20">
            <a:extLst>
              <a:ext uri="{FF2B5EF4-FFF2-40B4-BE49-F238E27FC236}">
                <a16:creationId xmlns:a16="http://schemas.microsoft.com/office/drawing/2014/main" id="{8E90BA8A-0F3A-640E-79CD-D15DC4DEB08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129831"/>
            <a:ext cx="3148856" cy="144191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96C90D98-EF27-9103-9857-9617734DA456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93917488-8C82-2DC6-78D8-4C81786CAE3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2872493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Medium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 descr="A view of the earth from space&#10;&#10;Description automatically generated">
            <a:extLst>
              <a:ext uri="{FF2B5EF4-FFF2-40B4-BE49-F238E27FC236}">
                <a16:creationId xmlns:a16="http://schemas.microsoft.com/office/drawing/2014/main" id="{6A61AB7A-FD0D-5583-7791-3551388802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605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FD8C053F-20E8-92B3-236F-180B556444ED}"/>
              </a:ext>
            </a:extLst>
          </p:cNvPr>
          <p:cNvSpPr/>
          <p:nvPr userDrawn="1"/>
        </p:nvSpPr>
        <p:spPr>
          <a:xfrm>
            <a:off x="0" y="0"/>
            <a:ext cx="9144000" cy="5160593"/>
          </a:xfrm>
          <a:prstGeom prst="rect">
            <a:avLst/>
          </a:prstGeom>
          <a:gradFill>
            <a:gsLst>
              <a:gs pos="9000">
                <a:srgbClr val="000000"/>
              </a:gs>
              <a:gs pos="99000">
                <a:schemeClr val="tx1">
                  <a:alpha val="95860"/>
                </a:schemeClr>
              </a:gs>
              <a:gs pos="59000">
                <a:schemeClr val="tx1">
                  <a:alpha val="2304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63" name="Text Placeholder 18">
            <a:extLst>
              <a:ext uri="{FF2B5EF4-FFF2-40B4-BE49-F238E27FC236}">
                <a16:creationId xmlns:a16="http://schemas.microsoft.com/office/drawing/2014/main" id="{8B503D6D-D9D5-3B2F-570E-6697894E882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743764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64" name="Text Placeholder 20">
            <a:extLst>
              <a:ext uri="{FF2B5EF4-FFF2-40B4-BE49-F238E27FC236}">
                <a16:creationId xmlns:a16="http://schemas.microsoft.com/office/drawing/2014/main" id="{3451CFED-1662-A023-AE8A-38EB8E55562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9754" y="2673767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65" name="Text Placeholder 20">
            <a:extLst>
              <a:ext uri="{FF2B5EF4-FFF2-40B4-BE49-F238E27FC236}">
                <a16:creationId xmlns:a16="http://schemas.microsoft.com/office/drawing/2014/main" id="{4E1C3EA3-0598-54B7-308D-974D1E2F501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99754" y="2907386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67" name="Text Placeholder 20">
            <a:extLst>
              <a:ext uri="{FF2B5EF4-FFF2-40B4-BE49-F238E27FC236}">
                <a16:creationId xmlns:a16="http://schemas.microsoft.com/office/drawing/2014/main" id="{FECF9184-F28F-6822-0EE9-78267BA2926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99754" y="3951713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DATE</a:t>
            </a:r>
          </a:p>
          <a:p>
            <a:pPr lvl="0"/>
            <a:endParaRPr lang="en-US"/>
          </a:p>
        </p:txBody>
      </p:sp>
      <p:sp>
        <p:nvSpPr>
          <p:cNvPr id="68" name="Text Placeholder 20">
            <a:extLst>
              <a:ext uri="{FF2B5EF4-FFF2-40B4-BE49-F238E27FC236}">
                <a16:creationId xmlns:a16="http://schemas.microsoft.com/office/drawing/2014/main" id="{C99E033A-1E90-A210-0ECF-DBED0584121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99754" y="3200401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69" name="Text Placeholder 20">
            <a:extLst>
              <a:ext uri="{FF2B5EF4-FFF2-40B4-BE49-F238E27FC236}">
                <a16:creationId xmlns:a16="http://schemas.microsoft.com/office/drawing/2014/main" id="{0AFC813A-486D-B584-93FE-03F1BB88BF5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9754" y="3434018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pic>
        <p:nvPicPr>
          <p:cNvPr id="70" name="NASA_Insignia-RGB.svg" descr="NASA_Insignia-RGB.svg">
            <a:extLst>
              <a:ext uri="{FF2B5EF4-FFF2-40B4-BE49-F238E27FC236}">
                <a16:creationId xmlns:a16="http://schemas.microsoft.com/office/drawing/2014/main" id="{FF11E7F8-54C0-DDC5-1B78-E3F110C411E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71" name="TextBox 70">
            <a:extLst>
              <a:ext uri="{FF2B5EF4-FFF2-40B4-BE49-F238E27FC236}">
                <a16:creationId xmlns:a16="http://schemas.microsoft.com/office/drawing/2014/main" id="{A61243DD-415B-77D4-DF1E-2875E2F6CF15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d Space Administration</a:t>
            </a:r>
          </a:p>
        </p:txBody>
      </p:sp>
      <p:sp>
        <p:nvSpPr>
          <p:cNvPr id="73" name="Text Placeholder 20">
            <a:extLst>
              <a:ext uri="{FF2B5EF4-FFF2-40B4-BE49-F238E27FC236}">
                <a16:creationId xmlns:a16="http://schemas.microsoft.com/office/drawing/2014/main" id="{6EE4E2B4-022E-E580-FB0A-83D25062F76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129831"/>
            <a:ext cx="3148856" cy="144191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078C5ABA-90A3-AD5D-E6C1-7CD7EA2732A7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5FF1BF76-F7AD-BC22-054D-F747FC6793A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649966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Medium 6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24297E0-B98A-E3EC-F001-B6D806EF6393}"/>
              </a:ext>
            </a:extLst>
          </p:cNvPr>
          <p:cNvSpPr/>
          <p:nvPr userDrawn="1"/>
        </p:nvSpPr>
        <p:spPr>
          <a:xfrm>
            <a:off x="0" y="1212397"/>
            <a:ext cx="9144000" cy="395623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9" name="Picture 8" descr="A planet in space&#10;&#10;Description automatically generated with medium confidence">
            <a:extLst>
              <a:ext uri="{FF2B5EF4-FFF2-40B4-BE49-F238E27FC236}">
                <a16:creationId xmlns:a16="http://schemas.microsoft.com/office/drawing/2014/main" id="{BA33E1D0-EDBC-6916-6EC1-B297D041ABD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1082813"/>
            <a:ext cx="6236282" cy="406068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99B7FDA-4D05-7680-8389-75F8CA0C10B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1701983"/>
            <a:ext cx="4500809" cy="3441518"/>
          </a:xfrm>
          <a:prstGeom prst="rect">
            <a:avLst/>
          </a:prstGeom>
          <a:effectLst/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28312C1-9BCA-6371-A37A-9BC5142C43A9}"/>
              </a:ext>
            </a:extLst>
          </p:cNvPr>
          <p:cNvSpPr/>
          <p:nvPr userDrawn="1"/>
        </p:nvSpPr>
        <p:spPr>
          <a:xfrm>
            <a:off x="0" y="1444910"/>
            <a:ext cx="9144000" cy="3721431"/>
          </a:xfrm>
          <a:prstGeom prst="rect">
            <a:avLst/>
          </a:prstGeom>
          <a:gradFill>
            <a:gsLst>
              <a:gs pos="25000">
                <a:srgbClr val="000000">
                  <a:alpha val="84785"/>
                </a:srgbClr>
              </a:gs>
              <a:gs pos="65000">
                <a:schemeClr val="accent1">
                  <a:alpha val="0"/>
                  <a:lumMod val="0"/>
                  <a:lumOff val="100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41" name="NASA_Insignia-RGB.svg" descr="NASA_Insignia-RGB.svg">
            <a:extLst>
              <a:ext uri="{FF2B5EF4-FFF2-40B4-BE49-F238E27FC236}">
                <a16:creationId xmlns:a16="http://schemas.microsoft.com/office/drawing/2014/main" id="{4A43D292-8F94-77E0-B3CA-D512B72094E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7A14278C-5220-E932-53D7-42820B423D8B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and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 Space Administration</a:t>
            </a:r>
          </a:p>
        </p:txBody>
      </p:sp>
      <p:sp>
        <p:nvSpPr>
          <p:cNvPr id="45" name="Text Placeholder 18">
            <a:extLst>
              <a:ext uri="{FF2B5EF4-FFF2-40B4-BE49-F238E27FC236}">
                <a16:creationId xmlns:a16="http://schemas.microsoft.com/office/drawing/2014/main" id="{D04670B1-BF4A-1327-E165-C38B651CC74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33572" y="743764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46" name="Text Placeholder 20">
            <a:extLst>
              <a:ext uri="{FF2B5EF4-FFF2-40B4-BE49-F238E27FC236}">
                <a16:creationId xmlns:a16="http://schemas.microsoft.com/office/drawing/2014/main" id="{B60F9324-8558-D42A-5B82-9BBD6692E9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733572" y="2673767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47" name="Text Placeholder 20">
            <a:extLst>
              <a:ext uri="{FF2B5EF4-FFF2-40B4-BE49-F238E27FC236}">
                <a16:creationId xmlns:a16="http://schemas.microsoft.com/office/drawing/2014/main" id="{76BB2D57-F2C1-DCA4-272B-C0B54480F32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733572" y="2907386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48" name="Text Placeholder 20">
            <a:extLst>
              <a:ext uri="{FF2B5EF4-FFF2-40B4-BE49-F238E27FC236}">
                <a16:creationId xmlns:a16="http://schemas.microsoft.com/office/drawing/2014/main" id="{AFF7A107-06AB-5D8E-13C3-3BC0C4E118D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33572" y="3951713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DATE</a:t>
            </a:r>
          </a:p>
          <a:p>
            <a:pPr lvl="0"/>
            <a:endParaRPr lang="en-US"/>
          </a:p>
        </p:txBody>
      </p:sp>
      <p:sp>
        <p:nvSpPr>
          <p:cNvPr id="49" name="Text Placeholder 20">
            <a:extLst>
              <a:ext uri="{FF2B5EF4-FFF2-40B4-BE49-F238E27FC236}">
                <a16:creationId xmlns:a16="http://schemas.microsoft.com/office/drawing/2014/main" id="{7C9C374D-94ED-70B7-EB70-E01AADF03E7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733572" y="3200401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50" name="Text Placeholder 20">
            <a:extLst>
              <a:ext uri="{FF2B5EF4-FFF2-40B4-BE49-F238E27FC236}">
                <a16:creationId xmlns:a16="http://schemas.microsoft.com/office/drawing/2014/main" id="{5782BBC1-28DE-E2A3-9E97-AC18790A684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733572" y="3434018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51" name="Text Placeholder 20">
            <a:extLst>
              <a:ext uri="{FF2B5EF4-FFF2-40B4-BE49-F238E27FC236}">
                <a16:creationId xmlns:a16="http://schemas.microsoft.com/office/drawing/2014/main" id="{A9EF1621-44C4-FA0C-1EDB-637D7FF5E09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720126" y="1129831"/>
            <a:ext cx="3148856" cy="144191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BF3A12F0-358B-0162-DCBE-FA71888E7B2C}"/>
              </a:ext>
            </a:extLst>
          </p:cNvPr>
          <p:cNvSpPr txBox="1">
            <a:spLocks/>
          </p:cNvSpPr>
          <p:nvPr userDrawn="1"/>
        </p:nvSpPr>
        <p:spPr>
          <a:xfrm>
            <a:off x="7886269" y="4800600"/>
            <a:ext cx="971423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FC453E12-EDC9-3EED-B359-6EE3AC3E30A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714851" y="4800600"/>
            <a:ext cx="2057132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35311622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Medium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A picture containing cloud, clouds, nature, outdoor&#10;&#10;Description automatically generated">
            <a:extLst>
              <a:ext uri="{FF2B5EF4-FFF2-40B4-BE49-F238E27FC236}">
                <a16:creationId xmlns:a16="http://schemas.microsoft.com/office/drawing/2014/main" id="{0582A95B-CBC2-541C-A51E-118338D16A2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70400" cy="51435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9B10D2AE-B54F-4F78-F283-504D9513F005}"/>
              </a:ext>
            </a:extLst>
          </p:cNvPr>
          <p:cNvSpPr/>
          <p:nvPr userDrawn="1"/>
        </p:nvSpPr>
        <p:spPr>
          <a:xfrm>
            <a:off x="0" y="0"/>
            <a:ext cx="6164020" cy="51435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bg1"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0811338-5160-58C8-9DB4-FD43CC6096B9}"/>
              </a:ext>
            </a:extLst>
          </p:cNvPr>
          <p:cNvSpPr/>
          <p:nvPr userDrawn="1"/>
        </p:nvSpPr>
        <p:spPr>
          <a:xfrm>
            <a:off x="0" y="0"/>
            <a:ext cx="9165638" cy="5143500"/>
          </a:xfrm>
          <a:prstGeom prst="rect">
            <a:avLst/>
          </a:prstGeom>
          <a:gradFill>
            <a:gsLst>
              <a:gs pos="13000">
                <a:schemeClr val="bg1"/>
              </a:gs>
              <a:gs pos="100000">
                <a:schemeClr val="accent1">
                  <a:lumMod val="0"/>
                  <a:lumOff val="100000"/>
                </a:schemeClr>
              </a:gs>
              <a:gs pos="64000">
                <a:schemeClr val="tx1">
                  <a:alpha val="13041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55" name="Text Placeholder 18">
            <a:extLst>
              <a:ext uri="{FF2B5EF4-FFF2-40B4-BE49-F238E27FC236}">
                <a16:creationId xmlns:a16="http://schemas.microsoft.com/office/drawing/2014/main" id="{15B37FFE-84FA-A30F-030B-5AE0320EA8E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743764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56" name="Text Placeholder 20">
            <a:extLst>
              <a:ext uri="{FF2B5EF4-FFF2-40B4-BE49-F238E27FC236}">
                <a16:creationId xmlns:a16="http://schemas.microsoft.com/office/drawing/2014/main" id="{5D0C3C6E-C042-C7E9-F525-5F744F37562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9754" y="2673767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57" name="Text Placeholder 20">
            <a:extLst>
              <a:ext uri="{FF2B5EF4-FFF2-40B4-BE49-F238E27FC236}">
                <a16:creationId xmlns:a16="http://schemas.microsoft.com/office/drawing/2014/main" id="{C7061C4B-62D8-7A0C-DD9F-8C0037148E1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99754" y="2907386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59" name="Text Placeholder 20">
            <a:extLst>
              <a:ext uri="{FF2B5EF4-FFF2-40B4-BE49-F238E27FC236}">
                <a16:creationId xmlns:a16="http://schemas.microsoft.com/office/drawing/2014/main" id="{9D9DF3BB-A7EF-4C8E-AFC0-70286EACBA0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99754" y="3951713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DATE</a:t>
            </a:r>
          </a:p>
          <a:p>
            <a:pPr lvl="0"/>
            <a:endParaRPr lang="en-US"/>
          </a:p>
        </p:txBody>
      </p:sp>
      <p:sp>
        <p:nvSpPr>
          <p:cNvPr id="60" name="Text Placeholder 20">
            <a:extLst>
              <a:ext uri="{FF2B5EF4-FFF2-40B4-BE49-F238E27FC236}">
                <a16:creationId xmlns:a16="http://schemas.microsoft.com/office/drawing/2014/main" id="{56498883-F186-C695-4CBB-9DB72968ADB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99754" y="3200401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61" name="Text Placeholder 20">
            <a:extLst>
              <a:ext uri="{FF2B5EF4-FFF2-40B4-BE49-F238E27FC236}">
                <a16:creationId xmlns:a16="http://schemas.microsoft.com/office/drawing/2014/main" id="{91973DC7-C72C-551E-7C72-C22C8FDB53C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9754" y="3434018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pic>
        <p:nvPicPr>
          <p:cNvPr id="62" name="NASA_Insignia-RGB.svg" descr="NASA_Insignia-RGB.svg">
            <a:extLst>
              <a:ext uri="{FF2B5EF4-FFF2-40B4-BE49-F238E27FC236}">
                <a16:creationId xmlns:a16="http://schemas.microsoft.com/office/drawing/2014/main" id="{11BD5873-E0D7-E50A-77AA-8A8DC9A47C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22761FAE-7553-4402-F430-9013497D7B8C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 Space Administration</a:t>
            </a:r>
          </a:p>
        </p:txBody>
      </p:sp>
      <p:sp>
        <p:nvSpPr>
          <p:cNvPr id="65" name="Text Placeholder 20">
            <a:extLst>
              <a:ext uri="{FF2B5EF4-FFF2-40B4-BE49-F238E27FC236}">
                <a16:creationId xmlns:a16="http://schemas.microsoft.com/office/drawing/2014/main" id="{3C0B9397-3106-AF19-E4FD-24EDDB7EE52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129831"/>
            <a:ext cx="3148856" cy="144191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0A3928CA-4426-7889-07DA-69790313A9F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92664" y="1791035"/>
            <a:ext cx="3041848" cy="2221446"/>
          </a:xfrm>
          <a:prstGeom prst="rect">
            <a:avLst/>
          </a:prstGeom>
        </p:spPr>
      </p:pic>
      <p:pic>
        <p:nvPicPr>
          <p:cNvPr id="72" name="Picture 71" descr="A picture containing transport, aircraft, air travel, plane&#10;&#10;Description automatically generated">
            <a:extLst>
              <a:ext uri="{FF2B5EF4-FFF2-40B4-BE49-F238E27FC236}">
                <a16:creationId xmlns:a16="http://schemas.microsoft.com/office/drawing/2014/main" id="{EC7BD648-5C5E-0977-A012-578ADD18F10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1779" y="3088009"/>
            <a:ext cx="4394228" cy="1823375"/>
          </a:xfrm>
          <a:prstGeom prst="rect">
            <a:avLst/>
          </a:prstGeom>
        </p:spPr>
      </p:pic>
      <p:pic>
        <p:nvPicPr>
          <p:cNvPr id="73" name="Picture 72" descr="A picture containing plane, transport, vehicle, air travel&#10;&#10;Description automatically generated">
            <a:extLst>
              <a:ext uri="{FF2B5EF4-FFF2-40B4-BE49-F238E27FC236}">
                <a16:creationId xmlns:a16="http://schemas.microsoft.com/office/drawing/2014/main" id="{AA6A9D1D-233D-3163-0ACE-BFBE8B9F04A9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84169">
            <a:off x="4685378" y="232259"/>
            <a:ext cx="3392892" cy="2223430"/>
          </a:xfrm>
          <a:prstGeom prst="rect">
            <a:avLst/>
          </a:prstGeom>
        </p:spPr>
      </p:pic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6EC14EE6-386B-625E-D873-DE7330DB3604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C6A7BE70-86EA-CB74-033F-1EBDB85EB40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15875707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Medium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Group 45">
            <a:extLst>
              <a:ext uri="{FF2B5EF4-FFF2-40B4-BE49-F238E27FC236}">
                <a16:creationId xmlns:a16="http://schemas.microsoft.com/office/drawing/2014/main" id="{1D7933BA-09EE-E193-D5AE-0AE505C5FABC}"/>
              </a:ext>
            </a:extLst>
          </p:cNvPr>
          <p:cNvGrpSpPr/>
          <p:nvPr userDrawn="1"/>
        </p:nvGrpSpPr>
        <p:grpSpPr>
          <a:xfrm>
            <a:off x="-17028" y="-15827"/>
            <a:ext cx="9221810" cy="5219938"/>
            <a:chOff x="-22704" y="-21103"/>
            <a:chExt cx="12295746" cy="6959917"/>
          </a:xfrm>
        </p:grpSpPr>
        <p:pic>
          <p:nvPicPr>
            <p:cNvPr id="40" name="Picture 39" descr="A galaxy in space&#10;&#10;Description automatically generated with low confidence">
              <a:extLst>
                <a:ext uri="{FF2B5EF4-FFF2-40B4-BE49-F238E27FC236}">
                  <a16:creationId xmlns:a16="http://schemas.microsoft.com/office/drawing/2014/main" id="{20A622E4-EC26-48FB-1BD7-A29098764E7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alphaModFix amt="88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90880" y="0"/>
              <a:ext cx="8729565" cy="6858000"/>
            </a:xfrm>
            <a:prstGeom prst="rect">
              <a:avLst/>
            </a:prstGeom>
          </p:spPr>
        </p:pic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3648B29B-7985-A29F-8FA9-49EEC0B22DF5}"/>
                </a:ext>
              </a:extLst>
            </p:cNvPr>
            <p:cNvSpPr/>
            <p:nvPr userDrawn="1"/>
          </p:nvSpPr>
          <p:spPr>
            <a:xfrm>
              <a:off x="539272" y="-14132"/>
              <a:ext cx="11733770" cy="5961356"/>
            </a:xfrm>
            <a:prstGeom prst="rect">
              <a:avLst/>
            </a:prstGeom>
            <a:gradFill flip="none" rotWithShape="1">
              <a:gsLst>
                <a:gs pos="13000">
                  <a:srgbClr val="0F2547">
                    <a:alpha val="69651"/>
                  </a:srgbClr>
                </a:gs>
                <a:gs pos="86000">
                  <a:srgbClr val="25408F">
                    <a:alpha val="0"/>
                  </a:srgbClr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C021C97D-74D0-FC24-41D8-19850903AA9E}"/>
                </a:ext>
              </a:extLst>
            </p:cNvPr>
            <p:cNvSpPr/>
            <p:nvPr userDrawn="1"/>
          </p:nvSpPr>
          <p:spPr>
            <a:xfrm rot="16200000">
              <a:off x="2039705" y="-2066470"/>
              <a:ext cx="6959917" cy="11050651"/>
            </a:xfrm>
            <a:prstGeom prst="rect">
              <a:avLst/>
            </a:prstGeom>
            <a:gradFill flip="none" rotWithShape="1">
              <a:gsLst>
                <a:gs pos="13000">
                  <a:srgbClr val="382552"/>
                </a:gs>
                <a:gs pos="86000">
                  <a:srgbClr val="25408F">
                    <a:alpha val="0"/>
                  </a:srgbClr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749D57B2-F7B9-DC30-8D08-38282623524E}"/>
                </a:ext>
              </a:extLst>
            </p:cNvPr>
            <p:cNvSpPr/>
            <p:nvPr userDrawn="1"/>
          </p:nvSpPr>
          <p:spPr>
            <a:xfrm rot="16200000">
              <a:off x="1476500" y="-1496863"/>
              <a:ext cx="6886086" cy="9879812"/>
            </a:xfrm>
            <a:prstGeom prst="rect">
              <a:avLst/>
            </a:prstGeom>
            <a:gradFill flip="none" rotWithShape="1">
              <a:gsLst>
                <a:gs pos="13000">
                  <a:srgbClr val="382552"/>
                </a:gs>
                <a:gs pos="86000">
                  <a:srgbClr val="25408F">
                    <a:alpha val="0"/>
                  </a:srgbClr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C9CBCF15-D9FE-6008-3761-C3EFE89E87D6}"/>
                </a:ext>
              </a:extLst>
            </p:cNvPr>
            <p:cNvSpPr/>
            <p:nvPr userDrawn="1"/>
          </p:nvSpPr>
          <p:spPr>
            <a:xfrm rot="10800000">
              <a:off x="-2" y="3812843"/>
              <a:ext cx="12203401" cy="3073244"/>
            </a:xfrm>
            <a:prstGeom prst="rect">
              <a:avLst/>
            </a:prstGeom>
            <a:gradFill flip="none" rotWithShape="1">
              <a:gsLst>
                <a:gs pos="13000">
                  <a:srgbClr val="0F2547">
                    <a:alpha val="62000"/>
                  </a:srgbClr>
                </a:gs>
                <a:gs pos="86000">
                  <a:srgbClr val="25408F">
                    <a:alpha val="0"/>
                  </a:srgbClr>
                </a:gs>
              </a:gsLst>
              <a:lin ang="54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D9112408-7338-B5ED-C2C5-2C06C2CB20DC}"/>
                </a:ext>
              </a:extLst>
            </p:cNvPr>
            <p:cNvSpPr/>
            <p:nvPr userDrawn="1"/>
          </p:nvSpPr>
          <p:spPr>
            <a:xfrm rot="16200000">
              <a:off x="2676406" y="-2708549"/>
              <a:ext cx="6897526" cy="12295746"/>
            </a:xfrm>
            <a:prstGeom prst="rect">
              <a:avLst/>
            </a:prstGeom>
            <a:gradFill flip="none" rotWithShape="1">
              <a:gsLst>
                <a:gs pos="67000">
                  <a:srgbClr val="1A3269">
                    <a:alpha val="0"/>
                  </a:srgbClr>
                </a:gs>
                <a:gs pos="52000">
                  <a:srgbClr val="0F2547">
                    <a:alpha val="65000"/>
                  </a:srgbClr>
                </a:gs>
                <a:gs pos="28000">
                  <a:srgbClr val="0F2547"/>
                </a:gs>
                <a:gs pos="0">
                  <a:srgbClr val="25408F"/>
                </a:gs>
                <a:gs pos="93000">
                  <a:srgbClr val="7030A0"/>
                </a:gs>
              </a:gsLst>
              <a:lin ang="78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</p:grpSp>
      <p:sp>
        <p:nvSpPr>
          <p:cNvPr id="47" name="Rectangle 46">
            <a:extLst>
              <a:ext uri="{FF2B5EF4-FFF2-40B4-BE49-F238E27FC236}">
                <a16:creationId xmlns:a16="http://schemas.microsoft.com/office/drawing/2014/main" id="{92A419A4-F587-D50F-8130-A4211D89CB68}"/>
              </a:ext>
            </a:extLst>
          </p:cNvPr>
          <p:cNvSpPr/>
          <p:nvPr userDrawn="1"/>
        </p:nvSpPr>
        <p:spPr>
          <a:xfrm>
            <a:off x="-21638" y="0"/>
            <a:ext cx="9165638" cy="5143500"/>
          </a:xfrm>
          <a:prstGeom prst="rect">
            <a:avLst/>
          </a:prstGeom>
          <a:gradFill flip="none" rotWithShape="1">
            <a:gsLst>
              <a:gs pos="58000">
                <a:schemeClr val="bg1"/>
              </a:gs>
              <a:gs pos="29000">
                <a:schemeClr val="bg1"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/>
              <a:t>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F969FEE-DE48-876A-7719-2246666BF48A}"/>
              </a:ext>
            </a:extLst>
          </p:cNvPr>
          <p:cNvGrpSpPr/>
          <p:nvPr userDrawn="1"/>
        </p:nvGrpSpPr>
        <p:grpSpPr>
          <a:xfrm>
            <a:off x="5054925" y="-1112737"/>
            <a:ext cx="7368976" cy="7368976"/>
            <a:chOff x="-4155655" y="2246928"/>
            <a:chExt cx="9825301" cy="9825301"/>
          </a:xfrm>
        </p:grpSpPr>
        <p:pic>
          <p:nvPicPr>
            <p:cNvPr id="3" name="Picture 2" descr="A picture containing glass, porcelain&#10;&#10;Description automatically generated">
              <a:extLst>
                <a:ext uri="{FF2B5EF4-FFF2-40B4-BE49-F238E27FC236}">
                  <a16:creationId xmlns:a16="http://schemas.microsoft.com/office/drawing/2014/main" id="{89A511A7-A42B-A50F-1FC8-E3BF7827683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4038967" y="2266443"/>
              <a:ext cx="9605657" cy="9605657"/>
            </a:xfrm>
            <a:prstGeom prst="rect">
              <a:avLst/>
            </a:prstGeom>
          </p:spPr>
        </p:pic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88016CE-6973-2362-1BA5-2B2A3BCA5F2A}"/>
                </a:ext>
              </a:extLst>
            </p:cNvPr>
            <p:cNvGrpSpPr/>
            <p:nvPr/>
          </p:nvGrpSpPr>
          <p:grpSpPr>
            <a:xfrm>
              <a:off x="-4155655" y="2246928"/>
              <a:ext cx="9825301" cy="9825301"/>
              <a:chOff x="-3637405" y="1882408"/>
              <a:chExt cx="9825301" cy="9825301"/>
            </a:xfrm>
          </p:grpSpPr>
          <p:sp>
            <p:nvSpPr>
              <p:cNvPr id="5" name="Oval 4">
                <a:extLst>
                  <a:ext uri="{FF2B5EF4-FFF2-40B4-BE49-F238E27FC236}">
                    <a16:creationId xmlns:a16="http://schemas.microsoft.com/office/drawing/2014/main" id="{68BA0F29-5135-3BDA-A24D-B7903C97823C}"/>
                  </a:ext>
                </a:extLst>
              </p:cNvPr>
              <p:cNvSpPr/>
              <p:nvPr/>
            </p:nvSpPr>
            <p:spPr>
              <a:xfrm rot="6399504">
                <a:off x="-3150393" y="2248511"/>
                <a:ext cx="8858806" cy="8930934"/>
              </a:xfrm>
              <a:prstGeom prst="ellipse">
                <a:avLst/>
              </a:prstGeom>
              <a:gradFill>
                <a:gsLst>
                  <a:gs pos="55000">
                    <a:srgbClr val="162E5E">
                      <a:alpha val="79548"/>
                    </a:srgbClr>
                  </a:gs>
                  <a:gs pos="11000">
                    <a:srgbClr val="7030A0"/>
                  </a:gs>
                  <a:gs pos="100000">
                    <a:srgbClr val="25408F">
                      <a:alpha val="0"/>
                    </a:srgb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/>
              </a:p>
            </p:txBody>
          </p:sp>
          <p:sp>
            <p:nvSpPr>
              <p:cNvPr id="6" name="Oval 5">
                <a:extLst>
                  <a:ext uri="{FF2B5EF4-FFF2-40B4-BE49-F238E27FC236}">
                    <a16:creationId xmlns:a16="http://schemas.microsoft.com/office/drawing/2014/main" id="{098394AE-B765-C75E-7A9C-C9D836F9146C}"/>
                  </a:ext>
                </a:extLst>
              </p:cNvPr>
              <p:cNvSpPr/>
              <p:nvPr/>
            </p:nvSpPr>
            <p:spPr>
              <a:xfrm rot="14975912">
                <a:off x="-3637405" y="1882408"/>
                <a:ext cx="9825301" cy="9825301"/>
              </a:xfrm>
              <a:prstGeom prst="ellipse">
                <a:avLst/>
              </a:prstGeom>
              <a:noFill/>
              <a:ln w="79375">
                <a:gradFill>
                  <a:gsLst>
                    <a:gs pos="12000">
                      <a:srgbClr val="7030A0">
                        <a:alpha val="0"/>
                      </a:srgbClr>
                    </a:gs>
                    <a:gs pos="100000">
                      <a:srgbClr val="0F2547"/>
                    </a:gs>
                    <a:gs pos="55000">
                      <a:srgbClr val="00ADEF"/>
                    </a:gs>
                  </a:gsLst>
                  <a:lin ang="10800000" scaled="0"/>
                </a:gra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/>
              </a:p>
            </p:txBody>
          </p:sp>
        </p:grpSp>
      </p:grpSp>
      <p:pic>
        <p:nvPicPr>
          <p:cNvPr id="7" name="Picture 6" descr="A picture containing satellite, transport&#10;&#10;Description automatically generated">
            <a:extLst>
              <a:ext uri="{FF2B5EF4-FFF2-40B4-BE49-F238E27FC236}">
                <a16:creationId xmlns:a16="http://schemas.microsoft.com/office/drawing/2014/main" id="{CBB6CA42-0CB3-59D3-231A-05E899FEFD8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2624" y="604308"/>
            <a:ext cx="1330844" cy="968854"/>
          </a:xfrm>
          <a:prstGeom prst="rect">
            <a:avLst/>
          </a:prstGeom>
        </p:spPr>
      </p:pic>
      <p:pic>
        <p:nvPicPr>
          <p:cNvPr id="18" name="Picture 17" descr="A close-up of a computer chip&#10;&#10;Description automatically generated with low confidence">
            <a:extLst>
              <a:ext uri="{FF2B5EF4-FFF2-40B4-BE49-F238E27FC236}">
                <a16:creationId xmlns:a16="http://schemas.microsoft.com/office/drawing/2014/main" id="{A72661E8-E7FF-2D4E-E0AD-B01BA2D1260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542155">
            <a:off x="5120579" y="3776462"/>
            <a:ext cx="1918829" cy="55371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A69469D-9660-3883-7D29-A7344E6A885F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177505">
            <a:off x="4408003" y="1912922"/>
            <a:ext cx="1260400" cy="1226375"/>
          </a:xfrm>
          <a:prstGeom prst="rect">
            <a:avLst/>
          </a:prstGeom>
        </p:spPr>
      </p:pic>
      <p:pic>
        <p:nvPicPr>
          <p:cNvPr id="90" name="NASA_Insignia-RGB.svg" descr="NASA_Insignia-RGB.svg">
            <a:extLst>
              <a:ext uri="{FF2B5EF4-FFF2-40B4-BE49-F238E27FC236}">
                <a16:creationId xmlns:a16="http://schemas.microsoft.com/office/drawing/2014/main" id="{EB8BD012-E831-B3C1-3A85-57039F62D50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438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91" name="TextBox 90">
            <a:extLst>
              <a:ext uri="{FF2B5EF4-FFF2-40B4-BE49-F238E27FC236}">
                <a16:creationId xmlns:a16="http://schemas.microsoft.com/office/drawing/2014/main" id="{0E31DBC5-BFA7-6EC2-C7F1-AAD2531138DA}"/>
              </a:ext>
            </a:extLst>
          </p:cNvPr>
          <p:cNvSpPr txBox="1"/>
          <p:nvPr userDrawn="1"/>
        </p:nvSpPr>
        <p:spPr>
          <a:xfrm>
            <a:off x="848647" y="242514"/>
            <a:ext cx="1812978" cy="1615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pPr algn="l"/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</a:t>
            </a:r>
            <a:endParaRPr lang="en-US" sz="525" b="1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  <a:p>
            <a:pPr algn="l"/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Space Administration</a:t>
            </a:r>
          </a:p>
        </p:txBody>
      </p: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238ADB83-493A-1D20-3A20-8A37F8802A9F}"/>
              </a:ext>
            </a:extLst>
          </p:cNvPr>
          <p:cNvCxnSpPr/>
          <p:nvPr userDrawn="1"/>
        </p:nvCxnSpPr>
        <p:spPr>
          <a:xfrm>
            <a:off x="736803" y="166551"/>
            <a:ext cx="0" cy="31350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 Placeholder 18">
            <a:extLst>
              <a:ext uri="{FF2B5EF4-FFF2-40B4-BE49-F238E27FC236}">
                <a16:creationId xmlns:a16="http://schemas.microsoft.com/office/drawing/2014/main" id="{64893EDA-E91C-F314-D152-593046F2240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743764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96" name="Text Placeholder 20">
            <a:extLst>
              <a:ext uri="{FF2B5EF4-FFF2-40B4-BE49-F238E27FC236}">
                <a16:creationId xmlns:a16="http://schemas.microsoft.com/office/drawing/2014/main" id="{026F367C-5F3A-277B-7C90-1B6A9726887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9754" y="2673767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97" name="Text Placeholder 20">
            <a:extLst>
              <a:ext uri="{FF2B5EF4-FFF2-40B4-BE49-F238E27FC236}">
                <a16:creationId xmlns:a16="http://schemas.microsoft.com/office/drawing/2014/main" id="{01A5A7F0-377D-8E1E-43D6-8CC630CD97A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99754" y="2907386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98" name="Text Placeholder 20">
            <a:extLst>
              <a:ext uri="{FF2B5EF4-FFF2-40B4-BE49-F238E27FC236}">
                <a16:creationId xmlns:a16="http://schemas.microsoft.com/office/drawing/2014/main" id="{91203C63-7AD1-3C21-1130-B9AE351D96C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99754" y="3951713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DATE</a:t>
            </a:r>
          </a:p>
          <a:p>
            <a:pPr lvl="0"/>
            <a:endParaRPr lang="en-US"/>
          </a:p>
        </p:txBody>
      </p:sp>
      <p:sp>
        <p:nvSpPr>
          <p:cNvPr id="99" name="Text Placeholder 20">
            <a:extLst>
              <a:ext uri="{FF2B5EF4-FFF2-40B4-BE49-F238E27FC236}">
                <a16:creationId xmlns:a16="http://schemas.microsoft.com/office/drawing/2014/main" id="{6785A40D-F61F-E063-5179-33246CD069D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99754" y="3200401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100" name="Text Placeholder 20">
            <a:extLst>
              <a:ext uri="{FF2B5EF4-FFF2-40B4-BE49-F238E27FC236}">
                <a16:creationId xmlns:a16="http://schemas.microsoft.com/office/drawing/2014/main" id="{DFB46BD9-8061-E138-7034-8D15ED3354C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9754" y="3434018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101" name="Text Placeholder 20">
            <a:extLst>
              <a:ext uri="{FF2B5EF4-FFF2-40B4-BE49-F238E27FC236}">
                <a16:creationId xmlns:a16="http://schemas.microsoft.com/office/drawing/2014/main" id="{9E619EE4-4442-C478-ECF3-0B2437D0242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129831"/>
            <a:ext cx="3148856" cy="144191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F07732F2-D7F5-36B2-28DF-8C24AA0CE0AC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B45554DD-FCCF-0E79-B224-DC2EBBD2A09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20719681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Medium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icture Placeholder 17">
            <a:extLst>
              <a:ext uri="{FF2B5EF4-FFF2-40B4-BE49-F238E27FC236}">
                <a16:creationId xmlns:a16="http://schemas.microsoft.com/office/drawing/2014/main" id="{5AD9ECCF-F00B-ABA2-A87F-CEB55D29F5D9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1" y="0"/>
            <a:ext cx="5148263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pic>
        <p:nvPicPr>
          <p:cNvPr id="48" name="NASA_Insignia-RGB.svg" descr="NASA_Insignia-RGB.svg">
            <a:extLst>
              <a:ext uri="{FF2B5EF4-FFF2-40B4-BE49-F238E27FC236}">
                <a16:creationId xmlns:a16="http://schemas.microsoft.com/office/drawing/2014/main" id="{3DFD8960-3CB6-A48F-33A3-F3C9A763922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8827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13690B21-AB48-B4E6-57F8-CD05C4283834}"/>
              </a:ext>
            </a:extLst>
          </p:cNvPr>
          <p:cNvSpPr txBox="1"/>
          <p:nvPr userDrawn="1"/>
        </p:nvSpPr>
        <p:spPr>
          <a:xfrm>
            <a:off x="6271036" y="242514"/>
            <a:ext cx="1812978" cy="1615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pPr algn="l"/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d</a:t>
            </a:r>
            <a:endParaRPr lang="en-US" sz="525" b="1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  <a:p>
            <a:pPr algn="l"/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Space Administration</a:t>
            </a: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AC11B70D-9366-5076-CA9D-C793A27C1D8D}"/>
              </a:ext>
            </a:extLst>
          </p:cNvPr>
          <p:cNvCxnSpPr/>
          <p:nvPr userDrawn="1"/>
        </p:nvCxnSpPr>
        <p:spPr>
          <a:xfrm>
            <a:off x="6159192" y="166551"/>
            <a:ext cx="0" cy="313509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 Placeholder 18">
            <a:extLst>
              <a:ext uri="{FF2B5EF4-FFF2-40B4-BE49-F238E27FC236}">
                <a16:creationId xmlns:a16="http://schemas.microsoft.com/office/drawing/2014/main" id="{B2F8E344-00BF-1B4C-094B-D092DB50DB3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33572" y="743764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53" name="Text Placeholder 20">
            <a:extLst>
              <a:ext uri="{FF2B5EF4-FFF2-40B4-BE49-F238E27FC236}">
                <a16:creationId xmlns:a16="http://schemas.microsoft.com/office/drawing/2014/main" id="{F632E7ED-48C4-B053-CB8B-DC9497CE367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733572" y="2673767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54" name="Text Placeholder 20">
            <a:extLst>
              <a:ext uri="{FF2B5EF4-FFF2-40B4-BE49-F238E27FC236}">
                <a16:creationId xmlns:a16="http://schemas.microsoft.com/office/drawing/2014/main" id="{1EDF2B1F-DB31-B755-02F0-FABF0EB1829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733572" y="2907386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55" name="Text Placeholder 20">
            <a:extLst>
              <a:ext uri="{FF2B5EF4-FFF2-40B4-BE49-F238E27FC236}">
                <a16:creationId xmlns:a16="http://schemas.microsoft.com/office/drawing/2014/main" id="{960C009B-3EB3-F39D-90C7-0449234C3C6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33572" y="3951713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DATE</a:t>
            </a:r>
          </a:p>
          <a:p>
            <a:pPr lvl="0"/>
            <a:endParaRPr lang="en-US"/>
          </a:p>
        </p:txBody>
      </p:sp>
      <p:sp>
        <p:nvSpPr>
          <p:cNvPr id="56" name="Text Placeholder 20">
            <a:extLst>
              <a:ext uri="{FF2B5EF4-FFF2-40B4-BE49-F238E27FC236}">
                <a16:creationId xmlns:a16="http://schemas.microsoft.com/office/drawing/2014/main" id="{C355FFF2-D763-868D-B7D1-B1F27222846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733572" y="3200401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57" name="Text Placeholder 20">
            <a:extLst>
              <a:ext uri="{FF2B5EF4-FFF2-40B4-BE49-F238E27FC236}">
                <a16:creationId xmlns:a16="http://schemas.microsoft.com/office/drawing/2014/main" id="{30BD1EA5-2B46-FACA-A2DA-8C195BD0E11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733572" y="3434018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58" name="Text Placeholder 20">
            <a:extLst>
              <a:ext uri="{FF2B5EF4-FFF2-40B4-BE49-F238E27FC236}">
                <a16:creationId xmlns:a16="http://schemas.microsoft.com/office/drawing/2014/main" id="{D3EA15DC-EAAE-9943-3260-82D34D65722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720126" y="1129831"/>
            <a:ext cx="3148856" cy="144191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79836503-45AE-EEC2-FE5C-4A898181FB21}"/>
              </a:ext>
            </a:extLst>
          </p:cNvPr>
          <p:cNvSpPr txBox="1">
            <a:spLocks/>
          </p:cNvSpPr>
          <p:nvPr userDrawn="1"/>
        </p:nvSpPr>
        <p:spPr>
          <a:xfrm>
            <a:off x="7886269" y="4800600"/>
            <a:ext cx="971423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0C280DDC-20B5-6845-9FFC-D9BFD0AA028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714851" y="4800600"/>
            <a:ext cx="2057132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26478548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Medium 10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7">
            <a:extLst>
              <a:ext uri="{FF2B5EF4-FFF2-40B4-BE49-F238E27FC236}">
                <a16:creationId xmlns:a16="http://schemas.microsoft.com/office/drawing/2014/main" id="{BEC5CE18-FB15-1296-FE0B-2348D9135466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1" y="0"/>
            <a:ext cx="5148263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pic>
        <p:nvPicPr>
          <p:cNvPr id="36" name="NASA_Insignia-RGB.svg" descr="NASA_Insignia-RGB.svg">
            <a:extLst>
              <a:ext uri="{FF2B5EF4-FFF2-40B4-BE49-F238E27FC236}">
                <a16:creationId xmlns:a16="http://schemas.microsoft.com/office/drawing/2014/main" id="{59754CEB-21F8-5FE9-A13E-8647D19F037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8827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15F62AF9-6598-728C-2D15-F68F752398B1}"/>
              </a:ext>
            </a:extLst>
          </p:cNvPr>
          <p:cNvSpPr txBox="1"/>
          <p:nvPr userDrawn="1"/>
        </p:nvSpPr>
        <p:spPr>
          <a:xfrm>
            <a:off x="6271036" y="242514"/>
            <a:ext cx="1812978" cy="1615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pPr algn="l"/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</a:t>
            </a:r>
            <a:endParaRPr lang="en-US" sz="525" b="1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  <a:p>
            <a:pPr algn="l"/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Space Administration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C5885B4F-B0C5-F400-E578-D9C5E9A42EE2}"/>
              </a:ext>
            </a:extLst>
          </p:cNvPr>
          <p:cNvCxnSpPr/>
          <p:nvPr userDrawn="1"/>
        </p:nvCxnSpPr>
        <p:spPr>
          <a:xfrm>
            <a:off x="6159192" y="166551"/>
            <a:ext cx="0" cy="31350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 Placeholder 18">
            <a:extLst>
              <a:ext uri="{FF2B5EF4-FFF2-40B4-BE49-F238E27FC236}">
                <a16:creationId xmlns:a16="http://schemas.microsoft.com/office/drawing/2014/main" id="{D8C6CE5F-7DFA-9FB2-083C-D5E129861EA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28297" y="743764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42" name="Text Placeholder 20">
            <a:extLst>
              <a:ext uri="{FF2B5EF4-FFF2-40B4-BE49-F238E27FC236}">
                <a16:creationId xmlns:a16="http://schemas.microsoft.com/office/drawing/2014/main" id="{8CD02C25-B33E-74E7-DC35-3D436CA7810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728297" y="2673767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43" name="Text Placeholder 20">
            <a:extLst>
              <a:ext uri="{FF2B5EF4-FFF2-40B4-BE49-F238E27FC236}">
                <a16:creationId xmlns:a16="http://schemas.microsoft.com/office/drawing/2014/main" id="{DCA039B9-83B4-14A0-8E8D-6A7BFAAB942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728297" y="2907386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44" name="Text Placeholder 20">
            <a:extLst>
              <a:ext uri="{FF2B5EF4-FFF2-40B4-BE49-F238E27FC236}">
                <a16:creationId xmlns:a16="http://schemas.microsoft.com/office/drawing/2014/main" id="{70185408-0FB0-5EA3-122C-712AAFBE004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28297" y="3951713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DATE</a:t>
            </a:r>
          </a:p>
          <a:p>
            <a:pPr lvl="0"/>
            <a:endParaRPr lang="en-US"/>
          </a:p>
        </p:txBody>
      </p:sp>
      <p:sp>
        <p:nvSpPr>
          <p:cNvPr id="45" name="Text Placeholder 20">
            <a:extLst>
              <a:ext uri="{FF2B5EF4-FFF2-40B4-BE49-F238E27FC236}">
                <a16:creationId xmlns:a16="http://schemas.microsoft.com/office/drawing/2014/main" id="{A232ED73-5A6E-3D1E-C225-AF7C2CBE684F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728297" y="3200401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46" name="Text Placeholder 20">
            <a:extLst>
              <a:ext uri="{FF2B5EF4-FFF2-40B4-BE49-F238E27FC236}">
                <a16:creationId xmlns:a16="http://schemas.microsoft.com/office/drawing/2014/main" id="{A42C8B22-F5C8-FFAD-8FB6-D77269FD565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728297" y="3434018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47" name="Text Placeholder 20">
            <a:extLst>
              <a:ext uri="{FF2B5EF4-FFF2-40B4-BE49-F238E27FC236}">
                <a16:creationId xmlns:a16="http://schemas.microsoft.com/office/drawing/2014/main" id="{EECF37AF-C521-FA85-BD78-6B16C40D63A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714851" y="1129831"/>
            <a:ext cx="3148856" cy="144191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rgbClr val="0031A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851DC289-D92D-7895-16A4-19E6AD6254A7}"/>
              </a:ext>
            </a:extLst>
          </p:cNvPr>
          <p:cNvSpPr txBox="1">
            <a:spLocks/>
          </p:cNvSpPr>
          <p:nvPr userDrawn="1"/>
        </p:nvSpPr>
        <p:spPr>
          <a:xfrm>
            <a:off x="7886269" y="4800600"/>
            <a:ext cx="971423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5DA0A65B-6E93-F588-CE97-21E4009669C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714851" y="4800600"/>
            <a:ext cx="2057132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833734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Medium 1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 Placeholder 18">
            <a:extLst>
              <a:ext uri="{FF2B5EF4-FFF2-40B4-BE49-F238E27FC236}">
                <a16:creationId xmlns:a16="http://schemas.microsoft.com/office/drawing/2014/main" id="{15B37FFE-84FA-A30F-030B-5AE0320EA8E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743764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56" name="Text Placeholder 20">
            <a:extLst>
              <a:ext uri="{FF2B5EF4-FFF2-40B4-BE49-F238E27FC236}">
                <a16:creationId xmlns:a16="http://schemas.microsoft.com/office/drawing/2014/main" id="{5D0C3C6E-C042-C7E9-F525-5F744F37562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9754" y="2673767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57" name="Text Placeholder 20">
            <a:extLst>
              <a:ext uri="{FF2B5EF4-FFF2-40B4-BE49-F238E27FC236}">
                <a16:creationId xmlns:a16="http://schemas.microsoft.com/office/drawing/2014/main" id="{C7061C4B-62D8-7A0C-DD9F-8C0037148E1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99754" y="2907386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59" name="Text Placeholder 20">
            <a:extLst>
              <a:ext uri="{FF2B5EF4-FFF2-40B4-BE49-F238E27FC236}">
                <a16:creationId xmlns:a16="http://schemas.microsoft.com/office/drawing/2014/main" id="{9D9DF3BB-A7EF-4C8E-AFC0-70286EACBA0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99754" y="3951713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DATE</a:t>
            </a:r>
          </a:p>
          <a:p>
            <a:pPr lvl="0"/>
            <a:endParaRPr lang="en-US"/>
          </a:p>
        </p:txBody>
      </p:sp>
      <p:sp>
        <p:nvSpPr>
          <p:cNvPr id="60" name="Text Placeholder 20">
            <a:extLst>
              <a:ext uri="{FF2B5EF4-FFF2-40B4-BE49-F238E27FC236}">
                <a16:creationId xmlns:a16="http://schemas.microsoft.com/office/drawing/2014/main" id="{56498883-F186-C695-4CBB-9DB72968ADB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99754" y="3200401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61" name="Text Placeholder 20">
            <a:extLst>
              <a:ext uri="{FF2B5EF4-FFF2-40B4-BE49-F238E27FC236}">
                <a16:creationId xmlns:a16="http://schemas.microsoft.com/office/drawing/2014/main" id="{91973DC7-C72C-551E-7C72-C22C8FDB53C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9754" y="3434018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pic>
        <p:nvPicPr>
          <p:cNvPr id="62" name="NASA_Insignia-RGB.svg" descr="NASA_Insignia-RGB.svg">
            <a:extLst>
              <a:ext uri="{FF2B5EF4-FFF2-40B4-BE49-F238E27FC236}">
                <a16:creationId xmlns:a16="http://schemas.microsoft.com/office/drawing/2014/main" id="{11BD5873-E0D7-E50A-77AA-8A8DC9A47CA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22761FAE-7553-4402-F430-9013497D7B8C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d Space Administration</a:t>
            </a:r>
          </a:p>
        </p:txBody>
      </p:sp>
      <p:sp>
        <p:nvSpPr>
          <p:cNvPr id="65" name="Text Placeholder 20">
            <a:extLst>
              <a:ext uri="{FF2B5EF4-FFF2-40B4-BE49-F238E27FC236}">
                <a16:creationId xmlns:a16="http://schemas.microsoft.com/office/drawing/2014/main" id="{3C0B9397-3106-AF19-E4FD-24EDDB7EE52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129831"/>
            <a:ext cx="3148856" cy="144191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AFB04D-4718-D173-A5B1-C3C741736913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7A6C6BF8-8BAF-5D10-9195-0521CD3DEAD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42512707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Medium 1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 Placeholder 18">
            <a:extLst>
              <a:ext uri="{FF2B5EF4-FFF2-40B4-BE49-F238E27FC236}">
                <a16:creationId xmlns:a16="http://schemas.microsoft.com/office/drawing/2014/main" id="{15B37FFE-84FA-A30F-030B-5AE0320EA8E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743764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56" name="Text Placeholder 20">
            <a:extLst>
              <a:ext uri="{FF2B5EF4-FFF2-40B4-BE49-F238E27FC236}">
                <a16:creationId xmlns:a16="http://schemas.microsoft.com/office/drawing/2014/main" id="{5D0C3C6E-C042-C7E9-F525-5F744F37562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9754" y="2673767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57" name="Text Placeholder 20">
            <a:extLst>
              <a:ext uri="{FF2B5EF4-FFF2-40B4-BE49-F238E27FC236}">
                <a16:creationId xmlns:a16="http://schemas.microsoft.com/office/drawing/2014/main" id="{C7061C4B-62D8-7A0C-DD9F-8C0037148E1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99754" y="2907386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59" name="Text Placeholder 20">
            <a:extLst>
              <a:ext uri="{FF2B5EF4-FFF2-40B4-BE49-F238E27FC236}">
                <a16:creationId xmlns:a16="http://schemas.microsoft.com/office/drawing/2014/main" id="{9D9DF3BB-A7EF-4C8E-AFC0-70286EACBA0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99754" y="3951713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DATE</a:t>
            </a:r>
          </a:p>
          <a:p>
            <a:pPr lvl="0"/>
            <a:endParaRPr lang="en-US"/>
          </a:p>
        </p:txBody>
      </p:sp>
      <p:sp>
        <p:nvSpPr>
          <p:cNvPr id="60" name="Text Placeholder 20">
            <a:extLst>
              <a:ext uri="{FF2B5EF4-FFF2-40B4-BE49-F238E27FC236}">
                <a16:creationId xmlns:a16="http://schemas.microsoft.com/office/drawing/2014/main" id="{56498883-F186-C695-4CBB-9DB72968ADB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99754" y="3200401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61" name="Text Placeholder 20">
            <a:extLst>
              <a:ext uri="{FF2B5EF4-FFF2-40B4-BE49-F238E27FC236}">
                <a16:creationId xmlns:a16="http://schemas.microsoft.com/office/drawing/2014/main" id="{91973DC7-C72C-551E-7C72-C22C8FDB53C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9754" y="3434018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pic>
        <p:nvPicPr>
          <p:cNvPr id="62" name="NASA_Insignia-RGB.svg" descr="NASA_Insignia-RGB.svg">
            <a:extLst>
              <a:ext uri="{FF2B5EF4-FFF2-40B4-BE49-F238E27FC236}">
                <a16:creationId xmlns:a16="http://schemas.microsoft.com/office/drawing/2014/main" id="{11BD5873-E0D7-E50A-77AA-8A8DC9A47CA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22761FAE-7553-4402-F430-9013497D7B8C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 Space Administration</a:t>
            </a:r>
          </a:p>
        </p:txBody>
      </p:sp>
      <p:sp>
        <p:nvSpPr>
          <p:cNvPr id="65" name="Text Placeholder 20">
            <a:extLst>
              <a:ext uri="{FF2B5EF4-FFF2-40B4-BE49-F238E27FC236}">
                <a16:creationId xmlns:a16="http://schemas.microsoft.com/office/drawing/2014/main" id="{3C0B9397-3106-AF19-E4FD-24EDDB7EE52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129831"/>
            <a:ext cx="3148856" cy="144191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rgbClr val="0031A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644463CE-F319-AFAB-E2F5-5596BE5AE11F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C141A23D-60AC-C2A0-C371-8D6DE36EEBD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30486852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ard Medium 1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loud, clouds, nature, outdoor&#10;&#10;Description automatically generated">
            <a:extLst>
              <a:ext uri="{FF2B5EF4-FFF2-40B4-BE49-F238E27FC236}">
                <a16:creationId xmlns:a16="http://schemas.microsoft.com/office/drawing/2014/main" id="{E530302D-F089-15FE-48F0-AF900A5E25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0"/>
            <a:ext cx="9148763" cy="51435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28312C1-9BCA-6371-A37A-9BC5142C43A9}"/>
              </a:ext>
            </a:extLst>
          </p:cNvPr>
          <p:cNvSpPr/>
          <p:nvPr userDrawn="1"/>
        </p:nvSpPr>
        <p:spPr>
          <a:xfrm>
            <a:off x="0" y="1"/>
            <a:ext cx="9148763" cy="5143499"/>
          </a:xfrm>
          <a:prstGeom prst="rect">
            <a:avLst/>
          </a:prstGeom>
          <a:gradFill>
            <a:gsLst>
              <a:gs pos="100000">
                <a:schemeClr val="accent2"/>
              </a:gs>
              <a:gs pos="21000">
                <a:schemeClr val="bg1"/>
              </a:gs>
              <a:gs pos="75000">
                <a:schemeClr val="accent5">
                  <a:alpha val="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2" name="Picture 1" descr="A picture containing plane, transport, vehicle, air travel&#10;&#10;Description automatically generated">
            <a:extLst>
              <a:ext uri="{FF2B5EF4-FFF2-40B4-BE49-F238E27FC236}">
                <a16:creationId xmlns:a16="http://schemas.microsoft.com/office/drawing/2014/main" id="{70107FD8-C8B7-ADB2-5593-1E036B4F55F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201" y="1296445"/>
            <a:ext cx="5151660" cy="3375547"/>
          </a:xfrm>
          <a:prstGeom prst="rect">
            <a:avLst/>
          </a:prstGeom>
        </p:spPr>
      </p:pic>
      <p:pic>
        <p:nvPicPr>
          <p:cNvPr id="17" name="NASA_Insignia-RGB.svg" descr="NASA_Insignia-RGB.svg">
            <a:extLst>
              <a:ext uri="{FF2B5EF4-FFF2-40B4-BE49-F238E27FC236}">
                <a16:creationId xmlns:a16="http://schemas.microsoft.com/office/drawing/2014/main" id="{DBF2FEB0-FB46-27F7-BBB9-4809131F848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18B6F63-338D-6C39-A217-2681026D66DE}"/>
              </a:ext>
            </a:extLst>
          </p:cNvPr>
          <p:cNvSpPr txBox="1"/>
          <p:nvPr userDrawn="1"/>
        </p:nvSpPr>
        <p:spPr>
          <a:xfrm>
            <a:off x="6482231" y="242514"/>
            <a:ext cx="1812978" cy="1615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pPr algn="r"/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National Aeronautics a</a:t>
            </a:r>
            <a:r>
              <a:rPr lang="en-US"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</a:t>
            </a:r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d</a:t>
            </a:r>
            <a:endParaRPr lang="en-US" sz="525" b="1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  <a:p>
            <a:pPr algn="r"/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Space Administration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FBFFC8A-774B-C0A5-00EA-5FD54A9F1329}"/>
              </a:ext>
            </a:extLst>
          </p:cNvPr>
          <p:cNvCxnSpPr/>
          <p:nvPr userDrawn="1"/>
        </p:nvCxnSpPr>
        <p:spPr>
          <a:xfrm>
            <a:off x="8434242" y="166551"/>
            <a:ext cx="0" cy="31350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 Placeholder 18">
            <a:extLst>
              <a:ext uri="{FF2B5EF4-FFF2-40B4-BE49-F238E27FC236}">
                <a16:creationId xmlns:a16="http://schemas.microsoft.com/office/drawing/2014/main" id="{F89609EC-803F-45A9-F12F-E0BBE9E4564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28297" y="743764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65" name="Text Placeholder 20">
            <a:extLst>
              <a:ext uri="{FF2B5EF4-FFF2-40B4-BE49-F238E27FC236}">
                <a16:creationId xmlns:a16="http://schemas.microsoft.com/office/drawing/2014/main" id="{158A5470-D61D-2538-0083-FC9ECB776EE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728297" y="2673767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66" name="Text Placeholder 20">
            <a:extLst>
              <a:ext uri="{FF2B5EF4-FFF2-40B4-BE49-F238E27FC236}">
                <a16:creationId xmlns:a16="http://schemas.microsoft.com/office/drawing/2014/main" id="{6769A8DC-1ABD-6FA0-85D8-37B9BD59863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728297" y="2907386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67" name="Text Placeholder 20">
            <a:extLst>
              <a:ext uri="{FF2B5EF4-FFF2-40B4-BE49-F238E27FC236}">
                <a16:creationId xmlns:a16="http://schemas.microsoft.com/office/drawing/2014/main" id="{DF91CFD5-D055-0323-F6C0-8700889F5B1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28297" y="3951713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DATE</a:t>
            </a:r>
          </a:p>
          <a:p>
            <a:pPr lvl="0"/>
            <a:endParaRPr lang="en-US"/>
          </a:p>
        </p:txBody>
      </p:sp>
      <p:sp>
        <p:nvSpPr>
          <p:cNvPr id="68" name="Text Placeholder 20">
            <a:extLst>
              <a:ext uri="{FF2B5EF4-FFF2-40B4-BE49-F238E27FC236}">
                <a16:creationId xmlns:a16="http://schemas.microsoft.com/office/drawing/2014/main" id="{9CB57FBC-09F3-5A61-2E95-157154BF4DE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728297" y="3200401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Name</a:t>
            </a:r>
          </a:p>
          <a:p>
            <a:pPr lvl="0"/>
            <a:endParaRPr lang="en-US"/>
          </a:p>
        </p:txBody>
      </p:sp>
      <p:sp>
        <p:nvSpPr>
          <p:cNvPr id="69" name="Text Placeholder 20">
            <a:extLst>
              <a:ext uri="{FF2B5EF4-FFF2-40B4-BE49-F238E27FC236}">
                <a16:creationId xmlns:a16="http://schemas.microsoft.com/office/drawing/2014/main" id="{A4FB657C-7896-79F6-1A4B-F9A9C3FA1E5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728297" y="3434018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PRESENTER TITLE</a:t>
            </a:r>
          </a:p>
          <a:p>
            <a:pPr lvl="0"/>
            <a:endParaRPr lang="en-US"/>
          </a:p>
        </p:txBody>
      </p:sp>
      <p:sp>
        <p:nvSpPr>
          <p:cNvPr id="70" name="Text Placeholder 20">
            <a:extLst>
              <a:ext uri="{FF2B5EF4-FFF2-40B4-BE49-F238E27FC236}">
                <a16:creationId xmlns:a16="http://schemas.microsoft.com/office/drawing/2014/main" id="{438C6E60-BBCF-894D-78D1-3863C8F342A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714851" y="1129831"/>
            <a:ext cx="3148856" cy="144191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Goes Here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B09A878E-3BF4-27E3-18F8-37F7C2DFA707}"/>
              </a:ext>
            </a:extLst>
          </p:cNvPr>
          <p:cNvSpPr txBox="1">
            <a:spLocks/>
          </p:cNvSpPr>
          <p:nvPr userDrawn="1"/>
        </p:nvSpPr>
        <p:spPr>
          <a:xfrm>
            <a:off x="7886269" y="4800600"/>
            <a:ext cx="971423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7ABE6241-8864-383F-F8A0-0E0780E1C15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714851" y="4800600"/>
            <a:ext cx="2057132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23618603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9BA5008-506A-4F64-4879-8719335009AF}"/>
              </a:ext>
            </a:extLst>
          </p:cNvPr>
          <p:cNvSpPr/>
          <p:nvPr userDrawn="1"/>
        </p:nvSpPr>
        <p:spPr>
          <a:xfrm>
            <a:off x="0" y="4167557"/>
            <a:ext cx="9144000" cy="9759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6" name="NASA_Insignia-RGB.svg" descr="NASA_Insignia-RGB.svg">
            <a:extLst>
              <a:ext uri="{FF2B5EF4-FFF2-40B4-BE49-F238E27FC236}">
                <a16:creationId xmlns:a16="http://schemas.microsoft.com/office/drawing/2014/main" id="{BB734510-C77A-5685-E36D-AAFF957B51D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DA1CAD4-5D74-FBDB-0A84-D8381BBAAE4A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National Aeronautics </a:t>
            </a:r>
            <a:r>
              <a:rPr lang="en-US"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and</a:t>
            </a:r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Space Administration</a:t>
            </a:r>
          </a:p>
        </p:txBody>
      </p:sp>
      <p:sp>
        <p:nvSpPr>
          <p:cNvPr id="82" name="Text Placeholder 81">
            <a:extLst>
              <a:ext uri="{FF2B5EF4-FFF2-40B4-BE49-F238E27FC236}">
                <a16:creationId xmlns:a16="http://schemas.microsoft.com/office/drawing/2014/main" id="{4FE6F305-8132-22CD-7670-0A7D02271DF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6308" y="342900"/>
            <a:ext cx="4228549" cy="16002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3600">
                <a:solidFill>
                  <a:srgbClr val="0031A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Contents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155FA369-2EE5-BA7E-64B2-E1BBECBD866C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24FAE87B-15AF-8736-2B38-05D4826ADC5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11" name="Text Placeholder 58">
            <a:extLst>
              <a:ext uri="{FF2B5EF4-FFF2-40B4-BE49-F238E27FC236}">
                <a16:creationId xmlns:a16="http://schemas.microsoft.com/office/drawing/2014/main" id="{5237672B-28C1-C21C-1537-07E1398F4BA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2017" y="1945298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2" name="Text Placeholder 58">
            <a:extLst>
              <a:ext uri="{FF2B5EF4-FFF2-40B4-BE49-F238E27FC236}">
                <a16:creationId xmlns:a16="http://schemas.microsoft.com/office/drawing/2014/main" id="{A14BAF24-6673-E008-529C-7A7BA55569B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1945298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3" name="Text Placeholder 58">
            <a:extLst>
              <a:ext uri="{FF2B5EF4-FFF2-40B4-BE49-F238E27FC236}">
                <a16:creationId xmlns:a16="http://schemas.microsoft.com/office/drawing/2014/main" id="{C07EE289-D0C1-8040-A9BF-54310636750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372017" y="2287758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4" name="Text Placeholder 58">
            <a:extLst>
              <a:ext uri="{FF2B5EF4-FFF2-40B4-BE49-F238E27FC236}">
                <a16:creationId xmlns:a16="http://schemas.microsoft.com/office/drawing/2014/main" id="{DE048EDD-741E-EDA9-3A33-3644A1F0C65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86308" y="2287758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5" name="Text Placeholder 58">
            <a:extLst>
              <a:ext uri="{FF2B5EF4-FFF2-40B4-BE49-F238E27FC236}">
                <a16:creationId xmlns:a16="http://schemas.microsoft.com/office/drawing/2014/main" id="{C8E74DD7-474C-AC02-22D4-6C768CD7401F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372017" y="2630219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6" name="Text Placeholder 58">
            <a:extLst>
              <a:ext uri="{FF2B5EF4-FFF2-40B4-BE49-F238E27FC236}">
                <a16:creationId xmlns:a16="http://schemas.microsoft.com/office/drawing/2014/main" id="{CB7E3448-A28B-A4BC-0974-5C643A5F6096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8" y="2630219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7" name="Text Placeholder 58">
            <a:extLst>
              <a:ext uri="{FF2B5EF4-FFF2-40B4-BE49-F238E27FC236}">
                <a16:creationId xmlns:a16="http://schemas.microsoft.com/office/drawing/2014/main" id="{BABC7A20-B83C-69A7-EA4B-DE62B096DEFC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372017" y="2972679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8" name="Text Placeholder 58">
            <a:extLst>
              <a:ext uri="{FF2B5EF4-FFF2-40B4-BE49-F238E27FC236}">
                <a16:creationId xmlns:a16="http://schemas.microsoft.com/office/drawing/2014/main" id="{A541EC79-FDC0-DE3D-6F6F-03206A588C2F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86308" y="2972679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9" name="Text Placeholder 58">
            <a:extLst>
              <a:ext uri="{FF2B5EF4-FFF2-40B4-BE49-F238E27FC236}">
                <a16:creationId xmlns:a16="http://schemas.microsoft.com/office/drawing/2014/main" id="{6466ACAB-3B67-191D-B11E-B0FF2D78D19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372017" y="331514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0" name="Text Placeholder 58">
            <a:extLst>
              <a:ext uri="{FF2B5EF4-FFF2-40B4-BE49-F238E27FC236}">
                <a16:creationId xmlns:a16="http://schemas.microsoft.com/office/drawing/2014/main" id="{EE102EF7-0D29-D032-A764-9E158BB9BB7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86308" y="331514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1" name="Text Placeholder 58">
            <a:extLst>
              <a:ext uri="{FF2B5EF4-FFF2-40B4-BE49-F238E27FC236}">
                <a16:creationId xmlns:a16="http://schemas.microsoft.com/office/drawing/2014/main" id="{5B4EBF1B-558F-33EA-CD89-9203F7312BD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372017" y="365760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2" name="Text Placeholder 58">
            <a:extLst>
              <a:ext uri="{FF2B5EF4-FFF2-40B4-BE49-F238E27FC236}">
                <a16:creationId xmlns:a16="http://schemas.microsoft.com/office/drawing/2014/main" id="{5920CD39-7525-A63A-1714-67CB29FC7B9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86308" y="365760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</p:spTree>
    <p:extLst>
      <p:ext uri="{BB962C8B-B14F-4D97-AF65-F5344CB8AC3E}">
        <p14:creationId xmlns:p14="http://schemas.microsoft.com/office/powerpoint/2010/main" val="10990388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NASA_Insignia-RGB.svg" descr="NASA_Insignia-RGB.svg">
            <a:extLst>
              <a:ext uri="{FF2B5EF4-FFF2-40B4-BE49-F238E27FC236}">
                <a16:creationId xmlns:a16="http://schemas.microsoft.com/office/drawing/2014/main" id="{BB734510-C77A-5685-E36D-AAFF957B51D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DA1CAD4-5D74-FBDB-0A84-D8381BBAAE4A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National Aeronautics </a:t>
            </a:r>
            <a:r>
              <a:rPr lang="en-US"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and</a:t>
            </a:r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Space Administration</a:t>
            </a:r>
          </a:p>
        </p:txBody>
      </p:sp>
      <p:sp>
        <p:nvSpPr>
          <p:cNvPr id="82" name="Text Placeholder 81">
            <a:extLst>
              <a:ext uri="{FF2B5EF4-FFF2-40B4-BE49-F238E27FC236}">
                <a16:creationId xmlns:a16="http://schemas.microsoft.com/office/drawing/2014/main" id="{4FE6F305-8132-22CD-7670-0A7D02271DF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6308" y="342900"/>
            <a:ext cx="4228549" cy="16002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3600">
                <a:solidFill>
                  <a:srgbClr val="0031A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Contents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155FA369-2EE5-BA7E-64B2-E1BBECBD866C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24FAE87B-15AF-8736-2B38-05D4826ADC5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11" name="Text Placeholder 58">
            <a:extLst>
              <a:ext uri="{FF2B5EF4-FFF2-40B4-BE49-F238E27FC236}">
                <a16:creationId xmlns:a16="http://schemas.microsoft.com/office/drawing/2014/main" id="{5237672B-28C1-C21C-1537-07E1398F4BA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2017" y="1945298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2" name="Text Placeholder 58">
            <a:extLst>
              <a:ext uri="{FF2B5EF4-FFF2-40B4-BE49-F238E27FC236}">
                <a16:creationId xmlns:a16="http://schemas.microsoft.com/office/drawing/2014/main" id="{A14BAF24-6673-E008-529C-7A7BA55569B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1945298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3" name="Text Placeholder 58">
            <a:extLst>
              <a:ext uri="{FF2B5EF4-FFF2-40B4-BE49-F238E27FC236}">
                <a16:creationId xmlns:a16="http://schemas.microsoft.com/office/drawing/2014/main" id="{C07EE289-D0C1-8040-A9BF-543106367509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372017" y="2287758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4" name="Text Placeholder 58">
            <a:extLst>
              <a:ext uri="{FF2B5EF4-FFF2-40B4-BE49-F238E27FC236}">
                <a16:creationId xmlns:a16="http://schemas.microsoft.com/office/drawing/2014/main" id="{DE048EDD-741E-EDA9-3A33-3644A1F0C659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86308" y="2287758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5" name="Text Placeholder 58">
            <a:extLst>
              <a:ext uri="{FF2B5EF4-FFF2-40B4-BE49-F238E27FC236}">
                <a16:creationId xmlns:a16="http://schemas.microsoft.com/office/drawing/2014/main" id="{C8E74DD7-474C-AC02-22D4-6C768CD7401F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372017" y="2630219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6" name="Text Placeholder 58">
            <a:extLst>
              <a:ext uri="{FF2B5EF4-FFF2-40B4-BE49-F238E27FC236}">
                <a16:creationId xmlns:a16="http://schemas.microsoft.com/office/drawing/2014/main" id="{CB7E3448-A28B-A4BC-0974-5C643A5F6096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8" y="2630219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7" name="Text Placeholder 58">
            <a:extLst>
              <a:ext uri="{FF2B5EF4-FFF2-40B4-BE49-F238E27FC236}">
                <a16:creationId xmlns:a16="http://schemas.microsoft.com/office/drawing/2014/main" id="{BABC7A20-B83C-69A7-EA4B-DE62B096DEFC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372017" y="2972679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8" name="Text Placeholder 58">
            <a:extLst>
              <a:ext uri="{FF2B5EF4-FFF2-40B4-BE49-F238E27FC236}">
                <a16:creationId xmlns:a16="http://schemas.microsoft.com/office/drawing/2014/main" id="{A541EC79-FDC0-DE3D-6F6F-03206A588C2F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86308" y="2972679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9" name="Text Placeholder 58">
            <a:extLst>
              <a:ext uri="{FF2B5EF4-FFF2-40B4-BE49-F238E27FC236}">
                <a16:creationId xmlns:a16="http://schemas.microsoft.com/office/drawing/2014/main" id="{6466ACAB-3B67-191D-B11E-B0FF2D78D19F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372017" y="331514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0" name="Text Placeholder 58">
            <a:extLst>
              <a:ext uri="{FF2B5EF4-FFF2-40B4-BE49-F238E27FC236}">
                <a16:creationId xmlns:a16="http://schemas.microsoft.com/office/drawing/2014/main" id="{EE102EF7-0D29-D032-A764-9E158BB9BB7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86308" y="331514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1" name="Text Placeholder 58">
            <a:extLst>
              <a:ext uri="{FF2B5EF4-FFF2-40B4-BE49-F238E27FC236}">
                <a16:creationId xmlns:a16="http://schemas.microsoft.com/office/drawing/2014/main" id="{5B4EBF1B-558F-33EA-CD89-9203F7312BD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372017" y="365760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2" name="Text Placeholder 58">
            <a:extLst>
              <a:ext uri="{FF2B5EF4-FFF2-40B4-BE49-F238E27FC236}">
                <a16:creationId xmlns:a16="http://schemas.microsoft.com/office/drawing/2014/main" id="{5920CD39-7525-A63A-1714-67CB29FC7B9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86308" y="365760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" name="Text Placeholder 58">
            <a:extLst>
              <a:ext uri="{FF2B5EF4-FFF2-40B4-BE49-F238E27FC236}">
                <a16:creationId xmlns:a16="http://schemas.microsoft.com/office/drawing/2014/main" id="{9374F0AE-FEFF-6EF1-8A5C-58D3A237C95B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1372017" y="400050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" name="Text Placeholder 58">
            <a:extLst>
              <a:ext uri="{FF2B5EF4-FFF2-40B4-BE49-F238E27FC236}">
                <a16:creationId xmlns:a16="http://schemas.microsoft.com/office/drawing/2014/main" id="{2DDC335D-E1F8-FCD8-2FAF-527168C6FFA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86308" y="400050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4" name="Text Placeholder 58">
            <a:extLst>
              <a:ext uri="{FF2B5EF4-FFF2-40B4-BE49-F238E27FC236}">
                <a16:creationId xmlns:a16="http://schemas.microsoft.com/office/drawing/2014/main" id="{803BDAE1-5900-0ED0-529A-2BF50BC16622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1372017" y="434296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5" name="Text Placeholder 58">
            <a:extLst>
              <a:ext uri="{FF2B5EF4-FFF2-40B4-BE49-F238E27FC236}">
                <a16:creationId xmlns:a16="http://schemas.microsoft.com/office/drawing/2014/main" id="{E3E5A481-CA2B-1C29-A5D7-594766525A99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86308" y="434296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</p:spTree>
    <p:extLst>
      <p:ext uri="{BB962C8B-B14F-4D97-AF65-F5344CB8AC3E}">
        <p14:creationId xmlns:p14="http://schemas.microsoft.com/office/powerpoint/2010/main" val="350124102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9BA5008-506A-4F64-4879-8719335009AF}"/>
              </a:ext>
            </a:extLst>
          </p:cNvPr>
          <p:cNvSpPr/>
          <p:nvPr userDrawn="1"/>
        </p:nvSpPr>
        <p:spPr>
          <a:xfrm>
            <a:off x="0" y="4167557"/>
            <a:ext cx="9144000" cy="9759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6" name="NASA_Insignia-RGB.svg" descr="NASA_Insignia-RGB.svg">
            <a:extLst>
              <a:ext uri="{FF2B5EF4-FFF2-40B4-BE49-F238E27FC236}">
                <a16:creationId xmlns:a16="http://schemas.microsoft.com/office/drawing/2014/main" id="{BB734510-C77A-5685-E36D-AAFF957B51D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DA1CAD4-5D74-FBDB-0A84-D8381BBAAE4A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National Aeronautics </a:t>
            </a:r>
            <a:r>
              <a:rPr lang="en-US"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and</a:t>
            </a:r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Space Administration</a:t>
            </a:r>
          </a:p>
        </p:txBody>
      </p:sp>
      <p:sp>
        <p:nvSpPr>
          <p:cNvPr id="59" name="Text Placeholder 58">
            <a:extLst>
              <a:ext uri="{FF2B5EF4-FFF2-40B4-BE49-F238E27FC236}">
                <a16:creationId xmlns:a16="http://schemas.microsoft.com/office/drawing/2014/main" id="{FAA5D527-717B-EA63-E7B0-4D5B8CB024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2017" y="1945298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60" name="Text Placeholder 58">
            <a:extLst>
              <a:ext uri="{FF2B5EF4-FFF2-40B4-BE49-F238E27FC236}">
                <a16:creationId xmlns:a16="http://schemas.microsoft.com/office/drawing/2014/main" id="{CF38FC08-F97D-4829-26A9-C6B80966207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1945298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82" name="Text Placeholder 81">
            <a:extLst>
              <a:ext uri="{FF2B5EF4-FFF2-40B4-BE49-F238E27FC236}">
                <a16:creationId xmlns:a16="http://schemas.microsoft.com/office/drawing/2014/main" id="{4FE6F305-8132-22CD-7670-0A7D02271DF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6308" y="342900"/>
            <a:ext cx="4228549" cy="16002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3600">
                <a:solidFill>
                  <a:srgbClr val="E4022B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Contents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C4C5DC8E-B37D-BE99-D80C-566CC9B9DF39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54691E26-A1C3-D787-0271-08AA6D2B6B9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9" name="Text Placeholder 58">
            <a:extLst>
              <a:ext uri="{FF2B5EF4-FFF2-40B4-BE49-F238E27FC236}">
                <a16:creationId xmlns:a16="http://schemas.microsoft.com/office/drawing/2014/main" id="{4DC3846B-085D-C06D-F6F2-EB28E79358E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372017" y="2287758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0" name="Text Placeholder 58">
            <a:extLst>
              <a:ext uri="{FF2B5EF4-FFF2-40B4-BE49-F238E27FC236}">
                <a16:creationId xmlns:a16="http://schemas.microsoft.com/office/drawing/2014/main" id="{6EE53C2F-463D-2201-AD95-B4E312B7FEA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86308" y="2287758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1" name="Text Placeholder 58">
            <a:extLst>
              <a:ext uri="{FF2B5EF4-FFF2-40B4-BE49-F238E27FC236}">
                <a16:creationId xmlns:a16="http://schemas.microsoft.com/office/drawing/2014/main" id="{21328009-0B3C-E220-0064-475379FAAB0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372017" y="2630219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2" name="Text Placeholder 58">
            <a:extLst>
              <a:ext uri="{FF2B5EF4-FFF2-40B4-BE49-F238E27FC236}">
                <a16:creationId xmlns:a16="http://schemas.microsoft.com/office/drawing/2014/main" id="{6E71CF79-4F3D-6188-3959-C05E9B5CEBF6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8" y="2630219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3" name="Text Placeholder 58">
            <a:extLst>
              <a:ext uri="{FF2B5EF4-FFF2-40B4-BE49-F238E27FC236}">
                <a16:creationId xmlns:a16="http://schemas.microsoft.com/office/drawing/2014/main" id="{FE6A82F3-520E-2338-307D-4404320ABE0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372017" y="2972679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4" name="Text Placeholder 58">
            <a:extLst>
              <a:ext uri="{FF2B5EF4-FFF2-40B4-BE49-F238E27FC236}">
                <a16:creationId xmlns:a16="http://schemas.microsoft.com/office/drawing/2014/main" id="{3914E69A-CCB9-C9A4-11B0-EFF6C004A05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86308" y="2972679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5" name="Text Placeholder 58">
            <a:extLst>
              <a:ext uri="{FF2B5EF4-FFF2-40B4-BE49-F238E27FC236}">
                <a16:creationId xmlns:a16="http://schemas.microsoft.com/office/drawing/2014/main" id="{3B37C0E9-75CA-C65F-EDF1-5129DABE0D36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372017" y="331514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6" name="Text Placeholder 58">
            <a:extLst>
              <a:ext uri="{FF2B5EF4-FFF2-40B4-BE49-F238E27FC236}">
                <a16:creationId xmlns:a16="http://schemas.microsoft.com/office/drawing/2014/main" id="{CA532980-A582-C0BA-0586-F9AB69703F5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86308" y="331514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7" name="Text Placeholder 58">
            <a:extLst>
              <a:ext uri="{FF2B5EF4-FFF2-40B4-BE49-F238E27FC236}">
                <a16:creationId xmlns:a16="http://schemas.microsoft.com/office/drawing/2014/main" id="{BFBF0530-DF58-DB89-A3B4-11B3774E20B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372017" y="365760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8" name="Text Placeholder 58">
            <a:extLst>
              <a:ext uri="{FF2B5EF4-FFF2-40B4-BE49-F238E27FC236}">
                <a16:creationId xmlns:a16="http://schemas.microsoft.com/office/drawing/2014/main" id="{8ABD127A-6F6E-0004-E2A1-ABB803A1217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86308" y="365760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</p:spTree>
    <p:extLst>
      <p:ext uri="{BB962C8B-B14F-4D97-AF65-F5344CB8AC3E}">
        <p14:creationId xmlns:p14="http://schemas.microsoft.com/office/powerpoint/2010/main" val="34013365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NASA_Insignia-RGB.svg" descr="NASA_Insignia-RGB.svg">
            <a:extLst>
              <a:ext uri="{FF2B5EF4-FFF2-40B4-BE49-F238E27FC236}">
                <a16:creationId xmlns:a16="http://schemas.microsoft.com/office/drawing/2014/main" id="{BB734510-C77A-5685-E36D-AAFF957B51D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DA1CAD4-5D74-FBDB-0A84-D8381BBAAE4A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National Aeronautics </a:t>
            </a:r>
            <a:r>
              <a:rPr lang="en-US"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and</a:t>
            </a:r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Space Administration</a:t>
            </a:r>
          </a:p>
        </p:txBody>
      </p:sp>
      <p:sp>
        <p:nvSpPr>
          <p:cNvPr id="59" name="Text Placeholder 58">
            <a:extLst>
              <a:ext uri="{FF2B5EF4-FFF2-40B4-BE49-F238E27FC236}">
                <a16:creationId xmlns:a16="http://schemas.microsoft.com/office/drawing/2014/main" id="{FAA5D527-717B-EA63-E7B0-4D5B8CB024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2017" y="1945298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60" name="Text Placeholder 58">
            <a:extLst>
              <a:ext uri="{FF2B5EF4-FFF2-40B4-BE49-F238E27FC236}">
                <a16:creationId xmlns:a16="http://schemas.microsoft.com/office/drawing/2014/main" id="{CF38FC08-F97D-4829-26A9-C6B80966207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1945298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82" name="Text Placeholder 81">
            <a:extLst>
              <a:ext uri="{FF2B5EF4-FFF2-40B4-BE49-F238E27FC236}">
                <a16:creationId xmlns:a16="http://schemas.microsoft.com/office/drawing/2014/main" id="{4FE6F305-8132-22CD-7670-0A7D02271DF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6308" y="342900"/>
            <a:ext cx="4228549" cy="16002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3600">
                <a:solidFill>
                  <a:srgbClr val="E4022B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Contents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C4C5DC8E-B37D-BE99-D80C-566CC9B9DF39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54691E26-A1C3-D787-0271-08AA6D2B6B9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9" name="Text Placeholder 58">
            <a:extLst>
              <a:ext uri="{FF2B5EF4-FFF2-40B4-BE49-F238E27FC236}">
                <a16:creationId xmlns:a16="http://schemas.microsoft.com/office/drawing/2014/main" id="{4DC3846B-085D-C06D-F6F2-EB28E79358E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372017" y="2287758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0" name="Text Placeholder 58">
            <a:extLst>
              <a:ext uri="{FF2B5EF4-FFF2-40B4-BE49-F238E27FC236}">
                <a16:creationId xmlns:a16="http://schemas.microsoft.com/office/drawing/2014/main" id="{6EE53C2F-463D-2201-AD95-B4E312B7FEA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86308" y="2287758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1" name="Text Placeholder 58">
            <a:extLst>
              <a:ext uri="{FF2B5EF4-FFF2-40B4-BE49-F238E27FC236}">
                <a16:creationId xmlns:a16="http://schemas.microsoft.com/office/drawing/2014/main" id="{21328009-0B3C-E220-0064-475379FAAB0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372017" y="2630219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2" name="Text Placeholder 58">
            <a:extLst>
              <a:ext uri="{FF2B5EF4-FFF2-40B4-BE49-F238E27FC236}">
                <a16:creationId xmlns:a16="http://schemas.microsoft.com/office/drawing/2014/main" id="{6E71CF79-4F3D-6188-3959-C05E9B5CEBF6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8" y="2630219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3" name="Text Placeholder 58">
            <a:extLst>
              <a:ext uri="{FF2B5EF4-FFF2-40B4-BE49-F238E27FC236}">
                <a16:creationId xmlns:a16="http://schemas.microsoft.com/office/drawing/2014/main" id="{FE6A82F3-520E-2338-307D-4404320ABE0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372017" y="2972679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4" name="Text Placeholder 58">
            <a:extLst>
              <a:ext uri="{FF2B5EF4-FFF2-40B4-BE49-F238E27FC236}">
                <a16:creationId xmlns:a16="http://schemas.microsoft.com/office/drawing/2014/main" id="{3914E69A-CCB9-C9A4-11B0-EFF6C004A05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86308" y="2972679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5" name="Text Placeholder 58">
            <a:extLst>
              <a:ext uri="{FF2B5EF4-FFF2-40B4-BE49-F238E27FC236}">
                <a16:creationId xmlns:a16="http://schemas.microsoft.com/office/drawing/2014/main" id="{3B37C0E9-75CA-C65F-EDF1-5129DABE0D36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372017" y="331514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6" name="Text Placeholder 58">
            <a:extLst>
              <a:ext uri="{FF2B5EF4-FFF2-40B4-BE49-F238E27FC236}">
                <a16:creationId xmlns:a16="http://schemas.microsoft.com/office/drawing/2014/main" id="{CA532980-A582-C0BA-0586-F9AB69703F5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86308" y="331514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7" name="Text Placeholder 58">
            <a:extLst>
              <a:ext uri="{FF2B5EF4-FFF2-40B4-BE49-F238E27FC236}">
                <a16:creationId xmlns:a16="http://schemas.microsoft.com/office/drawing/2014/main" id="{BFBF0530-DF58-DB89-A3B4-11B3774E20B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372017" y="365760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8" name="Text Placeholder 58">
            <a:extLst>
              <a:ext uri="{FF2B5EF4-FFF2-40B4-BE49-F238E27FC236}">
                <a16:creationId xmlns:a16="http://schemas.microsoft.com/office/drawing/2014/main" id="{8ABD127A-6F6E-0004-E2A1-ABB803A1217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86308" y="365760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4" name="Text Placeholder 58">
            <a:extLst>
              <a:ext uri="{FF2B5EF4-FFF2-40B4-BE49-F238E27FC236}">
                <a16:creationId xmlns:a16="http://schemas.microsoft.com/office/drawing/2014/main" id="{D930CE65-9F18-2C97-4F47-DEE21F27DEE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1372017" y="400050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5" name="Text Placeholder 58">
            <a:extLst>
              <a:ext uri="{FF2B5EF4-FFF2-40B4-BE49-F238E27FC236}">
                <a16:creationId xmlns:a16="http://schemas.microsoft.com/office/drawing/2014/main" id="{55381919-CFB3-7EA5-7B58-597A686468F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86308" y="400050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9" name="Text Placeholder 58">
            <a:extLst>
              <a:ext uri="{FF2B5EF4-FFF2-40B4-BE49-F238E27FC236}">
                <a16:creationId xmlns:a16="http://schemas.microsoft.com/office/drawing/2014/main" id="{CD9C4550-F8C0-4A00-9C31-0083C2E29416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1372017" y="434296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/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0" name="Text Placeholder 58">
            <a:extLst>
              <a:ext uri="{FF2B5EF4-FFF2-40B4-BE49-F238E27FC236}">
                <a16:creationId xmlns:a16="http://schemas.microsoft.com/office/drawing/2014/main" id="{AB8AE9AB-6EF8-CA52-2F35-F9E4C51BBD7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86308" y="434296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</p:spTree>
    <p:extLst>
      <p:ext uri="{BB962C8B-B14F-4D97-AF65-F5344CB8AC3E}">
        <p14:creationId xmlns:p14="http://schemas.microsoft.com/office/powerpoint/2010/main" val="274013748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NASA_Insignia-RGB.svg" descr="NASA_Insignia-RGB.svg">
            <a:extLst>
              <a:ext uri="{FF2B5EF4-FFF2-40B4-BE49-F238E27FC236}">
                <a16:creationId xmlns:a16="http://schemas.microsoft.com/office/drawing/2014/main" id="{BB734510-C77A-5685-E36D-AAFF957B51D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DA1CAD4-5D74-FBDB-0A84-D8381BBAAE4A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and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 Space Administration</a:t>
            </a:r>
          </a:p>
        </p:txBody>
      </p:sp>
      <p:sp>
        <p:nvSpPr>
          <p:cNvPr id="59" name="Text Placeholder 58">
            <a:extLst>
              <a:ext uri="{FF2B5EF4-FFF2-40B4-BE49-F238E27FC236}">
                <a16:creationId xmlns:a16="http://schemas.microsoft.com/office/drawing/2014/main" id="{FAA5D527-717B-EA63-E7B0-4D5B8CB024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2017" y="1945298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60" name="Text Placeholder 58">
            <a:extLst>
              <a:ext uri="{FF2B5EF4-FFF2-40B4-BE49-F238E27FC236}">
                <a16:creationId xmlns:a16="http://schemas.microsoft.com/office/drawing/2014/main" id="{CF38FC08-F97D-4829-26A9-C6B80966207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1945298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82" name="Text Placeholder 81">
            <a:extLst>
              <a:ext uri="{FF2B5EF4-FFF2-40B4-BE49-F238E27FC236}">
                <a16:creationId xmlns:a16="http://schemas.microsoft.com/office/drawing/2014/main" id="{4FE6F305-8132-22CD-7670-0A7D02271DF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6308" y="342900"/>
            <a:ext cx="4228549" cy="16002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3600">
                <a:solidFill>
                  <a:srgbClr val="E4022B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Contents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C4C5DC8E-B37D-BE99-D80C-566CC9B9DF39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54691E26-A1C3-D787-0271-08AA6D2B6B9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9" name="Text Placeholder 58">
            <a:extLst>
              <a:ext uri="{FF2B5EF4-FFF2-40B4-BE49-F238E27FC236}">
                <a16:creationId xmlns:a16="http://schemas.microsoft.com/office/drawing/2014/main" id="{4DC3846B-085D-C06D-F6F2-EB28E79358E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372017" y="2287758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0" name="Text Placeholder 58">
            <a:extLst>
              <a:ext uri="{FF2B5EF4-FFF2-40B4-BE49-F238E27FC236}">
                <a16:creationId xmlns:a16="http://schemas.microsoft.com/office/drawing/2014/main" id="{6EE53C2F-463D-2201-AD95-B4E312B7FEA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86308" y="2287758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1" name="Text Placeholder 58">
            <a:extLst>
              <a:ext uri="{FF2B5EF4-FFF2-40B4-BE49-F238E27FC236}">
                <a16:creationId xmlns:a16="http://schemas.microsoft.com/office/drawing/2014/main" id="{21328009-0B3C-E220-0064-475379FAAB0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372017" y="2630219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2" name="Text Placeholder 58">
            <a:extLst>
              <a:ext uri="{FF2B5EF4-FFF2-40B4-BE49-F238E27FC236}">
                <a16:creationId xmlns:a16="http://schemas.microsoft.com/office/drawing/2014/main" id="{6E71CF79-4F3D-6188-3959-C05E9B5CEBF6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8" y="2630219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3" name="Text Placeholder 58">
            <a:extLst>
              <a:ext uri="{FF2B5EF4-FFF2-40B4-BE49-F238E27FC236}">
                <a16:creationId xmlns:a16="http://schemas.microsoft.com/office/drawing/2014/main" id="{FE6A82F3-520E-2338-307D-4404320ABE0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372017" y="2972679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4" name="Text Placeholder 58">
            <a:extLst>
              <a:ext uri="{FF2B5EF4-FFF2-40B4-BE49-F238E27FC236}">
                <a16:creationId xmlns:a16="http://schemas.microsoft.com/office/drawing/2014/main" id="{3914E69A-CCB9-C9A4-11B0-EFF6C004A05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86308" y="2972679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5" name="Text Placeholder 58">
            <a:extLst>
              <a:ext uri="{FF2B5EF4-FFF2-40B4-BE49-F238E27FC236}">
                <a16:creationId xmlns:a16="http://schemas.microsoft.com/office/drawing/2014/main" id="{3B37C0E9-75CA-C65F-EDF1-5129DABE0D36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372017" y="331514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6" name="Text Placeholder 58">
            <a:extLst>
              <a:ext uri="{FF2B5EF4-FFF2-40B4-BE49-F238E27FC236}">
                <a16:creationId xmlns:a16="http://schemas.microsoft.com/office/drawing/2014/main" id="{CA532980-A582-C0BA-0586-F9AB69703F5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86308" y="331514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7" name="Text Placeholder 58">
            <a:extLst>
              <a:ext uri="{FF2B5EF4-FFF2-40B4-BE49-F238E27FC236}">
                <a16:creationId xmlns:a16="http://schemas.microsoft.com/office/drawing/2014/main" id="{BFBF0530-DF58-DB89-A3B4-11B3774E20B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372017" y="365760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8" name="Text Placeholder 58">
            <a:extLst>
              <a:ext uri="{FF2B5EF4-FFF2-40B4-BE49-F238E27FC236}">
                <a16:creationId xmlns:a16="http://schemas.microsoft.com/office/drawing/2014/main" id="{8ABD127A-6F6E-0004-E2A1-ABB803A1217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86308" y="365760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4" name="Text Placeholder 58">
            <a:extLst>
              <a:ext uri="{FF2B5EF4-FFF2-40B4-BE49-F238E27FC236}">
                <a16:creationId xmlns:a16="http://schemas.microsoft.com/office/drawing/2014/main" id="{D930CE65-9F18-2C97-4F47-DEE21F27DEE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1372017" y="400050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5" name="Text Placeholder 58">
            <a:extLst>
              <a:ext uri="{FF2B5EF4-FFF2-40B4-BE49-F238E27FC236}">
                <a16:creationId xmlns:a16="http://schemas.microsoft.com/office/drawing/2014/main" id="{55381919-CFB3-7EA5-7B58-597A686468F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86308" y="400050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9" name="Text Placeholder 58">
            <a:extLst>
              <a:ext uri="{FF2B5EF4-FFF2-40B4-BE49-F238E27FC236}">
                <a16:creationId xmlns:a16="http://schemas.microsoft.com/office/drawing/2014/main" id="{CD9C4550-F8C0-4A00-9C31-0083C2E29416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1372017" y="434296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0" name="Text Placeholder 58">
            <a:extLst>
              <a:ext uri="{FF2B5EF4-FFF2-40B4-BE49-F238E27FC236}">
                <a16:creationId xmlns:a16="http://schemas.microsoft.com/office/drawing/2014/main" id="{AB8AE9AB-6EF8-CA52-2F35-F9E4C51BBD7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86308" y="434296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</p:spTree>
    <p:extLst>
      <p:ext uri="{BB962C8B-B14F-4D97-AF65-F5344CB8AC3E}">
        <p14:creationId xmlns:p14="http://schemas.microsoft.com/office/powerpoint/2010/main" val="81189285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6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NASA_Insignia-RGB.svg" descr="NASA_Insignia-RGB.svg">
            <a:extLst>
              <a:ext uri="{FF2B5EF4-FFF2-40B4-BE49-F238E27FC236}">
                <a16:creationId xmlns:a16="http://schemas.microsoft.com/office/drawing/2014/main" id="{BB734510-C77A-5685-E36D-AAFF957B51D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DA1CAD4-5D74-FBDB-0A84-D8381BBAAE4A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and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 Space Administration</a:t>
            </a:r>
          </a:p>
        </p:txBody>
      </p:sp>
      <p:sp>
        <p:nvSpPr>
          <p:cNvPr id="59" name="Text Placeholder 58">
            <a:extLst>
              <a:ext uri="{FF2B5EF4-FFF2-40B4-BE49-F238E27FC236}">
                <a16:creationId xmlns:a16="http://schemas.microsoft.com/office/drawing/2014/main" id="{FAA5D527-717B-EA63-E7B0-4D5B8CB024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2017" y="1945298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60" name="Text Placeholder 58">
            <a:extLst>
              <a:ext uri="{FF2B5EF4-FFF2-40B4-BE49-F238E27FC236}">
                <a16:creationId xmlns:a16="http://schemas.microsoft.com/office/drawing/2014/main" id="{CF38FC08-F97D-4829-26A9-C6B80966207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1945298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82" name="Text Placeholder 81">
            <a:extLst>
              <a:ext uri="{FF2B5EF4-FFF2-40B4-BE49-F238E27FC236}">
                <a16:creationId xmlns:a16="http://schemas.microsoft.com/office/drawing/2014/main" id="{4FE6F305-8132-22CD-7670-0A7D02271DF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6308" y="342900"/>
            <a:ext cx="4228549" cy="16002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3600">
                <a:solidFill>
                  <a:srgbClr val="0031A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Contents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C4C5DC8E-B37D-BE99-D80C-566CC9B9DF39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54691E26-A1C3-D787-0271-08AA6D2B6B9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9" name="Text Placeholder 58">
            <a:extLst>
              <a:ext uri="{FF2B5EF4-FFF2-40B4-BE49-F238E27FC236}">
                <a16:creationId xmlns:a16="http://schemas.microsoft.com/office/drawing/2014/main" id="{4DC3846B-085D-C06D-F6F2-EB28E79358E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372017" y="2287758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0" name="Text Placeholder 58">
            <a:extLst>
              <a:ext uri="{FF2B5EF4-FFF2-40B4-BE49-F238E27FC236}">
                <a16:creationId xmlns:a16="http://schemas.microsoft.com/office/drawing/2014/main" id="{6EE53C2F-463D-2201-AD95-B4E312B7FEA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86308" y="2287758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1" name="Text Placeholder 58">
            <a:extLst>
              <a:ext uri="{FF2B5EF4-FFF2-40B4-BE49-F238E27FC236}">
                <a16:creationId xmlns:a16="http://schemas.microsoft.com/office/drawing/2014/main" id="{21328009-0B3C-E220-0064-475379FAAB08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372017" y="2630219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2" name="Text Placeholder 58">
            <a:extLst>
              <a:ext uri="{FF2B5EF4-FFF2-40B4-BE49-F238E27FC236}">
                <a16:creationId xmlns:a16="http://schemas.microsoft.com/office/drawing/2014/main" id="{6E71CF79-4F3D-6188-3959-C05E9B5CEBF6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8" y="2630219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3" name="Text Placeholder 58">
            <a:extLst>
              <a:ext uri="{FF2B5EF4-FFF2-40B4-BE49-F238E27FC236}">
                <a16:creationId xmlns:a16="http://schemas.microsoft.com/office/drawing/2014/main" id="{FE6A82F3-520E-2338-307D-4404320ABE0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372017" y="2972679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4" name="Text Placeholder 58">
            <a:extLst>
              <a:ext uri="{FF2B5EF4-FFF2-40B4-BE49-F238E27FC236}">
                <a16:creationId xmlns:a16="http://schemas.microsoft.com/office/drawing/2014/main" id="{3914E69A-CCB9-C9A4-11B0-EFF6C004A05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86308" y="2972679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5" name="Text Placeholder 58">
            <a:extLst>
              <a:ext uri="{FF2B5EF4-FFF2-40B4-BE49-F238E27FC236}">
                <a16:creationId xmlns:a16="http://schemas.microsoft.com/office/drawing/2014/main" id="{3B37C0E9-75CA-C65F-EDF1-5129DABE0D36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372017" y="331514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6" name="Text Placeholder 58">
            <a:extLst>
              <a:ext uri="{FF2B5EF4-FFF2-40B4-BE49-F238E27FC236}">
                <a16:creationId xmlns:a16="http://schemas.microsoft.com/office/drawing/2014/main" id="{CA532980-A582-C0BA-0586-F9AB69703F5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86308" y="331514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7" name="Text Placeholder 58">
            <a:extLst>
              <a:ext uri="{FF2B5EF4-FFF2-40B4-BE49-F238E27FC236}">
                <a16:creationId xmlns:a16="http://schemas.microsoft.com/office/drawing/2014/main" id="{BFBF0530-DF58-DB89-A3B4-11B3774E20B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372017" y="365760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8" name="Text Placeholder 58">
            <a:extLst>
              <a:ext uri="{FF2B5EF4-FFF2-40B4-BE49-F238E27FC236}">
                <a16:creationId xmlns:a16="http://schemas.microsoft.com/office/drawing/2014/main" id="{8ABD127A-6F6E-0004-E2A1-ABB803A1217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86308" y="365760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4" name="Text Placeholder 58">
            <a:extLst>
              <a:ext uri="{FF2B5EF4-FFF2-40B4-BE49-F238E27FC236}">
                <a16:creationId xmlns:a16="http://schemas.microsoft.com/office/drawing/2014/main" id="{D930CE65-9F18-2C97-4F47-DEE21F27DEE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1372017" y="400050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5" name="Text Placeholder 58">
            <a:extLst>
              <a:ext uri="{FF2B5EF4-FFF2-40B4-BE49-F238E27FC236}">
                <a16:creationId xmlns:a16="http://schemas.microsoft.com/office/drawing/2014/main" id="{55381919-CFB3-7EA5-7B58-597A686468FF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86308" y="400050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9" name="Text Placeholder 58">
            <a:extLst>
              <a:ext uri="{FF2B5EF4-FFF2-40B4-BE49-F238E27FC236}">
                <a16:creationId xmlns:a16="http://schemas.microsoft.com/office/drawing/2014/main" id="{CD9C4550-F8C0-4A00-9C31-0083C2E29416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1372017" y="4342960"/>
            <a:ext cx="7433379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0" name="Text Placeholder 58">
            <a:extLst>
              <a:ext uri="{FF2B5EF4-FFF2-40B4-BE49-F238E27FC236}">
                <a16:creationId xmlns:a16="http://schemas.microsoft.com/office/drawing/2014/main" id="{AB8AE9AB-6EF8-CA52-2F35-F9E4C51BBD7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86308" y="434296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</p:spTree>
    <p:extLst>
      <p:ext uri="{BB962C8B-B14F-4D97-AF65-F5344CB8AC3E}">
        <p14:creationId xmlns:p14="http://schemas.microsoft.com/office/powerpoint/2010/main" val="3013163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 descr="A person sitting in a space station&#10;&#10;Description automatically generated">
            <a:extLst>
              <a:ext uri="{FF2B5EF4-FFF2-40B4-BE49-F238E27FC236}">
                <a16:creationId xmlns:a16="http://schemas.microsoft.com/office/drawing/2014/main" id="{35C60A9A-68BF-C959-374E-C74BBF14C80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24194" y="0"/>
            <a:ext cx="5019806" cy="51435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F6DAAC8-301E-FA22-DB5E-9DB60E92FC68}"/>
              </a:ext>
            </a:extLst>
          </p:cNvPr>
          <p:cNvSpPr/>
          <p:nvPr userDrawn="1"/>
        </p:nvSpPr>
        <p:spPr>
          <a:xfrm>
            <a:off x="0" y="0"/>
            <a:ext cx="8342334" cy="5143500"/>
          </a:xfrm>
          <a:prstGeom prst="rect">
            <a:avLst/>
          </a:prstGeom>
          <a:gradFill>
            <a:gsLst>
              <a:gs pos="48000">
                <a:srgbClr val="000000"/>
              </a:gs>
              <a:gs pos="85000">
                <a:schemeClr val="accent1">
                  <a:lumMod val="0"/>
                  <a:lumOff val="10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19" name="NASA_Insignia-RGB.svg" descr="NASA_Insignia-RGB.svg">
            <a:extLst>
              <a:ext uri="{FF2B5EF4-FFF2-40B4-BE49-F238E27FC236}">
                <a16:creationId xmlns:a16="http://schemas.microsoft.com/office/drawing/2014/main" id="{1F162501-B271-095F-45A2-841773DF743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120" name="TextBox 119">
            <a:extLst>
              <a:ext uri="{FF2B5EF4-FFF2-40B4-BE49-F238E27FC236}">
                <a16:creationId xmlns:a16="http://schemas.microsoft.com/office/drawing/2014/main" id="{00176C7F-8E37-F750-241E-BE7F32852232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and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 Space Administration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6D5830-492A-1EFD-D707-643B28F00D96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D4AA918D-E6F2-1FD8-BF80-C735DD3FB71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22" name="Text Placeholder 58">
            <a:extLst>
              <a:ext uri="{FF2B5EF4-FFF2-40B4-BE49-F238E27FC236}">
                <a16:creationId xmlns:a16="http://schemas.microsoft.com/office/drawing/2014/main" id="{CBD0D985-EBA2-FE8B-3BAB-180210828C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2017" y="1945298"/>
            <a:ext cx="3157830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3" name="Text Placeholder 58">
            <a:extLst>
              <a:ext uri="{FF2B5EF4-FFF2-40B4-BE49-F238E27FC236}">
                <a16:creationId xmlns:a16="http://schemas.microsoft.com/office/drawing/2014/main" id="{346B9A9F-27F5-3093-7B96-51029EC52F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1945298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4" name="Text Placeholder 81">
            <a:extLst>
              <a:ext uri="{FF2B5EF4-FFF2-40B4-BE49-F238E27FC236}">
                <a16:creationId xmlns:a16="http://schemas.microsoft.com/office/drawing/2014/main" id="{ED438315-240D-1431-51DA-95F7490CF97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6308" y="342900"/>
            <a:ext cx="4228549" cy="16002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3600">
                <a:solidFill>
                  <a:srgbClr val="0031A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Contents</a:t>
            </a:r>
          </a:p>
        </p:txBody>
      </p:sp>
      <p:sp>
        <p:nvSpPr>
          <p:cNvPr id="25" name="Text Placeholder 58">
            <a:extLst>
              <a:ext uri="{FF2B5EF4-FFF2-40B4-BE49-F238E27FC236}">
                <a16:creationId xmlns:a16="http://schemas.microsoft.com/office/drawing/2014/main" id="{006DDE1E-894A-48A9-996F-00EA5D9F05D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372017" y="2287758"/>
            <a:ext cx="3157830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6" name="Text Placeholder 58">
            <a:extLst>
              <a:ext uri="{FF2B5EF4-FFF2-40B4-BE49-F238E27FC236}">
                <a16:creationId xmlns:a16="http://schemas.microsoft.com/office/drawing/2014/main" id="{E8C46160-88BB-929F-B79D-FEE4D77F177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86308" y="2287758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7" name="Text Placeholder 58">
            <a:extLst>
              <a:ext uri="{FF2B5EF4-FFF2-40B4-BE49-F238E27FC236}">
                <a16:creationId xmlns:a16="http://schemas.microsoft.com/office/drawing/2014/main" id="{CDFB2203-4D27-37A6-DBD4-C69306DD61D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372017" y="2630219"/>
            <a:ext cx="3157830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8" name="Text Placeholder 58">
            <a:extLst>
              <a:ext uri="{FF2B5EF4-FFF2-40B4-BE49-F238E27FC236}">
                <a16:creationId xmlns:a16="http://schemas.microsoft.com/office/drawing/2014/main" id="{37F237CF-6491-6E88-3C03-0403F30686D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8" y="2630219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9" name="Text Placeholder 58">
            <a:extLst>
              <a:ext uri="{FF2B5EF4-FFF2-40B4-BE49-F238E27FC236}">
                <a16:creationId xmlns:a16="http://schemas.microsoft.com/office/drawing/2014/main" id="{519F9CF2-6F88-9E36-C317-40EAD4D9D45B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372017" y="2972679"/>
            <a:ext cx="3157830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0" name="Text Placeholder 58">
            <a:extLst>
              <a:ext uri="{FF2B5EF4-FFF2-40B4-BE49-F238E27FC236}">
                <a16:creationId xmlns:a16="http://schemas.microsoft.com/office/drawing/2014/main" id="{BA1C62E3-E51F-AD9E-B4CE-3202E7A2AA3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86308" y="2972679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31" name="Text Placeholder 58">
            <a:extLst>
              <a:ext uri="{FF2B5EF4-FFF2-40B4-BE49-F238E27FC236}">
                <a16:creationId xmlns:a16="http://schemas.microsoft.com/office/drawing/2014/main" id="{30E63AD9-9CBC-901C-7CFF-320178FD2D03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372017" y="3315140"/>
            <a:ext cx="3157830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2" name="Text Placeholder 58">
            <a:extLst>
              <a:ext uri="{FF2B5EF4-FFF2-40B4-BE49-F238E27FC236}">
                <a16:creationId xmlns:a16="http://schemas.microsoft.com/office/drawing/2014/main" id="{CB19C64A-C8C4-E850-427B-F9DA3D4B12A5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372017" y="3657600"/>
            <a:ext cx="3157830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3" name="Text Placeholder 58">
            <a:extLst>
              <a:ext uri="{FF2B5EF4-FFF2-40B4-BE49-F238E27FC236}">
                <a16:creationId xmlns:a16="http://schemas.microsoft.com/office/drawing/2014/main" id="{4FDF04F7-CE04-3DB8-AC3C-41B9828E7ED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86308" y="365760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34" name="Text Placeholder 58">
            <a:extLst>
              <a:ext uri="{FF2B5EF4-FFF2-40B4-BE49-F238E27FC236}">
                <a16:creationId xmlns:a16="http://schemas.microsoft.com/office/drawing/2014/main" id="{AD5A1906-1326-5236-BEE5-E161A335059D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1372017" y="4000500"/>
            <a:ext cx="3157830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5" name="Text Placeholder 58">
            <a:extLst>
              <a:ext uri="{FF2B5EF4-FFF2-40B4-BE49-F238E27FC236}">
                <a16:creationId xmlns:a16="http://schemas.microsoft.com/office/drawing/2014/main" id="{D98C7320-320C-4124-2B0D-EF9EEABAD85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86308" y="400050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37" name="Text Placeholder 58">
            <a:extLst>
              <a:ext uri="{FF2B5EF4-FFF2-40B4-BE49-F238E27FC236}">
                <a16:creationId xmlns:a16="http://schemas.microsoft.com/office/drawing/2014/main" id="{42BC2E95-9230-2256-EBAA-F8C60395FEEB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1372017" y="4342960"/>
            <a:ext cx="3157830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8" name="Text Placeholder 58">
            <a:extLst>
              <a:ext uri="{FF2B5EF4-FFF2-40B4-BE49-F238E27FC236}">
                <a16:creationId xmlns:a16="http://schemas.microsoft.com/office/drawing/2014/main" id="{017597E4-135B-B9DD-360E-EF0A3337B49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86308" y="434296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41" name="Text Placeholder 58">
            <a:extLst>
              <a:ext uri="{FF2B5EF4-FFF2-40B4-BE49-F238E27FC236}">
                <a16:creationId xmlns:a16="http://schemas.microsoft.com/office/drawing/2014/main" id="{113D0F9F-A5CA-C561-7878-A987E94628FC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86308" y="331470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</p:spTree>
    <p:extLst>
      <p:ext uri="{BB962C8B-B14F-4D97-AF65-F5344CB8AC3E}">
        <p14:creationId xmlns:p14="http://schemas.microsoft.com/office/powerpoint/2010/main" val="14357980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 descr="A person sitting in a space station&#10;&#10;Description automatically generated">
            <a:extLst>
              <a:ext uri="{FF2B5EF4-FFF2-40B4-BE49-F238E27FC236}">
                <a16:creationId xmlns:a16="http://schemas.microsoft.com/office/drawing/2014/main" id="{35C60A9A-68BF-C959-374E-C74BBF14C80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24194" y="0"/>
            <a:ext cx="5019806" cy="51435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F6DAAC8-301E-FA22-DB5E-9DB60E92FC68}"/>
              </a:ext>
            </a:extLst>
          </p:cNvPr>
          <p:cNvSpPr/>
          <p:nvPr userDrawn="1"/>
        </p:nvSpPr>
        <p:spPr>
          <a:xfrm>
            <a:off x="0" y="0"/>
            <a:ext cx="8342334" cy="5143500"/>
          </a:xfrm>
          <a:prstGeom prst="rect">
            <a:avLst/>
          </a:prstGeom>
          <a:gradFill>
            <a:gsLst>
              <a:gs pos="48000">
                <a:srgbClr val="000000"/>
              </a:gs>
              <a:gs pos="85000">
                <a:schemeClr val="accent1">
                  <a:lumMod val="0"/>
                  <a:lumOff val="100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119" name="NASA_Insignia-RGB.svg" descr="NASA_Insignia-RGB.svg">
            <a:extLst>
              <a:ext uri="{FF2B5EF4-FFF2-40B4-BE49-F238E27FC236}">
                <a16:creationId xmlns:a16="http://schemas.microsoft.com/office/drawing/2014/main" id="{1F162501-B271-095F-45A2-841773DF743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120" name="TextBox 119">
            <a:extLst>
              <a:ext uri="{FF2B5EF4-FFF2-40B4-BE49-F238E27FC236}">
                <a16:creationId xmlns:a16="http://schemas.microsoft.com/office/drawing/2014/main" id="{00176C7F-8E37-F750-241E-BE7F32852232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and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 Space Administration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6D5830-492A-1EFD-D707-643B28F00D96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D4AA918D-E6F2-1FD8-BF80-C735DD3FB71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22" name="Text Placeholder 58">
            <a:extLst>
              <a:ext uri="{FF2B5EF4-FFF2-40B4-BE49-F238E27FC236}">
                <a16:creationId xmlns:a16="http://schemas.microsoft.com/office/drawing/2014/main" id="{CBD0D985-EBA2-FE8B-3BAB-180210828C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2017" y="1945298"/>
            <a:ext cx="315263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3" name="Text Placeholder 58">
            <a:extLst>
              <a:ext uri="{FF2B5EF4-FFF2-40B4-BE49-F238E27FC236}">
                <a16:creationId xmlns:a16="http://schemas.microsoft.com/office/drawing/2014/main" id="{346B9A9F-27F5-3093-7B96-51029EC52F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1945298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4" name="Text Placeholder 81">
            <a:extLst>
              <a:ext uri="{FF2B5EF4-FFF2-40B4-BE49-F238E27FC236}">
                <a16:creationId xmlns:a16="http://schemas.microsoft.com/office/drawing/2014/main" id="{ED438315-240D-1431-51DA-95F7490CF97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6308" y="342900"/>
            <a:ext cx="4228549" cy="16002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3600">
                <a:solidFill>
                  <a:srgbClr val="E4022B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Contents</a:t>
            </a:r>
          </a:p>
        </p:txBody>
      </p:sp>
      <p:sp>
        <p:nvSpPr>
          <p:cNvPr id="25" name="Text Placeholder 58">
            <a:extLst>
              <a:ext uri="{FF2B5EF4-FFF2-40B4-BE49-F238E27FC236}">
                <a16:creationId xmlns:a16="http://schemas.microsoft.com/office/drawing/2014/main" id="{006DDE1E-894A-48A9-996F-00EA5D9F05D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372017" y="2287758"/>
            <a:ext cx="315263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6" name="Text Placeholder 58">
            <a:extLst>
              <a:ext uri="{FF2B5EF4-FFF2-40B4-BE49-F238E27FC236}">
                <a16:creationId xmlns:a16="http://schemas.microsoft.com/office/drawing/2014/main" id="{E8C46160-88BB-929F-B79D-FEE4D77F177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86308" y="2287758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7" name="Text Placeholder 58">
            <a:extLst>
              <a:ext uri="{FF2B5EF4-FFF2-40B4-BE49-F238E27FC236}">
                <a16:creationId xmlns:a16="http://schemas.microsoft.com/office/drawing/2014/main" id="{CDFB2203-4D27-37A6-DBD4-C69306DD61DB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372017" y="2630219"/>
            <a:ext cx="315263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8" name="Text Placeholder 58">
            <a:extLst>
              <a:ext uri="{FF2B5EF4-FFF2-40B4-BE49-F238E27FC236}">
                <a16:creationId xmlns:a16="http://schemas.microsoft.com/office/drawing/2014/main" id="{37F237CF-6491-6E88-3C03-0403F30686D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8" y="2630219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9" name="Text Placeholder 58">
            <a:extLst>
              <a:ext uri="{FF2B5EF4-FFF2-40B4-BE49-F238E27FC236}">
                <a16:creationId xmlns:a16="http://schemas.microsoft.com/office/drawing/2014/main" id="{519F9CF2-6F88-9E36-C317-40EAD4D9D45B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372017" y="2972679"/>
            <a:ext cx="315263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0" name="Text Placeholder 58">
            <a:extLst>
              <a:ext uri="{FF2B5EF4-FFF2-40B4-BE49-F238E27FC236}">
                <a16:creationId xmlns:a16="http://schemas.microsoft.com/office/drawing/2014/main" id="{BA1C62E3-E51F-AD9E-B4CE-3202E7A2AA3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86308" y="2972679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31" name="Text Placeholder 58">
            <a:extLst>
              <a:ext uri="{FF2B5EF4-FFF2-40B4-BE49-F238E27FC236}">
                <a16:creationId xmlns:a16="http://schemas.microsoft.com/office/drawing/2014/main" id="{30E63AD9-9CBC-901C-7CFF-320178FD2D03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372017" y="3315140"/>
            <a:ext cx="315263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2" name="Text Placeholder 58">
            <a:extLst>
              <a:ext uri="{FF2B5EF4-FFF2-40B4-BE49-F238E27FC236}">
                <a16:creationId xmlns:a16="http://schemas.microsoft.com/office/drawing/2014/main" id="{CB19C64A-C8C4-E850-427B-F9DA3D4B12A5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372017" y="3657600"/>
            <a:ext cx="315263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3" name="Text Placeholder 58">
            <a:extLst>
              <a:ext uri="{FF2B5EF4-FFF2-40B4-BE49-F238E27FC236}">
                <a16:creationId xmlns:a16="http://schemas.microsoft.com/office/drawing/2014/main" id="{4FDF04F7-CE04-3DB8-AC3C-41B9828E7ED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86308" y="365760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34" name="Text Placeholder 58">
            <a:extLst>
              <a:ext uri="{FF2B5EF4-FFF2-40B4-BE49-F238E27FC236}">
                <a16:creationId xmlns:a16="http://schemas.microsoft.com/office/drawing/2014/main" id="{AD5A1906-1326-5236-BEE5-E161A335059D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1372017" y="4000500"/>
            <a:ext cx="315263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5" name="Text Placeholder 58">
            <a:extLst>
              <a:ext uri="{FF2B5EF4-FFF2-40B4-BE49-F238E27FC236}">
                <a16:creationId xmlns:a16="http://schemas.microsoft.com/office/drawing/2014/main" id="{D98C7320-320C-4124-2B0D-EF9EEABAD85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86308" y="400050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37" name="Text Placeholder 58">
            <a:extLst>
              <a:ext uri="{FF2B5EF4-FFF2-40B4-BE49-F238E27FC236}">
                <a16:creationId xmlns:a16="http://schemas.microsoft.com/office/drawing/2014/main" id="{42BC2E95-9230-2256-EBAA-F8C60395FEEB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1372017" y="4342960"/>
            <a:ext cx="315263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8" name="Text Placeholder 58">
            <a:extLst>
              <a:ext uri="{FF2B5EF4-FFF2-40B4-BE49-F238E27FC236}">
                <a16:creationId xmlns:a16="http://schemas.microsoft.com/office/drawing/2014/main" id="{017597E4-135B-B9DD-360E-EF0A3337B49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86308" y="434296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41" name="Text Placeholder 58">
            <a:extLst>
              <a:ext uri="{FF2B5EF4-FFF2-40B4-BE49-F238E27FC236}">
                <a16:creationId xmlns:a16="http://schemas.microsoft.com/office/drawing/2014/main" id="{113D0F9F-A5CA-C561-7878-A987E94628FC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86308" y="3314700"/>
            <a:ext cx="971424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</p:spTree>
    <p:extLst>
      <p:ext uri="{BB962C8B-B14F-4D97-AF65-F5344CB8AC3E}">
        <p14:creationId xmlns:p14="http://schemas.microsoft.com/office/powerpoint/2010/main" val="3691642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7">
            <a:extLst>
              <a:ext uri="{FF2B5EF4-FFF2-40B4-BE49-F238E27FC236}">
                <a16:creationId xmlns:a16="http://schemas.microsoft.com/office/drawing/2014/main" id="{6261637A-C35E-7A44-0F16-E716915A2541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4014045" y="0"/>
            <a:ext cx="5129955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6046F084-B81F-F780-9E5D-48C2144227F0}"/>
              </a:ext>
            </a:extLst>
          </p:cNvPr>
          <p:cNvSpPr txBox="1">
            <a:spLocks/>
          </p:cNvSpPr>
          <p:nvPr userDrawn="1"/>
        </p:nvSpPr>
        <p:spPr>
          <a:xfrm>
            <a:off x="3543435" y="4800600"/>
            <a:ext cx="399402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5882B859-B3B2-B060-15E4-E9BC1057F71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86308" y="4800600"/>
            <a:ext cx="3142841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6" name="Text Placeholder 58">
            <a:extLst>
              <a:ext uri="{FF2B5EF4-FFF2-40B4-BE49-F238E27FC236}">
                <a16:creationId xmlns:a16="http://schemas.microsoft.com/office/drawing/2014/main" id="{99C52887-7535-9207-66D0-CDABFBF38B7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2017" y="1945298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7" name="Text Placeholder 58">
            <a:extLst>
              <a:ext uri="{FF2B5EF4-FFF2-40B4-BE49-F238E27FC236}">
                <a16:creationId xmlns:a16="http://schemas.microsoft.com/office/drawing/2014/main" id="{7E1437CC-1812-57D1-749B-AC1BE913F49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1945298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8" name="Text Placeholder 81">
            <a:extLst>
              <a:ext uri="{FF2B5EF4-FFF2-40B4-BE49-F238E27FC236}">
                <a16:creationId xmlns:a16="http://schemas.microsoft.com/office/drawing/2014/main" id="{FF5C44CC-A4B5-AF44-38EB-2E68466ED4E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6308" y="342900"/>
            <a:ext cx="3646139" cy="16002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3600">
                <a:solidFill>
                  <a:srgbClr val="0031A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Contents</a:t>
            </a:r>
          </a:p>
        </p:txBody>
      </p:sp>
      <p:sp>
        <p:nvSpPr>
          <p:cNvPr id="9" name="Text Placeholder 58">
            <a:extLst>
              <a:ext uri="{FF2B5EF4-FFF2-40B4-BE49-F238E27FC236}">
                <a16:creationId xmlns:a16="http://schemas.microsoft.com/office/drawing/2014/main" id="{460B3F9A-89E2-B8DA-180A-619B640EA23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372017" y="2287758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0" name="Text Placeholder 58">
            <a:extLst>
              <a:ext uri="{FF2B5EF4-FFF2-40B4-BE49-F238E27FC236}">
                <a16:creationId xmlns:a16="http://schemas.microsoft.com/office/drawing/2014/main" id="{650104D6-641E-D228-E4D5-A0C098D7B9E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8" y="2287758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1" name="Text Placeholder 58">
            <a:extLst>
              <a:ext uri="{FF2B5EF4-FFF2-40B4-BE49-F238E27FC236}">
                <a16:creationId xmlns:a16="http://schemas.microsoft.com/office/drawing/2014/main" id="{5CFA81F8-612F-7577-1878-A2FE4897EBDB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372017" y="2630219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2" name="Text Placeholder 58">
            <a:extLst>
              <a:ext uri="{FF2B5EF4-FFF2-40B4-BE49-F238E27FC236}">
                <a16:creationId xmlns:a16="http://schemas.microsoft.com/office/drawing/2014/main" id="{4E7EA634-4EC0-3F24-1200-0C8A963BF9C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86308" y="2630219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3" name="Text Placeholder 58">
            <a:extLst>
              <a:ext uri="{FF2B5EF4-FFF2-40B4-BE49-F238E27FC236}">
                <a16:creationId xmlns:a16="http://schemas.microsoft.com/office/drawing/2014/main" id="{02E465D7-A7A8-2845-0E54-3B787992EEEB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372017" y="2972679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4" name="Text Placeholder 58">
            <a:extLst>
              <a:ext uri="{FF2B5EF4-FFF2-40B4-BE49-F238E27FC236}">
                <a16:creationId xmlns:a16="http://schemas.microsoft.com/office/drawing/2014/main" id="{0BA83117-7EC7-349F-4BCE-B65358EB4C1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86308" y="2972679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5" name="Text Placeholder 58">
            <a:extLst>
              <a:ext uri="{FF2B5EF4-FFF2-40B4-BE49-F238E27FC236}">
                <a16:creationId xmlns:a16="http://schemas.microsoft.com/office/drawing/2014/main" id="{6ACEE87D-029C-07F0-43AD-D379A03D03BC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372017" y="331514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6" name="Text Placeholder 58">
            <a:extLst>
              <a:ext uri="{FF2B5EF4-FFF2-40B4-BE49-F238E27FC236}">
                <a16:creationId xmlns:a16="http://schemas.microsoft.com/office/drawing/2014/main" id="{27125EDC-2B87-D42E-96C0-D3F0C35974DF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1372017" y="365760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7" name="Text Placeholder 58">
            <a:extLst>
              <a:ext uri="{FF2B5EF4-FFF2-40B4-BE49-F238E27FC236}">
                <a16:creationId xmlns:a16="http://schemas.microsoft.com/office/drawing/2014/main" id="{B4C05D03-B32E-E517-C891-5FE450B5A978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86308" y="36576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8" name="Text Placeholder 58">
            <a:extLst>
              <a:ext uri="{FF2B5EF4-FFF2-40B4-BE49-F238E27FC236}">
                <a16:creationId xmlns:a16="http://schemas.microsoft.com/office/drawing/2014/main" id="{C7E51677-485C-EFD3-8DBA-0438142FFA67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1372017" y="400050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9" name="Text Placeholder 58">
            <a:extLst>
              <a:ext uri="{FF2B5EF4-FFF2-40B4-BE49-F238E27FC236}">
                <a16:creationId xmlns:a16="http://schemas.microsoft.com/office/drawing/2014/main" id="{A2ECE319-A828-1CAD-136A-75C2B769F2B8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86308" y="40005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0" name="Text Placeholder 58">
            <a:extLst>
              <a:ext uri="{FF2B5EF4-FFF2-40B4-BE49-F238E27FC236}">
                <a16:creationId xmlns:a16="http://schemas.microsoft.com/office/drawing/2014/main" id="{053AE2EF-8ED0-F7BA-4F97-D9E4B9FFCBC9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1372017" y="434296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1" name="Text Placeholder 58">
            <a:extLst>
              <a:ext uri="{FF2B5EF4-FFF2-40B4-BE49-F238E27FC236}">
                <a16:creationId xmlns:a16="http://schemas.microsoft.com/office/drawing/2014/main" id="{C7B83963-B2D4-C38B-DED4-48F20D91986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86308" y="434296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2" name="Text Placeholder 58">
            <a:extLst>
              <a:ext uri="{FF2B5EF4-FFF2-40B4-BE49-F238E27FC236}">
                <a16:creationId xmlns:a16="http://schemas.microsoft.com/office/drawing/2014/main" id="{DE970C8E-46DA-0AA8-51BD-9644250F08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86308" y="33147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</p:spTree>
    <p:extLst>
      <p:ext uri="{BB962C8B-B14F-4D97-AF65-F5344CB8AC3E}">
        <p14:creationId xmlns:p14="http://schemas.microsoft.com/office/powerpoint/2010/main" val="32956727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7">
            <a:extLst>
              <a:ext uri="{FF2B5EF4-FFF2-40B4-BE49-F238E27FC236}">
                <a16:creationId xmlns:a16="http://schemas.microsoft.com/office/drawing/2014/main" id="{6261637A-C35E-7A44-0F16-E716915A2541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4014045" y="0"/>
            <a:ext cx="5129955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6046F084-B81F-F780-9E5D-48C2144227F0}"/>
              </a:ext>
            </a:extLst>
          </p:cNvPr>
          <p:cNvSpPr txBox="1">
            <a:spLocks/>
          </p:cNvSpPr>
          <p:nvPr userDrawn="1"/>
        </p:nvSpPr>
        <p:spPr>
          <a:xfrm>
            <a:off x="3543435" y="4800600"/>
            <a:ext cx="399402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5882B859-B3B2-B060-15E4-E9BC1057F71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86308" y="4800600"/>
            <a:ext cx="3142841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6" name="Text Placeholder 58">
            <a:extLst>
              <a:ext uri="{FF2B5EF4-FFF2-40B4-BE49-F238E27FC236}">
                <a16:creationId xmlns:a16="http://schemas.microsoft.com/office/drawing/2014/main" id="{99C52887-7535-9207-66D0-CDABFBF38B7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2017" y="1945298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7" name="Text Placeholder 58">
            <a:extLst>
              <a:ext uri="{FF2B5EF4-FFF2-40B4-BE49-F238E27FC236}">
                <a16:creationId xmlns:a16="http://schemas.microsoft.com/office/drawing/2014/main" id="{7E1437CC-1812-57D1-749B-AC1BE913F49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1945298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8" name="Text Placeholder 81">
            <a:extLst>
              <a:ext uri="{FF2B5EF4-FFF2-40B4-BE49-F238E27FC236}">
                <a16:creationId xmlns:a16="http://schemas.microsoft.com/office/drawing/2014/main" id="{FF5C44CC-A4B5-AF44-38EB-2E68466ED4E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6308" y="342900"/>
            <a:ext cx="3646139" cy="16002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3600">
                <a:solidFill>
                  <a:srgbClr val="E4022B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Contents</a:t>
            </a:r>
          </a:p>
        </p:txBody>
      </p:sp>
      <p:sp>
        <p:nvSpPr>
          <p:cNvPr id="9" name="Text Placeholder 58">
            <a:extLst>
              <a:ext uri="{FF2B5EF4-FFF2-40B4-BE49-F238E27FC236}">
                <a16:creationId xmlns:a16="http://schemas.microsoft.com/office/drawing/2014/main" id="{460B3F9A-89E2-B8DA-180A-619B640EA23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372017" y="2287758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0" name="Text Placeholder 58">
            <a:extLst>
              <a:ext uri="{FF2B5EF4-FFF2-40B4-BE49-F238E27FC236}">
                <a16:creationId xmlns:a16="http://schemas.microsoft.com/office/drawing/2014/main" id="{650104D6-641E-D228-E4D5-A0C098D7B9E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8" y="2287758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1" name="Text Placeholder 58">
            <a:extLst>
              <a:ext uri="{FF2B5EF4-FFF2-40B4-BE49-F238E27FC236}">
                <a16:creationId xmlns:a16="http://schemas.microsoft.com/office/drawing/2014/main" id="{5CFA81F8-612F-7577-1878-A2FE4897EBDB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372017" y="2630219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2" name="Text Placeholder 58">
            <a:extLst>
              <a:ext uri="{FF2B5EF4-FFF2-40B4-BE49-F238E27FC236}">
                <a16:creationId xmlns:a16="http://schemas.microsoft.com/office/drawing/2014/main" id="{4E7EA634-4EC0-3F24-1200-0C8A963BF9C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86308" y="2630219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3" name="Text Placeholder 58">
            <a:extLst>
              <a:ext uri="{FF2B5EF4-FFF2-40B4-BE49-F238E27FC236}">
                <a16:creationId xmlns:a16="http://schemas.microsoft.com/office/drawing/2014/main" id="{02E465D7-A7A8-2845-0E54-3B787992EEEB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372017" y="2972679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4" name="Text Placeholder 58">
            <a:extLst>
              <a:ext uri="{FF2B5EF4-FFF2-40B4-BE49-F238E27FC236}">
                <a16:creationId xmlns:a16="http://schemas.microsoft.com/office/drawing/2014/main" id="{0BA83117-7EC7-349F-4BCE-B65358EB4C1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86308" y="2972679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5" name="Text Placeholder 58">
            <a:extLst>
              <a:ext uri="{FF2B5EF4-FFF2-40B4-BE49-F238E27FC236}">
                <a16:creationId xmlns:a16="http://schemas.microsoft.com/office/drawing/2014/main" id="{6ACEE87D-029C-07F0-43AD-D379A03D03BC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372017" y="331514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6" name="Text Placeholder 58">
            <a:extLst>
              <a:ext uri="{FF2B5EF4-FFF2-40B4-BE49-F238E27FC236}">
                <a16:creationId xmlns:a16="http://schemas.microsoft.com/office/drawing/2014/main" id="{27125EDC-2B87-D42E-96C0-D3F0C35974DF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1372017" y="365760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7" name="Text Placeholder 58">
            <a:extLst>
              <a:ext uri="{FF2B5EF4-FFF2-40B4-BE49-F238E27FC236}">
                <a16:creationId xmlns:a16="http://schemas.microsoft.com/office/drawing/2014/main" id="{B4C05D03-B32E-E517-C891-5FE450B5A978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86308" y="36576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8" name="Text Placeholder 58">
            <a:extLst>
              <a:ext uri="{FF2B5EF4-FFF2-40B4-BE49-F238E27FC236}">
                <a16:creationId xmlns:a16="http://schemas.microsoft.com/office/drawing/2014/main" id="{C7E51677-485C-EFD3-8DBA-0438142FFA67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1372017" y="400050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9" name="Text Placeholder 58">
            <a:extLst>
              <a:ext uri="{FF2B5EF4-FFF2-40B4-BE49-F238E27FC236}">
                <a16:creationId xmlns:a16="http://schemas.microsoft.com/office/drawing/2014/main" id="{A2ECE319-A828-1CAD-136A-75C2B769F2B8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86308" y="40005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0" name="Text Placeholder 58">
            <a:extLst>
              <a:ext uri="{FF2B5EF4-FFF2-40B4-BE49-F238E27FC236}">
                <a16:creationId xmlns:a16="http://schemas.microsoft.com/office/drawing/2014/main" id="{053AE2EF-8ED0-F7BA-4F97-D9E4B9FFCBC9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1372017" y="434296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bg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1" name="Text Placeholder 58">
            <a:extLst>
              <a:ext uri="{FF2B5EF4-FFF2-40B4-BE49-F238E27FC236}">
                <a16:creationId xmlns:a16="http://schemas.microsoft.com/office/drawing/2014/main" id="{C7B83963-B2D4-C38B-DED4-48F20D91986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86308" y="434296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2" name="Text Placeholder 58">
            <a:extLst>
              <a:ext uri="{FF2B5EF4-FFF2-40B4-BE49-F238E27FC236}">
                <a16:creationId xmlns:a16="http://schemas.microsoft.com/office/drawing/2014/main" id="{DE970C8E-46DA-0AA8-51BD-9644250F08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86308" y="33147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</p:spTree>
    <p:extLst>
      <p:ext uri="{BB962C8B-B14F-4D97-AF65-F5344CB8AC3E}">
        <p14:creationId xmlns:p14="http://schemas.microsoft.com/office/powerpoint/2010/main" val="5412515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1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7">
            <a:extLst>
              <a:ext uri="{FF2B5EF4-FFF2-40B4-BE49-F238E27FC236}">
                <a16:creationId xmlns:a16="http://schemas.microsoft.com/office/drawing/2014/main" id="{6261637A-C35E-7A44-0F16-E716915A2541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4014045" y="0"/>
            <a:ext cx="5129955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400D0D24-AB9A-B078-A7B0-96304D83D769}"/>
              </a:ext>
            </a:extLst>
          </p:cNvPr>
          <p:cNvSpPr txBox="1">
            <a:spLocks/>
          </p:cNvSpPr>
          <p:nvPr userDrawn="1"/>
        </p:nvSpPr>
        <p:spPr>
          <a:xfrm>
            <a:off x="3543435" y="4800600"/>
            <a:ext cx="399402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996B2807-9B92-8B55-C949-CD3CC23DE6C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86308" y="4800600"/>
            <a:ext cx="3142841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6" name="Text Placeholder 58">
            <a:extLst>
              <a:ext uri="{FF2B5EF4-FFF2-40B4-BE49-F238E27FC236}">
                <a16:creationId xmlns:a16="http://schemas.microsoft.com/office/drawing/2014/main" id="{902AE8D6-1018-9A2B-AA99-BDEF726EE54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2017" y="1945298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7" name="Text Placeholder 58">
            <a:extLst>
              <a:ext uri="{FF2B5EF4-FFF2-40B4-BE49-F238E27FC236}">
                <a16:creationId xmlns:a16="http://schemas.microsoft.com/office/drawing/2014/main" id="{600FE08A-4961-26F5-7EC3-4FFDCC283A4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1945298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8" name="Text Placeholder 81">
            <a:extLst>
              <a:ext uri="{FF2B5EF4-FFF2-40B4-BE49-F238E27FC236}">
                <a16:creationId xmlns:a16="http://schemas.microsoft.com/office/drawing/2014/main" id="{F160E95E-2595-7313-39C8-4C905B5F475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6308" y="342900"/>
            <a:ext cx="3646139" cy="16002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3600">
                <a:solidFill>
                  <a:srgbClr val="0031A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Contents</a:t>
            </a:r>
          </a:p>
        </p:txBody>
      </p:sp>
      <p:sp>
        <p:nvSpPr>
          <p:cNvPr id="9" name="Text Placeholder 58">
            <a:extLst>
              <a:ext uri="{FF2B5EF4-FFF2-40B4-BE49-F238E27FC236}">
                <a16:creationId xmlns:a16="http://schemas.microsoft.com/office/drawing/2014/main" id="{2B682480-D0BF-51B6-27FC-E9B1C92CC316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372017" y="2287758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0" name="Text Placeholder 58">
            <a:extLst>
              <a:ext uri="{FF2B5EF4-FFF2-40B4-BE49-F238E27FC236}">
                <a16:creationId xmlns:a16="http://schemas.microsoft.com/office/drawing/2014/main" id="{BEF24255-7AB8-1431-799C-4CF24899F360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8" y="2287758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1" name="Text Placeholder 58">
            <a:extLst>
              <a:ext uri="{FF2B5EF4-FFF2-40B4-BE49-F238E27FC236}">
                <a16:creationId xmlns:a16="http://schemas.microsoft.com/office/drawing/2014/main" id="{DCB71217-5051-4D9F-EB5F-7C6C4765AB11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372017" y="2630219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2" name="Text Placeholder 58">
            <a:extLst>
              <a:ext uri="{FF2B5EF4-FFF2-40B4-BE49-F238E27FC236}">
                <a16:creationId xmlns:a16="http://schemas.microsoft.com/office/drawing/2014/main" id="{AA2B9B21-747D-6D44-56CB-060FC5AF809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86308" y="2630219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3" name="Text Placeholder 58">
            <a:extLst>
              <a:ext uri="{FF2B5EF4-FFF2-40B4-BE49-F238E27FC236}">
                <a16:creationId xmlns:a16="http://schemas.microsoft.com/office/drawing/2014/main" id="{49ED0D5F-1C7E-006F-A06C-15E77866496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372017" y="2972679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4" name="Text Placeholder 58">
            <a:extLst>
              <a:ext uri="{FF2B5EF4-FFF2-40B4-BE49-F238E27FC236}">
                <a16:creationId xmlns:a16="http://schemas.microsoft.com/office/drawing/2014/main" id="{99C198CE-B920-5FDD-240C-7E3E070A199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86308" y="2972679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5" name="Text Placeholder 58">
            <a:extLst>
              <a:ext uri="{FF2B5EF4-FFF2-40B4-BE49-F238E27FC236}">
                <a16:creationId xmlns:a16="http://schemas.microsoft.com/office/drawing/2014/main" id="{A8C67D61-E446-8CE3-41BF-7BC7041BD7B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372017" y="331514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6" name="Text Placeholder 58">
            <a:extLst>
              <a:ext uri="{FF2B5EF4-FFF2-40B4-BE49-F238E27FC236}">
                <a16:creationId xmlns:a16="http://schemas.microsoft.com/office/drawing/2014/main" id="{2007E258-14EC-80B8-D178-A4A29FE53033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1372017" y="365760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7" name="Text Placeholder 58">
            <a:extLst>
              <a:ext uri="{FF2B5EF4-FFF2-40B4-BE49-F238E27FC236}">
                <a16:creationId xmlns:a16="http://schemas.microsoft.com/office/drawing/2014/main" id="{1B8BE561-EAE0-EB5D-E05B-AC9032387CF0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86308" y="36576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8" name="Text Placeholder 58">
            <a:extLst>
              <a:ext uri="{FF2B5EF4-FFF2-40B4-BE49-F238E27FC236}">
                <a16:creationId xmlns:a16="http://schemas.microsoft.com/office/drawing/2014/main" id="{BC52CF14-CC22-D840-B88F-F3E56B9A728F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1372017" y="400050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9" name="Text Placeholder 58">
            <a:extLst>
              <a:ext uri="{FF2B5EF4-FFF2-40B4-BE49-F238E27FC236}">
                <a16:creationId xmlns:a16="http://schemas.microsoft.com/office/drawing/2014/main" id="{61A30E87-30F7-E942-F47D-61BD0B86B194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86308" y="40005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0" name="Text Placeholder 58">
            <a:extLst>
              <a:ext uri="{FF2B5EF4-FFF2-40B4-BE49-F238E27FC236}">
                <a16:creationId xmlns:a16="http://schemas.microsoft.com/office/drawing/2014/main" id="{D33A9810-81DB-B334-1956-2D9B987CF3F4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1372017" y="434296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1" name="Text Placeholder 58">
            <a:extLst>
              <a:ext uri="{FF2B5EF4-FFF2-40B4-BE49-F238E27FC236}">
                <a16:creationId xmlns:a16="http://schemas.microsoft.com/office/drawing/2014/main" id="{294F8F0E-FB67-0B64-1634-CD6278E6E1BC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86308" y="434296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2" name="Text Placeholder 58">
            <a:extLst>
              <a:ext uri="{FF2B5EF4-FFF2-40B4-BE49-F238E27FC236}">
                <a16:creationId xmlns:a16="http://schemas.microsoft.com/office/drawing/2014/main" id="{DE2108A0-D8AE-3B1E-2CAE-3547742FF2E3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86308" y="33147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</p:spTree>
    <p:extLst>
      <p:ext uri="{BB962C8B-B14F-4D97-AF65-F5344CB8AC3E}">
        <p14:creationId xmlns:p14="http://schemas.microsoft.com/office/powerpoint/2010/main" val="37872942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1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7">
            <a:extLst>
              <a:ext uri="{FF2B5EF4-FFF2-40B4-BE49-F238E27FC236}">
                <a16:creationId xmlns:a16="http://schemas.microsoft.com/office/drawing/2014/main" id="{6261637A-C35E-7A44-0F16-E716915A2541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4014045" y="0"/>
            <a:ext cx="5129955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400D0D24-AB9A-B078-A7B0-96304D83D769}"/>
              </a:ext>
            </a:extLst>
          </p:cNvPr>
          <p:cNvSpPr txBox="1">
            <a:spLocks/>
          </p:cNvSpPr>
          <p:nvPr userDrawn="1"/>
        </p:nvSpPr>
        <p:spPr>
          <a:xfrm>
            <a:off x="3543435" y="4800600"/>
            <a:ext cx="399402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996B2807-9B92-8B55-C949-CD3CC23DE6C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86308" y="4800600"/>
            <a:ext cx="3142841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6" name="Text Placeholder 58">
            <a:extLst>
              <a:ext uri="{FF2B5EF4-FFF2-40B4-BE49-F238E27FC236}">
                <a16:creationId xmlns:a16="http://schemas.microsoft.com/office/drawing/2014/main" id="{902AE8D6-1018-9A2B-AA99-BDEF726EE54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72017" y="1945298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7" name="Text Placeholder 58">
            <a:extLst>
              <a:ext uri="{FF2B5EF4-FFF2-40B4-BE49-F238E27FC236}">
                <a16:creationId xmlns:a16="http://schemas.microsoft.com/office/drawing/2014/main" id="{600FE08A-4961-26F5-7EC3-4FFDCC283A4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1945298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8" name="Text Placeholder 81">
            <a:extLst>
              <a:ext uri="{FF2B5EF4-FFF2-40B4-BE49-F238E27FC236}">
                <a16:creationId xmlns:a16="http://schemas.microsoft.com/office/drawing/2014/main" id="{F160E95E-2595-7313-39C8-4C905B5F475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6308" y="342900"/>
            <a:ext cx="3646139" cy="16002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3600">
                <a:solidFill>
                  <a:srgbClr val="E4022B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Contents</a:t>
            </a:r>
          </a:p>
        </p:txBody>
      </p:sp>
      <p:sp>
        <p:nvSpPr>
          <p:cNvPr id="9" name="Text Placeholder 58">
            <a:extLst>
              <a:ext uri="{FF2B5EF4-FFF2-40B4-BE49-F238E27FC236}">
                <a16:creationId xmlns:a16="http://schemas.microsoft.com/office/drawing/2014/main" id="{2B682480-D0BF-51B6-27FC-E9B1C92CC316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372017" y="2287758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0" name="Text Placeholder 58">
            <a:extLst>
              <a:ext uri="{FF2B5EF4-FFF2-40B4-BE49-F238E27FC236}">
                <a16:creationId xmlns:a16="http://schemas.microsoft.com/office/drawing/2014/main" id="{BEF24255-7AB8-1431-799C-4CF24899F360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8" y="2287758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1" name="Text Placeholder 58">
            <a:extLst>
              <a:ext uri="{FF2B5EF4-FFF2-40B4-BE49-F238E27FC236}">
                <a16:creationId xmlns:a16="http://schemas.microsoft.com/office/drawing/2014/main" id="{DCB71217-5051-4D9F-EB5F-7C6C4765AB11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372017" y="2630219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2" name="Text Placeholder 58">
            <a:extLst>
              <a:ext uri="{FF2B5EF4-FFF2-40B4-BE49-F238E27FC236}">
                <a16:creationId xmlns:a16="http://schemas.microsoft.com/office/drawing/2014/main" id="{AA2B9B21-747D-6D44-56CB-060FC5AF809E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86308" y="2630219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3" name="Text Placeholder 58">
            <a:extLst>
              <a:ext uri="{FF2B5EF4-FFF2-40B4-BE49-F238E27FC236}">
                <a16:creationId xmlns:a16="http://schemas.microsoft.com/office/drawing/2014/main" id="{49ED0D5F-1C7E-006F-A06C-15E77866496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1372017" y="2972679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4" name="Text Placeholder 58">
            <a:extLst>
              <a:ext uri="{FF2B5EF4-FFF2-40B4-BE49-F238E27FC236}">
                <a16:creationId xmlns:a16="http://schemas.microsoft.com/office/drawing/2014/main" id="{99C198CE-B920-5FDD-240C-7E3E070A199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86308" y="2972679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5" name="Text Placeholder 58">
            <a:extLst>
              <a:ext uri="{FF2B5EF4-FFF2-40B4-BE49-F238E27FC236}">
                <a16:creationId xmlns:a16="http://schemas.microsoft.com/office/drawing/2014/main" id="{A8C67D61-E446-8CE3-41BF-7BC7041BD7BF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372017" y="331514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6" name="Text Placeholder 58">
            <a:extLst>
              <a:ext uri="{FF2B5EF4-FFF2-40B4-BE49-F238E27FC236}">
                <a16:creationId xmlns:a16="http://schemas.microsoft.com/office/drawing/2014/main" id="{2007E258-14EC-80B8-D178-A4A29FE53033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1372017" y="365760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7" name="Text Placeholder 58">
            <a:extLst>
              <a:ext uri="{FF2B5EF4-FFF2-40B4-BE49-F238E27FC236}">
                <a16:creationId xmlns:a16="http://schemas.microsoft.com/office/drawing/2014/main" id="{1B8BE561-EAE0-EB5D-E05B-AC9032387CF0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86308" y="36576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18" name="Text Placeholder 58">
            <a:extLst>
              <a:ext uri="{FF2B5EF4-FFF2-40B4-BE49-F238E27FC236}">
                <a16:creationId xmlns:a16="http://schemas.microsoft.com/office/drawing/2014/main" id="{BC52CF14-CC22-D840-B88F-F3E56B9A728F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1372017" y="400050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19" name="Text Placeholder 58">
            <a:extLst>
              <a:ext uri="{FF2B5EF4-FFF2-40B4-BE49-F238E27FC236}">
                <a16:creationId xmlns:a16="http://schemas.microsoft.com/office/drawing/2014/main" id="{61A30E87-30F7-E942-F47D-61BD0B86B194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86308" y="40005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0" name="Text Placeholder 58">
            <a:extLst>
              <a:ext uri="{FF2B5EF4-FFF2-40B4-BE49-F238E27FC236}">
                <a16:creationId xmlns:a16="http://schemas.microsoft.com/office/drawing/2014/main" id="{D33A9810-81DB-B334-1956-2D9B987CF3F4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1372017" y="434296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1" name="Text Placeholder 58">
            <a:extLst>
              <a:ext uri="{FF2B5EF4-FFF2-40B4-BE49-F238E27FC236}">
                <a16:creationId xmlns:a16="http://schemas.microsoft.com/office/drawing/2014/main" id="{294F8F0E-FB67-0B64-1634-CD6278E6E1BC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86308" y="434296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2" name="Text Placeholder 58">
            <a:extLst>
              <a:ext uri="{FF2B5EF4-FFF2-40B4-BE49-F238E27FC236}">
                <a16:creationId xmlns:a16="http://schemas.microsoft.com/office/drawing/2014/main" id="{DE2108A0-D8AE-3B1E-2CAE-3547742FF2E3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86308" y="33147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</p:spTree>
    <p:extLst>
      <p:ext uri="{BB962C8B-B14F-4D97-AF65-F5344CB8AC3E}">
        <p14:creationId xmlns:p14="http://schemas.microsoft.com/office/powerpoint/2010/main" val="22836366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1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7">
            <a:extLst>
              <a:ext uri="{FF2B5EF4-FFF2-40B4-BE49-F238E27FC236}">
                <a16:creationId xmlns:a16="http://schemas.microsoft.com/office/drawing/2014/main" id="{6261637A-C35E-7A44-0F16-E716915A2541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0" y="0"/>
            <a:ext cx="4872702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4ADA2185-90F8-1CD4-75CB-91BD90641AAF}"/>
              </a:ext>
            </a:extLst>
          </p:cNvPr>
          <p:cNvSpPr txBox="1">
            <a:spLocks/>
          </p:cNvSpPr>
          <p:nvPr userDrawn="1"/>
        </p:nvSpPr>
        <p:spPr>
          <a:xfrm>
            <a:off x="8462889" y="4800600"/>
            <a:ext cx="399402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7DD9F5E5-76C4-B21B-82F6-33D5481A4C9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205762" y="4800600"/>
            <a:ext cx="3142841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21" name="Text Placeholder 58">
            <a:extLst>
              <a:ext uri="{FF2B5EF4-FFF2-40B4-BE49-F238E27FC236}">
                <a16:creationId xmlns:a16="http://schemas.microsoft.com/office/drawing/2014/main" id="{56CBCE8D-96C3-3D3D-B7BF-2FB3163DD1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91471" y="1945298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2" name="Text Placeholder 58">
            <a:extLst>
              <a:ext uri="{FF2B5EF4-FFF2-40B4-BE49-F238E27FC236}">
                <a16:creationId xmlns:a16="http://schemas.microsoft.com/office/drawing/2014/main" id="{18FFEF4F-1B4E-810E-0278-38F27E36EEF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05762" y="1945298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3" name="Text Placeholder 81">
            <a:extLst>
              <a:ext uri="{FF2B5EF4-FFF2-40B4-BE49-F238E27FC236}">
                <a16:creationId xmlns:a16="http://schemas.microsoft.com/office/drawing/2014/main" id="{C363556E-3E2E-9665-4CF3-3D79D5D8C52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205762" y="342900"/>
            <a:ext cx="3646139" cy="16002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3600">
                <a:solidFill>
                  <a:srgbClr val="0031A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Contents</a:t>
            </a:r>
          </a:p>
        </p:txBody>
      </p:sp>
      <p:sp>
        <p:nvSpPr>
          <p:cNvPr id="24" name="Text Placeholder 58">
            <a:extLst>
              <a:ext uri="{FF2B5EF4-FFF2-40B4-BE49-F238E27FC236}">
                <a16:creationId xmlns:a16="http://schemas.microsoft.com/office/drawing/2014/main" id="{200E7A79-06E8-D6EB-96F7-98890C021E5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291471" y="2287758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5" name="Text Placeholder 58">
            <a:extLst>
              <a:ext uri="{FF2B5EF4-FFF2-40B4-BE49-F238E27FC236}">
                <a16:creationId xmlns:a16="http://schemas.microsoft.com/office/drawing/2014/main" id="{417C13A3-7025-286B-495D-D711167EF27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205762" y="2287758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6" name="Text Placeholder 58">
            <a:extLst>
              <a:ext uri="{FF2B5EF4-FFF2-40B4-BE49-F238E27FC236}">
                <a16:creationId xmlns:a16="http://schemas.microsoft.com/office/drawing/2014/main" id="{2D361641-DA8E-2174-F104-6C1B24E4333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291471" y="2630219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7" name="Text Placeholder 58">
            <a:extLst>
              <a:ext uri="{FF2B5EF4-FFF2-40B4-BE49-F238E27FC236}">
                <a16:creationId xmlns:a16="http://schemas.microsoft.com/office/drawing/2014/main" id="{1553F018-4FAD-D452-D4EE-028FD819E23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205762" y="2630219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8" name="Text Placeholder 58">
            <a:extLst>
              <a:ext uri="{FF2B5EF4-FFF2-40B4-BE49-F238E27FC236}">
                <a16:creationId xmlns:a16="http://schemas.microsoft.com/office/drawing/2014/main" id="{AA247DB0-5B50-C5C1-25CA-10ECE4AA3A48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291471" y="2972679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9" name="Text Placeholder 58">
            <a:extLst>
              <a:ext uri="{FF2B5EF4-FFF2-40B4-BE49-F238E27FC236}">
                <a16:creationId xmlns:a16="http://schemas.microsoft.com/office/drawing/2014/main" id="{C0C0CBF1-D4C0-B719-4B3A-9823010F333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205762" y="2972679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30" name="Text Placeholder 58">
            <a:extLst>
              <a:ext uri="{FF2B5EF4-FFF2-40B4-BE49-F238E27FC236}">
                <a16:creationId xmlns:a16="http://schemas.microsoft.com/office/drawing/2014/main" id="{F9342E9B-6FBA-8867-9437-F92F849F5620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6291471" y="331514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1" name="Text Placeholder 58">
            <a:extLst>
              <a:ext uri="{FF2B5EF4-FFF2-40B4-BE49-F238E27FC236}">
                <a16:creationId xmlns:a16="http://schemas.microsoft.com/office/drawing/2014/main" id="{FF164FE6-CDA9-E367-653D-4BFC20920D56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6291471" y="365760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2" name="Text Placeholder 58">
            <a:extLst>
              <a:ext uri="{FF2B5EF4-FFF2-40B4-BE49-F238E27FC236}">
                <a16:creationId xmlns:a16="http://schemas.microsoft.com/office/drawing/2014/main" id="{F919934A-AF8C-BE3D-7B3E-9EA8CD36E72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205762" y="36576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34" name="Text Placeholder 58">
            <a:extLst>
              <a:ext uri="{FF2B5EF4-FFF2-40B4-BE49-F238E27FC236}">
                <a16:creationId xmlns:a16="http://schemas.microsoft.com/office/drawing/2014/main" id="{37F6BC7E-5572-848F-03FF-26052106AF14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6291471" y="400050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5" name="Text Placeholder 58">
            <a:extLst>
              <a:ext uri="{FF2B5EF4-FFF2-40B4-BE49-F238E27FC236}">
                <a16:creationId xmlns:a16="http://schemas.microsoft.com/office/drawing/2014/main" id="{E1432524-9110-E777-7294-3867C8CCB1EF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205762" y="40005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38" name="Text Placeholder 58">
            <a:extLst>
              <a:ext uri="{FF2B5EF4-FFF2-40B4-BE49-F238E27FC236}">
                <a16:creationId xmlns:a16="http://schemas.microsoft.com/office/drawing/2014/main" id="{33B2DA08-5A91-6E8C-0529-8E2C04327212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6291471" y="434296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9" name="Text Placeholder 58">
            <a:extLst>
              <a:ext uri="{FF2B5EF4-FFF2-40B4-BE49-F238E27FC236}">
                <a16:creationId xmlns:a16="http://schemas.microsoft.com/office/drawing/2014/main" id="{FA2D3147-8656-B613-6EBC-ECB76EE90C16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5205762" y="434296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40" name="Text Placeholder 58">
            <a:extLst>
              <a:ext uri="{FF2B5EF4-FFF2-40B4-BE49-F238E27FC236}">
                <a16:creationId xmlns:a16="http://schemas.microsoft.com/office/drawing/2014/main" id="{70194685-6EFE-C81C-3432-1BD9A1D5624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205762" y="33147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0031A0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</p:spTree>
    <p:extLst>
      <p:ext uri="{BB962C8B-B14F-4D97-AF65-F5344CB8AC3E}">
        <p14:creationId xmlns:p14="http://schemas.microsoft.com/office/powerpoint/2010/main" val="361714357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 1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17">
            <a:extLst>
              <a:ext uri="{FF2B5EF4-FFF2-40B4-BE49-F238E27FC236}">
                <a16:creationId xmlns:a16="http://schemas.microsoft.com/office/drawing/2014/main" id="{6261637A-C35E-7A44-0F16-E716915A2541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0" y="0"/>
            <a:ext cx="4872702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4ADA2185-90F8-1CD4-75CB-91BD90641AAF}"/>
              </a:ext>
            </a:extLst>
          </p:cNvPr>
          <p:cNvSpPr txBox="1">
            <a:spLocks/>
          </p:cNvSpPr>
          <p:nvPr userDrawn="1"/>
        </p:nvSpPr>
        <p:spPr>
          <a:xfrm>
            <a:off x="8462889" y="4800600"/>
            <a:ext cx="399402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7DD9F5E5-76C4-B21B-82F6-33D5481A4C9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205762" y="4800600"/>
            <a:ext cx="3142841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21" name="Text Placeholder 58">
            <a:extLst>
              <a:ext uri="{FF2B5EF4-FFF2-40B4-BE49-F238E27FC236}">
                <a16:creationId xmlns:a16="http://schemas.microsoft.com/office/drawing/2014/main" id="{56CBCE8D-96C3-3D3D-B7BF-2FB3163DD13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91471" y="1945298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2" name="Text Placeholder 58">
            <a:extLst>
              <a:ext uri="{FF2B5EF4-FFF2-40B4-BE49-F238E27FC236}">
                <a16:creationId xmlns:a16="http://schemas.microsoft.com/office/drawing/2014/main" id="{18FFEF4F-1B4E-810E-0278-38F27E36EEF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05762" y="1945298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3" name="Text Placeholder 81">
            <a:extLst>
              <a:ext uri="{FF2B5EF4-FFF2-40B4-BE49-F238E27FC236}">
                <a16:creationId xmlns:a16="http://schemas.microsoft.com/office/drawing/2014/main" id="{C363556E-3E2E-9665-4CF3-3D79D5D8C52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205762" y="342900"/>
            <a:ext cx="3646139" cy="16002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3600">
                <a:solidFill>
                  <a:srgbClr val="E4022B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Contents</a:t>
            </a:r>
          </a:p>
        </p:txBody>
      </p:sp>
      <p:sp>
        <p:nvSpPr>
          <p:cNvPr id="24" name="Text Placeholder 58">
            <a:extLst>
              <a:ext uri="{FF2B5EF4-FFF2-40B4-BE49-F238E27FC236}">
                <a16:creationId xmlns:a16="http://schemas.microsoft.com/office/drawing/2014/main" id="{200E7A79-06E8-D6EB-96F7-98890C021E5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291471" y="2287758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5" name="Text Placeholder 58">
            <a:extLst>
              <a:ext uri="{FF2B5EF4-FFF2-40B4-BE49-F238E27FC236}">
                <a16:creationId xmlns:a16="http://schemas.microsoft.com/office/drawing/2014/main" id="{417C13A3-7025-286B-495D-D711167EF27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205762" y="2287758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6" name="Text Placeholder 58">
            <a:extLst>
              <a:ext uri="{FF2B5EF4-FFF2-40B4-BE49-F238E27FC236}">
                <a16:creationId xmlns:a16="http://schemas.microsoft.com/office/drawing/2014/main" id="{2D361641-DA8E-2174-F104-6C1B24E43335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291471" y="2630219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7" name="Text Placeholder 58">
            <a:extLst>
              <a:ext uri="{FF2B5EF4-FFF2-40B4-BE49-F238E27FC236}">
                <a16:creationId xmlns:a16="http://schemas.microsoft.com/office/drawing/2014/main" id="{1553F018-4FAD-D452-D4EE-028FD819E23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205762" y="2630219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28" name="Text Placeholder 58">
            <a:extLst>
              <a:ext uri="{FF2B5EF4-FFF2-40B4-BE49-F238E27FC236}">
                <a16:creationId xmlns:a16="http://schemas.microsoft.com/office/drawing/2014/main" id="{AA247DB0-5B50-C5C1-25CA-10ECE4AA3A48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291471" y="2972679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29" name="Text Placeholder 58">
            <a:extLst>
              <a:ext uri="{FF2B5EF4-FFF2-40B4-BE49-F238E27FC236}">
                <a16:creationId xmlns:a16="http://schemas.microsoft.com/office/drawing/2014/main" id="{C0C0CBF1-D4C0-B719-4B3A-9823010F333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205762" y="2972679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30" name="Text Placeholder 58">
            <a:extLst>
              <a:ext uri="{FF2B5EF4-FFF2-40B4-BE49-F238E27FC236}">
                <a16:creationId xmlns:a16="http://schemas.microsoft.com/office/drawing/2014/main" id="{F9342E9B-6FBA-8867-9437-F92F849F5620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6291471" y="331514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1" name="Text Placeholder 58">
            <a:extLst>
              <a:ext uri="{FF2B5EF4-FFF2-40B4-BE49-F238E27FC236}">
                <a16:creationId xmlns:a16="http://schemas.microsoft.com/office/drawing/2014/main" id="{FF164FE6-CDA9-E367-653D-4BFC20920D56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6291471" y="365760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2" name="Text Placeholder 58">
            <a:extLst>
              <a:ext uri="{FF2B5EF4-FFF2-40B4-BE49-F238E27FC236}">
                <a16:creationId xmlns:a16="http://schemas.microsoft.com/office/drawing/2014/main" id="{F919934A-AF8C-BE3D-7B3E-9EA8CD36E72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205762" y="36576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34" name="Text Placeholder 58">
            <a:extLst>
              <a:ext uri="{FF2B5EF4-FFF2-40B4-BE49-F238E27FC236}">
                <a16:creationId xmlns:a16="http://schemas.microsoft.com/office/drawing/2014/main" id="{37F6BC7E-5572-848F-03FF-26052106AF14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6291471" y="400050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5" name="Text Placeholder 58">
            <a:extLst>
              <a:ext uri="{FF2B5EF4-FFF2-40B4-BE49-F238E27FC236}">
                <a16:creationId xmlns:a16="http://schemas.microsoft.com/office/drawing/2014/main" id="{E1432524-9110-E777-7294-3867C8CCB1EF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205762" y="40005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38" name="Text Placeholder 58">
            <a:extLst>
              <a:ext uri="{FF2B5EF4-FFF2-40B4-BE49-F238E27FC236}">
                <a16:creationId xmlns:a16="http://schemas.microsoft.com/office/drawing/2014/main" id="{33B2DA08-5A91-6E8C-0529-8E2C04327212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6291471" y="4342960"/>
            <a:ext cx="2565625" cy="30953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>
                <a:solidFill>
                  <a:schemeClr val="tx1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Click to edit Master text style</a:t>
            </a:r>
          </a:p>
        </p:txBody>
      </p:sp>
      <p:sp>
        <p:nvSpPr>
          <p:cNvPr id="39" name="Text Placeholder 58">
            <a:extLst>
              <a:ext uri="{FF2B5EF4-FFF2-40B4-BE49-F238E27FC236}">
                <a16:creationId xmlns:a16="http://schemas.microsoft.com/office/drawing/2014/main" id="{FA2D3147-8656-B613-6EBC-ECB76EE90C16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5205762" y="434296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  <p:sp>
        <p:nvSpPr>
          <p:cNvPr id="40" name="Text Placeholder 58">
            <a:extLst>
              <a:ext uri="{FF2B5EF4-FFF2-40B4-BE49-F238E27FC236}">
                <a16:creationId xmlns:a16="http://schemas.microsoft.com/office/drawing/2014/main" id="{70194685-6EFE-C81C-3432-1BD9A1D5624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205762" y="3314700"/>
            <a:ext cx="1033166" cy="3112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050" b="0">
                <a:solidFill>
                  <a:srgbClr val="E4022B"/>
                </a:solidFill>
              </a:defRPr>
            </a:lvl1pPr>
            <a:lvl2pPr>
              <a:defRPr sz="1050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# / 0:00</a:t>
            </a:r>
          </a:p>
        </p:txBody>
      </p:sp>
    </p:spTree>
    <p:extLst>
      <p:ext uri="{BB962C8B-B14F-4D97-AF65-F5344CB8AC3E}">
        <p14:creationId xmlns:p14="http://schemas.microsoft.com/office/powerpoint/2010/main" val="212311479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20">
            <a:extLst>
              <a:ext uri="{FF2B5EF4-FFF2-40B4-BE49-F238E27FC236}">
                <a16:creationId xmlns:a16="http://schemas.microsoft.com/office/drawing/2014/main" id="{C89B4CF7-10E9-1E68-0183-BE6A094E9AD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rgbClr val="0031A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pic>
        <p:nvPicPr>
          <p:cNvPr id="18" name="NASA_Insignia-RGB.svg" descr="NASA_Insignia-RGB.svg">
            <a:extLst>
              <a:ext uri="{FF2B5EF4-FFF2-40B4-BE49-F238E27FC236}">
                <a16:creationId xmlns:a16="http://schemas.microsoft.com/office/drawing/2014/main" id="{BFA3ABDC-17B1-1B05-18F5-4AA4557765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27" name="Text Placeholder 20">
            <a:extLst>
              <a:ext uri="{FF2B5EF4-FFF2-40B4-BE49-F238E27FC236}">
                <a16:creationId xmlns:a16="http://schemas.microsoft.com/office/drawing/2014/main" id="{3E6C05A8-9265-78A7-B865-BABD84FA57B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86308" y="913938"/>
            <a:ext cx="2057132" cy="210012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750" b="1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Divisions</a:t>
            </a: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9A454CC5-9AA3-DF27-D5C9-636BC2D68D2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43434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Presentation Tile Goes here</a:t>
            </a:r>
          </a:p>
        </p:txBody>
      </p:sp>
      <p:sp>
        <p:nvSpPr>
          <p:cNvPr id="4" name="Text Placeholder 20">
            <a:extLst>
              <a:ext uri="{FF2B5EF4-FFF2-40B4-BE49-F238E27FC236}">
                <a16:creationId xmlns:a16="http://schemas.microsoft.com/office/drawing/2014/main" id="{FB85F3F6-25D1-D71D-6E78-1583153DE01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470424" y="913938"/>
            <a:ext cx="2057132" cy="210012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750" b="1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Results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74239240-121B-9250-5E4D-FB96A41127FE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B2D310B2-93DB-AC73-B47D-8C25EBA1DB0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11" name="Text Placeholder 20">
            <a:extLst>
              <a:ext uri="{FF2B5EF4-FFF2-40B4-BE49-F238E27FC236}">
                <a16:creationId xmlns:a16="http://schemas.microsoft.com/office/drawing/2014/main" id="{21294A96-7498-F4BA-F991-46FE7EF1D1C6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8" y="1206500"/>
            <a:ext cx="2057132" cy="783856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buNone/>
              <a:defRPr sz="1350" b="0">
                <a:solidFill>
                  <a:srgbClr val="0031A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Science</a:t>
            </a:r>
          </a:p>
        </p:txBody>
      </p:sp>
      <p:sp>
        <p:nvSpPr>
          <p:cNvPr id="12" name="Text Placeholder 20">
            <a:extLst>
              <a:ext uri="{FF2B5EF4-FFF2-40B4-BE49-F238E27FC236}">
                <a16:creationId xmlns:a16="http://schemas.microsoft.com/office/drawing/2014/main" id="{588289B0-83FF-43B0-6579-F8FA55F7528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86308" y="2717431"/>
            <a:ext cx="2057132" cy="783856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buNone/>
              <a:defRPr sz="1350" b="0">
                <a:solidFill>
                  <a:srgbClr val="0031A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Engineering</a:t>
            </a:r>
          </a:p>
        </p:txBody>
      </p:sp>
      <p:sp>
        <p:nvSpPr>
          <p:cNvPr id="13" name="Text Placeholder 20">
            <a:extLst>
              <a:ext uri="{FF2B5EF4-FFF2-40B4-BE49-F238E27FC236}">
                <a16:creationId xmlns:a16="http://schemas.microsoft.com/office/drawing/2014/main" id="{10F3660C-573B-8867-5AED-0AC46D2B11B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86308" y="3774706"/>
            <a:ext cx="2057132" cy="783856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buNone/>
              <a:defRPr sz="1350" b="0">
                <a:solidFill>
                  <a:srgbClr val="0031A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Administration</a:t>
            </a:r>
          </a:p>
        </p:txBody>
      </p:sp>
      <p:sp>
        <p:nvSpPr>
          <p:cNvPr id="14" name="Text Placeholder 20">
            <a:extLst>
              <a:ext uri="{FF2B5EF4-FFF2-40B4-BE49-F238E27FC236}">
                <a16:creationId xmlns:a16="http://schemas.microsoft.com/office/drawing/2014/main" id="{500AC1C1-0063-F9E1-7D09-A1FDB1E9D43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477520" y="1206038"/>
            <a:ext cx="6360530" cy="1302212"/>
          </a:xfrm>
          <a:prstGeom prst="rect">
            <a:avLst/>
          </a:prstGeom>
        </p:spPr>
        <p:txBody>
          <a:bodyPr wrap="none" lIns="0" tIns="0" rIns="0" bIns="0" numCol="2" spcCol="274320" anchor="t">
            <a:noAutofit/>
          </a:bodyPr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nec, </a:t>
            </a:r>
            <a:r>
              <a:rPr lang="en-US" dirty="0" err="1"/>
              <a:t>faucibus</a:t>
            </a:r>
            <a:r>
              <a:rPr lang="en-US" dirty="0"/>
              <a:t> cursus ipsum. Duis libero </a:t>
            </a:r>
            <a:r>
              <a:rPr lang="en-US" dirty="0" err="1"/>
              <a:t>leo</a:t>
            </a:r>
            <a:r>
              <a:rPr lang="en-US" dirty="0"/>
              <a:t>, tempus at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, tempus gravida sem.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nec </a:t>
            </a:r>
            <a:r>
              <a:rPr lang="en-US" dirty="0" err="1"/>
              <a:t>erat</a:t>
            </a:r>
            <a:r>
              <a:rPr lang="en-US" dirty="0"/>
              <a:t> dictum, </a:t>
            </a:r>
            <a:r>
              <a:rPr lang="en-US" dirty="0" err="1"/>
              <a:t>quis</a:t>
            </a:r>
            <a:r>
              <a:rPr lang="en-US" dirty="0"/>
              <a:t> dictum eros </a:t>
            </a:r>
            <a:r>
              <a:rPr lang="en-US" dirty="0" err="1"/>
              <a:t>tempor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semper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ipsum nisi,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Donec lacinia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 non mi </a:t>
            </a:r>
            <a:r>
              <a:rPr lang="en-US" dirty="0" err="1"/>
              <a:t>tincidunt</a:t>
            </a:r>
            <a:r>
              <a:rPr lang="en-US" dirty="0"/>
              <a:t>, </a:t>
            </a:r>
            <a:r>
              <a:rPr lang="en-US" dirty="0" err="1"/>
              <a:t>efficitur</a:t>
            </a:r>
            <a:r>
              <a:rPr lang="en-US" dirty="0"/>
              <a:t> diam nec, </a:t>
            </a:r>
            <a:r>
              <a:rPr lang="en-US" dirty="0" err="1"/>
              <a:t>consequat</a:t>
            </a:r>
            <a:r>
              <a:rPr lang="en-US" dirty="0"/>
              <a:t> ipsum. Donec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porta </a:t>
            </a:r>
            <a:r>
              <a:rPr lang="en-US" dirty="0" err="1"/>
              <a:t>pretium</a:t>
            </a:r>
            <a:r>
              <a:rPr lang="en-US" dirty="0"/>
              <a:t>. </a:t>
            </a: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 </a:t>
            </a:r>
            <a:r>
              <a:rPr lang="en-US" dirty="0" err="1"/>
              <a:t>condimentum</a:t>
            </a:r>
            <a:r>
              <a:rPr lang="en-US" dirty="0"/>
              <a:t> eros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Aliquam</a:t>
            </a:r>
            <a:r>
              <a:rPr lang="en-US" dirty="0"/>
              <a:t> vestibulum </a:t>
            </a:r>
            <a:r>
              <a:rPr lang="en-US" dirty="0" err="1"/>
              <a:t>elit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</a:t>
            </a:r>
            <a:r>
              <a:rPr lang="en-US" dirty="0" err="1"/>
              <a:t>suscipit</a:t>
            </a:r>
            <a:r>
              <a:rPr lang="en-US" dirty="0"/>
              <a:t> ac diam a </a:t>
            </a:r>
            <a:r>
              <a:rPr lang="en-US" dirty="0" err="1"/>
              <a:t>ornare</a:t>
            </a:r>
            <a:r>
              <a:rPr lang="en-US" dirty="0"/>
              <a:t>. Donec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,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 vel,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sem. Proin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, nec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, </a:t>
            </a:r>
            <a:r>
              <a:rPr lang="en-US" dirty="0" err="1"/>
              <a:t>malesuada</a:t>
            </a:r>
            <a:r>
              <a:rPr lang="en-US" dirty="0"/>
              <a:t> in </a:t>
            </a:r>
            <a:r>
              <a:rPr lang="en-US" dirty="0" err="1"/>
              <a:t>tristique</a:t>
            </a:r>
            <a:r>
              <a:rPr lang="en-US" dirty="0"/>
              <a:t> at, gravida sed </a:t>
            </a:r>
            <a:r>
              <a:rPr lang="en-US" dirty="0" err="1"/>
              <a:t>urna</a:t>
            </a:r>
            <a:r>
              <a:rPr lang="en-US" dirty="0"/>
              <a:t>. Morbi </a:t>
            </a:r>
            <a:r>
              <a:rPr lang="en-US" dirty="0" err="1"/>
              <a:t>elementum</a:t>
            </a:r>
            <a:r>
              <a:rPr lang="en-US" dirty="0"/>
              <a:t>, dolor sed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,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, et cursus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. </a:t>
            </a:r>
            <a:r>
              <a:rPr lang="en-US" dirty="0" err="1"/>
              <a:t>Pellentesque</a:t>
            </a:r>
            <a:r>
              <a:rPr lang="en-US" dirty="0"/>
              <a:t> et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, </a:t>
            </a:r>
            <a:r>
              <a:rPr lang="en-US" dirty="0" err="1"/>
              <a:t>sollicitudin</a:t>
            </a:r>
            <a:r>
              <a:rPr lang="en-US" dirty="0"/>
              <a:t> ante </a:t>
            </a:r>
            <a:r>
              <a:rPr lang="en-US" dirty="0" err="1"/>
              <a:t>ut</a:t>
            </a:r>
            <a:r>
              <a:rPr lang="en-US" dirty="0"/>
              <a:t>,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. Duis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at porta. Integer at diam vel </a:t>
            </a:r>
            <a:r>
              <a:rPr lang="en-US" dirty="0" err="1"/>
              <a:t>mauris</a:t>
            </a:r>
            <a:r>
              <a:rPr lang="en-US" dirty="0"/>
              <a:t> porta fermentum. </a:t>
            </a:r>
          </a:p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 err="1"/>
              <a:t>Aliquam</a:t>
            </a:r>
            <a:r>
              <a:rPr lang="en-US" dirty="0"/>
              <a:t> vestibulum </a:t>
            </a:r>
            <a:r>
              <a:rPr lang="en-US" dirty="0" err="1"/>
              <a:t>elit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</a:t>
            </a:r>
            <a:r>
              <a:rPr lang="en-US" dirty="0" err="1"/>
              <a:t>suscipit</a:t>
            </a:r>
            <a:r>
              <a:rPr lang="en-US" dirty="0"/>
              <a:t> ac diam a </a:t>
            </a:r>
            <a:r>
              <a:rPr lang="en-US" dirty="0" err="1"/>
              <a:t>ornare</a:t>
            </a:r>
            <a:r>
              <a:rPr lang="en-US" dirty="0"/>
              <a:t>. Donec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,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 vel,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sem. Proin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, nec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, </a:t>
            </a:r>
            <a:r>
              <a:rPr lang="en-US" dirty="0" err="1"/>
              <a:t>malesuada</a:t>
            </a:r>
            <a:r>
              <a:rPr lang="en-US" dirty="0"/>
              <a:t> in </a:t>
            </a:r>
            <a:r>
              <a:rPr lang="en-US" dirty="0" err="1"/>
              <a:t>tristique</a:t>
            </a:r>
            <a:r>
              <a:rPr lang="en-US" dirty="0"/>
              <a:t> at, gravida sed </a:t>
            </a:r>
            <a:r>
              <a:rPr lang="en-US" dirty="0" err="1"/>
              <a:t>urna</a:t>
            </a:r>
            <a:r>
              <a:rPr lang="en-US" dirty="0"/>
              <a:t>. Morbi </a:t>
            </a:r>
            <a:r>
              <a:rPr lang="en-US" dirty="0" err="1"/>
              <a:t>elementum</a:t>
            </a:r>
            <a:r>
              <a:rPr lang="en-US" dirty="0"/>
              <a:t>, dolor sed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,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, et cursus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. </a:t>
            </a:r>
            <a:r>
              <a:rPr lang="en-US" dirty="0" err="1"/>
              <a:t>Pellentesque</a:t>
            </a:r>
            <a:r>
              <a:rPr lang="en-US" dirty="0"/>
              <a:t> et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, </a:t>
            </a:r>
            <a:r>
              <a:rPr lang="en-US" dirty="0" err="1"/>
              <a:t>sollicitudin</a:t>
            </a:r>
            <a:r>
              <a:rPr lang="en-US" dirty="0"/>
              <a:t> ante </a:t>
            </a:r>
            <a:r>
              <a:rPr lang="en-US" dirty="0" err="1"/>
              <a:t>ut</a:t>
            </a:r>
            <a:r>
              <a:rPr lang="en-US" dirty="0"/>
              <a:t>,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. Duis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at porta. Integer at diam vel </a:t>
            </a:r>
            <a:r>
              <a:rPr lang="en-US" dirty="0" err="1"/>
              <a:t>mauris</a:t>
            </a:r>
            <a:r>
              <a:rPr lang="en-US" dirty="0"/>
              <a:t> porta fermentum. </a:t>
            </a:r>
          </a:p>
        </p:txBody>
      </p:sp>
      <p:sp>
        <p:nvSpPr>
          <p:cNvPr id="15" name="Text Placeholder 20">
            <a:extLst>
              <a:ext uri="{FF2B5EF4-FFF2-40B4-BE49-F238E27FC236}">
                <a16:creationId xmlns:a16="http://schemas.microsoft.com/office/drawing/2014/main" id="{53A027D4-4204-7D55-C7DA-32C3A95C1175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477520" y="2714625"/>
            <a:ext cx="6360530" cy="873125"/>
          </a:xfrm>
          <a:prstGeom prst="rect">
            <a:avLst/>
          </a:prstGeom>
        </p:spPr>
        <p:txBody>
          <a:bodyPr wrap="none" lIns="0" tIns="0" rIns="0" bIns="0" numCol="2" spcCol="274320" anchor="t">
            <a:noAutofit/>
          </a:bodyPr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nec, </a:t>
            </a:r>
            <a:r>
              <a:rPr lang="en-US" dirty="0" err="1"/>
              <a:t>faucibus</a:t>
            </a:r>
            <a:r>
              <a:rPr lang="en-US" dirty="0"/>
              <a:t> cursus ipsum. Duis libero </a:t>
            </a:r>
            <a:r>
              <a:rPr lang="en-US" dirty="0" err="1"/>
              <a:t>leo</a:t>
            </a:r>
            <a:r>
              <a:rPr lang="en-US" dirty="0"/>
              <a:t>, tempus at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, tempus gravida sem.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nec </a:t>
            </a:r>
            <a:r>
              <a:rPr lang="en-US" dirty="0" err="1"/>
              <a:t>erat</a:t>
            </a:r>
            <a:r>
              <a:rPr lang="en-US" dirty="0"/>
              <a:t> dictum, </a:t>
            </a:r>
            <a:r>
              <a:rPr lang="en-US" dirty="0" err="1"/>
              <a:t>quis</a:t>
            </a:r>
            <a:r>
              <a:rPr lang="en-US" dirty="0"/>
              <a:t> dictum eros </a:t>
            </a:r>
            <a:r>
              <a:rPr lang="en-US" dirty="0" err="1"/>
              <a:t>tempor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semper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ipsum nisi,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Donec lacinia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 non mi </a:t>
            </a:r>
            <a:r>
              <a:rPr lang="en-US" dirty="0" err="1"/>
              <a:t>tincidunt</a:t>
            </a:r>
            <a:r>
              <a:rPr lang="en-US" dirty="0"/>
              <a:t>, </a:t>
            </a:r>
            <a:r>
              <a:rPr lang="en-US" dirty="0" err="1"/>
              <a:t>efficitur</a:t>
            </a:r>
            <a:r>
              <a:rPr lang="en-US" dirty="0"/>
              <a:t> diam nec, </a:t>
            </a:r>
            <a:r>
              <a:rPr lang="en-US" dirty="0" err="1"/>
              <a:t>consequat</a:t>
            </a:r>
            <a:r>
              <a:rPr lang="en-US" dirty="0"/>
              <a:t> ipsum. Donec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porta </a:t>
            </a:r>
            <a:r>
              <a:rPr lang="en-US" dirty="0" err="1"/>
              <a:t>pretium</a:t>
            </a:r>
            <a:r>
              <a:rPr lang="en-US" dirty="0"/>
              <a:t>. </a:t>
            </a: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 </a:t>
            </a:r>
            <a:r>
              <a:rPr lang="en-US" dirty="0" err="1"/>
              <a:t>condimentum</a:t>
            </a:r>
            <a:r>
              <a:rPr lang="en-US" dirty="0"/>
              <a:t> eros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.</a:t>
            </a:r>
          </a:p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 err="1"/>
              <a:t>Aliquam</a:t>
            </a:r>
            <a:r>
              <a:rPr lang="en-US" dirty="0"/>
              <a:t> vestibulum </a:t>
            </a:r>
            <a:r>
              <a:rPr lang="en-US" dirty="0" err="1"/>
              <a:t>elit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</a:t>
            </a:r>
            <a:r>
              <a:rPr lang="en-US" dirty="0" err="1"/>
              <a:t>suscipit</a:t>
            </a:r>
            <a:r>
              <a:rPr lang="en-US" dirty="0"/>
              <a:t> ac diam a </a:t>
            </a:r>
            <a:r>
              <a:rPr lang="en-US" dirty="0" err="1"/>
              <a:t>ornare</a:t>
            </a:r>
            <a:r>
              <a:rPr lang="en-US" dirty="0"/>
              <a:t>. Donec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,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 vel,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sem. Proin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, nec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, </a:t>
            </a:r>
            <a:r>
              <a:rPr lang="en-US" dirty="0" err="1"/>
              <a:t>malesuada</a:t>
            </a:r>
            <a:r>
              <a:rPr lang="en-US" dirty="0"/>
              <a:t> in </a:t>
            </a:r>
            <a:r>
              <a:rPr lang="en-US" dirty="0" err="1"/>
              <a:t>tristique</a:t>
            </a:r>
            <a:r>
              <a:rPr lang="en-US" dirty="0"/>
              <a:t> at, gravida sed </a:t>
            </a:r>
            <a:r>
              <a:rPr lang="en-US" dirty="0" err="1"/>
              <a:t>urna</a:t>
            </a:r>
            <a:r>
              <a:rPr lang="en-US" dirty="0"/>
              <a:t>. Morbi </a:t>
            </a:r>
            <a:r>
              <a:rPr lang="en-US" dirty="0" err="1"/>
              <a:t>elementum</a:t>
            </a:r>
            <a:r>
              <a:rPr lang="en-US" dirty="0"/>
              <a:t>, dolor sed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,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, et cursus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. </a:t>
            </a:r>
            <a:r>
              <a:rPr lang="en-US" dirty="0" err="1"/>
              <a:t>Pellentesque</a:t>
            </a:r>
            <a:r>
              <a:rPr lang="en-US" dirty="0"/>
              <a:t> et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, </a:t>
            </a:r>
            <a:r>
              <a:rPr lang="en-US" dirty="0" err="1"/>
              <a:t>sollicitudin</a:t>
            </a:r>
            <a:r>
              <a:rPr lang="en-US" dirty="0"/>
              <a:t> ante </a:t>
            </a:r>
            <a:r>
              <a:rPr lang="en-US" dirty="0" err="1"/>
              <a:t>ut</a:t>
            </a:r>
            <a:r>
              <a:rPr lang="en-US" dirty="0"/>
              <a:t>,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. Duis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at porta. Integer at diam vel </a:t>
            </a:r>
            <a:r>
              <a:rPr lang="en-US" dirty="0" err="1"/>
              <a:t>mauris</a:t>
            </a:r>
            <a:r>
              <a:rPr lang="en-US" dirty="0"/>
              <a:t> porta fermentum. </a:t>
            </a:r>
          </a:p>
        </p:txBody>
      </p:sp>
      <p:sp>
        <p:nvSpPr>
          <p:cNvPr id="17" name="Text Placeholder 20">
            <a:extLst>
              <a:ext uri="{FF2B5EF4-FFF2-40B4-BE49-F238E27FC236}">
                <a16:creationId xmlns:a16="http://schemas.microsoft.com/office/drawing/2014/main" id="{7F7B9781-66E8-6D35-217E-1A3432B8BBFC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477520" y="3771900"/>
            <a:ext cx="6360530" cy="873125"/>
          </a:xfrm>
          <a:prstGeom prst="rect">
            <a:avLst/>
          </a:prstGeom>
        </p:spPr>
        <p:txBody>
          <a:bodyPr wrap="none" lIns="0" tIns="0" rIns="0" bIns="0" numCol="2" spcCol="274320" anchor="t">
            <a:noAutofit/>
          </a:bodyPr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nec, </a:t>
            </a:r>
            <a:r>
              <a:rPr lang="en-US" dirty="0" err="1"/>
              <a:t>faucibus</a:t>
            </a:r>
            <a:r>
              <a:rPr lang="en-US" dirty="0"/>
              <a:t> cursus ipsum. Duis libero </a:t>
            </a:r>
            <a:r>
              <a:rPr lang="en-US" dirty="0" err="1"/>
              <a:t>leo</a:t>
            </a:r>
            <a:r>
              <a:rPr lang="en-US" dirty="0"/>
              <a:t>, tempus at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, tempus gravida sem.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nec </a:t>
            </a:r>
            <a:r>
              <a:rPr lang="en-US" dirty="0" err="1"/>
              <a:t>erat</a:t>
            </a:r>
            <a:r>
              <a:rPr lang="en-US" dirty="0"/>
              <a:t> dictum, </a:t>
            </a:r>
            <a:r>
              <a:rPr lang="en-US" dirty="0" err="1"/>
              <a:t>quis</a:t>
            </a:r>
            <a:r>
              <a:rPr lang="en-US" dirty="0"/>
              <a:t> dictum eros </a:t>
            </a:r>
            <a:r>
              <a:rPr lang="en-US" dirty="0" err="1"/>
              <a:t>tempor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semper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ipsum nisi,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Donec lacinia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 non mi </a:t>
            </a:r>
            <a:r>
              <a:rPr lang="en-US" dirty="0" err="1"/>
              <a:t>tincidunt</a:t>
            </a:r>
            <a:r>
              <a:rPr lang="en-US" dirty="0"/>
              <a:t>, </a:t>
            </a:r>
            <a:r>
              <a:rPr lang="en-US" dirty="0" err="1"/>
              <a:t>efficitur</a:t>
            </a:r>
            <a:r>
              <a:rPr lang="en-US" dirty="0"/>
              <a:t> diam nec, </a:t>
            </a:r>
            <a:r>
              <a:rPr lang="en-US" dirty="0" err="1"/>
              <a:t>consequat</a:t>
            </a:r>
            <a:r>
              <a:rPr lang="en-US" dirty="0"/>
              <a:t> ipsum. Donec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porta </a:t>
            </a:r>
            <a:r>
              <a:rPr lang="en-US" dirty="0" err="1"/>
              <a:t>pretium</a:t>
            </a:r>
            <a:r>
              <a:rPr lang="en-US" dirty="0"/>
              <a:t>. </a:t>
            </a: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 </a:t>
            </a:r>
            <a:r>
              <a:rPr lang="en-US" dirty="0" err="1"/>
              <a:t>condimentum</a:t>
            </a:r>
            <a:r>
              <a:rPr lang="en-US" dirty="0"/>
              <a:t> eros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.</a:t>
            </a:r>
          </a:p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 err="1"/>
              <a:t>Aliquam</a:t>
            </a:r>
            <a:r>
              <a:rPr lang="en-US" dirty="0"/>
              <a:t> vestibulum </a:t>
            </a:r>
            <a:r>
              <a:rPr lang="en-US" dirty="0" err="1"/>
              <a:t>elit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</a:t>
            </a:r>
            <a:r>
              <a:rPr lang="en-US" dirty="0" err="1"/>
              <a:t>suscipit</a:t>
            </a:r>
            <a:r>
              <a:rPr lang="en-US" dirty="0"/>
              <a:t> ac diam a </a:t>
            </a:r>
            <a:r>
              <a:rPr lang="en-US" dirty="0" err="1"/>
              <a:t>ornare</a:t>
            </a:r>
            <a:r>
              <a:rPr lang="en-US" dirty="0"/>
              <a:t>. Donec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,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 vel,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sem. Proin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, nec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, </a:t>
            </a:r>
            <a:r>
              <a:rPr lang="en-US" dirty="0" err="1"/>
              <a:t>malesuada</a:t>
            </a:r>
            <a:r>
              <a:rPr lang="en-US" dirty="0"/>
              <a:t> in </a:t>
            </a:r>
            <a:r>
              <a:rPr lang="en-US" dirty="0" err="1"/>
              <a:t>tristique</a:t>
            </a:r>
            <a:r>
              <a:rPr lang="en-US" dirty="0"/>
              <a:t> at, gravida sed </a:t>
            </a:r>
            <a:r>
              <a:rPr lang="en-US" dirty="0" err="1"/>
              <a:t>urna</a:t>
            </a:r>
            <a:r>
              <a:rPr lang="en-US" dirty="0"/>
              <a:t>. Morbi </a:t>
            </a:r>
            <a:r>
              <a:rPr lang="en-US" dirty="0" err="1"/>
              <a:t>elementum</a:t>
            </a:r>
            <a:r>
              <a:rPr lang="en-US" dirty="0"/>
              <a:t>, dolor sed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,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, et cursus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. </a:t>
            </a:r>
            <a:r>
              <a:rPr lang="en-US" dirty="0" err="1"/>
              <a:t>Pellentesque</a:t>
            </a:r>
            <a:r>
              <a:rPr lang="en-US" dirty="0"/>
              <a:t> et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, </a:t>
            </a:r>
            <a:r>
              <a:rPr lang="en-US" dirty="0" err="1"/>
              <a:t>sollicitudin</a:t>
            </a:r>
            <a:r>
              <a:rPr lang="en-US" dirty="0"/>
              <a:t> ante </a:t>
            </a:r>
            <a:r>
              <a:rPr lang="en-US" dirty="0" err="1"/>
              <a:t>ut</a:t>
            </a:r>
            <a:r>
              <a:rPr lang="en-US" dirty="0"/>
              <a:t>,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. Duis </a:t>
            </a:r>
            <a:r>
              <a:rPr lang="en-US" dirty="0" err="1"/>
              <a:t>interdum</a:t>
            </a:r>
            <a:r>
              <a:rPr lang="en-US" dirty="0"/>
              <a:t>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at porta. Integer at diam vel </a:t>
            </a:r>
            <a:r>
              <a:rPr lang="en-US" dirty="0" err="1"/>
              <a:t>mauris</a:t>
            </a:r>
            <a:r>
              <a:rPr lang="en-US" dirty="0"/>
              <a:t> porta fermentum. </a:t>
            </a:r>
          </a:p>
        </p:txBody>
      </p:sp>
    </p:spTree>
    <p:extLst>
      <p:ext uri="{BB962C8B-B14F-4D97-AF65-F5344CB8AC3E}">
        <p14:creationId xmlns:p14="http://schemas.microsoft.com/office/powerpoint/2010/main" val="3311245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087DF3E-07BB-506D-C5A0-317B37A323CB}"/>
              </a:ext>
            </a:extLst>
          </p:cNvPr>
          <p:cNvCxnSpPr>
            <a:cxnSpLocks/>
          </p:cNvCxnSpPr>
          <p:nvPr userDrawn="1"/>
        </p:nvCxnSpPr>
        <p:spPr>
          <a:xfrm>
            <a:off x="4673405" y="3651378"/>
            <a:ext cx="4155120" cy="0"/>
          </a:xfrm>
          <a:prstGeom prst="line">
            <a:avLst/>
          </a:prstGeom>
          <a:ln w="9525">
            <a:solidFill>
              <a:srgbClr val="2222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20">
            <a:extLst>
              <a:ext uri="{FF2B5EF4-FFF2-40B4-BE49-F238E27FC236}">
                <a16:creationId xmlns:a16="http://schemas.microsoft.com/office/drawing/2014/main" id="{C89B4CF7-10E9-1E68-0183-BE6A094E9AD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pic>
        <p:nvPicPr>
          <p:cNvPr id="18" name="NASA_Insignia-RGB.svg" descr="NASA_Insignia-RGB.svg">
            <a:extLst>
              <a:ext uri="{FF2B5EF4-FFF2-40B4-BE49-F238E27FC236}">
                <a16:creationId xmlns:a16="http://schemas.microsoft.com/office/drawing/2014/main" id="{BFA3ABDC-17B1-1B05-18F5-4AA4557765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27" name="Text Placeholder 20">
            <a:extLst>
              <a:ext uri="{FF2B5EF4-FFF2-40B4-BE49-F238E27FC236}">
                <a16:creationId xmlns:a16="http://schemas.microsoft.com/office/drawing/2014/main" id="{3E6C05A8-9265-78A7-B865-BABD84FA57B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86308" y="913938"/>
            <a:ext cx="2057132" cy="210012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75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Divisions</a:t>
            </a:r>
          </a:p>
        </p:txBody>
      </p:sp>
      <p:sp>
        <p:nvSpPr>
          <p:cNvPr id="28" name="Text Placeholder 20">
            <a:extLst>
              <a:ext uri="{FF2B5EF4-FFF2-40B4-BE49-F238E27FC236}">
                <a16:creationId xmlns:a16="http://schemas.microsoft.com/office/drawing/2014/main" id="{7E991473-1D3D-FAC2-EBBF-59662B87508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8" y="1206500"/>
            <a:ext cx="2057132" cy="783856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buNone/>
              <a:defRPr sz="1350" b="0">
                <a:solidFill>
                  <a:srgbClr val="E4022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Science</a:t>
            </a: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9A454CC5-9AA3-DF27-D5C9-636BC2D68D2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43434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Presentation Tile Goes here</a:t>
            </a:r>
          </a:p>
        </p:txBody>
      </p:sp>
      <p:sp>
        <p:nvSpPr>
          <p:cNvPr id="4" name="Text Placeholder 20">
            <a:extLst>
              <a:ext uri="{FF2B5EF4-FFF2-40B4-BE49-F238E27FC236}">
                <a16:creationId xmlns:a16="http://schemas.microsoft.com/office/drawing/2014/main" id="{FB85F3F6-25D1-D71D-6E78-1583153DE01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470424" y="913938"/>
            <a:ext cx="2057132" cy="210012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75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Results</a:t>
            </a:r>
          </a:p>
        </p:txBody>
      </p:sp>
      <p:sp>
        <p:nvSpPr>
          <p:cNvPr id="10" name="Text Placeholder 20">
            <a:extLst>
              <a:ext uri="{FF2B5EF4-FFF2-40B4-BE49-F238E27FC236}">
                <a16:creationId xmlns:a16="http://schemas.microsoft.com/office/drawing/2014/main" id="{425D33BF-7D22-1773-A85A-8379CA14E1C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86308" y="2717431"/>
            <a:ext cx="2057132" cy="783856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buNone/>
              <a:defRPr sz="1350" b="0">
                <a:solidFill>
                  <a:srgbClr val="E4022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Engineering</a:t>
            </a:r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274DC648-E3F8-5822-FCE3-F8929B0E2A3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86308" y="3774706"/>
            <a:ext cx="2057132" cy="783856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buNone/>
              <a:defRPr sz="1350" b="0">
                <a:solidFill>
                  <a:srgbClr val="E4022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Administration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DEB9953F-97B6-3A87-703B-375EE516B54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477520" y="1206038"/>
            <a:ext cx="6360530" cy="1302212"/>
          </a:xfrm>
          <a:prstGeom prst="rect">
            <a:avLst/>
          </a:prstGeom>
        </p:spPr>
        <p:txBody>
          <a:bodyPr wrap="none" lIns="0" tIns="0" rIns="0" bIns="0" numCol="2" spcCol="274320" anchor="t">
            <a:noAutofit/>
          </a:bodyPr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 Donec lacinia </a:t>
            </a:r>
            <a:r>
              <a:rPr lang="en-US" err="1"/>
              <a:t>bibendum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bibendum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 Integer  non mi </a:t>
            </a:r>
            <a:r>
              <a:rPr lang="en-US" err="1"/>
              <a:t>tincidunt</a:t>
            </a:r>
            <a:r>
              <a:rPr lang="en-US"/>
              <a:t>, </a:t>
            </a:r>
            <a:r>
              <a:rPr lang="en-US" err="1"/>
              <a:t>efficitur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consequat</a:t>
            </a:r>
            <a:r>
              <a:rPr lang="en-US"/>
              <a:t> ipsum. Donec </a:t>
            </a:r>
            <a:r>
              <a:rPr lang="en-US" err="1"/>
              <a:t>malesuada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 porta </a:t>
            </a:r>
            <a:r>
              <a:rPr lang="en-US" err="1"/>
              <a:t>pretium</a:t>
            </a:r>
            <a:r>
              <a:rPr lang="en-US"/>
              <a:t>. </a:t>
            </a:r>
            <a:r>
              <a:rPr lang="en-US" err="1"/>
              <a:t>Phasellus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condimentum</a:t>
            </a:r>
            <a:r>
              <a:rPr lang="en-US"/>
              <a:t> eros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malesuada</a:t>
            </a:r>
            <a:r>
              <a:rPr lang="en-US"/>
              <a:t>.</a:t>
            </a:r>
          </a:p>
          <a:p>
            <a:pPr lvl="0"/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  <a:r>
              <a:rPr lang="en-US" err="1"/>
              <a:t>Pellentesque</a:t>
            </a:r>
            <a:r>
              <a:rPr lang="en-US"/>
              <a:t> et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bibendum</a:t>
            </a:r>
            <a:r>
              <a:rPr lang="en-US"/>
              <a:t>, </a:t>
            </a:r>
            <a:r>
              <a:rPr lang="en-US" err="1"/>
              <a:t>sollicitudin</a:t>
            </a:r>
            <a:r>
              <a:rPr lang="en-US"/>
              <a:t> ante </a:t>
            </a:r>
            <a:r>
              <a:rPr lang="en-US" err="1"/>
              <a:t>ut</a:t>
            </a:r>
            <a:r>
              <a:rPr lang="en-US"/>
              <a:t>,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sapien</a:t>
            </a:r>
            <a:r>
              <a:rPr lang="en-US"/>
              <a:t>. Duis </a:t>
            </a:r>
            <a:r>
              <a:rPr lang="en-US" err="1"/>
              <a:t>interdum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at porta. Integer at diam vel </a:t>
            </a:r>
            <a:r>
              <a:rPr lang="en-US" err="1"/>
              <a:t>mauris</a:t>
            </a:r>
            <a:r>
              <a:rPr lang="en-US"/>
              <a:t> porta fermentum. </a:t>
            </a:r>
          </a:p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  <a:r>
              <a:rPr lang="en-US" err="1"/>
              <a:t>Pellentesque</a:t>
            </a:r>
            <a:r>
              <a:rPr lang="en-US"/>
              <a:t> et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bibendum</a:t>
            </a:r>
            <a:r>
              <a:rPr lang="en-US"/>
              <a:t>, </a:t>
            </a:r>
            <a:r>
              <a:rPr lang="en-US" err="1"/>
              <a:t>sollicitudin</a:t>
            </a:r>
            <a:r>
              <a:rPr lang="en-US"/>
              <a:t> ante </a:t>
            </a:r>
            <a:r>
              <a:rPr lang="en-US" err="1"/>
              <a:t>ut</a:t>
            </a:r>
            <a:r>
              <a:rPr lang="en-US"/>
              <a:t>,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sapien</a:t>
            </a:r>
            <a:r>
              <a:rPr lang="en-US"/>
              <a:t>. Duis </a:t>
            </a:r>
            <a:r>
              <a:rPr lang="en-US" err="1"/>
              <a:t>interdum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at porta. Integer at diam vel </a:t>
            </a:r>
            <a:r>
              <a:rPr lang="en-US" err="1"/>
              <a:t>mauris</a:t>
            </a:r>
            <a:r>
              <a:rPr lang="en-US"/>
              <a:t> porta fermentum. </a:t>
            </a:r>
          </a:p>
        </p:txBody>
      </p:sp>
      <p:sp>
        <p:nvSpPr>
          <p:cNvPr id="26" name="Text Placeholder 20">
            <a:extLst>
              <a:ext uri="{FF2B5EF4-FFF2-40B4-BE49-F238E27FC236}">
                <a16:creationId xmlns:a16="http://schemas.microsoft.com/office/drawing/2014/main" id="{E93BADAA-A98D-8F39-304F-1DAA0FDCAB4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477520" y="2714625"/>
            <a:ext cx="6360530" cy="873125"/>
          </a:xfrm>
          <a:prstGeom prst="rect">
            <a:avLst/>
          </a:prstGeom>
        </p:spPr>
        <p:txBody>
          <a:bodyPr wrap="none" lIns="0" tIns="0" rIns="0" bIns="0" numCol="2" spcCol="274320" anchor="t">
            <a:noAutofit/>
          </a:bodyPr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 Donec lacinia </a:t>
            </a:r>
            <a:r>
              <a:rPr lang="en-US" err="1"/>
              <a:t>bibendum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bibendum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 Integer  non mi </a:t>
            </a:r>
            <a:r>
              <a:rPr lang="en-US" err="1"/>
              <a:t>tincidunt</a:t>
            </a:r>
            <a:r>
              <a:rPr lang="en-US"/>
              <a:t>, </a:t>
            </a:r>
            <a:r>
              <a:rPr lang="en-US" err="1"/>
              <a:t>efficitur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consequat</a:t>
            </a:r>
            <a:r>
              <a:rPr lang="en-US"/>
              <a:t> ipsum. Donec </a:t>
            </a:r>
            <a:r>
              <a:rPr lang="en-US" err="1"/>
              <a:t>malesuada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 porta </a:t>
            </a:r>
            <a:r>
              <a:rPr lang="en-US" err="1"/>
              <a:t>pretium</a:t>
            </a:r>
            <a:r>
              <a:rPr lang="en-US"/>
              <a:t>. </a:t>
            </a:r>
            <a:r>
              <a:rPr lang="en-US" err="1"/>
              <a:t>Phasellus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condimentum</a:t>
            </a:r>
            <a:r>
              <a:rPr lang="en-US"/>
              <a:t> eros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malesuada</a:t>
            </a:r>
            <a:r>
              <a:rPr lang="en-US"/>
              <a:t>.</a:t>
            </a:r>
          </a:p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  <a:r>
              <a:rPr lang="en-US" err="1"/>
              <a:t>Pellentesque</a:t>
            </a:r>
            <a:r>
              <a:rPr lang="en-US"/>
              <a:t> et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bibendum</a:t>
            </a:r>
            <a:r>
              <a:rPr lang="en-US"/>
              <a:t>, </a:t>
            </a:r>
            <a:r>
              <a:rPr lang="en-US" err="1"/>
              <a:t>sollicitudin</a:t>
            </a:r>
            <a:r>
              <a:rPr lang="en-US"/>
              <a:t> ante </a:t>
            </a:r>
            <a:r>
              <a:rPr lang="en-US" err="1"/>
              <a:t>ut</a:t>
            </a:r>
            <a:r>
              <a:rPr lang="en-US"/>
              <a:t>,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sapien</a:t>
            </a:r>
            <a:r>
              <a:rPr lang="en-US"/>
              <a:t>. Duis </a:t>
            </a:r>
            <a:r>
              <a:rPr lang="en-US" err="1"/>
              <a:t>interdum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at porta. Integer at diam vel </a:t>
            </a:r>
            <a:r>
              <a:rPr lang="en-US" err="1"/>
              <a:t>mauris</a:t>
            </a:r>
            <a:r>
              <a:rPr lang="en-US"/>
              <a:t> porta fermentum. </a:t>
            </a:r>
          </a:p>
        </p:txBody>
      </p:sp>
      <p:sp>
        <p:nvSpPr>
          <p:cNvPr id="32" name="Text Placeholder 20">
            <a:extLst>
              <a:ext uri="{FF2B5EF4-FFF2-40B4-BE49-F238E27FC236}">
                <a16:creationId xmlns:a16="http://schemas.microsoft.com/office/drawing/2014/main" id="{0B3990DD-14FF-1E02-031C-C15CC9F0CC70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477520" y="3771900"/>
            <a:ext cx="6360530" cy="873125"/>
          </a:xfrm>
          <a:prstGeom prst="rect">
            <a:avLst/>
          </a:prstGeom>
        </p:spPr>
        <p:txBody>
          <a:bodyPr wrap="none" lIns="0" tIns="0" rIns="0" bIns="0" numCol="2" spcCol="274320" anchor="t">
            <a:noAutofit/>
          </a:bodyPr>
          <a:lstStyle>
            <a:lvl1pPr marL="0" indent="0">
              <a:lnSpc>
                <a:spcPct val="100000"/>
              </a:lnSpc>
              <a:buNone/>
              <a:defRPr sz="675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 Donec lacinia </a:t>
            </a:r>
            <a:r>
              <a:rPr lang="en-US" err="1"/>
              <a:t>bibendum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bibendum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 Integer  non mi </a:t>
            </a:r>
            <a:r>
              <a:rPr lang="en-US" err="1"/>
              <a:t>tincidunt</a:t>
            </a:r>
            <a:r>
              <a:rPr lang="en-US"/>
              <a:t>, </a:t>
            </a:r>
            <a:r>
              <a:rPr lang="en-US" err="1"/>
              <a:t>efficitur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consequat</a:t>
            </a:r>
            <a:r>
              <a:rPr lang="en-US"/>
              <a:t> ipsum. Donec </a:t>
            </a:r>
            <a:r>
              <a:rPr lang="en-US" err="1"/>
              <a:t>malesuada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 porta </a:t>
            </a:r>
            <a:r>
              <a:rPr lang="en-US" err="1"/>
              <a:t>pretium</a:t>
            </a:r>
            <a:r>
              <a:rPr lang="en-US"/>
              <a:t>. </a:t>
            </a:r>
            <a:r>
              <a:rPr lang="en-US" err="1"/>
              <a:t>Phasellus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condimentum</a:t>
            </a:r>
            <a:r>
              <a:rPr lang="en-US"/>
              <a:t> eros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malesuada</a:t>
            </a:r>
            <a:r>
              <a:rPr lang="en-US"/>
              <a:t>.</a:t>
            </a:r>
          </a:p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  <a:r>
              <a:rPr lang="en-US" err="1"/>
              <a:t>Pellentesque</a:t>
            </a:r>
            <a:r>
              <a:rPr lang="en-US"/>
              <a:t> et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bibendum</a:t>
            </a:r>
            <a:r>
              <a:rPr lang="en-US"/>
              <a:t>, </a:t>
            </a:r>
            <a:r>
              <a:rPr lang="en-US" err="1"/>
              <a:t>sollicitudin</a:t>
            </a:r>
            <a:r>
              <a:rPr lang="en-US"/>
              <a:t> ante </a:t>
            </a:r>
            <a:r>
              <a:rPr lang="en-US" err="1"/>
              <a:t>ut</a:t>
            </a:r>
            <a:r>
              <a:rPr lang="en-US"/>
              <a:t>,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sapien</a:t>
            </a:r>
            <a:r>
              <a:rPr lang="en-US"/>
              <a:t>. Duis </a:t>
            </a:r>
            <a:r>
              <a:rPr lang="en-US" err="1"/>
              <a:t>interdum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at porta. Integer at diam vel </a:t>
            </a:r>
            <a:r>
              <a:rPr lang="en-US" err="1"/>
              <a:t>mauris</a:t>
            </a:r>
            <a:r>
              <a:rPr lang="en-US"/>
              <a:t> porta fermentum. 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F8E0A694-5594-D01F-6E1C-64C29B8F55F6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02A07C4B-2484-DBC5-447E-63E9D537699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53689868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087DF3E-07BB-506D-C5A0-317B37A323CB}"/>
              </a:ext>
            </a:extLst>
          </p:cNvPr>
          <p:cNvCxnSpPr>
            <a:cxnSpLocks/>
          </p:cNvCxnSpPr>
          <p:nvPr userDrawn="1"/>
        </p:nvCxnSpPr>
        <p:spPr>
          <a:xfrm>
            <a:off x="10198958" y="-431525"/>
            <a:ext cx="4155120" cy="0"/>
          </a:xfrm>
          <a:prstGeom prst="line">
            <a:avLst/>
          </a:prstGeom>
          <a:ln w="9525">
            <a:solidFill>
              <a:srgbClr val="2222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20">
            <a:extLst>
              <a:ext uri="{FF2B5EF4-FFF2-40B4-BE49-F238E27FC236}">
                <a16:creationId xmlns:a16="http://schemas.microsoft.com/office/drawing/2014/main" id="{C89B4CF7-10E9-1E68-0183-BE6A094E9AD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rgbClr val="0031A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pic>
        <p:nvPicPr>
          <p:cNvPr id="18" name="NASA_Insignia-RGB.svg" descr="NASA_Insignia-RGB.svg">
            <a:extLst>
              <a:ext uri="{FF2B5EF4-FFF2-40B4-BE49-F238E27FC236}">
                <a16:creationId xmlns:a16="http://schemas.microsoft.com/office/drawing/2014/main" id="{BFA3ABDC-17B1-1B05-18F5-4AA4557765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28" name="Text Placeholder 20">
            <a:extLst>
              <a:ext uri="{FF2B5EF4-FFF2-40B4-BE49-F238E27FC236}">
                <a16:creationId xmlns:a16="http://schemas.microsoft.com/office/drawing/2014/main" id="{7E991473-1D3D-FAC2-EBBF-59662B87508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9" y="919420"/>
            <a:ext cx="3700382" cy="3681808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buNone/>
              <a:defRPr sz="3000" b="0">
                <a:solidFill>
                  <a:srgbClr val="0031A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Opening statement goes here.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nec, </a:t>
            </a:r>
            <a:r>
              <a:rPr lang="en-US" dirty="0" err="1"/>
              <a:t>faucibus</a:t>
            </a:r>
            <a:endParaRPr lang="en-US" dirty="0"/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9A454CC5-9AA3-DF27-D5C9-636BC2D68D2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43434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Presentation Tile Goes here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DEB9953F-97B6-3A87-703B-375EE516B54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29143" y="1118319"/>
            <a:ext cx="4228549" cy="3682281"/>
          </a:xfrm>
          <a:prstGeom prst="rect">
            <a:avLst/>
          </a:prstGeom>
        </p:spPr>
        <p:txBody>
          <a:bodyPr wrap="square" lIns="0" tIns="0" rIns="0" bIns="0" numCol="1" spcCol="274320"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..</a:t>
            </a:r>
          </a:p>
          <a:p>
            <a:pPr lvl="0"/>
            <a:endParaRPr lang="en-US"/>
          </a:p>
          <a:p>
            <a:pPr lvl="0"/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  <a:p>
            <a:pPr lvl="0"/>
            <a:endParaRPr lang="en-US"/>
          </a:p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</p:txBody>
      </p:sp>
      <p:sp>
        <p:nvSpPr>
          <p:cNvPr id="54" name="Straight Connector 2">
            <a:extLst>
              <a:ext uri="{FF2B5EF4-FFF2-40B4-BE49-F238E27FC236}">
                <a16:creationId xmlns:a16="http://schemas.microsoft.com/office/drawing/2014/main" id="{E4D0FD1C-E2F7-519C-20C3-5490111D71A2}"/>
              </a:ext>
            </a:extLst>
          </p:cNvPr>
          <p:cNvSpPr/>
          <p:nvPr userDrawn="1"/>
        </p:nvSpPr>
        <p:spPr>
          <a:xfrm flipH="1" flipV="1">
            <a:off x="14231075" y="2988026"/>
            <a:ext cx="4191720" cy="0"/>
          </a:xfrm>
          <a:prstGeom prst="line">
            <a:avLst/>
          </a:prstGeom>
          <a:ln w="15875">
            <a:solidFill>
              <a:srgbClr val="222222"/>
            </a:solidFill>
          </a:ln>
        </p:spPr>
        <p:txBody>
          <a:bodyPr lIns="17142" rIns="17142"/>
          <a:lstStyle/>
          <a:p>
            <a:pPr defTabSz="342900">
              <a:lnSpc>
                <a:spcPct val="100000"/>
              </a:lnSpc>
              <a:spcBef>
                <a:spcPts val="0"/>
              </a:spcBef>
              <a:defRPr sz="1400">
                <a:solidFill>
                  <a:srgbClr val="00D5D5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525"/>
          </a:p>
        </p:txBody>
      </p:sp>
      <p:pic>
        <p:nvPicPr>
          <p:cNvPr id="58" name="NASA_Insignia-RGB.svg" descr="NASA_Insignia-RGB.svg">
            <a:extLst>
              <a:ext uri="{FF2B5EF4-FFF2-40B4-BE49-F238E27FC236}">
                <a16:creationId xmlns:a16="http://schemas.microsoft.com/office/drawing/2014/main" id="{353DD5B0-C1CB-F02E-65C0-0407A47898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01432" y="0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61" name="TextBox 9">
            <a:extLst>
              <a:ext uri="{FF2B5EF4-FFF2-40B4-BE49-F238E27FC236}">
                <a16:creationId xmlns:a16="http://schemas.microsoft.com/office/drawing/2014/main" id="{30DCD197-E1B5-AF05-E544-507706892367}"/>
              </a:ext>
            </a:extLst>
          </p:cNvPr>
          <p:cNvSpPr txBox="1"/>
          <p:nvPr userDrawn="1"/>
        </p:nvSpPr>
        <p:spPr>
          <a:xfrm>
            <a:off x="9983905" y="4856555"/>
            <a:ext cx="1994276" cy="923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pPr>
              <a:lnSpc>
                <a:spcPct val="100000"/>
              </a:lnSpc>
            </a:pPr>
            <a:r>
              <a:rPr sz="600"/>
              <a:t>nasa.gov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FE40AF47-850B-5761-CB0A-B4A4FCB80827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EF7470A5-B96F-1550-A189-8D7F8E7A228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18220364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087DF3E-07BB-506D-C5A0-317B37A323CB}"/>
              </a:ext>
            </a:extLst>
          </p:cNvPr>
          <p:cNvCxnSpPr>
            <a:cxnSpLocks/>
          </p:cNvCxnSpPr>
          <p:nvPr userDrawn="1"/>
        </p:nvCxnSpPr>
        <p:spPr>
          <a:xfrm>
            <a:off x="10198958" y="-431525"/>
            <a:ext cx="4155120" cy="0"/>
          </a:xfrm>
          <a:prstGeom prst="line">
            <a:avLst/>
          </a:prstGeom>
          <a:ln w="9525">
            <a:solidFill>
              <a:srgbClr val="2222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20">
            <a:extLst>
              <a:ext uri="{FF2B5EF4-FFF2-40B4-BE49-F238E27FC236}">
                <a16:creationId xmlns:a16="http://schemas.microsoft.com/office/drawing/2014/main" id="{C89B4CF7-10E9-1E68-0183-BE6A094E9AD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rgbClr val="E4022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pic>
        <p:nvPicPr>
          <p:cNvPr id="18" name="NASA_Insignia-RGB.svg" descr="NASA_Insignia-RGB.svg">
            <a:extLst>
              <a:ext uri="{FF2B5EF4-FFF2-40B4-BE49-F238E27FC236}">
                <a16:creationId xmlns:a16="http://schemas.microsoft.com/office/drawing/2014/main" id="{BFA3ABDC-17B1-1B05-18F5-4AA4557765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28" name="Text Placeholder 20">
            <a:extLst>
              <a:ext uri="{FF2B5EF4-FFF2-40B4-BE49-F238E27FC236}">
                <a16:creationId xmlns:a16="http://schemas.microsoft.com/office/drawing/2014/main" id="{7E991473-1D3D-FAC2-EBBF-59662B87508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9" y="919420"/>
            <a:ext cx="3700382" cy="3681808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buNone/>
              <a:defRPr sz="3000" b="0">
                <a:solidFill>
                  <a:srgbClr val="E4022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Opening statement goes here.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nec, </a:t>
            </a:r>
            <a:r>
              <a:rPr lang="en-US" dirty="0" err="1"/>
              <a:t>faucibus</a:t>
            </a:r>
            <a:endParaRPr lang="en-US" dirty="0"/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9A454CC5-9AA3-DF27-D5C9-636BC2D68D2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43434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Presentation Tile Goes here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DEB9953F-97B6-3A87-703B-375EE516B54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29143" y="1118319"/>
            <a:ext cx="4228549" cy="3682281"/>
          </a:xfrm>
          <a:prstGeom prst="rect">
            <a:avLst/>
          </a:prstGeom>
        </p:spPr>
        <p:txBody>
          <a:bodyPr wrap="square" lIns="0" tIns="0" rIns="0" bIns="0" numCol="1" spcCol="274320"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..</a:t>
            </a:r>
          </a:p>
          <a:p>
            <a:pPr lvl="0"/>
            <a:endParaRPr lang="en-US"/>
          </a:p>
          <a:p>
            <a:pPr lvl="0"/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  <a:p>
            <a:pPr lvl="0"/>
            <a:endParaRPr lang="en-US"/>
          </a:p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</p:txBody>
      </p:sp>
      <p:sp>
        <p:nvSpPr>
          <p:cNvPr id="54" name="Straight Connector 2">
            <a:extLst>
              <a:ext uri="{FF2B5EF4-FFF2-40B4-BE49-F238E27FC236}">
                <a16:creationId xmlns:a16="http://schemas.microsoft.com/office/drawing/2014/main" id="{E4D0FD1C-E2F7-519C-20C3-5490111D71A2}"/>
              </a:ext>
            </a:extLst>
          </p:cNvPr>
          <p:cNvSpPr/>
          <p:nvPr userDrawn="1"/>
        </p:nvSpPr>
        <p:spPr>
          <a:xfrm flipH="1" flipV="1">
            <a:off x="14231075" y="2988026"/>
            <a:ext cx="4191720" cy="0"/>
          </a:xfrm>
          <a:prstGeom prst="line">
            <a:avLst/>
          </a:prstGeom>
          <a:ln w="15875">
            <a:solidFill>
              <a:srgbClr val="222222"/>
            </a:solidFill>
          </a:ln>
        </p:spPr>
        <p:txBody>
          <a:bodyPr lIns="17142" rIns="17142"/>
          <a:lstStyle/>
          <a:p>
            <a:pPr defTabSz="342900">
              <a:lnSpc>
                <a:spcPct val="100000"/>
              </a:lnSpc>
              <a:spcBef>
                <a:spcPts val="0"/>
              </a:spcBef>
              <a:defRPr sz="1400">
                <a:solidFill>
                  <a:srgbClr val="00D5D5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525"/>
          </a:p>
        </p:txBody>
      </p:sp>
      <p:pic>
        <p:nvPicPr>
          <p:cNvPr id="58" name="NASA_Insignia-RGB.svg" descr="NASA_Insignia-RGB.svg">
            <a:extLst>
              <a:ext uri="{FF2B5EF4-FFF2-40B4-BE49-F238E27FC236}">
                <a16:creationId xmlns:a16="http://schemas.microsoft.com/office/drawing/2014/main" id="{353DD5B0-C1CB-F02E-65C0-0407A47898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01432" y="0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61" name="TextBox 9">
            <a:extLst>
              <a:ext uri="{FF2B5EF4-FFF2-40B4-BE49-F238E27FC236}">
                <a16:creationId xmlns:a16="http://schemas.microsoft.com/office/drawing/2014/main" id="{30DCD197-E1B5-AF05-E544-507706892367}"/>
              </a:ext>
            </a:extLst>
          </p:cNvPr>
          <p:cNvSpPr txBox="1"/>
          <p:nvPr userDrawn="1"/>
        </p:nvSpPr>
        <p:spPr>
          <a:xfrm>
            <a:off x="9983905" y="4856555"/>
            <a:ext cx="1994276" cy="923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pPr>
              <a:lnSpc>
                <a:spcPct val="100000"/>
              </a:lnSpc>
            </a:pPr>
            <a:r>
              <a:rPr sz="600"/>
              <a:t>nasa.gov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AEC4DF-DB48-9FB5-7816-CC0DC30C146E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D2CFDD87-DD2B-C316-D29E-17784300B15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371005307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6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087DF3E-07BB-506D-C5A0-317B37A323CB}"/>
              </a:ext>
            </a:extLst>
          </p:cNvPr>
          <p:cNvCxnSpPr>
            <a:cxnSpLocks/>
          </p:cNvCxnSpPr>
          <p:nvPr userDrawn="1"/>
        </p:nvCxnSpPr>
        <p:spPr>
          <a:xfrm>
            <a:off x="10198958" y="-431525"/>
            <a:ext cx="4155120" cy="0"/>
          </a:xfrm>
          <a:prstGeom prst="line">
            <a:avLst/>
          </a:prstGeom>
          <a:ln w="9525">
            <a:solidFill>
              <a:srgbClr val="2222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20">
            <a:extLst>
              <a:ext uri="{FF2B5EF4-FFF2-40B4-BE49-F238E27FC236}">
                <a16:creationId xmlns:a16="http://schemas.microsoft.com/office/drawing/2014/main" id="{C89B4CF7-10E9-1E68-0183-BE6A094E9AD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rgbClr val="E4022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pic>
        <p:nvPicPr>
          <p:cNvPr id="18" name="NASA_Insignia-RGB.svg" descr="NASA_Insignia-RGB.svg">
            <a:extLst>
              <a:ext uri="{FF2B5EF4-FFF2-40B4-BE49-F238E27FC236}">
                <a16:creationId xmlns:a16="http://schemas.microsoft.com/office/drawing/2014/main" id="{BFA3ABDC-17B1-1B05-18F5-4AA4557765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9A454CC5-9AA3-DF27-D5C9-636BC2D68D2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43434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Presentation Tile Goes here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DEB9953F-97B6-3A87-703B-375EE516B54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29143" y="1118319"/>
            <a:ext cx="4228549" cy="3682281"/>
          </a:xfrm>
          <a:prstGeom prst="rect">
            <a:avLst/>
          </a:prstGeom>
        </p:spPr>
        <p:txBody>
          <a:bodyPr wrap="square" lIns="0" tIns="0" rIns="0" bIns="0" numCol="1" spcCol="274320"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..</a:t>
            </a:r>
          </a:p>
          <a:p>
            <a:pPr lvl="0"/>
            <a:endParaRPr lang="en-US"/>
          </a:p>
          <a:p>
            <a:pPr lvl="0"/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  <a:p>
            <a:pPr lvl="0"/>
            <a:endParaRPr lang="en-US"/>
          </a:p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</p:txBody>
      </p:sp>
      <p:sp>
        <p:nvSpPr>
          <p:cNvPr id="54" name="Straight Connector 2">
            <a:extLst>
              <a:ext uri="{FF2B5EF4-FFF2-40B4-BE49-F238E27FC236}">
                <a16:creationId xmlns:a16="http://schemas.microsoft.com/office/drawing/2014/main" id="{E4D0FD1C-E2F7-519C-20C3-5490111D71A2}"/>
              </a:ext>
            </a:extLst>
          </p:cNvPr>
          <p:cNvSpPr/>
          <p:nvPr userDrawn="1"/>
        </p:nvSpPr>
        <p:spPr>
          <a:xfrm flipH="1" flipV="1">
            <a:off x="14231075" y="2988026"/>
            <a:ext cx="4191720" cy="0"/>
          </a:xfrm>
          <a:prstGeom prst="line">
            <a:avLst/>
          </a:prstGeom>
          <a:ln w="15875">
            <a:solidFill>
              <a:srgbClr val="222222"/>
            </a:solidFill>
          </a:ln>
        </p:spPr>
        <p:txBody>
          <a:bodyPr lIns="17142" rIns="17142"/>
          <a:lstStyle/>
          <a:p>
            <a:pPr defTabSz="342900">
              <a:lnSpc>
                <a:spcPct val="100000"/>
              </a:lnSpc>
              <a:spcBef>
                <a:spcPts val="0"/>
              </a:spcBef>
              <a:defRPr sz="1400">
                <a:solidFill>
                  <a:srgbClr val="00D5D5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525"/>
          </a:p>
        </p:txBody>
      </p:sp>
      <p:pic>
        <p:nvPicPr>
          <p:cNvPr id="58" name="NASA_Insignia-RGB.svg" descr="NASA_Insignia-RGB.svg">
            <a:extLst>
              <a:ext uri="{FF2B5EF4-FFF2-40B4-BE49-F238E27FC236}">
                <a16:creationId xmlns:a16="http://schemas.microsoft.com/office/drawing/2014/main" id="{353DD5B0-C1CB-F02E-65C0-0407A47898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01432" y="0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61" name="TextBox 9">
            <a:extLst>
              <a:ext uri="{FF2B5EF4-FFF2-40B4-BE49-F238E27FC236}">
                <a16:creationId xmlns:a16="http://schemas.microsoft.com/office/drawing/2014/main" id="{30DCD197-E1B5-AF05-E544-507706892367}"/>
              </a:ext>
            </a:extLst>
          </p:cNvPr>
          <p:cNvSpPr txBox="1"/>
          <p:nvPr userDrawn="1"/>
        </p:nvSpPr>
        <p:spPr>
          <a:xfrm>
            <a:off x="9983905" y="4856555"/>
            <a:ext cx="1994276" cy="923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pPr>
              <a:lnSpc>
                <a:spcPct val="100000"/>
              </a:lnSpc>
            </a:pPr>
            <a:r>
              <a:rPr sz="600"/>
              <a:t>nasa.gov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C24AB5AB-4069-68DF-7F0C-25E0A84FAC39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DB40D3FB-17E7-2227-8FDF-B731171CAED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6" name="Text Placeholder 20">
            <a:extLst>
              <a:ext uri="{FF2B5EF4-FFF2-40B4-BE49-F238E27FC236}">
                <a16:creationId xmlns:a16="http://schemas.microsoft.com/office/drawing/2014/main" id="{0A07DC2C-CC96-E08F-4915-2F380E0E759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9" y="919420"/>
            <a:ext cx="3700382" cy="3681808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buNone/>
              <a:defRPr sz="3000" b="0">
                <a:solidFill>
                  <a:srgbClr val="E4022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Opening statement goes here.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nec, </a:t>
            </a:r>
            <a:r>
              <a:rPr lang="en-US" dirty="0" err="1"/>
              <a:t>faucibus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591584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7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087DF3E-07BB-506D-C5A0-317B37A323CB}"/>
              </a:ext>
            </a:extLst>
          </p:cNvPr>
          <p:cNvCxnSpPr>
            <a:cxnSpLocks/>
          </p:cNvCxnSpPr>
          <p:nvPr userDrawn="1"/>
        </p:nvCxnSpPr>
        <p:spPr>
          <a:xfrm>
            <a:off x="10198958" y="-431525"/>
            <a:ext cx="4155120" cy="0"/>
          </a:xfrm>
          <a:prstGeom prst="line">
            <a:avLst/>
          </a:prstGeom>
          <a:ln w="9525">
            <a:solidFill>
              <a:srgbClr val="2222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20">
            <a:extLst>
              <a:ext uri="{FF2B5EF4-FFF2-40B4-BE49-F238E27FC236}">
                <a16:creationId xmlns:a16="http://schemas.microsoft.com/office/drawing/2014/main" id="{C89B4CF7-10E9-1E68-0183-BE6A094E9AD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rgbClr val="0031A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pic>
        <p:nvPicPr>
          <p:cNvPr id="18" name="NASA_Insignia-RGB.svg" descr="NASA_Insignia-RGB.svg">
            <a:extLst>
              <a:ext uri="{FF2B5EF4-FFF2-40B4-BE49-F238E27FC236}">
                <a16:creationId xmlns:a16="http://schemas.microsoft.com/office/drawing/2014/main" id="{BFA3ABDC-17B1-1B05-18F5-4AA4557765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28" name="Text Placeholder 20">
            <a:extLst>
              <a:ext uri="{FF2B5EF4-FFF2-40B4-BE49-F238E27FC236}">
                <a16:creationId xmlns:a16="http://schemas.microsoft.com/office/drawing/2014/main" id="{7E991473-1D3D-FAC2-EBBF-59662B87508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86309" y="919420"/>
            <a:ext cx="3700382" cy="3681808"/>
          </a:xfrm>
          <a:prstGeom prst="rect">
            <a:avLst/>
          </a:prstGeom>
        </p:spPr>
        <p:txBody>
          <a:bodyPr lIns="0" tIns="0" rIns="0" bIns="0" anchor="t"/>
          <a:lstStyle>
            <a:lvl1pPr marL="0" indent="0">
              <a:lnSpc>
                <a:spcPct val="100000"/>
              </a:lnSpc>
              <a:buNone/>
              <a:defRPr sz="3000" b="0">
                <a:solidFill>
                  <a:srgbClr val="0031A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Opening statement goes here.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faucibus</a:t>
            </a:r>
            <a:endParaRPr lang="en-US" dirty="0"/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9A454CC5-9AA3-DF27-D5C9-636BC2D68D2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43434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Presentation Tile Goes here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DEB9953F-97B6-3A87-703B-375EE516B54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629143" y="1118319"/>
            <a:ext cx="4228549" cy="3682281"/>
          </a:xfrm>
          <a:prstGeom prst="rect">
            <a:avLst/>
          </a:prstGeom>
        </p:spPr>
        <p:txBody>
          <a:bodyPr wrap="square" lIns="0" tIns="0" rIns="0" bIns="0" numCol="1" spcCol="274320"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..</a:t>
            </a:r>
          </a:p>
          <a:p>
            <a:pPr lvl="0"/>
            <a:endParaRPr lang="en-US"/>
          </a:p>
          <a:p>
            <a:pPr lvl="0"/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  <a:p>
            <a:pPr lvl="0"/>
            <a:endParaRPr lang="en-US"/>
          </a:p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</p:txBody>
      </p:sp>
      <p:sp>
        <p:nvSpPr>
          <p:cNvPr id="54" name="Straight Connector 2">
            <a:extLst>
              <a:ext uri="{FF2B5EF4-FFF2-40B4-BE49-F238E27FC236}">
                <a16:creationId xmlns:a16="http://schemas.microsoft.com/office/drawing/2014/main" id="{E4D0FD1C-E2F7-519C-20C3-5490111D71A2}"/>
              </a:ext>
            </a:extLst>
          </p:cNvPr>
          <p:cNvSpPr/>
          <p:nvPr userDrawn="1"/>
        </p:nvSpPr>
        <p:spPr>
          <a:xfrm flipH="1" flipV="1">
            <a:off x="14231075" y="2988026"/>
            <a:ext cx="4191720" cy="0"/>
          </a:xfrm>
          <a:prstGeom prst="line">
            <a:avLst/>
          </a:prstGeom>
          <a:ln w="15875">
            <a:solidFill>
              <a:srgbClr val="222222"/>
            </a:solidFill>
          </a:ln>
        </p:spPr>
        <p:txBody>
          <a:bodyPr lIns="17142" rIns="17142"/>
          <a:lstStyle/>
          <a:p>
            <a:pPr defTabSz="342900">
              <a:lnSpc>
                <a:spcPct val="100000"/>
              </a:lnSpc>
              <a:spcBef>
                <a:spcPts val="0"/>
              </a:spcBef>
              <a:defRPr sz="1400">
                <a:solidFill>
                  <a:srgbClr val="00D5D5"/>
                </a:solidFill>
                <a:latin typeface="Arial"/>
                <a:ea typeface="Arial"/>
                <a:cs typeface="Arial"/>
                <a:sym typeface="Arial"/>
              </a:defRPr>
            </a:pPr>
            <a:endParaRPr sz="525"/>
          </a:p>
        </p:txBody>
      </p:sp>
      <p:pic>
        <p:nvPicPr>
          <p:cNvPr id="58" name="NASA_Insignia-RGB.svg" descr="NASA_Insignia-RGB.svg">
            <a:extLst>
              <a:ext uri="{FF2B5EF4-FFF2-40B4-BE49-F238E27FC236}">
                <a16:creationId xmlns:a16="http://schemas.microsoft.com/office/drawing/2014/main" id="{353DD5B0-C1CB-F02E-65C0-0407A47898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01432" y="0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61" name="TextBox 9">
            <a:extLst>
              <a:ext uri="{FF2B5EF4-FFF2-40B4-BE49-F238E27FC236}">
                <a16:creationId xmlns:a16="http://schemas.microsoft.com/office/drawing/2014/main" id="{30DCD197-E1B5-AF05-E544-507706892367}"/>
              </a:ext>
            </a:extLst>
          </p:cNvPr>
          <p:cNvSpPr txBox="1"/>
          <p:nvPr userDrawn="1"/>
        </p:nvSpPr>
        <p:spPr>
          <a:xfrm>
            <a:off x="9983905" y="4856555"/>
            <a:ext cx="1994276" cy="923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pPr>
              <a:lnSpc>
                <a:spcPct val="100000"/>
              </a:lnSpc>
            </a:pPr>
            <a:r>
              <a:rPr sz="600"/>
              <a:t>nasa.gov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C24AB5AB-4069-68DF-7F0C-25E0A84FAC39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DB40D3FB-17E7-2227-8FDF-B731171CAED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72967270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8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0">
            <a:extLst>
              <a:ext uri="{FF2B5EF4-FFF2-40B4-BE49-F238E27FC236}">
                <a16:creationId xmlns:a16="http://schemas.microsoft.com/office/drawing/2014/main" id="{CE124AB8-A479-2EB8-EFBC-D478DCC2653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rgbClr val="0031A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6" name="Text Placeholder 20">
            <a:extLst>
              <a:ext uri="{FF2B5EF4-FFF2-40B4-BE49-F238E27FC236}">
                <a16:creationId xmlns:a16="http://schemas.microsoft.com/office/drawing/2014/main" id="{F98AAF2B-C44D-0DCE-19D9-EE7A6A4DDF8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43434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Presentation Tile Goes here</a:t>
            </a:r>
          </a:p>
        </p:txBody>
      </p:sp>
      <p:pic>
        <p:nvPicPr>
          <p:cNvPr id="7" name="NASA_Insignia-RGB.svg" descr="NASA_Insignia-RGB.svg">
            <a:extLst>
              <a:ext uri="{FF2B5EF4-FFF2-40B4-BE49-F238E27FC236}">
                <a16:creationId xmlns:a16="http://schemas.microsoft.com/office/drawing/2014/main" id="{D29A192B-B58F-C28C-F726-CEB5878D90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 Placeholder 20">
            <a:extLst>
              <a:ext uri="{FF2B5EF4-FFF2-40B4-BE49-F238E27FC236}">
                <a16:creationId xmlns:a16="http://schemas.microsoft.com/office/drawing/2014/main" id="{A2D6B5A1-9613-AA17-913E-2BB51370E5A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86308" y="828675"/>
            <a:ext cx="6466452" cy="796373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rgbClr val="0031A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77A714F9-AC86-653F-01F2-5313228A5AE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1277" y="1587944"/>
            <a:ext cx="8566415" cy="3212656"/>
          </a:xfrm>
          <a:prstGeom prst="rect">
            <a:avLst/>
          </a:prstGeom>
        </p:spPr>
        <p:txBody>
          <a:bodyPr wrap="square" lIns="0" tIns="0" rIns="0" bIns="0" numCol="2" spcCol="274320"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Supporting text goes here.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nec, </a:t>
            </a:r>
            <a:r>
              <a:rPr lang="en-US" dirty="0" err="1"/>
              <a:t>faucibus</a:t>
            </a:r>
            <a:r>
              <a:rPr lang="en-US" dirty="0"/>
              <a:t> cursus ipsum. Duis libero </a:t>
            </a:r>
            <a:r>
              <a:rPr lang="en-US" dirty="0" err="1"/>
              <a:t>leo</a:t>
            </a:r>
            <a:r>
              <a:rPr lang="en-US" dirty="0"/>
              <a:t>, tempus at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, tempus gravida sem.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nec </a:t>
            </a:r>
            <a:r>
              <a:rPr lang="en-US" dirty="0" err="1"/>
              <a:t>erat</a:t>
            </a:r>
            <a:r>
              <a:rPr lang="en-US" dirty="0"/>
              <a:t> dictum, </a:t>
            </a:r>
            <a:r>
              <a:rPr lang="en-US" dirty="0" err="1"/>
              <a:t>quis</a:t>
            </a:r>
            <a:r>
              <a:rPr lang="en-US" dirty="0"/>
              <a:t> dictum eros </a:t>
            </a:r>
            <a:r>
              <a:rPr lang="en-US" dirty="0" err="1"/>
              <a:t>tempor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semper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ipsum nisi,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..</a:t>
            </a:r>
          </a:p>
          <a:p>
            <a:pPr lvl="0"/>
            <a:r>
              <a:rPr lang="en-US" dirty="0" err="1"/>
              <a:t>Aliquam</a:t>
            </a:r>
            <a:r>
              <a:rPr lang="en-US" dirty="0"/>
              <a:t> vestibulum </a:t>
            </a:r>
            <a:r>
              <a:rPr lang="en-US" dirty="0" err="1"/>
              <a:t>elit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</a:t>
            </a:r>
            <a:r>
              <a:rPr lang="en-US" dirty="0" err="1"/>
              <a:t>suscipit</a:t>
            </a:r>
            <a:r>
              <a:rPr lang="en-US" dirty="0"/>
              <a:t> ac diam a </a:t>
            </a:r>
            <a:r>
              <a:rPr lang="en-US" dirty="0" err="1"/>
              <a:t>ornare</a:t>
            </a:r>
            <a:r>
              <a:rPr lang="en-US" dirty="0"/>
              <a:t>. Donec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,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 vel,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sem. Proin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, nec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, </a:t>
            </a:r>
            <a:r>
              <a:rPr lang="en-US" dirty="0" err="1"/>
              <a:t>malesuada</a:t>
            </a:r>
            <a:r>
              <a:rPr lang="en-US" dirty="0"/>
              <a:t> in </a:t>
            </a:r>
            <a:r>
              <a:rPr lang="en-US" dirty="0" err="1"/>
              <a:t>tristique</a:t>
            </a:r>
            <a:r>
              <a:rPr lang="en-US" dirty="0"/>
              <a:t> at, gravida sed </a:t>
            </a:r>
            <a:r>
              <a:rPr lang="en-US" dirty="0" err="1"/>
              <a:t>urna</a:t>
            </a:r>
            <a:r>
              <a:rPr lang="en-US" dirty="0"/>
              <a:t>. Morbi </a:t>
            </a:r>
            <a:r>
              <a:rPr lang="en-US" dirty="0" err="1"/>
              <a:t>elementum</a:t>
            </a:r>
            <a:r>
              <a:rPr lang="en-US" dirty="0"/>
              <a:t>, dolor sed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,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, et cursus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. </a:t>
            </a:r>
          </a:p>
          <a:p>
            <a:pPr lvl="0"/>
            <a:r>
              <a:rPr lang="en-US" dirty="0" err="1"/>
              <a:t>Aliquam</a:t>
            </a:r>
            <a:r>
              <a:rPr lang="en-US" dirty="0"/>
              <a:t> vestibulum </a:t>
            </a:r>
            <a:r>
              <a:rPr lang="en-US" dirty="0" err="1"/>
              <a:t>elit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</a:t>
            </a:r>
            <a:r>
              <a:rPr lang="en-US" dirty="0" err="1"/>
              <a:t>suscipit</a:t>
            </a:r>
            <a:r>
              <a:rPr lang="en-US" dirty="0"/>
              <a:t> ac diam a </a:t>
            </a:r>
            <a:r>
              <a:rPr lang="en-US" dirty="0" err="1"/>
              <a:t>ornare</a:t>
            </a:r>
            <a:r>
              <a:rPr lang="en-US" dirty="0"/>
              <a:t>. Donec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,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 vel,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sem. Proin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, nec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, </a:t>
            </a:r>
            <a:r>
              <a:rPr lang="en-US" dirty="0" err="1"/>
              <a:t>malesuada</a:t>
            </a:r>
            <a:r>
              <a:rPr lang="en-US" dirty="0"/>
              <a:t> in </a:t>
            </a:r>
            <a:r>
              <a:rPr lang="en-US" dirty="0" err="1"/>
              <a:t>tristique</a:t>
            </a:r>
            <a:r>
              <a:rPr lang="en-US" dirty="0"/>
              <a:t> at, gravida sed </a:t>
            </a:r>
            <a:r>
              <a:rPr lang="en-US" dirty="0" err="1"/>
              <a:t>urna</a:t>
            </a:r>
            <a:r>
              <a:rPr lang="en-US" dirty="0"/>
              <a:t>. Morbi </a:t>
            </a:r>
            <a:r>
              <a:rPr lang="en-US" dirty="0" err="1"/>
              <a:t>elementum</a:t>
            </a:r>
            <a:r>
              <a:rPr lang="en-US" dirty="0"/>
              <a:t>, dolor sed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,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, et cursus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. 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Supporting text goes here. 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nec, </a:t>
            </a:r>
            <a:r>
              <a:rPr lang="en-US" dirty="0" err="1"/>
              <a:t>faucibus</a:t>
            </a:r>
            <a:r>
              <a:rPr lang="en-US" dirty="0"/>
              <a:t> cursus ipsum. Duis libero </a:t>
            </a:r>
            <a:r>
              <a:rPr lang="en-US" dirty="0" err="1"/>
              <a:t>leo</a:t>
            </a:r>
            <a:r>
              <a:rPr lang="en-US" dirty="0"/>
              <a:t>, tempus at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, tempus gravida sem.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nec </a:t>
            </a:r>
            <a:r>
              <a:rPr lang="en-US" dirty="0" err="1"/>
              <a:t>erat</a:t>
            </a:r>
            <a:r>
              <a:rPr lang="en-US" dirty="0"/>
              <a:t> dictum, </a:t>
            </a:r>
            <a:r>
              <a:rPr lang="en-US" dirty="0" err="1"/>
              <a:t>quis</a:t>
            </a:r>
            <a:r>
              <a:rPr lang="en-US" dirty="0"/>
              <a:t> dictum eros </a:t>
            </a:r>
            <a:r>
              <a:rPr lang="en-US" dirty="0" err="1"/>
              <a:t>tempor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semper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ipsum nisi,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..</a:t>
            </a:r>
          </a:p>
          <a:p>
            <a:pPr lvl="0"/>
            <a:r>
              <a:rPr lang="en-US" dirty="0" err="1"/>
              <a:t>Aliquam</a:t>
            </a:r>
            <a:r>
              <a:rPr lang="en-US" dirty="0"/>
              <a:t> vestibulum </a:t>
            </a:r>
            <a:r>
              <a:rPr lang="en-US" dirty="0" err="1"/>
              <a:t>elit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</a:t>
            </a:r>
            <a:r>
              <a:rPr lang="en-US" dirty="0" err="1"/>
              <a:t>suscipit</a:t>
            </a:r>
            <a:r>
              <a:rPr lang="en-US" dirty="0"/>
              <a:t> ac diam a </a:t>
            </a:r>
            <a:r>
              <a:rPr lang="en-US" dirty="0" err="1"/>
              <a:t>ornare</a:t>
            </a:r>
            <a:r>
              <a:rPr lang="en-US" dirty="0"/>
              <a:t>. Donec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,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 vel,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sem. Proin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, nec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, </a:t>
            </a:r>
            <a:r>
              <a:rPr lang="en-US" dirty="0" err="1"/>
              <a:t>malesuada</a:t>
            </a:r>
            <a:r>
              <a:rPr lang="en-US" dirty="0"/>
              <a:t> in </a:t>
            </a:r>
            <a:r>
              <a:rPr lang="en-US" dirty="0" err="1"/>
              <a:t>tristique</a:t>
            </a:r>
            <a:r>
              <a:rPr lang="en-US" dirty="0"/>
              <a:t> at, gravida sed </a:t>
            </a:r>
            <a:r>
              <a:rPr lang="en-US" dirty="0" err="1"/>
              <a:t>urna</a:t>
            </a:r>
            <a:r>
              <a:rPr lang="en-US" dirty="0"/>
              <a:t>. Morbi </a:t>
            </a:r>
            <a:r>
              <a:rPr lang="en-US" dirty="0" err="1"/>
              <a:t>elementum</a:t>
            </a:r>
            <a:r>
              <a:rPr lang="en-US" dirty="0"/>
              <a:t>, dolor sed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,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, et cursus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. </a:t>
            </a:r>
          </a:p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 err="1"/>
              <a:t>Aliquam</a:t>
            </a:r>
            <a:r>
              <a:rPr lang="en-US" dirty="0"/>
              <a:t> vestibulum </a:t>
            </a:r>
            <a:r>
              <a:rPr lang="en-US" dirty="0" err="1"/>
              <a:t>elit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Maecenas </a:t>
            </a:r>
            <a:r>
              <a:rPr lang="en-US" dirty="0" err="1"/>
              <a:t>suscipit</a:t>
            </a:r>
            <a:r>
              <a:rPr lang="en-US" dirty="0"/>
              <a:t> ac diam a </a:t>
            </a:r>
            <a:r>
              <a:rPr lang="en-US" dirty="0" err="1"/>
              <a:t>ornare</a:t>
            </a:r>
            <a:r>
              <a:rPr lang="en-US" dirty="0"/>
              <a:t>. Donec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, </a:t>
            </a:r>
            <a:r>
              <a:rPr lang="en-US" dirty="0" err="1"/>
              <a:t>pretium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mattis</a:t>
            </a:r>
            <a:r>
              <a:rPr lang="en-US" dirty="0"/>
              <a:t> vel,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sem. Proin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, nec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, </a:t>
            </a:r>
            <a:r>
              <a:rPr lang="en-US" dirty="0" err="1"/>
              <a:t>malesuada</a:t>
            </a:r>
            <a:r>
              <a:rPr lang="en-US" dirty="0"/>
              <a:t> in </a:t>
            </a:r>
            <a:r>
              <a:rPr lang="en-US" dirty="0" err="1"/>
              <a:t>tristique</a:t>
            </a:r>
            <a:r>
              <a:rPr lang="en-US" dirty="0"/>
              <a:t> at, gravida sed </a:t>
            </a:r>
            <a:r>
              <a:rPr lang="en-US" dirty="0" err="1"/>
              <a:t>urna</a:t>
            </a:r>
            <a:r>
              <a:rPr lang="en-US" dirty="0"/>
              <a:t>. Proin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, nec </a:t>
            </a:r>
            <a:r>
              <a:rPr lang="en-US" dirty="0" err="1"/>
              <a:t>facilisis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, </a:t>
            </a:r>
            <a:r>
              <a:rPr lang="en-US" dirty="0" err="1"/>
              <a:t>malesuada</a:t>
            </a:r>
            <a:r>
              <a:rPr lang="en-US" dirty="0"/>
              <a:t> in </a:t>
            </a:r>
            <a:r>
              <a:rPr lang="en-US" dirty="0" err="1"/>
              <a:t>tristique</a:t>
            </a:r>
            <a:r>
              <a:rPr lang="en-US" dirty="0"/>
              <a:t> at, gravida sed </a:t>
            </a:r>
            <a:r>
              <a:rPr lang="en-US" dirty="0" err="1"/>
              <a:t>urna</a:t>
            </a:r>
            <a:r>
              <a:rPr lang="en-US" dirty="0"/>
              <a:t>. Morbi </a:t>
            </a:r>
            <a:r>
              <a:rPr lang="en-US" dirty="0" err="1"/>
              <a:t>elementum</a:t>
            </a:r>
            <a:r>
              <a:rPr lang="en-US" dirty="0"/>
              <a:t> 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6117ADD-B2E8-4C7F-1A28-3C2C8258320B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65E8565E-287A-7206-4372-F53ABA4B3AC4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dirty="0" err="1"/>
              <a:t>nasa.gov</a:t>
            </a:r>
            <a:r>
              <a:rPr lang="en-US" dirty="0"/>
              <a:t>  |  Approved for public release.</a:t>
            </a:r>
          </a:p>
        </p:txBody>
      </p:sp>
    </p:spTree>
    <p:extLst>
      <p:ext uri="{BB962C8B-B14F-4D97-AF65-F5344CB8AC3E}">
        <p14:creationId xmlns:p14="http://schemas.microsoft.com/office/powerpoint/2010/main" val="21987013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0">
            <a:extLst>
              <a:ext uri="{FF2B5EF4-FFF2-40B4-BE49-F238E27FC236}">
                <a16:creationId xmlns:a16="http://schemas.microsoft.com/office/drawing/2014/main" id="{CE124AB8-A479-2EB8-EFBC-D478DCC2653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rgbClr val="E4022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6" name="Text Placeholder 20">
            <a:extLst>
              <a:ext uri="{FF2B5EF4-FFF2-40B4-BE49-F238E27FC236}">
                <a16:creationId xmlns:a16="http://schemas.microsoft.com/office/drawing/2014/main" id="{F98AAF2B-C44D-0DCE-19D9-EE7A6A4DDF8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43434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Presentation Tile Goes here</a:t>
            </a:r>
          </a:p>
        </p:txBody>
      </p:sp>
      <p:pic>
        <p:nvPicPr>
          <p:cNvPr id="7" name="NASA_Insignia-RGB.svg" descr="NASA_Insignia-RGB.svg">
            <a:extLst>
              <a:ext uri="{FF2B5EF4-FFF2-40B4-BE49-F238E27FC236}">
                <a16:creationId xmlns:a16="http://schemas.microsoft.com/office/drawing/2014/main" id="{D29A192B-B58F-C28C-F726-CEB5878D90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Text Placeholder 20">
            <a:extLst>
              <a:ext uri="{FF2B5EF4-FFF2-40B4-BE49-F238E27FC236}">
                <a16:creationId xmlns:a16="http://schemas.microsoft.com/office/drawing/2014/main" id="{A2D6B5A1-9613-AA17-913E-2BB51370E5A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86308" y="828675"/>
            <a:ext cx="6466452" cy="796373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rgbClr val="E4022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77A714F9-AC86-653F-01F2-5313228A5AE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1277" y="1587944"/>
            <a:ext cx="8566415" cy="3212656"/>
          </a:xfrm>
          <a:prstGeom prst="rect">
            <a:avLst/>
          </a:prstGeom>
        </p:spPr>
        <p:txBody>
          <a:bodyPr wrap="square" lIns="0" tIns="0" rIns="0" bIns="0" numCol="2" spcCol="274320"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..</a:t>
            </a:r>
          </a:p>
          <a:p>
            <a:pPr lvl="0"/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  <a:p>
            <a:pPr lvl="0"/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  <a:p>
            <a:pPr lvl="0"/>
            <a:endParaRPr lang="en-US"/>
          </a:p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..</a:t>
            </a:r>
          </a:p>
          <a:p>
            <a:pPr lvl="0"/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 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52FBC480-F092-77A6-3B1B-427C0D647845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CABBF3B-1694-ADB3-BBB2-85CEF4C6AA4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301720789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 10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2C33EE6-3AC5-1747-C5B3-3DE798E5FB99}"/>
              </a:ext>
            </a:extLst>
          </p:cNvPr>
          <p:cNvSpPr/>
          <p:nvPr userDrawn="1"/>
        </p:nvSpPr>
        <p:spPr>
          <a:xfrm>
            <a:off x="0" y="0"/>
            <a:ext cx="9144000" cy="663437"/>
          </a:xfrm>
          <a:prstGeom prst="rect">
            <a:avLst/>
          </a:prstGeom>
          <a:solidFill>
            <a:srgbClr val="0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506"/>
          </a:p>
        </p:txBody>
      </p:sp>
      <p:sp>
        <p:nvSpPr>
          <p:cNvPr id="4" name="Text Placeholder 20">
            <a:extLst>
              <a:ext uri="{FF2B5EF4-FFF2-40B4-BE49-F238E27FC236}">
                <a16:creationId xmlns:a16="http://schemas.microsoft.com/office/drawing/2014/main" id="{CE124AB8-A479-2EB8-EFBC-D478DCC2653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6" name="Text Placeholder 20">
            <a:extLst>
              <a:ext uri="{FF2B5EF4-FFF2-40B4-BE49-F238E27FC236}">
                <a16:creationId xmlns:a16="http://schemas.microsoft.com/office/drawing/2014/main" id="{F98AAF2B-C44D-0DCE-19D9-EE7A6A4DDF8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43434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Presentation Tile Goes here</a:t>
            </a:r>
          </a:p>
        </p:txBody>
      </p:sp>
      <p:sp>
        <p:nvSpPr>
          <p:cNvPr id="8" name="Text Placeholder 20">
            <a:extLst>
              <a:ext uri="{FF2B5EF4-FFF2-40B4-BE49-F238E27FC236}">
                <a16:creationId xmlns:a16="http://schemas.microsoft.com/office/drawing/2014/main" id="{A2D6B5A1-9613-AA17-913E-2BB51370E5A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86308" y="828675"/>
            <a:ext cx="6466452" cy="796373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rgbClr val="00000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77A714F9-AC86-653F-01F2-5313228A5AE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1277" y="1587944"/>
            <a:ext cx="8566415" cy="3212656"/>
          </a:xfrm>
          <a:prstGeom prst="rect">
            <a:avLst/>
          </a:prstGeom>
        </p:spPr>
        <p:txBody>
          <a:bodyPr wrap="square" lIns="0" tIns="0" rIns="0" bIns="0" numCol="2" spcCol="274320"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..</a:t>
            </a:r>
          </a:p>
          <a:p>
            <a:pPr lvl="0"/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  <a:p>
            <a:pPr lvl="0"/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  <a:p>
            <a:pPr lvl="0"/>
            <a:endParaRPr lang="en-US"/>
          </a:p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..</a:t>
            </a:r>
          </a:p>
          <a:p>
            <a:pPr lvl="0"/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 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52FBC480-F092-77A6-3B1B-427C0D647845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CABBF3B-1694-ADB3-BBB2-85CEF4C6AA4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251623809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 1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0">
            <a:extLst>
              <a:ext uri="{FF2B5EF4-FFF2-40B4-BE49-F238E27FC236}">
                <a16:creationId xmlns:a16="http://schemas.microsoft.com/office/drawing/2014/main" id="{A2D6B5A1-9613-AA17-913E-2BB51370E5A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86308" y="1997765"/>
            <a:ext cx="6466452" cy="573985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rgbClr val="00000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77A714F9-AC86-653F-01F2-5313228A5AE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1277" y="2601735"/>
            <a:ext cx="8566415" cy="2198865"/>
          </a:xfrm>
          <a:prstGeom prst="rect">
            <a:avLst/>
          </a:prstGeom>
        </p:spPr>
        <p:txBody>
          <a:bodyPr wrap="square" lIns="0" tIns="0" rIns="0" bIns="0" numCol="2" spcCol="274320"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..</a:t>
            </a:r>
          </a:p>
          <a:p>
            <a:pPr lvl="0"/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  <a:p>
            <a:pPr lvl="0"/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..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52FBC480-F092-77A6-3B1B-427C0D647845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CABBF3B-1694-ADB3-BBB2-85CEF4C6AA4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7" name="Text Placeholder 18">
            <a:extLst>
              <a:ext uri="{FF2B5EF4-FFF2-40B4-BE49-F238E27FC236}">
                <a16:creationId xmlns:a16="http://schemas.microsoft.com/office/drawing/2014/main" id="{4C8CA357-EBE1-9FAD-5D88-D44CF1AE89A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9" y="1781589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rgbClr val="0031A0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10" name="Picture Placeholder 22">
            <a:extLst>
              <a:ext uri="{FF2B5EF4-FFF2-40B4-BE49-F238E27FC236}">
                <a16:creationId xmlns:a16="http://schemas.microsoft.com/office/drawing/2014/main" id="{63CBCD00-AC4D-44F7-4122-0EEF13C76BAC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0" y="0"/>
            <a:ext cx="9144000" cy="17890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</p:spTree>
    <p:extLst>
      <p:ext uri="{BB962C8B-B14F-4D97-AF65-F5344CB8AC3E}">
        <p14:creationId xmlns:p14="http://schemas.microsoft.com/office/powerpoint/2010/main" val="393520261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 1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0">
            <a:extLst>
              <a:ext uri="{FF2B5EF4-FFF2-40B4-BE49-F238E27FC236}">
                <a16:creationId xmlns:a16="http://schemas.microsoft.com/office/drawing/2014/main" id="{A2D6B5A1-9613-AA17-913E-2BB51370E5A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86308" y="1997765"/>
            <a:ext cx="6466452" cy="573985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77A714F9-AC86-653F-01F2-5313228A5AE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1277" y="2601735"/>
            <a:ext cx="8566415" cy="2198865"/>
          </a:xfrm>
          <a:prstGeom prst="rect">
            <a:avLst/>
          </a:prstGeom>
        </p:spPr>
        <p:txBody>
          <a:bodyPr wrap="square" lIns="0" tIns="0" rIns="0" bIns="0" numCol="2" spcCol="274320"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..</a:t>
            </a:r>
          </a:p>
          <a:p>
            <a:pPr lvl="0"/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  <a:p>
            <a:pPr lvl="0"/>
            <a:r>
              <a:rPr lang="en-US" err="1"/>
              <a:t>Aliquam</a:t>
            </a:r>
            <a:r>
              <a:rPr lang="en-US"/>
              <a:t> vestibulum </a:t>
            </a:r>
            <a:r>
              <a:rPr lang="en-US" err="1"/>
              <a:t>elit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ornare</a:t>
            </a:r>
            <a:r>
              <a:rPr lang="en-US"/>
              <a:t>. Maecenas </a:t>
            </a:r>
            <a:r>
              <a:rPr lang="en-US" err="1"/>
              <a:t>suscipit</a:t>
            </a:r>
            <a:r>
              <a:rPr lang="en-US"/>
              <a:t> ac diam a </a:t>
            </a:r>
            <a:r>
              <a:rPr lang="en-US" err="1"/>
              <a:t>ornare</a:t>
            </a:r>
            <a:r>
              <a:rPr lang="en-US"/>
              <a:t>. Donec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purus</a:t>
            </a:r>
            <a:r>
              <a:rPr lang="en-US"/>
              <a:t>, </a:t>
            </a:r>
            <a:r>
              <a:rPr lang="en-US" err="1"/>
              <a:t>pretium</a:t>
            </a:r>
            <a:r>
              <a:rPr lang="en-US"/>
              <a:t>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mattis</a:t>
            </a:r>
            <a:r>
              <a:rPr lang="en-US"/>
              <a:t> vel,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sem.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rhoncus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justo</a:t>
            </a:r>
            <a:r>
              <a:rPr lang="en-US"/>
              <a:t>. </a:t>
            </a:r>
            <a:r>
              <a:rPr lang="en-US" err="1"/>
              <a:t>Suspendisse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, </a:t>
            </a:r>
            <a:r>
              <a:rPr lang="en-US" err="1"/>
              <a:t>malesuada</a:t>
            </a:r>
            <a:r>
              <a:rPr lang="en-US"/>
              <a:t> in </a:t>
            </a:r>
            <a:r>
              <a:rPr lang="en-US" err="1"/>
              <a:t>tristique</a:t>
            </a:r>
            <a:r>
              <a:rPr lang="en-US"/>
              <a:t> at, gravida sed </a:t>
            </a:r>
            <a:r>
              <a:rPr lang="en-US" err="1"/>
              <a:t>urna</a:t>
            </a:r>
            <a:r>
              <a:rPr lang="en-US"/>
              <a:t>. Morbi </a:t>
            </a:r>
            <a:r>
              <a:rPr lang="en-US" err="1"/>
              <a:t>elementum</a:t>
            </a:r>
            <a:r>
              <a:rPr lang="en-US"/>
              <a:t>, dolor sed </a:t>
            </a:r>
            <a:r>
              <a:rPr lang="en-US" err="1"/>
              <a:t>ullamcorper</a:t>
            </a:r>
            <a:r>
              <a:rPr lang="en-US"/>
              <a:t> </a:t>
            </a:r>
            <a:r>
              <a:rPr lang="en-US" err="1"/>
              <a:t>sollicitudin</a:t>
            </a:r>
            <a:r>
              <a:rPr lang="en-US"/>
              <a:t>, </a:t>
            </a:r>
            <a:r>
              <a:rPr lang="en-US" err="1"/>
              <a:t>justo</a:t>
            </a:r>
            <a:r>
              <a:rPr lang="en-US"/>
              <a:t> </a:t>
            </a:r>
            <a:r>
              <a:rPr lang="en-US" err="1"/>
              <a:t>nulla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quam</a:t>
            </a:r>
            <a:r>
              <a:rPr lang="en-US"/>
              <a:t>, et cursus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velit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. </a:t>
            </a:r>
          </a:p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..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52FBC480-F092-77A6-3B1B-427C0D647845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CABBF3B-1694-ADB3-BBB2-85CEF4C6AA4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7" name="Text Placeholder 18">
            <a:extLst>
              <a:ext uri="{FF2B5EF4-FFF2-40B4-BE49-F238E27FC236}">
                <a16:creationId xmlns:a16="http://schemas.microsoft.com/office/drawing/2014/main" id="{4C8CA357-EBE1-9FAD-5D88-D44CF1AE89A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9" y="1781589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10" name="Picture Placeholder 22">
            <a:extLst>
              <a:ext uri="{FF2B5EF4-FFF2-40B4-BE49-F238E27FC236}">
                <a16:creationId xmlns:a16="http://schemas.microsoft.com/office/drawing/2014/main" id="{63CBCD00-AC4D-44F7-4122-0EEF13C76BAC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0" y="0"/>
            <a:ext cx="9144000" cy="17890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</p:spTree>
    <p:extLst>
      <p:ext uri="{BB962C8B-B14F-4D97-AF65-F5344CB8AC3E}">
        <p14:creationId xmlns:p14="http://schemas.microsoft.com/office/powerpoint/2010/main" val="259618040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 1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>
            <a:extLst>
              <a:ext uri="{FF2B5EF4-FFF2-40B4-BE49-F238E27FC236}">
                <a16:creationId xmlns:a16="http://schemas.microsoft.com/office/drawing/2014/main" id="{0EB07F3D-4DFC-FFB5-2FCE-426B3D927208}"/>
              </a:ext>
            </a:extLst>
          </p:cNvPr>
          <p:cNvSpPr/>
          <p:nvPr userDrawn="1"/>
        </p:nvSpPr>
        <p:spPr>
          <a:xfrm>
            <a:off x="3965504" y="3732409"/>
            <a:ext cx="1060736" cy="1060736"/>
          </a:xfrm>
          <a:prstGeom prst="ellipse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3000" t="1000"/>
            </a:stretch>
          </a:blipFill>
          <a:ln w="19050">
            <a:solidFill>
              <a:srgbClr val="E402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>
              <a:solidFill>
                <a:schemeClr val="tx1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9D612F5-135F-1561-AA56-34D4C0EC36CB}"/>
              </a:ext>
            </a:extLst>
          </p:cNvPr>
          <p:cNvSpPr/>
          <p:nvPr userDrawn="1"/>
        </p:nvSpPr>
        <p:spPr>
          <a:xfrm>
            <a:off x="3958519" y="1073226"/>
            <a:ext cx="1074706" cy="1074706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9050">
            <a:solidFill>
              <a:srgbClr val="E402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>
              <a:solidFill>
                <a:schemeClr val="tx1"/>
              </a:solidFill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601647D-FBE3-0856-066A-7A0ECEDB395C}"/>
              </a:ext>
            </a:extLst>
          </p:cNvPr>
          <p:cNvSpPr/>
          <p:nvPr userDrawn="1"/>
        </p:nvSpPr>
        <p:spPr>
          <a:xfrm>
            <a:off x="3958520" y="2402818"/>
            <a:ext cx="1074705" cy="1074705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1000" r="1000"/>
            </a:stretch>
          </a:blipFill>
          <a:ln w="19050">
            <a:solidFill>
              <a:srgbClr val="E402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 dirty="0">
              <a:solidFill>
                <a:schemeClr val="tx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BA9238B-FC2A-C2AF-41B2-995C718DA172}"/>
              </a:ext>
            </a:extLst>
          </p:cNvPr>
          <p:cNvSpPr txBox="1"/>
          <p:nvPr userDrawn="1"/>
        </p:nvSpPr>
        <p:spPr>
          <a:xfrm>
            <a:off x="6700535" y="5570942"/>
            <a:ext cx="26303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9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A4408417-7E66-4E15-194B-8C9A2200D2D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NASA MISSION &amp; VISION</a:t>
            </a:r>
          </a:p>
        </p:txBody>
      </p:sp>
      <p:sp>
        <p:nvSpPr>
          <p:cNvPr id="7" name="Text Placeholder 20">
            <a:extLst>
              <a:ext uri="{FF2B5EF4-FFF2-40B4-BE49-F238E27FC236}">
                <a16:creationId xmlns:a16="http://schemas.microsoft.com/office/drawing/2014/main" id="{D3213C22-B477-EC66-BF48-1734C5B7CF5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728967"/>
            <a:ext cx="3142841" cy="144191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rgbClr val="E4022B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The Mission </a:t>
            </a:r>
            <a:br>
              <a:rPr lang="en-US" dirty="0"/>
            </a:br>
            <a:r>
              <a:rPr lang="en-US" dirty="0"/>
              <a:t>is the Message</a:t>
            </a:r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B18C8464-7377-CE4D-5D6C-F8120C8F370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9754" y="2304947"/>
            <a:ext cx="3129395" cy="204377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b="1" spc="225">
                <a:solidFill>
                  <a:srgbClr val="E402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MISSION</a:t>
            </a:r>
          </a:p>
        </p:txBody>
      </p:sp>
      <p:sp>
        <p:nvSpPr>
          <p:cNvPr id="11" name="Text Placeholder 20">
            <a:extLst>
              <a:ext uri="{FF2B5EF4-FFF2-40B4-BE49-F238E27FC236}">
                <a16:creationId xmlns:a16="http://schemas.microsoft.com/office/drawing/2014/main" id="{8741DAA2-A864-8F51-B426-0584503377F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92985" y="2691489"/>
            <a:ext cx="3136164" cy="205740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 Donec lacinia </a:t>
            </a:r>
            <a:r>
              <a:rPr lang="en-US" err="1"/>
              <a:t>bibendum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bibendum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 Integer  non mi </a:t>
            </a:r>
            <a:r>
              <a:rPr lang="en-US" err="1"/>
              <a:t>tincidunt</a:t>
            </a:r>
            <a:r>
              <a:rPr lang="en-US"/>
              <a:t>, </a:t>
            </a:r>
            <a:r>
              <a:rPr lang="en-US" err="1"/>
              <a:t>efficitur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consequat</a:t>
            </a:r>
            <a:r>
              <a:rPr lang="en-US"/>
              <a:t> ipsum. 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DB1CE9B0-3474-EC6F-2276-97D17575FE5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948401" y="730372"/>
            <a:ext cx="3129395" cy="126878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b="1" spc="225">
                <a:solidFill>
                  <a:srgbClr val="E402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VISION</a:t>
            </a:r>
          </a:p>
        </p:txBody>
      </p:sp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8F4F2C68-AF28-8C13-DAFE-7F8C57D915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237835" y="1091046"/>
            <a:ext cx="3619857" cy="103493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1050" b="1">
                <a:solidFill>
                  <a:schemeClr val="tx1"/>
                </a:solidFill>
              </a:defRPr>
            </a:lvl1pPr>
            <a:lvl2pPr marL="205732" indent="-171450" algn="l">
              <a:lnSpc>
                <a:spcPct val="100000"/>
              </a:lnSpc>
              <a:spcAft>
                <a:spcPts val="225"/>
              </a:spcAft>
              <a:buFont typeface="Arial" panose="020B0604020202020204" pitchFamily="34" charset="0"/>
              <a:buChar char="•"/>
              <a:defRPr sz="1050">
                <a:solidFill>
                  <a:schemeClr val="tx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NASA explores the unknown in air and space</a:t>
            </a:r>
          </a:p>
          <a:p>
            <a:pPr lvl="1"/>
            <a:r>
              <a:rPr lang="en-US"/>
              <a:t>Exploring at the Moon and on to Mars</a:t>
            </a:r>
          </a:p>
          <a:p>
            <a:pPr lvl="1"/>
            <a:r>
              <a:rPr lang="en-US"/>
              <a:t>Solving mysteries of our home planet, solar system, and beyond</a:t>
            </a:r>
          </a:p>
          <a:p>
            <a:pPr lvl="1"/>
            <a:r>
              <a:rPr lang="en-US"/>
              <a:t>Revolutionizing air transportation</a:t>
            </a:r>
          </a:p>
          <a:p>
            <a:pPr lvl="1"/>
            <a:endParaRPr lang="en-US"/>
          </a:p>
        </p:txBody>
      </p:sp>
      <p:sp>
        <p:nvSpPr>
          <p:cNvPr id="53" name="Text Placeholder 51">
            <a:extLst>
              <a:ext uri="{FF2B5EF4-FFF2-40B4-BE49-F238E27FC236}">
                <a16:creationId xmlns:a16="http://schemas.microsoft.com/office/drawing/2014/main" id="{4888D054-2B8B-9486-1385-8C33CA99C1A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237835" y="2428356"/>
            <a:ext cx="3619857" cy="103493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1050" b="1">
                <a:solidFill>
                  <a:schemeClr val="tx1"/>
                </a:solidFill>
              </a:defRPr>
            </a:lvl1pPr>
            <a:lvl2pPr marL="205732" indent="-171450" algn="l">
              <a:lnSpc>
                <a:spcPct val="100000"/>
              </a:lnSpc>
              <a:spcAft>
                <a:spcPts val="225"/>
              </a:spcAft>
              <a:buFont typeface="Arial" panose="020B0604020202020204" pitchFamily="34" charset="0"/>
              <a:buChar char="•"/>
              <a:defRPr sz="1050">
                <a:solidFill>
                  <a:schemeClr val="tx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NASA explores the unknown in air and space</a:t>
            </a:r>
          </a:p>
          <a:p>
            <a:pPr lvl="1"/>
            <a:r>
              <a:rPr lang="en-US"/>
              <a:t>Exploring at the Moon and on to Mars</a:t>
            </a:r>
          </a:p>
          <a:p>
            <a:pPr lvl="1"/>
            <a:r>
              <a:rPr lang="en-US"/>
              <a:t>Solving mysteries of our home planet, solar system, and beyond</a:t>
            </a:r>
          </a:p>
          <a:p>
            <a:pPr lvl="1"/>
            <a:r>
              <a:rPr lang="en-US"/>
              <a:t>Revolutionizing air transportation</a:t>
            </a:r>
          </a:p>
          <a:p>
            <a:pPr lvl="1"/>
            <a:endParaRPr lang="en-US"/>
          </a:p>
        </p:txBody>
      </p:sp>
      <p:sp>
        <p:nvSpPr>
          <p:cNvPr id="54" name="Text Placeholder 51">
            <a:extLst>
              <a:ext uri="{FF2B5EF4-FFF2-40B4-BE49-F238E27FC236}">
                <a16:creationId xmlns:a16="http://schemas.microsoft.com/office/drawing/2014/main" id="{53102A11-EF83-0BB5-E63A-E290220AE1C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245289" y="3765666"/>
            <a:ext cx="3619857" cy="103493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1050" b="1">
                <a:solidFill>
                  <a:schemeClr val="tx1"/>
                </a:solidFill>
              </a:defRPr>
            </a:lvl1pPr>
            <a:lvl2pPr marL="205732" indent="-171450" algn="l">
              <a:lnSpc>
                <a:spcPct val="100000"/>
              </a:lnSpc>
              <a:spcAft>
                <a:spcPts val="225"/>
              </a:spcAft>
              <a:buFont typeface="Arial" panose="020B0604020202020204" pitchFamily="34" charset="0"/>
              <a:buChar char="•"/>
              <a:defRPr sz="1050">
                <a:solidFill>
                  <a:schemeClr val="tx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NASA explores the unknown in air and space</a:t>
            </a:r>
          </a:p>
          <a:p>
            <a:pPr lvl="1"/>
            <a:r>
              <a:rPr lang="en-US"/>
              <a:t>Exploring at the Moon and on to Mars</a:t>
            </a:r>
          </a:p>
          <a:p>
            <a:pPr lvl="1"/>
            <a:r>
              <a:rPr lang="en-US"/>
              <a:t>Solving mysteries of our home planet, solar system, and beyond</a:t>
            </a:r>
          </a:p>
          <a:p>
            <a:pPr lvl="1"/>
            <a:r>
              <a:rPr lang="en-US"/>
              <a:t>Revolutionizing air transportation</a:t>
            </a:r>
          </a:p>
          <a:p>
            <a:pPr lvl="1"/>
            <a:endParaRPr lang="en-US"/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7E1441DE-20ED-288C-F084-D7DF6870F940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CB184326-3343-5985-26D6-6D0D0311D6A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12105957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  <p15:guide id="2" orient="horz" pos="450" userDrawn="1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>
            <a:extLst>
              <a:ext uri="{FF2B5EF4-FFF2-40B4-BE49-F238E27FC236}">
                <a16:creationId xmlns:a16="http://schemas.microsoft.com/office/drawing/2014/main" id="{0EB07F3D-4DFC-FFB5-2FCE-426B3D927208}"/>
              </a:ext>
            </a:extLst>
          </p:cNvPr>
          <p:cNvSpPr/>
          <p:nvPr userDrawn="1"/>
        </p:nvSpPr>
        <p:spPr>
          <a:xfrm>
            <a:off x="3965504" y="3732409"/>
            <a:ext cx="1060736" cy="1060736"/>
          </a:xfrm>
          <a:prstGeom prst="ellipse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3000" t="1000"/>
            </a:stretch>
          </a:blip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9D612F5-135F-1561-AA56-34D4C0EC36CB}"/>
              </a:ext>
            </a:extLst>
          </p:cNvPr>
          <p:cNvSpPr/>
          <p:nvPr userDrawn="1"/>
        </p:nvSpPr>
        <p:spPr>
          <a:xfrm>
            <a:off x="3958519" y="1073226"/>
            <a:ext cx="1074706" cy="1074706"/>
          </a:xfrm>
          <a:prstGeom prst="ellipse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601647D-FBE3-0856-066A-7A0ECEDB395C}"/>
              </a:ext>
            </a:extLst>
          </p:cNvPr>
          <p:cNvSpPr/>
          <p:nvPr userDrawn="1"/>
        </p:nvSpPr>
        <p:spPr>
          <a:xfrm>
            <a:off x="3958520" y="2402818"/>
            <a:ext cx="1074705" cy="1074705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1000" r="1000"/>
            </a:stretch>
          </a:blip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BA9238B-FC2A-C2AF-41B2-995C718DA172}"/>
              </a:ext>
            </a:extLst>
          </p:cNvPr>
          <p:cNvSpPr txBox="1"/>
          <p:nvPr userDrawn="1"/>
        </p:nvSpPr>
        <p:spPr>
          <a:xfrm>
            <a:off x="6700535" y="5570942"/>
            <a:ext cx="26303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900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00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A4408417-7E66-4E15-194B-8C9A2200D2D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NASA MISSION &amp; VISION</a:t>
            </a:r>
          </a:p>
        </p:txBody>
      </p:sp>
      <p:sp>
        <p:nvSpPr>
          <p:cNvPr id="7" name="Text Placeholder 20">
            <a:extLst>
              <a:ext uri="{FF2B5EF4-FFF2-40B4-BE49-F238E27FC236}">
                <a16:creationId xmlns:a16="http://schemas.microsoft.com/office/drawing/2014/main" id="{D3213C22-B477-EC66-BF48-1734C5B7CF5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728967"/>
            <a:ext cx="3142841" cy="1441919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The Mission </a:t>
            </a:r>
            <a:br>
              <a:rPr lang="en-US" dirty="0"/>
            </a:br>
            <a:r>
              <a:rPr lang="en-US" dirty="0"/>
              <a:t>is the Message</a:t>
            </a:r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B18C8464-7377-CE4D-5D6C-F8120C8F370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9754" y="2304947"/>
            <a:ext cx="3129395" cy="204377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b="1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MISSION</a:t>
            </a:r>
          </a:p>
        </p:txBody>
      </p:sp>
      <p:sp>
        <p:nvSpPr>
          <p:cNvPr id="11" name="Text Placeholder 20">
            <a:extLst>
              <a:ext uri="{FF2B5EF4-FFF2-40B4-BE49-F238E27FC236}">
                <a16:creationId xmlns:a16="http://schemas.microsoft.com/office/drawing/2014/main" id="{8741DAA2-A864-8F51-B426-0584503377F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92985" y="2691489"/>
            <a:ext cx="3136164" cy="205740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 Donec lacinia </a:t>
            </a:r>
            <a:r>
              <a:rPr lang="en-US" err="1"/>
              <a:t>bibendum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bibendum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 Integer  non mi </a:t>
            </a:r>
            <a:r>
              <a:rPr lang="en-US" err="1"/>
              <a:t>tincidunt</a:t>
            </a:r>
            <a:r>
              <a:rPr lang="en-US"/>
              <a:t>, </a:t>
            </a:r>
            <a:r>
              <a:rPr lang="en-US" err="1"/>
              <a:t>efficitur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consequat</a:t>
            </a:r>
            <a:r>
              <a:rPr lang="en-US"/>
              <a:t> ipsum. 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DB1CE9B0-3474-EC6F-2276-97D17575FE5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948401" y="730372"/>
            <a:ext cx="3129395" cy="126878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b="1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VISION</a:t>
            </a:r>
          </a:p>
        </p:txBody>
      </p:sp>
      <p:sp>
        <p:nvSpPr>
          <p:cNvPr id="52" name="Text Placeholder 51">
            <a:extLst>
              <a:ext uri="{FF2B5EF4-FFF2-40B4-BE49-F238E27FC236}">
                <a16:creationId xmlns:a16="http://schemas.microsoft.com/office/drawing/2014/main" id="{8F4F2C68-AF28-8C13-DAFE-7F8C57D915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237835" y="1091046"/>
            <a:ext cx="3619857" cy="103493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1050" b="1">
                <a:solidFill>
                  <a:schemeClr val="bg1"/>
                </a:solidFill>
              </a:defRPr>
            </a:lvl1pPr>
            <a:lvl2pPr marL="205732" indent="-171450" algn="l">
              <a:lnSpc>
                <a:spcPct val="100000"/>
              </a:lnSpc>
              <a:spcAft>
                <a:spcPts val="225"/>
              </a:spcAft>
              <a:buFont typeface="Arial" panose="020B0604020202020204" pitchFamily="34" charset="0"/>
              <a:buChar char="•"/>
              <a:defRPr sz="105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NASA explores the unknown in air and space</a:t>
            </a:r>
          </a:p>
          <a:p>
            <a:pPr lvl="1"/>
            <a:r>
              <a:rPr lang="en-US"/>
              <a:t>Exploring at the Moon and on to Mars</a:t>
            </a:r>
          </a:p>
          <a:p>
            <a:pPr lvl="1"/>
            <a:r>
              <a:rPr lang="en-US"/>
              <a:t>Solving mysteries of our home planet, solar system, and beyond</a:t>
            </a:r>
          </a:p>
          <a:p>
            <a:pPr lvl="1"/>
            <a:r>
              <a:rPr lang="en-US"/>
              <a:t>Revolutionizing air transportation</a:t>
            </a:r>
          </a:p>
          <a:p>
            <a:pPr lvl="1"/>
            <a:endParaRPr lang="en-US"/>
          </a:p>
        </p:txBody>
      </p:sp>
      <p:sp>
        <p:nvSpPr>
          <p:cNvPr id="53" name="Text Placeholder 51">
            <a:extLst>
              <a:ext uri="{FF2B5EF4-FFF2-40B4-BE49-F238E27FC236}">
                <a16:creationId xmlns:a16="http://schemas.microsoft.com/office/drawing/2014/main" id="{4888D054-2B8B-9486-1385-8C33CA99C1A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237835" y="2428356"/>
            <a:ext cx="3619857" cy="103493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1050" b="1">
                <a:solidFill>
                  <a:schemeClr val="bg1"/>
                </a:solidFill>
              </a:defRPr>
            </a:lvl1pPr>
            <a:lvl2pPr marL="205732" indent="-171450" algn="l">
              <a:lnSpc>
                <a:spcPct val="100000"/>
              </a:lnSpc>
              <a:spcAft>
                <a:spcPts val="225"/>
              </a:spcAft>
              <a:buFont typeface="Arial" panose="020B0604020202020204" pitchFamily="34" charset="0"/>
              <a:buChar char="•"/>
              <a:defRPr sz="105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NASA explores the unknown in air and space</a:t>
            </a:r>
          </a:p>
          <a:p>
            <a:pPr lvl="1"/>
            <a:r>
              <a:rPr lang="en-US"/>
              <a:t>Exploring at the Moon and on to Mars</a:t>
            </a:r>
          </a:p>
          <a:p>
            <a:pPr lvl="1"/>
            <a:r>
              <a:rPr lang="en-US"/>
              <a:t>Solving mysteries of our home planet, solar system, and beyond</a:t>
            </a:r>
          </a:p>
          <a:p>
            <a:pPr lvl="1"/>
            <a:r>
              <a:rPr lang="en-US"/>
              <a:t>Revolutionizing air transportation</a:t>
            </a:r>
          </a:p>
          <a:p>
            <a:pPr lvl="1"/>
            <a:endParaRPr lang="en-US"/>
          </a:p>
        </p:txBody>
      </p:sp>
      <p:sp>
        <p:nvSpPr>
          <p:cNvPr id="54" name="Text Placeholder 51">
            <a:extLst>
              <a:ext uri="{FF2B5EF4-FFF2-40B4-BE49-F238E27FC236}">
                <a16:creationId xmlns:a16="http://schemas.microsoft.com/office/drawing/2014/main" id="{53102A11-EF83-0BB5-E63A-E290220AE1C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245289" y="3765666"/>
            <a:ext cx="3619857" cy="103493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1050" b="1">
                <a:solidFill>
                  <a:schemeClr val="bg1"/>
                </a:solidFill>
              </a:defRPr>
            </a:lvl1pPr>
            <a:lvl2pPr marL="205732" indent="-171450" algn="l">
              <a:lnSpc>
                <a:spcPct val="100000"/>
              </a:lnSpc>
              <a:spcAft>
                <a:spcPts val="225"/>
              </a:spcAft>
              <a:buFont typeface="Arial" panose="020B0604020202020204" pitchFamily="34" charset="0"/>
              <a:buChar char="•"/>
              <a:defRPr sz="1050"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NASA explores the unknown in air and space</a:t>
            </a:r>
          </a:p>
          <a:p>
            <a:pPr lvl="1"/>
            <a:r>
              <a:rPr lang="en-US"/>
              <a:t>Exploring at the Moon and on to Mars</a:t>
            </a:r>
          </a:p>
          <a:p>
            <a:pPr lvl="1"/>
            <a:r>
              <a:rPr lang="en-US"/>
              <a:t>Solving mysteries of our home planet, solar system, and beyond</a:t>
            </a:r>
          </a:p>
          <a:p>
            <a:pPr lvl="1"/>
            <a:r>
              <a:rPr lang="en-US"/>
              <a:t>Revolutionizing air transportation</a:t>
            </a:r>
          </a:p>
          <a:p>
            <a:pPr lvl="1"/>
            <a:endParaRPr lang="en-US"/>
          </a:p>
        </p:txBody>
      </p:sp>
      <p:sp>
        <p:nvSpPr>
          <p:cNvPr id="30" name="Text Placeholder 4">
            <a:extLst>
              <a:ext uri="{FF2B5EF4-FFF2-40B4-BE49-F238E27FC236}">
                <a16:creationId xmlns:a16="http://schemas.microsoft.com/office/drawing/2014/main" id="{A7A7ECEA-DE97-21DD-DA26-329E47405D94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838D3802-D57E-D60B-8C26-C1CFD4B63CD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35421908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  <p15:guide id="2" orient="horz" pos="450" userDrawn="1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20">
            <a:extLst>
              <a:ext uri="{FF2B5EF4-FFF2-40B4-BE49-F238E27FC236}">
                <a16:creationId xmlns:a16="http://schemas.microsoft.com/office/drawing/2014/main" id="{C89B4CF7-10E9-1E68-0183-BE6A094E9AD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342900"/>
            <a:ext cx="4147002" cy="1633538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Content Text</a:t>
            </a:r>
          </a:p>
          <a:p>
            <a:pPr lvl="0"/>
            <a:r>
              <a:rPr lang="en-US" dirty="0"/>
              <a:t>Goes Here</a:t>
            </a:r>
          </a:p>
        </p:txBody>
      </p:sp>
      <p:sp>
        <p:nvSpPr>
          <p:cNvPr id="17" name="Picture Placeholder 17">
            <a:extLst>
              <a:ext uri="{FF2B5EF4-FFF2-40B4-BE49-F238E27FC236}">
                <a16:creationId xmlns:a16="http://schemas.microsoft.com/office/drawing/2014/main" id="{82EF8813-E84E-D65D-B876-91C94B5C496C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286308" y="2044931"/>
            <a:ext cx="4228549" cy="275566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pic>
        <p:nvPicPr>
          <p:cNvPr id="18" name="NASA_Insignia-RGB.svg" descr="NASA_Insignia-RGB.svg">
            <a:extLst>
              <a:ext uri="{FF2B5EF4-FFF2-40B4-BE49-F238E27FC236}">
                <a16:creationId xmlns:a16="http://schemas.microsoft.com/office/drawing/2014/main" id="{BFA3ABDC-17B1-1B05-18F5-4AA4557765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A6676C9-0E86-C0F9-472C-E4618CB29726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pPr>
              <a:lnSpc>
                <a:spcPct val="100000"/>
              </a:lnSpc>
            </a:pPr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National Aeronautics </a:t>
            </a:r>
            <a:r>
              <a:rPr lang="en-US"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and</a:t>
            </a:r>
            <a:r>
              <a:rPr sz="525" b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Space Administration</a:t>
            </a:r>
          </a:p>
        </p:txBody>
      </p:sp>
      <p:sp>
        <p:nvSpPr>
          <p:cNvPr id="25" name="Text Placeholder 20">
            <a:extLst>
              <a:ext uri="{FF2B5EF4-FFF2-40B4-BE49-F238E27FC236}">
                <a16:creationId xmlns:a16="http://schemas.microsoft.com/office/drawing/2014/main" id="{EC27A36B-6A90-743F-FE14-09A5223C044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728297" y="2082338"/>
            <a:ext cx="3129395" cy="78385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90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Cras </a:t>
            </a:r>
            <a:r>
              <a:rPr lang="en-US" err="1"/>
              <a:t>viverra</a:t>
            </a:r>
            <a:r>
              <a:rPr lang="en-US"/>
              <a:t>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. Duis </a:t>
            </a:r>
            <a:r>
              <a:rPr lang="en-US" err="1"/>
              <a:t>commodo</a:t>
            </a:r>
            <a:r>
              <a:rPr lang="en-US"/>
              <a:t> </a:t>
            </a:r>
            <a:r>
              <a:rPr lang="en-US" err="1"/>
              <a:t>augue</a:t>
            </a:r>
            <a:r>
              <a:rPr lang="en-US"/>
              <a:t> in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malesuada</a:t>
            </a:r>
            <a:r>
              <a:rPr lang="en-US"/>
              <a:t>. Vestibulum vel </a:t>
            </a:r>
            <a:r>
              <a:rPr lang="en-US" err="1"/>
              <a:t>interdum</a:t>
            </a:r>
            <a:r>
              <a:rPr lang="en-US"/>
              <a:t> lorem. Nam pharetra </a:t>
            </a:r>
            <a:r>
              <a:rPr lang="en-US" err="1"/>
              <a:t>tempor</a:t>
            </a:r>
            <a:r>
              <a:rPr lang="en-US"/>
              <a:t> lorem.</a:t>
            </a:r>
          </a:p>
        </p:txBody>
      </p:sp>
      <p:sp>
        <p:nvSpPr>
          <p:cNvPr id="27" name="Text Placeholder 20">
            <a:extLst>
              <a:ext uri="{FF2B5EF4-FFF2-40B4-BE49-F238E27FC236}">
                <a16:creationId xmlns:a16="http://schemas.microsoft.com/office/drawing/2014/main" id="{3E6C05A8-9265-78A7-B865-BABD84FA57B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657714" y="2082338"/>
            <a:ext cx="942853" cy="78385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900" b="1">
                <a:solidFill>
                  <a:srgbClr val="0031A0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First</a:t>
            </a:r>
            <a:br>
              <a:rPr lang="en-US"/>
            </a:br>
            <a:r>
              <a:rPr lang="en-US"/>
              <a:t>Element</a:t>
            </a:r>
          </a:p>
        </p:txBody>
      </p:sp>
      <p:sp>
        <p:nvSpPr>
          <p:cNvPr id="28" name="Text Placeholder 20">
            <a:extLst>
              <a:ext uri="{FF2B5EF4-FFF2-40B4-BE49-F238E27FC236}">
                <a16:creationId xmlns:a16="http://schemas.microsoft.com/office/drawing/2014/main" id="{7E991473-1D3D-FAC2-EBBF-59662B87508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657714" y="2857500"/>
            <a:ext cx="942853" cy="78385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900" b="1">
                <a:solidFill>
                  <a:srgbClr val="0031A0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Second</a:t>
            </a:r>
            <a:br>
              <a:rPr lang="en-US"/>
            </a:br>
            <a:r>
              <a:rPr lang="en-US"/>
              <a:t>Element</a:t>
            </a:r>
          </a:p>
        </p:txBody>
      </p:sp>
      <p:sp>
        <p:nvSpPr>
          <p:cNvPr id="29" name="Text Placeholder 20">
            <a:extLst>
              <a:ext uri="{FF2B5EF4-FFF2-40B4-BE49-F238E27FC236}">
                <a16:creationId xmlns:a16="http://schemas.microsoft.com/office/drawing/2014/main" id="{C5749272-A5E3-305F-FE94-25B3E21C0EB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57714" y="3657600"/>
            <a:ext cx="942853" cy="1143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900" b="1">
                <a:solidFill>
                  <a:srgbClr val="0031A0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Example</a:t>
            </a:r>
            <a:br>
              <a:rPr lang="en-US"/>
            </a:br>
            <a:r>
              <a:rPr lang="en-US"/>
              <a:t>Messaging</a:t>
            </a:r>
          </a:p>
        </p:txBody>
      </p:sp>
      <p:sp>
        <p:nvSpPr>
          <p:cNvPr id="30" name="Text Placeholder 20">
            <a:extLst>
              <a:ext uri="{FF2B5EF4-FFF2-40B4-BE49-F238E27FC236}">
                <a16:creationId xmlns:a16="http://schemas.microsoft.com/office/drawing/2014/main" id="{80AB0FA8-5BF0-96E9-C234-46CBD662885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728297" y="2857500"/>
            <a:ext cx="3129395" cy="78385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90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Cras </a:t>
            </a:r>
            <a:r>
              <a:rPr lang="en-US" err="1"/>
              <a:t>viverra</a:t>
            </a:r>
            <a:r>
              <a:rPr lang="en-US"/>
              <a:t>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. Duis </a:t>
            </a:r>
            <a:r>
              <a:rPr lang="en-US" err="1"/>
              <a:t>commodo</a:t>
            </a:r>
            <a:r>
              <a:rPr lang="en-US"/>
              <a:t> </a:t>
            </a:r>
            <a:r>
              <a:rPr lang="en-US" err="1"/>
              <a:t>augue</a:t>
            </a:r>
            <a:r>
              <a:rPr lang="en-US"/>
              <a:t> in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malesuada</a:t>
            </a:r>
            <a:r>
              <a:rPr lang="en-US"/>
              <a:t>. Vestibulum vel </a:t>
            </a:r>
            <a:r>
              <a:rPr lang="en-US" err="1"/>
              <a:t>interdum</a:t>
            </a:r>
            <a:r>
              <a:rPr lang="en-US"/>
              <a:t> lorem. Nam pharetra </a:t>
            </a:r>
            <a:r>
              <a:rPr lang="en-US" err="1"/>
              <a:t>tempor</a:t>
            </a:r>
            <a:r>
              <a:rPr lang="en-US"/>
              <a:t> lorem.</a:t>
            </a:r>
          </a:p>
        </p:txBody>
      </p:sp>
      <p:sp>
        <p:nvSpPr>
          <p:cNvPr id="31" name="Text Placeholder 20">
            <a:extLst>
              <a:ext uri="{FF2B5EF4-FFF2-40B4-BE49-F238E27FC236}">
                <a16:creationId xmlns:a16="http://schemas.microsoft.com/office/drawing/2014/main" id="{327E3FFF-10FB-47F6-03E3-8E95C188853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728297" y="3657600"/>
            <a:ext cx="3129395" cy="1143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900" b="0" i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/>
              <a:t>Cras </a:t>
            </a:r>
            <a:r>
              <a:rPr lang="en-US" err="1"/>
              <a:t>viverra</a:t>
            </a:r>
            <a:r>
              <a:rPr lang="en-US"/>
              <a:t>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. Duis </a:t>
            </a:r>
            <a:r>
              <a:rPr lang="en-US" err="1"/>
              <a:t>commodo</a:t>
            </a:r>
            <a:r>
              <a:rPr lang="en-US"/>
              <a:t> </a:t>
            </a:r>
            <a:r>
              <a:rPr lang="en-US" err="1"/>
              <a:t>augue</a:t>
            </a:r>
            <a:r>
              <a:rPr lang="en-US"/>
              <a:t> in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malesuada</a:t>
            </a:r>
            <a:r>
              <a:rPr lang="en-US"/>
              <a:t>. Vestibulum vel </a:t>
            </a:r>
            <a:r>
              <a:rPr lang="en-US" err="1"/>
              <a:t>interdum</a:t>
            </a:r>
            <a:r>
              <a:rPr lang="en-US"/>
              <a:t> lorem. Nam pharetra </a:t>
            </a:r>
            <a:r>
              <a:rPr lang="en-US" err="1"/>
              <a:t>tempor</a:t>
            </a:r>
            <a:r>
              <a:rPr lang="en-US"/>
              <a:t> lorem. Cras </a:t>
            </a:r>
            <a:r>
              <a:rPr lang="en-US" err="1"/>
              <a:t>viverra</a:t>
            </a:r>
            <a:r>
              <a:rPr lang="en-US"/>
              <a:t>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. Duis </a:t>
            </a:r>
            <a:r>
              <a:rPr lang="en-US" err="1"/>
              <a:t>commodo</a:t>
            </a:r>
            <a:r>
              <a:rPr lang="en-US"/>
              <a:t> </a:t>
            </a:r>
            <a:r>
              <a:rPr lang="en-US" err="1"/>
              <a:t>augue</a:t>
            </a:r>
            <a:r>
              <a:rPr lang="en-US"/>
              <a:t> in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malesuada</a:t>
            </a:r>
            <a:r>
              <a:rPr lang="en-US"/>
              <a:t>. Vestibulum vel </a:t>
            </a:r>
            <a:r>
              <a:rPr lang="en-US" err="1"/>
              <a:t>interdum</a:t>
            </a:r>
            <a:r>
              <a:rPr lang="en-US"/>
              <a:t> lorem. Nam pharetra </a:t>
            </a:r>
            <a:r>
              <a:rPr lang="en-US" err="1"/>
              <a:t>tempor</a:t>
            </a:r>
            <a:r>
              <a:rPr lang="en-US"/>
              <a:t> lorem,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suscipit</a:t>
            </a:r>
            <a:r>
              <a:rPr lang="en-US"/>
              <a:t> </a:t>
            </a:r>
            <a:r>
              <a:rPr lang="en-US" err="1"/>
              <a:t>lacus</a:t>
            </a:r>
            <a:r>
              <a:rPr lang="en-US"/>
              <a:t>..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7B8636F8-361D-467A-1555-8A5DD7325B11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5526847-222D-7757-A0E4-B5080446A08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69031803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20">
            <a:extLst>
              <a:ext uri="{FF2B5EF4-FFF2-40B4-BE49-F238E27FC236}">
                <a16:creationId xmlns:a16="http://schemas.microsoft.com/office/drawing/2014/main" id="{C89B4CF7-10E9-1E68-0183-BE6A094E9AD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342900"/>
            <a:ext cx="4147002" cy="1633538"/>
          </a:xfrm>
          <a:prstGeom prst="rect">
            <a:avLst/>
          </a:prstGeom>
        </p:spPr>
        <p:txBody>
          <a:bodyPr lIns="0" tIns="0" rIns="0" bIns="0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Content Text</a:t>
            </a:r>
          </a:p>
          <a:p>
            <a:pPr lvl="0"/>
            <a:r>
              <a:rPr lang="en-US" dirty="0"/>
              <a:t>Goes Here</a:t>
            </a:r>
          </a:p>
        </p:txBody>
      </p:sp>
      <p:sp>
        <p:nvSpPr>
          <p:cNvPr id="17" name="Picture Placeholder 17">
            <a:extLst>
              <a:ext uri="{FF2B5EF4-FFF2-40B4-BE49-F238E27FC236}">
                <a16:creationId xmlns:a16="http://schemas.microsoft.com/office/drawing/2014/main" id="{82EF8813-E84E-D65D-B876-91C94B5C496C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286308" y="2044931"/>
            <a:ext cx="4228549" cy="275566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pic>
        <p:nvPicPr>
          <p:cNvPr id="18" name="NASA_Insignia-RGB.svg" descr="NASA_Insignia-RGB.svg">
            <a:extLst>
              <a:ext uri="{FF2B5EF4-FFF2-40B4-BE49-F238E27FC236}">
                <a16:creationId xmlns:a16="http://schemas.microsoft.com/office/drawing/2014/main" id="{BFA3ABDC-17B1-1B05-18F5-4AA45577655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5303" y="85191"/>
            <a:ext cx="464275" cy="464336"/>
          </a:xfrm>
          <a:prstGeom prst="rect">
            <a:avLst/>
          </a:prstGeom>
          <a:ln w="12700">
            <a:miter lim="400000"/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CA6676C9-0E86-C0F9-472C-E4618CB29726}"/>
              </a:ext>
            </a:extLst>
          </p:cNvPr>
          <p:cNvSpPr txBox="1"/>
          <p:nvPr userDrawn="1"/>
        </p:nvSpPr>
        <p:spPr>
          <a:xfrm>
            <a:off x="286308" y="262109"/>
            <a:ext cx="1994276" cy="80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defTabSz="914400">
              <a:lnSpc>
                <a:spcPct val="100000"/>
              </a:lnSpc>
              <a:spcBef>
                <a:spcPts val="0"/>
              </a:spcBef>
              <a:defRPr sz="1600">
                <a:solidFill>
                  <a:srgbClr val="222222"/>
                </a:solidFill>
                <a:latin typeface="Helvetica Now Var Text Medium"/>
                <a:ea typeface="Helvetica Now Var Text Medium"/>
                <a:cs typeface="Helvetica Now Var Text Medium"/>
                <a:sym typeface="Helvetica Now Var Text Medium"/>
              </a:defRPr>
            </a:lvl1pPr>
          </a:lstStyle>
          <a:p>
            <a:pPr>
              <a:lnSpc>
                <a:spcPct val="100000"/>
              </a:lnSpc>
            </a:pP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National Aeronautics </a:t>
            </a:r>
            <a:r>
              <a:rPr lang="en-US"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and</a:t>
            </a:r>
            <a:r>
              <a:rPr sz="525" b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 Space Administration</a:t>
            </a:r>
          </a:p>
        </p:txBody>
      </p:sp>
      <p:sp>
        <p:nvSpPr>
          <p:cNvPr id="25" name="Text Placeholder 20">
            <a:extLst>
              <a:ext uri="{FF2B5EF4-FFF2-40B4-BE49-F238E27FC236}">
                <a16:creationId xmlns:a16="http://schemas.microsoft.com/office/drawing/2014/main" id="{EC27A36B-6A90-743F-FE14-09A5223C044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728297" y="2082338"/>
            <a:ext cx="3129395" cy="78385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9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Cras </a:t>
            </a:r>
            <a:r>
              <a:rPr lang="en-US" err="1"/>
              <a:t>viverra</a:t>
            </a:r>
            <a:r>
              <a:rPr lang="en-US"/>
              <a:t>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. Duis </a:t>
            </a:r>
            <a:r>
              <a:rPr lang="en-US" err="1"/>
              <a:t>commodo</a:t>
            </a:r>
            <a:r>
              <a:rPr lang="en-US"/>
              <a:t> </a:t>
            </a:r>
            <a:r>
              <a:rPr lang="en-US" err="1"/>
              <a:t>augue</a:t>
            </a:r>
            <a:r>
              <a:rPr lang="en-US"/>
              <a:t> in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malesuada</a:t>
            </a:r>
            <a:r>
              <a:rPr lang="en-US"/>
              <a:t>. Vestibulum vel </a:t>
            </a:r>
            <a:r>
              <a:rPr lang="en-US" err="1"/>
              <a:t>interdum</a:t>
            </a:r>
            <a:r>
              <a:rPr lang="en-US"/>
              <a:t> lorem. Nam pharetra </a:t>
            </a:r>
            <a:r>
              <a:rPr lang="en-US" err="1"/>
              <a:t>tempor</a:t>
            </a:r>
            <a:r>
              <a:rPr lang="en-US"/>
              <a:t> lorem.</a:t>
            </a:r>
          </a:p>
        </p:txBody>
      </p:sp>
      <p:sp>
        <p:nvSpPr>
          <p:cNvPr id="27" name="Text Placeholder 20">
            <a:extLst>
              <a:ext uri="{FF2B5EF4-FFF2-40B4-BE49-F238E27FC236}">
                <a16:creationId xmlns:a16="http://schemas.microsoft.com/office/drawing/2014/main" id="{3E6C05A8-9265-78A7-B865-BABD84FA57B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657714" y="2082338"/>
            <a:ext cx="942853" cy="78385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900" b="1">
                <a:solidFill>
                  <a:srgbClr val="E402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First</a:t>
            </a:r>
            <a:br>
              <a:rPr lang="en-US"/>
            </a:br>
            <a:r>
              <a:rPr lang="en-US"/>
              <a:t>Element</a:t>
            </a:r>
          </a:p>
        </p:txBody>
      </p:sp>
      <p:sp>
        <p:nvSpPr>
          <p:cNvPr id="28" name="Text Placeholder 20">
            <a:extLst>
              <a:ext uri="{FF2B5EF4-FFF2-40B4-BE49-F238E27FC236}">
                <a16:creationId xmlns:a16="http://schemas.microsoft.com/office/drawing/2014/main" id="{7E991473-1D3D-FAC2-EBBF-59662B87508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657714" y="2857500"/>
            <a:ext cx="942853" cy="78385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900" b="1">
                <a:solidFill>
                  <a:srgbClr val="E402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First</a:t>
            </a:r>
            <a:br>
              <a:rPr lang="en-US"/>
            </a:br>
            <a:r>
              <a:rPr lang="en-US"/>
              <a:t>Element</a:t>
            </a:r>
          </a:p>
        </p:txBody>
      </p:sp>
      <p:sp>
        <p:nvSpPr>
          <p:cNvPr id="29" name="Text Placeholder 20">
            <a:extLst>
              <a:ext uri="{FF2B5EF4-FFF2-40B4-BE49-F238E27FC236}">
                <a16:creationId xmlns:a16="http://schemas.microsoft.com/office/drawing/2014/main" id="{C5749272-A5E3-305F-FE94-25B3E21C0EB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57714" y="3657600"/>
            <a:ext cx="942853" cy="1143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900" b="1">
                <a:solidFill>
                  <a:srgbClr val="E4022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Example</a:t>
            </a:r>
            <a:br>
              <a:rPr lang="en-US"/>
            </a:br>
            <a:r>
              <a:rPr lang="en-US"/>
              <a:t>Messaging</a:t>
            </a:r>
          </a:p>
        </p:txBody>
      </p:sp>
      <p:sp>
        <p:nvSpPr>
          <p:cNvPr id="30" name="Text Placeholder 20">
            <a:extLst>
              <a:ext uri="{FF2B5EF4-FFF2-40B4-BE49-F238E27FC236}">
                <a16:creationId xmlns:a16="http://schemas.microsoft.com/office/drawing/2014/main" id="{80AB0FA8-5BF0-96E9-C234-46CBD662885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728297" y="2857500"/>
            <a:ext cx="3129395" cy="783856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9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Cras </a:t>
            </a:r>
            <a:r>
              <a:rPr lang="en-US" err="1"/>
              <a:t>viverra</a:t>
            </a:r>
            <a:r>
              <a:rPr lang="en-US"/>
              <a:t>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. Duis </a:t>
            </a:r>
            <a:r>
              <a:rPr lang="en-US" err="1"/>
              <a:t>commodo</a:t>
            </a:r>
            <a:r>
              <a:rPr lang="en-US"/>
              <a:t> </a:t>
            </a:r>
            <a:r>
              <a:rPr lang="en-US" err="1"/>
              <a:t>augue</a:t>
            </a:r>
            <a:r>
              <a:rPr lang="en-US"/>
              <a:t> in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malesuada</a:t>
            </a:r>
            <a:r>
              <a:rPr lang="en-US"/>
              <a:t>. Vestibulum vel </a:t>
            </a:r>
            <a:r>
              <a:rPr lang="en-US" err="1"/>
              <a:t>interdum</a:t>
            </a:r>
            <a:r>
              <a:rPr lang="en-US"/>
              <a:t> lorem. Nam pharetra </a:t>
            </a:r>
            <a:r>
              <a:rPr lang="en-US" err="1"/>
              <a:t>tempor</a:t>
            </a:r>
            <a:r>
              <a:rPr lang="en-US"/>
              <a:t> lorem.</a:t>
            </a:r>
          </a:p>
        </p:txBody>
      </p:sp>
      <p:sp>
        <p:nvSpPr>
          <p:cNvPr id="31" name="Text Placeholder 20">
            <a:extLst>
              <a:ext uri="{FF2B5EF4-FFF2-40B4-BE49-F238E27FC236}">
                <a16:creationId xmlns:a16="http://schemas.microsoft.com/office/drawing/2014/main" id="{327E3FFF-10FB-47F6-03E3-8E95C188853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5728297" y="3657600"/>
            <a:ext cx="3129395" cy="1143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900" b="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/>
              <a:t>Cras </a:t>
            </a:r>
            <a:r>
              <a:rPr lang="en-US" err="1"/>
              <a:t>viverra</a:t>
            </a:r>
            <a:r>
              <a:rPr lang="en-US"/>
              <a:t>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. Duis </a:t>
            </a:r>
            <a:r>
              <a:rPr lang="en-US" err="1"/>
              <a:t>commodo</a:t>
            </a:r>
            <a:r>
              <a:rPr lang="en-US"/>
              <a:t> </a:t>
            </a:r>
            <a:r>
              <a:rPr lang="en-US" err="1"/>
              <a:t>augue</a:t>
            </a:r>
            <a:r>
              <a:rPr lang="en-US"/>
              <a:t> in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malesuada</a:t>
            </a:r>
            <a:r>
              <a:rPr lang="en-US"/>
              <a:t>. Vestibulum vel </a:t>
            </a:r>
            <a:r>
              <a:rPr lang="en-US" err="1"/>
              <a:t>interdum</a:t>
            </a:r>
            <a:r>
              <a:rPr lang="en-US"/>
              <a:t> lorem. Nam pharetra </a:t>
            </a:r>
            <a:r>
              <a:rPr lang="en-US" err="1"/>
              <a:t>tempor</a:t>
            </a:r>
            <a:r>
              <a:rPr lang="en-US"/>
              <a:t> lorem. Cras </a:t>
            </a:r>
            <a:r>
              <a:rPr lang="en-US" err="1"/>
              <a:t>viverra</a:t>
            </a:r>
            <a:r>
              <a:rPr lang="en-US"/>
              <a:t>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neque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aliquet</a:t>
            </a:r>
            <a:r>
              <a:rPr lang="en-US"/>
              <a:t>. Duis </a:t>
            </a:r>
            <a:r>
              <a:rPr lang="en-US" err="1"/>
              <a:t>commodo</a:t>
            </a:r>
            <a:r>
              <a:rPr lang="en-US"/>
              <a:t> </a:t>
            </a:r>
            <a:r>
              <a:rPr lang="en-US" err="1"/>
              <a:t>augue</a:t>
            </a:r>
            <a:r>
              <a:rPr lang="en-US"/>
              <a:t> in </a:t>
            </a:r>
            <a:r>
              <a:rPr lang="en-US" err="1"/>
              <a:t>facilisis</a:t>
            </a:r>
            <a:r>
              <a:rPr lang="en-US"/>
              <a:t> </a:t>
            </a:r>
            <a:r>
              <a:rPr lang="en-US" err="1"/>
              <a:t>malesuada</a:t>
            </a:r>
            <a:r>
              <a:rPr lang="en-US"/>
              <a:t>. Vestibulum vel </a:t>
            </a:r>
            <a:r>
              <a:rPr lang="en-US" err="1"/>
              <a:t>interdum</a:t>
            </a:r>
            <a:r>
              <a:rPr lang="en-US"/>
              <a:t> lorem. Nam pharetra </a:t>
            </a:r>
            <a:r>
              <a:rPr lang="en-US" err="1"/>
              <a:t>tempor</a:t>
            </a:r>
            <a:r>
              <a:rPr lang="en-US"/>
              <a:t> lorem,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suscipit</a:t>
            </a:r>
            <a:r>
              <a:rPr lang="en-US"/>
              <a:t> </a:t>
            </a:r>
            <a:r>
              <a:rPr lang="en-US" err="1"/>
              <a:t>lacus</a:t>
            </a:r>
            <a:r>
              <a:rPr lang="en-US"/>
              <a:t>..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4B19ABE9-7F60-385A-36A1-EB16ECDB3DF6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01808221-BDA1-6C3B-77DB-F83E67217EE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152949275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oogle Shape;302;p6" descr="Screenshot 2024-01-10 at 8.40.29 AM.png">
            <a:extLst>
              <a:ext uri="{FF2B5EF4-FFF2-40B4-BE49-F238E27FC236}">
                <a16:creationId xmlns:a16="http://schemas.microsoft.com/office/drawing/2014/main" id="{C6DE023E-3013-7A72-636A-B3AD93C7BDB6}"/>
              </a:ext>
            </a:extLst>
          </p:cNvPr>
          <p:cNvPicPr preferRelativeResize="0"/>
          <p:nvPr userDrawn="1"/>
        </p:nvPicPr>
        <p:blipFill rotWithShape="1">
          <a:blip r:embed="rId2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541"/>
          <a:stretch/>
        </p:blipFill>
        <p:spPr>
          <a:xfrm>
            <a:off x="0" y="0"/>
            <a:ext cx="9336215" cy="519932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756E808A-121C-DAA3-7AC7-F84851C836E7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5C946215-7AE5-ED10-2A8B-D7C7E99F677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A815978-D35D-937A-1C64-BF8EAA6B3B7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7928" y="715566"/>
            <a:ext cx="3131221" cy="18561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550">
                <a:solidFill>
                  <a:schemeClr val="bg1"/>
                </a:solidFill>
                <a:latin typeface="+mj-lt"/>
              </a:defRPr>
            </a:lvl1pPr>
            <a:lvl2pPr>
              <a:defRPr sz="2550">
                <a:solidFill>
                  <a:schemeClr val="bg1"/>
                </a:solidFill>
              </a:defRPr>
            </a:lvl2pPr>
            <a:lvl3pPr>
              <a:defRPr sz="2550">
                <a:solidFill>
                  <a:schemeClr val="bg1"/>
                </a:solidFill>
              </a:defRPr>
            </a:lvl3pPr>
            <a:lvl4pPr>
              <a:defRPr sz="2550">
                <a:solidFill>
                  <a:schemeClr val="bg1"/>
                </a:solidFill>
              </a:defRPr>
            </a:lvl4pPr>
            <a:lvl5pPr>
              <a:defRPr sz="25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ipsum dolor!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031F71D-0DBF-4EF8-0B80-CD52441429D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97928" y="2800350"/>
            <a:ext cx="3131221" cy="18561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solidFill>
                  <a:schemeClr val="bg1"/>
                </a:solidFill>
              </a:defRPr>
            </a:lvl1pPr>
            <a:lvl2pPr>
              <a:defRPr sz="2550">
                <a:solidFill>
                  <a:schemeClr val="bg1"/>
                </a:solidFill>
              </a:defRPr>
            </a:lvl2pPr>
            <a:lvl3pPr>
              <a:defRPr sz="2550">
                <a:solidFill>
                  <a:schemeClr val="bg1"/>
                </a:solidFill>
              </a:defRPr>
            </a:lvl3pPr>
            <a:lvl4pPr>
              <a:defRPr sz="2550">
                <a:solidFill>
                  <a:schemeClr val="bg1"/>
                </a:solidFill>
              </a:defRPr>
            </a:lvl4pPr>
            <a:lvl5pPr>
              <a:defRPr sz="25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faucibus</a:t>
            </a:r>
            <a:r>
              <a:rPr lang="en-US" dirty="0"/>
              <a:t> cursus ipsum. Duis libero </a:t>
            </a:r>
            <a:r>
              <a:rPr lang="en-US" dirty="0" err="1"/>
              <a:t>leo</a:t>
            </a:r>
            <a:r>
              <a:rPr lang="en-US" dirty="0"/>
              <a:t>, tempus at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, tempus gravida sem.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dictum, </a:t>
            </a:r>
            <a:r>
              <a:rPr lang="en-US" dirty="0" err="1"/>
              <a:t>quis</a:t>
            </a:r>
            <a:r>
              <a:rPr lang="en-US" dirty="0"/>
              <a:t> dictum eros </a:t>
            </a:r>
            <a:r>
              <a:rPr lang="en-US" dirty="0" err="1"/>
              <a:t>tempor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semper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ipsum nisi,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Donec lacinia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 non mi </a:t>
            </a:r>
            <a:r>
              <a:rPr lang="en-US" dirty="0" err="1"/>
              <a:t>tincidunt</a:t>
            </a:r>
            <a:r>
              <a:rPr lang="en-US" dirty="0"/>
              <a:t>, </a:t>
            </a:r>
            <a:r>
              <a:rPr lang="en-US" dirty="0" err="1"/>
              <a:t>efficitur</a:t>
            </a:r>
            <a:r>
              <a:rPr lang="en-US" dirty="0"/>
              <a:t> diam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consequat</a:t>
            </a:r>
            <a:r>
              <a:rPr lang="en-US" dirty="0"/>
              <a:t> ipsum. </a:t>
            </a:r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9EB581E3-3519-61FB-C7BF-7CF3CAF554F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HEADER GOES HERE</a:t>
            </a:r>
          </a:p>
        </p:txBody>
      </p:sp>
    </p:spTree>
    <p:extLst>
      <p:ext uri="{BB962C8B-B14F-4D97-AF65-F5344CB8AC3E}">
        <p14:creationId xmlns:p14="http://schemas.microsoft.com/office/powerpoint/2010/main" val="282672007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756E808A-121C-DAA3-7AC7-F84851C836E7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5C946215-7AE5-ED10-2A8B-D7C7E99F677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D9DD3CA8-C7DC-D262-3B89-B384D6623110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010098" y="0"/>
            <a:ext cx="5133902" cy="51435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/>
            </a:lvl1pPr>
          </a:lstStyle>
          <a:p>
            <a:endParaRPr lang="en-US"/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61DF666E-1AEF-5414-DBDF-37A0CFA9CE6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HEADER GOES HERE</a:t>
            </a:r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F8F8E258-FA32-5C18-9F16-1063C6E3305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7928" y="715566"/>
            <a:ext cx="3131221" cy="18561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550">
                <a:solidFill>
                  <a:schemeClr val="bg1"/>
                </a:solidFill>
                <a:latin typeface="+mj-lt"/>
              </a:defRPr>
            </a:lvl1pPr>
            <a:lvl2pPr>
              <a:defRPr sz="2550">
                <a:solidFill>
                  <a:schemeClr val="bg1"/>
                </a:solidFill>
              </a:defRPr>
            </a:lvl2pPr>
            <a:lvl3pPr>
              <a:defRPr sz="2550">
                <a:solidFill>
                  <a:schemeClr val="bg1"/>
                </a:solidFill>
              </a:defRPr>
            </a:lvl3pPr>
            <a:lvl4pPr>
              <a:defRPr sz="2550">
                <a:solidFill>
                  <a:schemeClr val="bg1"/>
                </a:solidFill>
              </a:defRPr>
            </a:lvl4pPr>
            <a:lvl5pPr>
              <a:defRPr sz="25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ipsum dolor!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EE5E92E1-0171-9085-6C60-9299C9C97C6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97928" y="2800350"/>
            <a:ext cx="3131221" cy="18561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solidFill>
                  <a:schemeClr val="bg1"/>
                </a:solidFill>
              </a:defRPr>
            </a:lvl1pPr>
            <a:lvl2pPr>
              <a:defRPr sz="2550">
                <a:solidFill>
                  <a:schemeClr val="bg1"/>
                </a:solidFill>
              </a:defRPr>
            </a:lvl2pPr>
            <a:lvl3pPr>
              <a:defRPr sz="2550">
                <a:solidFill>
                  <a:schemeClr val="bg1"/>
                </a:solidFill>
              </a:defRPr>
            </a:lvl3pPr>
            <a:lvl4pPr>
              <a:defRPr sz="2550">
                <a:solidFill>
                  <a:schemeClr val="bg1"/>
                </a:solidFill>
              </a:defRPr>
            </a:lvl4pPr>
            <a:lvl5pPr>
              <a:defRPr sz="25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faucibus</a:t>
            </a:r>
            <a:r>
              <a:rPr lang="en-US" dirty="0"/>
              <a:t> cursus ipsum. Duis libero </a:t>
            </a:r>
            <a:r>
              <a:rPr lang="en-US" dirty="0" err="1"/>
              <a:t>leo</a:t>
            </a:r>
            <a:r>
              <a:rPr lang="en-US" dirty="0"/>
              <a:t>, tempus at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, tempus gravida sem.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dictum, </a:t>
            </a:r>
            <a:r>
              <a:rPr lang="en-US" dirty="0" err="1"/>
              <a:t>quis</a:t>
            </a:r>
            <a:r>
              <a:rPr lang="en-US" dirty="0"/>
              <a:t> dictum eros </a:t>
            </a:r>
            <a:r>
              <a:rPr lang="en-US" dirty="0" err="1"/>
              <a:t>tempor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semper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ipsum nisi,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Donec lacinia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 non mi </a:t>
            </a:r>
            <a:r>
              <a:rPr lang="en-US" dirty="0" err="1"/>
              <a:t>tincidunt</a:t>
            </a:r>
            <a:r>
              <a:rPr lang="en-US" dirty="0"/>
              <a:t>, </a:t>
            </a:r>
            <a:r>
              <a:rPr lang="en-US" dirty="0" err="1"/>
              <a:t>efficitur</a:t>
            </a:r>
            <a:r>
              <a:rPr lang="en-US" dirty="0"/>
              <a:t> diam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consequat</a:t>
            </a:r>
            <a:r>
              <a:rPr lang="en-US" dirty="0"/>
              <a:t> ipsum. </a:t>
            </a:r>
          </a:p>
        </p:txBody>
      </p:sp>
    </p:spTree>
    <p:extLst>
      <p:ext uri="{BB962C8B-B14F-4D97-AF65-F5344CB8AC3E}">
        <p14:creationId xmlns:p14="http://schemas.microsoft.com/office/powerpoint/2010/main" val="139319292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756E808A-121C-DAA3-7AC7-F84851C836E7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5C946215-7AE5-ED10-2A8B-D7C7E99F677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D9DD3CA8-C7DC-D262-3B89-B384D6623110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010098" y="0"/>
            <a:ext cx="5133902" cy="51435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775C9079-12B6-B698-4D99-A25CC2597A2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rgbClr val="000000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HEADER GOES HERE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9511499B-5833-C0AB-D8E4-FC39BD30EC4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7928" y="715566"/>
            <a:ext cx="3131221" cy="18561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550">
                <a:solidFill>
                  <a:schemeClr val="tx1"/>
                </a:solidFill>
                <a:latin typeface="+mj-lt"/>
              </a:defRPr>
            </a:lvl1pPr>
            <a:lvl2pPr>
              <a:defRPr sz="2550">
                <a:solidFill>
                  <a:schemeClr val="bg1"/>
                </a:solidFill>
              </a:defRPr>
            </a:lvl2pPr>
            <a:lvl3pPr>
              <a:defRPr sz="2550">
                <a:solidFill>
                  <a:schemeClr val="bg1"/>
                </a:solidFill>
              </a:defRPr>
            </a:lvl3pPr>
            <a:lvl4pPr>
              <a:defRPr sz="2550">
                <a:solidFill>
                  <a:schemeClr val="bg1"/>
                </a:solidFill>
              </a:defRPr>
            </a:lvl4pPr>
            <a:lvl5pPr>
              <a:defRPr sz="25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ipsum dolor!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AD3B4A66-0680-A648-4432-F693FD6B26A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97928" y="2800350"/>
            <a:ext cx="3131221" cy="18561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solidFill>
                  <a:schemeClr val="tx1"/>
                </a:solidFill>
              </a:defRPr>
            </a:lvl1pPr>
            <a:lvl2pPr>
              <a:defRPr sz="2550">
                <a:solidFill>
                  <a:schemeClr val="bg1"/>
                </a:solidFill>
              </a:defRPr>
            </a:lvl2pPr>
            <a:lvl3pPr>
              <a:defRPr sz="2550">
                <a:solidFill>
                  <a:schemeClr val="bg1"/>
                </a:solidFill>
              </a:defRPr>
            </a:lvl3pPr>
            <a:lvl4pPr>
              <a:defRPr sz="2550">
                <a:solidFill>
                  <a:schemeClr val="bg1"/>
                </a:solidFill>
              </a:defRPr>
            </a:lvl4pPr>
            <a:lvl5pPr>
              <a:defRPr sz="25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faucibus</a:t>
            </a:r>
            <a:r>
              <a:rPr lang="en-US" dirty="0"/>
              <a:t> cursus ipsum. Duis libero </a:t>
            </a:r>
            <a:r>
              <a:rPr lang="en-US" dirty="0" err="1"/>
              <a:t>leo</a:t>
            </a:r>
            <a:r>
              <a:rPr lang="en-US" dirty="0"/>
              <a:t>, tempus at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, tempus gravida sem.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dictum, </a:t>
            </a:r>
            <a:r>
              <a:rPr lang="en-US" dirty="0" err="1"/>
              <a:t>quis</a:t>
            </a:r>
            <a:r>
              <a:rPr lang="en-US" dirty="0"/>
              <a:t> dictum eros </a:t>
            </a:r>
            <a:r>
              <a:rPr lang="en-US" dirty="0" err="1"/>
              <a:t>tempor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semper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ipsum nisi,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Donec lacinia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 non mi </a:t>
            </a:r>
            <a:r>
              <a:rPr lang="en-US" dirty="0" err="1"/>
              <a:t>tincidunt</a:t>
            </a:r>
            <a:r>
              <a:rPr lang="en-US" dirty="0"/>
              <a:t>, </a:t>
            </a:r>
            <a:r>
              <a:rPr lang="en-US" dirty="0" err="1"/>
              <a:t>efficitur</a:t>
            </a:r>
            <a:r>
              <a:rPr lang="en-US" dirty="0"/>
              <a:t> diam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consequat</a:t>
            </a:r>
            <a:r>
              <a:rPr lang="en-US" dirty="0"/>
              <a:t> ipsum. </a:t>
            </a:r>
          </a:p>
        </p:txBody>
      </p:sp>
    </p:spTree>
    <p:extLst>
      <p:ext uri="{BB962C8B-B14F-4D97-AF65-F5344CB8AC3E}">
        <p14:creationId xmlns:p14="http://schemas.microsoft.com/office/powerpoint/2010/main" val="351760784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7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olar eclipse in the sky&#10;&#10;Description automatically generated">
            <a:extLst>
              <a:ext uri="{FF2B5EF4-FFF2-40B4-BE49-F238E27FC236}">
                <a16:creationId xmlns:a16="http://schemas.microsoft.com/office/drawing/2014/main" id="{35865B7C-F2DF-E3F9-C53C-650891966F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756E808A-121C-DAA3-7AC7-F84851C836E7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5C946215-7AE5-ED10-2A8B-D7C7E99F677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7" name="Text Placeholder 18">
            <a:extLst>
              <a:ext uri="{FF2B5EF4-FFF2-40B4-BE49-F238E27FC236}">
                <a16:creationId xmlns:a16="http://schemas.microsoft.com/office/drawing/2014/main" id="{CD28A7F2-087E-03FD-6B15-BA5B562754A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28297" y="342900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HEADER GOES HERE</a:t>
            </a:r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33B17F1D-0E32-2582-4DB2-F2AAAB02C38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721900" y="715566"/>
            <a:ext cx="3131221" cy="18561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550">
                <a:solidFill>
                  <a:schemeClr val="bg1"/>
                </a:solidFill>
                <a:latin typeface="+mj-lt"/>
              </a:defRPr>
            </a:lvl1pPr>
            <a:lvl2pPr>
              <a:defRPr sz="2550">
                <a:solidFill>
                  <a:schemeClr val="bg1"/>
                </a:solidFill>
              </a:defRPr>
            </a:lvl2pPr>
            <a:lvl3pPr>
              <a:defRPr sz="2550">
                <a:solidFill>
                  <a:schemeClr val="bg1"/>
                </a:solidFill>
              </a:defRPr>
            </a:lvl3pPr>
            <a:lvl4pPr>
              <a:defRPr sz="2550">
                <a:solidFill>
                  <a:schemeClr val="bg1"/>
                </a:solidFill>
              </a:defRPr>
            </a:lvl4pPr>
            <a:lvl5pPr>
              <a:defRPr sz="25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ipsum dolor!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B2634C2A-2F2B-8752-8126-1EF1E8B829E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721900" y="2800350"/>
            <a:ext cx="3131221" cy="18561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solidFill>
                  <a:schemeClr val="bg1"/>
                </a:solidFill>
              </a:defRPr>
            </a:lvl1pPr>
            <a:lvl2pPr>
              <a:defRPr sz="2550">
                <a:solidFill>
                  <a:schemeClr val="bg1"/>
                </a:solidFill>
              </a:defRPr>
            </a:lvl2pPr>
            <a:lvl3pPr>
              <a:defRPr sz="2550">
                <a:solidFill>
                  <a:schemeClr val="bg1"/>
                </a:solidFill>
              </a:defRPr>
            </a:lvl3pPr>
            <a:lvl4pPr>
              <a:defRPr sz="2550">
                <a:solidFill>
                  <a:schemeClr val="bg1"/>
                </a:solidFill>
              </a:defRPr>
            </a:lvl4pPr>
            <a:lvl5pPr>
              <a:defRPr sz="25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faucibus</a:t>
            </a:r>
            <a:r>
              <a:rPr lang="en-US" dirty="0"/>
              <a:t> cursus ipsum. Duis libero </a:t>
            </a:r>
            <a:r>
              <a:rPr lang="en-US" dirty="0" err="1"/>
              <a:t>leo</a:t>
            </a:r>
            <a:r>
              <a:rPr lang="en-US" dirty="0"/>
              <a:t>, tempus at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, tempus gravida sem.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dictum, </a:t>
            </a:r>
            <a:r>
              <a:rPr lang="en-US" dirty="0" err="1"/>
              <a:t>quis</a:t>
            </a:r>
            <a:r>
              <a:rPr lang="en-US" dirty="0"/>
              <a:t> dictum eros </a:t>
            </a:r>
            <a:r>
              <a:rPr lang="en-US" dirty="0" err="1"/>
              <a:t>tempor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semper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ipsum nisi,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Donec lacinia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 non mi </a:t>
            </a:r>
            <a:r>
              <a:rPr lang="en-US" dirty="0" err="1"/>
              <a:t>tincidunt</a:t>
            </a:r>
            <a:r>
              <a:rPr lang="en-US" dirty="0"/>
              <a:t>, </a:t>
            </a:r>
            <a:r>
              <a:rPr lang="en-US" dirty="0" err="1"/>
              <a:t>efficitur</a:t>
            </a:r>
            <a:r>
              <a:rPr lang="en-US" dirty="0"/>
              <a:t> diam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consequat</a:t>
            </a:r>
            <a:r>
              <a:rPr lang="en-US" dirty="0"/>
              <a:t> ipsum. </a:t>
            </a:r>
          </a:p>
        </p:txBody>
      </p:sp>
    </p:spTree>
    <p:extLst>
      <p:ext uri="{BB962C8B-B14F-4D97-AF65-F5344CB8AC3E}">
        <p14:creationId xmlns:p14="http://schemas.microsoft.com/office/powerpoint/2010/main" val="332917531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8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4">
            <a:extLst>
              <a:ext uri="{FF2B5EF4-FFF2-40B4-BE49-F238E27FC236}">
                <a16:creationId xmlns:a16="http://schemas.microsoft.com/office/drawing/2014/main" id="{5FE32C51-7FB7-07E1-0747-DD9B7B00F865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0" y="0"/>
            <a:ext cx="5133902" cy="51435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756E808A-121C-DAA3-7AC7-F84851C836E7}"/>
              </a:ext>
            </a:extLst>
          </p:cNvPr>
          <p:cNvSpPr txBox="1">
            <a:spLocks/>
          </p:cNvSpPr>
          <p:nvPr userDrawn="1"/>
        </p:nvSpPr>
        <p:spPr>
          <a:xfrm>
            <a:off x="7886269" y="4800600"/>
            <a:ext cx="971423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5C946215-7AE5-ED10-2A8B-D7C7E99F677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714851" y="4800600"/>
            <a:ext cx="2057132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9E703277-4B3E-293B-4887-2059F642736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28297" y="342900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HEADER GOES HERE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2BD56479-C78D-2775-BC93-6528244B26F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721900" y="715566"/>
            <a:ext cx="3131221" cy="18561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550">
                <a:solidFill>
                  <a:schemeClr val="bg1"/>
                </a:solidFill>
                <a:latin typeface="+mj-lt"/>
              </a:defRPr>
            </a:lvl1pPr>
            <a:lvl2pPr>
              <a:defRPr sz="2550">
                <a:solidFill>
                  <a:schemeClr val="bg1"/>
                </a:solidFill>
              </a:defRPr>
            </a:lvl2pPr>
            <a:lvl3pPr>
              <a:defRPr sz="2550">
                <a:solidFill>
                  <a:schemeClr val="bg1"/>
                </a:solidFill>
              </a:defRPr>
            </a:lvl3pPr>
            <a:lvl4pPr>
              <a:defRPr sz="2550">
                <a:solidFill>
                  <a:schemeClr val="bg1"/>
                </a:solidFill>
              </a:defRPr>
            </a:lvl4pPr>
            <a:lvl5pPr>
              <a:defRPr sz="25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ipsum dolor!</a:t>
            </a:r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A5E8A75B-59B5-51BE-CDA5-F1F9FC02CFC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721900" y="2800350"/>
            <a:ext cx="3131221" cy="18561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solidFill>
                  <a:schemeClr val="bg1"/>
                </a:solidFill>
              </a:defRPr>
            </a:lvl1pPr>
            <a:lvl2pPr>
              <a:defRPr sz="2550">
                <a:solidFill>
                  <a:schemeClr val="bg1"/>
                </a:solidFill>
              </a:defRPr>
            </a:lvl2pPr>
            <a:lvl3pPr>
              <a:defRPr sz="2550">
                <a:solidFill>
                  <a:schemeClr val="bg1"/>
                </a:solidFill>
              </a:defRPr>
            </a:lvl3pPr>
            <a:lvl4pPr>
              <a:defRPr sz="2550">
                <a:solidFill>
                  <a:schemeClr val="bg1"/>
                </a:solidFill>
              </a:defRPr>
            </a:lvl4pPr>
            <a:lvl5pPr>
              <a:defRPr sz="25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faucibus</a:t>
            </a:r>
            <a:r>
              <a:rPr lang="en-US" dirty="0"/>
              <a:t> cursus ipsum. Duis libero </a:t>
            </a:r>
            <a:r>
              <a:rPr lang="en-US" dirty="0" err="1"/>
              <a:t>leo</a:t>
            </a:r>
            <a:r>
              <a:rPr lang="en-US" dirty="0"/>
              <a:t>, tempus at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, tempus gravida sem.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dictum, </a:t>
            </a:r>
            <a:r>
              <a:rPr lang="en-US" dirty="0" err="1"/>
              <a:t>quis</a:t>
            </a:r>
            <a:r>
              <a:rPr lang="en-US" dirty="0"/>
              <a:t> dictum eros </a:t>
            </a:r>
            <a:r>
              <a:rPr lang="en-US" dirty="0" err="1"/>
              <a:t>tempor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semper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ipsum nisi,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Donec lacinia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 non mi </a:t>
            </a:r>
            <a:r>
              <a:rPr lang="en-US" dirty="0" err="1"/>
              <a:t>tincidunt</a:t>
            </a:r>
            <a:r>
              <a:rPr lang="en-US" dirty="0"/>
              <a:t>, </a:t>
            </a:r>
            <a:r>
              <a:rPr lang="en-US" dirty="0" err="1"/>
              <a:t>efficitur</a:t>
            </a:r>
            <a:r>
              <a:rPr lang="en-US" dirty="0"/>
              <a:t> diam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consequat</a:t>
            </a:r>
            <a:r>
              <a:rPr lang="en-US" dirty="0"/>
              <a:t> ipsum. </a:t>
            </a:r>
          </a:p>
        </p:txBody>
      </p:sp>
    </p:spTree>
    <p:extLst>
      <p:ext uri="{BB962C8B-B14F-4D97-AF65-F5344CB8AC3E}">
        <p14:creationId xmlns:p14="http://schemas.microsoft.com/office/powerpoint/2010/main" val="69963973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85EADAAE-9222-7678-BD92-270DE09C0971}"/>
              </a:ext>
            </a:extLst>
          </p:cNvPr>
          <p:cNvSpPr txBox="1">
            <a:spLocks/>
          </p:cNvSpPr>
          <p:nvPr userDrawn="1"/>
        </p:nvSpPr>
        <p:spPr>
          <a:xfrm>
            <a:off x="7886269" y="4800600"/>
            <a:ext cx="971423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2591948B-B040-DACB-227C-DF85456BED8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714851" y="4800600"/>
            <a:ext cx="2057132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7" name="Text Placeholder 18">
            <a:extLst>
              <a:ext uri="{FF2B5EF4-FFF2-40B4-BE49-F238E27FC236}">
                <a16:creationId xmlns:a16="http://schemas.microsoft.com/office/drawing/2014/main" id="{D7BFDF19-EB2F-9AE2-F485-85994B740CB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28297" y="342900"/>
            <a:ext cx="3129395" cy="275035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HEADER GOES HERE</a:t>
            </a:r>
          </a:p>
        </p:txBody>
      </p:sp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8C2F610B-1FB2-7C8F-23D6-24873CE839ED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0" y="0"/>
            <a:ext cx="5133902" cy="51435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" name="Text Placeholder 7">
            <a:extLst>
              <a:ext uri="{FF2B5EF4-FFF2-40B4-BE49-F238E27FC236}">
                <a16:creationId xmlns:a16="http://schemas.microsoft.com/office/drawing/2014/main" id="{385763CF-3EAC-2826-3E0E-EC1DC53CE7A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721900" y="715566"/>
            <a:ext cx="3131221" cy="18561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550">
                <a:solidFill>
                  <a:schemeClr val="tx1"/>
                </a:solidFill>
                <a:latin typeface="+mj-lt"/>
              </a:defRPr>
            </a:lvl1pPr>
            <a:lvl2pPr>
              <a:defRPr sz="2550">
                <a:solidFill>
                  <a:schemeClr val="bg1"/>
                </a:solidFill>
              </a:defRPr>
            </a:lvl2pPr>
            <a:lvl3pPr>
              <a:defRPr sz="2550">
                <a:solidFill>
                  <a:schemeClr val="bg1"/>
                </a:solidFill>
              </a:defRPr>
            </a:lvl3pPr>
            <a:lvl4pPr>
              <a:defRPr sz="2550">
                <a:solidFill>
                  <a:schemeClr val="bg1"/>
                </a:solidFill>
              </a:defRPr>
            </a:lvl4pPr>
            <a:lvl5pPr>
              <a:defRPr sz="25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ipsum dolor!</a:t>
            </a:r>
          </a:p>
        </p:txBody>
      </p:sp>
      <p:sp>
        <p:nvSpPr>
          <p:cNvPr id="4" name="Text Placeholder 7">
            <a:extLst>
              <a:ext uri="{FF2B5EF4-FFF2-40B4-BE49-F238E27FC236}">
                <a16:creationId xmlns:a16="http://schemas.microsoft.com/office/drawing/2014/main" id="{8944314B-7E57-2279-E04C-26497AB8D70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721900" y="2800350"/>
            <a:ext cx="3131221" cy="185618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solidFill>
                  <a:schemeClr val="tx1"/>
                </a:solidFill>
              </a:defRPr>
            </a:lvl1pPr>
            <a:lvl2pPr>
              <a:defRPr sz="2550">
                <a:solidFill>
                  <a:schemeClr val="bg1"/>
                </a:solidFill>
              </a:defRPr>
            </a:lvl2pPr>
            <a:lvl3pPr>
              <a:defRPr sz="2550">
                <a:solidFill>
                  <a:schemeClr val="bg1"/>
                </a:solidFill>
              </a:defRPr>
            </a:lvl3pPr>
            <a:lvl4pPr>
              <a:defRPr sz="2550">
                <a:solidFill>
                  <a:schemeClr val="bg1"/>
                </a:solidFill>
              </a:defRPr>
            </a:lvl4pPr>
            <a:lvl5pPr>
              <a:defRPr sz="255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In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, </a:t>
            </a:r>
            <a:r>
              <a:rPr lang="en-US" dirty="0" err="1"/>
              <a:t>lobortis</a:t>
            </a:r>
            <a:r>
              <a:rPr lang="en-US" dirty="0"/>
              <a:t> in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faucibus</a:t>
            </a:r>
            <a:r>
              <a:rPr lang="en-US" dirty="0"/>
              <a:t> cursus ipsum. Duis libero </a:t>
            </a:r>
            <a:r>
              <a:rPr lang="en-US" dirty="0" err="1"/>
              <a:t>leo</a:t>
            </a:r>
            <a:r>
              <a:rPr lang="en-US" dirty="0"/>
              <a:t>, tempus at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, tempus gravida sem.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dictum, </a:t>
            </a:r>
            <a:r>
              <a:rPr lang="en-US" dirty="0" err="1"/>
              <a:t>quis</a:t>
            </a:r>
            <a:r>
              <a:rPr lang="en-US" dirty="0"/>
              <a:t> dictum eros </a:t>
            </a:r>
            <a:r>
              <a:rPr lang="en-US" dirty="0" err="1"/>
              <a:t>tempor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semper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ipsum nisi,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Donec lacinia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. Integer  non mi </a:t>
            </a:r>
            <a:r>
              <a:rPr lang="en-US" dirty="0" err="1"/>
              <a:t>tincidunt</a:t>
            </a:r>
            <a:r>
              <a:rPr lang="en-US" dirty="0"/>
              <a:t>, </a:t>
            </a:r>
            <a:r>
              <a:rPr lang="en-US" dirty="0" err="1"/>
              <a:t>efficitur</a:t>
            </a:r>
            <a:r>
              <a:rPr lang="en-US" dirty="0"/>
              <a:t> diam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consequat</a:t>
            </a:r>
            <a:r>
              <a:rPr lang="en-US" dirty="0"/>
              <a:t> ipsum. </a:t>
            </a:r>
          </a:p>
        </p:txBody>
      </p:sp>
    </p:spTree>
    <p:extLst>
      <p:ext uri="{BB962C8B-B14F-4D97-AF65-F5344CB8AC3E}">
        <p14:creationId xmlns:p14="http://schemas.microsoft.com/office/powerpoint/2010/main" val="66147574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10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77A714F9-AC86-653F-01F2-5313228A5AE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457725" y="469791"/>
            <a:ext cx="2057133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at.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52FBC480-F092-77A6-3B1B-427C0D647845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CABBF3B-1694-ADB3-BBB2-85CEF4C6AA4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10" name="Picture Placeholder 22">
            <a:extLst>
              <a:ext uri="{FF2B5EF4-FFF2-40B4-BE49-F238E27FC236}">
                <a16:creationId xmlns:a16="http://schemas.microsoft.com/office/drawing/2014/main" id="{63CBCD00-AC4D-44F7-4122-0EEF13C76BAC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286309" y="469623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" name="Picture Placeholder 22">
            <a:extLst>
              <a:ext uri="{FF2B5EF4-FFF2-40B4-BE49-F238E27FC236}">
                <a16:creationId xmlns:a16="http://schemas.microsoft.com/office/drawing/2014/main" id="{181D08A7-6B38-B647-378C-40D92523B69A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286308" y="1990310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" name="Picture Placeholder 22">
            <a:extLst>
              <a:ext uri="{FF2B5EF4-FFF2-40B4-BE49-F238E27FC236}">
                <a16:creationId xmlns:a16="http://schemas.microsoft.com/office/drawing/2014/main" id="{907CBB20-0066-4359-1298-00640281CB29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286309" y="3518451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6" name="Text Placeholder 20">
            <a:extLst>
              <a:ext uri="{FF2B5EF4-FFF2-40B4-BE49-F238E27FC236}">
                <a16:creationId xmlns:a16="http://schemas.microsoft.com/office/drawing/2014/main" id="{49E6B0A8-8F7A-51E9-2626-C1E2E96BF31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rgbClr val="0031A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11" name="Text Placeholder 20">
            <a:extLst>
              <a:ext uri="{FF2B5EF4-FFF2-40B4-BE49-F238E27FC236}">
                <a16:creationId xmlns:a16="http://schemas.microsoft.com/office/drawing/2014/main" id="{1D0EDDFF-2CC6-8306-61C7-71D553E83CA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43434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rgbClr val="0031A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Presentation Tile Goes here</a:t>
            </a:r>
          </a:p>
        </p:txBody>
      </p:sp>
      <p:sp>
        <p:nvSpPr>
          <p:cNvPr id="16" name="Text Placeholder 20">
            <a:extLst>
              <a:ext uri="{FF2B5EF4-FFF2-40B4-BE49-F238E27FC236}">
                <a16:creationId xmlns:a16="http://schemas.microsoft.com/office/drawing/2014/main" id="{70F183C6-67E2-FE9C-C1FE-36932C7DB0A5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457725" y="2000250"/>
            <a:ext cx="2057133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at.</a:t>
            </a:r>
          </a:p>
        </p:txBody>
      </p:sp>
      <p:sp>
        <p:nvSpPr>
          <p:cNvPr id="17" name="Text Placeholder 20">
            <a:extLst>
              <a:ext uri="{FF2B5EF4-FFF2-40B4-BE49-F238E27FC236}">
                <a16:creationId xmlns:a16="http://schemas.microsoft.com/office/drawing/2014/main" id="{48084E12-8F9C-B9B7-7A09-0708DE15E59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457725" y="3514725"/>
            <a:ext cx="2057133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at.</a:t>
            </a:r>
          </a:p>
        </p:txBody>
      </p:sp>
      <p:sp>
        <p:nvSpPr>
          <p:cNvPr id="18" name="Picture Placeholder 22">
            <a:extLst>
              <a:ext uri="{FF2B5EF4-FFF2-40B4-BE49-F238E27FC236}">
                <a16:creationId xmlns:a16="http://schemas.microsoft.com/office/drawing/2014/main" id="{0CD04E8D-4132-9ADA-F681-A91C777A63CB}"/>
              </a:ext>
            </a:extLst>
          </p:cNvPr>
          <p:cNvSpPr>
            <a:spLocks noGrp="1"/>
          </p:cNvSpPr>
          <p:nvPr>
            <p:ph type="pic" sz="quarter" idx="37" hasCustomPrompt="1"/>
          </p:nvPr>
        </p:nvSpPr>
        <p:spPr>
          <a:xfrm>
            <a:off x="4629142" y="469623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9" name="Picture Placeholder 22">
            <a:extLst>
              <a:ext uri="{FF2B5EF4-FFF2-40B4-BE49-F238E27FC236}">
                <a16:creationId xmlns:a16="http://schemas.microsoft.com/office/drawing/2014/main" id="{33348F62-8404-FBF7-BFC7-DD14EFCCEB58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4629142" y="1990310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20" name="Picture Placeholder 22">
            <a:extLst>
              <a:ext uri="{FF2B5EF4-FFF2-40B4-BE49-F238E27FC236}">
                <a16:creationId xmlns:a16="http://schemas.microsoft.com/office/drawing/2014/main" id="{8EB844C0-62CA-6A14-DAA5-B456F4449913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4629142" y="3518451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8D129E75-E69E-2081-71B5-AACE962435C0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800559" y="2000250"/>
            <a:ext cx="2057133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at.</a:t>
            </a:r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12123CDA-E773-0B14-E6F5-8B8BC76D2BC6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800559" y="3514725"/>
            <a:ext cx="2057133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at.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DD9F7527-9098-3268-2B40-9CBD1B0A871D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800560" y="469791"/>
            <a:ext cx="2057133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at.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3ED57FE-8E85-6B46-7ACE-F8638DBAC65B}"/>
              </a:ext>
            </a:extLst>
          </p:cNvPr>
          <p:cNvCxnSpPr>
            <a:cxnSpLocks/>
          </p:cNvCxnSpPr>
          <p:nvPr userDrawn="1"/>
        </p:nvCxnSpPr>
        <p:spPr>
          <a:xfrm>
            <a:off x="286308" y="1856133"/>
            <a:ext cx="422854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A671B3F-213A-4D74-14C2-C06A9A3D7494}"/>
              </a:ext>
            </a:extLst>
          </p:cNvPr>
          <p:cNvCxnSpPr>
            <a:cxnSpLocks/>
          </p:cNvCxnSpPr>
          <p:nvPr userDrawn="1"/>
        </p:nvCxnSpPr>
        <p:spPr>
          <a:xfrm>
            <a:off x="286308" y="3394213"/>
            <a:ext cx="422854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D9BD19B-C4DC-3BD0-02F1-E04778D4E33F}"/>
              </a:ext>
            </a:extLst>
          </p:cNvPr>
          <p:cNvCxnSpPr>
            <a:cxnSpLocks/>
          </p:cNvCxnSpPr>
          <p:nvPr userDrawn="1"/>
        </p:nvCxnSpPr>
        <p:spPr>
          <a:xfrm>
            <a:off x="4629143" y="1856133"/>
            <a:ext cx="422854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C58FF2E-AE08-F79E-0FE5-E2B1DA463785}"/>
              </a:ext>
            </a:extLst>
          </p:cNvPr>
          <p:cNvCxnSpPr>
            <a:cxnSpLocks/>
          </p:cNvCxnSpPr>
          <p:nvPr userDrawn="1"/>
        </p:nvCxnSpPr>
        <p:spPr>
          <a:xfrm>
            <a:off x="4629143" y="3394213"/>
            <a:ext cx="422854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6D10978-E7FA-4F9F-606B-7BDD3A23FE44}"/>
              </a:ext>
            </a:extLst>
          </p:cNvPr>
          <p:cNvCxnSpPr>
            <a:cxnSpLocks/>
          </p:cNvCxnSpPr>
          <p:nvPr userDrawn="1"/>
        </p:nvCxnSpPr>
        <p:spPr>
          <a:xfrm flipV="1">
            <a:off x="4572000" y="467140"/>
            <a:ext cx="0" cy="128463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6CB49CD7-9AC5-0881-A1F2-2355249C5033}"/>
              </a:ext>
            </a:extLst>
          </p:cNvPr>
          <p:cNvCxnSpPr>
            <a:cxnSpLocks/>
          </p:cNvCxnSpPr>
          <p:nvPr userDrawn="1"/>
        </p:nvCxnSpPr>
        <p:spPr>
          <a:xfrm flipV="1">
            <a:off x="4572000" y="2000250"/>
            <a:ext cx="0" cy="128463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233D630E-E6E1-2486-FBB7-665FB6120F50}"/>
              </a:ext>
            </a:extLst>
          </p:cNvPr>
          <p:cNvCxnSpPr>
            <a:cxnSpLocks/>
          </p:cNvCxnSpPr>
          <p:nvPr userDrawn="1"/>
        </p:nvCxnSpPr>
        <p:spPr>
          <a:xfrm flipV="1">
            <a:off x="4572000" y="3512241"/>
            <a:ext cx="0" cy="128463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059382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1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77A714F9-AC86-653F-01F2-5313228A5AE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457725" y="469791"/>
            <a:ext cx="2057133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at.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52FBC480-F092-77A6-3B1B-427C0D647845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CABBF3B-1694-ADB3-BBB2-85CEF4C6AA4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10" name="Picture Placeholder 22">
            <a:extLst>
              <a:ext uri="{FF2B5EF4-FFF2-40B4-BE49-F238E27FC236}">
                <a16:creationId xmlns:a16="http://schemas.microsoft.com/office/drawing/2014/main" id="{63CBCD00-AC4D-44F7-4122-0EEF13C76BAC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286309" y="469623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" name="Picture Placeholder 22">
            <a:extLst>
              <a:ext uri="{FF2B5EF4-FFF2-40B4-BE49-F238E27FC236}">
                <a16:creationId xmlns:a16="http://schemas.microsoft.com/office/drawing/2014/main" id="{181D08A7-6B38-B647-378C-40D92523B69A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286308" y="1990310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" name="Picture Placeholder 22">
            <a:extLst>
              <a:ext uri="{FF2B5EF4-FFF2-40B4-BE49-F238E27FC236}">
                <a16:creationId xmlns:a16="http://schemas.microsoft.com/office/drawing/2014/main" id="{907CBB20-0066-4359-1298-00640281CB29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286309" y="3518451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6" name="Text Placeholder 20">
            <a:extLst>
              <a:ext uri="{FF2B5EF4-FFF2-40B4-BE49-F238E27FC236}">
                <a16:creationId xmlns:a16="http://schemas.microsoft.com/office/drawing/2014/main" id="{49E6B0A8-8F7A-51E9-2626-C1E2E96BF31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11" name="Text Placeholder 20">
            <a:extLst>
              <a:ext uri="{FF2B5EF4-FFF2-40B4-BE49-F238E27FC236}">
                <a16:creationId xmlns:a16="http://schemas.microsoft.com/office/drawing/2014/main" id="{1D0EDDFF-2CC6-8306-61C7-71D553E83CA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43434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Presentation Tile Goes here</a:t>
            </a:r>
          </a:p>
        </p:txBody>
      </p:sp>
      <p:sp>
        <p:nvSpPr>
          <p:cNvPr id="16" name="Text Placeholder 20">
            <a:extLst>
              <a:ext uri="{FF2B5EF4-FFF2-40B4-BE49-F238E27FC236}">
                <a16:creationId xmlns:a16="http://schemas.microsoft.com/office/drawing/2014/main" id="{70F183C6-67E2-FE9C-C1FE-36932C7DB0A5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457725" y="2000250"/>
            <a:ext cx="2057133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at.</a:t>
            </a:r>
          </a:p>
        </p:txBody>
      </p:sp>
      <p:sp>
        <p:nvSpPr>
          <p:cNvPr id="17" name="Text Placeholder 20">
            <a:extLst>
              <a:ext uri="{FF2B5EF4-FFF2-40B4-BE49-F238E27FC236}">
                <a16:creationId xmlns:a16="http://schemas.microsoft.com/office/drawing/2014/main" id="{48084E12-8F9C-B9B7-7A09-0708DE15E59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457725" y="3514725"/>
            <a:ext cx="2057133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at.</a:t>
            </a:r>
          </a:p>
        </p:txBody>
      </p:sp>
      <p:sp>
        <p:nvSpPr>
          <p:cNvPr id="18" name="Picture Placeholder 22">
            <a:extLst>
              <a:ext uri="{FF2B5EF4-FFF2-40B4-BE49-F238E27FC236}">
                <a16:creationId xmlns:a16="http://schemas.microsoft.com/office/drawing/2014/main" id="{0CD04E8D-4132-9ADA-F681-A91C777A63CB}"/>
              </a:ext>
            </a:extLst>
          </p:cNvPr>
          <p:cNvSpPr>
            <a:spLocks noGrp="1"/>
          </p:cNvSpPr>
          <p:nvPr>
            <p:ph type="pic" sz="quarter" idx="37" hasCustomPrompt="1"/>
          </p:nvPr>
        </p:nvSpPr>
        <p:spPr>
          <a:xfrm>
            <a:off x="4629142" y="469623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9" name="Picture Placeholder 22">
            <a:extLst>
              <a:ext uri="{FF2B5EF4-FFF2-40B4-BE49-F238E27FC236}">
                <a16:creationId xmlns:a16="http://schemas.microsoft.com/office/drawing/2014/main" id="{33348F62-8404-FBF7-BFC7-DD14EFCCEB58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4629142" y="1990310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20" name="Picture Placeholder 22">
            <a:extLst>
              <a:ext uri="{FF2B5EF4-FFF2-40B4-BE49-F238E27FC236}">
                <a16:creationId xmlns:a16="http://schemas.microsoft.com/office/drawing/2014/main" id="{8EB844C0-62CA-6A14-DAA5-B456F4449913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4629142" y="3518451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8D129E75-E69E-2081-71B5-AACE962435C0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800559" y="2000250"/>
            <a:ext cx="2057133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at.</a:t>
            </a:r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12123CDA-E773-0B14-E6F5-8B8BC76D2BC6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800559" y="3514725"/>
            <a:ext cx="2057133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at.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DD9F7527-9098-3268-2B40-9CBD1B0A871D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800560" y="469791"/>
            <a:ext cx="2057133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at.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3ED57FE-8E85-6B46-7ACE-F8638DBAC65B}"/>
              </a:ext>
            </a:extLst>
          </p:cNvPr>
          <p:cNvCxnSpPr>
            <a:cxnSpLocks/>
          </p:cNvCxnSpPr>
          <p:nvPr userDrawn="1"/>
        </p:nvCxnSpPr>
        <p:spPr>
          <a:xfrm>
            <a:off x="286308" y="1856133"/>
            <a:ext cx="4228549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A671B3F-213A-4D74-14C2-C06A9A3D7494}"/>
              </a:ext>
            </a:extLst>
          </p:cNvPr>
          <p:cNvCxnSpPr>
            <a:cxnSpLocks/>
          </p:cNvCxnSpPr>
          <p:nvPr userDrawn="1"/>
        </p:nvCxnSpPr>
        <p:spPr>
          <a:xfrm>
            <a:off x="286308" y="3394213"/>
            <a:ext cx="4228549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D9BD19B-C4DC-3BD0-02F1-E04778D4E33F}"/>
              </a:ext>
            </a:extLst>
          </p:cNvPr>
          <p:cNvCxnSpPr>
            <a:cxnSpLocks/>
          </p:cNvCxnSpPr>
          <p:nvPr userDrawn="1"/>
        </p:nvCxnSpPr>
        <p:spPr>
          <a:xfrm>
            <a:off x="4629143" y="1856133"/>
            <a:ext cx="4228549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C58FF2E-AE08-F79E-0FE5-E2B1DA463785}"/>
              </a:ext>
            </a:extLst>
          </p:cNvPr>
          <p:cNvCxnSpPr>
            <a:cxnSpLocks/>
          </p:cNvCxnSpPr>
          <p:nvPr userDrawn="1"/>
        </p:nvCxnSpPr>
        <p:spPr>
          <a:xfrm>
            <a:off x="4629143" y="3394213"/>
            <a:ext cx="4228549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6D10978-E7FA-4F9F-606B-7BDD3A23FE44}"/>
              </a:ext>
            </a:extLst>
          </p:cNvPr>
          <p:cNvCxnSpPr>
            <a:cxnSpLocks/>
          </p:cNvCxnSpPr>
          <p:nvPr userDrawn="1"/>
        </p:nvCxnSpPr>
        <p:spPr>
          <a:xfrm flipV="1">
            <a:off x="4572000" y="467140"/>
            <a:ext cx="0" cy="1284632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6CB49CD7-9AC5-0881-A1F2-2355249C5033}"/>
              </a:ext>
            </a:extLst>
          </p:cNvPr>
          <p:cNvCxnSpPr>
            <a:cxnSpLocks/>
          </p:cNvCxnSpPr>
          <p:nvPr userDrawn="1"/>
        </p:nvCxnSpPr>
        <p:spPr>
          <a:xfrm flipV="1">
            <a:off x="4572000" y="2000250"/>
            <a:ext cx="0" cy="1284632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233D630E-E6E1-2486-FBB7-665FB6120F50}"/>
              </a:ext>
            </a:extLst>
          </p:cNvPr>
          <p:cNvCxnSpPr>
            <a:cxnSpLocks/>
          </p:cNvCxnSpPr>
          <p:nvPr userDrawn="1"/>
        </p:nvCxnSpPr>
        <p:spPr>
          <a:xfrm flipV="1">
            <a:off x="4572000" y="3512241"/>
            <a:ext cx="0" cy="1284632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040656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1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77A714F9-AC86-653F-01F2-5313228A5AE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465179" y="462337"/>
            <a:ext cx="6399967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</a:t>
            </a:r>
          </a:p>
          <a:p>
            <a:pPr lvl="0"/>
            <a:r>
              <a:rPr lang="en-US"/>
              <a:t>Tempus gravida sem.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52FBC480-F092-77A6-3B1B-427C0D647845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CABBF3B-1694-ADB3-BBB2-85CEF4C6AA4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10" name="Picture Placeholder 22">
            <a:extLst>
              <a:ext uri="{FF2B5EF4-FFF2-40B4-BE49-F238E27FC236}">
                <a16:creationId xmlns:a16="http://schemas.microsoft.com/office/drawing/2014/main" id="{63CBCD00-AC4D-44F7-4122-0EEF13C76BAC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286309" y="469623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" name="Picture Placeholder 22">
            <a:extLst>
              <a:ext uri="{FF2B5EF4-FFF2-40B4-BE49-F238E27FC236}">
                <a16:creationId xmlns:a16="http://schemas.microsoft.com/office/drawing/2014/main" id="{181D08A7-6B38-B647-378C-40D92523B69A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286308" y="1990310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" name="Picture Placeholder 22">
            <a:extLst>
              <a:ext uri="{FF2B5EF4-FFF2-40B4-BE49-F238E27FC236}">
                <a16:creationId xmlns:a16="http://schemas.microsoft.com/office/drawing/2014/main" id="{907CBB20-0066-4359-1298-00640281CB29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286309" y="3518451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6" name="Text Placeholder 20">
            <a:extLst>
              <a:ext uri="{FF2B5EF4-FFF2-40B4-BE49-F238E27FC236}">
                <a16:creationId xmlns:a16="http://schemas.microsoft.com/office/drawing/2014/main" id="{49E6B0A8-8F7A-51E9-2626-C1E2E96BF31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rgbClr val="0031A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11" name="Text Placeholder 20">
            <a:extLst>
              <a:ext uri="{FF2B5EF4-FFF2-40B4-BE49-F238E27FC236}">
                <a16:creationId xmlns:a16="http://schemas.microsoft.com/office/drawing/2014/main" id="{1D0EDDFF-2CC6-8306-61C7-71D553E83CA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43434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rgbClr val="0031A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Presentation Tile Goes here</a:t>
            </a:r>
          </a:p>
        </p:txBody>
      </p:sp>
      <p:sp>
        <p:nvSpPr>
          <p:cNvPr id="14" name="Text Placeholder 20">
            <a:extLst>
              <a:ext uri="{FF2B5EF4-FFF2-40B4-BE49-F238E27FC236}">
                <a16:creationId xmlns:a16="http://schemas.microsoft.com/office/drawing/2014/main" id="{0B747A94-CD5A-5C4B-8558-BE97337AA62B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457726" y="2016401"/>
            <a:ext cx="6399967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</a:t>
            </a:r>
          </a:p>
          <a:p>
            <a:pPr lvl="0"/>
            <a:r>
              <a:rPr lang="en-US"/>
              <a:t>Tempus gravida sem.</a:t>
            </a:r>
          </a:p>
        </p:txBody>
      </p:sp>
      <p:sp>
        <p:nvSpPr>
          <p:cNvPr id="15" name="Text Placeholder 20">
            <a:extLst>
              <a:ext uri="{FF2B5EF4-FFF2-40B4-BE49-F238E27FC236}">
                <a16:creationId xmlns:a16="http://schemas.microsoft.com/office/drawing/2014/main" id="{6427C561-84C1-6A37-AAD0-DF8F900B5E9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457725" y="3526074"/>
            <a:ext cx="6399967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</a:t>
            </a:r>
          </a:p>
          <a:p>
            <a:pPr lvl="0"/>
            <a:r>
              <a:rPr lang="en-US"/>
              <a:t>Tempus gravida sem.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88A81C8-EC7F-A98C-F1CD-0A732FB825BE}"/>
              </a:ext>
            </a:extLst>
          </p:cNvPr>
          <p:cNvCxnSpPr/>
          <p:nvPr userDrawn="1"/>
        </p:nvCxnSpPr>
        <p:spPr>
          <a:xfrm>
            <a:off x="286308" y="1856133"/>
            <a:ext cx="857138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7166BC9-0F36-D9B6-3751-F16DD1B3AF9D}"/>
              </a:ext>
            </a:extLst>
          </p:cNvPr>
          <p:cNvCxnSpPr/>
          <p:nvPr userDrawn="1"/>
        </p:nvCxnSpPr>
        <p:spPr>
          <a:xfrm>
            <a:off x="286308" y="3394213"/>
            <a:ext cx="857138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848994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1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77A714F9-AC86-653F-01F2-5313228A5AE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465179" y="462337"/>
            <a:ext cx="6399967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</a:t>
            </a:r>
          </a:p>
          <a:p>
            <a:pPr lvl="0"/>
            <a:r>
              <a:rPr lang="en-US"/>
              <a:t>Tempus gravida sem.</a:t>
            </a:r>
          </a:p>
        </p:txBody>
      </p:sp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52FBC480-F092-77A6-3B1B-427C0D647845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8CABBF3B-1694-ADB3-BBB2-85CEF4C6AA4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10" name="Picture Placeholder 22">
            <a:extLst>
              <a:ext uri="{FF2B5EF4-FFF2-40B4-BE49-F238E27FC236}">
                <a16:creationId xmlns:a16="http://schemas.microsoft.com/office/drawing/2014/main" id="{63CBCD00-AC4D-44F7-4122-0EEF13C76BAC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286309" y="469623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" name="Picture Placeholder 22">
            <a:extLst>
              <a:ext uri="{FF2B5EF4-FFF2-40B4-BE49-F238E27FC236}">
                <a16:creationId xmlns:a16="http://schemas.microsoft.com/office/drawing/2014/main" id="{181D08A7-6B38-B647-378C-40D92523B69A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286308" y="1990310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" name="Picture Placeholder 22">
            <a:extLst>
              <a:ext uri="{FF2B5EF4-FFF2-40B4-BE49-F238E27FC236}">
                <a16:creationId xmlns:a16="http://schemas.microsoft.com/office/drawing/2014/main" id="{907CBB20-0066-4359-1298-00640281CB29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286309" y="3518451"/>
            <a:ext cx="2057132" cy="12821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6" name="Text Placeholder 20">
            <a:extLst>
              <a:ext uri="{FF2B5EF4-FFF2-40B4-BE49-F238E27FC236}">
                <a16:creationId xmlns:a16="http://schemas.microsoft.com/office/drawing/2014/main" id="{49E6B0A8-8F7A-51E9-2626-C1E2E96BF31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11" name="Text Placeholder 20">
            <a:extLst>
              <a:ext uri="{FF2B5EF4-FFF2-40B4-BE49-F238E27FC236}">
                <a16:creationId xmlns:a16="http://schemas.microsoft.com/office/drawing/2014/main" id="{1D0EDDFF-2CC6-8306-61C7-71D553E83CA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543434" y="184151"/>
            <a:ext cx="3142841" cy="27305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Presentation Tile Goes here</a:t>
            </a:r>
          </a:p>
        </p:txBody>
      </p:sp>
      <p:sp>
        <p:nvSpPr>
          <p:cNvPr id="14" name="Text Placeholder 20">
            <a:extLst>
              <a:ext uri="{FF2B5EF4-FFF2-40B4-BE49-F238E27FC236}">
                <a16:creationId xmlns:a16="http://schemas.microsoft.com/office/drawing/2014/main" id="{0B747A94-CD5A-5C4B-8558-BE97337AA62B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457726" y="2016401"/>
            <a:ext cx="6399967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</a:t>
            </a:r>
          </a:p>
          <a:p>
            <a:pPr lvl="0"/>
            <a:r>
              <a:rPr lang="en-US"/>
              <a:t>Tempus gravida sem.</a:t>
            </a:r>
          </a:p>
        </p:txBody>
      </p:sp>
      <p:sp>
        <p:nvSpPr>
          <p:cNvPr id="15" name="Text Placeholder 20">
            <a:extLst>
              <a:ext uri="{FF2B5EF4-FFF2-40B4-BE49-F238E27FC236}">
                <a16:creationId xmlns:a16="http://schemas.microsoft.com/office/drawing/2014/main" id="{6427C561-84C1-6A37-AAD0-DF8F900B5E9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457725" y="3526074"/>
            <a:ext cx="6399967" cy="1274526"/>
          </a:xfrm>
          <a:prstGeom prst="rect">
            <a:avLst/>
          </a:prstGeom>
        </p:spPr>
        <p:txBody>
          <a:bodyPr wrap="square" lIns="0" tIns="0" rIns="0" bIns="0" numCol="1" spcCol="274320" anchor="ctr">
            <a:noAutofit/>
          </a:bodyPr>
          <a:lstStyle>
            <a:lvl1pPr marL="171450" indent="-171450">
              <a:lnSpc>
                <a:spcPct val="100000"/>
              </a:lnSpc>
              <a:buFont typeface="Arial" panose="020B0604020202020204" pitchFamily="34" charset="0"/>
              <a:buChar char="•"/>
              <a:defRPr sz="105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Supporting text goes here. 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</a:t>
            </a:r>
          </a:p>
          <a:p>
            <a:pPr lvl="0"/>
            <a:r>
              <a:rPr lang="en-US"/>
              <a:t>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</a:t>
            </a:r>
          </a:p>
          <a:p>
            <a:pPr lvl="0"/>
            <a:r>
              <a:rPr lang="en-US"/>
              <a:t>Tempus gravida sem.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88A81C8-EC7F-A98C-F1CD-0A732FB825BE}"/>
              </a:ext>
            </a:extLst>
          </p:cNvPr>
          <p:cNvCxnSpPr/>
          <p:nvPr userDrawn="1"/>
        </p:nvCxnSpPr>
        <p:spPr>
          <a:xfrm>
            <a:off x="286308" y="1856133"/>
            <a:ext cx="8571384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E7166BC9-0F36-D9B6-3751-F16DD1B3AF9D}"/>
              </a:ext>
            </a:extLst>
          </p:cNvPr>
          <p:cNvCxnSpPr/>
          <p:nvPr userDrawn="1"/>
        </p:nvCxnSpPr>
        <p:spPr>
          <a:xfrm>
            <a:off x="286308" y="3394213"/>
            <a:ext cx="8571384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458722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1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BEE82E17-06D5-0270-76FE-FE0D33A710C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1207605"/>
            <a:ext cx="4044104" cy="3592996"/>
          </a:xfrm>
          <a:prstGeom prst="rect">
            <a:avLst/>
          </a:prstGeom>
        </p:spPr>
        <p:txBody>
          <a:bodyPr lIns="0" tIns="0" rIns="0" bIns="0" numCol="1" spcCol="457200"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Ut </a:t>
            </a:r>
            <a:r>
              <a:rPr lang="en-US" err="1"/>
              <a:t>ultricies</a:t>
            </a:r>
            <a:r>
              <a:rPr lang="en-US"/>
              <a:t> </a:t>
            </a:r>
            <a:r>
              <a:rPr lang="en-US" err="1"/>
              <a:t>arcu</a:t>
            </a:r>
            <a:r>
              <a:rPr lang="en-US"/>
              <a:t> non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fringilla</a:t>
            </a:r>
            <a:r>
              <a:rPr lang="en-US"/>
              <a:t> </a:t>
            </a:r>
            <a:r>
              <a:rPr lang="en-US" err="1"/>
              <a:t>tristique</a:t>
            </a:r>
            <a:r>
              <a:rPr lang="en-US"/>
              <a:t>. Aenean in </a:t>
            </a:r>
            <a:r>
              <a:rPr lang="en-US" err="1"/>
              <a:t>mauris</a:t>
            </a:r>
            <a:r>
              <a:rPr lang="en-US"/>
              <a:t> porta, </a:t>
            </a:r>
            <a:r>
              <a:rPr lang="en-US" err="1"/>
              <a:t>pellentesque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aliquam</a:t>
            </a:r>
            <a:r>
              <a:rPr lang="en-US"/>
              <a:t>, porta lorem. Vestibulum ante ipsum </a:t>
            </a:r>
            <a:r>
              <a:rPr lang="en-US" err="1"/>
              <a:t>primis</a:t>
            </a:r>
            <a:r>
              <a:rPr lang="en-US"/>
              <a:t> in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</a:t>
            </a:r>
            <a:r>
              <a:rPr lang="en-US" err="1"/>
              <a:t>luctus</a:t>
            </a:r>
            <a:r>
              <a:rPr lang="en-US"/>
              <a:t> et </a:t>
            </a:r>
            <a:r>
              <a:rPr lang="en-US" err="1"/>
              <a:t>ultrices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cubilia</a:t>
            </a:r>
            <a:r>
              <a:rPr lang="en-US"/>
              <a:t> </a:t>
            </a:r>
            <a:r>
              <a:rPr lang="en-US" err="1"/>
              <a:t>curae</a:t>
            </a:r>
            <a:r>
              <a:rPr lang="en-US"/>
              <a:t>; </a:t>
            </a:r>
            <a:r>
              <a:rPr lang="en-US" err="1"/>
              <a:t>Curabitur</a:t>
            </a:r>
            <a:r>
              <a:rPr lang="en-US"/>
              <a:t> dictum </a:t>
            </a:r>
            <a:r>
              <a:rPr lang="en-US" err="1"/>
              <a:t>vehicula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et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leo</a:t>
            </a:r>
            <a:r>
              <a:rPr lang="en-US"/>
              <a:t> </a:t>
            </a:r>
            <a:r>
              <a:rPr lang="en-US" err="1"/>
              <a:t>feugiat</a:t>
            </a:r>
            <a:r>
              <a:rPr lang="en-US"/>
              <a:t> id. </a:t>
            </a:r>
            <a:r>
              <a:rPr lang="en-US" err="1"/>
              <a:t>Praesent</a:t>
            </a:r>
            <a:r>
              <a:rPr lang="en-US"/>
              <a:t> </a:t>
            </a:r>
            <a:r>
              <a:rPr lang="en-US" err="1"/>
              <a:t>imperdiet</a:t>
            </a:r>
            <a:r>
              <a:rPr lang="en-US"/>
              <a:t> lacinia </a:t>
            </a:r>
            <a:r>
              <a:rPr lang="en-US" err="1"/>
              <a:t>neque</a:t>
            </a:r>
            <a:r>
              <a:rPr lang="en-US"/>
              <a:t> at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Nulla</a:t>
            </a:r>
            <a:r>
              <a:rPr lang="en-US"/>
              <a:t> id </a:t>
            </a:r>
            <a:r>
              <a:rPr lang="en-US" err="1"/>
              <a:t>neque</a:t>
            </a:r>
            <a:r>
              <a:rPr lang="en-US"/>
              <a:t> </a:t>
            </a:r>
            <a:r>
              <a:rPr lang="en-US" err="1"/>
              <a:t>porttitor</a:t>
            </a:r>
            <a:r>
              <a:rPr lang="en-US"/>
              <a:t>, pharetra </a:t>
            </a:r>
            <a:r>
              <a:rPr lang="en-US" err="1"/>
              <a:t>lacus</a:t>
            </a:r>
            <a:r>
              <a:rPr lang="en-US"/>
              <a:t> in, </a:t>
            </a:r>
            <a:r>
              <a:rPr lang="en-US" err="1"/>
              <a:t>egestas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. Ut </a:t>
            </a:r>
            <a:r>
              <a:rPr lang="en-US" err="1"/>
              <a:t>molestie</a:t>
            </a:r>
            <a:r>
              <a:rPr lang="en-US"/>
              <a:t> maximus </a:t>
            </a:r>
            <a:r>
              <a:rPr lang="en-US" err="1"/>
              <a:t>fringilla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 ac </a:t>
            </a:r>
            <a:r>
              <a:rPr lang="en-US" err="1"/>
              <a:t>posuere</a:t>
            </a:r>
            <a:r>
              <a:rPr lang="en-US"/>
              <a:t>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in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molestie</a:t>
            </a:r>
            <a:r>
              <a:rPr lang="en-US"/>
              <a:t> </a:t>
            </a:r>
            <a:r>
              <a:rPr lang="en-US" err="1"/>
              <a:t>congue</a:t>
            </a:r>
            <a:r>
              <a:rPr lang="en-US"/>
              <a:t> vel id </a:t>
            </a:r>
            <a:r>
              <a:rPr lang="en-US" err="1"/>
              <a:t>nunc</a:t>
            </a:r>
            <a:r>
              <a:rPr lang="en-US"/>
              <a:t>.</a:t>
            </a:r>
          </a:p>
          <a:p>
            <a:pPr lvl="0"/>
            <a:r>
              <a:rPr lang="en-US"/>
              <a:t>Ut </a:t>
            </a:r>
            <a:r>
              <a:rPr lang="en-US" err="1"/>
              <a:t>ultricies</a:t>
            </a:r>
            <a:r>
              <a:rPr lang="en-US"/>
              <a:t> </a:t>
            </a:r>
            <a:r>
              <a:rPr lang="en-US" err="1"/>
              <a:t>arcu</a:t>
            </a:r>
            <a:r>
              <a:rPr lang="en-US"/>
              <a:t> non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fringilla</a:t>
            </a:r>
            <a:r>
              <a:rPr lang="en-US"/>
              <a:t> </a:t>
            </a:r>
            <a:r>
              <a:rPr lang="en-US" err="1"/>
              <a:t>tristique</a:t>
            </a:r>
            <a:r>
              <a:rPr lang="en-US"/>
              <a:t>. Aenean in </a:t>
            </a:r>
            <a:r>
              <a:rPr lang="en-US" err="1"/>
              <a:t>mauris</a:t>
            </a:r>
            <a:r>
              <a:rPr lang="en-US"/>
              <a:t> porta, </a:t>
            </a:r>
            <a:r>
              <a:rPr lang="en-US" err="1"/>
              <a:t>pellentesque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aliquam</a:t>
            </a:r>
            <a:r>
              <a:rPr lang="en-US"/>
              <a:t>, porta lorem. Vestibulum ante ipsum </a:t>
            </a:r>
            <a:r>
              <a:rPr lang="en-US" err="1"/>
              <a:t>primis</a:t>
            </a:r>
            <a:r>
              <a:rPr lang="en-US"/>
              <a:t> in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</a:t>
            </a:r>
            <a:r>
              <a:rPr lang="en-US" err="1"/>
              <a:t>luctus</a:t>
            </a:r>
            <a:r>
              <a:rPr lang="en-US"/>
              <a:t> et </a:t>
            </a:r>
            <a:r>
              <a:rPr lang="en-US" err="1"/>
              <a:t>ultrices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cubilia</a:t>
            </a:r>
            <a:r>
              <a:rPr lang="en-US"/>
              <a:t> </a:t>
            </a:r>
            <a:r>
              <a:rPr lang="en-US" err="1"/>
              <a:t>curae</a:t>
            </a:r>
            <a:r>
              <a:rPr lang="en-US"/>
              <a:t>; </a:t>
            </a:r>
            <a:r>
              <a:rPr lang="en-US" err="1"/>
              <a:t>Curabitur</a:t>
            </a:r>
            <a:r>
              <a:rPr lang="en-US"/>
              <a:t> dictum </a:t>
            </a:r>
            <a:r>
              <a:rPr lang="en-US" err="1"/>
              <a:t>vehicula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et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leo</a:t>
            </a:r>
            <a:r>
              <a:rPr lang="en-US"/>
              <a:t> </a:t>
            </a:r>
            <a:r>
              <a:rPr lang="en-US" err="1"/>
              <a:t>feugiat</a:t>
            </a:r>
            <a:r>
              <a:rPr lang="en-US"/>
              <a:t> id. </a:t>
            </a:r>
            <a:r>
              <a:rPr lang="en-US" err="1"/>
              <a:t>Praesent</a:t>
            </a:r>
            <a:r>
              <a:rPr lang="en-US"/>
              <a:t> </a:t>
            </a:r>
            <a:r>
              <a:rPr lang="en-US" err="1"/>
              <a:t>imperdiet</a:t>
            </a:r>
            <a:r>
              <a:rPr lang="en-US"/>
              <a:t> lacinia </a:t>
            </a:r>
            <a:r>
              <a:rPr lang="en-US" err="1"/>
              <a:t>neque</a:t>
            </a:r>
            <a:r>
              <a:rPr lang="en-US"/>
              <a:t> at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Nulla</a:t>
            </a:r>
            <a:r>
              <a:rPr lang="en-US"/>
              <a:t> id </a:t>
            </a:r>
            <a:r>
              <a:rPr lang="en-US" err="1"/>
              <a:t>neque</a:t>
            </a:r>
            <a:r>
              <a:rPr lang="en-US"/>
              <a:t> </a:t>
            </a:r>
            <a:r>
              <a:rPr lang="en-US" err="1"/>
              <a:t>porttitor</a:t>
            </a:r>
            <a:r>
              <a:rPr lang="en-US"/>
              <a:t>, pharetra </a:t>
            </a:r>
            <a:r>
              <a:rPr lang="en-US" err="1"/>
              <a:t>lacus</a:t>
            </a:r>
            <a:r>
              <a:rPr lang="en-US"/>
              <a:t> in, </a:t>
            </a:r>
            <a:r>
              <a:rPr lang="en-US" err="1"/>
              <a:t>egestas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. Ut </a:t>
            </a:r>
            <a:r>
              <a:rPr lang="en-US" err="1"/>
              <a:t>molestie</a:t>
            </a:r>
            <a:r>
              <a:rPr lang="en-US"/>
              <a:t> maximus </a:t>
            </a:r>
            <a:r>
              <a:rPr lang="en-US" err="1"/>
              <a:t>fringilla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 ac </a:t>
            </a:r>
            <a:r>
              <a:rPr lang="en-US" err="1"/>
              <a:t>posuere</a:t>
            </a:r>
            <a:r>
              <a:rPr lang="en-US"/>
              <a:t>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in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molestie</a:t>
            </a:r>
            <a:r>
              <a:rPr lang="en-US"/>
              <a:t> </a:t>
            </a:r>
            <a:r>
              <a:rPr lang="en-US" err="1"/>
              <a:t>congue</a:t>
            </a:r>
            <a:r>
              <a:rPr lang="en-US"/>
              <a:t> vel id </a:t>
            </a:r>
            <a:r>
              <a:rPr lang="en-US" err="1"/>
              <a:t>nunc</a:t>
            </a:r>
            <a:r>
              <a:rPr lang="en-US"/>
              <a:t>.</a:t>
            </a:r>
          </a:p>
          <a:p>
            <a:pPr lvl="0"/>
            <a:endParaRPr lang="en-US"/>
          </a:p>
          <a:p>
            <a:pPr lvl="0"/>
            <a:endParaRPr lang="en-US"/>
          </a:p>
          <a:p>
            <a:pPr lvl="0"/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66DF7D-E343-3627-C4E6-F8F3F55A087B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4629142" y="342900"/>
            <a:ext cx="4228550" cy="378680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66CF0683-132D-15C3-9730-A9F7125489F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29143" y="4197671"/>
            <a:ext cx="4232923" cy="543294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>
              <a:lnSpc>
                <a:spcPct val="100000"/>
              </a:lnSpc>
              <a:buNone/>
              <a:defRPr sz="900" b="0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Caption</a:t>
            </a:r>
          </a:p>
        </p:txBody>
      </p:sp>
      <p:sp>
        <p:nvSpPr>
          <p:cNvPr id="6" name="Text Placeholder 20">
            <a:extLst>
              <a:ext uri="{FF2B5EF4-FFF2-40B4-BE49-F238E27FC236}">
                <a16:creationId xmlns:a16="http://schemas.microsoft.com/office/drawing/2014/main" id="{75844311-BED8-71A2-F503-A595F3B9338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86308" y="559076"/>
            <a:ext cx="4059011" cy="573985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rgbClr val="00000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Heading here</a:t>
            </a:r>
          </a:p>
        </p:txBody>
      </p:sp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10CBC79D-C367-DB5F-9B5F-E6034CEE2F5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8" y="342900"/>
            <a:ext cx="4059011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rgbClr val="0031A0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9139C3AE-01BD-CC8C-05E3-284C3C508772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1BD9C31D-DEC3-0681-F9E8-FE2631DC0EA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13128324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1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BEE82E17-06D5-0270-76FE-FE0D33A710C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1207605"/>
            <a:ext cx="4044104" cy="3592996"/>
          </a:xfrm>
          <a:prstGeom prst="rect">
            <a:avLst/>
          </a:prstGeom>
        </p:spPr>
        <p:txBody>
          <a:bodyPr lIns="0" tIns="0" rIns="0" bIns="0" numCol="1" spcCol="457200"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Ut </a:t>
            </a:r>
            <a:r>
              <a:rPr lang="en-US" err="1"/>
              <a:t>ultricies</a:t>
            </a:r>
            <a:r>
              <a:rPr lang="en-US"/>
              <a:t> </a:t>
            </a:r>
            <a:r>
              <a:rPr lang="en-US" err="1"/>
              <a:t>arcu</a:t>
            </a:r>
            <a:r>
              <a:rPr lang="en-US"/>
              <a:t> non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fringilla</a:t>
            </a:r>
            <a:r>
              <a:rPr lang="en-US"/>
              <a:t> </a:t>
            </a:r>
            <a:r>
              <a:rPr lang="en-US" err="1"/>
              <a:t>tristique</a:t>
            </a:r>
            <a:r>
              <a:rPr lang="en-US"/>
              <a:t>. Aenean in </a:t>
            </a:r>
            <a:r>
              <a:rPr lang="en-US" err="1"/>
              <a:t>mauris</a:t>
            </a:r>
            <a:r>
              <a:rPr lang="en-US"/>
              <a:t> porta, </a:t>
            </a:r>
            <a:r>
              <a:rPr lang="en-US" err="1"/>
              <a:t>pellentesque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aliquam</a:t>
            </a:r>
            <a:r>
              <a:rPr lang="en-US"/>
              <a:t>, porta lorem. Vestibulum ante ipsum </a:t>
            </a:r>
            <a:r>
              <a:rPr lang="en-US" err="1"/>
              <a:t>primis</a:t>
            </a:r>
            <a:r>
              <a:rPr lang="en-US"/>
              <a:t> in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</a:t>
            </a:r>
            <a:r>
              <a:rPr lang="en-US" err="1"/>
              <a:t>luctus</a:t>
            </a:r>
            <a:r>
              <a:rPr lang="en-US"/>
              <a:t> et </a:t>
            </a:r>
            <a:r>
              <a:rPr lang="en-US" err="1"/>
              <a:t>ultrices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cubilia</a:t>
            </a:r>
            <a:r>
              <a:rPr lang="en-US"/>
              <a:t> </a:t>
            </a:r>
            <a:r>
              <a:rPr lang="en-US" err="1"/>
              <a:t>curae</a:t>
            </a:r>
            <a:r>
              <a:rPr lang="en-US"/>
              <a:t>; </a:t>
            </a:r>
            <a:r>
              <a:rPr lang="en-US" err="1"/>
              <a:t>Curabitur</a:t>
            </a:r>
            <a:r>
              <a:rPr lang="en-US"/>
              <a:t> dictum </a:t>
            </a:r>
            <a:r>
              <a:rPr lang="en-US" err="1"/>
              <a:t>vehicula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et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leo</a:t>
            </a:r>
            <a:r>
              <a:rPr lang="en-US"/>
              <a:t> </a:t>
            </a:r>
            <a:r>
              <a:rPr lang="en-US" err="1"/>
              <a:t>feugiat</a:t>
            </a:r>
            <a:r>
              <a:rPr lang="en-US"/>
              <a:t> id. </a:t>
            </a:r>
            <a:r>
              <a:rPr lang="en-US" err="1"/>
              <a:t>Praesent</a:t>
            </a:r>
            <a:r>
              <a:rPr lang="en-US"/>
              <a:t> </a:t>
            </a:r>
            <a:r>
              <a:rPr lang="en-US" err="1"/>
              <a:t>imperdiet</a:t>
            </a:r>
            <a:r>
              <a:rPr lang="en-US"/>
              <a:t> lacinia </a:t>
            </a:r>
            <a:r>
              <a:rPr lang="en-US" err="1"/>
              <a:t>neque</a:t>
            </a:r>
            <a:r>
              <a:rPr lang="en-US"/>
              <a:t> at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Nulla</a:t>
            </a:r>
            <a:r>
              <a:rPr lang="en-US"/>
              <a:t> id </a:t>
            </a:r>
            <a:r>
              <a:rPr lang="en-US" err="1"/>
              <a:t>neque</a:t>
            </a:r>
            <a:r>
              <a:rPr lang="en-US"/>
              <a:t> </a:t>
            </a:r>
            <a:r>
              <a:rPr lang="en-US" err="1"/>
              <a:t>porttitor</a:t>
            </a:r>
            <a:r>
              <a:rPr lang="en-US"/>
              <a:t>, pharetra </a:t>
            </a:r>
            <a:r>
              <a:rPr lang="en-US" err="1"/>
              <a:t>lacus</a:t>
            </a:r>
            <a:r>
              <a:rPr lang="en-US"/>
              <a:t> in, </a:t>
            </a:r>
            <a:r>
              <a:rPr lang="en-US" err="1"/>
              <a:t>egestas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. Ut </a:t>
            </a:r>
            <a:r>
              <a:rPr lang="en-US" err="1"/>
              <a:t>molestie</a:t>
            </a:r>
            <a:r>
              <a:rPr lang="en-US"/>
              <a:t> maximus </a:t>
            </a:r>
            <a:r>
              <a:rPr lang="en-US" err="1"/>
              <a:t>fringilla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 ac </a:t>
            </a:r>
            <a:r>
              <a:rPr lang="en-US" err="1"/>
              <a:t>posuere</a:t>
            </a:r>
            <a:r>
              <a:rPr lang="en-US"/>
              <a:t>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in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molestie</a:t>
            </a:r>
            <a:r>
              <a:rPr lang="en-US"/>
              <a:t> </a:t>
            </a:r>
            <a:r>
              <a:rPr lang="en-US" err="1"/>
              <a:t>congue</a:t>
            </a:r>
            <a:r>
              <a:rPr lang="en-US"/>
              <a:t> vel id </a:t>
            </a:r>
            <a:r>
              <a:rPr lang="en-US" err="1"/>
              <a:t>nunc</a:t>
            </a:r>
            <a:r>
              <a:rPr lang="en-US"/>
              <a:t>.</a:t>
            </a:r>
          </a:p>
          <a:p>
            <a:pPr lvl="0"/>
            <a:r>
              <a:rPr lang="en-US"/>
              <a:t>Ut </a:t>
            </a:r>
            <a:r>
              <a:rPr lang="en-US" err="1"/>
              <a:t>ultricies</a:t>
            </a:r>
            <a:r>
              <a:rPr lang="en-US"/>
              <a:t> </a:t>
            </a:r>
            <a:r>
              <a:rPr lang="en-US" err="1"/>
              <a:t>arcu</a:t>
            </a:r>
            <a:r>
              <a:rPr lang="en-US"/>
              <a:t> non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fringilla</a:t>
            </a:r>
            <a:r>
              <a:rPr lang="en-US"/>
              <a:t> </a:t>
            </a:r>
            <a:r>
              <a:rPr lang="en-US" err="1"/>
              <a:t>tristique</a:t>
            </a:r>
            <a:r>
              <a:rPr lang="en-US"/>
              <a:t>. Aenean in </a:t>
            </a:r>
            <a:r>
              <a:rPr lang="en-US" err="1"/>
              <a:t>mauris</a:t>
            </a:r>
            <a:r>
              <a:rPr lang="en-US"/>
              <a:t> porta, </a:t>
            </a:r>
            <a:r>
              <a:rPr lang="en-US" err="1"/>
              <a:t>pellentesque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aliquam</a:t>
            </a:r>
            <a:r>
              <a:rPr lang="en-US"/>
              <a:t>, porta lorem. Vestibulum ante ipsum </a:t>
            </a:r>
            <a:r>
              <a:rPr lang="en-US" err="1"/>
              <a:t>primis</a:t>
            </a:r>
            <a:r>
              <a:rPr lang="en-US"/>
              <a:t> in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</a:t>
            </a:r>
            <a:r>
              <a:rPr lang="en-US" err="1"/>
              <a:t>luctus</a:t>
            </a:r>
            <a:r>
              <a:rPr lang="en-US"/>
              <a:t> et </a:t>
            </a:r>
            <a:r>
              <a:rPr lang="en-US" err="1"/>
              <a:t>ultrices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cubilia</a:t>
            </a:r>
            <a:r>
              <a:rPr lang="en-US"/>
              <a:t> </a:t>
            </a:r>
            <a:r>
              <a:rPr lang="en-US" err="1"/>
              <a:t>curae</a:t>
            </a:r>
            <a:r>
              <a:rPr lang="en-US"/>
              <a:t>; </a:t>
            </a:r>
            <a:r>
              <a:rPr lang="en-US" err="1"/>
              <a:t>Curabitur</a:t>
            </a:r>
            <a:r>
              <a:rPr lang="en-US"/>
              <a:t> dictum </a:t>
            </a:r>
            <a:r>
              <a:rPr lang="en-US" err="1"/>
              <a:t>vehicula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et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leo</a:t>
            </a:r>
            <a:r>
              <a:rPr lang="en-US"/>
              <a:t> </a:t>
            </a:r>
            <a:r>
              <a:rPr lang="en-US" err="1"/>
              <a:t>feugiat</a:t>
            </a:r>
            <a:r>
              <a:rPr lang="en-US"/>
              <a:t> id. </a:t>
            </a:r>
            <a:r>
              <a:rPr lang="en-US" err="1"/>
              <a:t>Praesent</a:t>
            </a:r>
            <a:r>
              <a:rPr lang="en-US"/>
              <a:t> </a:t>
            </a:r>
            <a:r>
              <a:rPr lang="en-US" err="1"/>
              <a:t>imperdiet</a:t>
            </a:r>
            <a:r>
              <a:rPr lang="en-US"/>
              <a:t> lacinia </a:t>
            </a:r>
            <a:r>
              <a:rPr lang="en-US" err="1"/>
              <a:t>neque</a:t>
            </a:r>
            <a:r>
              <a:rPr lang="en-US"/>
              <a:t> at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Nulla</a:t>
            </a:r>
            <a:r>
              <a:rPr lang="en-US"/>
              <a:t> id </a:t>
            </a:r>
            <a:r>
              <a:rPr lang="en-US" err="1"/>
              <a:t>neque</a:t>
            </a:r>
            <a:r>
              <a:rPr lang="en-US"/>
              <a:t> </a:t>
            </a:r>
            <a:r>
              <a:rPr lang="en-US" err="1"/>
              <a:t>porttitor</a:t>
            </a:r>
            <a:r>
              <a:rPr lang="en-US"/>
              <a:t>, pharetra </a:t>
            </a:r>
            <a:r>
              <a:rPr lang="en-US" err="1"/>
              <a:t>lacus</a:t>
            </a:r>
            <a:r>
              <a:rPr lang="en-US"/>
              <a:t> in, </a:t>
            </a:r>
            <a:r>
              <a:rPr lang="en-US" err="1"/>
              <a:t>egestas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. Ut </a:t>
            </a:r>
            <a:r>
              <a:rPr lang="en-US" err="1"/>
              <a:t>molestie</a:t>
            </a:r>
            <a:r>
              <a:rPr lang="en-US"/>
              <a:t> maximus </a:t>
            </a:r>
            <a:r>
              <a:rPr lang="en-US" err="1"/>
              <a:t>fringilla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 ac </a:t>
            </a:r>
            <a:r>
              <a:rPr lang="en-US" err="1"/>
              <a:t>posuere</a:t>
            </a:r>
            <a:r>
              <a:rPr lang="en-US"/>
              <a:t>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in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molestie</a:t>
            </a:r>
            <a:r>
              <a:rPr lang="en-US"/>
              <a:t> </a:t>
            </a:r>
            <a:r>
              <a:rPr lang="en-US" err="1"/>
              <a:t>congue</a:t>
            </a:r>
            <a:r>
              <a:rPr lang="en-US"/>
              <a:t> vel id </a:t>
            </a:r>
            <a:r>
              <a:rPr lang="en-US" err="1"/>
              <a:t>nunc</a:t>
            </a:r>
            <a:r>
              <a:rPr lang="en-US"/>
              <a:t>.</a:t>
            </a:r>
          </a:p>
          <a:p>
            <a:pPr lvl="0"/>
            <a:endParaRPr lang="en-US"/>
          </a:p>
          <a:p>
            <a:pPr lvl="0"/>
            <a:endParaRPr lang="en-US"/>
          </a:p>
          <a:p>
            <a:pPr lvl="0"/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66CF0683-132D-15C3-9730-A9F7125489F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29143" y="4257306"/>
            <a:ext cx="4005086" cy="543294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>
              <a:lnSpc>
                <a:spcPct val="100000"/>
              </a:lnSpc>
              <a:buNone/>
              <a:defRPr sz="900" b="0" i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Caption</a:t>
            </a:r>
          </a:p>
        </p:txBody>
      </p:sp>
      <p:sp>
        <p:nvSpPr>
          <p:cNvPr id="6" name="Text Placeholder 20">
            <a:extLst>
              <a:ext uri="{FF2B5EF4-FFF2-40B4-BE49-F238E27FC236}">
                <a16:creationId xmlns:a16="http://schemas.microsoft.com/office/drawing/2014/main" id="{75844311-BED8-71A2-F503-A595F3B9338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86308" y="559076"/>
            <a:ext cx="4059011" cy="573985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Heading here</a:t>
            </a:r>
          </a:p>
        </p:txBody>
      </p:sp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10CBC79D-C367-DB5F-9B5F-E6034CEE2F5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8" y="342900"/>
            <a:ext cx="4059011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D74F7D8-B244-C81B-3360-9ECED8192340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4629142" y="342900"/>
            <a:ext cx="4228550" cy="378680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0A9D9F-E6F6-0D95-4019-A00112ADD8F5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6A42076-1007-1C38-4CE8-158D103C732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413603042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16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BEE82E17-06D5-0270-76FE-FE0D33A710C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1356691"/>
            <a:ext cx="2057132" cy="3190461"/>
          </a:xfrm>
          <a:prstGeom prst="rect">
            <a:avLst/>
          </a:prstGeom>
        </p:spPr>
        <p:txBody>
          <a:bodyPr lIns="0" tIns="0" rIns="0" bIns="0" numCol="1" spcCol="457200"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Ut </a:t>
            </a:r>
            <a:r>
              <a:rPr lang="en-US" err="1"/>
              <a:t>ultricies</a:t>
            </a:r>
            <a:r>
              <a:rPr lang="en-US"/>
              <a:t> </a:t>
            </a:r>
            <a:r>
              <a:rPr lang="en-US" err="1"/>
              <a:t>arcu</a:t>
            </a:r>
            <a:r>
              <a:rPr lang="en-US"/>
              <a:t> non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fringilla</a:t>
            </a:r>
            <a:r>
              <a:rPr lang="en-US"/>
              <a:t> </a:t>
            </a:r>
            <a:r>
              <a:rPr lang="en-US" err="1"/>
              <a:t>tristique</a:t>
            </a:r>
            <a:r>
              <a:rPr lang="en-US"/>
              <a:t>. Aenean in </a:t>
            </a:r>
            <a:r>
              <a:rPr lang="en-US" err="1"/>
              <a:t>mauris</a:t>
            </a:r>
            <a:r>
              <a:rPr lang="en-US"/>
              <a:t> porta, </a:t>
            </a:r>
            <a:r>
              <a:rPr lang="en-US" err="1"/>
              <a:t>pellentesque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aliquam</a:t>
            </a:r>
            <a:r>
              <a:rPr lang="en-US"/>
              <a:t>, porta lorem. Vestibulum ante ipsum </a:t>
            </a:r>
            <a:r>
              <a:rPr lang="en-US" err="1"/>
              <a:t>primis</a:t>
            </a:r>
            <a:r>
              <a:rPr lang="en-US"/>
              <a:t> in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</a:t>
            </a:r>
            <a:r>
              <a:rPr lang="en-US" err="1"/>
              <a:t>luctus</a:t>
            </a:r>
            <a:r>
              <a:rPr lang="en-US"/>
              <a:t> et </a:t>
            </a:r>
            <a:r>
              <a:rPr lang="en-US" err="1"/>
              <a:t>ultrices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cubilia</a:t>
            </a:r>
            <a:r>
              <a:rPr lang="en-US"/>
              <a:t> </a:t>
            </a:r>
            <a:r>
              <a:rPr lang="en-US" err="1"/>
              <a:t>curae</a:t>
            </a:r>
            <a:r>
              <a:rPr lang="en-US"/>
              <a:t>; </a:t>
            </a:r>
            <a:r>
              <a:rPr lang="en-US" err="1"/>
              <a:t>Curabitur</a:t>
            </a:r>
            <a:r>
              <a:rPr lang="en-US"/>
              <a:t> dictum </a:t>
            </a:r>
            <a:r>
              <a:rPr lang="en-US" err="1"/>
              <a:t>vehicula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et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leo</a:t>
            </a:r>
            <a:r>
              <a:rPr lang="en-US"/>
              <a:t> </a:t>
            </a:r>
            <a:r>
              <a:rPr lang="en-US" err="1"/>
              <a:t>feugiat</a:t>
            </a:r>
            <a:r>
              <a:rPr lang="en-US"/>
              <a:t> id. </a:t>
            </a:r>
            <a:r>
              <a:rPr lang="en-US" err="1"/>
              <a:t>Praesent</a:t>
            </a:r>
            <a:r>
              <a:rPr lang="en-US"/>
              <a:t> </a:t>
            </a:r>
            <a:r>
              <a:rPr lang="en-US" err="1"/>
              <a:t>imperdiet</a:t>
            </a:r>
            <a:r>
              <a:rPr lang="en-US"/>
              <a:t> lacinia </a:t>
            </a:r>
            <a:r>
              <a:rPr lang="en-US" err="1"/>
              <a:t>neque</a:t>
            </a:r>
            <a:r>
              <a:rPr lang="en-US"/>
              <a:t> at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Nulla</a:t>
            </a:r>
            <a:r>
              <a:rPr lang="en-US"/>
              <a:t> id </a:t>
            </a:r>
            <a:r>
              <a:rPr lang="en-US" err="1"/>
              <a:t>neque</a:t>
            </a:r>
            <a:r>
              <a:rPr lang="en-US"/>
              <a:t> </a:t>
            </a:r>
            <a:r>
              <a:rPr lang="en-US" err="1"/>
              <a:t>porttitor</a:t>
            </a:r>
            <a:r>
              <a:rPr lang="en-US"/>
              <a:t>, pharetra </a:t>
            </a:r>
            <a:r>
              <a:rPr lang="en-US" err="1"/>
              <a:t>lacus</a:t>
            </a:r>
            <a:r>
              <a:rPr lang="en-US"/>
              <a:t> in, </a:t>
            </a:r>
            <a:r>
              <a:rPr lang="en-US" err="1"/>
              <a:t>egestas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. Ut </a:t>
            </a:r>
            <a:r>
              <a:rPr lang="en-US" err="1"/>
              <a:t>molestie</a:t>
            </a:r>
            <a:r>
              <a:rPr lang="en-US"/>
              <a:t> maximus </a:t>
            </a:r>
            <a:r>
              <a:rPr lang="en-US" err="1"/>
              <a:t>fringilla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 ac </a:t>
            </a:r>
            <a:r>
              <a:rPr lang="en-US" err="1"/>
              <a:t>posuere</a:t>
            </a:r>
            <a:r>
              <a:rPr lang="en-US"/>
              <a:t>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in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molestie</a:t>
            </a:r>
            <a:r>
              <a:rPr lang="en-US"/>
              <a:t> </a:t>
            </a:r>
            <a:r>
              <a:rPr lang="en-US" err="1"/>
              <a:t>congue</a:t>
            </a:r>
            <a:r>
              <a:rPr lang="en-US"/>
              <a:t> vel id </a:t>
            </a:r>
            <a:r>
              <a:rPr lang="en-US" err="1"/>
              <a:t>nunc</a:t>
            </a:r>
            <a:r>
              <a:rPr lang="en-US"/>
              <a:t>.</a:t>
            </a:r>
          </a:p>
        </p:txBody>
      </p:sp>
      <p:sp>
        <p:nvSpPr>
          <p:cNvPr id="6" name="Text Placeholder 20">
            <a:extLst>
              <a:ext uri="{FF2B5EF4-FFF2-40B4-BE49-F238E27FC236}">
                <a16:creationId xmlns:a16="http://schemas.microsoft.com/office/drawing/2014/main" id="{75844311-BED8-71A2-F503-A595F3B9338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86308" y="454715"/>
            <a:ext cx="2064715" cy="805070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Aenean in </a:t>
            </a:r>
            <a:r>
              <a:rPr lang="en-US" dirty="0" err="1"/>
              <a:t>mauris</a:t>
            </a:r>
            <a:r>
              <a:rPr lang="en-US" dirty="0"/>
              <a:t> porta,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aliquam</a:t>
            </a:r>
            <a:endParaRPr lang="en-US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F78F226-C7DA-C162-73DC-AD8F5F5C879E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6800560" y="342900"/>
            <a:ext cx="2057132" cy="44577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98CFD8A2-99B0-2397-8D95-D98D69F9F953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4629142" y="342900"/>
            <a:ext cx="2057132" cy="44577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82D5F6BB-E613-B032-D4F9-4DECC1C73518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2457725" y="342900"/>
            <a:ext cx="2057132" cy="44577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ED3D0F5-9988-0034-78B4-6BC5091FF01C}"/>
              </a:ext>
            </a:extLst>
          </p:cNvPr>
          <p:cNvCxnSpPr/>
          <p:nvPr userDrawn="1"/>
        </p:nvCxnSpPr>
        <p:spPr>
          <a:xfrm>
            <a:off x="286308" y="342900"/>
            <a:ext cx="205713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9B1E3B03-08A6-FA46-3F64-C2900C8172B4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51A3ACDC-1474-30E9-2F02-3438447848FD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184494634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17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BEE82E17-06D5-0270-76FE-FE0D33A710C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1356691"/>
            <a:ext cx="2057132" cy="3190461"/>
          </a:xfrm>
          <a:prstGeom prst="rect">
            <a:avLst/>
          </a:prstGeom>
        </p:spPr>
        <p:txBody>
          <a:bodyPr lIns="0" tIns="0" rIns="0" bIns="0" numCol="1" spcCol="457200"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Ut </a:t>
            </a:r>
            <a:r>
              <a:rPr lang="en-US" err="1"/>
              <a:t>ultricies</a:t>
            </a:r>
            <a:r>
              <a:rPr lang="en-US"/>
              <a:t> </a:t>
            </a:r>
            <a:r>
              <a:rPr lang="en-US" err="1"/>
              <a:t>arcu</a:t>
            </a:r>
            <a:r>
              <a:rPr lang="en-US"/>
              <a:t> non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fringilla</a:t>
            </a:r>
            <a:r>
              <a:rPr lang="en-US"/>
              <a:t> </a:t>
            </a:r>
            <a:r>
              <a:rPr lang="en-US" err="1"/>
              <a:t>tristique</a:t>
            </a:r>
            <a:r>
              <a:rPr lang="en-US"/>
              <a:t>. Aenean in </a:t>
            </a:r>
            <a:r>
              <a:rPr lang="en-US" err="1"/>
              <a:t>mauris</a:t>
            </a:r>
            <a:r>
              <a:rPr lang="en-US"/>
              <a:t> porta, </a:t>
            </a:r>
            <a:r>
              <a:rPr lang="en-US" err="1"/>
              <a:t>pellentesque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aliquam</a:t>
            </a:r>
            <a:r>
              <a:rPr lang="en-US"/>
              <a:t>, porta lorem. Vestibulum ante ipsum </a:t>
            </a:r>
            <a:r>
              <a:rPr lang="en-US" err="1"/>
              <a:t>primis</a:t>
            </a:r>
            <a:r>
              <a:rPr lang="en-US"/>
              <a:t> in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</a:t>
            </a:r>
            <a:r>
              <a:rPr lang="en-US" err="1"/>
              <a:t>luctus</a:t>
            </a:r>
            <a:r>
              <a:rPr lang="en-US"/>
              <a:t> et </a:t>
            </a:r>
            <a:r>
              <a:rPr lang="en-US" err="1"/>
              <a:t>ultrices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cubilia</a:t>
            </a:r>
            <a:r>
              <a:rPr lang="en-US"/>
              <a:t> </a:t>
            </a:r>
            <a:r>
              <a:rPr lang="en-US" err="1"/>
              <a:t>curae</a:t>
            </a:r>
            <a:r>
              <a:rPr lang="en-US"/>
              <a:t>; </a:t>
            </a:r>
            <a:r>
              <a:rPr lang="en-US" err="1"/>
              <a:t>Curabitur</a:t>
            </a:r>
            <a:r>
              <a:rPr lang="en-US"/>
              <a:t> dictum </a:t>
            </a:r>
            <a:r>
              <a:rPr lang="en-US" err="1"/>
              <a:t>vehicula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et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leo</a:t>
            </a:r>
            <a:r>
              <a:rPr lang="en-US"/>
              <a:t> </a:t>
            </a:r>
            <a:r>
              <a:rPr lang="en-US" err="1"/>
              <a:t>feugiat</a:t>
            </a:r>
            <a:r>
              <a:rPr lang="en-US"/>
              <a:t> id. </a:t>
            </a:r>
            <a:r>
              <a:rPr lang="en-US" err="1"/>
              <a:t>Praesent</a:t>
            </a:r>
            <a:r>
              <a:rPr lang="en-US"/>
              <a:t> </a:t>
            </a:r>
            <a:r>
              <a:rPr lang="en-US" err="1"/>
              <a:t>imperdiet</a:t>
            </a:r>
            <a:r>
              <a:rPr lang="en-US"/>
              <a:t> lacinia </a:t>
            </a:r>
            <a:r>
              <a:rPr lang="en-US" err="1"/>
              <a:t>neque</a:t>
            </a:r>
            <a:r>
              <a:rPr lang="en-US"/>
              <a:t> at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Nulla</a:t>
            </a:r>
            <a:r>
              <a:rPr lang="en-US"/>
              <a:t> id </a:t>
            </a:r>
            <a:r>
              <a:rPr lang="en-US" err="1"/>
              <a:t>neque</a:t>
            </a:r>
            <a:r>
              <a:rPr lang="en-US"/>
              <a:t> </a:t>
            </a:r>
            <a:r>
              <a:rPr lang="en-US" err="1"/>
              <a:t>porttitor</a:t>
            </a:r>
            <a:r>
              <a:rPr lang="en-US"/>
              <a:t>, pharetra </a:t>
            </a:r>
            <a:r>
              <a:rPr lang="en-US" err="1"/>
              <a:t>lacus</a:t>
            </a:r>
            <a:r>
              <a:rPr lang="en-US"/>
              <a:t> in, </a:t>
            </a:r>
            <a:r>
              <a:rPr lang="en-US" err="1"/>
              <a:t>egestas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. Ut </a:t>
            </a:r>
            <a:r>
              <a:rPr lang="en-US" err="1"/>
              <a:t>molestie</a:t>
            </a:r>
            <a:r>
              <a:rPr lang="en-US"/>
              <a:t> maximus </a:t>
            </a:r>
            <a:r>
              <a:rPr lang="en-US" err="1"/>
              <a:t>fringilla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 ac </a:t>
            </a:r>
            <a:r>
              <a:rPr lang="en-US" err="1"/>
              <a:t>posuere</a:t>
            </a:r>
            <a:r>
              <a:rPr lang="en-US"/>
              <a:t>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in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molestie</a:t>
            </a:r>
            <a:r>
              <a:rPr lang="en-US"/>
              <a:t> </a:t>
            </a:r>
            <a:r>
              <a:rPr lang="en-US" err="1"/>
              <a:t>congue</a:t>
            </a:r>
            <a:r>
              <a:rPr lang="en-US"/>
              <a:t> vel id </a:t>
            </a:r>
            <a:r>
              <a:rPr lang="en-US" err="1"/>
              <a:t>nunc</a:t>
            </a:r>
            <a:r>
              <a:rPr lang="en-US"/>
              <a:t>.</a:t>
            </a:r>
          </a:p>
        </p:txBody>
      </p:sp>
      <p:sp>
        <p:nvSpPr>
          <p:cNvPr id="6" name="Text Placeholder 20">
            <a:extLst>
              <a:ext uri="{FF2B5EF4-FFF2-40B4-BE49-F238E27FC236}">
                <a16:creationId xmlns:a16="http://schemas.microsoft.com/office/drawing/2014/main" id="{75844311-BED8-71A2-F503-A595F3B9338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86308" y="454715"/>
            <a:ext cx="2064715" cy="805070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Aenean in </a:t>
            </a:r>
            <a:r>
              <a:rPr lang="en-US" dirty="0" err="1"/>
              <a:t>mauris</a:t>
            </a:r>
            <a:r>
              <a:rPr lang="en-US" dirty="0"/>
              <a:t> porta,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aliquam</a:t>
            </a:r>
            <a:endParaRPr lang="en-US" dirty="0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FF78F226-C7DA-C162-73DC-AD8F5F5C879E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6800560" y="342900"/>
            <a:ext cx="2057132" cy="44577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98CFD8A2-99B0-2397-8D95-D98D69F9F953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4629142" y="342900"/>
            <a:ext cx="2057132" cy="44577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82D5F6BB-E613-B032-D4F9-4DECC1C73518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2457725" y="342900"/>
            <a:ext cx="2057132" cy="44577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ED3D0F5-9988-0034-78B4-6BC5091FF01C}"/>
              </a:ext>
            </a:extLst>
          </p:cNvPr>
          <p:cNvCxnSpPr/>
          <p:nvPr userDrawn="1"/>
        </p:nvCxnSpPr>
        <p:spPr>
          <a:xfrm>
            <a:off x="286308" y="342900"/>
            <a:ext cx="205713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1C43E6CC-E1CE-8301-DE96-EFE3C5FF841B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762742AB-5A79-3527-9BBD-DFD074DEAC1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32492048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18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B4FE688-4736-C2A2-FC63-1DC9A3698CB6}"/>
              </a:ext>
            </a:extLst>
          </p:cNvPr>
          <p:cNvSpPr/>
          <p:nvPr userDrawn="1"/>
        </p:nvSpPr>
        <p:spPr>
          <a:xfrm>
            <a:off x="823910" y="1369197"/>
            <a:ext cx="2293144" cy="3311128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B563A932-6A8C-41BF-B9FB-DA746138E20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83134" y="3055621"/>
            <a:ext cx="1951649" cy="262334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0D9009CD-671B-5968-5D67-CFF47D6895C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83135" y="3360173"/>
            <a:ext cx="1951649" cy="376385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C2922D05-2F8F-5ADF-915B-53CF46DA885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83134" y="3847854"/>
            <a:ext cx="1951649" cy="680492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24043941-5695-EEC7-72B4-EB8C54B03FBE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823910" y="1369199"/>
            <a:ext cx="2293144" cy="15649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797E29-5967-C3F5-C46E-9DF291AFB90C}"/>
              </a:ext>
            </a:extLst>
          </p:cNvPr>
          <p:cNvSpPr/>
          <p:nvPr userDrawn="1"/>
        </p:nvSpPr>
        <p:spPr>
          <a:xfrm>
            <a:off x="6049712" y="1369197"/>
            <a:ext cx="2293144" cy="3311128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9F73AFE-AA22-48A8-B314-0C94850AD03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220460" y="3055621"/>
            <a:ext cx="1951649" cy="262334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DE5AFBBB-EB44-CAF0-A5AC-F86A5960931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220460" y="3360173"/>
            <a:ext cx="1951649" cy="376385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147D427-9139-15F9-3BBF-D46977C6E41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220460" y="3847854"/>
            <a:ext cx="1951649" cy="680492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559EA608-A477-5647-8E5B-6EEB99C700C9}"/>
              </a:ext>
            </a:extLst>
          </p:cNvPr>
          <p:cNvSpPr>
            <a:spLocks noGrp="1"/>
          </p:cNvSpPr>
          <p:nvPr>
            <p:ph type="pic" sz="quarter" idx="35" hasCustomPrompt="1"/>
          </p:nvPr>
        </p:nvSpPr>
        <p:spPr>
          <a:xfrm>
            <a:off x="6049712" y="1369199"/>
            <a:ext cx="2293144" cy="15649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DB8CC9B-CAA1-F556-AFFA-5EC6D47525EA}"/>
              </a:ext>
            </a:extLst>
          </p:cNvPr>
          <p:cNvSpPr/>
          <p:nvPr userDrawn="1"/>
        </p:nvSpPr>
        <p:spPr>
          <a:xfrm>
            <a:off x="3452666" y="1369197"/>
            <a:ext cx="2293144" cy="3311128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442FC744-1AE3-CDFF-D8B8-79759CA8DF98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623414" y="3055621"/>
            <a:ext cx="1951649" cy="262334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A5BD4C8-DCAE-26A8-FC02-213EBDB4EFB5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3623414" y="3360173"/>
            <a:ext cx="1951649" cy="376385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FF81506A-093E-09E6-2C4B-E1239CDE319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623414" y="3847854"/>
            <a:ext cx="1951649" cy="680492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CCE2D136-B162-31C8-CDEB-5C9C02A668B8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3452666" y="1369199"/>
            <a:ext cx="2293144" cy="15649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8" name="Text Placeholder 20">
            <a:extLst>
              <a:ext uri="{FF2B5EF4-FFF2-40B4-BE49-F238E27FC236}">
                <a16:creationId xmlns:a16="http://schemas.microsoft.com/office/drawing/2014/main" id="{05F5B945-C5A9-1388-4232-AC364EE34C7E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22951" y="559076"/>
            <a:ext cx="3691906" cy="327992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Heading here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72E7DD41-C48D-340E-34D9-06B02975F01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2951" y="342900"/>
            <a:ext cx="3691906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2F956038-3588-259E-75D1-B6C6F6D59248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9723F8F-B542-CBC1-26D8-0B5A1932F88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214863690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19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62B68E6-E9D7-CAD9-0D6F-745D7C097EF3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7B773A4-2964-B3B3-D19B-C8C01370CE02}"/>
              </a:ext>
            </a:extLst>
          </p:cNvPr>
          <p:cNvSpPr/>
          <p:nvPr userDrawn="1"/>
        </p:nvSpPr>
        <p:spPr>
          <a:xfrm rot="10800000">
            <a:off x="0" y="0"/>
            <a:ext cx="9144000" cy="5143500"/>
          </a:xfrm>
          <a:prstGeom prst="rect">
            <a:avLst/>
          </a:prstGeom>
          <a:gradFill>
            <a:gsLst>
              <a:gs pos="3000">
                <a:srgbClr val="000000">
                  <a:alpha val="94285"/>
                </a:srgbClr>
              </a:gs>
              <a:gs pos="30000">
                <a:schemeClr val="tx1"/>
              </a:gs>
              <a:gs pos="67000">
                <a:schemeClr val="accent1">
                  <a:alpha val="0"/>
                  <a:lumMod val="0"/>
                  <a:lumOff val="10000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4FE688-4736-C2A2-FC63-1DC9A3698CB6}"/>
              </a:ext>
            </a:extLst>
          </p:cNvPr>
          <p:cNvSpPr/>
          <p:nvPr userDrawn="1"/>
        </p:nvSpPr>
        <p:spPr>
          <a:xfrm>
            <a:off x="823910" y="1369197"/>
            <a:ext cx="2293144" cy="3311128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B563A932-6A8C-41BF-B9FB-DA746138E20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83134" y="3055621"/>
            <a:ext cx="1951649" cy="262334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0D9009CD-671B-5968-5D67-CFF47D6895C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83135" y="3360173"/>
            <a:ext cx="1951649" cy="376385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C2922D05-2F8F-5ADF-915B-53CF46DA885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83134" y="3847854"/>
            <a:ext cx="1951649" cy="680492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24043941-5695-EEC7-72B4-EB8C54B03FBE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823910" y="1369199"/>
            <a:ext cx="2293144" cy="15649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797E29-5967-C3F5-C46E-9DF291AFB90C}"/>
              </a:ext>
            </a:extLst>
          </p:cNvPr>
          <p:cNvSpPr/>
          <p:nvPr userDrawn="1"/>
        </p:nvSpPr>
        <p:spPr>
          <a:xfrm>
            <a:off x="6049712" y="1369197"/>
            <a:ext cx="2293144" cy="3311128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9F73AFE-AA22-48A8-B314-0C94850AD03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220460" y="3055621"/>
            <a:ext cx="1951649" cy="262334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DE5AFBBB-EB44-CAF0-A5AC-F86A5960931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220460" y="3360173"/>
            <a:ext cx="1951649" cy="376385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147D427-9139-15F9-3BBF-D46977C6E41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220460" y="3847854"/>
            <a:ext cx="1951649" cy="680492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559EA608-A477-5647-8E5B-6EEB99C700C9}"/>
              </a:ext>
            </a:extLst>
          </p:cNvPr>
          <p:cNvSpPr>
            <a:spLocks noGrp="1"/>
          </p:cNvSpPr>
          <p:nvPr>
            <p:ph type="pic" sz="quarter" idx="35" hasCustomPrompt="1"/>
          </p:nvPr>
        </p:nvSpPr>
        <p:spPr>
          <a:xfrm>
            <a:off x="6049712" y="1369199"/>
            <a:ext cx="2293144" cy="15649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DB8CC9B-CAA1-F556-AFFA-5EC6D47525EA}"/>
              </a:ext>
            </a:extLst>
          </p:cNvPr>
          <p:cNvSpPr/>
          <p:nvPr userDrawn="1"/>
        </p:nvSpPr>
        <p:spPr>
          <a:xfrm>
            <a:off x="3452666" y="1369197"/>
            <a:ext cx="2293144" cy="3311128"/>
          </a:xfrm>
          <a:prstGeom prst="rect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442FC744-1AE3-CDFF-D8B8-79759CA8DF98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623414" y="3055621"/>
            <a:ext cx="1951649" cy="262334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A5BD4C8-DCAE-26A8-FC02-213EBDB4EFB5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3623414" y="3360173"/>
            <a:ext cx="1951649" cy="376385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FF81506A-093E-09E6-2C4B-E1239CDE319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623414" y="3847854"/>
            <a:ext cx="1951649" cy="680492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CCE2D136-B162-31C8-CDEB-5C9C02A668B8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3452666" y="1369199"/>
            <a:ext cx="2293144" cy="15649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8" name="Text Placeholder 20">
            <a:extLst>
              <a:ext uri="{FF2B5EF4-FFF2-40B4-BE49-F238E27FC236}">
                <a16:creationId xmlns:a16="http://schemas.microsoft.com/office/drawing/2014/main" id="{05F5B945-C5A9-1388-4232-AC364EE34C7E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22951" y="559076"/>
            <a:ext cx="3691906" cy="327992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Heading here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72E7DD41-C48D-340E-34D9-06B02975F01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2951" y="342900"/>
            <a:ext cx="3691906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9BBDFBEB-5B48-A120-A794-BB0A8854D779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FA33465B-F237-DDEF-CEDB-D06E59617C6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279656773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20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D7BFB8DD-046E-BBBB-7DDF-8CDEC7954A00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3809226" y="1"/>
            <a:ext cx="3713716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FAF1C1EB-A55F-FBEB-DEB3-AAB8C1189E63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7670726" y="1"/>
            <a:ext cx="1473275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C1E15299-8F34-9DCC-DBFC-C8844D4442D8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3809226" y="1651233"/>
            <a:ext cx="2685094" cy="184011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B914708E-0C86-0154-7F34-5B1D5D1A4CCF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6650182" y="1651233"/>
            <a:ext cx="2493818" cy="184011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8395239D-5E4F-6467-1384-71366E908151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3809226" y="3637192"/>
            <a:ext cx="3350112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993787A9-867F-FAB1-8E91-116CEC141357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7335982" y="3637192"/>
            <a:ext cx="1808018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0142632F-E5D0-C178-4F33-5F835EAC9A7F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86308" y="1997765"/>
            <a:ext cx="3142841" cy="2802835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</a:t>
            </a:r>
            <a:br>
              <a:rPr lang="en-US" dirty="0"/>
            </a:br>
            <a:r>
              <a:rPr lang="en-US" dirty="0"/>
              <a:t>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37333E98-9936-6145-E452-99EF552D802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9" y="1781589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ABFC2E58-451B-D627-00FC-2215C0F961D6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C31DD707-A10B-D6B3-2972-D60C5ED7D46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400661053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hoto 20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D7BFB8DD-046E-BBBB-7DDF-8CDEC7954A00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3809226" y="1"/>
            <a:ext cx="3713716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FAF1C1EB-A55F-FBEB-DEB3-AAB8C1189E63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7670726" y="1"/>
            <a:ext cx="1473275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C1E15299-8F34-9DCC-DBFC-C8844D4442D8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3087232" y="1651233"/>
            <a:ext cx="3407088" cy="184011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B914708E-0C86-0154-7F34-5B1D5D1A4CCF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6650182" y="1651233"/>
            <a:ext cx="2493818" cy="184011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8395239D-5E4F-6467-1384-71366E908151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3809226" y="3637192"/>
            <a:ext cx="3350112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993787A9-867F-FAB1-8E91-116CEC141357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7335982" y="3637192"/>
            <a:ext cx="1808018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ABFC2E58-451B-D627-00FC-2215C0F961D6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9364073-50BD-8B8F-199E-5CA4739E7EED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0" y="1647731"/>
            <a:ext cx="2946903" cy="184011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 Photo  </a:t>
            </a:r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D58294AD-8D75-6F7D-BC8B-FAE673CEEF4C}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1595673" y="1"/>
            <a:ext cx="2037031" cy="15074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  Photo </a:t>
            </a:r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54723162-6D2E-1E74-DAB0-7CFC74F6D197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0" y="0"/>
            <a:ext cx="1430447" cy="15074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  Photo </a:t>
            </a:r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568F3B4E-6343-64A9-6DF0-92FAD45E93A2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1688470" y="3639516"/>
            <a:ext cx="1952087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9" name="Picture Placeholder 2">
            <a:extLst>
              <a:ext uri="{FF2B5EF4-FFF2-40B4-BE49-F238E27FC236}">
                <a16:creationId xmlns:a16="http://schemas.microsoft.com/office/drawing/2014/main" id="{3FE7C2C4-3F7F-F4F8-CBE2-80A1D0D547A7}"/>
              </a:ext>
            </a:extLst>
          </p:cNvPr>
          <p:cNvSpPr>
            <a:spLocks noGrp="1"/>
          </p:cNvSpPr>
          <p:nvPr>
            <p:ph type="pic" sz="quarter" idx="40" hasCustomPrompt="1"/>
          </p:nvPr>
        </p:nvSpPr>
        <p:spPr>
          <a:xfrm>
            <a:off x="1" y="3639516"/>
            <a:ext cx="1525508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</p:spTree>
    <p:extLst>
      <p:ext uri="{BB962C8B-B14F-4D97-AF65-F5344CB8AC3E}">
        <p14:creationId xmlns:p14="http://schemas.microsoft.com/office/powerpoint/2010/main" val="368966230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2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D7BFB8DD-046E-BBBB-7DDF-8CDEC7954A00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3809226" y="1"/>
            <a:ext cx="3713716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FAF1C1EB-A55F-FBEB-DEB3-AAB8C1189E63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7670726" y="1"/>
            <a:ext cx="1473275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C1E15299-8F34-9DCC-DBFC-C8844D4442D8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3809226" y="1651233"/>
            <a:ext cx="2685094" cy="184011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B914708E-0C86-0154-7F34-5B1D5D1A4CCF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6650182" y="1651233"/>
            <a:ext cx="2493818" cy="184011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8395239D-5E4F-6467-1384-71366E908151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3809226" y="3637192"/>
            <a:ext cx="3350112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993787A9-867F-FAB1-8E91-116CEC141357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7335982" y="3637192"/>
            <a:ext cx="1808018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0142632F-E5D0-C178-4F33-5F835EAC9A7F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86308" y="1997765"/>
            <a:ext cx="3142841" cy="2802835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</a:t>
            </a:r>
            <a:br>
              <a:rPr lang="en-US" dirty="0"/>
            </a:br>
            <a:r>
              <a:rPr lang="en-US" dirty="0"/>
              <a:t>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37333E98-9936-6145-E452-99EF552D802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9" y="1781589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rgbClr val="0031A0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18F94A47-6827-60FA-F4A0-3507C69A6F57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C73084C2-5D7C-86C3-ABA0-1EB15FC432D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364300391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hoto 20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D7BFB8DD-046E-BBBB-7DDF-8CDEC7954A00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3809226" y="1"/>
            <a:ext cx="3713716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9" name="Picture Placeholder 2">
            <a:extLst>
              <a:ext uri="{FF2B5EF4-FFF2-40B4-BE49-F238E27FC236}">
                <a16:creationId xmlns:a16="http://schemas.microsoft.com/office/drawing/2014/main" id="{FAF1C1EB-A55F-FBEB-DEB3-AAB8C1189E63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7670726" y="1"/>
            <a:ext cx="1473275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C1E15299-8F34-9DCC-DBFC-C8844D4442D8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3087232" y="1651233"/>
            <a:ext cx="3407088" cy="184011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B914708E-0C86-0154-7F34-5B1D5D1A4CCF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6650182" y="1651233"/>
            <a:ext cx="2493818" cy="184011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8395239D-5E4F-6467-1384-71366E908151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3809226" y="3637192"/>
            <a:ext cx="3350112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993787A9-867F-FAB1-8E91-116CEC141357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7335982" y="3637192"/>
            <a:ext cx="1808018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ABFC2E58-451B-D627-00FC-2215C0F961D6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B9364073-50BD-8B8F-199E-5CA4739E7EED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0" y="1647731"/>
            <a:ext cx="2946903" cy="184011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  Photo </a:t>
            </a:r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D58294AD-8D75-6F7D-BC8B-FAE673CEEF4C}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1595673" y="1"/>
            <a:ext cx="2037031" cy="15074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 Photo </a:t>
            </a:r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54723162-6D2E-1E74-DAB0-7CFC74F6D197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0" y="0"/>
            <a:ext cx="1430447" cy="150740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 Photo</a:t>
            </a:r>
          </a:p>
        </p:txBody>
      </p:sp>
      <p:sp>
        <p:nvSpPr>
          <p:cNvPr id="18" name="Picture Placeholder 2">
            <a:extLst>
              <a:ext uri="{FF2B5EF4-FFF2-40B4-BE49-F238E27FC236}">
                <a16:creationId xmlns:a16="http://schemas.microsoft.com/office/drawing/2014/main" id="{568F3B4E-6343-64A9-6DF0-92FAD45E93A2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1688470" y="3639516"/>
            <a:ext cx="1952087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9" name="Picture Placeholder 2">
            <a:extLst>
              <a:ext uri="{FF2B5EF4-FFF2-40B4-BE49-F238E27FC236}">
                <a16:creationId xmlns:a16="http://schemas.microsoft.com/office/drawing/2014/main" id="{3FE7C2C4-3F7F-F4F8-CBE2-80A1D0D547A7}"/>
              </a:ext>
            </a:extLst>
          </p:cNvPr>
          <p:cNvSpPr>
            <a:spLocks noGrp="1"/>
          </p:cNvSpPr>
          <p:nvPr>
            <p:ph type="pic" sz="quarter" idx="40" hasCustomPrompt="1"/>
          </p:nvPr>
        </p:nvSpPr>
        <p:spPr>
          <a:xfrm>
            <a:off x="1" y="3639516"/>
            <a:ext cx="1525508" cy="15039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</p:spTree>
    <p:extLst>
      <p:ext uri="{BB962C8B-B14F-4D97-AF65-F5344CB8AC3E}">
        <p14:creationId xmlns:p14="http://schemas.microsoft.com/office/powerpoint/2010/main" val="2242682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DFD18D-87D1-2B5F-A080-0920564A1F9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388758" y="1493812"/>
            <a:ext cx="2040391" cy="57995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CC68821-0C11-5B1D-1218-F95537A8633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388758" y="1095503"/>
            <a:ext cx="2040392" cy="3769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21" name="Picture Placeholder 2">
            <a:extLst>
              <a:ext uri="{FF2B5EF4-FFF2-40B4-BE49-F238E27FC236}">
                <a16:creationId xmlns:a16="http://schemas.microsoft.com/office/drawing/2014/main" id="{4E925FFB-9862-224D-B022-290A0D1E5AF3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3816129" y="0"/>
            <a:ext cx="5327871" cy="51435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B444FEB0-0BB7-E3F1-AAF1-5F47BB259A6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391128" y="2817522"/>
            <a:ext cx="2040391" cy="57995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1089F050-CCBE-FC21-6DB3-7D0997057A6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388758" y="2411760"/>
            <a:ext cx="2040392" cy="3769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D7866AEF-3B7A-64CE-3CB3-2AD9F110911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388758" y="4220647"/>
            <a:ext cx="2040391" cy="57995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151102C6-8E53-D4FF-2F48-F67A952039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388758" y="3824923"/>
            <a:ext cx="2040392" cy="3769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75AD6AB2-F1E5-ADB3-6D64-1D19EDAC3FA6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286309" y="1061936"/>
            <a:ext cx="1021556" cy="102155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5207C683-6C7C-2681-1601-A67A65AF6334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286309" y="2347021"/>
            <a:ext cx="1021556" cy="102155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31" name="Picture Placeholder 28">
            <a:extLst>
              <a:ext uri="{FF2B5EF4-FFF2-40B4-BE49-F238E27FC236}">
                <a16:creationId xmlns:a16="http://schemas.microsoft.com/office/drawing/2014/main" id="{ED954B00-80BC-FB2B-07A1-C2EF82F29BA7}"/>
              </a:ext>
            </a:extLst>
          </p:cNvPr>
          <p:cNvSpPr>
            <a:spLocks noGrp="1"/>
          </p:cNvSpPr>
          <p:nvPr>
            <p:ph type="pic" sz="quarter" idx="35" hasCustomPrompt="1"/>
          </p:nvPr>
        </p:nvSpPr>
        <p:spPr>
          <a:xfrm>
            <a:off x="286309" y="3715866"/>
            <a:ext cx="1021556" cy="102155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999FF7DF-5890-9F5D-926B-A46D4ED73E0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86308" y="559076"/>
            <a:ext cx="3142841" cy="327992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rgbClr val="00000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Heading here</a:t>
            </a:r>
          </a:p>
        </p:txBody>
      </p:sp>
      <p:sp>
        <p:nvSpPr>
          <p:cNvPr id="7" name="Text Placeholder 18">
            <a:extLst>
              <a:ext uri="{FF2B5EF4-FFF2-40B4-BE49-F238E27FC236}">
                <a16:creationId xmlns:a16="http://schemas.microsoft.com/office/drawing/2014/main" id="{7C3C01E2-653A-D8BE-FF89-D7AACA2FD03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8" y="342900"/>
            <a:ext cx="3142841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rgbClr val="0031A0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E299CD69-EB64-DC23-C2C1-1925FF81ABBF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EA0778F-C155-2678-3B5D-41A4C2E7B7E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447251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75AD6AB2-F1E5-ADB3-6D64-1D19EDAC3FA6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2591443" y="342900"/>
            <a:ext cx="951991" cy="95199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999FF7DF-5890-9F5D-926B-A46D4ED73E0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86308" y="559076"/>
            <a:ext cx="2057132" cy="327992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rgbClr val="000000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Heading here</a:t>
            </a:r>
          </a:p>
        </p:txBody>
      </p:sp>
      <p:sp>
        <p:nvSpPr>
          <p:cNvPr id="7" name="Text Placeholder 18">
            <a:extLst>
              <a:ext uri="{FF2B5EF4-FFF2-40B4-BE49-F238E27FC236}">
                <a16:creationId xmlns:a16="http://schemas.microsoft.com/office/drawing/2014/main" id="{7C3C01E2-653A-D8BE-FF89-D7AACA2FD03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8" y="342900"/>
            <a:ext cx="2057132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rgbClr val="0031A0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SLIDE TITLE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99836A5F-62FB-6489-789F-9A1B353ACDE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1207605"/>
            <a:ext cx="2057132" cy="3592996"/>
          </a:xfrm>
          <a:prstGeom prst="rect">
            <a:avLst/>
          </a:prstGeom>
        </p:spPr>
        <p:txBody>
          <a:bodyPr lIns="0" tIns="0" rIns="0" bIns="0" numCol="1" spcCol="457200"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Ut </a:t>
            </a:r>
            <a:r>
              <a:rPr lang="en-US" err="1"/>
              <a:t>ultricies</a:t>
            </a:r>
            <a:r>
              <a:rPr lang="en-US"/>
              <a:t> </a:t>
            </a:r>
            <a:r>
              <a:rPr lang="en-US" err="1"/>
              <a:t>arcu</a:t>
            </a:r>
            <a:r>
              <a:rPr lang="en-US"/>
              <a:t> non </a:t>
            </a:r>
            <a:r>
              <a:rPr lang="en-US" err="1"/>
              <a:t>est</a:t>
            </a:r>
            <a:r>
              <a:rPr lang="en-US"/>
              <a:t> </a:t>
            </a:r>
            <a:r>
              <a:rPr lang="en-US" err="1"/>
              <a:t>fringilla</a:t>
            </a:r>
            <a:r>
              <a:rPr lang="en-US"/>
              <a:t> </a:t>
            </a:r>
            <a:r>
              <a:rPr lang="en-US" err="1"/>
              <a:t>tristique</a:t>
            </a:r>
            <a:r>
              <a:rPr lang="en-US"/>
              <a:t>. Aenean in </a:t>
            </a:r>
            <a:r>
              <a:rPr lang="en-US" err="1"/>
              <a:t>mauris</a:t>
            </a:r>
            <a:r>
              <a:rPr lang="en-US"/>
              <a:t> porta, </a:t>
            </a:r>
            <a:r>
              <a:rPr lang="en-US" err="1"/>
              <a:t>pellentesque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aliquam</a:t>
            </a:r>
            <a:r>
              <a:rPr lang="en-US"/>
              <a:t>, porta lorem. Vestibulum ante ipsum </a:t>
            </a:r>
            <a:r>
              <a:rPr lang="en-US" err="1"/>
              <a:t>primis</a:t>
            </a:r>
            <a:r>
              <a:rPr lang="en-US"/>
              <a:t> in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</a:t>
            </a:r>
            <a:r>
              <a:rPr lang="en-US" err="1"/>
              <a:t>luctus</a:t>
            </a:r>
            <a:r>
              <a:rPr lang="en-US"/>
              <a:t> et </a:t>
            </a:r>
            <a:r>
              <a:rPr lang="en-US" err="1"/>
              <a:t>ultrices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cubilia</a:t>
            </a:r>
            <a:r>
              <a:rPr lang="en-US"/>
              <a:t> </a:t>
            </a:r>
            <a:r>
              <a:rPr lang="en-US" err="1"/>
              <a:t>curae</a:t>
            </a:r>
            <a:r>
              <a:rPr lang="en-US"/>
              <a:t>; </a:t>
            </a:r>
            <a:r>
              <a:rPr lang="en-US" err="1"/>
              <a:t>Curabitur</a:t>
            </a:r>
            <a:r>
              <a:rPr lang="en-US"/>
              <a:t> dictum </a:t>
            </a:r>
            <a:r>
              <a:rPr lang="en-US" err="1"/>
              <a:t>vehicula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et </a:t>
            </a:r>
            <a:r>
              <a:rPr lang="en-US" err="1"/>
              <a:t>porttitor</a:t>
            </a:r>
            <a:r>
              <a:rPr lang="en-US"/>
              <a:t> </a:t>
            </a:r>
            <a:r>
              <a:rPr lang="en-US" err="1"/>
              <a:t>leo</a:t>
            </a:r>
            <a:r>
              <a:rPr lang="en-US"/>
              <a:t> </a:t>
            </a:r>
            <a:r>
              <a:rPr lang="en-US" err="1"/>
              <a:t>feugiat</a:t>
            </a:r>
            <a:r>
              <a:rPr lang="en-US"/>
              <a:t> id. </a:t>
            </a:r>
            <a:r>
              <a:rPr lang="en-US" err="1"/>
              <a:t>Praesent</a:t>
            </a:r>
            <a:r>
              <a:rPr lang="en-US"/>
              <a:t> </a:t>
            </a:r>
            <a:r>
              <a:rPr lang="en-US" err="1"/>
              <a:t>imperdiet</a:t>
            </a:r>
            <a:r>
              <a:rPr lang="en-US"/>
              <a:t> lacinia </a:t>
            </a:r>
            <a:r>
              <a:rPr lang="en-US" err="1"/>
              <a:t>neque</a:t>
            </a:r>
            <a:r>
              <a:rPr lang="en-US"/>
              <a:t> at </a:t>
            </a:r>
            <a:r>
              <a:rPr lang="en-US" err="1"/>
              <a:t>varius</a:t>
            </a:r>
            <a:r>
              <a:rPr lang="en-US"/>
              <a:t>. </a:t>
            </a:r>
            <a:r>
              <a:rPr lang="en-US" err="1"/>
              <a:t>Nulla</a:t>
            </a:r>
            <a:r>
              <a:rPr lang="en-US"/>
              <a:t> id </a:t>
            </a:r>
            <a:r>
              <a:rPr lang="en-US" err="1"/>
              <a:t>neque</a:t>
            </a:r>
            <a:r>
              <a:rPr lang="en-US"/>
              <a:t> </a:t>
            </a:r>
            <a:r>
              <a:rPr lang="en-US" err="1"/>
              <a:t>porttitor</a:t>
            </a:r>
            <a:r>
              <a:rPr lang="en-US"/>
              <a:t>, pharetra </a:t>
            </a:r>
            <a:r>
              <a:rPr lang="en-US" err="1"/>
              <a:t>lacus</a:t>
            </a:r>
            <a:r>
              <a:rPr lang="en-US"/>
              <a:t> in, </a:t>
            </a:r>
            <a:r>
              <a:rPr lang="en-US" err="1"/>
              <a:t>egestas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. Ut </a:t>
            </a:r>
            <a:r>
              <a:rPr lang="en-US" err="1"/>
              <a:t>molestie</a:t>
            </a:r>
            <a:r>
              <a:rPr lang="en-US"/>
              <a:t> maximus </a:t>
            </a:r>
            <a:r>
              <a:rPr lang="en-US" err="1"/>
              <a:t>fringilla</a:t>
            </a:r>
            <a:r>
              <a:rPr lang="en-US"/>
              <a:t>. </a:t>
            </a:r>
            <a:r>
              <a:rPr lang="en-US" err="1"/>
              <a:t>Quisque</a:t>
            </a:r>
            <a:r>
              <a:rPr lang="en-US"/>
              <a:t> </a:t>
            </a:r>
            <a:r>
              <a:rPr lang="en-US" err="1"/>
              <a:t>dignissim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enim</a:t>
            </a:r>
            <a:r>
              <a:rPr lang="en-US"/>
              <a:t> ac </a:t>
            </a:r>
            <a:r>
              <a:rPr lang="en-US" err="1"/>
              <a:t>posuere</a:t>
            </a:r>
            <a:r>
              <a:rPr lang="en-US"/>
              <a:t>. Proin </a:t>
            </a:r>
            <a:r>
              <a:rPr lang="en-US" err="1"/>
              <a:t>eget</a:t>
            </a:r>
            <a:r>
              <a:rPr lang="en-US"/>
              <a:t> </a:t>
            </a:r>
            <a:r>
              <a:rPr lang="en-US" err="1"/>
              <a:t>nibh</a:t>
            </a:r>
            <a:r>
              <a:rPr lang="en-US"/>
              <a:t> in </a:t>
            </a:r>
            <a:r>
              <a:rPr lang="en-US" err="1"/>
              <a:t>sapien</a:t>
            </a:r>
            <a:r>
              <a:rPr lang="en-US"/>
              <a:t> </a:t>
            </a:r>
            <a:r>
              <a:rPr lang="en-US" err="1"/>
              <a:t>molestie</a:t>
            </a:r>
            <a:r>
              <a:rPr lang="en-US"/>
              <a:t> </a:t>
            </a:r>
            <a:r>
              <a:rPr lang="en-US" err="1"/>
              <a:t>congue</a:t>
            </a:r>
            <a:r>
              <a:rPr lang="en-US"/>
              <a:t> vel id </a:t>
            </a:r>
            <a:r>
              <a:rPr lang="en-US" err="1"/>
              <a:t>nunc</a:t>
            </a:r>
            <a:r>
              <a:rPr lang="en-US"/>
              <a:t>.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C59234A6-0D12-CC2F-9448-B1CC3E7F9558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3608946" y="4276681"/>
            <a:ext cx="1991619" cy="52391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63657C4A-08D8-385E-81BF-BE38B1DDB576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608947" y="3846443"/>
            <a:ext cx="1991620" cy="41149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38" name="Picture Placeholder 28">
            <a:extLst>
              <a:ext uri="{FF2B5EF4-FFF2-40B4-BE49-F238E27FC236}">
                <a16:creationId xmlns:a16="http://schemas.microsoft.com/office/drawing/2014/main" id="{DEF9641E-37C6-C932-1521-E06685CE824E}"/>
              </a:ext>
            </a:extLst>
          </p:cNvPr>
          <p:cNvSpPr>
            <a:spLocks noGrp="1"/>
          </p:cNvSpPr>
          <p:nvPr>
            <p:ph type="pic" sz="quarter" idx="52" hasCustomPrompt="1"/>
          </p:nvPr>
        </p:nvSpPr>
        <p:spPr>
          <a:xfrm>
            <a:off x="2591443" y="1511470"/>
            <a:ext cx="951991" cy="95199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39" name="Picture Placeholder 28">
            <a:extLst>
              <a:ext uri="{FF2B5EF4-FFF2-40B4-BE49-F238E27FC236}">
                <a16:creationId xmlns:a16="http://schemas.microsoft.com/office/drawing/2014/main" id="{DE3A2F9E-B153-A76A-5254-DAC3BF5819AD}"/>
              </a:ext>
            </a:extLst>
          </p:cNvPr>
          <p:cNvSpPr>
            <a:spLocks noGrp="1"/>
          </p:cNvSpPr>
          <p:nvPr>
            <p:ph type="pic" sz="quarter" idx="53" hasCustomPrompt="1"/>
          </p:nvPr>
        </p:nvSpPr>
        <p:spPr>
          <a:xfrm>
            <a:off x="2591443" y="2680040"/>
            <a:ext cx="951991" cy="95199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0" name="Picture Placeholder 28">
            <a:extLst>
              <a:ext uri="{FF2B5EF4-FFF2-40B4-BE49-F238E27FC236}">
                <a16:creationId xmlns:a16="http://schemas.microsoft.com/office/drawing/2014/main" id="{191E3930-613E-5DD6-1335-2BFA9711AB4B}"/>
              </a:ext>
            </a:extLst>
          </p:cNvPr>
          <p:cNvSpPr>
            <a:spLocks noGrp="1"/>
          </p:cNvSpPr>
          <p:nvPr>
            <p:ph type="pic" sz="quarter" idx="54" hasCustomPrompt="1"/>
          </p:nvPr>
        </p:nvSpPr>
        <p:spPr>
          <a:xfrm>
            <a:off x="2591443" y="3848610"/>
            <a:ext cx="951991" cy="95199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70C18430-565C-2DD7-6B7B-55FAD5EF9BF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3608946" y="3107591"/>
            <a:ext cx="1991619" cy="52391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5B762832-4527-67AB-2FF4-CA8C7F45A30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3608947" y="2677353"/>
            <a:ext cx="1991620" cy="41149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43" name="Text Placeholder 2">
            <a:extLst>
              <a:ext uri="{FF2B5EF4-FFF2-40B4-BE49-F238E27FC236}">
                <a16:creationId xmlns:a16="http://schemas.microsoft.com/office/drawing/2014/main" id="{35CC69AE-3527-2962-F18D-975B04FD6EF6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3633333" y="1943100"/>
            <a:ext cx="1991619" cy="52391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44" name="Text Placeholder 2">
            <a:extLst>
              <a:ext uri="{FF2B5EF4-FFF2-40B4-BE49-F238E27FC236}">
                <a16:creationId xmlns:a16="http://schemas.microsoft.com/office/drawing/2014/main" id="{27E8DB04-E9CD-9725-E8AF-148021F8DC0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3633333" y="1512862"/>
            <a:ext cx="1991620" cy="41149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45" name="Text Placeholder 2">
            <a:extLst>
              <a:ext uri="{FF2B5EF4-FFF2-40B4-BE49-F238E27FC236}">
                <a16:creationId xmlns:a16="http://schemas.microsoft.com/office/drawing/2014/main" id="{6D4F2A9D-C316-11F6-67FA-0A17F295B396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3633333" y="771525"/>
            <a:ext cx="1991619" cy="52391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AAAD5D5F-41FA-0958-B41B-7C046F431F2E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3633333" y="341287"/>
            <a:ext cx="1991620" cy="41149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47" name="Picture Placeholder 28">
            <a:extLst>
              <a:ext uri="{FF2B5EF4-FFF2-40B4-BE49-F238E27FC236}">
                <a16:creationId xmlns:a16="http://schemas.microsoft.com/office/drawing/2014/main" id="{AD174768-C66C-94AE-1120-787C054BF987}"/>
              </a:ext>
            </a:extLst>
          </p:cNvPr>
          <p:cNvSpPr>
            <a:spLocks noGrp="1"/>
          </p:cNvSpPr>
          <p:nvPr>
            <p:ph type="pic" sz="quarter" idx="61" hasCustomPrompt="1"/>
          </p:nvPr>
        </p:nvSpPr>
        <p:spPr>
          <a:xfrm>
            <a:off x="5857707" y="342900"/>
            <a:ext cx="951991" cy="95199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8" name="Text Placeholder 2">
            <a:extLst>
              <a:ext uri="{FF2B5EF4-FFF2-40B4-BE49-F238E27FC236}">
                <a16:creationId xmlns:a16="http://schemas.microsoft.com/office/drawing/2014/main" id="{16D1D5BE-A3AF-81E6-B1C5-71DD78E3B173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6875210" y="4276681"/>
            <a:ext cx="1991619" cy="52391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49" name="Text Placeholder 2">
            <a:extLst>
              <a:ext uri="{FF2B5EF4-FFF2-40B4-BE49-F238E27FC236}">
                <a16:creationId xmlns:a16="http://schemas.microsoft.com/office/drawing/2014/main" id="{6688D2D3-A84B-D656-3F46-CFB0F87F0D7B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6875211" y="3846443"/>
            <a:ext cx="1991620" cy="41149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50" name="Picture Placeholder 28">
            <a:extLst>
              <a:ext uri="{FF2B5EF4-FFF2-40B4-BE49-F238E27FC236}">
                <a16:creationId xmlns:a16="http://schemas.microsoft.com/office/drawing/2014/main" id="{939CB521-BCC8-691E-B494-6C1E875E0C70}"/>
              </a:ext>
            </a:extLst>
          </p:cNvPr>
          <p:cNvSpPr>
            <a:spLocks noGrp="1"/>
          </p:cNvSpPr>
          <p:nvPr>
            <p:ph type="pic" sz="quarter" idx="64" hasCustomPrompt="1"/>
          </p:nvPr>
        </p:nvSpPr>
        <p:spPr>
          <a:xfrm>
            <a:off x="5857707" y="1511470"/>
            <a:ext cx="951991" cy="95199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1" name="Picture Placeholder 28">
            <a:extLst>
              <a:ext uri="{FF2B5EF4-FFF2-40B4-BE49-F238E27FC236}">
                <a16:creationId xmlns:a16="http://schemas.microsoft.com/office/drawing/2014/main" id="{6120A071-FE68-4096-F8BC-1A5BDAFB1A6C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5857707" y="2680040"/>
            <a:ext cx="951991" cy="95199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2" name="Picture Placeholder 28">
            <a:extLst>
              <a:ext uri="{FF2B5EF4-FFF2-40B4-BE49-F238E27FC236}">
                <a16:creationId xmlns:a16="http://schemas.microsoft.com/office/drawing/2014/main" id="{FDC2286C-92BA-3C39-C7FC-6A431A87A04F}"/>
              </a:ext>
            </a:extLst>
          </p:cNvPr>
          <p:cNvSpPr>
            <a:spLocks noGrp="1"/>
          </p:cNvSpPr>
          <p:nvPr>
            <p:ph type="pic" sz="quarter" idx="66" hasCustomPrompt="1"/>
          </p:nvPr>
        </p:nvSpPr>
        <p:spPr>
          <a:xfrm>
            <a:off x="5857707" y="3848610"/>
            <a:ext cx="951991" cy="95199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3" name="Text Placeholder 2">
            <a:extLst>
              <a:ext uri="{FF2B5EF4-FFF2-40B4-BE49-F238E27FC236}">
                <a16:creationId xmlns:a16="http://schemas.microsoft.com/office/drawing/2014/main" id="{D675CFD5-0C12-F4D2-A9A5-1C63FB7F097E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6875210" y="3107591"/>
            <a:ext cx="1991619" cy="52391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54" name="Text Placeholder 2">
            <a:extLst>
              <a:ext uri="{FF2B5EF4-FFF2-40B4-BE49-F238E27FC236}">
                <a16:creationId xmlns:a16="http://schemas.microsoft.com/office/drawing/2014/main" id="{C169A740-022C-0603-48DB-E03EC8589E1F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6875211" y="2677353"/>
            <a:ext cx="1991620" cy="41149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55" name="Text Placeholder 2">
            <a:extLst>
              <a:ext uri="{FF2B5EF4-FFF2-40B4-BE49-F238E27FC236}">
                <a16:creationId xmlns:a16="http://schemas.microsoft.com/office/drawing/2014/main" id="{EC6B9E44-3C10-9BBE-BB76-765AABA55107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6899597" y="1943100"/>
            <a:ext cx="1991619" cy="52391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56" name="Text Placeholder 2">
            <a:extLst>
              <a:ext uri="{FF2B5EF4-FFF2-40B4-BE49-F238E27FC236}">
                <a16:creationId xmlns:a16="http://schemas.microsoft.com/office/drawing/2014/main" id="{F521140A-1890-7692-95B2-FCF80C395BDC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6899597" y="1512862"/>
            <a:ext cx="1991620" cy="41149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57" name="Text Placeholder 2">
            <a:extLst>
              <a:ext uri="{FF2B5EF4-FFF2-40B4-BE49-F238E27FC236}">
                <a16:creationId xmlns:a16="http://schemas.microsoft.com/office/drawing/2014/main" id="{C4C7685C-AFE8-2D98-73C4-CCCC2530CCA7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6899597" y="771525"/>
            <a:ext cx="1991619" cy="52391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58" name="Text Placeholder 2">
            <a:extLst>
              <a:ext uri="{FF2B5EF4-FFF2-40B4-BE49-F238E27FC236}">
                <a16:creationId xmlns:a16="http://schemas.microsoft.com/office/drawing/2014/main" id="{F428264F-22D5-613A-69A3-C3F0BFA77596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6899597" y="341287"/>
            <a:ext cx="1991620" cy="41149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59" name="Text Placeholder 4">
            <a:extLst>
              <a:ext uri="{FF2B5EF4-FFF2-40B4-BE49-F238E27FC236}">
                <a16:creationId xmlns:a16="http://schemas.microsoft.com/office/drawing/2014/main" id="{F8FC3B0F-5B07-25AA-A400-426047231556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0" name="Text Placeholder 8">
            <a:extLst>
              <a:ext uri="{FF2B5EF4-FFF2-40B4-BE49-F238E27FC236}">
                <a16:creationId xmlns:a16="http://schemas.microsoft.com/office/drawing/2014/main" id="{24F6FC09-ED53-D26C-1B30-206488821FE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181798507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11C6B14F-9AC0-4080-B4BC-292A2464E843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1" y="2"/>
            <a:ext cx="2568088" cy="51434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208D0123-8A26-2AD5-469A-2E2F37B34A7E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118925" y="1619455"/>
            <a:ext cx="1909365" cy="57995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8BCD13-6397-B22C-422C-060716835FD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118926" y="1250963"/>
            <a:ext cx="1909366" cy="3769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8A45F2AE-7135-DDAA-3170-6E85DC6E101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118925" y="2818652"/>
            <a:ext cx="1909365" cy="57995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37137081-4C00-CFFA-17A2-05E1F8397206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118926" y="2450162"/>
            <a:ext cx="1909366" cy="3769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EE45B585-B91A-D93A-2F63-A63AFA0AD85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118925" y="4046956"/>
            <a:ext cx="1909365" cy="57995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6C6782D0-EFF1-94D2-7E40-68A1D39757F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118926" y="3678464"/>
            <a:ext cx="1909366" cy="3769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9" name="Picture Placeholder 28">
            <a:extLst>
              <a:ext uri="{FF2B5EF4-FFF2-40B4-BE49-F238E27FC236}">
                <a16:creationId xmlns:a16="http://schemas.microsoft.com/office/drawing/2014/main" id="{078B0025-C81F-20A3-F518-909A2ACA74DE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3003221" y="1262122"/>
            <a:ext cx="1021556" cy="102155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0" name="Picture Placeholder 28">
            <a:extLst>
              <a:ext uri="{FF2B5EF4-FFF2-40B4-BE49-F238E27FC236}">
                <a16:creationId xmlns:a16="http://schemas.microsoft.com/office/drawing/2014/main" id="{9322676D-F206-561A-6197-D84E7094B528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3003221" y="2430148"/>
            <a:ext cx="1021556" cy="102155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1" name="Picture Placeholder 28">
            <a:extLst>
              <a:ext uri="{FF2B5EF4-FFF2-40B4-BE49-F238E27FC236}">
                <a16:creationId xmlns:a16="http://schemas.microsoft.com/office/drawing/2014/main" id="{2CB3EBC8-D33D-7393-C220-B1853E5EE739}"/>
              </a:ext>
            </a:extLst>
          </p:cNvPr>
          <p:cNvSpPr>
            <a:spLocks noGrp="1"/>
          </p:cNvSpPr>
          <p:nvPr>
            <p:ph type="pic" sz="quarter" idx="35" hasCustomPrompt="1"/>
          </p:nvPr>
        </p:nvSpPr>
        <p:spPr>
          <a:xfrm>
            <a:off x="3003221" y="3614133"/>
            <a:ext cx="1021556" cy="1021556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1E3ECB7-5E63-C542-9FE3-F1146623708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800579" y="1228103"/>
            <a:ext cx="2056695" cy="3769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084DD49F-172F-4D7B-1E82-76E215181950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800560" y="1724026"/>
            <a:ext cx="2057132" cy="2939816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buNone/>
              <a:defRPr sz="105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/>
            </a:lvl2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12" name="Text Placeholder 20">
            <a:extLst>
              <a:ext uri="{FF2B5EF4-FFF2-40B4-BE49-F238E27FC236}">
                <a16:creationId xmlns:a16="http://schemas.microsoft.com/office/drawing/2014/main" id="{D9EF7F0A-9C5A-28C4-1389-39524E68594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3007302" y="559076"/>
            <a:ext cx="5850390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13" name="Text Placeholder 18">
            <a:extLst>
              <a:ext uri="{FF2B5EF4-FFF2-40B4-BE49-F238E27FC236}">
                <a16:creationId xmlns:a16="http://schemas.microsoft.com/office/drawing/2014/main" id="{66B17D08-5E5C-21B3-BAB2-A2B3AB70BCB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007303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rgbClr val="0031A0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8328B23-30C9-5AAA-8044-EE37AF3D66A4}"/>
              </a:ext>
            </a:extLst>
          </p:cNvPr>
          <p:cNvCxnSpPr/>
          <p:nvPr userDrawn="1"/>
        </p:nvCxnSpPr>
        <p:spPr>
          <a:xfrm>
            <a:off x="6686275" y="1237422"/>
            <a:ext cx="0" cy="356317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186FB690-B0EE-D86B-C545-6EFAAC4337F5}"/>
              </a:ext>
            </a:extLst>
          </p:cNvPr>
          <p:cNvSpPr txBox="1">
            <a:spLocks/>
          </p:cNvSpPr>
          <p:nvPr userDrawn="1"/>
        </p:nvSpPr>
        <p:spPr>
          <a:xfrm>
            <a:off x="6685679" y="4800600"/>
            <a:ext cx="2172012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0" name="Text Placeholder 8">
            <a:extLst>
              <a:ext uri="{FF2B5EF4-FFF2-40B4-BE49-F238E27FC236}">
                <a16:creationId xmlns:a16="http://schemas.microsoft.com/office/drawing/2014/main" id="{35AA9600-CA48-3188-9AA7-A2581F8F94A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73897" y="4800600"/>
            <a:ext cx="3115512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419984168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 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icture Placeholder 28">
            <a:extLst>
              <a:ext uri="{FF2B5EF4-FFF2-40B4-BE49-F238E27FC236}">
                <a16:creationId xmlns:a16="http://schemas.microsoft.com/office/drawing/2014/main" id="{56A2D1A3-FDEB-E787-C175-224B98135191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286308" y="1146971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9" name="Picture Placeholder 28">
            <a:extLst>
              <a:ext uri="{FF2B5EF4-FFF2-40B4-BE49-F238E27FC236}">
                <a16:creationId xmlns:a16="http://schemas.microsoft.com/office/drawing/2014/main" id="{305425D4-4291-20F9-2C35-2702826C3590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286308" y="238631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0" name="Picture Placeholder 28">
            <a:extLst>
              <a:ext uri="{FF2B5EF4-FFF2-40B4-BE49-F238E27FC236}">
                <a16:creationId xmlns:a16="http://schemas.microsoft.com/office/drawing/2014/main" id="{63B3BB68-14DE-4A70-DB43-1006BED8C38D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286308" y="364327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0A17329-A3BE-6A80-9010-E1409DED4B2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277763" y="1522877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9CE0AC8A-2F6F-A440-8B6D-956A83DF3AA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277763" y="1236799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0AA15AA4-F3DC-F246-C770-8329BCB02F3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277763" y="2731656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16C4208A-6C34-442D-BF67-D4C0D9B2D1E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277763" y="2468713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9B47C17A-F5A2-A367-DFB9-E145B67BBBE9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277763" y="3993949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25B07CFF-0BBF-1318-788A-9A660DE61D5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277763" y="3700627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9EC035CD-EEAB-7073-58ED-1D1F686B33F5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3" y="559076"/>
            <a:ext cx="8557939" cy="55162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28CAACF5-CC3E-E125-A03C-1B0CDFC29DB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7" name="Picture Placeholder 28">
            <a:extLst>
              <a:ext uri="{FF2B5EF4-FFF2-40B4-BE49-F238E27FC236}">
                <a16:creationId xmlns:a16="http://schemas.microsoft.com/office/drawing/2014/main" id="{24305304-7F87-40F6-8D7E-4C1F0B0B3954}"/>
              </a:ext>
            </a:extLst>
          </p:cNvPr>
          <p:cNvSpPr>
            <a:spLocks noGrp="1"/>
          </p:cNvSpPr>
          <p:nvPr>
            <p:ph type="pic" sz="quarter" idx="53" hasCustomPrompt="1"/>
          </p:nvPr>
        </p:nvSpPr>
        <p:spPr>
          <a:xfrm>
            <a:off x="3368279" y="1146971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8" name="Picture Placeholder 28">
            <a:extLst>
              <a:ext uri="{FF2B5EF4-FFF2-40B4-BE49-F238E27FC236}">
                <a16:creationId xmlns:a16="http://schemas.microsoft.com/office/drawing/2014/main" id="{FAEECFB9-6FCC-583B-DA60-42A11C1621E5}"/>
              </a:ext>
            </a:extLst>
          </p:cNvPr>
          <p:cNvSpPr>
            <a:spLocks noGrp="1"/>
          </p:cNvSpPr>
          <p:nvPr>
            <p:ph type="pic" sz="quarter" idx="54" hasCustomPrompt="1"/>
          </p:nvPr>
        </p:nvSpPr>
        <p:spPr>
          <a:xfrm>
            <a:off x="3368279" y="238631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9" name="Picture Placeholder 28">
            <a:extLst>
              <a:ext uri="{FF2B5EF4-FFF2-40B4-BE49-F238E27FC236}">
                <a16:creationId xmlns:a16="http://schemas.microsoft.com/office/drawing/2014/main" id="{8B5BE71E-0868-17AF-9FF8-05085B044F12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3368279" y="364327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99811845-096F-8537-AFA2-D73EDC4E2F6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4359734" y="1522877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7230156-AFE1-7F59-695B-3EFA88F9FCCC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4359734" y="1236799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50118333-38F1-2809-9D6B-382EB8ED9FCB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4359734" y="2731656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49F9221-0773-424F-FD32-3CB586BA5BFE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4359734" y="2468713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B8F0B840-9E9A-D04C-7A89-294FF3895810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4359734" y="3993949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8DF64530-30A1-C462-D0CF-45AE3A27510E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4359734" y="3700627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43" name="Picture Placeholder 28">
            <a:extLst>
              <a:ext uri="{FF2B5EF4-FFF2-40B4-BE49-F238E27FC236}">
                <a16:creationId xmlns:a16="http://schemas.microsoft.com/office/drawing/2014/main" id="{8AC820A0-2DF6-D515-CC20-6DB61CF08C05}"/>
              </a:ext>
            </a:extLst>
          </p:cNvPr>
          <p:cNvSpPr>
            <a:spLocks noGrp="1"/>
          </p:cNvSpPr>
          <p:nvPr>
            <p:ph type="pic" sz="quarter" idx="62" hasCustomPrompt="1"/>
          </p:nvPr>
        </p:nvSpPr>
        <p:spPr>
          <a:xfrm>
            <a:off x="6429133" y="1146971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4" name="Picture Placeholder 28">
            <a:extLst>
              <a:ext uri="{FF2B5EF4-FFF2-40B4-BE49-F238E27FC236}">
                <a16:creationId xmlns:a16="http://schemas.microsoft.com/office/drawing/2014/main" id="{E0C31131-FF5F-E191-8C86-C55ACF11E387}"/>
              </a:ext>
            </a:extLst>
          </p:cNvPr>
          <p:cNvSpPr>
            <a:spLocks noGrp="1"/>
          </p:cNvSpPr>
          <p:nvPr>
            <p:ph type="pic" sz="quarter" idx="63" hasCustomPrompt="1"/>
          </p:nvPr>
        </p:nvSpPr>
        <p:spPr>
          <a:xfrm>
            <a:off x="6429133" y="238631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5" name="Picture Placeholder 28">
            <a:extLst>
              <a:ext uri="{FF2B5EF4-FFF2-40B4-BE49-F238E27FC236}">
                <a16:creationId xmlns:a16="http://schemas.microsoft.com/office/drawing/2014/main" id="{698554C4-39B4-F33B-FFF3-701726166D16}"/>
              </a:ext>
            </a:extLst>
          </p:cNvPr>
          <p:cNvSpPr>
            <a:spLocks noGrp="1"/>
          </p:cNvSpPr>
          <p:nvPr>
            <p:ph type="pic" sz="quarter" idx="64" hasCustomPrompt="1"/>
          </p:nvPr>
        </p:nvSpPr>
        <p:spPr>
          <a:xfrm>
            <a:off x="6429133" y="364327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EFEC8042-7C02-8ECF-409D-6E856D04E845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7420588" y="1522877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47" name="Text Placeholder 2">
            <a:extLst>
              <a:ext uri="{FF2B5EF4-FFF2-40B4-BE49-F238E27FC236}">
                <a16:creationId xmlns:a16="http://schemas.microsoft.com/office/drawing/2014/main" id="{CF39F79D-8F1C-0B8B-9C4B-F75F626D5DFA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7420588" y="1236799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51" name="Text Placeholder 2">
            <a:extLst>
              <a:ext uri="{FF2B5EF4-FFF2-40B4-BE49-F238E27FC236}">
                <a16:creationId xmlns:a16="http://schemas.microsoft.com/office/drawing/2014/main" id="{B6E21237-7022-E41C-A91D-E73B1AC8B87B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7420588" y="2731656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52" name="Text Placeholder 2">
            <a:extLst>
              <a:ext uri="{FF2B5EF4-FFF2-40B4-BE49-F238E27FC236}">
                <a16:creationId xmlns:a16="http://schemas.microsoft.com/office/drawing/2014/main" id="{EF164000-76AC-9674-EB0D-0123F541FE7B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7420588" y="2468713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53" name="Text Placeholder 2">
            <a:extLst>
              <a:ext uri="{FF2B5EF4-FFF2-40B4-BE49-F238E27FC236}">
                <a16:creationId xmlns:a16="http://schemas.microsoft.com/office/drawing/2014/main" id="{979E2175-E450-C720-6FAC-798D6E5F38FA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7420588" y="3993949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60" name="Text Placeholder 2">
            <a:extLst>
              <a:ext uri="{FF2B5EF4-FFF2-40B4-BE49-F238E27FC236}">
                <a16:creationId xmlns:a16="http://schemas.microsoft.com/office/drawing/2014/main" id="{E87F9E9B-64A5-D86C-943E-C28F25B6B12E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420588" y="3700627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63" name="Text Placeholder 4">
            <a:extLst>
              <a:ext uri="{FF2B5EF4-FFF2-40B4-BE49-F238E27FC236}">
                <a16:creationId xmlns:a16="http://schemas.microsoft.com/office/drawing/2014/main" id="{5EB19C6F-A760-FFF0-1992-5522391AB360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4" name="Text Placeholder 8">
            <a:extLst>
              <a:ext uri="{FF2B5EF4-FFF2-40B4-BE49-F238E27FC236}">
                <a16:creationId xmlns:a16="http://schemas.microsoft.com/office/drawing/2014/main" id="{080301CF-D15D-6C78-42FE-395899ECBD6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200365827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 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icture Placeholder 28">
            <a:extLst>
              <a:ext uri="{FF2B5EF4-FFF2-40B4-BE49-F238E27FC236}">
                <a16:creationId xmlns:a16="http://schemas.microsoft.com/office/drawing/2014/main" id="{56A2D1A3-FDEB-E787-C175-224B98135191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286308" y="1146971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9" name="Picture Placeholder 28">
            <a:extLst>
              <a:ext uri="{FF2B5EF4-FFF2-40B4-BE49-F238E27FC236}">
                <a16:creationId xmlns:a16="http://schemas.microsoft.com/office/drawing/2014/main" id="{305425D4-4291-20F9-2C35-2702826C3590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286308" y="238631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0" name="Picture Placeholder 28">
            <a:extLst>
              <a:ext uri="{FF2B5EF4-FFF2-40B4-BE49-F238E27FC236}">
                <a16:creationId xmlns:a16="http://schemas.microsoft.com/office/drawing/2014/main" id="{63B3BB68-14DE-4A70-DB43-1006BED8C38D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286308" y="364327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0A17329-A3BE-6A80-9010-E1409DED4B2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277763" y="1522877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9CE0AC8A-2F6F-A440-8B6D-956A83DF3AA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277763" y="1236799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0AA15AA4-F3DC-F246-C770-8329BCB02F3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277763" y="2731656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16C4208A-6C34-442D-BF67-D4C0D9B2D1E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277763" y="2468713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9B47C17A-F5A2-A367-DFB9-E145B67BBBE9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277763" y="3993949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25B07CFF-0BBF-1318-788A-9A660DE61D5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277763" y="3700627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3F39EE-77EC-404C-D633-65EF019D5D0C}"/>
              </a:ext>
            </a:extLst>
          </p:cNvPr>
          <p:cNvSpPr txBox="1"/>
          <p:nvPr userDrawn="1"/>
        </p:nvSpPr>
        <p:spPr>
          <a:xfrm>
            <a:off x="6425400" y="4791624"/>
            <a:ext cx="26303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9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9EC035CD-EEAB-7073-58ED-1D1F686B33F5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3" y="559076"/>
            <a:ext cx="8557939" cy="55162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28CAACF5-CC3E-E125-A03C-1B0CDFC29DB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7" name="Picture Placeholder 28">
            <a:extLst>
              <a:ext uri="{FF2B5EF4-FFF2-40B4-BE49-F238E27FC236}">
                <a16:creationId xmlns:a16="http://schemas.microsoft.com/office/drawing/2014/main" id="{24305304-7F87-40F6-8D7E-4C1F0B0B3954}"/>
              </a:ext>
            </a:extLst>
          </p:cNvPr>
          <p:cNvSpPr>
            <a:spLocks noGrp="1"/>
          </p:cNvSpPr>
          <p:nvPr>
            <p:ph type="pic" sz="quarter" idx="53" hasCustomPrompt="1"/>
          </p:nvPr>
        </p:nvSpPr>
        <p:spPr>
          <a:xfrm>
            <a:off x="3368279" y="1146971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8" name="Picture Placeholder 28">
            <a:extLst>
              <a:ext uri="{FF2B5EF4-FFF2-40B4-BE49-F238E27FC236}">
                <a16:creationId xmlns:a16="http://schemas.microsoft.com/office/drawing/2014/main" id="{FAEECFB9-6FCC-583B-DA60-42A11C1621E5}"/>
              </a:ext>
            </a:extLst>
          </p:cNvPr>
          <p:cNvSpPr>
            <a:spLocks noGrp="1"/>
          </p:cNvSpPr>
          <p:nvPr>
            <p:ph type="pic" sz="quarter" idx="54" hasCustomPrompt="1"/>
          </p:nvPr>
        </p:nvSpPr>
        <p:spPr>
          <a:xfrm>
            <a:off x="3368279" y="238631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9" name="Picture Placeholder 28">
            <a:extLst>
              <a:ext uri="{FF2B5EF4-FFF2-40B4-BE49-F238E27FC236}">
                <a16:creationId xmlns:a16="http://schemas.microsoft.com/office/drawing/2014/main" id="{8B5BE71E-0868-17AF-9FF8-05085B044F12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3368279" y="364327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99811845-096F-8537-AFA2-D73EDC4E2F6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4359734" y="1522877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7230156-AFE1-7F59-695B-3EFA88F9FCCC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4359734" y="1236799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50118333-38F1-2809-9D6B-382EB8ED9FCB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4359734" y="2731656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49F9221-0773-424F-FD32-3CB586BA5BFE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4359734" y="2468713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B8F0B840-9E9A-D04C-7A89-294FF3895810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4359734" y="3993949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8DF64530-30A1-C462-D0CF-45AE3A27510E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4359734" y="3700627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43" name="Picture Placeholder 28">
            <a:extLst>
              <a:ext uri="{FF2B5EF4-FFF2-40B4-BE49-F238E27FC236}">
                <a16:creationId xmlns:a16="http://schemas.microsoft.com/office/drawing/2014/main" id="{8AC820A0-2DF6-D515-CC20-6DB61CF08C05}"/>
              </a:ext>
            </a:extLst>
          </p:cNvPr>
          <p:cNvSpPr>
            <a:spLocks noGrp="1"/>
          </p:cNvSpPr>
          <p:nvPr>
            <p:ph type="pic" sz="quarter" idx="62" hasCustomPrompt="1"/>
          </p:nvPr>
        </p:nvSpPr>
        <p:spPr>
          <a:xfrm>
            <a:off x="6429133" y="1146971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4" name="Picture Placeholder 28">
            <a:extLst>
              <a:ext uri="{FF2B5EF4-FFF2-40B4-BE49-F238E27FC236}">
                <a16:creationId xmlns:a16="http://schemas.microsoft.com/office/drawing/2014/main" id="{E0C31131-FF5F-E191-8C86-C55ACF11E387}"/>
              </a:ext>
            </a:extLst>
          </p:cNvPr>
          <p:cNvSpPr>
            <a:spLocks noGrp="1"/>
          </p:cNvSpPr>
          <p:nvPr>
            <p:ph type="pic" sz="quarter" idx="63" hasCustomPrompt="1"/>
          </p:nvPr>
        </p:nvSpPr>
        <p:spPr>
          <a:xfrm>
            <a:off x="6429133" y="238631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5" name="Picture Placeholder 28">
            <a:extLst>
              <a:ext uri="{FF2B5EF4-FFF2-40B4-BE49-F238E27FC236}">
                <a16:creationId xmlns:a16="http://schemas.microsoft.com/office/drawing/2014/main" id="{698554C4-39B4-F33B-FFF3-701726166D16}"/>
              </a:ext>
            </a:extLst>
          </p:cNvPr>
          <p:cNvSpPr>
            <a:spLocks noGrp="1"/>
          </p:cNvSpPr>
          <p:nvPr>
            <p:ph type="pic" sz="quarter" idx="64" hasCustomPrompt="1"/>
          </p:nvPr>
        </p:nvSpPr>
        <p:spPr>
          <a:xfrm>
            <a:off x="6429133" y="364327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EFEC8042-7C02-8ECF-409D-6E856D04E845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7420588" y="1522877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47" name="Text Placeholder 2">
            <a:extLst>
              <a:ext uri="{FF2B5EF4-FFF2-40B4-BE49-F238E27FC236}">
                <a16:creationId xmlns:a16="http://schemas.microsoft.com/office/drawing/2014/main" id="{CF39F79D-8F1C-0B8B-9C4B-F75F626D5DFA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7420588" y="1236799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51" name="Text Placeholder 2">
            <a:extLst>
              <a:ext uri="{FF2B5EF4-FFF2-40B4-BE49-F238E27FC236}">
                <a16:creationId xmlns:a16="http://schemas.microsoft.com/office/drawing/2014/main" id="{B6E21237-7022-E41C-A91D-E73B1AC8B87B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7420588" y="2731656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52" name="Text Placeholder 2">
            <a:extLst>
              <a:ext uri="{FF2B5EF4-FFF2-40B4-BE49-F238E27FC236}">
                <a16:creationId xmlns:a16="http://schemas.microsoft.com/office/drawing/2014/main" id="{EF164000-76AC-9674-EB0D-0123F541FE7B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7420588" y="2468713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53" name="Text Placeholder 2">
            <a:extLst>
              <a:ext uri="{FF2B5EF4-FFF2-40B4-BE49-F238E27FC236}">
                <a16:creationId xmlns:a16="http://schemas.microsoft.com/office/drawing/2014/main" id="{979E2175-E450-C720-6FAC-798D6E5F38FA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7420588" y="3993949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60" name="Text Placeholder 2">
            <a:extLst>
              <a:ext uri="{FF2B5EF4-FFF2-40B4-BE49-F238E27FC236}">
                <a16:creationId xmlns:a16="http://schemas.microsoft.com/office/drawing/2014/main" id="{E87F9E9B-64A5-D86C-943E-C28F25B6B12E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420588" y="3700627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</p:spTree>
    <p:extLst>
      <p:ext uri="{BB962C8B-B14F-4D97-AF65-F5344CB8AC3E}">
        <p14:creationId xmlns:p14="http://schemas.microsoft.com/office/powerpoint/2010/main" val="347025316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 6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icture Placeholder 28">
            <a:extLst>
              <a:ext uri="{FF2B5EF4-FFF2-40B4-BE49-F238E27FC236}">
                <a16:creationId xmlns:a16="http://schemas.microsoft.com/office/drawing/2014/main" id="{56A2D1A3-FDEB-E787-C175-224B98135191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286308" y="1146971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9" name="Picture Placeholder 28">
            <a:extLst>
              <a:ext uri="{FF2B5EF4-FFF2-40B4-BE49-F238E27FC236}">
                <a16:creationId xmlns:a16="http://schemas.microsoft.com/office/drawing/2014/main" id="{305425D4-4291-20F9-2C35-2702826C3590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286308" y="238631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0" name="Picture Placeholder 28">
            <a:extLst>
              <a:ext uri="{FF2B5EF4-FFF2-40B4-BE49-F238E27FC236}">
                <a16:creationId xmlns:a16="http://schemas.microsoft.com/office/drawing/2014/main" id="{63B3BB68-14DE-4A70-DB43-1006BED8C38D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286308" y="364327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0A17329-A3BE-6A80-9010-E1409DED4B2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277763" y="1522877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9CE0AC8A-2F6F-A440-8B6D-956A83DF3AA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277763" y="1236799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0AA15AA4-F3DC-F246-C770-8329BCB02F3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277763" y="2731656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16C4208A-6C34-442D-BF67-D4C0D9B2D1E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277763" y="2468713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9B47C17A-F5A2-A367-DFB9-E145B67BBBE9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277763" y="3993949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25B07CFF-0BBF-1318-788A-9A660DE61D5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277763" y="3700627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3F39EE-77EC-404C-D633-65EF019D5D0C}"/>
              </a:ext>
            </a:extLst>
          </p:cNvPr>
          <p:cNvSpPr txBox="1"/>
          <p:nvPr userDrawn="1"/>
        </p:nvSpPr>
        <p:spPr>
          <a:xfrm>
            <a:off x="6425400" y="4791624"/>
            <a:ext cx="26303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900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00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9EC035CD-EEAB-7073-58ED-1D1F686B33F5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3" y="559076"/>
            <a:ext cx="5506428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28CAACF5-CC3E-E125-A03C-1B0CDFC29DB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7" name="Picture Placeholder 28">
            <a:extLst>
              <a:ext uri="{FF2B5EF4-FFF2-40B4-BE49-F238E27FC236}">
                <a16:creationId xmlns:a16="http://schemas.microsoft.com/office/drawing/2014/main" id="{24305304-7F87-40F6-8D7E-4C1F0B0B3954}"/>
              </a:ext>
            </a:extLst>
          </p:cNvPr>
          <p:cNvSpPr>
            <a:spLocks noGrp="1"/>
          </p:cNvSpPr>
          <p:nvPr>
            <p:ph type="pic" sz="quarter" idx="53" hasCustomPrompt="1"/>
          </p:nvPr>
        </p:nvSpPr>
        <p:spPr>
          <a:xfrm>
            <a:off x="3368279" y="1146971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8" name="Picture Placeholder 28">
            <a:extLst>
              <a:ext uri="{FF2B5EF4-FFF2-40B4-BE49-F238E27FC236}">
                <a16:creationId xmlns:a16="http://schemas.microsoft.com/office/drawing/2014/main" id="{FAEECFB9-6FCC-583B-DA60-42A11C1621E5}"/>
              </a:ext>
            </a:extLst>
          </p:cNvPr>
          <p:cNvSpPr>
            <a:spLocks noGrp="1"/>
          </p:cNvSpPr>
          <p:nvPr>
            <p:ph type="pic" sz="quarter" idx="54" hasCustomPrompt="1"/>
          </p:nvPr>
        </p:nvSpPr>
        <p:spPr>
          <a:xfrm>
            <a:off x="3368279" y="238631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9" name="Picture Placeholder 28">
            <a:extLst>
              <a:ext uri="{FF2B5EF4-FFF2-40B4-BE49-F238E27FC236}">
                <a16:creationId xmlns:a16="http://schemas.microsoft.com/office/drawing/2014/main" id="{8B5BE71E-0868-17AF-9FF8-05085B044F12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3368279" y="364327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99811845-096F-8537-AFA2-D73EDC4E2F6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4359734" y="1522877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7230156-AFE1-7F59-695B-3EFA88F9FCCC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4359734" y="1236799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50118333-38F1-2809-9D6B-382EB8ED9FCB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4359734" y="2731656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49F9221-0773-424F-FD32-3CB586BA5BFE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4359734" y="2468713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B8F0B840-9E9A-D04C-7A89-294FF3895810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4359734" y="3993949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8DF64530-30A1-C462-D0CF-45AE3A27510E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4359734" y="3700627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DF42A385-69A6-9B40-C870-7E791E8F3E61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6186303" y="2"/>
            <a:ext cx="2984009" cy="51434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43C608-1CA4-3B49-AA6C-9CEF609935A7}"/>
              </a:ext>
            </a:extLst>
          </p:cNvPr>
          <p:cNvSpPr txBox="1">
            <a:spLocks/>
          </p:cNvSpPr>
          <p:nvPr userDrawn="1"/>
        </p:nvSpPr>
        <p:spPr>
          <a:xfrm>
            <a:off x="4629142" y="4800600"/>
            <a:ext cx="1184492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4D92EF9C-34C5-297C-ED42-F8984ED25DC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151456383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 7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icture Placeholder 28">
            <a:extLst>
              <a:ext uri="{FF2B5EF4-FFF2-40B4-BE49-F238E27FC236}">
                <a16:creationId xmlns:a16="http://schemas.microsoft.com/office/drawing/2014/main" id="{56A2D1A3-FDEB-E787-C175-224B98135191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286308" y="1146971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9" name="Picture Placeholder 28">
            <a:extLst>
              <a:ext uri="{FF2B5EF4-FFF2-40B4-BE49-F238E27FC236}">
                <a16:creationId xmlns:a16="http://schemas.microsoft.com/office/drawing/2014/main" id="{305425D4-4291-20F9-2C35-2702826C3590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286308" y="238631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0" name="Picture Placeholder 28">
            <a:extLst>
              <a:ext uri="{FF2B5EF4-FFF2-40B4-BE49-F238E27FC236}">
                <a16:creationId xmlns:a16="http://schemas.microsoft.com/office/drawing/2014/main" id="{63B3BB68-14DE-4A70-DB43-1006BED8C38D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286308" y="364327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80A17329-A3BE-6A80-9010-E1409DED4B2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277763" y="1522877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9CE0AC8A-2F6F-A440-8B6D-956A83DF3AA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277763" y="1236799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0AA15AA4-F3DC-F246-C770-8329BCB02F39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277763" y="2731656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16C4208A-6C34-442D-BF67-D4C0D9B2D1E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277763" y="2468713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9B47C17A-F5A2-A367-DFB9-E145B67BBBE9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277763" y="3993949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25B07CFF-0BBF-1318-788A-9A660DE61D5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1277763" y="3700627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3F39EE-77EC-404C-D633-65EF019D5D0C}"/>
              </a:ext>
            </a:extLst>
          </p:cNvPr>
          <p:cNvSpPr txBox="1"/>
          <p:nvPr userDrawn="1"/>
        </p:nvSpPr>
        <p:spPr>
          <a:xfrm>
            <a:off x="6425400" y="4791624"/>
            <a:ext cx="26303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9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9EC035CD-EEAB-7073-58ED-1D1F686B33F5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3" y="559076"/>
            <a:ext cx="5506428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28CAACF5-CC3E-E125-A03C-1B0CDFC29DB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7" name="Picture Placeholder 28">
            <a:extLst>
              <a:ext uri="{FF2B5EF4-FFF2-40B4-BE49-F238E27FC236}">
                <a16:creationId xmlns:a16="http://schemas.microsoft.com/office/drawing/2014/main" id="{24305304-7F87-40F6-8D7E-4C1F0B0B3954}"/>
              </a:ext>
            </a:extLst>
          </p:cNvPr>
          <p:cNvSpPr>
            <a:spLocks noGrp="1"/>
          </p:cNvSpPr>
          <p:nvPr>
            <p:ph type="pic" sz="quarter" idx="53" hasCustomPrompt="1"/>
          </p:nvPr>
        </p:nvSpPr>
        <p:spPr>
          <a:xfrm>
            <a:off x="3368279" y="1146971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8" name="Picture Placeholder 28">
            <a:extLst>
              <a:ext uri="{FF2B5EF4-FFF2-40B4-BE49-F238E27FC236}">
                <a16:creationId xmlns:a16="http://schemas.microsoft.com/office/drawing/2014/main" id="{FAEECFB9-6FCC-583B-DA60-42A11C1621E5}"/>
              </a:ext>
            </a:extLst>
          </p:cNvPr>
          <p:cNvSpPr>
            <a:spLocks noGrp="1"/>
          </p:cNvSpPr>
          <p:nvPr>
            <p:ph type="pic" sz="quarter" idx="54" hasCustomPrompt="1"/>
          </p:nvPr>
        </p:nvSpPr>
        <p:spPr>
          <a:xfrm>
            <a:off x="3368279" y="238631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9" name="Picture Placeholder 28">
            <a:extLst>
              <a:ext uri="{FF2B5EF4-FFF2-40B4-BE49-F238E27FC236}">
                <a16:creationId xmlns:a16="http://schemas.microsoft.com/office/drawing/2014/main" id="{8B5BE71E-0868-17AF-9FF8-05085B044F12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3368279" y="364327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99811845-096F-8537-AFA2-D73EDC4E2F6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4359734" y="1522877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7230156-AFE1-7F59-695B-3EFA88F9FCCC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4359734" y="1236799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50118333-38F1-2809-9D6B-382EB8ED9FCB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4359734" y="2731656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49F9221-0773-424F-FD32-3CB586BA5BFE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4359734" y="2468713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B8F0B840-9E9A-D04C-7A89-294FF3895810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4359734" y="3993949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45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8DF64530-30A1-C462-D0CF-45AE3A27510E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4359734" y="3700627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DF42A385-69A6-9B40-C870-7E791E8F3E61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6186303" y="2"/>
            <a:ext cx="2984009" cy="51434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E8598C-8882-E6A5-1CCC-319E931A9BFB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1154678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3EA133EF-12BB-0B0A-5419-0B6C9179B30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2463924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 8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icture Placeholder 28">
            <a:extLst>
              <a:ext uri="{FF2B5EF4-FFF2-40B4-BE49-F238E27FC236}">
                <a16:creationId xmlns:a16="http://schemas.microsoft.com/office/drawing/2014/main" id="{BFBDC991-C65A-7CCE-8ECE-43E3C28F86B8}"/>
              </a:ext>
            </a:extLst>
          </p:cNvPr>
          <p:cNvSpPr>
            <a:spLocks noGrp="1"/>
          </p:cNvSpPr>
          <p:nvPr>
            <p:ph type="pic" sz="quarter" idx="46" hasCustomPrompt="1"/>
          </p:nvPr>
        </p:nvSpPr>
        <p:spPr>
          <a:xfrm>
            <a:off x="3365139" y="1146971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76200">
            <a:noFill/>
          </a:ln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5" name="Picture Placeholder 28">
            <a:extLst>
              <a:ext uri="{FF2B5EF4-FFF2-40B4-BE49-F238E27FC236}">
                <a16:creationId xmlns:a16="http://schemas.microsoft.com/office/drawing/2014/main" id="{1923E759-E65D-0734-1C0F-4377232BA148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365139" y="238631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76200">
            <a:noFill/>
          </a:ln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6" name="Picture Placeholder 28">
            <a:extLst>
              <a:ext uri="{FF2B5EF4-FFF2-40B4-BE49-F238E27FC236}">
                <a16:creationId xmlns:a16="http://schemas.microsoft.com/office/drawing/2014/main" id="{41BA6488-7308-BE5A-E1A7-537E34BB6264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3365139" y="364327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76200">
            <a:noFill/>
          </a:ln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7" name="Picture Placeholder 28">
            <a:extLst>
              <a:ext uri="{FF2B5EF4-FFF2-40B4-BE49-F238E27FC236}">
                <a16:creationId xmlns:a16="http://schemas.microsoft.com/office/drawing/2014/main" id="{F3DA78A7-4191-B912-6A61-92CEC1DA5449}"/>
              </a:ext>
            </a:extLst>
          </p:cNvPr>
          <p:cNvSpPr>
            <a:spLocks noGrp="1"/>
          </p:cNvSpPr>
          <p:nvPr>
            <p:ph type="pic" sz="quarter" idx="49" hasCustomPrompt="1"/>
          </p:nvPr>
        </p:nvSpPr>
        <p:spPr>
          <a:xfrm>
            <a:off x="6177913" y="1146971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76200">
            <a:noFill/>
          </a:ln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8" name="Picture Placeholder 28">
            <a:extLst>
              <a:ext uri="{FF2B5EF4-FFF2-40B4-BE49-F238E27FC236}">
                <a16:creationId xmlns:a16="http://schemas.microsoft.com/office/drawing/2014/main" id="{E48A9B62-E9AF-504B-BF69-6C477EA4EEAE}"/>
              </a:ext>
            </a:extLst>
          </p:cNvPr>
          <p:cNvSpPr>
            <a:spLocks noGrp="1"/>
          </p:cNvSpPr>
          <p:nvPr>
            <p:ph type="pic" sz="quarter" idx="50" hasCustomPrompt="1"/>
          </p:nvPr>
        </p:nvSpPr>
        <p:spPr>
          <a:xfrm>
            <a:off x="6177913" y="238631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76200">
            <a:noFill/>
          </a:ln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9" name="Picture Placeholder 28">
            <a:extLst>
              <a:ext uri="{FF2B5EF4-FFF2-40B4-BE49-F238E27FC236}">
                <a16:creationId xmlns:a16="http://schemas.microsoft.com/office/drawing/2014/main" id="{D9BBAEDE-368C-5FBD-E3AC-5E6C3FC951AF}"/>
              </a:ext>
            </a:extLst>
          </p:cNvPr>
          <p:cNvSpPr>
            <a:spLocks noGrp="1"/>
          </p:cNvSpPr>
          <p:nvPr>
            <p:ph type="pic" sz="quarter" idx="51" hasCustomPrompt="1"/>
          </p:nvPr>
        </p:nvSpPr>
        <p:spPr>
          <a:xfrm>
            <a:off x="6177913" y="364327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76200">
            <a:noFill/>
          </a:ln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772D06A3-AE4B-1AD3-07CC-C0182C6F22F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469021" y="1530388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B3A14AF9-0FB5-6EAA-B89A-DE8B1C1574D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469021" y="1236799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09DD090A-256E-DC86-4983-DB1B95F29D4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288506" y="1530388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B0D46982-EFEA-619E-D5A7-629CB6DC154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288506" y="1236799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D4633162-D71B-E728-E879-CE933837513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469021" y="2750325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46B1E98B-EC51-D825-23E1-82874C9770A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469021" y="2468713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B87FF74B-7A00-B98B-2A27-51ED2BF81BB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288506" y="2750325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CC218A25-F77A-BCDD-CE61-2E5DAB571B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288506" y="2468713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48B03ACE-AB5B-2EFA-5D0E-588DA095C843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4469021" y="3979145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79B6C836-2E88-D1DA-26DD-3B33AC7EE6A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469021" y="3700627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65DB30B3-C93D-0876-29DD-EB149D26C052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288506" y="3979145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9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4783019D-A73C-0B9A-C0E6-903877790406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7288506" y="3700627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A8D2020-8660-5C46-329A-1AEB2E0CD11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86308" y="2635526"/>
            <a:ext cx="2705330" cy="185199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0B666F08-CD3B-A4B8-B37A-9469C702A6B3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86308" y="1386509"/>
            <a:ext cx="2709950" cy="1185241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</a:t>
            </a:r>
            <a:br>
              <a:rPr lang="en-US" dirty="0"/>
            </a:br>
            <a:r>
              <a:rPr lang="en-US" dirty="0"/>
              <a:t>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8260B28F-1A44-8906-34C1-FB73B8E5C59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8" y="1170333"/>
            <a:ext cx="2698356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674B35CF-E890-9BC9-5254-E3E66D583366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58A47A08-192D-DF27-7206-F0D7CE1E310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307118639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 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icture Placeholder 28">
            <a:extLst>
              <a:ext uri="{FF2B5EF4-FFF2-40B4-BE49-F238E27FC236}">
                <a16:creationId xmlns:a16="http://schemas.microsoft.com/office/drawing/2014/main" id="{BFBDC991-C65A-7CCE-8ECE-43E3C28F86B8}"/>
              </a:ext>
            </a:extLst>
          </p:cNvPr>
          <p:cNvSpPr>
            <a:spLocks noGrp="1"/>
          </p:cNvSpPr>
          <p:nvPr>
            <p:ph type="pic" sz="quarter" idx="46" hasCustomPrompt="1"/>
          </p:nvPr>
        </p:nvSpPr>
        <p:spPr>
          <a:xfrm>
            <a:off x="3543434" y="1146971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76200">
            <a:noFill/>
          </a:ln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5" name="Picture Placeholder 28">
            <a:extLst>
              <a:ext uri="{FF2B5EF4-FFF2-40B4-BE49-F238E27FC236}">
                <a16:creationId xmlns:a16="http://schemas.microsoft.com/office/drawing/2014/main" id="{1923E759-E65D-0734-1C0F-4377232BA148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543434" y="238631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76200">
            <a:noFill/>
          </a:ln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6" name="Picture Placeholder 28">
            <a:extLst>
              <a:ext uri="{FF2B5EF4-FFF2-40B4-BE49-F238E27FC236}">
                <a16:creationId xmlns:a16="http://schemas.microsoft.com/office/drawing/2014/main" id="{41BA6488-7308-BE5A-E1A7-537E34BB6264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3543434" y="364327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76200">
            <a:noFill/>
          </a:ln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7" name="Picture Placeholder 28">
            <a:extLst>
              <a:ext uri="{FF2B5EF4-FFF2-40B4-BE49-F238E27FC236}">
                <a16:creationId xmlns:a16="http://schemas.microsoft.com/office/drawing/2014/main" id="{F3DA78A7-4191-B912-6A61-92CEC1DA5449}"/>
              </a:ext>
            </a:extLst>
          </p:cNvPr>
          <p:cNvSpPr>
            <a:spLocks noGrp="1"/>
          </p:cNvSpPr>
          <p:nvPr>
            <p:ph type="pic" sz="quarter" idx="49" hasCustomPrompt="1"/>
          </p:nvPr>
        </p:nvSpPr>
        <p:spPr>
          <a:xfrm>
            <a:off x="6356208" y="1146971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76200">
            <a:noFill/>
          </a:ln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8" name="Picture Placeholder 28">
            <a:extLst>
              <a:ext uri="{FF2B5EF4-FFF2-40B4-BE49-F238E27FC236}">
                <a16:creationId xmlns:a16="http://schemas.microsoft.com/office/drawing/2014/main" id="{E48A9B62-E9AF-504B-BF69-6C477EA4EEAE}"/>
              </a:ext>
            </a:extLst>
          </p:cNvPr>
          <p:cNvSpPr>
            <a:spLocks noGrp="1"/>
          </p:cNvSpPr>
          <p:nvPr>
            <p:ph type="pic" sz="quarter" idx="50" hasCustomPrompt="1"/>
          </p:nvPr>
        </p:nvSpPr>
        <p:spPr>
          <a:xfrm>
            <a:off x="6356208" y="238631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76200">
            <a:noFill/>
          </a:ln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59" name="Picture Placeholder 28">
            <a:extLst>
              <a:ext uri="{FF2B5EF4-FFF2-40B4-BE49-F238E27FC236}">
                <a16:creationId xmlns:a16="http://schemas.microsoft.com/office/drawing/2014/main" id="{D9BBAEDE-368C-5FBD-E3AC-5E6C3FC951AF}"/>
              </a:ext>
            </a:extLst>
          </p:cNvPr>
          <p:cNvSpPr>
            <a:spLocks noGrp="1"/>
          </p:cNvSpPr>
          <p:nvPr>
            <p:ph type="pic" sz="quarter" idx="51" hasCustomPrompt="1"/>
          </p:nvPr>
        </p:nvSpPr>
        <p:spPr>
          <a:xfrm>
            <a:off x="6356208" y="3643276"/>
            <a:ext cx="822960" cy="82296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76200">
            <a:noFill/>
          </a:ln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05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772D06A3-AE4B-1AD3-07CC-C0182C6F22F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469021" y="1530388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B3A14AF9-0FB5-6EAA-B89A-DE8B1C1574D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469021" y="1236799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09DD090A-256E-DC86-4983-DB1B95F29D4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288506" y="1530388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B0D46982-EFEA-619E-D5A7-629CB6DC154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288506" y="1236799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D4633162-D71B-E728-E879-CE933837513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469021" y="2750325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46B1E98B-EC51-D825-23E1-82874C9770A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469021" y="2468713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B87FF74B-7A00-B98B-2A27-51ED2BF81BB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288506" y="2750325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CC218A25-F77A-BCDD-CE61-2E5DAB571B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288506" y="2468713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48B03ACE-AB5B-2EFA-5D0E-588DA095C843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4469021" y="3979145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79B6C836-2E88-D1DA-26DD-3B33AC7EE6A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469021" y="3700627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65DB30B3-C93D-0876-29DD-EB149D26C052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288506" y="3979145"/>
            <a:ext cx="1428227" cy="524201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spcBef>
                <a:spcPts val="300"/>
              </a:spcBef>
              <a:buNone/>
              <a:defRPr sz="9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Job Title </a:t>
            </a:r>
            <a:br>
              <a:rPr lang="en-US"/>
            </a:br>
            <a:r>
              <a:rPr lang="en-US"/>
              <a:t>Department Title</a:t>
            </a:r>
            <a:br>
              <a:rPr lang="en-US"/>
            </a:br>
            <a:r>
              <a:rPr lang="en-US"/>
              <a:t>Other Information</a:t>
            </a:r>
          </a:p>
        </p:txBody>
      </p:sp>
      <p:sp>
        <p:nvSpPr>
          <p:cNvPr id="34" name="Text Placeholder 2">
            <a:extLst>
              <a:ext uri="{FF2B5EF4-FFF2-40B4-BE49-F238E27FC236}">
                <a16:creationId xmlns:a16="http://schemas.microsoft.com/office/drawing/2014/main" id="{4783019D-A73C-0B9A-C0E6-903877790406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7288506" y="3700627"/>
            <a:ext cx="1428227" cy="262100"/>
          </a:xfrm>
          <a:prstGeom prst="rect">
            <a:avLst/>
          </a:prstGeom>
        </p:spPr>
        <p:txBody>
          <a:bodyPr numCol="1" spcCol="274320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First Last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A8D2020-8660-5C46-329A-1AEB2E0CD11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86308" y="2635526"/>
            <a:ext cx="2705330" cy="185199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0B666F08-CD3B-A4B8-B37A-9469C702A6B3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86308" y="1386509"/>
            <a:ext cx="2709950" cy="1185241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</a:t>
            </a:r>
            <a:br>
              <a:rPr lang="en-US" dirty="0"/>
            </a:br>
            <a:r>
              <a:rPr lang="en-US" dirty="0"/>
              <a:t>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8260B28F-1A44-8906-34C1-FB73B8E5C59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8" y="1170333"/>
            <a:ext cx="2698356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298584E7-C973-D6E6-C7C4-063097D0A84A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E362A0CC-7047-EC00-51F8-48984F7D102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233121732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B7B5E5A2-CB7C-D009-E678-9121555AFC59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31EABA4-5C52-9B28-E61E-783EEA2BD7A7}"/>
              </a:ext>
            </a:extLst>
          </p:cNvPr>
          <p:cNvSpPr/>
          <p:nvPr userDrawn="1"/>
        </p:nvSpPr>
        <p:spPr>
          <a:xfrm>
            <a:off x="0" y="-4723"/>
            <a:ext cx="9144000" cy="5143500"/>
          </a:xfrm>
          <a:prstGeom prst="rect">
            <a:avLst/>
          </a:prstGeom>
          <a:gradFill>
            <a:gsLst>
              <a:gs pos="11000">
                <a:srgbClr val="000000"/>
              </a:gs>
              <a:gs pos="66000">
                <a:schemeClr val="tx1">
                  <a:alpha val="95860"/>
                </a:schemeClr>
              </a:gs>
              <a:gs pos="35000">
                <a:schemeClr val="tx1">
                  <a:alpha val="52144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 dirty="0"/>
          </a:p>
        </p:txBody>
      </p:sp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31ACE61E-8C01-688F-8A51-B78FF5B4061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1341782"/>
            <a:ext cx="4228549" cy="3458818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45" name="Text Placeholder 20">
            <a:extLst>
              <a:ext uri="{FF2B5EF4-FFF2-40B4-BE49-F238E27FC236}">
                <a16:creationId xmlns:a16="http://schemas.microsoft.com/office/drawing/2014/main" id="{43D4F412-F240-C7BD-8F43-FF39B8AFC16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44049" y="646803"/>
            <a:ext cx="2042226" cy="553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8A0F1A18-C197-2BEF-AEDE-1DBD885225D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644049" y="1190616"/>
            <a:ext cx="2042226" cy="241160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59" name="Text Placeholder 20">
            <a:extLst>
              <a:ext uri="{FF2B5EF4-FFF2-40B4-BE49-F238E27FC236}">
                <a16:creationId xmlns:a16="http://schemas.microsoft.com/office/drawing/2014/main" id="{A83C26E9-E0AE-D116-EF2F-41412EC9C6A1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644049" y="1732025"/>
            <a:ext cx="2042226" cy="553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60" name="Text Placeholder 2">
            <a:extLst>
              <a:ext uri="{FF2B5EF4-FFF2-40B4-BE49-F238E27FC236}">
                <a16:creationId xmlns:a16="http://schemas.microsoft.com/office/drawing/2014/main" id="{73D56F45-93AE-3C12-DCBE-581A31B1E2A3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644049" y="2275837"/>
            <a:ext cx="2042226" cy="241160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63" name="Text Placeholder 20">
            <a:extLst>
              <a:ext uri="{FF2B5EF4-FFF2-40B4-BE49-F238E27FC236}">
                <a16:creationId xmlns:a16="http://schemas.microsoft.com/office/drawing/2014/main" id="{BCA61283-5810-179C-75A8-47316FA97FC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644049" y="2817246"/>
            <a:ext cx="2042226" cy="553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64" name="Text Placeholder 2">
            <a:extLst>
              <a:ext uri="{FF2B5EF4-FFF2-40B4-BE49-F238E27FC236}">
                <a16:creationId xmlns:a16="http://schemas.microsoft.com/office/drawing/2014/main" id="{5E166343-86B8-EA24-A789-7FACE17F454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629143" y="3361059"/>
            <a:ext cx="2042226" cy="241160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67" name="Text Placeholder 20">
            <a:extLst>
              <a:ext uri="{FF2B5EF4-FFF2-40B4-BE49-F238E27FC236}">
                <a16:creationId xmlns:a16="http://schemas.microsoft.com/office/drawing/2014/main" id="{C5998F3C-CAC3-6CC4-1B7F-E594EF417BFB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644049" y="3902468"/>
            <a:ext cx="2042226" cy="553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68" name="Text Placeholder 2">
            <a:extLst>
              <a:ext uri="{FF2B5EF4-FFF2-40B4-BE49-F238E27FC236}">
                <a16:creationId xmlns:a16="http://schemas.microsoft.com/office/drawing/2014/main" id="{E1F423AB-99C1-C1C6-BFCB-09FD36097BB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644049" y="4446280"/>
            <a:ext cx="2042226" cy="241160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BCB41875-411A-7FBA-1290-50D29019C1C9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4" y="559076"/>
            <a:ext cx="4215104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52901BEF-3408-5A5D-6CD2-77587EC507D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4215104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7" name="Text Placeholder 20">
            <a:extLst>
              <a:ext uri="{FF2B5EF4-FFF2-40B4-BE49-F238E27FC236}">
                <a16:creationId xmlns:a16="http://schemas.microsoft.com/office/drawing/2014/main" id="{E707DF7F-5B54-8FE0-2E82-ED136B348BA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829131" y="646803"/>
            <a:ext cx="2042226" cy="553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78FC2510-6922-EE61-AD5D-96D722448B39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6829131" y="1190616"/>
            <a:ext cx="2042226" cy="241160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67CDF7B9-8BCC-29FC-B53A-1B1002B61C76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6829131" y="1732025"/>
            <a:ext cx="2042226" cy="553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8FDC3862-95F8-CB19-BDA9-0CA26873120E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6829131" y="2275837"/>
            <a:ext cx="2042226" cy="241160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11" name="Text Placeholder 20">
            <a:extLst>
              <a:ext uri="{FF2B5EF4-FFF2-40B4-BE49-F238E27FC236}">
                <a16:creationId xmlns:a16="http://schemas.microsoft.com/office/drawing/2014/main" id="{DD944073-DA7E-A034-4F05-FDB8ACF749A0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6829131" y="2817246"/>
            <a:ext cx="2042226" cy="553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975A98E-235B-C2BC-75A2-9EAB32BA500B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6814224" y="3361059"/>
            <a:ext cx="2042226" cy="241160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13" name="Text Placeholder 20">
            <a:extLst>
              <a:ext uri="{FF2B5EF4-FFF2-40B4-BE49-F238E27FC236}">
                <a16:creationId xmlns:a16="http://schemas.microsoft.com/office/drawing/2014/main" id="{5D529E96-E184-522D-B980-4A51297A82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6829131" y="3902468"/>
            <a:ext cx="2042226" cy="553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075B9FEC-5821-A6E0-3F03-00CB0BF5F011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6829131" y="4446280"/>
            <a:ext cx="2042226" cy="241160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035F7B1D-C476-6CBB-B66B-E9312090032D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F5E74695-83CD-C350-8D81-468DA006637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144949215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 Placeholder 2">
            <a:extLst>
              <a:ext uri="{FF2B5EF4-FFF2-40B4-BE49-F238E27FC236}">
                <a16:creationId xmlns:a16="http://schemas.microsoft.com/office/drawing/2014/main" id="{31ACE61E-8C01-688F-8A51-B78FF5B4061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1341782"/>
            <a:ext cx="4228549" cy="3458818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45" name="Text Placeholder 20">
            <a:extLst>
              <a:ext uri="{FF2B5EF4-FFF2-40B4-BE49-F238E27FC236}">
                <a16:creationId xmlns:a16="http://schemas.microsoft.com/office/drawing/2014/main" id="{43D4F412-F240-C7BD-8F43-FF39B8AFC16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44049" y="646803"/>
            <a:ext cx="2042226" cy="553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46" name="Text Placeholder 2">
            <a:extLst>
              <a:ext uri="{FF2B5EF4-FFF2-40B4-BE49-F238E27FC236}">
                <a16:creationId xmlns:a16="http://schemas.microsoft.com/office/drawing/2014/main" id="{8A0F1A18-C197-2BEF-AEDE-1DBD885225D5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644049" y="1190616"/>
            <a:ext cx="2042226" cy="241160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59" name="Text Placeholder 20">
            <a:extLst>
              <a:ext uri="{FF2B5EF4-FFF2-40B4-BE49-F238E27FC236}">
                <a16:creationId xmlns:a16="http://schemas.microsoft.com/office/drawing/2014/main" id="{A83C26E9-E0AE-D116-EF2F-41412EC9C6A1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644049" y="1732025"/>
            <a:ext cx="2042226" cy="553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60" name="Text Placeholder 2">
            <a:extLst>
              <a:ext uri="{FF2B5EF4-FFF2-40B4-BE49-F238E27FC236}">
                <a16:creationId xmlns:a16="http://schemas.microsoft.com/office/drawing/2014/main" id="{73D56F45-93AE-3C12-DCBE-581A31B1E2A3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644049" y="2275837"/>
            <a:ext cx="2042226" cy="241160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63" name="Text Placeholder 20">
            <a:extLst>
              <a:ext uri="{FF2B5EF4-FFF2-40B4-BE49-F238E27FC236}">
                <a16:creationId xmlns:a16="http://schemas.microsoft.com/office/drawing/2014/main" id="{BCA61283-5810-179C-75A8-47316FA97FC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644049" y="2817246"/>
            <a:ext cx="2042226" cy="553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64" name="Text Placeholder 2">
            <a:extLst>
              <a:ext uri="{FF2B5EF4-FFF2-40B4-BE49-F238E27FC236}">
                <a16:creationId xmlns:a16="http://schemas.microsoft.com/office/drawing/2014/main" id="{5E166343-86B8-EA24-A789-7FACE17F454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629143" y="3361059"/>
            <a:ext cx="2042226" cy="241160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67" name="Text Placeholder 20">
            <a:extLst>
              <a:ext uri="{FF2B5EF4-FFF2-40B4-BE49-F238E27FC236}">
                <a16:creationId xmlns:a16="http://schemas.microsoft.com/office/drawing/2014/main" id="{C5998F3C-CAC3-6CC4-1B7F-E594EF417BFB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644049" y="3902468"/>
            <a:ext cx="2042226" cy="553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68" name="Text Placeholder 2">
            <a:extLst>
              <a:ext uri="{FF2B5EF4-FFF2-40B4-BE49-F238E27FC236}">
                <a16:creationId xmlns:a16="http://schemas.microsoft.com/office/drawing/2014/main" id="{E1F423AB-99C1-C1C6-BFCB-09FD36097BB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644049" y="4446280"/>
            <a:ext cx="2042226" cy="241160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BCB41875-411A-7FBA-1290-50D29019C1C9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4" y="559076"/>
            <a:ext cx="4215104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52901BEF-3408-5A5D-6CD2-77587EC507D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4215104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7" name="Text Placeholder 20">
            <a:extLst>
              <a:ext uri="{FF2B5EF4-FFF2-40B4-BE49-F238E27FC236}">
                <a16:creationId xmlns:a16="http://schemas.microsoft.com/office/drawing/2014/main" id="{E707DF7F-5B54-8FE0-2E82-ED136B348BA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829131" y="646803"/>
            <a:ext cx="2042226" cy="553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78FC2510-6922-EE61-AD5D-96D722448B39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6829131" y="1190616"/>
            <a:ext cx="2042226" cy="241160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67CDF7B9-8BCC-29FC-B53A-1B1002B61C76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6829131" y="1732025"/>
            <a:ext cx="2042226" cy="553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8FDC3862-95F8-CB19-BDA9-0CA26873120E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6829131" y="2275837"/>
            <a:ext cx="2042226" cy="241160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11" name="Text Placeholder 20">
            <a:extLst>
              <a:ext uri="{FF2B5EF4-FFF2-40B4-BE49-F238E27FC236}">
                <a16:creationId xmlns:a16="http://schemas.microsoft.com/office/drawing/2014/main" id="{DD944073-DA7E-A034-4F05-FDB8ACF749A0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6829131" y="2817246"/>
            <a:ext cx="2042226" cy="553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975A98E-235B-C2BC-75A2-9EAB32BA500B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6814224" y="3361059"/>
            <a:ext cx="2042226" cy="241160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13" name="Text Placeholder 20">
            <a:extLst>
              <a:ext uri="{FF2B5EF4-FFF2-40B4-BE49-F238E27FC236}">
                <a16:creationId xmlns:a16="http://schemas.microsoft.com/office/drawing/2014/main" id="{5D529E96-E184-522D-B980-4A51297A82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6829131" y="3902468"/>
            <a:ext cx="2042226" cy="55363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075B9FEC-5821-A6E0-3F03-00CB0BF5F011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6829131" y="4446280"/>
            <a:ext cx="2042226" cy="241160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8136A9B4-C5A0-A22F-1EF8-5124D2DB14D1}"/>
              </a:ext>
            </a:extLst>
          </p:cNvPr>
          <p:cNvSpPr txBox="1">
            <a:spLocks/>
          </p:cNvSpPr>
          <p:nvPr userDrawn="1"/>
        </p:nvSpPr>
        <p:spPr>
          <a:xfrm>
            <a:off x="4629143" y="4793146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80794982-9B95-DA41-C4DE-CB261DB41E6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793146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312893570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CEA5C9-D921-680D-9769-C1C3C0CC8AFE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4629143" y="2"/>
            <a:ext cx="4549171" cy="51434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B17DA386-6CBA-4C3A-C16A-AA85C305A4F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91695" y="2325800"/>
            <a:ext cx="1286349" cy="546497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2DC45F0D-6C48-C0FB-FDA2-EB5E823025E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86308" y="2868012"/>
            <a:ext cx="1296710" cy="587765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40" name="Text Placeholder 20">
            <a:extLst>
              <a:ext uri="{FF2B5EF4-FFF2-40B4-BE49-F238E27FC236}">
                <a16:creationId xmlns:a16="http://schemas.microsoft.com/office/drawing/2014/main" id="{C4C9E73F-1D17-9A2D-6F0C-05D9FD7251C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91695" y="3572709"/>
            <a:ext cx="1286349" cy="546497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07323328-D133-93CE-2904-86CAE4A5CDB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86308" y="4114921"/>
            <a:ext cx="1296710" cy="587765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60E0FB9F-5957-0319-3F4A-EDA028D75DAB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4" y="559076"/>
            <a:ext cx="4215104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FBC3FDE2-C065-B8CA-7CC0-65C92F3E849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4215104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1DA4DF4D-91F3-C5C8-8D29-016760E8FC7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1341782"/>
            <a:ext cx="4228549" cy="797616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12" name="Text Placeholder 20">
            <a:extLst>
              <a:ext uri="{FF2B5EF4-FFF2-40B4-BE49-F238E27FC236}">
                <a16:creationId xmlns:a16="http://schemas.microsoft.com/office/drawing/2014/main" id="{46040D7B-0215-A527-00A9-F83024B5FA8D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814551" y="2325800"/>
            <a:ext cx="1286349" cy="546497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D53099AD-BE22-C20B-6890-54C6D71DFF17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809165" y="2868012"/>
            <a:ext cx="1296710" cy="587765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14" name="Text Placeholder 20">
            <a:extLst>
              <a:ext uri="{FF2B5EF4-FFF2-40B4-BE49-F238E27FC236}">
                <a16:creationId xmlns:a16="http://schemas.microsoft.com/office/drawing/2014/main" id="{AA1DD28A-A9AD-BC61-70C9-1B88568B2C7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1814551" y="3572709"/>
            <a:ext cx="1286349" cy="546497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C31F0B8A-AE41-D978-6029-3CDE46763940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1809165" y="4114921"/>
            <a:ext cx="1296710" cy="587765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16" name="Text Placeholder 20">
            <a:extLst>
              <a:ext uri="{FF2B5EF4-FFF2-40B4-BE49-F238E27FC236}">
                <a16:creationId xmlns:a16="http://schemas.microsoft.com/office/drawing/2014/main" id="{4D8194D0-DC62-283E-F8FC-6AA7CED159A9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3223534" y="2325800"/>
            <a:ext cx="1286349" cy="546497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CA5E5FDD-9B11-D6EB-60B8-2386734EB0D6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3218148" y="2868012"/>
            <a:ext cx="1296710" cy="587765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19" name="Text Placeholder 20">
            <a:extLst>
              <a:ext uri="{FF2B5EF4-FFF2-40B4-BE49-F238E27FC236}">
                <a16:creationId xmlns:a16="http://schemas.microsoft.com/office/drawing/2014/main" id="{F8FE83D2-6C65-828E-AEB0-AE05149580E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3223534" y="3572709"/>
            <a:ext cx="1286349" cy="546497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40355BAD-3E2F-BAA1-CC06-CA2897833B94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3218148" y="4114921"/>
            <a:ext cx="1296710" cy="587765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</p:spTree>
    <p:extLst>
      <p:ext uri="{BB962C8B-B14F-4D97-AF65-F5344CB8AC3E}">
        <p14:creationId xmlns:p14="http://schemas.microsoft.com/office/powerpoint/2010/main" val="226862344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s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B17DA386-6CBA-4C3A-C16A-AA85C305A4F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75469" y="1706630"/>
            <a:ext cx="1340644" cy="546497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2DC45F0D-6C48-C0FB-FDA2-EB5E823025E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70083" y="2248844"/>
            <a:ext cx="1351443" cy="546497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29" name="Text Placeholder 20">
            <a:extLst>
              <a:ext uri="{FF2B5EF4-FFF2-40B4-BE49-F238E27FC236}">
                <a16:creationId xmlns:a16="http://schemas.microsoft.com/office/drawing/2014/main" id="{53E346AE-76AD-13B1-6B00-18F6CB627AB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849720" y="1706630"/>
            <a:ext cx="1340644" cy="546497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51C58939-B1BD-A716-E27D-3837171141C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844334" y="2248844"/>
            <a:ext cx="1351443" cy="546497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40" name="Text Placeholder 20">
            <a:extLst>
              <a:ext uri="{FF2B5EF4-FFF2-40B4-BE49-F238E27FC236}">
                <a16:creationId xmlns:a16="http://schemas.microsoft.com/office/drawing/2014/main" id="{C4C9E73F-1D17-9A2D-6F0C-05D9FD7251C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923998" y="1706630"/>
            <a:ext cx="1340644" cy="546497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42" name="Text Placeholder 2">
            <a:extLst>
              <a:ext uri="{FF2B5EF4-FFF2-40B4-BE49-F238E27FC236}">
                <a16:creationId xmlns:a16="http://schemas.microsoft.com/office/drawing/2014/main" id="{07323328-D133-93CE-2904-86CAE4A5CDB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918610" y="2248844"/>
            <a:ext cx="1351443" cy="546497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43" name="Text Placeholder 20">
            <a:extLst>
              <a:ext uri="{FF2B5EF4-FFF2-40B4-BE49-F238E27FC236}">
                <a16:creationId xmlns:a16="http://schemas.microsoft.com/office/drawing/2014/main" id="{D63CD411-129A-8716-41AB-F69904EBB06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992889" y="1706630"/>
            <a:ext cx="1340644" cy="546497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2625" b="1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1C67E3"/>
                </a:solidFill>
              </a:defRPr>
            </a:lvl2pPr>
            <a:lvl3pPr>
              <a:defRPr>
                <a:solidFill>
                  <a:srgbClr val="1C67E3"/>
                </a:solidFill>
              </a:defRPr>
            </a:lvl3pPr>
            <a:lvl4pPr>
              <a:defRPr>
                <a:solidFill>
                  <a:srgbClr val="1C67E3"/>
                </a:solidFill>
              </a:defRPr>
            </a:lvl4pPr>
            <a:lvl5pPr>
              <a:defRPr>
                <a:solidFill>
                  <a:srgbClr val="1C67E3"/>
                </a:solidFill>
              </a:defRPr>
            </a:lvl5pPr>
          </a:lstStyle>
          <a:p>
            <a:pPr lvl="0"/>
            <a:r>
              <a:rPr lang="en-US"/>
              <a:t>#</a:t>
            </a:r>
          </a:p>
        </p:txBody>
      </p:sp>
      <p:sp>
        <p:nvSpPr>
          <p:cNvPr id="44" name="Text Placeholder 2">
            <a:extLst>
              <a:ext uri="{FF2B5EF4-FFF2-40B4-BE49-F238E27FC236}">
                <a16:creationId xmlns:a16="http://schemas.microsoft.com/office/drawing/2014/main" id="{0190BAF0-BE64-4D46-A677-8CC762C05B2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987502" y="2248844"/>
            <a:ext cx="1351443" cy="546497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77937B19-A946-A47E-1A8C-99BBF421510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70083" y="3096410"/>
            <a:ext cx="1351443" cy="1085846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41E781D-8EFC-5616-1F4F-664867644ECD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844334" y="3096410"/>
            <a:ext cx="1351443" cy="1085846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0285BF2D-CA72-1C73-3394-C762D21A8FC6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18610" y="3096410"/>
            <a:ext cx="1351443" cy="1085846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647CB950-A6EF-6D05-3FA9-4CBB85210474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987502" y="3096410"/>
            <a:ext cx="1351443" cy="1085846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80A49A91-96FF-0077-900E-D2E3E614258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4" y="559076"/>
            <a:ext cx="4215104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43B49ED9-EC4D-87E1-1FA2-510EBE1D92C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4215104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EFFAAAF5-7ED9-A249-E1F5-440B32C72291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173B737F-7655-B524-E68B-AC19975F484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345916589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3159097-C7C2-63EF-CAC5-3397D9E28573}"/>
              </a:ext>
            </a:extLst>
          </p:cNvPr>
          <p:cNvSpPr/>
          <p:nvPr userDrawn="1"/>
        </p:nvSpPr>
        <p:spPr>
          <a:xfrm>
            <a:off x="0" y="-2722"/>
            <a:ext cx="9144000" cy="9759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240BF5-BC14-3225-FE7A-B6BD934F9A87}"/>
              </a:ext>
            </a:extLst>
          </p:cNvPr>
          <p:cNvSpPr txBox="1"/>
          <p:nvPr userDrawn="1"/>
        </p:nvSpPr>
        <p:spPr>
          <a:xfrm>
            <a:off x="124172" y="1003826"/>
            <a:ext cx="3988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720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299B6DE-3176-3FCE-3460-6DDC435B1E3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457726" y="2887259"/>
            <a:ext cx="2057132" cy="2548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buNone/>
              <a:defRPr sz="900" b="1" i="0" spc="45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SALLY RIDE</a:t>
            </a:r>
          </a:p>
          <a:p>
            <a:pPr lvl="0"/>
            <a:endParaRPr lang="en-US"/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01513802-F1BB-7E04-FB30-2033975411A5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4" y="559076"/>
            <a:ext cx="4215104" cy="402535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60A621D4-4566-A01F-ED0C-5C327D60654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4215104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18" name="Text Placeholder 20">
            <a:extLst>
              <a:ext uri="{FF2B5EF4-FFF2-40B4-BE49-F238E27FC236}">
                <a16:creationId xmlns:a16="http://schemas.microsoft.com/office/drawing/2014/main" id="{2FA21C95-95E2-878B-064E-8DCAF98CFAB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1489311"/>
            <a:ext cx="4228549" cy="136570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The stars don’t look bigger, but they do look brighter.”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092584A7-CBF7-19FD-F184-4A4DD23CF54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187073" y="1156508"/>
            <a:ext cx="3129395" cy="204377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b="1" spc="225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STATEMENT</a:t>
            </a:r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CA0F7416-F01A-3DBF-DD17-202C2DE315D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180304" y="1543050"/>
            <a:ext cx="3136164" cy="205740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 Donec lacinia </a:t>
            </a:r>
            <a:r>
              <a:rPr lang="en-US" err="1"/>
              <a:t>bibendum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bibendum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 Integer  non mi </a:t>
            </a:r>
            <a:r>
              <a:rPr lang="en-US" err="1"/>
              <a:t>tincidunt</a:t>
            </a:r>
            <a:r>
              <a:rPr lang="en-US"/>
              <a:t>, </a:t>
            </a:r>
            <a:r>
              <a:rPr lang="en-US" err="1"/>
              <a:t>efficitur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consequat</a:t>
            </a:r>
            <a:r>
              <a:rPr lang="en-US"/>
              <a:t> ipsum. </a:t>
            </a:r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903C078D-AC6E-BC32-AD13-15F2F207BBBF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4" name="Text Placeholder 8">
            <a:extLst>
              <a:ext uri="{FF2B5EF4-FFF2-40B4-BE49-F238E27FC236}">
                <a16:creationId xmlns:a16="http://schemas.microsoft.com/office/drawing/2014/main" id="{9051641A-068C-AB6D-8F4F-579A6F67FB0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301128801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3159097-C7C2-63EF-CAC5-3397D9E28573}"/>
              </a:ext>
            </a:extLst>
          </p:cNvPr>
          <p:cNvSpPr/>
          <p:nvPr userDrawn="1"/>
        </p:nvSpPr>
        <p:spPr>
          <a:xfrm>
            <a:off x="0" y="-2722"/>
            <a:ext cx="9144000" cy="9759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240BF5-BC14-3225-FE7A-B6BD934F9A87}"/>
              </a:ext>
            </a:extLst>
          </p:cNvPr>
          <p:cNvSpPr txBox="1"/>
          <p:nvPr userDrawn="1"/>
        </p:nvSpPr>
        <p:spPr>
          <a:xfrm>
            <a:off x="124172" y="1734352"/>
            <a:ext cx="3988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720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299B6DE-3176-3FCE-3460-6DDC435B1E3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457726" y="3617786"/>
            <a:ext cx="2057132" cy="2548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buNone/>
              <a:defRPr sz="900" b="1" i="0" spc="45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SALLY RIDE</a:t>
            </a:r>
          </a:p>
          <a:p>
            <a:pPr lvl="0"/>
            <a:endParaRPr lang="en-US"/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01513802-F1BB-7E04-FB30-2033975411A5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4" y="559076"/>
            <a:ext cx="4215104" cy="402535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60A621D4-4566-A01F-ED0C-5C327D60654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4215104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18" name="Text Placeholder 20">
            <a:extLst>
              <a:ext uri="{FF2B5EF4-FFF2-40B4-BE49-F238E27FC236}">
                <a16:creationId xmlns:a16="http://schemas.microsoft.com/office/drawing/2014/main" id="{2FA21C95-95E2-878B-064E-8DCAF98CFAB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2219837"/>
            <a:ext cx="4228549" cy="136570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The stars don’t look bigger, but they do look brighter.”</a:t>
            </a:r>
          </a:p>
        </p:txBody>
      </p:sp>
      <p:sp>
        <p:nvSpPr>
          <p:cNvPr id="21" name="Text Placeholder 18">
            <a:extLst>
              <a:ext uri="{FF2B5EF4-FFF2-40B4-BE49-F238E27FC236}">
                <a16:creationId xmlns:a16="http://schemas.microsoft.com/office/drawing/2014/main" id="{092584A7-CBF7-19FD-F184-4A4DD23CF54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187073" y="1887034"/>
            <a:ext cx="3129395" cy="204377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b="1" spc="225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STATEMENT</a:t>
            </a:r>
          </a:p>
        </p:txBody>
      </p:sp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CA0F7416-F01A-3DBF-DD17-202C2DE315D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180304" y="2273576"/>
            <a:ext cx="3136164" cy="205740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050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Lorem ipsum dolor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consectetur</a:t>
            </a:r>
            <a:r>
              <a:rPr lang="en-US"/>
              <a:t> </a:t>
            </a:r>
            <a:r>
              <a:rPr lang="en-US" err="1"/>
              <a:t>adipiscing</a:t>
            </a:r>
            <a:r>
              <a:rPr lang="en-US"/>
              <a:t> </a:t>
            </a:r>
            <a:r>
              <a:rPr lang="en-US" err="1"/>
              <a:t>elit</a:t>
            </a:r>
            <a:r>
              <a:rPr lang="en-US"/>
              <a:t>. In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, </a:t>
            </a:r>
            <a:r>
              <a:rPr lang="en-US" err="1"/>
              <a:t>lobortis</a:t>
            </a:r>
            <a:r>
              <a:rPr lang="en-US"/>
              <a:t> in </a:t>
            </a:r>
            <a:r>
              <a:rPr lang="en-US" err="1"/>
              <a:t>odio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faucibus</a:t>
            </a:r>
            <a:r>
              <a:rPr lang="en-US"/>
              <a:t> cursus ipsum. Duis libero </a:t>
            </a:r>
            <a:r>
              <a:rPr lang="en-US" err="1"/>
              <a:t>leo</a:t>
            </a:r>
            <a:r>
              <a:rPr lang="en-US"/>
              <a:t>, tempus at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, tempus gravida sem.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elementum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erat</a:t>
            </a:r>
            <a:r>
              <a:rPr lang="en-US"/>
              <a:t> dictum, </a:t>
            </a:r>
            <a:r>
              <a:rPr lang="en-US" err="1"/>
              <a:t>quis</a:t>
            </a:r>
            <a:r>
              <a:rPr lang="en-US"/>
              <a:t> dictum eros </a:t>
            </a:r>
            <a:r>
              <a:rPr lang="en-US" err="1"/>
              <a:t>tempor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semper </a:t>
            </a:r>
            <a:r>
              <a:rPr lang="en-US" err="1"/>
              <a:t>sem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turpis</a:t>
            </a:r>
            <a:r>
              <a:rPr lang="en-US"/>
              <a:t>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tincidunt</a:t>
            </a:r>
            <a:r>
              <a:rPr lang="en-US"/>
              <a:t>. </a:t>
            </a:r>
            <a:r>
              <a:rPr lang="en-US" err="1"/>
              <a:t>Mauris</a:t>
            </a:r>
            <a:r>
              <a:rPr lang="en-US"/>
              <a:t> ipsum nisi, </a:t>
            </a:r>
            <a:r>
              <a:rPr lang="en-US" err="1"/>
              <a:t>condimentum</a:t>
            </a:r>
            <a:r>
              <a:rPr lang="en-US"/>
              <a:t> </a:t>
            </a:r>
            <a:r>
              <a:rPr lang="en-US" err="1"/>
              <a:t>quis</a:t>
            </a:r>
            <a:r>
              <a:rPr lang="en-US"/>
              <a:t> </a:t>
            </a:r>
            <a:r>
              <a:rPr lang="en-US" err="1"/>
              <a:t>nisl</a:t>
            </a:r>
            <a:r>
              <a:rPr lang="en-US"/>
              <a:t> sit </a:t>
            </a:r>
            <a:r>
              <a:rPr lang="en-US" err="1"/>
              <a:t>amet</a:t>
            </a:r>
            <a:r>
              <a:rPr lang="en-US"/>
              <a:t>, </a:t>
            </a:r>
            <a:r>
              <a:rPr lang="en-US" err="1"/>
              <a:t>aliquam</a:t>
            </a:r>
            <a:r>
              <a:rPr lang="en-US"/>
              <a:t> </a:t>
            </a:r>
            <a:r>
              <a:rPr lang="en-US" err="1"/>
              <a:t>dapibus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 Donec lacinia </a:t>
            </a:r>
            <a:r>
              <a:rPr lang="en-US" err="1"/>
              <a:t>bibendum</a:t>
            </a:r>
            <a:r>
              <a:rPr lang="en-US"/>
              <a:t> </a:t>
            </a:r>
            <a:r>
              <a:rPr lang="en-US" err="1"/>
              <a:t>urna</a:t>
            </a:r>
            <a:r>
              <a:rPr lang="en-US"/>
              <a:t>, </a:t>
            </a:r>
            <a:r>
              <a:rPr lang="en-US" err="1"/>
              <a:t>rutrum</a:t>
            </a:r>
            <a:r>
              <a:rPr lang="en-US"/>
              <a:t> </a:t>
            </a:r>
            <a:r>
              <a:rPr lang="en-US" err="1"/>
              <a:t>bibendum</a:t>
            </a:r>
            <a:r>
              <a:rPr lang="en-US"/>
              <a:t> </a:t>
            </a:r>
            <a:r>
              <a:rPr lang="en-US" err="1"/>
              <a:t>metus</a:t>
            </a:r>
            <a:r>
              <a:rPr lang="en-US"/>
              <a:t>. Integer  non mi </a:t>
            </a:r>
            <a:r>
              <a:rPr lang="en-US" err="1"/>
              <a:t>tincidunt</a:t>
            </a:r>
            <a:r>
              <a:rPr lang="en-US"/>
              <a:t>, </a:t>
            </a:r>
            <a:r>
              <a:rPr lang="en-US" err="1"/>
              <a:t>efficitur</a:t>
            </a:r>
            <a:r>
              <a:rPr lang="en-US"/>
              <a:t> diam </a:t>
            </a:r>
            <a:r>
              <a:rPr lang="en-US" err="1"/>
              <a:t>nec</a:t>
            </a:r>
            <a:r>
              <a:rPr lang="en-US"/>
              <a:t>, </a:t>
            </a:r>
            <a:r>
              <a:rPr lang="en-US" err="1"/>
              <a:t>consequat</a:t>
            </a:r>
            <a:r>
              <a:rPr lang="en-US"/>
              <a:t> ipsum. 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35B76AF8-0AA1-13E0-6EB9-ACF78827314C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AA57B4EB-D991-0228-82A7-E844F3B5F4A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288153095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3159097-C7C2-63EF-CAC5-3397D9E28573}"/>
              </a:ext>
            </a:extLst>
          </p:cNvPr>
          <p:cNvSpPr/>
          <p:nvPr userDrawn="1"/>
        </p:nvSpPr>
        <p:spPr>
          <a:xfrm>
            <a:off x="0" y="-2722"/>
            <a:ext cx="9144000" cy="9759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240BF5-BC14-3225-FE7A-B6BD934F9A87}"/>
              </a:ext>
            </a:extLst>
          </p:cNvPr>
          <p:cNvSpPr txBox="1"/>
          <p:nvPr userDrawn="1"/>
        </p:nvSpPr>
        <p:spPr>
          <a:xfrm>
            <a:off x="2144038" y="1734352"/>
            <a:ext cx="3988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720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299B6DE-3176-3FCE-3460-6DDC435B1E3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686286" y="3617786"/>
            <a:ext cx="2057132" cy="2548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buNone/>
              <a:defRPr sz="900" b="1" i="0" spc="45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SALLY RIDE</a:t>
            </a:r>
          </a:p>
          <a:p>
            <a:pPr lvl="0"/>
            <a:endParaRPr lang="en-US"/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01513802-F1BB-7E04-FB30-2033975411A5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4" y="559076"/>
            <a:ext cx="4215104" cy="402535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60A621D4-4566-A01F-ED0C-5C327D60654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4215104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18" name="Text Placeholder 20">
            <a:extLst>
              <a:ext uri="{FF2B5EF4-FFF2-40B4-BE49-F238E27FC236}">
                <a16:creationId xmlns:a16="http://schemas.microsoft.com/office/drawing/2014/main" id="{2FA21C95-95E2-878B-064E-8DCAF98CFAB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457726" y="2219837"/>
            <a:ext cx="4228549" cy="136570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The stars don’t look bigger, but they do look brighter.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0F724D-3E75-4EF8-A879-1E815634D4CA}"/>
              </a:ext>
            </a:extLst>
          </p:cNvPr>
          <p:cNvSpPr txBox="1"/>
          <p:nvPr userDrawn="1"/>
        </p:nvSpPr>
        <p:spPr>
          <a:xfrm>
            <a:off x="6730995" y="1776593"/>
            <a:ext cx="3988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720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D95AC19D-ED60-FBA1-619D-88E45FB2B0A3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6E9A3469-3FE5-B41C-0F29-153F8C989F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1523988316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3159097-C7C2-63EF-CAC5-3397D9E28573}"/>
              </a:ext>
            </a:extLst>
          </p:cNvPr>
          <p:cNvSpPr/>
          <p:nvPr userDrawn="1"/>
        </p:nvSpPr>
        <p:spPr>
          <a:xfrm>
            <a:off x="0" y="-2722"/>
            <a:ext cx="9144000" cy="9759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240BF5-BC14-3225-FE7A-B6BD934F9A87}"/>
              </a:ext>
            </a:extLst>
          </p:cNvPr>
          <p:cNvSpPr txBox="1"/>
          <p:nvPr userDrawn="1"/>
        </p:nvSpPr>
        <p:spPr>
          <a:xfrm>
            <a:off x="124172" y="1734352"/>
            <a:ext cx="3988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720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299B6DE-3176-3FCE-3460-6DDC435B1E3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457726" y="3617786"/>
            <a:ext cx="2057132" cy="2548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buNone/>
              <a:defRPr sz="900" b="1" i="0" spc="45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SALLY RIDE</a:t>
            </a:r>
          </a:p>
          <a:p>
            <a:pPr lvl="0"/>
            <a:endParaRPr lang="en-US"/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01513802-F1BB-7E04-FB30-2033975411A5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4" y="559076"/>
            <a:ext cx="4215104" cy="402535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60A621D4-4566-A01F-ED0C-5C327D60654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4215104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18" name="Text Placeholder 20">
            <a:extLst>
              <a:ext uri="{FF2B5EF4-FFF2-40B4-BE49-F238E27FC236}">
                <a16:creationId xmlns:a16="http://schemas.microsoft.com/office/drawing/2014/main" id="{2FA21C95-95E2-878B-064E-8DCAF98CFAB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2219837"/>
            <a:ext cx="4228549" cy="136570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The stars don’t look bigger, but they do look brighter.”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B3158DE-DB6C-BFBF-77AB-E2F7E80D76DB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4629143" y="1297056"/>
            <a:ext cx="4228549" cy="350354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721C556A-FD47-3895-84D9-4C9B0FAB47C1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E586E11F-A3E0-EF86-1D8E-E553BFB559A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3107390153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view of the earth from space&#10;&#10;Description automatically generated">
            <a:extLst>
              <a:ext uri="{FF2B5EF4-FFF2-40B4-BE49-F238E27FC236}">
                <a16:creationId xmlns:a16="http://schemas.microsoft.com/office/drawing/2014/main" id="{494175F0-86FE-E846-FEC9-9FF8EBC936D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6059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CDC1FE8-79D0-1C2B-9F03-DEB2C5876F8D}"/>
              </a:ext>
            </a:extLst>
          </p:cNvPr>
          <p:cNvSpPr/>
          <p:nvPr userDrawn="1"/>
        </p:nvSpPr>
        <p:spPr>
          <a:xfrm>
            <a:off x="0" y="-17093"/>
            <a:ext cx="9144000" cy="5160593"/>
          </a:xfrm>
          <a:prstGeom prst="rect">
            <a:avLst/>
          </a:prstGeom>
          <a:gradFill>
            <a:gsLst>
              <a:gs pos="3000">
                <a:srgbClr val="000000"/>
              </a:gs>
              <a:gs pos="100000">
                <a:schemeClr val="tx1">
                  <a:alpha val="95860"/>
                </a:schemeClr>
              </a:gs>
              <a:gs pos="54000">
                <a:schemeClr val="tx1">
                  <a:alpha val="2304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240BF5-BC14-3225-FE7A-B6BD934F9A87}"/>
              </a:ext>
            </a:extLst>
          </p:cNvPr>
          <p:cNvSpPr txBox="1"/>
          <p:nvPr userDrawn="1"/>
        </p:nvSpPr>
        <p:spPr>
          <a:xfrm>
            <a:off x="2295589" y="1403412"/>
            <a:ext cx="3988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7200" dirty="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299B6DE-3176-3FCE-3460-6DDC435B1E3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629143" y="3492586"/>
            <a:ext cx="2057132" cy="2548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buNone/>
              <a:defRPr sz="900" b="1" i="0" spc="45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SALLY RIDE</a:t>
            </a:r>
          </a:p>
          <a:p>
            <a:pPr lvl="0"/>
            <a:endParaRPr lang="en-US" dirty="0"/>
          </a:p>
        </p:txBody>
      </p:sp>
      <p:sp>
        <p:nvSpPr>
          <p:cNvPr id="18" name="Text Placeholder 20">
            <a:extLst>
              <a:ext uri="{FF2B5EF4-FFF2-40B4-BE49-F238E27FC236}">
                <a16:creationId xmlns:a16="http://schemas.microsoft.com/office/drawing/2014/main" id="{2FA21C95-95E2-878B-064E-8DCAF98CFAB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457726" y="1888898"/>
            <a:ext cx="4228549" cy="136570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The stars don’t look bigger, but they do look brighter.”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B88885D4-F395-A6A7-5A1A-B0A9FBEF6628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5D951756-6C19-931D-F416-5AE9B643D1F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182129391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45391D1-9013-D814-8DC2-38EBBDBB10DA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8322C36-FE2E-2AF7-B070-3E25C8A0F6FD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alpha val="69988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E0BA2505-689A-EEFA-2C85-2521C08B47EE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4FCD0989-8EDD-6490-7BC9-70B9450A2F6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99FACC3-9CA3-BCA2-2414-A3B2144248AE}"/>
              </a:ext>
            </a:extLst>
          </p:cNvPr>
          <p:cNvSpPr txBox="1"/>
          <p:nvPr userDrawn="1"/>
        </p:nvSpPr>
        <p:spPr>
          <a:xfrm>
            <a:off x="2295589" y="1403412"/>
            <a:ext cx="3988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7200" dirty="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8F1B1AF-0CF7-3C1D-EEE3-1D307379AB7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629143" y="3492586"/>
            <a:ext cx="2057132" cy="2548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buNone/>
              <a:defRPr sz="900" b="1" i="0" spc="45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SALLY RIDE</a:t>
            </a:r>
          </a:p>
          <a:p>
            <a:pPr lvl="0"/>
            <a:endParaRPr lang="en-US" dirty="0"/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3B562F8C-DBEC-1B76-F500-9C873E3189E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457726" y="1888898"/>
            <a:ext cx="4228549" cy="1365704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The stars don’t look bigger, but they do look brighter.”</a:t>
            </a:r>
          </a:p>
        </p:txBody>
      </p:sp>
    </p:spTree>
    <p:extLst>
      <p:ext uri="{BB962C8B-B14F-4D97-AF65-F5344CB8AC3E}">
        <p14:creationId xmlns:p14="http://schemas.microsoft.com/office/powerpoint/2010/main" val="383281100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A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C90C82E1-924F-03A4-BF4F-FEB0E1F90CCB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B495AC5D-547A-314F-E6C2-833FAA789F7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219258368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A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46797B19-28C2-EEEA-6EA7-D78C1F7CE357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31791" y="1099571"/>
            <a:ext cx="2718951" cy="3769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3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1324E805-62D2-A8B6-278D-E0E896E7210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31792" y="4070423"/>
            <a:ext cx="2038018" cy="57995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96B830A7-0472-D63A-ACFA-A2D7868832E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617196" y="4070423"/>
            <a:ext cx="2038018" cy="57995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FD8B519D-39BE-9106-908E-A684CECCB80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275988" y="4070423"/>
            <a:ext cx="2038018" cy="57995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C2DEE3-19C4-0866-1ED2-BCBCF8438A4F}"/>
              </a:ext>
            </a:extLst>
          </p:cNvPr>
          <p:cNvSpPr txBox="1"/>
          <p:nvPr userDrawn="1"/>
        </p:nvSpPr>
        <p:spPr>
          <a:xfrm>
            <a:off x="6425400" y="4791624"/>
            <a:ext cx="26303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9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Text Placeholder 20">
            <a:extLst>
              <a:ext uri="{FF2B5EF4-FFF2-40B4-BE49-F238E27FC236}">
                <a16:creationId xmlns:a16="http://schemas.microsoft.com/office/drawing/2014/main" id="{839554CD-6B01-6812-FF6E-3C93A0D0F4B2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3" y="559076"/>
            <a:ext cx="5506428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7" name="Text Placeholder 18">
            <a:extLst>
              <a:ext uri="{FF2B5EF4-FFF2-40B4-BE49-F238E27FC236}">
                <a16:creationId xmlns:a16="http://schemas.microsoft.com/office/drawing/2014/main" id="{F7D60F76-B1DD-65B6-89A0-F6CC0B27E61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D9FCE697-C3B6-F9B0-DE57-6DF110F6A0FC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2D0192A-DBAA-EA15-1F87-2BB4780B016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4161060085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A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BF690F70-0C8B-4218-DDAB-6DDB361696D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971403" y="1395795"/>
            <a:ext cx="3640327" cy="3404805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3" name="Text Placeholder 20">
            <a:extLst>
              <a:ext uri="{FF2B5EF4-FFF2-40B4-BE49-F238E27FC236}">
                <a16:creationId xmlns:a16="http://schemas.microsoft.com/office/drawing/2014/main" id="{42426D5F-5E69-5D0D-9E43-F6D685F2F63B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4982978" y="559076"/>
            <a:ext cx="3628753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1D106CE3-AE52-6A19-5FE6-CE90AD935F7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988469" y="342900"/>
            <a:ext cx="2694074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18A44426-25D9-1C90-1733-13CD0ABBD8F8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CB330292-B3F6-64B3-B26C-A18DFAA89AB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306400734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A 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CEC351B5-5C7F-1C15-F48C-C281DBC2FED1}"/>
              </a:ext>
            </a:extLst>
          </p:cNvPr>
          <p:cNvSpPr txBox="1"/>
          <p:nvPr userDrawn="1"/>
        </p:nvSpPr>
        <p:spPr>
          <a:xfrm>
            <a:off x="6425400" y="4791624"/>
            <a:ext cx="26303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9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CD1D01DE-F2C8-D7AF-24D8-95779AB481C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04934" y="1458973"/>
            <a:ext cx="3124215" cy="3341627"/>
          </a:xfrm>
          <a:prstGeom prst="rect">
            <a:avLst/>
          </a:prstGeom>
        </p:spPr>
        <p:txBody>
          <a:bodyPr numCol="1" spcCol="457200"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E8E2707E-5D0C-D9AD-6868-2A1D94A64EE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86309" y="559076"/>
            <a:ext cx="3128059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ECF350AD-DDBF-8830-4D0F-3C6FCF1DA76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9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FEC0D0E6-2CE4-7228-C0D1-2E607413F213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76F75E71-8776-6064-C7FE-8A4115BA193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121588906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A 6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nebula in space with stars&#10;&#10;Description automatically generated">
            <a:extLst>
              <a:ext uri="{FF2B5EF4-FFF2-40B4-BE49-F238E27FC236}">
                <a16:creationId xmlns:a16="http://schemas.microsoft.com/office/drawing/2014/main" id="{984EAD4A-61BF-C8A2-800F-850CC3CC045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9144000" cy="5143501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FD9507CC-AB65-7948-17EA-CA59A7B4F309}"/>
              </a:ext>
            </a:extLst>
          </p:cNvPr>
          <p:cNvSpPr/>
          <p:nvPr userDrawn="1"/>
        </p:nvSpPr>
        <p:spPr>
          <a:xfrm rot="10800000">
            <a:off x="2" y="0"/>
            <a:ext cx="9143999" cy="5143500"/>
          </a:xfrm>
          <a:prstGeom prst="rect">
            <a:avLst/>
          </a:prstGeom>
          <a:gradFill>
            <a:gsLst>
              <a:gs pos="3000">
                <a:srgbClr val="000000">
                  <a:alpha val="94285"/>
                </a:srgbClr>
              </a:gs>
              <a:gs pos="44000">
                <a:schemeClr val="tx1"/>
              </a:gs>
              <a:gs pos="100000">
                <a:schemeClr val="accent1">
                  <a:alpha val="0"/>
                  <a:lumMod val="0"/>
                  <a:lumOff val="10000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660D990B-9CC8-826C-CD4D-374E39353ED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832890" y="1520794"/>
            <a:ext cx="1398283" cy="24543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6B213155-73CF-1D67-BBFB-33D36086333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832891" y="1781726"/>
            <a:ext cx="1398293" cy="79269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2E6C9484-CE48-44CE-CE6A-BB79FF2BB3E0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832893" y="1291930"/>
            <a:ext cx="1398283" cy="24543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4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53" name="Text Placeholder 2">
            <a:extLst>
              <a:ext uri="{FF2B5EF4-FFF2-40B4-BE49-F238E27FC236}">
                <a16:creationId xmlns:a16="http://schemas.microsoft.com/office/drawing/2014/main" id="{B28AB96C-3678-3D2F-FB5B-13DF5092E549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04590" y="1520794"/>
            <a:ext cx="1398283" cy="24543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54" name="Text Placeholder 2">
            <a:extLst>
              <a:ext uri="{FF2B5EF4-FFF2-40B4-BE49-F238E27FC236}">
                <a16:creationId xmlns:a16="http://schemas.microsoft.com/office/drawing/2014/main" id="{E4FA538D-C74B-314E-5516-DF016E318D5C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04589" y="1781726"/>
            <a:ext cx="1398293" cy="79269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55" name="Text Placeholder 2">
            <a:extLst>
              <a:ext uri="{FF2B5EF4-FFF2-40B4-BE49-F238E27FC236}">
                <a16:creationId xmlns:a16="http://schemas.microsoft.com/office/drawing/2014/main" id="{61C68ED3-76DA-A142-3640-15C0C61596D5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004593" y="1291930"/>
            <a:ext cx="1398283" cy="24543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4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56" name="Text Placeholder 2">
            <a:extLst>
              <a:ext uri="{FF2B5EF4-FFF2-40B4-BE49-F238E27FC236}">
                <a16:creationId xmlns:a16="http://schemas.microsoft.com/office/drawing/2014/main" id="{D3032DDE-EB21-F873-0F70-8305A28A3326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37516" y="3140045"/>
            <a:ext cx="1398283" cy="24543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57" name="Text Placeholder 2">
            <a:extLst>
              <a:ext uri="{FF2B5EF4-FFF2-40B4-BE49-F238E27FC236}">
                <a16:creationId xmlns:a16="http://schemas.microsoft.com/office/drawing/2014/main" id="{F5598CE2-BCB3-10B5-34A1-77DC5AC4C705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37516" y="3400976"/>
            <a:ext cx="1398293" cy="79269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58" name="Text Placeholder 2">
            <a:extLst>
              <a:ext uri="{FF2B5EF4-FFF2-40B4-BE49-F238E27FC236}">
                <a16:creationId xmlns:a16="http://schemas.microsoft.com/office/drawing/2014/main" id="{DB8A49A5-306A-1ACD-D1F1-F0A737493757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37518" y="2911180"/>
            <a:ext cx="1398283" cy="24543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4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59" name="Text Placeholder 2">
            <a:extLst>
              <a:ext uri="{FF2B5EF4-FFF2-40B4-BE49-F238E27FC236}">
                <a16:creationId xmlns:a16="http://schemas.microsoft.com/office/drawing/2014/main" id="{CF1D6DF8-470E-49C9-D674-4C8B6C266518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2852065" y="3140045"/>
            <a:ext cx="1398283" cy="24543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60" name="Text Placeholder 2">
            <a:extLst>
              <a:ext uri="{FF2B5EF4-FFF2-40B4-BE49-F238E27FC236}">
                <a16:creationId xmlns:a16="http://schemas.microsoft.com/office/drawing/2014/main" id="{E5ABDEC9-461C-36FB-80CF-3CDCE267C3D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2852066" y="3400976"/>
            <a:ext cx="1398293" cy="79269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61" name="Text Placeholder 2">
            <a:extLst>
              <a:ext uri="{FF2B5EF4-FFF2-40B4-BE49-F238E27FC236}">
                <a16:creationId xmlns:a16="http://schemas.microsoft.com/office/drawing/2014/main" id="{2F88A340-B9C7-F329-009F-5F8C4DD425FD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2852068" y="2911180"/>
            <a:ext cx="1398283" cy="24543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4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62" name="Text Placeholder 2">
            <a:extLst>
              <a:ext uri="{FF2B5EF4-FFF2-40B4-BE49-F238E27FC236}">
                <a16:creationId xmlns:a16="http://schemas.microsoft.com/office/drawing/2014/main" id="{D7C06995-CDBE-B7EB-2D9D-5092FE3A5446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5080916" y="3140045"/>
            <a:ext cx="1398283" cy="24543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63" name="Text Placeholder 2">
            <a:extLst>
              <a:ext uri="{FF2B5EF4-FFF2-40B4-BE49-F238E27FC236}">
                <a16:creationId xmlns:a16="http://schemas.microsoft.com/office/drawing/2014/main" id="{8B09D828-9095-898F-B8BE-BE9171B441BD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5080916" y="3400976"/>
            <a:ext cx="1398293" cy="79269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64" name="Text Placeholder 2">
            <a:extLst>
              <a:ext uri="{FF2B5EF4-FFF2-40B4-BE49-F238E27FC236}">
                <a16:creationId xmlns:a16="http://schemas.microsoft.com/office/drawing/2014/main" id="{F7606B96-A826-501B-19C1-9066D76D2988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5080918" y="2911180"/>
            <a:ext cx="1398283" cy="24543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4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76C110F0-CA54-56C5-9735-2B84A136063F}"/>
              </a:ext>
            </a:extLst>
          </p:cNvPr>
          <p:cNvSpPr txBox="1"/>
          <p:nvPr userDrawn="1"/>
        </p:nvSpPr>
        <p:spPr>
          <a:xfrm>
            <a:off x="6425400" y="4791624"/>
            <a:ext cx="26303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900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00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325E97D1-7F10-956F-9404-FB168BA0C0C6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286309" y="559076"/>
            <a:ext cx="3128059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406EE204-6567-EDF3-5119-E04E6227903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9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rgbClr val="1A67E2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7F0F8369-0DF7-9759-5072-803F1C2EFD0E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D4CEBD4F-41A9-153E-0D7C-6F92264D303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2591271235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ASA 6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660D990B-9CC8-826C-CD4D-374E39353ED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832890" y="1520794"/>
            <a:ext cx="1398283" cy="24543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6B213155-73CF-1D67-BBFB-33D36086333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832891" y="1781726"/>
            <a:ext cx="1398293" cy="79269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2E6C9484-CE48-44CE-CE6A-BB79FF2BB3E0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1832893" y="1291930"/>
            <a:ext cx="1398283" cy="24543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4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53" name="Text Placeholder 2">
            <a:extLst>
              <a:ext uri="{FF2B5EF4-FFF2-40B4-BE49-F238E27FC236}">
                <a16:creationId xmlns:a16="http://schemas.microsoft.com/office/drawing/2014/main" id="{B28AB96C-3678-3D2F-FB5B-13DF5092E549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04590" y="1520794"/>
            <a:ext cx="1398283" cy="24543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54" name="Text Placeholder 2">
            <a:extLst>
              <a:ext uri="{FF2B5EF4-FFF2-40B4-BE49-F238E27FC236}">
                <a16:creationId xmlns:a16="http://schemas.microsoft.com/office/drawing/2014/main" id="{E4FA538D-C74B-314E-5516-DF016E318D5C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04589" y="1781726"/>
            <a:ext cx="1398293" cy="79269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55" name="Text Placeholder 2">
            <a:extLst>
              <a:ext uri="{FF2B5EF4-FFF2-40B4-BE49-F238E27FC236}">
                <a16:creationId xmlns:a16="http://schemas.microsoft.com/office/drawing/2014/main" id="{61C68ED3-76DA-A142-3640-15C0C61596D5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004593" y="1291930"/>
            <a:ext cx="1398283" cy="24543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4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56" name="Text Placeholder 2">
            <a:extLst>
              <a:ext uri="{FF2B5EF4-FFF2-40B4-BE49-F238E27FC236}">
                <a16:creationId xmlns:a16="http://schemas.microsoft.com/office/drawing/2014/main" id="{D3032DDE-EB21-F873-0F70-8305A28A3326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37516" y="3140045"/>
            <a:ext cx="1398283" cy="24543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57" name="Text Placeholder 2">
            <a:extLst>
              <a:ext uri="{FF2B5EF4-FFF2-40B4-BE49-F238E27FC236}">
                <a16:creationId xmlns:a16="http://schemas.microsoft.com/office/drawing/2014/main" id="{F5598CE2-BCB3-10B5-34A1-77DC5AC4C705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37516" y="3400976"/>
            <a:ext cx="1398293" cy="79269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58" name="Text Placeholder 2">
            <a:extLst>
              <a:ext uri="{FF2B5EF4-FFF2-40B4-BE49-F238E27FC236}">
                <a16:creationId xmlns:a16="http://schemas.microsoft.com/office/drawing/2014/main" id="{DB8A49A5-306A-1ACD-D1F1-F0A737493757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37518" y="2911180"/>
            <a:ext cx="1398283" cy="24543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4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59" name="Text Placeholder 2">
            <a:extLst>
              <a:ext uri="{FF2B5EF4-FFF2-40B4-BE49-F238E27FC236}">
                <a16:creationId xmlns:a16="http://schemas.microsoft.com/office/drawing/2014/main" id="{CF1D6DF8-470E-49C9-D674-4C8B6C266518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2852065" y="3140045"/>
            <a:ext cx="1398283" cy="24543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60" name="Text Placeholder 2">
            <a:extLst>
              <a:ext uri="{FF2B5EF4-FFF2-40B4-BE49-F238E27FC236}">
                <a16:creationId xmlns:a16="http://schemas.microsoft.com/office/drawing/2014/main" id="{E5ABDEC9-461C-36FB-80CF-3CDCE267C3D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2852066" y="3400976"/>
            <a:ext cx="1398293" cy="79269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61" name="Text Placeholder 2">
            <a:extLst>
              <a:ext uri="{FF2B5EF4-FFF2-40B4-BE49-F238E27FC236}">
                <a16:creationId xmlns:a16="http://schemas.microsoft.com/office/drawing/2014/main" id="{2F88A340-B9C7-F329-009F-5F8C4DD425FD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2852068" y="2911180"/>
            <a:ext cx="1398283" cy="24543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4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62" name="Text Placeholder 2">
            <a:extLst>
              <a:ext uri="{FF2B5EF4-FFF2-40B4-BE49-F238E27FC236}">
                <a16:creationId xmlns:a16="http://schemas.microsoft.com/office/drawing/2014/main" id="{D7C06995-CDBE-B7EB-2D9D-5092FE3A5446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5080916" y="3140045"/>
            <a:ext cx="1398283" cy="24543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63" name="Text Placeholder 2">
            <a:extLst>
              <a:ext uri="{FF2B5EF4-FFF2-40B4-BE49-F238E27FC236}">
                <a16:creationId xmlns:a16="http://schemas.microsoft.com/office/drawing/2014/main" id="{8B09D828-9095-898F-B8BE-BE9171B441BD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5080916" y="3400976"/>
            <a:ext cx="1398293" cy="792696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64" name="Text Placeholder 2">
            <a:extLst>
              <a:ext uri="{FF2B5EF4-FFF2-40B4-BE49-F238E27FC236}">
                <a16:creationId xmlns:a16="http://schemas.microsoft.com/office/drawing/2014/main" id="{F7606B96-A826-501B-19C1-9066D76D2988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5080918" y="2911180"/>
            <a:ext cx="1398283" cy="245431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4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76C110F0-CA54-56C5-9735-2B84A136063F}"/>
              </a:ext>
            </a:extLst>
          </p:cNvPr>
          <p:cNvSpPr txBox="1"/>
          <p:nvPr userDrawn="1"/>
        </p:nvSpPr>
        <p:spPr>
          <a:xfrm>
            <a:off x="6425400" y="4791624"/>
            <a:ext cx="26303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900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00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325E97D1-7F10-956F-9404-FB168BA0C0C6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286309" y="559076"/>
            <a:ext cx="3128059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406EE204-6567-EDF3-5119-E04E6227903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9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rgbClr val="1A67E2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FB84BDE2-566E-7C72-7542-3D14210E7B29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321E60BC-011B-12E1-6D72-015192BA832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234106825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A 7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ACC83978-55B6-C833-0C4A-D6A5869F04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5003" y="2178320"/>
            <a:ext cx="1230796" cy="3769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buNone/>
              <a:defRPr sz="13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1" i="0">
                <a:latin typeface="Avenir Black" panose="02000503020000020003" pitchFamily="2" charset="0"/>
              </a:defRPr>
            </a:lvl2pPr>
            <a:lvl3pPr>
              <a:defRPr b="1" i="0">
                <a:latin typeface="Avenir Black" panose="02000503020000020003" pitchFamily="2" charset="0"/>
              </a:defRPr>
            </a:lvl3pPr>
            <a:lvl4pPr>
              <a:defRPr b="1" i="0">
                <a:latin typeface="Avenir Black" panose="02000503020000020003" pitchFamily="2" charset="0"/>
              </a:defRPr>
            </a:lvl4pPr>
            <a:lvl5pPr>
              <a:defRPr b="1" i="0">
                <a:latin typeface="Avenir Black" panose="02000503020000020003" pitchFamily="2" charset="0"/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916AB521-C08A-4BFB-5ED7-A3C946CFAE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35002" y="2625047"/>
            <a:ext cx="1233678" cy="17302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1" i="0">
                <a:latin typeface="Avenir Black" panose="02000503020000020003" pitchFamily="2" charset="0"/>
              </a:defRPr>
            </a:lvl2pPr>
            <a:lvl3pPr>
              <a:defRPr b="1" i="0">
                <a:latin typeface="Avenir Black" panose="02000503020000020003" pitchFamily="2" charset="0"/>
              </a:defRPr>
            </a:lvl3pPr>
            <a:lvl4pPr>
              <a:defRPr b="1" i="0">
                <a:latin typeface="Avenir Black" panose="02000503020000020003" pitchFamily="2" charset="0"/>
              </a:defRPr>
            </a:lvl4pPr>
            <a:lvl5pPr>
              <a:defRPr b="1" i="0">
                <a:latin typeface="Avenir Black" panose="02000503020000020003" pitchFamily="2" charset="0"/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56" name="Text Placeholder 10">
            <a:extLst>
              <a:ext uri="{FF2B5EF4-FFF2-40B4-BE49-F238E27FC236}">
                <a16:creationId xmlns:a16="http://schemas.microsoft.com/office/drawing/2014/main" id="{83EF3970-6568-13DF-3FE9-76AFEBF0D7A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136144" y="2178320"/>
            <a:ext cx="1230796" cy="3769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buNone/>
              <a:defRPr sz="13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1" i="0">
                <a:latin typeface="Avenir Black" panose="02000503020000020003" pitchFamily="2" charset="0"/>
              </a:defRPr>
            </a:lvl2pPr>
            <a:lvl3pPr>
              <a:defRPr b="1" i="0">
                <a:latin typeface="Avenir Black" panose="02000503020000020003" pitchFamily="2" charset="0"/>
              </a:defRPr>
            </a:lvl3pPr>
            <a:lvl4pPr>
              <a:defRPr b="1" i="0">
                <a:latin typeface="Avenir Black" panose="02000503020000020003" pitchFamily="2" charset="0"/>
              </a:defRPr>
            </a:lvl4pPr>
            <a:lvl5pPr>
              <a:defRPr b="1" i="0">
                <a:latin typeface="Avenir Black" panose="02000503020000020003" pitchFamily="2" charset="0"/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57" name="Text Placeholder 10">
            <a:extLst>
              <a:ext uri="{FF2B5EF4-FFF2-40B4-BE49-F238E27FC236}">
                <a16:creationId xmlns:a16="http://schemas.microsoft.com/office/drawing/2014/main" id="{234B484A-FD3E-DF77-DAFB-8D4FA5AB98D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136142" y="2625047"/>
            <a:ext cx="1233678" cy="17302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1" i="0">
                <a:latin typeface="Avenir Black" panose="02000503020000020003" pitchFamily="2" charset="0"/>
              </a:defRPr>
            </a:lvl2pPr>
            <a:lvl3pPr>
              <a:defRPr b="1" i="0">
                <a:latin typeface="Avenir Black" panose="02000503020000020003" pitchFamily="2" charset="0"/>
              </a:defRPr>
            </a:lvl3pPr>
            <a:lvl4pPr>
              <a:defRPr b="1" i="0">
                <a:latin typeface="Avenir Black" panose="02000503020000020003" pitchFamily="2" charset="0"/>
              </a:defRPr>
            </a:lvl4pPr>
            <a:lvl5pPr>
              <a:defRPr b="1" i="0">
                <a:latin typeface="Avenir Black" panose="02000503020000020003" pitchFamily="2" charset="0"/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60" name="Text Placeholder 10">
            <a:extLst>
              <a:ext uri="{FF2B5EF4-FFF2-40B4-BE49-F238E27FC236}">
                <a16:creationId xmlns:a16="http://schemas.microsoft.com/office/drawing/2014/main" id="{F3328BAC-F627-84B0-819A-C1F01A9535A9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3864003" y="2178320"/>
            <a:ext cx="1230796" cy="3769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buNone/>
              <a:defRPr sz="13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1" i="0">
                <a:latin typeface="Avenir Black" panose="02000503020000020003" pitchFamily="2" charset="0"/>
              </a:defRPr>
            </a:lvl2pPr>
            <a:lvl3pPr>
              <a:defRPr b="1" i="0">
                <a:latin typeface="Avenir Black" panose="02000503020000020003" pitchFamily="2" charset="0"/>
              </a:defRPr>
            </a:lvl3pPr>
            <a:lvl4pPr>
              <a:defRPr b="1" i="0">
                <a:latin typeface="Avenir Black" panose="02000503020000020003" pitchFamily="2" charset="0"/>
              </a:defRPr>
            </a:lvl4pPr>
            <a:lvl5pPr>
              <a:defRPr b="1" i="0">
                <a:latin typeface="Avenir Black" panose="02000503020000020003" pitchFamily="2" charset="0"/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61" name="Text Placeholder 10">
            <a:extLst>
              <a:ext uri="{FF2B5EF4-FFF2-40B4-BE49-F238E27FC236}">
                <a16:creationId xmlns:a16="http://schemas.microsoft.com/office/drawing/2014/main" id="{6EAF0521-7BCA-CAF9-4A88-6F68396B8AD4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864002" y="2625047"/>
            <a:ext cx="1233678" cy="17302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1" i="0">
                <a:latin typeface="Avenir Black" panose="02000503020000020003" pitchFamily="2" charset="0"/>
              </a:defRPr>
            </a:lvl2pPr>
            <a:lvl3pPr>
              <a:defRPr b="1" i="0">
                <a:latin typeface="Avenir Black" panose="02000503020000020003" pitchFamily="2" charset="0"/>
              </a:defRPr>
            </a:lvl3pPr>
            <a:lvl4pPr>
              <a:defRPr b="1" i="0">
                <a:latin typeface="Avenir Black" panose="02000503020000020003" pitchFamily="2" charset="0"/>
              </a:defRPr>
            </a:lvl4pPr>
            <a:lvl5pPr>
              <a:defRPr b="1" i="0">
                <a:latin typeface="Avenir Black" panose="02000503020000020003" pitchFamily="2" charset="0"/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64" name="Text Placeholder 10">
            <a:extLst>
              <a:ext uri="{FF2B5EF4-FFF2-40B4-BE49-F238E27FC236}">
                <a16:creationId xmlns:a16="http://schemas.microsoft.com/office/drawing/2014/main" id="{D8C11D4E-17CD-9611-2F24-E636ADCB9C8E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565144" y="2178320"/>
            <a:ext cx="1230796" cy="3769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buNone/>
              <a:defRPr sz="13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1" i="0">
                <a:latin typeface="Avenir Black" panose="02000503020000020003" pitchFamily="2" charset="0"/>
              </a:defRPr>
            </a:lvl2pPr>
            <a:lvl3pPr>
              <a:defRPr b="1" i="0">
                <a:latin typeface="Avenir Black" panose="02000503020000020003" pitchFamily="2" charset="0"/>
              </a:defRPr>
            </a:lvl3pPr>
            <a:lvl4pPr>
              <a:defRPr b="1" i="0">
                <a:latin typeface="Avenir Black" panose="02000503020000020003" pitchFamily="2" charset="0"/>
              </a:defRPr>
            </a:lvl4pPr>
            <a:lvl5pPr>
              <a:defRPr b="1" i="0">
                <a:latin typeface="Avenir Black" panose="02000503020000020003" pitchFamily="2" charset="0"/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65" name="Text Placeholder 10">
            <a:extLst>
              <a:ext uri="{FF2B5EF4-FFF2-40B4-BE49-F238E27FC236}">
                <a16:creationId xmlns:a16="http://schemas.microsoft.com/office/drawing/2014/main" id="{5611E1E5-F5BE-AC3F-AEEF-F3AA5A0CE2CC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565142" y="2625047"/>
            <a:ext cx="1233678" cy="17302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1" i="0">
                <a:latin typeface="Avenir Black" panose="02000503020000020003" pitchFamily="2" charset="0"/>
              </a:defRPr>
            </a:lvl2pPr>
            <a:lvl3pPr>
              <a:defRPr b="1" i="0">
                <a:latin typeface="Avenir Black" panose="02000503020000020003" pitchFamily="2" charset="0"/>
              </a:defRPr>
            </a:lvl3pPr>
            <a:lvl4pPr>
              <a:defRPr b="1" i="0">
                <a:latin typeface="Avenir Black" panose="02000503020000020003" pitchFamily="2" charset="0"/>
              </a:defRPr>
            </a:lvl4pPr>
            <a:lvl5pPr>
              <a:defRPr b="1" i="0">
                <a:latin typeface="Avenir Black" panose="02000503020000020003" pitchFamily="2" charset="0"/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68" name="Text Placeholder 10">
            <a:extLst>
              <a:ext uri="{FF2B5EF4-FFF2-40B4-BE49-F238E27FC236}">
                <a16:creationId xmlns:a16="http://schemas.microsoft.com/office/drawing/2014/main" id="{418EA40C-931C-FDE2-89A6-8EDD80227A9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239564" y="2178320"/>
            <a:ext cx="1230796" cy="376977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buNone/>
              <a:defRPr sz="13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1" i="0">
                <a:latin typeface="Avenir Black" panose="02000503020000020003" pitchFamily="2" charset="0"/>
              </a:defRPr>
            </a:lvl2pPr>
            <a:lvl3pPr>
              <a:defRPr b="1" i="0">
                <a:latin typeface="Avenir Black" panose="02000503020000020003" pitchFamily="2" charset="0"/>
              </a:defRPr>
            </a:lvl3pPr>
            <a:lvl4pPr>
              <a:defRPr b="1" i="0">
                <a:latin typeface="Avenir Black" panose="02000503020000020003" pitchFamily="2" charset="0"/>
              </a:defRPr>
            </a:lvl4pPr>
            <a:lvl5pPr>
              <a:defRPr b="1" i="0">
                <a:latin typeface="Avenir Black" panose="02000503020000020003" pitchFamily="2" charset="0"/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69" name="Text Placeholder 10">
            <a:extLst>
              <a:ext uri="{FF2B5EF4-FFF2-40B4-BE49-F238E27FC236}">
                <a16:creationId xmlns:a16="http://schemas.microsoft.com/office/drawing/2014/main" id="{D5BDA3C0-6898-D7B2-7347-53880FCAA488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7239563" y="2625047"/>
            <a:ext cx="1233678" cy="17302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1" i="0">
                <a:latin typeface="Avenir Black" panose="02000503020000020003" pitchFamily="2" charset="0"/>
              </a:defRPr>
            </a:lvl2pPr>
            <a:lvl3pPr>
              <a:defRPr b="1" i="0">
                <a:latin typeface="Avenir Black" panose="02000503020000020003" pitchFamily="2" charset="0"/>
              </a:defRPr>
            </a:lvl3pPr>
            <a:lvl4pPr>
              <a:defRPr b="1" i="0">
                <a:latin typeface="Avenir Black" panose="02000503020000020003" pitchFamily="2" charset="0"/>
              </a:defRPr>
            </a:lvl4pPr>
            <a:lvl5pPr>
              <a:defRPr b="1" i="0">
                <a:latin typeface="Avenir Black" panose="02000503020000020003" pitchFamily="2" charset="0"/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7E23A584-CA8D-1FE0-7E26-665126AE26EE}"/>
              </a:ext>
            </a:extLst>
          </p:cNvPr>
          <p:cNvSpPr txBox="1"/>
          <p:nvPr userDrawn="1"/>
        </p:nvSpPr>
        <p:spPr>
          <a:xfrm>
            <a:off x="6425400" y="4791624"/>
            <a:ext cx="26303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900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00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51B53836-DEBD-4CDA-3FCF-4E54B7D3F2D2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86309" y="559076"/>
            <a:ext cx="3128059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E32E58E8-4732-0FE1-CE0D-FD02EEA22BE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9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CAA26E8A-A13D-834F-EE22-98EC51D61A36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AB4DD313-2CB5-9B49-CAFC-79B54A3EC7C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139139252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quential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D732543C-DB31-A25D-4037-B09FEE79911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90198" y="2822686"/>
            <a:ext cx="2487978" cy="27462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3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2F1E34DF-F1B9-057B-A5AA-538341C3662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90198" y="2353925"/>
            <a:ext cx="2487978" cy="30981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225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0C2686BD-C3F7-2387-13CA-B8D6DFF0E94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90198" y="3132499"/>
            <a:ext cx="2487978" cy="10922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79F37E86-5CC9-5D37-5045-24C3DC6822C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90198" y="1747856"/>
            <a:ext cx="945174" cy="60607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3300" b="1" i="0" spc="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1</a:t>
            </a:r>
          </a:p>
        </p:txBody>
      </p:sp>
      <p:sp>
        <p:nvSpPr>
          <p:cNvPr id="72" name="Text Placeholder 2">
            <a:extLst>
              <a:ext uri="{FF2B5EF4-FFF2-40B4-BE49-F238E27FC236}">
                <a16:creationId xmlns:a16="http://schemas.microsoft.com/office/drawing/2014/main" id="{16C1AE6B-BC14-F29E-DE2B-1AF77C4B9E3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328011" y="2822686"/>
            <a:ext cx="2487978" cy="27462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3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73" name="Text Placeholder 2">
            <a:extLst>
              <a:ext uri="{FF2B5EF4-FFF2-40B4-BE49-F238E27FC236}">
                <a16:creationId xmlns:a16="http://schemas.microsoft.com/office/drawing/2014/main" id="{285CF51A-4E15-A7D6-7CC6-8DABD5A3CA3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328011" y="2353925"/>
            <a:ext cx="2487978" cy="30981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225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74" name="Text Placeholder 2">
            <a:extLst>
              <a:ext uri="{FF2B5EF4-FFF2-40B4-BE49-F238E27FC236}">
                <a16:creationId xmlns:a16="http://schemas.microsoft.com/office/drawing/2014/main" id="{D3E6CD2C-5804-CCB7-A922-D61228B3EE1B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328011" y="3132499"/>
            <a:ext cx="2487978" cy="10922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76" name="Text Placeholder 2">
            <a:extLst>
              <a:ext uri="{FF2B5EF4-FFF2-40B4-BE49-F238E27FC236}">
                <a16:creationId xmlns:a16="http://schemas.microsoft.com/office/drawing/2014/main" id="{97D8BCDB-EE56-C206-9988-11F2F37AC5D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28011" y="1747856"/>
            <a:ext cx="945174" cy="60607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3300" b="1" i="0" spc="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2</a:t>
            </a:r>
          </a:p>
        </p:txBody>
      </p:sp>
      <p:sp>
        <p:nvSpPr>
          <p:cNvPr id="77" name="Text Placeholder 2">
            <a:extLst>
              <a:ext uri="{FF2B5EF4-FFF2-40B4-BE49-F238E27FC236}">
                <a16:creationId xmlns:a16="http://schemas.microsoft.com/office/drawing/2014/main" id="{34D4FC57-8DBB-F804-68FC-5DAE9CF5ACCB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337482" y="2822686"/>
            <a:ext cx="2487978" cy="27462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35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78" name="Text Placeholder 2">
            <a:extLst>
              <a:ext uri="{FF2B5EF4-FFF2-40B4-BE49-F238E27FC236}">
                <a16:creationId xmlns:a16="http://schemas.microsoft.com/office/drawing/2014/main" id="{20C5A63D-4CB9-6507-F837-2FBF42F15E0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6337482" y="2353925"/>
            <a:ext cx="2487978" cy="30981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225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79" name="Text Placeholder 2">
            <a:extLst>
              <a:ext uri="{FF2B5EF4-FFF2-40B4-BE49-F238E27FC236}">
                <a16:creationId xmlns:a16="http://schemas.microsoft.com/office/drawing/2014/main" id="{B937A18F-49F5-D443-D937-AD88B5B7DE8E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337482" y="3132499"/>
            <a:ext cx="2487978" cy="1092257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81" name="Text Placeholder 2">
            <a:extLst>
              <a:ext uri="{FF2B5EF4-FFF2-40B4-BE49-F238E27FC236}">
                <a16:creationId xmlns:a16="http://schemas.microsoft.com/office/drawing/2014/main" id="{4EC5E460-62E9-7559-7E18-F916B9FB292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337482" y="1747856"/>
            <a:ext cx="945174" cy="60607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3300" b="1" i="0" spc="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709E12-EEAA-21C4-A119-BC9504CAE99A}"/>
              </a:ext>
            </a:extLst>
          </p:cNvPr>
          <p:cNvSpPr txBox="1"/>
          <p:nvPr userDrawn="1"/>
        </p:nvSpPr>
        <p:spPr>
          <a:xfrm>
            <a:off x="6425400" y="4791624"/>
            <a:ext cx="26303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9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57E543B0-128D-43F5-FE7D-FCF24DD19F63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86309" y="559076"/>
            <a:ext cx="3128059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6" name="Text Placeholder 18">
            <a:extLst>
              <a:ext uri="{FF2B5EF4-FFF2-40B4-BE49-F238E27FC236}">
                <a16:creationId xmlns:a16="http://schemas.microsoft.com/office/drawing/2014/main" id="{B9D51F1A-C42C-B273-B259-94DD68E1B1F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9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rgbClr val="1A67E2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SECTION TITLE HERE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0CB38844-8C41-E02D-ED80-DDB243D526DF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7869EBF-4198-734A-E62D-0BDBF00E39D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366159970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quential 4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B8A669E1-03B8-D9EE-85AD-98D64B0F0C2D}"/>
              </a:ext>
            </a:extLst>
          </p:cNvPr>
          <p:cNvSpPr>
            <a:spLocks noGrp="1"/>
          </p:cNvSpPr>
          <p:nvPr>
            <p:ph type="pic" sz="quarter" idx="35" hasCustomPrompt="1"/>
          </p:nvPr>
        </p:nvSpPr>
        <p:spPr>
          <a:xfrm>
            <a:off x="299326" y="1225534"/>
            <a:ext cx="4215532" cy="22769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D3B60C8F-1CBD-58E7-F76E-3E7594C8002C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3877546"/>
            <a:ext cx="4228549" cy="38412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3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0971C72-183E-05DD-F80E-02B7E7C26A4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3603630"/>
            <a:ext cx="4228549" cy="27391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PROJECT, MISSION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8B0B9C95-387C-09CF-15AB-777D5F75FBF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86308" y="4261669"/>
            <a:ext cx="4228549" cy="53893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Body Copy</a:t>
            </a:r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9E160841-5BB7-5777-AD86-7E3C05AEB37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038485" y="799431"/>
            <a:ext cx="3819195" cy="21338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A9856336-7552-AE7E-7412-DAAE5C772C5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5038483" y="1060364"/>
            <a:ext cx="3819209" cy="3963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FC6DABE6-1236-8D33-6B33-1453C1854E9D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5038492" y="570566"/>
            <a:ext cx="3819170" cy="20300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450">
                <a:solidFill>
                  <a:schemeClr val="accent5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A4B70DD3-9076-7ECA-CD37-AC29713B0BCA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038485" y="1902021"/>
            <a:ext cx="3819195" cy="21338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F1F5A00C-A788-4EB3-8FED-54FCF577A91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038483" y="2162954"/>
            <a:ext cx="3819209" cy="3963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E1D91A0B-7851-38A5-E98B-13F1A07E6679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5038492" y="1673155"/>
            <a:ext cx="3819170" cy="20300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450">
                <a:solidFill>
                  <a:schemeClr val="accent5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280581D2-650E-205E-B556-0D724D7E6E98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038485" y="3004610"/>
            <a:ext cx="3819195" cy="21338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584FCC8D-3EB5-A08E-7C42-7AA4FA4E0025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5038483" y="3265542"/>
            <a:ext cx="3819209" cy="3963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EFC9DE7C-CF5A-04A3-A957-F5A35E4953AF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038492" y="2775744"/>
            <a:ext cx="3819170" cy="20300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450">
                <a:solidFill>
                  <a:schemeClr val="accent5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29" name="Text Placeholder 2">
            <a:extLst>
              <a:ext uri="{FF2B5EF4-FFF2-40B4-BE49-F238E27FC236}">
                <a16:creationId xmlns:a16="http://schemas.microsoft.com/office/drawing/2014/main" id="{348CB84D-F953-4DE9-540F-87D5AFDED143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038485" y="4143321"/>
            <a:ext cx="3819195" cy="213381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05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Chart Subhead</a:t>
            </a:r>
          </a:p>
        </p:txBody>
      </p:sp>
      <p:sp>
        <p:nvSpPr>
          <p:cNvPr id="30" name="Text Placeholder 2">
            <a:extLst>
              <a:ext uri="{FF2B5EF4-FFF2-40B4-BE49-F238E27FC236}">
                <a16:creationId xmlns:a16="http://schemas.microsoft.com/office/drawing/2014/main" id="{89FB895D-DD76-855A-E5A8-1DB182E5455C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5038483" y="4404256"/>
            <a:ext cx="3819209" cy="3963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05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31" name="Text Placeholder 2">
            <a:extLst>
              <a:ext uri="{FF2B5EF4-FFF2-40B4-BE49-F238E27FC236}">
                <a16:creationId xmlns:a16="http://schemas.microsoft.com/office/drawing/2014/main" id="{F92F4A21-CFB6-06CD-0B8C-B95A92B87599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038492" y="3914457"/>
            <a:ext cx="3819170" cy="203009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750" b="0" i="0" spc="450">
                <a:solidFill>
                  <a:schemeClr val="accent5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1B6F7E9-D6F2-7CAD-AAEF-FC42C14130C7}"/>
              </a:ext>
            </a:extLst>
          </p:cNvPr>
          <p:cNvSpPr txBox="1"/>
          <p:nvPr userDrawn="1"/>
        </p:nvSpPr>
        <p:spPr>
          <a:xfrm>
            <a:off x="6425400" y="4791624"/>
            <a:ext cx="26303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900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00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412AA063-C942-CA6A-155F-911A67896738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86308" y="559076"/>
            <a:ext cx="4228549" cy="581439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7BED9CDA-ECD4-3767-939A-AC6FA1EF0DD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8" y="342900"/>
            <a:ext cx="4228549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B8470342-A1F0-976E-EE0B-389925020866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36E9C2C2-2F61-60E8-799B-2FF858FE15E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195448353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quential 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FEFE162-9431-BAED-9186-35428399F51B}"/>
              </a:ext>
            </a:extLst>
          </p:cNvPr>
          <p:cNvCxnSpPr>
            <a:cxnSpLocks/>
          </p:cNvCxnSpPr>
          <p:nvPr userDrawn="1"/>
        </p:nvCxnSpPr>
        <p:spPr>
          <a:xfrm>
            <a:off x="1314450" y="2882071"/>
            <a:ext cx="65151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>
            <a:extLst>
              <a:ext uri="{FF2B5EF4-FFF2-40B4-BE49-F238E27FC236}">
                <a16:creationId xmlns:a16="http://schemas.microsoft.com/office/drawing/2014/main" id="{CBDF725A-9E65-0E3D-C01A-8B0089DDD0CA}"/>
              </a:ext>
            </a:extLst>
          </p:cNvPr>
          <p:cNvSpPr/>
          <p:nvPr userDrawn="1"/>
        </p:nvSpPr>
        <p:spPr>
          <a:xfrm>
            <a:off x="1269383" y="2837004"/>
            <a:ext cx="90134" cy="90134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90EEAF0E-D281-50F1-ED30-C1657BFA7B64}"/>
              </a:ext>
            </a:extLst>
          </p:cNvPr>
          <p:cNvSpPr/>
          <p:nvPr userDrawn="1"/>
        </p:nvSpPr>
        <p:spPr>
          <a:xfrm>
            <a:off x="3441084" y="2837004"/>
            <a:ext cx="90134" cy="90134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2CB11DDA-C5E0-04B1-A4B2-AF2CC6AEF3BC}"/>
              </a:ext>
            </a:extLst>
          </p:cNvPr>
          <p:cNvSpPr/>
          <p:nvPr userDrawn="1"/>
        </p:nvSpPr>
        <p:spPr>
          <a:xfrm>
            <a:off x="5612784" y="2837004"/>
            <a:ext cx="90134" cy="90134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3601AD9-66FE-84A2-0F9B-0E3BBF77A229}"/>
              </a:ext>
            </a:extLst>
          </p:cNvPr>
          <p:cNvSpPr/>
          <p:nvPr userDrawn="1"/>
        </p:nvSpPr>
        <p:spPr>
          <a:xfrm>
            <a:off x="7784484" y="2837004"/>
            <a:ext cx="90134" cy="90134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4EAC302E-C010-D9DD-9EE2-C0FD8362FF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3087072"/>
            <a:ext cx="2057132" cy="273995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38" name="Text Placeholder 2">
            <a:extLst>
              <a:ext uri="{FF2B5EF4-FFF2-40B4-BE49-F238E27FC236}">
                <a16:creationId xmlns:a16="http://schemas.microsoft.com/office/drawing/2014/main" id="{65F54CB1-5779-FFB1-AB89-807D8E65422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3368999"/>
            <a:ext cx="2057132" cy="203999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64478DFC-6BE2-BBE2-E581-D1B2AA26B13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86308" y="3666255"/>
            <a:ext cx="2057132" cy="79178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49" name="Text Placeholder 2">
            <a:extLst>
              <a:ext uri="{FF2B5EF4-FFF2-40B4-BE49-F238E27FC236}">
                <a16:creationId xmlns:a16="http://schemas.microsoft.com/office/drawing/2014/main" id="{791ACDE9-2698-BD7D-9883-B20674C5210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457726" y="3087072"/>
            <a:ext cx="2057132" cy="273995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50" name="Text Placeholder 2">
            <a:extLst>
              <a:ext uri="{FF2B5EF4-FFF2-40B4-BE49-F238E27FC236}">
                <a16:creationId xmlns:a16="http://schemas.microsoft.com/office/drawing/2014/main" id="{7FEFE99E-C903-4AA2-2B4B-CA9A6133087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457726" y="3368999"/>
            <a:ext cx="2057132" cy="203999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51" name="Text Placeholder 2">
            <a:extLst>
              <a:ext uri="{FF2B5EF4-FFF2-40B4-BE49-F238E27FC236}">
                <a16:creationId xmlns:a16="http://schemas.microsoft.com/office/drawing/2014/main" id="{61165F72-A30A-6CBF-EC08-F653167549F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457726" y="3666255"/>
            <a:ext cx="2057132" cy="79178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52" name="Text Placeholder 2">
            <a:extLst>
              <a:ext uri="{FF2B5EF4-FFF2-40B4-BE49-F238E27FC236}">
                <a16:creationId xmlns:a16="http://schemas.microsoft.com/office/drawing/2014/main" id="{737E75BB-AB37-B6B8-670A-48511F9CEF2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629143" y="3087072"/>
            <a:ext cx="2057132" cy="273995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53" name="Text Placeholder 2">
            <a:extLst>
              <a:ext uri="{FF2B5EF4-FFF2-40B4-BE49-F238E27FC236}">
                <a16:creationId xmlns:a16="http://schemas.microsoft.com/office/drawing/2014/main" id="{7AF14D03-1266-2098-C8B3-5AD12CF1289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629143" y="3368999"/>
            <a:ext cx="2057132" cy="203999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54" name="Text Placeholder 2">
            <a:extLst>
              <a:ext uri="{FF2B5EF4-FFF2-40B4-BE49-F238E27FC236}">
                <a16:creationId xmlns:a16="http://schemas.microsoft.com/office/drawing/2014/main" id="{466D8297-1F69-BD38-C084-4FEACDA182B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629143" y="3666255"/>
            <a:ext cx="2057132" cy="79178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55" name="Text Placeholder 2">
            <a:extLst>
              <a:ext uri="{FF2B5EF4-FFF2-40B4-BE49-F238E27FC236}">
                <a16:creationId xmlns:a16="http://schemas.microsoft.com/office/drawing/2014/main" id="{351AC3FB-D5C7-ECAC-E5C2-756ED91268C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800560" y="3087072"/>
            <a:ext cx="2057132" cy="273995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56" name="Text Placeholder 2">
            <a:extLst>
              <a:ext uri="{FF2B5EF4-FFF2-40B4-BE49-F238E27FC236}">
                <a16:creationId xmlns:a16="http://schemas.microsoft.com/office/drawing/2014/main" id="{F244D697-6151-A3D5-94EE-CFD94B77ABB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800560" y="3368999"/>
            <a:ext cx="2057132" cy="203999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57" name="Text Placeholder 2">
            <a:extLst>
              <a:ext uri="{FF2B5EF4-FFF2-40B4-BE49-F238E27FC236}">
                <a16:creationId xmlns:a16="http://schemas.microsoft.com/office/drawing/2014/main" id="{C960E32B-F4EA-041C-19BC-BBA22D2628A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800560" y="3666255"/>
            <a:ext cx="2057132" cy="79178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E6ED1F1-AA90-2178-66A8-C866C550F23E}"/>
              </a:ext>
            </a:extLst>
          </p:cNvPr>
          <p:cNvSpPr txBox="1"/>
          <p:nvPr userDrawn="1"/>
        </p:nvSpPr>
        <p:spPr>
          <a:xfrm>
            <a:off x="6425400" y="4791624"/>
            <a:ext cx="26303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9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D4B4A50F-77C1-C621-E71A-65F90EE2DF3E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86309" y="559076"/>
            <a:ext cx="3128059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Slide Title 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137B4BF2-05E8-6649-1AF0-0FFD2F16164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9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C68F94D-4C4B-2034-D392-72CBA7434914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286308" y="1543050"/>
            <a:ext cx="2057132" cy="1028700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/>
            </a:lvl1pPr>
          </a:lstStyle>
          <a:p>
            <a:endParaRPr lang="en-US"/>
          </a:p>
        </p:txBody>
      </p:sp>
      <p:sp>
        <p:nvSpPr>
          <p:cNvPr id="8" name="Picture Placeholder 4">
            <a:extLst>
              <a:ext uri="{FF2B5EF4-FFF2-40B4-BE49-F238E27FC236}">
                <a16:creationId xmlns:a16="http://schemas.microsoft.com/office/drawing/2014/main" id="{4EA1F97B-72AE-B862-33F7-7644D8624FD6}"/>
              </a:ext>
            </a:extLst>
          </p:cNvPr>
          <p:cNvSpPr>
            <a:spLocks noGrp="1"/>
          </p:cNvSpPr>
          <p:nvPr>
            <p:ph type="pic" sz="quarter" idx="54"/>
          </p:nvPr>
        </p:nvSpPr>
        <p:spPr>
          <a:xfrm>
            <a:off x="2457725" y="1543050"/>
            <a:ext cx="2057132" cy="1028700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/>
            </a:lvl1pPr>
          </a:lstStyle>
          <a:p>
            <a:endParaRPr lang="en-US"/>
          </a:p>
        </p:txBody>
      </p:sp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0F3DB52B-2957-CD65-A0CC-AAD756087AF5}"/>
              </a:ext>
            </a:extLst>
          </p:cNvPr>
          <p:cNvSpPr>
            <a:spLocks noGrp="1"/>
          </p:cNvSpPr>
          <p:nvPr>
            <p:ph type="pic" sz="quarter" idx="55"/>
          </p:nvPr>
        </p:nvSpPr>
        <p:spPr>
          <a:xfrm>
            <a:off x="4629142" y="1543050"/>
            <a:ext cx="2057132" cy="1028700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/>
            </a:lvl1pPr>
          </a:lstStyle>
          <a:p>
            <a:endParaRPr lang="en-US"/>
          </a:p>
        </p:txBody>
      </p:sp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AC18A47E-DA96-22B1-D803-8E0068438027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6800560" y="1543050"/>
            <a:ext cx="2057132" cy="1028700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/>
            </a:lvl1pPr>
          </a:lstStyle>
          <a:p>
            <a:endParaRPr lang="en-US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A513C5C8-E353-8084-4728-481280CAC81C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19D0C5E0-1619-5CD0-873B-B1EB8218333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87898391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quential 5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FEFE162-9431-BAED-9186-35428399F51B}"/>
              </a:ext>
            </a:extLst>
          </p:cNvPr>
          <p:cNvCxnSpPr>
            <a:cxnSpLocks/>
          </p:cNvCxnSpPr>
          <p:nvPr userDrawn="1"/>
        </p:nvCxnSpPr>
        <p:spPr>
          <a:xfrm>
            <a:off x="1314450" y="2882071"/>
            <a:ext cx="65151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al 32">
            <a:extLst>
              <a:ext uri="{FF2B5EF4-FFF2-40B4-BE49-F238E27FC236}">
                <a16:creationId xmlns:a16="http://schemas.microsoft.com/office/drawing/2014/main" id="{CBDF725A-9E65-0E3D-C01A-8B0089DDD0CA}"/>
              </a:ext>
            </a:extLst>
          </p:cNvPr>
          <p:cNvSpPr/>
          <p:nvPr userDrawn="1"/>
        </p:nvSpPr>
        <p:spPr>
          <a:xfrm>
            <a:off x="1269383" y="2837004"/>
            <a:ext cx="90134" cy="90134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>
              <a:solidFill>
                <a:schemeClr val="bg1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90EEAF0E-D281-50F1-ED30-C1657BFA7B64}"/>
              </a:ext>
            </a:extLst>
          </p:cNvPr>
          <p:cNvSpPr/>
          <p:nvPr userDrawn="1"/>
        </p:nvSpPr>
        <p:spPr>
          <a:xfrm>
            <a:off x="3441084" y="2837004"/>
            <a:ext cx="90134" cy="90134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>
              <a:solidFill>
                <a:schemeClr val="bg1"/>
              </a:solidFill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2CB11DDA-C5E0-04B1-A4B2-AF2CC6AEF3BC}"/>
              </a:ext>
            </a:extLst>
          </p:cNvPr>
          <p:cNvSpPr/>
          <p:nvPr userDrawn="1"/>
        </p:nvSpPr>
        <p:spPr>
          <a:xfrm>
            <a:off x="5612784" y="2837004"/>
            <a:ext cx="90134" cy="90134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>
              <a:solidFill>
                <a:schemeClr val="bg1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3601AD9-66FE-84A2-0F9B-0E3BBF77A229}"/>
              </a:ext>
            </a:extLst>
          </p:cNvPr>
          <p:cNvSpPr/>
          <p:nvPr userDrawn="1"/>
        </p:nvSpPr>
        <p:spPr>
          <a:xfrm>
            <a:off x="7784484" y="2837004"/>
            <a:ext cx="90134" cy="90134"/>
          </a:xfrm>
          <a:prstGeom prst="ellipse">
            <a:avLst/>
          </a:prstGeom>
          <a:solidFill>
            <a:schemeClr val="accent3"/>
          </a:solidFill>
          <a:ln w="254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>
              <a:solidFill>
                <a:schemeClr val="bg1"/>
              </a:solidFill>
            </a:endParaRPr>
          </a:p>
        </p:txBody>
      </p:sp>
      <p:sp>
        <p:nvSpPr>
          <p:cNvPr id="37" name="Text Placeholder 2">
            <a:extLst>
              <a:ext uri="{FF2B5EF4-FFF2-40B4-BE49-F238E27FC236}">
                <a16:creationId xmlns:a16="http://schemas.microsoft.com/office/drawing/2014/main" id="{4EAC302E-C010-D9DD-9EE2-C0FD8362FF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86308" y="3087072"/>
            <a:ext cx="2057132" cy="273995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750" b="0" i="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38" name="Text Placeholder 2">
            <a:extLst>
              <a:ext uri="{FF2B5EF4-FFF2-40B4-BE49-F238E27FC236}">
                <a16:creationId xmlns:a16="http://schemas.microsoft.com/office/drawing/2014/main" id="{65F54CB1-5779-FFB1-AB89-807D8E65422E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3368999"/>
            <a:ext cx="2057132" cy="203999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350" b="1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39" name="Text Placeholder 2">
            <a:extLst>
              <a:ext uri="{FF2B5EF4-FFF2-40B4-BE49-F238E27FC236}">
                <a16:creationId xmlns:a16="http://schemas.microsoft.com/office/drawing/2014/main" id="{64478DFC-6BE2-BBE2-E581-D1B2AA26B13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286308" y="3666255"/>
            <a:ext cx="2057132" cy="79178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</p:txBody>
      </p:sp>
      <p:sp>
        <p:nvSpPr>
          <p:cNvPr id="49" name="Text Placeholder 2">
            <a:extLst>
              <a:ext uri="{FF2B5EF4-FFF2-40B4-BE49-F238E27FC236}">
                <a16:creationId xmlns:a16="http://schemas.microsoft.com/office/drawing/2014/main" id="{791ACDE9-2698-BD7D-9883-B20674C52103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457726" y="3087072"/>
            <a:ext cx="2057132" cy="273995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750" b="0" i="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50" name="Text Placeholder 2">
            <a:extLst>
              <a:ext uri="{FF2B5EF4-FFF2-40B4-BE49-F238E27FC236}">
                <a16:creationId xmlns:a16="http://schemas.microsoft.com/office/drawing/2014/main" id="{7FEFE99E-C903-4AA2-2B4B-CA9A6133087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457726" y="3368999"/>
            <a:ext cx="2057132" cy="203999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350" b="1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51" name="Text Placeholder 2">
            <a:extLst>
              <a:ext uri="{FF2B5EF4-FFF2-40B4-BE49-F238E27FC236}">
                <a16:creationId xmlns:a16="http://schemas.microsoft.com/office/drawing/2014/main" id="{61165F72-A30A-6CBF-EC08-F653167549F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457726" y="3666255"/>
            <a:ext cx="2057132" cy="79178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52" name="Text Placeholder 2">
            <a:extLst>
              <a:ext uri="{FF2B5EF4-FFF2-40B4-BE49-F238E27FC236}">
                <a16:creationId xmlns:a16="http://schemas.microsoft.com/office/drawing/2014/main" id="{737E75BB-AB37-B6B8-670A-48511F9CEF2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629143" y="3087072"/>
            <a:ext cx="2057132" cy="273995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750" b="0" i="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53" name="Text Placeholder 2">
            <a:extLst>
              <a:ext uri="{FF2B5EF4-FFF2-40B4-BE49-F238E27FC236}">
                <a16:creationId xmlns:a16="http://schemas.microsoft.com/office/drawing/2014/main" id="{7AF14D03-1266-2098-C8B3-5AD12CF1289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629143" y="3368999"/>
            <a:ext cx="2057132" cy="203999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350" b="1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54" name="Text Placeholder 2">
            <a:extLst>
              <a:ext uri="{FF2B5EF4-FFF2-40B4-BE49-F238E27FC236}">
                <a16:creationId xmlns:a16="http://schemas.microsoft.com/office/drawing/2014/main" id="{466D8297-1F69-BD38-C084-4FEACDA182BF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629143" y="3666255"/>
            <a:ext cx="2057132" cy="79178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55" name="Text Placeholder 2">
            <a:extLst>
              <a:ext uri="{FF2B5EF4-FFF2-40B4-BE49-F238E27FC236}">
                <a16:creationId xmlns:a16="http://schemas.microsoft.com/office/drawing/2014/main" id="{351AC3FB-D5C7-ECAC-E5C2-756ED91268C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800560" y="3087072"/>
            <a:ext cx="2057132" cy="273995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750" b="0" i="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56" name="Text Placeholder 2">
            <a:extLst>
              <a:ext uri="{FF2B5EF4-FFF2-40B4-BE49-F238E27FC236}">
                <a16:creationId xmlns:a16="http://schemas.microsoft.com/office/drawing/2014/main" id="{F244D697-6151-A3D5-94EE-CFD94B77ABB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800560" y="3368999"/>
            <a:ext cx="2057132" cy="203999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350" b="1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57" name="Text Placeholder 2">
            <a:extLst>
              <a:ext uri="{FF2B5EF4-FFF2-40B4-BE49-F238E27FC236}">
                <a16:creationId xmlns:a16="http://schemas.microsoft.com/office/drawing/2014/main" id="{C960E32B-F4EA-041C-19BC-BBA22D2628A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800560" y="3666255"/>
            <a:ext cx="2057132" cy="79178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050" b="0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lvl="0"/>
            <a:endParaRPr lang="en-US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E6ED1F1-AA90-2178-66A8-C866C550F23E}"/>
              </a:ext>
            </a:extLst>
          </p:cNvPr>
          <p:cNvSpPr txBox="1"/>
          <p:nvPr userDrawn="1"/>
        </p:nvSpPr>
        <p:spPr>
          <a:xfrm>
            <a:off x="6425400" y="4791624"/>
            <a:ext cx="26303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900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00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D4B4A50F-77C1-C621-E71A-65F90EE2DF3E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86309" y="559076"/>
            <a:ext cx="3128059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137B4BF2-05E8-6649-1AF0-0FFD2F16164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9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C68F94D-4C4B-2034-D392-72CBA7434914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286308" y="1543050"/>
            <a:ext cx="2057132" cy="1028700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Picture Placeholder 4">
            <a:extLst>
              <a:ext uri="{FF2B5EF4-FFF2-40B4-BE49-F238E27FC236}">
                <a16:creationId xmlns:a16="http://schemas.microsoft.com/office/drawing/2014/main" id="{4EA1F97B-72AE-B862-33F7-7644D8624FD6}"/>
              </a:ext>
            </a:extLst>
          </p:cNvPr>
          <p:cNvSpPr>
            <a:spLocks noGrp="1"/>
          </p:cNvSpPr>
          <p:nvPr>
            <p:ph type="pic" sz="quarter" idx="54"/>
          </p:nvPr>
        </p:nvSpPr>
        <p:spPr>
          <a:xfrm>
            <a:off x="2457725" y="1543050"/>
            <a:ext cx="2057132" cy="1028700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4">
            <a:extLst>
              <a:ext uri="{FF2B5EF4-FFF2-40B4-BE49-F238E27FC236}">
                <a16:creationId xmlns:a16="http://schemas.microsoft.com/office/drawing/2014/main" id="{0F3DB52B-2957-CD65-A0CC-AAD756087AF5}"/>
              </a:ext>
            </a:extLst>
          </p:cNvPr>
          <p:cNvSpPr>
            <a:spLocks noGrp="1"/>
          </p:cNvSpPr>
          <p:nvPr>
            <p:ph type="pic" sz="quarter" idx="55"/>
          </p:nvPr>
        </p:nvSpPr>
        <p:spPr>
          <a:xfrm>
            <a:off x="4629142" y="1543050"/>
            <a:ext cx="2057132" cy="1028700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4">
            <a:extLst>
              <a:ext uri="{FF2B5EF4-FFF2-40B4-BE49-F238E27FC236}">
                <a16:creationId xmlns:a16="http://schemas.microsoft.com/office/drawing/2014/main" id="{AC18A47E-DA96-22B1-D803-8E0068438027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6800560" y="1543050"/>
            <a:ext cx="2057132" cy="1028700"/>
          </a:xfrm>
          <a:prstGeom prst="rect">
            <a:avLst/>
          </a:prstGeom>
          <a:solidFill>
            <a:schemeClr val="tx2"/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1FE560B7-2937-6879-E767-DB22F8DF0D8C}"/>
              </a:ext>
            </a:extLst>
          </p:cNvPr>
          <p:cNvSpPr txBox="1">
            <a:spLocks/>
          </p:cNvSpPr>
          <p:nvPr userDrawn="1"/>
        </p:nvSpPr>
        <p:spPr>
          <a:xfrm>
            <a:off x="4629143" y="4778237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6" name="Text Placeholder 8">
            <a:extLst>
              <a:ext uri="{FF2B5EF4-FFF2-40B4-BE49-F238E27FC236}">
                <a16:creationId xmlns:a16="http://schemas.microsoft.com/office/drawing/2014/main" id="{B50A38DB-8778-9D27-1056-743CFD3179B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6308" y="4778237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</p:spTree>
    <p:extLst>
      <p:ext uri="{BB962C8B-B14F-4D97-AF65-F5344CB8AC3E}">
        <p14:creationId xmlns:p14="http://schemas.microsoft.com/office/powerpoint/2010/main" val="390783161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quential 7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916DD17-5F08-8EDA-8E51-E497F39117CB}"/>
              </a:ext>
            </a:extLst>
          </p:cNvPr>
          <p:cNvSpPr/>
          <p:nvPr userDrawn="1"/>
        </p:nvSpPr>
        <p:spPr>
          <a:xfrm>
            <a:off x="2457726" y="1148497"/>
            <a:ext cx="2057132" cy="35603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60A961-AFE2-51E6-869F-20136AE13EC3}"/>
              </a:ext>
            </a:extLst>
          </p:cNvPr>
          <p:cNvSpPr/>
          <p:nvPr userDrawn="1"/>
        </p:nvSpPr>
        <p:spPr>
          <a:xfrm>
            <a:off x="6800560" y="1148497"/>
            <a:ext cx="2057132" cy="35603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02E8A5E-9C21-E3E2-F493-DACDB41D5549}"/>
              </a:ext>
            </a:extLst>
          </p:cNvPr>
          <p:cNvSpPr/>
          <p:nvPr userDrawn="1"/>
        </p:nvSpPr>
        <p:spPr>
          <a:xfrm>
            <a:off x="286308" y="1148497"/>
            <a:ext cx="2061117" cy="35603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D0FA970C-40E4-496D-9270-530FB4C6834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25645" y="1711943"/>
            <a:ext cx="1794313" cy="427379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750" b="0" i="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D29E6B4B-3588-6D61-D7F9-6918427EFE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25645" y="2174215"/>
            <a:ext cx="1794313" cy="274503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B2EE0D8C-6CF7-1820-2D7C-874099B275D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25645" y="2531518"/>
            <a:ext cx="1794313" cy="2030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28585" indent="-128585" algn="ctr">
              <a:lnSpc>
                <a:spcPct val="100000"/>
              </a:lnSpc>
              <a:buFont typeface="Arial" panose="020B0604020202020204" pitchFamily="34" charset="0"/>
              <a:buChar char="•"/>
              <a:defRPr sz="1050" b="0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marL="128585" marR="0" lvl="0" indent="-128585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/>
          </a:p>
          <a:p>
            <a:pPr lvl="0"/>
            <a:endParaRPr lang="en-US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67493C6A-8509-C83D-43BF-C4F67E67FCD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25645" y="1437620"/>
            <a:ext cx="1794313" cy="2743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500" b="1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1DC978F-8A1B-9526-F5AB-A7736927AA78}"/>
              </a:ext>
            </a:extLst>
          </p:cNvPr>
          <p:cNvSpPr/>
          <p:nvPr userDrawn="1"/>
        </p:nvSpPr>
        <p:spPr>
          <a:xfrm>
            <a:off x="4629142" y="1148497"/>
            <a:ext cx="2057133" cy="35603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73" name="Text Placeholder 2">
            <a:extLst>
              <a:ext uri="{FF2B5EF4-FFF2-40B4-BE49-F238E27FC236}">
                <a16:creationId xmlns:a16="http://schemas.microsoft.com/office/drawing/2014/main" id="{5471EC52-0736-80F8-59C9-29B2A8211D1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578294" y="1711943"/>
            <a:ext cx="1794313" cy="427379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74" name="Text Placeholder 2">
            <a:extLst>
              <a:ext uri="{FF2B5EF4-FFF2-40B4-BE49-F238E27FC236}">
                <a16:creationId xmlns:a16="http://schemas.microsoft.com/office/drawing/2014/main" id="{82D1C81C-AAC8-3ECE-3242-934B87CE32A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578294" y="2174215"/>
            <a:ext cx="1794313" cy="274503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75" name="Text Placeholder 2">
            <a:extLst>
              <a:ext uri="{FF2B5EF4-FFF2-40B4-BE49-F238E27FC236}">
                <a16:creationId xmlns:a16="http://schemas.microsoft.com/office/drawing/2014/main" id="{6387CFAC-9DB1-444D-1558-ADBB95B40EA6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578294" y="2531518"/>
            <a:ext cx="1794313" cy="2030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28585" indent="-128585" algn="ctr">
              <a:lnSpc>
                <a:spcPct val="100000"/>
              </a:lnSpc>
              <a:buFont typeface="Arial" panose="020B0604020202020204" pitchFamily="34" charset="0"/>
              <a:buChar char="•"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marL="128585" marR="0" lvl="0" indent="-128585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/>
          </a:p>
          <a:p>
            <a:pPr lvl="0"/>
            <a:endParaRPr lang="en-US"/>
          </a:p>
        </p:txBody>
      </p:sp>
      <p:sp>
        <p:nvSpPr>
          <p:cNvPr id="76" name="Text Placeholder 2">
            <a:extLst>
              <a:ext uri="{FF2B5EF4-FFF2-40B4-BE49-F238E27FC236}">
                <a16:creationId xmlns:a16="http://schemas.microsoft.com/office/drawing/2014/main" id="{369822DB-0E39-5A7C-F90D-C8CEB5453412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578294" y="1437620"/>
            <a:ext cx="1794313" cy="2743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50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77" name="Text Placeholder 2">
            <a:extLst>
              <a:ext uri="{FF2B5EF4-FFF2-40B4-BE49-F238E27FC236}">
                <a16:creationId xmlns:a16="http://schemas.microsoft.com/office/drawing/2014/main" id="{5998FC89-3B48-B3CE-1C45-CF4ED78174E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740470" y="1711943"/>
            <a:ext cx="1794313" cy="427379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78" name="Text Placeholder 2">
            <a:extLst>
              <a:ext uri="{FF2B5EF4-FFF2-40B4-BE49-F238E27FC236}">
                <a16:creationId xmlns:a16="http://schemas.microsoft.com/office/drawing/2014/main" id="{DB59013A-5DE2-D920-4FF0-3AC07BF7708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740470" y="2174215"/>
            <a:ext cx="1794313" cy="274503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79" name="Text Placeholder 2">
            <a:extLst>
              <a:ext uri="{FF2B5EF4-FFF2-40B4-BE49-F238E27FC236}">
                <a16:creationId xmlns:a16="http://schemas.microsoft.com/office/drawing/2014/main" id="{B59CA697-A3D7-ED24-9FF0-75E0DE35A384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740470" y="2531518"/>
            <a:ext cx="1794313" cy="2030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28585" indent="-128585" algn="ctr">
              <a:lnSpc>
                <a:spcPct val="100000"/>
              </a:lnSpc>
              <a:buFont typeface="Arial" panose="020B0604020202020204" pitchFamily="34" charset="0"/>
              <a:buChar char="•"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marL="128585" marR="0" lvl="0" indent="-128585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/>
          </a:p>
          <a:p>
            <a:pPr lvl="0"/>
            <a:endParaRPr lang="en-US"/>
          </a:p>
        </p:txBody>
      </p:sp>
      <p:sp>
        <p:nvSpPr>
          <p:cNvPr id="80" name="Text Placeholder 2">
            <a:extLst>
              <a:ext uri="{FF2B5EF4-FFF2-40B4-BE49-F238E27FC236}">
                <a16:creationId xmlns:a16="http://schemas.microsoft.com/office/drawing/2014/main" id="{D29AB10A-4652-B217-C152-0444A2FE47EE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740470" y="1437620"/>
            <a:ext cx="1794313" cy="2743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50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81" name="Text Placeholder 2">
            <a:extLst>
              <a:ext uri="{FF2B5EF4-FFF2-40B4-BE49-F238E27FC236}">
                <a16:creationId xmlns:a16="http://schemas.microsoft.com/office/drawing/2014/main" id="{BD1952E2-F9AA-9586-BDE3-4434DFBE804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921694" y="1711943"/>
            <a:ext cx="1794313" cy="427379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82" name="Text Placeholder 2">
            <a:extLst>
              <a:ext uri="{FF2B5EF4-FFF2-40B4-BE49-F238E27FC236}">
                <a16:creationId xmlns:a16="http://schemas.microsoft.com/office/drawing/2014/main" id="{D697D1B5-7758-FF4D-52C9-DDAC9DB6AD39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921694" y="2174215"/>
            <a:ext cx="1794313" cy="274503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83" name="Text Placeholder 2">
            <a:extLst>
              <a:ext uri="{FF2B5EF4-FFF2-40B4-BE49-F238E27FC236}">
                <a16:creationId xmlns:a16="http://schemas.microsoft.com/office/drawing/2014/main" id="{2AC79FFE-AD98-9CC7-25E3-D935ABA9C906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921694" y="2531518"/>
            <a:ext cx="1794313" cy="2030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28585" indent="-128585" algn="ctr">
              <a:lnSpc>
                <a:spcPct val="100000"/>
              </a:lnSpc>
              <a:buFont typeface="Arial" panose="020B0604020202020204" pitchFamily="34" charset="0"/>
              <a:buChar char="•"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marL="128585" marR="0" lvl="0" indent="-128585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/>
          </a:p>
          <a:p>
            <a:pPr lvl="0"/>
            <a:endParaRPr lang="en-US"/>
          </a:p>
        </p:txBody>
      </p:sp>
      <p:sp>
        <p:nvSpPr>
          <p:cNvPr id="84" name="Text Placeholder 2">
            <a:extLst>
              <a:ext uri="{FF2B5EF4-FFF2-40B4-BE49-F238E27FC236}">
                <a16:creationId xmlns:a16="http://schemas.microsoft.com/office/drawing/2014/main" id="{547A685F-E47C-CF53-559A-962BCF2370BF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921694" y="1437620"/>
            <a:ext cx="1794313" cy="2743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50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65054C6E-2DE3-1F95-7204-170B35D8D29A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3" y="559076"/>
            <a:ext cx="5506428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147206E6-4524-E56D-2083-64F7B77C520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334422816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quential 7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916DD17-5F08-8EDA-8E51-E497F39117CB}"/>
              </a:ext>
            </a:extLst>
          </p:cNvPr>
          <p:cNvSpPr/>
          <p:nvPr userDrawn="1"/>
        </p:nvSpPr>
        <p:spPr>
          <a:xfrm>
            <a:off x="2457726" y="1148497"/>
            <a:ext cx="2057132" cy="3560324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60A961-AFE2-51E6-869F-20136AE13EC3}"/>
              </a:ext>
            </a:extLst>
          </p:cNvPr>
          <p:cNvSpPr/>
          <p:nvPr userDrawn="1"/>
        </p:nvSpPr>
        <p:spPr>
          <a:xfrm>
            <a:off x="6800560" y="1148497"/>
            <a:ext cx="2057132" cy="35603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02E8A5E-9C21-E3E2-F493-DACDB41D5549}"/>
              </a:ext>
            </a:extLst>
          </p:cNvPr>
          <p:cNvSpPr/>
          <p:nvPr userDrawn="1"/>
        </p:nvSpPr>
        <p:spPr>
          <a:xfrm>
            <a:off x="286308" y="1148497"/>
            <a:ext cx="2061117" cy="35603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D0FA970C-40E4-496D-9270-530FB4C6834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25645" y="1711943"/>
            <a:ext cx="1794313" cy="427379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D29E6B4B-3588-6D61-D7F9-6918427EFE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25645" y="2174215"/>
            <a:ext cx="1794313" cy="274503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B2EE0D8C-6CF7-1820-2D7C-874099B275D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25645" y="2531518"/>
            <a:ext cx="1794313" cy="2030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28585" indent="-128585" algn="ctr">
              <a:lnSpc>
                <a:spcPct val="100000"/>
              </a:lnSpc>
              <a:buFont typeface="Arial" panose="020B0604020202020204" pitchFamily="34" charset="0"/>
              <a:buChar char="•"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marL="128585" marR="0" lvl="0" indent="-128585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/>
          </a:p>
          <a:p>
            <a:pPr lvl="0"/>
            <a:endParaRPr lang="en-US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67493C6A-8509-C83D-43BF-C4F67E67FCD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25645" y="1437620"/>
            <a:ext cx="1794313" cy="2743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50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1DC978F-8A1B-9526-F5AB-A7736927AA78}"/>
              </a:ext>
            </a:extLst>
          </p:cNvPr>
          <p:cNvSpPr/>
          <p:nvPr userDrawn="1"/>
        </p:nvSpPr>
        <p:spPr>
          <a:xfrm>
            <a:off x="4629142" y="1148497"/>
            <a:ext cx="2057133" cy="35603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73" name="Text Placeholder 2">
            <a:extLst>
              <a:ext uri="{FF2B5EF4-FFF2-40B4-BE49-F238E27FC236}">
                <a16:creationId xmlns:a16="http://schemas.microsoft.com/office/drawing/2014/main" id="{5471EC52-0736-80F8-59C9-29B2A8211D1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578294" y="1711943"/>
            <a:ext cx="1794313" cy="427379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750" b="0" i="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74" name="Text Placeholder 2">
            <a:extLst>
              <a:ext uri="{FF2B5EF4-FFF2-40B4-BE49-F238E27FC236}">
                <a16:creationId xmlns:a16="http://schemas.microsoft.com/office/drawing/2014/main" id="{82D1C81C-AAC8-3ECE-3242-934B87CE32A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578294" y="2174215"/>
            <a:ext cx="1794313" cy="274503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75" name="Text Placeholder 2">
            <a:extLst>
              <a:ext uri="{FF2B5EF4-FFF2-40B4-BE49-F238E27FC236}">
                <a16:creationId xmlns:a16="http://schemas.microsoft.com/office/drawing/2014/main" id="{6387CFAC-9DB1-444D-1558-ADBB95B40EA6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578294" y="2531518"/>
            <a:ext cx="1794313" cy="2030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28585" indent="-128585" algn="ctr">
              <a:lnSpc>
                <a:spcPct val="100000"/>
              </a:lnSpc>
              <a:buFont typeface="Arial" panose="020B0604020202020204" pitchFamily="34" charset="0"/>
              <a:buChar char="•"/>
              <a:defRPr sz="1050" b="0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marL="128585" marR="0" lvl="0" indent="-128585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/>
          </a:p>
          <a:p>
            <a:pPr lvl="0"/>
            <a:endParaRPr lang="en-US"/>
          </a:p>
        </p:txBody>
      </p:sp>
      <p:sp>
        <p:nvSpPr>
          <p:cNvPr id="76" name="Text Placeholder 2">
            <a:extLst>
              <a:ext uri="{FF2B5EF4-FFF2-40B4-BE49-F238E27FC236}">
                <a16:creationId xmlns:a16="http://schemas.microsoft.com/office/drawing/2014/main" id="{369822DB-0E39-5A7C-F90D-C8CEB5453412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578294" y="1437620"/>
            <a:ext cx="1794313" cy="2743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500" b="1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77" name="Text Placeholder 2">
            <a:extLst>
              <a:ext uri="{FF2B5EF4-FFF2-40B4-BE49-F238E27FC236}">
                <a16:creationId xmlns:a16="http://schemas.microsoft.com/office/drawing/2014/main" id="{5998FC89-3B48-B3CE-1C45-CF4ED78174E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740470" y="1711943"/>
            <a:ext cx="1794313" cy="427379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78" name="Text Placeholder 2">
            <a:extLst>
              <a:ext uri="{FF2B5EF4-FFF2-40B4-BE49-F238E27FC236}">
                <a16:creationId xmlns:a16="http://schemas.microsoft.com/office/drawing/2014/main" id="{DB59013A-5DE2-D920-4FF0-3AC07BF7708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740470" y="2174215"/>
            <a:ext cx="1794313" cy="274503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79" name="Text Placeholder 2">
            <a:extLst>
              <a:ext uri="{FF2B5EF4-FFF2-40B4-BE49-F238E27FC236}">
                <a16:creationId xmlns:a16="http://schemas.microsoft.com/office/drawing/2014/main" id="{B59CA697-A3D7-ED24-9FF0-75E0DE35A384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740470" y="2531518"/>
            <a:ext cx="1794313" cy="2030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28585" indent="-128585" algn="ctr">
              <a:lnSpc>
                <a:spcPct val="100000"/>
              </a:lnSpc>
              <a:buFont typeface="Arial" panose="020B0604020202020204" pitchFamily="34" charset="0"/>
              <a:buChar char="•"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marL="128585" marR="0" lvl="0" indent="-128585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/>
          </a:p>
          <a:p>
            <a:pPr lvl="0"/>
            <a:endParaRPr lang="en-US"/>
          </a:p>
        </p:txBody>
      </p:sp>
      <p:sp>
        <p:nvSpPr>
          <p:cNvPr id="80" name="Text Placeholder 2">
            <a:extLst>
              <a:ext uri="{FF2B5EF4-FFF2-40B4-BE49-F238E27FC236}">
                <a16:creationId xmlns:a16="http://schemas.microsoft.com/office/drawing/2014/main" id="{D29AB10A-4652-B217-C152-0444A2FE47EE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740470" y="1437620"/>
            <a:ext cx="1794313" cy="2743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50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81" name="Text Placeholder 2">
            <a:extLst>
              <a:ext uri="{FF2B5EF4-FFF2-40B4-BE49-F238E27FC236}">
                <a16:creationId xmlns:a16="http://schemas.microsoft.com/office/drawing/2014/main" id="{BD1952E2-F9AA-9586-BDE3-4434DFBE804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921694" y="1711943"/>
            <a:ext cx="1794313" cy="427379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82" name="Text Placeholder 2">
            <a:extLst>
              <a:ext uri="{FF2B5EF4-FFF2-40B4-BE49-F238E27FC236}">
                <a16:creationId xmlns:a16="http://schemas.microsoft.com/office/drawing/2014/main" id="{D697D1B5-7758-FF4D-52C9-DDAC9DB6AD39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921694" y="2174215"/>
            <a:ext cx="1794313" cy="274503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83" name="Text Placeholder 2">
            <a:extLst>
              <a:ext uri="{FF2B5EF4-FFF2-40B4-BE49-F238E27FC236}">
                <a16:creationId xmlns:a16="http://schemas.microsoft.com/office/drawing/2014/main" id="{2AC79FFE-AD98-9CC7-25E3-D935ABA9C906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921694" y="2531518"/>
            <a:ext cx="1794313" cy="2030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28585" indent="-128585" algn="ctr">
              <a:lnSpc>
                <a:spcPct val="100000"/>
              </a:lnSpc>
              <a:buFont typeface="Arial" panose="020B0604020202020204" pitchFamily="34" charset="0"/>
              <a:buChar char="•"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marL="128585" marR="0" lvl="0" indent="-128585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/>
          </a:p>
          <a:p>
            <a:pPr lvl="0"/>
            <a:endParaRPr lang="en-US"/>
          </a:p>
        </p:txBody>
      </p:sp>
      <p:sp>
        <p:nvSpPr>
          <p:cNvPr id="84" name="Text Placeholder 2">
            <a:extLst>
              <a:ext uri="{FF2B5EF4-FFF2-40B4-BE49-F238E27FC236}">
                <a16:creationId xmlns:a16="http://schemas.microsoft.com/office/drawing/2014/main" id="{547A685F-E47C-CF53-559A-962BCF2370BF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921694" y="1437620"/>
            <a:ext cx="1794313" cy="2743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50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65054C6E-2DE3-1F95-7204-170B35D8D29A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3" y="559076"/>
            <a:ext cx="5506428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147206E6-4524-E56D-2083-64F7B77C520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1844720577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quential 7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916DD17-5F08-8EDA-8E51-E497F39117CB}"/>
              </a:ext>
            </a:extLst>
          </p:cNvPr>
          <p:cNvSpPr/>
          <p:nvPr userDrawn="1"/>
        </p:nvSpPr>
        <p:spPr>
          <a:xfrm>
            <a:off x="2457726" y="1148497"/>
            <a:ext cx="2057132" cy="35603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60A961-AFE2-51E6-869F-20136AE13EC3}"/>
              </a:ext>
            </a:extLst>
          </p:cNvPr>
          <p:cNvSpPr/>
          <p:nvPr userDrawn="1"/>
        </p:nvSpPr>
        <p:spPr>
          <a:xfrm>
            <a:off x="6800560" y="1148497"/>
            <a:ext cx="2057132" cy="35603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02E8A5E-9C21-E3E2-F493-DACDB41D5549}"/>
              </a:ext>
            </a:extLst>
          </p:cNvPr>
          <p:cNvSpPr/>
          <p:nvPr userDrawn="1"/>
        </p:nvSpPr>
        <p:spPr>
          <a:xfrm>
            <a:off x="286308" y="1148497"/>
            <a:ext cx="2061117" cy="35603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D0FA970C-40E4-496D-9270-530FB4C6834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25645" y="1711943"/>
            <a:ext cx="1794313" cy="427379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D29E6B4B-3588-6D61-D7F9-6918427EFE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25645" y="2174215"/>
            <a:ext cx="1794313" cy="274503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B2EE0D8C-6CF7-1820-2D7C-874099B275D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25645" y="2531518"/>
            <a:ext cx="1794313" cy="2030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28585" indent="-128585" algn="ctr">
              <a:lnSpc>
                <a:spcPct val="100000"/>
              </a:lnSpc>
              <a:buFont typeface="Arial" panose="020B0604020202020204" pitchFamily="34" charset="0"/>
              <a:buChar char="•"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marL="128585" marR="0" lvl="0" indent="-128585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/>
          </a:p>
          <a:p>
            <a:pPr lvl="0"/>
            <a:endParaRPr lang="en-US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67493C6A-8509-C83D-43BF-C4F67E67FCD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25645" y="1437620"/>
            <a:ext cx="1794313" cy="2743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50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1DC978F-8A1B-9526-F5AB-A7736927AA78}"/>
              </a:ext>
            </a:extLst>
          </p:cNvPr>
          <p:cNvSpPr/>
          <p:nvPr userDrawn="1"/>
        </p:nvSpPr>
        <p:spPr>
          <a:xfrm>
            <a:off x="4629142" y="1148497"/>
            <a:ext cx="2057133" cy="35603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73" name="Text Placeholder 2">
            <a:extLst>
              <a:ext uri="{FF2B5EF4-FFF2-40B4-BE49-F238E27FC236}">
                <a16:creationId xmlns:a16="http://schemas.microsoft.com/office/drawing/2014/main" id="{5471EC52-0736-80F8-59C9-29B2A8211D1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578294" y="1711943"/>
            <a:ext cx="1794313" cy="427379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74" name="Text Placeholder 2">
            <a:extLst>
              <a:ext uri="{FF2B5EF4-FFF2-40B4-BE49-F238E27FC236}">
                <a16:creationId xmlns:a16="http://schemas.microsoft.com/office/drawing/2014/main" id="{82D1C81C-AAC8-3ECE-3242-934B87CE32A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578294" y="2174215"/>
            <a:ext cx="1794313" cy="274503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75" name="Text Placeholder 2">
            <a:extLst>
              <a:ext uri="{FF2B5EF4-FFF2-40B4-BE49-F238E27FC236}">
                <a16:creationId xmlns:a16="http://schemas.microsoft.com/office/drawing/2014/main" id="{6387CFAC-9DB1-444D-1558-ADBB95B40EA6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578294" y="2531518"/>
            <a:ext cx="1794313" cy="2030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28585" indent="-128585" algn="ctr">
              <a:lnSpc>
                <a:spcPct val="100000"/>
              </a:lnSpc>
              <a:buFont typeface="Arial" panose="020B0604020202020204" pitchFamily="34" charset="0"/>
              <a:buChar char="•"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marL="128585" marR="0" lvl="0" indent="-128585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/>
          </a:p>
          <a:p>
            <a:pPr lvl="0"/>
            <a:endParaRPr lang="en-US"/>
          </a:p>
        </p:txBody>
      </p:sp>
      <p:sp>
        <p:nvSpPr>
          <p:cNvPr id="76" name="Text Placeholder 2">
            <a:extLst>
              <a:ext uri="{FF2B5EF4-FFF2-40B4-BE49-F238E27FC236}">
                <a16:creationId xmlns:a16="http://schemas.microsoft.com/office/drawing/2014/main" id="{369822DB-0E39-5A7C-F90D-C8CEB5453412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578294" y="1437620"/>
            <a:ext cx="1794313" cy="2743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50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77" name="Text Placeholder 2">
            <a:extLst>
              <a:ext uri="{FF2B5EF4-FFF2-40B4-BE49-F238E27FC236}">
                <a16:creationId xmlns:a16="http://schemas.microsoft.com/office/drawing/2014/main" id="{5998FC89-3B48-B3CE-1C45-CF4ED78174E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740470" y="1711943"/>
            <a:ext cx="1794313" cy="427379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750" b="0" i="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78" name="Text Placeholder 2">
            <a:extLst>
              <a:ext uri="{FF2B5EF4-FFF2-40B4-BE49-F238E27FC236}">
                <a16:creationId xmlns:a16="http://schemas.microsoft.com/office/drawing/2014/main" id="{DB59013A-5DE2-D920-4FF0-3AC07BF7708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740470" y="2174215"/>
            <a:ext cx="1794313" cy="274503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79" name="Text Placeholder 2">
            <a:extLst>
              <a:ext uri="{FF2B5EF4-FFF2-40B4-BE49-F238E27FC236}">
                <a16:creationId xmlns:a16="http://schemas.microsoft.com/office/drawing/2014/main" id="{B59CA697-A3D7-ED24-9FF0-75E0DE35A384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740470" y="2531518"/>
            <a:ext cx="1794313" cy="2030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28585" indent="-128585" algn="ctr">
              <a:lnSpc>
                <a:spcPct val="100000"/>
              </a:lnSpc>
              <a:buFont typeface="Arial" panose="020B0604020202020204" pitchFamily="34" charset="0"/>
              <a:buChar char="•"/>
              <a:defRPr sz="1050" b="0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marL="128585" marR="0" lvl="0" indent="-128585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/>
          </a:p>
          <a:p>
            <a:pPr lvl="0"/>
            <a:endParaRPr lang="en-US"/>
          </a:p>
        </p:txBody>
      </p:sp>
      <p:sp>
        <p:nvSpPr>
          <p:cNvPr id="80" name="Text Placeholder 2">
            <a:extLst>
              <a:ext uri="{FF2B5EF4-FFF2-40B4-BE49-F238E27FC236}">
                <a16:creationId xmlns:a16="http://schemas.microsoft.com/office/drawing/2014/main" id="{D29AB10A-4652-B217-C152-0444A2FE47EE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740470" y="1437620"/>
            <a:ext cx="1794313" cy="2743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500" b="1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81" name="Text Placeholder 2">
            <a:extLst>
              <a:ext uri="{FF2B5EF4-FFF2-40B4-BE49-F238E27FC236}">
                <a16:creationId xmlns:a16="http://schemas.microsoft.com/office/drawing/2014/main" id="{BD1952E2-F9AA-9586-BDE3-4434DFBE804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921694" y="1711943"/>
            <a:ext cx="1794313" cy="427379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82" name="Text Placeholder 2">
            <a:extLst>
              <a:ext uri="{FF2B5EF4-FFF2-40B4-BE49-F238E27FC236}">
                <a16:creationId xmlns:a16="http://schemas.microsoft.com/office/drawing/2014/main" id="{D697D1B5-7758-FF4D-52C9-DDAC9DB6AD39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921694" y="2174215"/>
            <a:ext cx="1794313" cy="274503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83" name="Text Placeholder 2">
            <a:extLst>
              <a:ext uri="{FF2B5EF4-FFF2-40B4-BE49-F238E27FC236}">
                <a16:creationId xmlns:a16="http://schemas.microsoft.com/office/drawing/2014/main" id="{2AC79FFE-AD98-9CC7-25E3-D935ABA9C906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921694" y="2531518"/>
            <a:ext cx="1794313" cy="2030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28585" indent="-128585" algn="ctr">
              <a:lnSpc>
                <a:spcPct val="100000"/>
              </a:lnSpc>
              <a:buFont typeface="Arial" panose="020B0604020202020204" pitchFamily="34" charset="0"/>
              <a:buChar char="•"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marL="128585" marR="0" lvl="0" indent="-128585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/>
          </a:p>
          <a:p>
            <a:pPr lvl="0"/>
            <a:endParaRPr lang="en-US"/>
          </a:p>
        </p:txBody>
      </p:sp>
      <p:sp>
        <p:nvSpPr>
          <p:cNvPr id="84" name="Text Placeholder 2">
            <a:extLst>
              <a:ext uri="{FF2B5EF4-FFF2-40B4-BE49-F238E27FC236}">
                <a16:creationId xmlns:a16="http://schemas.microsoft.com/office/drawing/2014/main" id="{547A685F-E47C-CF53-559A-962BCF2370BF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921694" y="1437620"/>
            <a:ext cx="1794313" cy="2743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50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65054C6E-2DE3-1F95-7204-170B35D8D29A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3" y="559076"/>
            <a:ext cx="5506428" cy="387626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147206E6-4524-E56D-2083-64F7B77C520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211003981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quential 7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916DD17-5F08-8EDA-8E51-E497F39117CB}"/>
              </a:ext>
            </a:extLst>
          </p:cNvPr>
          <p:cNvSpPr/>
          <p:nvPr userDrawn="1"/>
        </p:nvSpPr>
        <p:spPr>
          <a:xfrm>
            <a:off x="2457726" y="1148497"/>
            <a:ext cx="2057132" cy="35603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60A961-AFE2-51E6-869F-20136AE13EC3}"/>
              </a:ext>
            </a:extLst>
          </p:cNvPr>
          <p:cNvSpPr/>
          <p:nvPr userDrawn="1"/>
        </p:nvSpPr>
        <p:spPr>
          <a:xfrm>
            <a:off x="6800560" y="1148497"/>
            <a:ext cx="2057132" cy="35603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02E8A5E-9C21-E3E2-F493-DACDB41D5549}"/>
              </a:ext>
            </a:extLst>
          </p:cNvPr>
          <p:cNvSpPr/>
          <p:nvPr userDrawn="1"/>
        </p:nvSpPr>
        <p:spPr>
          <a:xfrm>
            <a:off x="286308" y="1148497"/>
            <a:ext cx="2061117" cy="35603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D0FA970C-40E4-496D-9270-530FB4C6834A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25645" y="1711943"/>
            <a:ext cx="1794313" cy="427379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D29E6B4B-3588-6D61-D7F9-6918427EFE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25645" y="2174215"/>
            <a:ext cx="1794313" cy="274503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B2EE0D8C-6CF7-1820-2D7C-874099B275D5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25645" y="2531518"/>
            <a:ext cx="1794313" cy="2030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28585" indent="-128585" algn="ctr">
              <a:lnSpc>
                <a:spcPct val="100000"/>
              </a:lnSpc>
              <a:buFont typeface="Arial" panose="020B0604020202020204" pitchFamily="34" charset="0"/>
              <a:buChar char="•"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marL="128585" marR="0" lvl="0" indent="-128585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/>
          </a:p>
          <a:p>
            <a:pPr lvl="0"/>
            <a:endParaRPr lang="en-US"/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67493C6A-8509-C83D-43BF-C4F67E67FCD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25645" y="1437620"/>
            <a:ext cx="1794313" cy="2743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50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01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1DC978F-8A1B-9526-F5AB-A7736927AA78}"/>
              </a:ext>
            </a:extLst>
          </p:cNvPr>
          <p:cNvSpPr/>
          <p:nvPr userDrawn="1"/>
        </p:nvSpPr>
        <p:spPr>
          <a:xfrm>
            <a:off x="4629142" y="1148497"/>
            <a:ext cx="2057133" cy="356032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73" name="Text Placeholder 2">
            <a:extLst>
              <a:ext uri="{FF2B5EF4-FFF2-40B4-BE49-F238E27FC236}">
                <a16:creationId xmlns:a16="http://schemas.microsoft.com/office/drawing/2014/main" id="{5471EC52-0736-80F8-59C9-29B2A8211D1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578294" y="1711943"/>
            <a:ext cx="1794313" cy="427379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74" name="Text Placeholder 2">
            <a:extLst>
              <a:ext uri="{FF2B5EF4-FFF2-40B4-BE49-F238E27FC236}">
                <a16:creationId xmlns:a16="http://schemas.microsoft.com/office/drawing/2014/main" id="{82D1C81C-AAC8-3ECE-3242-934B87CE32A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578294" y="2174215"/>
            <a:ext cx="1794313" cy="274503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75" name="Text Placeholder 2">
            <a:extLst>
              <a:ext uri="{FF2B5EF4-FFF2-40B4-BE49-F238E27FC236}">
                <a16:creationId xmlns:a16="http://schemas.microsoft.com/office/drawing/2014/main" id="{6387CFAC-9DB1-444D-1558-ADBB95B40EA6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578294" y="2531518"/>
            <a:ext cx="1794313" cy="2030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28585" indent="-128585" algn="ctr">
              <a:lnSpc>
                <a:spcPct val="100000"/>
              </a:lnSpc>
              <a:buFont typeface="Arial" panose="020B0604020202020204" pitchFamily="34" charset="0"/>
              <a:buChar char="•"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marL="128585" marR="0" lvl="0" indent="-128585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/>
          </a:p>
          <a:p>
            <a:pPr lvl="0"/>
            <a:endParaRPr lang="en-US"/>
          </a:p>
        </p:txBody>
      </p:sp>
      <p:sp>
        <p:nvSpPr>
          <p:cNvPr id="76" name="Text Placeholder 2">
            <a:extLst>
              <a:ext uri="{FF2B5EF4-FFF2-40B4-BE49-F238E27FC236}">
                <a16:creationId xmlns:a16="http://schemas.microsoft.com/office/drawing/2014/main" id="{369822DB-0E39-5A7C-F90D-C8CEB5453412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578294" y="1437620"/>
            <a:ext cx="1794313" cy="2743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50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02</a:t>
            </a:r>
          </a:p>
        </p:txBody>
      </p:sp>
      <p:sp>
        <p:nvSpPr>
          <p:cNvPr id="77" name="Text Placeholder 2">
            <a:extLst>
              <a:ext uri="{FF2B5EF4-FFF2-40B4-BE49-F238E27FC236}">
                <a16:creationId xmlns:a16="http://schemas.microsoft.com/office/drawing/2014/main" id="{5998FC89-3B48-B3CE-1C45-CF4ED78174E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740470" y="1711943"/>
            <a:ext cx="1794313" cy="427379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750" b="0" i="0" spc="225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78" name="Text Placeholder 2">
            <a:extLst>
              <a:ext uri="{FF2B5EF4-FFF2-40B4-BE49-F238E27FC236}">
                <a16:creationId xmlns:a16="http://schemas.microsoft.com/office/drawing/2014/main" id="{DB59013A-5DE2-D920-4FF0-3AC07BF7708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740470" y="2174215"/>
            <a:ext cx="1794313" cy="274503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79" name="Text Placeholder 2">
            <a:extLst>
              <a:ext uri="{FF2B5EF4-FFF2-40B4-BE49-F238E27FC236}">
                <a16:creationId xmlns:a16="http://schemas.microsoft.com/office/drawing/2014/main" id="{B59CA697-A3D7-ED24-9FF0-75E0DE35A384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740470" y="2531518"/>
            <a:ext cx="1794313" cy="2030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28585" indent="-128585" algn="ctr">
              <a:lnSpc>
                <a:spcPct val="100000"/>
              </a:lnSpc>
              <a:buFont typeface="Arial" panose="020B0604020202020204" pitchFamily="34" charset="0"/>
              <a:buChar char="•"/>
              <a:defRPr sz="1050" b="0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marL="128585" marR="0" lvl="0" indent="-128585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/>
          </a:p>
          <a:p>
            <a:pPr lvl="0"/>
            <a:endParaRPr lang="en-US"/>
          </a:p>
        </p:txBody>
      </p:sp>
      <p:sp>
        <p:nvSpPr>
          <p:cNvPr id="80" name="Text Placeholder 2">
            <a:extLst>
              <a:ext uri="{FF2B5EF4-FFF2-40B4-BE49-F238E27FC236}">
                <a16:creationId xmlns:a16="http://schemas.microsoft.com/office/drawing/2014/main" id="{D29AB10A-4652-B217-C152-0444A2FE47EE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740470" y="1437620"/>
            <a:ext cx="1794313" cy="2743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500" b="1" i="0" spc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03</a:t>
            </a:r>
          </a:p>
        </p:txBody>
      </p:sp>
      <p:sp>
        <p:nvSpPr>
          <p:cNvPr id="81" name="Text Placeholder 2">
            <a:extLst>
              <a:ext uri="{FF2B5EF4-FFF2-40B4-BE49-F238E27FC236}">
                <a16:creationId xmlns:a16="http://schemas.microsoft.com/office/drawing/2014/main" id="{BD1952E2-F9AA-9586-BDE3-4434DFBE804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921694" y="1711943"/>
            <a:ext cx="1794313" cy="427379"/>
          </a:xfrm>
          <a:prstGeom prst="rect">
            <a:avLst/>
          </a:prstGeom>
          <a:ln>
            <a:noFill/>
          </a:ln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750" b="0" i="0" spc="22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THEME, </a:t>
            </a:r>
            <a:br>
              <a:rPr lang="en-US"/>
            </a:br>
            <a:r>
              <a:rPr lang="en-US"/>
              <a:t>PROJECT, MISSION</a:t>
            </a:r>
          </a:p>
        </p:txBody>
      </p:sp>
      <p:sp>
        <p:nvSpPr>
          <p:cNvPr id="82" name="Text Placeholder 2">
            <a:extLst>
              <a:ext uri="{FF2B5EF4-FFF2-40B4-BE49-F238E27FC236}">
                <a16:creationId xmlns:a16="http://schemas.microsoft.com/office/drawing/2014/main" id="{D697D1B5-7758-FF4D-52C9-DDAC9DB6AD39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921694" y="2174215"/>
            <a:ext cx="1794313" cy="274503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350" b="1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Subhead</a:t>
            </a:r>
          </a:p>
        </p:txBody>
      </p:sp>
      <p:sp>
        <p:nvSpPr>
          <p:cNvPr id="83" name="Text Placeholder 2">
            <a:extLst>
              <a:ext uri="{FF2B5EF4-FFF2-40B4-BE49-F238E27FC236}">
                <a16:creationId xmlns:a16="http://schemas.microsoft.com/office/drawing/2014/main" id="{2AC79FFE-AD98-9CC7-25E3-D935ABA9C906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921694" y="2531518"/>
            <a:ext cx="1794313" cy="203095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128585" indent="-128585" algn="ctr">
              <a:lnSpc>
                <a:spcPct val="100000"/>
              </a:lnSpc>
              <a:buFont typeface="Arial" panose="020B0604020202020204" pitchFamily="34" charset="0"/>
              <a:buChar char="•"/>
              <a:defRPr sz="1050" b="0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/>
              <a:t>Body Copy</a:t>
            </a:r>
          </a:p>
          <a:p>
            <a:pPr marL="128585" marR="0" lvl="0" indent="-128585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/>
          </a:p>
          <a:p>
            <a:pPr lvl="0"/>
            <a:endParaRPr lang="en-US"/>
          </a:p>
        </p:txBody>
      </p:sp>
      <p:sp>
        <p:nvSpPr>
          <p:cNvPr id="84" name="Text Placeholder 2">
            <a:extLst>
              <a:ext uri="{FF2B5EF4-FFF2-40B4-BE49-F238E27FC236}">
                <a16:creationId xmlns:a16="http://schemas.microsoft.com/office/drawing/2014/main" id="{547A685F-E47C-CF53-559A-962BCF2370BF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921694" y="1437620"/>
            <a:ext cx="1794313" cy="27432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 sz="1500" b="1" i="0" spc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892" indent="0">
              <a:buNone/>
              <a:defRPr>
                <a:solidFill>
                  <a:schemeClr val="bg1"/>
                </a:solidFill>
              </a:defRPr>
            </a:lvl2pPr>
            <a:lvl3pPr marL="685783" indent="0">
              <a:buNone/>
              <a:defRPr>
                <a:solidFill>
                  <a:schemeClr val="bg1"/>
                </a:solidFill>
              </a:defRPr>
            </a:lvl3pPr>
            <a:lvl4pPr marL="1028675" indent="0">
              <a:buNone/>
              <a:defRPr>
                <a:solidFill>
                  <a:schemeClr val="bg1"/>
                </a:solidFill>
              </a:defRPr>
            </a:lvl4pPr>
            <a:lvl5pPr marL="1371566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04</a:t>
            </a:r>
          </a:p>
        </p:txBody>
      </p: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65054C6E-2DE3-1F95-7204-170B35D8D29A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3" y="559076"/>
            <a:ext cx="5506428" cy="387626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147206E6-4524-E56D-2083-64F7B77C520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102185963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quential 8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166950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1A6097D-65DB-6298-3CD1-BA068336950C}"/>
              </a:ext>
            </a:extLst>
          </p:cNvPr>
          <p:cNvSpPr txBox="1"/>
          <p:nvPr userDrawn="1"/>
        </p:nvSpPr>
        <p:spPr>
          <a:xfrm>
            <a:off x="6425400" y="4791624"/>
            <a:ext cx="263034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9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9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20">
            <a:extLst>
              <a:ext uri="{FF2B5EF4-FFF2-40B4-BE49-F238E27FC236}">
                <a16:creationId xmlns:a16="http://schemas.microsoft.com/office/drawing/2014/main" id="{8154752D-EF1A-DA64-79E2-D1F75FD5ABA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86309" y="559076"/>
            <a:ext cx="3128059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5" name="Text Placeholder 18">
            <a:extLst>
              <a:ext uri="{FF2B5EF4-FFF2-40B4-BE49-F238E27FC236}">
                <a16:creationId xmlns:a16="http://schemas.microsoft.com/office/drawing/2014/main" id="{771BB8DF-18E9-F5BC-3793-2771DC96784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6309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204953389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0">
            <a:extLst>
              <a:ext uri="{FF2B5EF4-FFF2-40B4-BE49-F238E27FC236}">
                <a16:creationId xmlns:a16="http://schemas.microsoft.com/office/drawing/2014/main" id="{BD82994F-85ED-B7E6-3F25-4D7537394D95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3" y="559076"/>
            <a:ext cx="5506428" cy="670892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Slide Title Goes Here</a:t>
            </a:r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B468126D-7ED8-821D-5788-B7E3F481ED2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</p:spTree>
    <p:extLst>
      <p:ext uri="{BB962C8B-B14F-4D97-AF65-F5344CB8AC3E}">
        <p14:creationId xmlns:p14="http://schemas.microsoft.com/office/powerpoint/2010/main" val="99751311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2">
            <a:extLst>
              <a:ext uri="{FF2B5EF4-FFF2-40B4-BE49-F238E27FC236}">
                <a16:creationId xmlns:a16="http://schemas.microsoft.com/office/drawing/2014/main" id="{B61633C7-E71D-4867-3DA6-643A373A131D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0" y="0"/>
            <a:ext cx="9144000" cy="384463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307B0111-47A7-A2F2-E67E-865DD7AD945B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0711A56C-E8CE-C06D-F586-A6C0E0A0CFD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6866A6DE-24CE-81B2-D4A8-0A1432A3B18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861352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41A1337A-AC9B-ED32-41CC-0D53387C006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4157968"/>
            <a:ext cx="7688805" cy="63517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Chapter Title Goes Here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8545924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atellite in space above the earth&#10;&#10;Description automatically generated">
            <a:extLst>
              <a:ext uri="{FF2B5EF4-FFF2-40B4-BE49-F238E27FC236}">
                <a16:creationId xmlns:a16="http://schemas.microsoft.com/office/drawing/2014/main" id="{CBFAD23B-571C-3F16-9463-90B48F54088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0"/>
            <a:ext cx="9143999" cy="51435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48C2B1F-16AD-D296-11B7-DAA60A0BB842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24000">
                <a:srgbClr val="000000"/>
              </a:gs>
              <a:gs pos="100000">
                <a:schemeClr val="tx1">
                  <a:alpha val="2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78E2674D-F085-0607-2403-51C700570AEF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E16ED526-C469-FB16-A3E9-265907B1C06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995A2EF9-DC0E-BC6A-F1D4-241C21CBB59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861352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rgbClr val="E4022B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E3F2E186-0565-5114-0FF6-E5BB15A6089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4157968"/>
            <a:ext cx="7688805" cy="63517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Chapter Title Goes Here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662314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atellite in space above the earth&#10;&#10;Description automatically generated">
            <a:extLst>
              <a:ext uri="{FF2B5EF4-FFF2-40B4-BE49-F238E27FC236}">
                <a16:creationId xmlns:a16="http://schemas.microsoft.com/office/drawing/2014/main" id="{CBFAD23B-571C-3F16-9463-90B48F54088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0"/>
            <a:ext cx="9143999" cy="51435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48C2B1F-16AD-D296-11B7-DAA60A0BB842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24000">
                <a:srgbClr val="000000"/>
              </a:gs>
              <a:gs pos="100000">
                <a:schemeClr val="tx1">
                  <a:alpha val="2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78E2674D-F085-0607-2403-51C700570AEF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bg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E16ED526-C469-FB16-A3E9-265907B1C06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bg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995A2EF9-DC0E-BC6A-F1D4-241C21CBB59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861352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rgbClr val="0031A0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E3F2E186-0565-5114-0FF6-E5BB15A6089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4157968"/>
            <a:ext cx="7688805" cy="63517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Chapter Title Goes Here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446027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2">
            <a:extLst>
              <a:ext uri="{FF2B5EF4-FFF2-40B4-BE49-F238E27FC236}">
                <a16:creationId xmlns:a16="http://schemas.microsoft.com/office/drawing/2014/main" id="{B61633C7-E71D-4867-3DA6-643A373A131D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0" y="0"/>
            <a:ext cx="9144000" cy="384463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2EEB293B-7BD7-A4BE-EC8D-F216984D996C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3470523-7808-C5B0-00AE-5F6D58E7640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C78FCD96-2344-65DE-C500-5B4CBC87219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861352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rgbClr val="E4022B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11" name="Text Placeholder 20">
            <a:extLst>
              <a:ext uri="{FF2B5EF4-FFF2-40B4-BE49-F238E27FC236}">
                <a16:creationId xmlns:a16="http://schemas.microsoft.com/office/drawing/2014/main" id="{13A11057-A84F-C0CA-4E03-54857F0F4F8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4157968"/>
            <a:ext cx="7688805" cy="63517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Chapter Title Goes Here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750212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 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icture Placeholder 22">
            <a:extLst>
              <a:ext uri="{FF2B5EF4-FFF2-40B4-BE49-F238E27FC236}">
                <a16:creationId xmlns:a16="http://schemas.microsoft.com/office/drawing/2014/main" id="{B61633C7-E71D-4867-3DA6-643A373A131D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0" y="0"/>
            <a:ext cx="9144000" cy="384463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35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Photo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2EEB293B-7BD7-A4BE-EC8D-F216984D996C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3470523-7808-C5B0-00AE-5F6D58E7640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10" name="Text Placeholder 18">
            <a:extLst>
              <a:ext uri="{FF2B5EF4-FFF2-40B4-BE49-F238E27FC236}">
                <a16:creationId xmlns:a16="http://schemas.microsoft.com/office/drawing/2014/main" id="{C78FCD96-2344-65DE-C500-5B4CBC87219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861352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rgbClr val="0031A0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11" name="Text Placeholder 20">
            <a:extLst>
              <a:ext uri="{FF2B5EF4-FFF2-40B4-BE49-F238E27FC236}">
                <a16:creationId xmlns:a16="http://schemas.microsoft.com/office/drawing/2014/main" id="{13A11057-A84F-C0CA-4E03-54857F0F4F8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4157968"/>
            <a:ext cx="7688805" cy="63517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Chapter Title Goes Here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3434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planet&#10;&#10;Description automatically generated">
            <a:extLst>
              <a:ext uri="{FF2B5EF4-FFF2-40B4-BE49-F238E27FC236}">
                <a16:creationId xmlns:a16="http://schemas.microsoft.com/office/drawing/2014/main" id="{1A183979-3B9C-EA59-53BF-8C33FA9CB92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CAEC7C4-5DBC-7482-DEF3-707B3C8E091A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23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D52DC4-5906-5B99-10AF-B3281E362BDE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70B3CAA6-5671-0218-CCFE-5CE0D8A9990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D42F6F48-BDCE-8509-6C86-048841C4250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861352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rgbClr val="0031A0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A4EA8ED5-2039-7F20-F2DE-9874DC97EDC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4157968"/>
            <a:ext cx="7688805" cy="63517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Chapter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11561539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7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9AB2819-9F24-F6AC-8AF3-6BFFD50E2D6E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/>
            </a:lvl1pPr>
          </a:lstStyle>
          <a:p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CAEC7C4-5DBC-7482-DEF3-707B3C8E091A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23000">
                <a:schemeClr val="bg1"/>
              </a:gs>
              <a:gs pos="100000">
                <a:schemeClr val="bg1">
                  <a:alpha val="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sz="270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D52DC4-5906-5B99-10AF-B3281E362BDE}"/>
              </a:ext>
            </a:extLst>
          </p:cNvPr>
          <p:cNvSpPr txBox="1">
            <a:spLocks/>
          </p:cNvSpPr>
          <p:nvPr userDrawn="1"/>
        </p:nvSpPr>
        <p:spPr>
          <a:xfrm>
            <a:off x="4629143" y="4800600"/>
            <a:ext cx="4228549" cy="342901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0" i="0" kern="1200">
                <a:solidFill>
                  <a:schemeClr val="tx1"/>
                </a:solidFill>
                <a:latin typeface="Quasimoda" pitchFamily="2" charset="77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691552-3224-4B49-8468-AEF6176B9523}" type="slidenum">
              <a:rPr lang="en-US" sz="525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pPr marL="0" marR="0" lvl="0" indent="0" algn="r" defTabSz="68578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en-US" sz="525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70B3CAA6-5671-0218-CCFE-5CE0D8A9990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286308" y="4800600"/>
            <a:ext cx="4228549" cy="3429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525">
                <a:solidFill>
                  <a:schemeClr val="tx1"/>
                </a:solidFill>
              </a:defRPr>
            </a:lvl1pPr>
            <a:lvl2pPr>
              <a:defRPr sz="525"/>
            </a:lvl2pPr>
            <a:lvl3pPr>
              <a:defRPr sz="525"/>
            </a:lvl3pPr>
            <a:lvl4pPr>
              <a:defRPr sz="525"/>
            </a:lvl4pPr>
            <a:lvl5pPr>
              <a:defRPr sz="525"/>
            </a:lvl5pPr>
          </a:lstStyle>
          <a:p>
            <a:pPr lvl="0"/>
            <a:r>
              <a:rPr lang="en-US" err="1"/>
              <a:t>nasa.gov</a:t>
            </a:r>
            <a:r>
              <a:rPr lang="en-US"/>
              <a:t>  |  Required document markings go here.</a:t>
            </a:r>
          </a:p>
        </p:txBody>
      </p:sp>
      <p:sp>
        <p:nvSpPr>
          <p:cNvPr id="8" name="Text Placeholder 18">
            <a:extLst>
              <a:ext uri="{FF2B5EF4-FFF2-40B4-BE49-F238E27FC236}">
                <a16:creationId xmlns:a16="http://schemas.microsoft.com/office/drawing/2014/main" id="{D42F6F48-BDCE-8509-6C86-048841C4250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861352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rgbClr val="0031A0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SECTION TITLE HERE</a:t>
            </a:r>
          </a:p>
        </p:txBody>
      </p:sp>
      <p:sp>
        <p:nvSpPr>
          <p:cNvPr id="9" name="Text Placeholder 20">
            <a:extLst>
              <a:ext uri="{FF2B5EF4-FFF2-40B4-BE49-F238E27FC236}">
                <a16:creationId xmlns:a16="http://schemas.microsoft.com/office/drawing/2014/main" id="{A4EA8ED5-2039-7F20-F2DE-9874DC97EDC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86308" y="4157968"/>
            <a:ext cx="7688805" cy="635178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3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Chapter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76772781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E9091CF5-F89D-194D-95B7-47EFD982F282}"/>
              </a:ext>
            </a:extLst>
          </p:cNvPr>
          <p:cNvGrpSpPr/>
          <p:nvPr userDrawn="1"/>
        </p:nvGrpSpPr>
        <p:grpSpPr>
          <a:xfrm>
            <a:off x="2313936" y="1829628"/>
            <a:ext cx="4681667" cy="1808565"/>
            <a:chOff x="3221266" y="2439503"/>
            <a:chExt cx="6242223" cy="2411419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94052486-21ED-2845-A4EF-50895FEBE15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221266" y="2439503"/>
              <a:ext cx="2154584" cy="2154865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E21C5023-ADFB-4A46-AB4E-B6D8EADD3BDD}"/>
                </a:ext>
              </a:extLst>
            </p:cNvPr>
            <p:cNvSpPr txBox="1"/>
            <p:nvPr userDrawn="1"/>
          </p:nvSpPr>
          <p:spPr>
            <a:xfrm>
              <a:off x="5690329" y="4450813"/>
              <a:ext cx="1182375" cy="4001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350" b="0" i="0" dirty="0" err="1">
                  <a:solidFill>
                    <a:schemeClr val="bg1"/>
                  </a:solidFill>
                  <a:latin typeface="Helvetica" pitchFamily="2" charset="0"/>
                </a:rPr>
                <a:t>nasa.gov</a:t>
              </a:r>
              <a:endParaRPr lang="en-US" sz="1350" b="0" i="0" dirty="0">
                <a:solidFill>
                  <a:schemeClr val="bg1"/>
                </a:solidFill>
                <a:latin typeface="Helvetica" pitchFamily="2" charset="0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BE45BFE-4EC9-7946-843B-64577F1622AC}"/>
                </a:ext>
              </a:extLst>
            </p:cNvPr>
            <p:cNvSpPr txBox="1"/>
            <p:nvPr userDrawn="1"/>
          </p:nvSpPr>
          <p:spPr>
            <a:xfrm>
              <a:off x="5690329" y="2568452"/>
              <a:ext cx="3773160" cy="19697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225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Exploring the secrets of the universe for the benefit of all.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282122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nebula in space with stars&#10;&#10;Description automatically generated">
            <a:extLst>
              <a:ext uri="{FF2B5EF4-FFF2-40B4-BE49-F238E27FC236}">
                <a16:creationId xmlns:a16="http://schemas.microsoft.com/office/drawing/2014/main" id="{99D212B3-5D13-B667-501A-E4B15F566B3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9144000" cy="514350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FF1A665-0B1B-FB03-682B-E1C50DF44C88}"/>
              </a:ext>
            </a:extLst>
          </p:cNvPr>
          <p:cNvSpPr/>
          <p:nvPr userDrawn="1"/>
        </p:nvSpPr>
        <p:spPr>
          <a:xfrm rot="10800000">
            <a:off x="0" y="0"/>
            <a:ext cx="9143999" cy="5143500"/>
          </a:xfrm>
          <a:prstGeom prst="rect">
            <a:avLst/>
          </a:prstGeom>
          <a:gradFill>
            <a:gsLst>
              <a:gs pos="3000">
                <a:srgbClr val="000000"/>
              </a:gs>
              <a:gs pos="44000">
                <a:schemeClr val="tx1">
                  <a:alpha val="86957"/>
                </a:schemeClr>
              </a:gs>
              <a:gs pos="100000">
                <a:schemeClr val="tx1">
                  <a:alpha val="38529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209B4A2-A366-8E6B-0157-7093D9E9BF6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13936" y="1829628"/>
            <a:ext cx="1615938" cy="161614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47E89E-1F49-463C-8124-29BDDAA76D0A}"/>
              </a:ext>
            </a:extLst>
          </p:cNvPr>
          <p:cNvSpPr txBox="1"/>
          <p:nvPr userDrawn="1"/>
        </p:nvSpPr>
        <p:spPr>
          <a:xfrm>
            <a:off x="4165733" y="3338111"/>
            <a:ext cx="88678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b="0" i="0" dirty="0" err="1">
                <a:solidFill>
                  <a:schemeClr val="bg1"/>
                </a:solidFill>
                <a:latin typeface="Helvetica" pitchFamily="2" charset="0"/>
              </a:rPr>
              <a:t>nasa.gov</a:t>
            </a:r>
            <a:endParaRPr lang="en-US" sz="1350" b="0" i="0" dirty="0">
              <a:solidFill>
                <a:schemeClr val="bg1"/>
              </a:solidFill>
              <a:latin typeface="Helvetica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BEAE5A-51AC-AD94-8EAA-EC2F3B4B2F85}"/>
              </a:ext>
            </a:extLst>
          </p:cNvPr>
          <p:cNvSpPr txBox="1"/>
          <p:nvPr userDrawn="1"/>
        </p:nvSpPr>
        <p:spPr>
          <a:xfrm>
            <a:off x="4165733" y="1926340"/>
            <a:ext cx="28298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2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Exploring the secrets of the universe for the benefit of all.</a:t>
            </a:r>
          </a:p>
        </p:txBody>
      </p:sp>
    </p:spTree>
    <p:extLst>
      <p:ext uri="{BB962C8B-B14F-4D97-AF65-F5344CB8AC3E}">
        <p14:creationId xmlns:p14="http://schemas.microsoft.com/office/powerpoint/2010/main" val="2638417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 Cover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astronauts in space suits&#10;&#10;Description automatically generated">
            <a:extLst>
              <a:ext uri="{FF2B5EF4-FFF2-40B4-BE49-F238E27FC236}">
                <a16:creationId xmlns:a16="http://schemas.microsoft.com/office/drawing/2014/main" id="{A04704B0-ECCC-FB69-B5C8-A48B286AC8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" y="-1"/>
            <a:ext cx="9143999" cy="514350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FF1A665-0B1B-FB03-682B-E1C50DF44C88}"/>
              </a:ext>
            </a:extLst>
          </p:cNvPr>
          <p:cNvSpPr/>
          <p:nvPr userDrawn="1"/>
        </p:nvSpPr>
        <p:spPr>
          <a:xfrm rot="10800000">
            <a:off x="2" y="0"/>
            <a:ext cx="9143999" cy="5143500"/>
          </a:xfrm>
          <a:prstGeom prst="rect">
            <a:avLst/>
          </a:prstGeom>
          <a:gradFill>
            <a:gsLst>
              <a:gs pos="3000">
                <a:srgbClr val="000000"/>
              </a:gs>
              <a:gs pos="51000">
                <a:schemeClr val="tx1">
                  <a:alpha val="86957"/>
                </a:schemeClr>
              </a:gs>
              <a:gs pos="100000">
                <a:schemeClr val="tx1">
                  <a:alpha val="38529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36D69E2-7BC4-A041-B473-FA4B1D8139C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18775" y="1844142"/>
            <a:ext cx="1615938" cy="161614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60124C2-18FA-B916-9AF0-F1251894B170}"/>
              </a:ext>
            </a:extLst>
          </p:cNvPr>
          <p:cNvSpPr txBox="1"/>
          <p:nvPr userDrawn="1"/>
        </p:nvSpPr>
        <p:spPr>
          <a:xfrm>
            <a:off x="4165733" y="3338111"/>
            <a:ext cx="88678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b="0" i="0" dirty="0" err="1">
                <a:solidFill>
                  <a:schemeClr val="bg1"/>
                </a:solidFill>
                <a:latin typeface="Helvetica" pitchFamily="2" charset="0"/>
              </a:rPr>
              <a:t>nasa.gov</a:t>
            </a:r>
            <a:endParaRPr lang="en-US" sz="1350" b="0" i="0" dirty="0">
              <a:solidFill>
                <a:schemeClr val="bg1"/>
              </a:solidFill>
              <a:latin typeface="Helvetica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D7E7C13-EE13-9159-C068-F47E45052F97}"/>
              </a:ext>
            </a:extLst>
          </p:cNvPr>
          <p:cNvSpPr txBox="1"/>
          <p:nvPr userDrawn="1"/>
        </p:nvSpPr>
        <p:spPr>
          <a:xfrm>
            <a:off x="4165733" y="1926340"/>
            <a:ext cx="28298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225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Exploring the secrets of the universe for the benefit of all.</a:t>
            </a:r>
          </a:p>
        </p:txBody>
      </p:sp>
    </p:spTree>
    <p:extLst>
      <p:ext uri="{BB962C8B-B14F-4D97-AF65-F5344CB8AC3E}">
        <p14:creationId xmlns:p14="http://schemas.microsoft.com/office/powerpoint/2010/main" val="32095858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ction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5AB2DC5F-8E6B-4765-172C-EBD8D56FF61D}"/>
              </a:ext>
            </a:extLst>
          </p:cNvPr>
          <p:cNvSpPr txBox="1"/>
          <p:nvPr userDrawn="1"/>
        </p:nvSpPr>
        <p:spPr>
          <a:xfrm>
            <a:off x="3543434" y="2387084"/>
            <a:ext cx="971424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#0031A0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FC9C5F7-932B-AF35-2374-450D9F98A233}"/>
              </a:ext>
            </a:extLst>
          </p:cNvPr>
          <p:cNvSpPr txBox="1"/>
          <p:nvPr userDrawn="1"/>
        </p:nvSpPr>
        <p:spPr>
          <a:xfrm>
            <a:off x="286309" y="1362642"/>
            <a:ext cx="3838973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50" b="1">
                <a:latin typeface="+mj-lt"/>
                <a:cs typeface="Arial" panose="020B0604020202020204" pitchFamily="34" charset="0"/>
              </a:rPr>
              <a:t>Primary Colors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566A8DC-B900-8A91-D6EA-521E8FAE583E}"/>
              </a:ext>
            </a:extLst>
          </p:cNvPr>
          <p:cNvSpPr txBox="1"/>
          <p:nvPr userDrawn="1"/>
        </p:nvSpPr>
        <p:spPr>
          <a:xfrm>
            <a:off x="4629143" y="1362642"/>
            <a:ext cx="4399551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50" b="1">
                <a:latin typeface="+mj-lt"/>
                <a:cs typeface="Arial" panose="020B0604020202020204" pitchFamily="34" charset="0"/>
              </a:rPr>
              <a:t>Additional Colors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0AD910-FB49-B170-F87C-F39C44D092B5}"/>
              </a:ext>
            </a:extLst>
          </p:cNvPr>
          <p:cNvSpPr txBox="1"/>
          <p:nvPr userDrawn="1"/>
        </p:nvSpPr>
        <p:spPr>
          <a:xfrm>
            <a:off x="326655" y="3011559"/>
            <a:ext cx="3142841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50" b="1">
                <a:latin typeface="+mj-lt"/>
                <a:cs typeface="Arial" panose="020B0604020202020204" pitchFamily="34" charset="0"/>
              </a:rPr>
              <a:t>Neutrals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BE54D6-1F37-0A7F-D26E-B9455EE7D600}"/>
              </a:ext>
            </a:extLst>
          </p:cNvPr>
          <p:cNvSpPr txBox="1"/>
          <p:nvPr userDrawn="1"/>
        </p:nvSpPr>
        <p:spPr>
          <a:xfrm>
            <a:off x="286308" y="2364721"/>
            <a:ext cx="971424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#000000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FAB6FF8-6C3C-2B5A-6E3B-B1F5E20AFE4B}"/>
              </a:ext>
            </a:extLst>
          </p:cNvPr>
          <p:cNvSpPr/>
          <p:nvPr userDrawn="1"/>
        </p:nvSpPr>
        <p:spPr>
          <a:xfrm>
            <a:off x="482701" y="1707530"/>
            <a:ext cx="622935" cy="622935"/>
          </a:xfrm>
          <a:prstGeom prst="ellipse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F51FEA7-D0E7-F3D1-EF08-E6CEA2658FCC}"/>
              </a:ext>
            </a:extLst>
          </p:cNvPr>
          <p:cNvSpPr/>
          <p:nvPr userDrawn="1"/>
        </p:nvSpPr>
        <p:spPr>
          <a:xfrm>
            <a:off x="6982512" y="1713708"/>
            <a:ext cx="622935" cy="622935"/>
          </a:xfrm>
          <a:prstGeom prst="ellipse">
            <a:avLst/>
          </a:prstGeom>
          <a:solidFill>
            <a:srgbClr val="1A67E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5B38EFC-DB16-86FC-F56D-04A6D3DB97D1}"/>
              </a:ext>
            </a:extLst>
          </p:cNvPr>
          <p:cNvSpPr txBox="1"/>
          <p:nvPr userDrawn="1"/>
        </p:nvSpPr>
        <p:spPr>
          <a:xfrm>
            <a:off x="1372017" y="2387084"/>
            <a:ext cx="971424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#FFFFFF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203EDD05-2F73-B2E3-3EB4-A1B258534B88}"/>
              </a:ext>
            </a:extLst>
          </p:cNvPr>
          <p:cNvSpPr/>
          <p:nvPr userDrawn="1"/>
        </p:nvSpPr>
        <p:spPr>
          <a:xfrm>
            <a:off x="1566003" y="1707530"/>
            <a:ext cx="622935" cy="622935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DD60E0E-E4DD-FE13-A33D-9C7B37356974}"/>
              </a:ext>
            </a:extLst>
          </p:cNvPr>
          <p:cNvSpPr/>
          <p:nvPr userDrawn="1"/>
        </p:nvSpPr>
        <p:spPr>
          <a:xfrm>
            <a:off x="8065814" y="1713708"/>
            <a:ext cx="622935" cy="622935"/>
          </a:xfrm>
          <a:prstGeom prst="ellipse">
            <a:avLst/>
          </a:prstGeom>
          <a:solidFill>
            <a:srgbClr val="F5413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0D224DA-E571-7374-9256-A8209F8F1EF3}"/>
              </a:ext>
            </a:extLst>
          </p:cNvPr>
          <p:cNvSpPr txBox="1"/>
          <p:nvPr userDrawn="1"/>
        </p:nvSpPr>
        <p:spPr>
          <a:xfrm>
            <a:off x="2457725" y="2387084"/>
            <a:ext cx="971424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#E3022B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4C4BCC0-380F-B7DE-230D-C03EB14CE217}"/>
              </a:ext>
            </a:extLst>
          </p:cNvPr>
          <p:cNvSpPr/>
          <p:nvPr userDrawn="1"/>
        </p:nvSpPr>
        <p:spPr>
          <a:xfrm>
            <a:off x="2649304" y="1707530"/>
            <a:ext cx="622935" cy="622935"/>
          </a:xfrm>
          <a:prstGeom prst="ellipse">
            <a:avLst/>
          </a:prstGeom>
          <a:solidFill>
            <a:srgbClr val="E3022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2370F2C-7916-A5AF-C709-F96F4791EC88}"/>
              </a:ext>
            </a:extLst>
          </p:cNvPr>
          <p:cNvSpPr/>
          <p:nvPr userDrawn="1"/>
        </p:nvSpPr>
        <p:spPr>
          <a:xfrm>
            <a:off x="3732606" y="1707530"/>
            <a:ext cx="622935" cy="622935"/>
          </a:xfrm>
          <a:prstGeom prst="ellipse">
            <a:avLst/>
          </a:prstGeom>
          <a:solidFill>
            <a:srgbClr val="0031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02A4F86-BD74-9974-C6E5-10ED345F97F4}"/>
              </a:ext>
            </a:extLst>
          </p:cNvPr>
          <p:cNvSpPr txBox="1"/>
          <p:nvPr userDrawn="1"/>
        </p:nvSpPr>
        <p:spPr>
          <a:xfrm>
            <a:off x="4629143" y="2387084"/>
            <a:ext cx="971424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#EA6F24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72D4135C-BA87-DA51-6F54-736D0C6EAA65}"/>
              </a:ext>
            </a:extLst>
          </p:cNvPr>
          <p:cNvSpPr/>
          <p:nvPr userDrawn="1"/>
        </p:nvSpPr>
        <p:spPr>
          <a:xfrm>
            <a:off x="4815908" y="1707530"/>
            <a:ext cx="622935" cy="622935"/>
          </a:xfrm>
          <a:prstGeom prst="ellipse">
            <a:avLst/>
          </a:prstGeom>
          <a:solidFill>
            <a:srgbClr val="EA6F2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E23A596-3AA1-F7FE-D2A8-B035DF14263F}"/>
              </a:ext>
            </a:extLst>
          </p:cNvPr>
          <p:cNvSpPr txBox="1"/>
          <p:nvPr userDrawn="1"/>
        </p:nvSpPr>
        <p:spPr>
          <a:xfrm>
            <a:off x="3543434" y="3455060"/>
            <a:ext cx="971424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#17171B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713CB94-2736-0399-73C0-DA89C69D66A3}"/>
              </a:ext>
            </a:extLst>
          </p:cNvPr>
          <p:cNvSpPr txBox="1"/>
          <p:nvPr userDrawn="1"/>
        </p:nvSpPr>
        <p:spPr>
          <a:xfrm>
            <a:off x="3552896" y="4485077"/>
            <a:ext cx="95250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#959599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BA5283EC-E9CF-90AB-8FA7-535529F4F5A4}"/>
              </a:ext>
            </a:extLst>
          </p:cNvPr>
          <p:cNvSpPr/>
          <p:nvPr userDrawn="1"/>
        </p:nvSpPr>
        <p:spPr>
          <a:xfrm>
            <a:off x="3717678" y="2807980"/>
            <a:ext cx="622935" cy="622935"/>
          </a:xfrm>
          <a:prstGeom prst="ellipse">
            <a:avLst/>
          </a:prstGeom>
          <a:solidFill>
            <a:srgbClr val="17171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13BF44B6-4EAC-2225-1268-ADE08B4EE1F3}"/>
              </a:ext>
            </a:extLst>
          </p:cNvPr>
          <p:cNvSpPr/>
          <p:nvPr userDrawn="1"/>
        </p:nvSpPr>
        <p:spPr>
          <a:xfrm>
            <a:off x="3717678" y="3794467"/>
            <a:ext cx="622935" cy="622935"/>
          </a:xfrm>
          <a:prstGeom prst="ellipse">
            <a:avLst/>
          </a:prstGeom>
          <a:solidFill>
            <a:srgbClr val="95959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solidFill>
                <a:srgbClr val="959599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E8AEC1F-2703-1D0F-98D8-8A5DFB0E3186}"/>
              </a:ext>
            </a:extLst>
          </p:cNvPr>
          <p:cNvSpPr txBox="1"/>
          <p:nvPr userDrawn="1"/>
        </p:nvSpPr>
        <p:spPr>
          <a:xfrm>
            <a:off x="5714852" y="3455060"/>
            <a:ext cx="95250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#444447</a:t>
            </a: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8205409B-7184-F990-9F26-C208898D0EDC}"/>
              </a:ext>
            </a:extLst>
          </p:cNvPr>
          <p:cNvSpPr/>
          <p:nvPr userDrawn="1"/>
        </p:nvSpPr>
        <p:spPr>
          <a:xfrm>
            <a:off x="5879634" y="2807980"/>
            <a:ext cx="622935" cy="622935"/>
          </a:xfrm>
          <a:prstGeom prst="ellipse">
            <a:avLst/>
          </a:prstGeom>
          <a:solidFill>
            <a:srgbClr val="44444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FD831C93-6F0D-459E-98E1-5D7C83F3795A}"/>
              </a:ext>
            </a:extLst>
          </p:cNvPr>
          <p:cNvSpPr/>
          <p:nvPr userDrawn="1"/>
        </p:nvSpPr>
        <p:spPr>
          <a:xfrm>
            <a:off x="5879634" y="3794467"/>
            <a:ext cx="622935" cy="622935"/>
          </a:xfrm>
          <a:prstGeom prst="ellipse">
            <a:avLst/>
          </a:prstGeom>
          <a:solidFill>
            <a:srgbClr val="D1D1D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FEC4650-D393-181C-FA35-653267A25292}"/>
              </a:ext>
            </a:extLst>
          </p:cNvPr>
          <p:cNvSpPr txBox="1"/>
          <p:nvPr userDrawn="1"/>
        </p:nvSpPr>
        <p:spPr>
          <a:xfrm>
            <a:off x="5714852" y="4485077"/>
            <a:ext cx="95250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#D1D1D1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91E2646-4FAD-AC05-0B0D-542421042B9B}"/>
              </a:ext>
            </a:extLst>
          </p:cNvPr>
          <p:cNvSpPr txBox="1"/>
          <p:nvPr userDrawn="1"/>
        </p:nvSpPr>
        <p:spPr>
          <a:xfrm>
            <a:off x="5714851" y="2387084"/>
            <a:ext cx="971424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#47DA84</a:t>
            </a: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6E827DAD-937C-1F06-1F33-D6192351EAB4}"/>
              </a:ext>
            </a:extLst>
          </p:cNvPr>
          <p:cNvSpPr/>
          <p:nvPr userDrawn="1"/>
        </p:nvSpPr>
        <p:spPr>
          <a:xfrm>
            <a:off x="5899210" y="1707530"/>
            <a:ext cx="622935" cy="622935"/>
          </a:xfrm>
          <a:prstGeom prst="ellipse">
            <a:avLst/>
          </a:prstGeom>
          <a:solidFill>
            <a:srgbClr val="47DA8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DB6AA4D-EE4F-821F-872E-594E87F89FEB}"/>
              </a:ext>
            </a:extLst>
          </p:cNvPr>
          <p:cNvSpPr txBox="1"/>
          <p:nvPr userDrawn="1"/>
        </p:nvSpPr>
        <p:spPr>
          <a:xfrm>
            <a:off x="4629143" y="3455060"/>
            <a:ext cx="95250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#2E2E32</a:t>
            </a: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77401318-BC0F-C0C5-7E94-113434DAD398}"/>
              </a:ext>
            </a:extLst>
          </p:cNvPr>
          <p:cNvSpPr/>
          <p:nvPr userDrawn="1"/>
        </p:nvSpPr>
        <p:spPr>
          <a:xfrm>
            <a:off x="4793925" y="2807980"/>
            <a:ext cx="622935" cy="622935"/>
          </a:xfrm>
          <a:prstGeom prst="ellipse">
            <a:avLst/>
          </a:prstGeom>
          <a:solidFill>
            <a:srgbClr val="2E2E3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BF2BAB03-E215-F28D-B382-49C4635FB8D0}"/>
              </a:ext>
            </a:extLst>
          </p:cNvPr>
          <p:cNvSpPr/>
          <p:nvPr userDrawn="1"/>
        </p:nvSpPr>
        <p:spPr>
          <a:xfrm>
            <a:off x="4793925" y="3794467"/>
            <a:ext cx="622935" cy="622935"/>
          </a:xfrm>
          <a:prstGeom prst="ellipse">
            <a:avLst/>
          </a:prstGeom>
          <a:solidFill>
            <a:srgbClr val="B9B9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A1DAE36-6250-3707-FE76-DE143EEA1E7F}"/>
              </a:ext>
            </a:extLst>
          </p:cNvPr>
          <p:cNvSpPr txBox="1"/>
          <p:nvPr userDrawn="1"/>
        </p:nvSpPr>
        <p:spPr>
          <a:xfrm>
            <a:off x="4629143" y="4485077"/>
            <a:ext cx="95250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#B9B9BB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4526C9B-581A-762F-2247-C49DCCC8CD75}"/>
              </a:ext>
            </a:extLst>
          </p:cNvPr>
          <p:cNvSpPr txBox="1"/>
          <p:nvPr userDrawn="1"/>
        </p:nvSpPr>
        <p:spPr>
          <a:xfrm>
            <a:off x="6810022" y="3455060"/>
            <a:ext cx="95250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#58585B</a:t>
            </a: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B7569997-4F2A-1578-A696-F723EB0483BC}"/>
              </a:ext>
            </a:extLst>
          </p:cNvPr>
          <p:cNvSpPr/>
          <p:nvPr userDrawn="1"/>
        </p:nvSpPr>
        <p:spPr>
          <a:xfrm>
            <a:off x="6974804" y="2807980"/>
            <a:ext cx="622935" cy="622935"/>
          </a:xfrm>
          <a:prstGeom prst="ellipse">
            <a:avLst/>
          </a:prstGeom>
          <a:solidFill>
            <a:srgbClr val="58585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5DE9D48A-9098-8831-E5A0-54002E217E64}"/>
              </a:ext>
            </a:extLst>
          </p:cNvPr>
          <p:cNvSpPr/>
          <p:nvPr userDrawn="1"/>
        </p:nvSpPr>
        <p:spPr>
          <a:xfrm>
            <a:off x="6974804" y="3794467"/>
            <a:ext cx="622935" cy="622935"/>
          </a:xfrm>
          <a:prstGeom prst="ellipse">
            <a:avLst/>
          </a:prstGeom>
          <a:solidFill>
            <a:srgbClr val="E3E3E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3DC9F67-F0C3-B892-9AE8-1265C3D049C0}"/>
              </a:ext>
            </a:extLst>
          </p:cNvPr>
          <p:cNvSpPr txBox="1"/>
          <p:nvPr userDrawn="1"/>
        </p:nvSpPr>
        <p:spPr>
          <a:xfrm>
            <a:off x="6810022" y="4485077"/>
            <a:ext cx="95250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#E3E3E3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8D5BD28-79D8-C70B-5C06-9AE4231210FA}"/>
              </a:ext>
            </a:extLst>
          </p:cNvPr>
          <p:cNvSpPr txBox="1"/>
          <p:nvPr userDrawn="1"/>
        </p:nvSpPr>
        <p:spPr>
          <a:xfrm>
            <a:off x="7886268" y="3455060"/>
            <a:ext cx="971424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#77777A</a:t>
            </a: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4C125FB5-9D0F-88A1-C4E4-B27048F77480}"/>
              </a:ext>
            </a:extLst>
          </p:cNvPr>
          <p:cNvSpPr/>
          <p:nvPr userDrawn="1"/>
        </p:nvSpPr>
        <p:spPr>
          <a:xfrm>
            <a:off x="8060513" y="2806355"/>
            <a:ext cx="622935" cy="622935"/>
          </a:xfrm>
          <a:prstGeom prst="ellipse">
            <a:avLst/>
          </a:prstGeom>
          <a:solidFill>
            <a:srgbClr val="77777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3730D57D-7B1A-7E38-1607-1A32C9ED3832}"/>
              </a:ext>
            </a:extLst>
          </p:cNvPr>
          <p:cNvSpPr/>
          <p:nvPr userDrawn="1"/>
        </p:nvSpPr>
        <p:spPr>
          <a:xfrm>
            <a:off x="8060513" y="3794467"/>
            <a:ext cx="622935" cy="622935"/>
          </a:xfrm>
          <a:prstGeom prst="ellipse">
            <a:avLst/>
          </a:prstGeom>
          <a:solidFill>
            <a:srgbClr val="F6F6F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F733FC1-C305-D827-1C7E-24A1C2212576}"/>
              </a:ext>
            </a:extLst>
          </p:cNvPr>
          <p:cNvSpPr txBox="1"/>
          <p:nvPr userDrawn="1"/>
        </p:nvSpPr>
        <p:spPr>
          <a:xfrm>
            <a:off x="7895731" y="4485077"/>
            <a:ext cx="952500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#F6F6F6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7BF443-1C9A-8108-C892-0047E61463F4}"/>
              </a:ext>
            </a:extLst>
          </p:cNvPr>
          <p:cNvSpPr txBox="1"/>
          <p:nvPr userDrawn="1"/>
        </p:nvSpPr>
        <p:spPr>
          <a:xfrm>
            <a:off x="6800560" y="2387084"/>
            <a:ext cx="971424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#1A67E2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E6124E-9FC5-81BD-B237-BEB41FDB10C4}"/>
              </a:ext>
            </a:extLst>
          </p:cNvPr>
          <p:cNvSpPr txBox="1"/>
          <p:nvPr userDrawn="1"/>
        </p:nvSpPr>
        <p:spPr>
          <a:xfrm>
            <a:off x="7886268" y="2387084"/>
            <a:ext cx="971424" cy="242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75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#F54137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D1666CE-FC26-2DD5-6CC0-4741AD87FB49}"/>
              </a:ext>
            </a:extLst>
          </p:cNvPr>
          <p:cNvCxnSpPr/>
          <p:nvPr userDrawn="1"/>
        </p:nvCxnSpPr>
        <p:spPr>
          <a:xfrm flipV="1">
            <a:off x="4572000" y="864704"/>
            <a:ext cx="0" cy="170704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Placeholder 20">
            <a:extLst>
              <a:ext uri="{FF2B5EF4-FFF2-40B4-BE49-F238E27FC236}">
                <a16:creationId xmlns:a16="http://schemas.microsoft.com/office/drawing/2014/main" id="{8CA732DA-1CAC-A84F-52EB-881561627617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3" y="559076"/>
            <a:ext cx="5506428" cy="454715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Colorways</a:t>
            </a:r>
          </a:p>
        </p:txBody>
      </p:sp>
      <p:sp>
        <p:nvSpPr>
          <p:cNvPr id="26" name="Text Placeholder 18">
            <a:extLst>
              <a:ext uri="{FF2B5EF4-FFF2-40B4-BE49-F238E27FC236}">
                <a16:creationId xmlns:a16="http://schemas.microsoft.com/office/drawing/2014/main" id="{D7786559-392A-DEEF-54DE-45CB2DC384F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PRESENTATION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27E4FD9-DCE8-C880-02E2-DC7226A320AE}"/>
              </a:ext>
            </a:extLst>
          </p:cNvPr>
          <p:cNvSpPr/>
          <p:nvPr userDrawn="1"/>
        </p:nvSpPr>
        <p:spPr>
          <a:xfrm>
            <a:off x="7564599" y="208279"/>
            <a:ext cx="1329396" cy="935847"/>
          </a:xfrm>
          <a:prstGeom prst="roundRect">
            <a:avLst>
              <a:gd name="adj" fmla="val 7493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/>
          </a:p>
        </p:txBody>
      </p:sp>
      <p:sp>
        <p:nvSpPr>
          <p:cNvPr id="5" name="Text Placeholder 10">
            <a:extLst>
              <a:ext uri="{FF2B5EF4-FFF2-40B4-BE49-F238E27FC236}">
                <a16:creationId xmlns:a16="http://schemas.microsoft.com/office/drawing/2014/main" id="{DE083A2E-AA85-2D3B-0EC8-52C3DB1D67DB}"/>
              </a:ext>
            </a:extLst>
          </p:cNvPr>
          <p:cNvSpPr txBox="1">
            <a:spLocks/>
          </p:cNvSpPr>
          <p:nvPr userDrawn="1"/>
        </p:nvSpPr>
        <p:spPr>
          <a:xfrm>
            <a:off x="7630322" y="252732"/>
            <a:ext cx="1263672" cy="77878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b="1" dirty="0">
                <a:solidFill>
                  <a:schemeClr val="tx1"/>
                </a:solidFill>
              </a:rPr>
              <a:t>Delete this informational slide and any unused master template pages to reduce file size when done</a:t>
            </a:r>
            <a:endParaRPr lang="en-US" sz="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3394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ction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0FC9C5F7-932B-AF35-2374-450D9F98A233}"/>
              </a:ext>
            </a:extLst>
          </p:cNvPr>
          <p:cNvSpPr txBox="1"/>
          <p:nvPr userDrawn="1"/>
        </p:nvSpPr>
        <p:spPr>
          <a:xfrm>
            <a:off x="772177" y="1239623"/>
            <a:ext cx="3502190" cy="957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5625" b="1">
                <a:latin typeface="Arial" panose="020B0604020202020204" pitchFamily="34" charset="0"/>
                <a:cs typeface="Arial" panose="020B0604020202020204" pitchFamily="34" charset="0"/>
              </a:rPr>
              <a:t>Arial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F3ACD-927B-10BF-8297-43E3432AFD03}"/>
              </a:ext>
            </a:extLst>
          </p:cNvPr>
          <p:cNvSpPr txBox="1"/>
          <p:nvPr userDrawn="1"/>
        </p:nvSpPr>
        <p:spPr>
          <a:xfrm>
            <a:off x="772177" y="2456158"/>
            <a:ext cx="350219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ACDEFGHIJKLMNOPQRSTUVWXYZ</a:t>
            </a:r>
          </a:p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abcdefghijklmnopqrstuvwxyz</a:t>
            </a:r>
          </a:p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0123456789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8575A9-61AD-4CD1-DF19-9B82E4A5620C}"/>
              </a:ext>
            </a:extLst>
          </p:cNvPr>
          <p:cNvSpPr txBox="1"/>
          <p:nvPr userDrawn="1"/>
        </p:nvSpPr>
        <p:spPr>
          <a:xfrm>
            <a:off x="772177" y="2174494"/>
            <a:ext cx="350219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350" b="1" spc="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B0E27C-C066-2AF5-B0D4-11A41971FA37}"/>
              </a:ext>
            </a:extLst>
          </p:cNvPr>
          <p:cNvSpPr txBox="1"/>
          <p:nvPr userDrawn="1"/>
        </p:nvSpPr>
        <p:spPr>
          <a:xfrm>
            <a:off x="772177" y="3578586"/>
            <a:ext cx="350219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050" b="1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ACDEFGHIJKLMNOPQRSTUVWXYZ</a:t>
            </a:r>
          </a:p>
          <a:p>
            <a:pPr>
              <a:lnSpc>
                <a:spcPct val="100000"/>
              </a:lnSpc>
            </a:pPr>
            <a:r>
              <a:rPr lang="en-US" sz="1050" b="1" spc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abcdefghijklmnopqrstuvwxyz</a:t>
            </a:r>
            <a:endParaRPr lang="en-US" sz="1050" b="1" spc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1050" b="1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0123456789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5C770B0-4CA4-239C-D6A1-F8D55D872053}"/>
              </a:ext>
            </a:extLst>
          </p:cNvPr>
          <p:cNvSpPr txBox="1"/>
          <p:nvPr userDrawn="1"/>
        </p:nvSpPr>
        <p:spPr>
          <a:xfrm>
            <a:off x="772177" y="3298444"/>
            <a:ext cx="350219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1350" b="1" spc="0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Bold</a:t>
            </a:r>
          </a:p>
        </p:txBody>
      </p:sp>
      <p:sp>
        <p:nvSpPr>
          <p:cNvPr id="65" name="Header H1 Alt">
            <a:extLst>
              <a:ext uri="{FF2B5EF4-FFF2-40B4-BE49-F238E27FC236}">
                <a16:creationId xmlns:a16="http://schemas.microsoft.com/office/drawing/2014/main" id="{5A5BC0AB-CD2F-7CC1-B62C-857E3681C7E6}"/>
              </a:ext>
            </a:extLst>
          </p:cNvPr>
          <p:cNvSpPr txBox="1"/>
          <p:nvPr userDrawn="1"/>
        </p:nvSpPr>
        <p:spPr>
          <a:xfrm>
            <a:off x="3732073" y="312822"/>
            <a:ext cx="1739438" cy="3716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20089" rIns="0" bIns="20089" anchor="ctr"/>
          <a:lstStyle>
            <a:lvl1pPr>
              <a:lnSpc>
                <a:spcPct val="90000"/>
              </a:lnSpc>
              <a:defRPr sz="12500" spc="-250">
                <a:solidFill>
                  <a:srgbClr val="000000"/>
                </a:solidFill>
                <a:latin typeface="+mn-lt"/>
                <a:ea typeface="+mn-ea"/>
                <a:cs typeface="+mn-cs"/>
                <a:sym typeface="Inter Extra Bold"/>
              </a:defRPr>
            </a:lvl1pPr>
          </a:lstStyle>
          <a:p>
            <a:pPr algn="r">
              <a:lnSpc>
                <a:spcPct val="100000"/>
              </a:lnSpc>
            </a:pPr>
            <a:r>
              <a:rPr sz="2625" b="1" spc="0">
                <a:latin typeface="Arial" panose="020B0604020202020204" pitchFamily="34" charset="0"/>
                <a:cs typeface="Arial" panose="020B0604020202020204" pitchFamily="34" charset="0"/>
              </a:rPr>
              <a:t>Header H1</a:t>
            </a:r>
          </a:p>
        </p:txBody>
      </p:sp>
      <p:sp>
        <p:nvSpPr>
          <p:cNvPr id="66" name="Header H2">
            <a:extLst>
              <a:ext uri="{FF2B5EF4-FFF2-40B4-BE49-F238E27FC236}">
                <a16:creationId xmlns:a16="http://schemas.microsoft.com/office/drawing/2014/main" id="{B34989CB-5956-86A0-4FEF-C91DC18C6B6F}"/>
              </a:ext>
            </a:extLst>
          </p:cNvPr>
          <p:cNvSpPr txBox="1"/>
          <p:nvPr userDrawn="1"/>
        </p:nvSpPr>
        <p:spPr>
          <a:xfrm>
            <a:off x="3505056" y="1765072"/>
            <a:ext cx="1966454" cy="3223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20089" rIns="0" bIns="20089" anchor="ctr"/>
          <a:lstStyle>
            <a:lvl1pPr>
              <a:lnSpc>
                <a:spcPct val="100000"/>
              </a:lnSpc>
              <a:defRPr sz="65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Inter Extra Bold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en-US" sz="1350" b="1">
                <a:latin typeface="Arial" panose="020B0604020202020204" pitchFamily="34" charset="0"/>
                <a:cs typeface="Arial" panose="020B0604020202020204" pitchFamily="34" charset="0"/>
              </a:rPr>
              <a:t>Header H3</a:t>
            </a:r>
          </a:p>
        </p:txBody>
      </p:sp>
      <p:sp>
        <p:nvSpPr>
          <p:cNvPr id="67" name="Header H1">
            <a:extLst>
              <a:ext uri="{FF2B5EF4-FFF2-40B4-BE49-F238E27FC236}">
                <a16:creationId xmlns:a16="http://schemas.microsoft.com/office/drawing/2014/main" id="{3586D601-48BA-571D-FFAC-21345E930F4C}"/>
              </a:ext>
            </a:extLst>
          </p:cNvPr>
          <p:cNvSpPr txBox="1"/>
          <p:nvPr userDrawn="1"/>
        </p:nvSpPr>
        <p:spPr>
          <a:xfrm>
            <a:off x="3732072" y="1172751"/>
            <a:ext cx="1739438" cy="2326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20089" rIns="0" bIns="20089" anchor="ctr"/>
          <a:lstStyle>
            <a:lvl1pPr>
              <a:lnSpc>
                <a:spcPct val="90000"/>
              </a:lnSpc>
              <a:defRPr sz="95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Inter Extra Bold"/>
              </a:defRPr>
            </a:lvl1pPr>
          </a:lstStyle>
          <a:p>
            <a:pPr algn="r">
              <a:lnSpc>
                <a:spcPct val="100000"/>
              </a:lnSpc>
            </a:pPr>
            <a:r>
              <a:rPr sz="1875" b="1">
                <a:latin typeface="Arial" panose="020B0604020202020204" pitchFamily="34" charset="0"/>
                <a:cs typeface="Arial" panose="020B0604020202020204" pitchFamily="34" charset="0"/>
              </a:rPr>
              <a:t>Header H</a:t>
            </a:r>
            <a:r>
              <a:rPr lang="en-US" sz="1875" b="1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sz="1875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125 pt | Inter Extra Bold | Usage: Title and Section slides">
            <a:extLst>
              <a:ext uri="{FF2B5EF4-FFF2-40B4-BE49-F238E27FC236}">
                <a16:creationId xmlns:a16="http://schemas.microsoft.com/office/drawing/2014/main" id="{23E95FB6-6B9D-D36B-6419-3A54D1266977}"/>
              </a:ext>
            </a:extLst>
          </p:cNvPr>
          <p:cNvSpPr txBox="1"/>
          <p:nvPr userDrawn="1"/>
        </p:nvSpPr>
        <p:spPr>
          <a:xfrm>
            <a:off x="5698527" y="284610"/>
            <a:ext cx="1970512" cy="7155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34286" rIns="34286" bIns="34286">
            <a:spAutoFit/>
          </a:bodyPr>
          <a:lstStyle>
            <a:lvl1pPr defTabSz="1219200">
              <a:defRPr>
                <a:solidFill>
                  <a:srgbClr val="A7A7A7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  <a:r>
              <a:rPr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pt </a:t>
            </a:r>
            <a:endParaRPr lang="en-US" sz="1050" spc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Bold</a:t>
            </a:r>
          </a:p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 Title, Chapter</a:t>
            </a:r>
            <a:r>
              <a:rPr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slides</a:t>
            </a: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Center Slide Title </a:t>
            </a:r>
            <a:endParaRPr sz="1050" spc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Header H2">
            <a:extLst>
              <a:ext uri="{FF2B5EF4-FFF2-40B4-BE49-F238E27FC236}">
                <a16:creationId xmlns:a16="http://schemas.microsoft.com/office/drawing/2014/main" id="{E3895CE8-7082-C239-CF90-AB0390A45109}"/>
              </a:ext>
            </a:extLst>
          </p:cNvPr>
          <p:cNvSpPr txBox="1"/>
          <p:nvPr userDrawn="1"/>
        </p:nvSpPr>
        <p:spPr>
          <a:xfrm>
            <a:off x="3505056" y="2412997"/>
            <a:ext cx="1966454" cy="271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20089" rIns="0" bIns="20089"/>
          <a:lstStyle>
            <a:lvl1pPr>
              <a:lnSpc>
                <a:spcPct val="100000"/>
              </a:lnSpc>
              <a:defRPr sz="65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Inter Extra Bold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en-US" sz="1200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Header H4</a:t>
            </a:r>
            <a:endParaRPr sz="1200" b="1">
              <a:solidFill>
                <a:srgbClr val="1C67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125 pt | Inter Extra Bold | Usage: Title and Section slides">
            <a:extLst>
              <a:ext uri="{FF2B5EF4-FFF2-40B4-BE49-F238E27FC236}">
                <a16:creationId xmlns:a16="http://schemas.microsoft.com/office/drawing/2014/main" id="{0426BBC0-42AB-151F-D954-8CF86B0FD00E}"/>
              </a:ext>
            </a:extLst>
          </p:cNvPr>
          <p:cNvSpPr txBox="1"/>
          <p:nvPr userDrawn="1"/>
        </p:nvSpPr>
        <p:spPr>
          <a:xfrm>
            <a:off x="5698527" y="1110776"/>
            <a:ext cx="2271025" cy="5539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34286" rIns="34286" bIns="34286">
            <a:spAutoFit/>
          </a:bodyPr>
          <a:lstStyle>
            <a:lvl1pPr defTabSz="1219200">
              <a:defRPr>
                <a:solidFill>
                  <a:srgbClr val="A7A7A7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r>
              <a:rPr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pt </a:t>
            </a:r>
            <a:endParaRPr lang="en-US" sz="1050" spc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Bold</a:t>
            </a:r>
          </a:p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Slide Title, TOC Title, Quotes</a:t>
            </a:r>
            <a:endParaRPr sz="1050" spc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125 pt | Inter Extra Bold | Usage: Title and Section slides">
            <a:extLst>
              <a:ext uri="{FF2B5EF4-FFF2-40B4-BE49-F238E27FC236}">
                <a16:creationId xmlns:a16="http://schemas.microsoft.com/office/drawing/2014/main" id="{04CF2938-F4B9-6B0E-B838-1CF0E14E9BF7}"/>
              </a:ext>
            </a:extLst>
          </p:cNvPr>
          <p:cNvSpPr txBox="1"/>
          <p:nvPr userDrawn="1"/>
        </p:nvSpPr>
        <p:spPr>
          <a:xfrm>
            <a:off x="5698527" y="1765074"/>
            <a:ext cx="2271025" cy="5539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34286" rIns="34286" bIns="34286">
            <a:spAutoFit/>
          </a:bodyPr>
          <a:lstStyle>
            <a:lvl1pPr defTabSz="1219200">
              <a:defRPr>
                <a:solidFill>
                  <a:srgbClr val="A7A7A7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</a:t>
            </a:r>
            <a:r>
              <a:rPr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pt </a:t>
            </a:r>
            <a:endParaRPr lang="en-US" sz="1050" spc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Bold</a:t>
            </a:r>
          </a:p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Subhead</a:t>
            </a:r>
            <a:endParaRPr sz="1050" spc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125 pt | Inter Extra Bold | Usage: Title and Section slides">
            <a:extLst>
              <a:ext uri="{FF2B5EF4-FFF2-40B4-BE49-F238E27FC236}">
                <a16:creationId xmlns:a16="http://schemas.microsoft.com/office/drawing/2014/main" id="{CF18E849-52B7-A6AB-5B74-D67039BC5040}"/>
              </a:ext>
            </a:extLst>
          </p:cNvPr>
          <p:cNvSpPr txBox="1"/>
          <p:nvPr userDrawn="1"/>
        </p:nvSpPr>
        <p:spPr>
          <a:xfrm>
            <a:off x="5698527" y="2410285"/>
            <a:ext cx="2271025" cy="5539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34286" rIns="34286" bIns="34286">
            <a:spAutoFit/>
          </a:bodyPr>
          <a:lstStyle>
            <a:lvl1pPr defTabSz="1219200">
              <a:defRPr>
                <a:solidFill>
                  <a:srgbClr val="A7A7A7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  <a:r>
              <a:rPr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pt </a:t>
            </a:r>
            <a:endParaRPr lang="en-US" sz="1050" spc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Bold</a:t>
            </a:r>
          </a:p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Chart Subhead</a:t>
            </a:r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EA008A91-D5A1-34ED-3C6A-A4F5449E2E39}"/>
              </a:ext>
            </a:extLst>
          </p:cNvPr>
          <p:cNvCxnSpPr>
            <a:cxnSpLocks/>
          </p:cNvCxnSpPr>
          <p:nvPr userDrawn="1"/>
        </p:nvCxnSpPr>
        <p:spPr>
          <a:xfrm flipV="1">
            <a:off x="5592592" y="350923"/>
            <a:ext cx="0" cy="4792579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Header H2">
            <a:extLst>
              <a:ext uri="{FF2B5EF4-FFF2-40B4-BE49-F238E27FC236}">
                <a16:creationId xmlns:a16="http://schemas.microsoft.com/office/drawing/2014/main" id="{B5E330B6-B511-15DA-852C-66501A6507C8}"/>
              </a:ext>
            </a:extLst>
          </p:cNvPr>
          <p:cNvSpPr txBox="1"/>
          <p:nvPr userDrawn="1"/>
        </p:nvSpPr>
        <p:spPr>
          <a:xfrm>
            <a:off x="3505056" y="3026855"/>
            <a:ext cx="1966454" cy="271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20089" rIns="0" bIns="20089"/>
          <a:lstStyle>
            <a:lvl1pPr>
              <a:lnSpc>
                <a:spcPct val="100000"/>
              </a:lnSpc>
              <a:defRPr sz="65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Inter Extra Bold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en-US" sz="12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Body Copy</a:t>
            </a:r>
            <a:endParaRPr sz="1200" b="0">
              <a:solidFill>
                <a:srgbClr val="1C67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125 pt | Inter Extra Bold | Usage: Title and Section slides">
            <a:extLst>
              <a:ext uri="{FF2B5EF4-FFF2-40B4-BE49-F238E27FC236}">
                <a16:creationId xmlns:a16="http://schemas.microsoft.com/office/drawing/2014/main" id="{8CB63FC4-F990-7F60-9324-93FD4AE47A02}"/>
              </a:ext>
            </a:extLst>
          </p:cNvPr>
          <p:cNvSpPr txBox="1"/>
          <p:nvPr userDrawn="1"/>
        </p:nvSpPr>
        <p:spPr>
          <a:xfrm>
            <a:off x="5698527" y="3024143"/>
            <a:ext cx="2271025" cy="3924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34286" rIns="34286" bIns="34286">
            <a:spAutoFit/>
          </a:bodyPr>
          <a:lstStyle>
            <a:lvl1pPr defTabSz="1219200">
              <a:defRPr>
                <a:solidFill>
                  <a:srgbClr val="A7A7A7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 pt </a:t>
            </a:r>
          </a:p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</a:t>
            </a:r>
          </a:p>
        </p:txBody>
      </p:sp>
      <p:sp>
        <p:nvSpPr>
          <p:cNvPr id="89" name="Header H2">
            <a:extLst>
              <a:ext uri="{FF2B5EF4-FFF2-40B4-BE49-F238E27FC236}">
                <a16:creationId xmlns:a16="http://schemas.microsoft.com/office/drawing/2014/main" id="{A7B3CF84-34E6-747F-574A-AFD872280EB5}"/>
              </a:ext>
            </a:extLst>
          </p:cNvPr>
          <p:cNvSpPr txBox="1"/>
          <p:nvPr userDrawn="1"/>
        </p:nvSpPr>
        <p:spPr>
          <a:xfrm>
            <a:off x="3505056" y="3520037"/>
            <a:ext cx="1966454" cy="271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20089" rIns="0" bIns="20089"/>
          <a:lstStyle>
            <a:lvl1pPr>
              <a:lnSpc>
                <a:spcPct val="100000"/>
              </a:lnSpc>
              <a:defRPr sz="65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Inter Extra Bold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en-US" sz="1200" b="1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Callout</a:t>
            </a:r>
            <a:endParaRPr sz="1200" b="1">
              <a:solidFill>
                <a:srgbClr val="1C67E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0" name="125 pt | Inter Extra Bold | Usage: Title and Section slides">
            <a:extLst>
              <a:ext uri="{FF2B5EF4-FFF2-40B4-BE49-F238E27FC236}">
                <a16:creationId xmlns:a16="http://schemas.microsoft.com/office/drawing/2014/main" id="{1609350A-BFD5-AF2C-D684-DC239F1C9BC7}"/>
              </a:ext>
            </a:extLst>
          </p:cNvPr>
          <p:cNvSpPr txBox="1"/>
          <p:nvPr userDrawn="1"/>
        </p:nvSpPr>
        <p:spPr>
          <a:xfrm>
            <a:off x="5698527" y="3517326"/>
            <a:ext cx="2271025" cy="3924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34286" rIns="34286" bIns="34286">
            <a:spAutoFit/>
          </a:bodyPr>
          <a:lstStyle>
            <a:lvl1pPr defTabSz="1219200">
              <a:defRPr>
                <a:solidFill>
                  <a:srgbClr val="A7A7A7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 pt </a:t>
            </a:r>
          </a:p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Bold</a:t>
            </a:r>
          </a:p>
        </p:txBody>
      </p:sp>
      <p:sp>
        <p:nvSpPr>
          <p:cNvPr id="91" name="Header H2">
            <a:extLst>
              <a:ext uri="{FF2B5EF4-FFF2-40B4-BE49-F238E27FC236}">
                <a16:creationId xmlns:a16="http://schemas.microsoft.com/office/drawing/2014/main" id="{B4923301-0745-96DA-EDAB-BA453EBCC368}"/>
              </a:ext>
            </a:extLst>
          </p:cNvPr>
          <p:cNvSpPr txBox="1"/>
          <p:nvPr userDrawn="1"/>
        </p:nvSpPr>
        <p:spPr>
          <a:xfrm>
            <a:off x="3505056" y="4013220"/>
            <a:ext cx="1966454" cy="1977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20089" rIns="0" bIns="20089"/>
          <a:lstStyle>
            <a:lvl1pPr>
              <a:lnSpc>
                <a:spcPct val="100000"/>
              </a:lnSpc>
              <a:defRPr sz="65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Inter Extra Bold"/>
              </a:defRPr>
            </a:lvl1pPr>
          </a:lstStyle>
          <a:p>
            <a:pPr algn="r">
              <a:lnSpc>
                <a:spcPct val="100000"/>
              </a:lnSpc>
            </a:pPr>
            <a:r>
              <a:rPr lang="en-US" sz="900" b="0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Caption</a:t>
            </a:r>
            <a:endParaRPr sz="900" b="0" i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125 pt | Inter Extra Bold | Usage: Title and Section slides">
            <a:extLst>
              <a:ext uri="{FF2B5EF4-FFF2-40B4-BE49-F238E27FC236}">
                <a16:creationId xmlns:a16="http://schemas.microsoft.com/office/drawing/2014/main" id="{A697AE97-CBAF-FA91-BEDF-AC062F0FFDAD}"/>
              </a:ext>
            </a:extLst>
          </p:cNvPr>
          <p:cNvSpPr txBox="1"/>
          <p:nvPr userDrawn="1"/>
        </p:nvSpPr>
        <p:spPr>
          <a:xfrm>
            <a:off x="5698527" y="4010508"/>
            <a:ext cx="2271025" cy="3924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34286" rIns="34286" bIns="34286">
            <a:spAutoFit/>
          </a:bodyPr>
          <a:lstStyle>
            <a:lvl1pPr defTabSz="1219200">
              <a:defRPr>
                <a:solidFill>
                  <a:srgbClr val="A7A7A7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pt </a:t>
            </a:r>
          </a:p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Italic</a:t>
            </a:r>
          </a:p>
        </p:txBody>
      </p:sp>
      <p:sp>
        <p:nvSpPr>
          <p:cNvPr id="93" name="Header H2">
            <a:extLst>
              <a:ext uri="{FF2B5EF4-FFF2-40B4-BE49-F238E27FC236}">
                <a16:creationId xmlns:a16="http://schemas.microsoft.com/office/drawing/2014/main" id="{EB20D652-9BBC-A05A-61EE-B8DE9200E20E}"/>
              </a:ext>
            </a:extLst>
          </p:cNvPr>
          <p:cNvSpPr txBox="1"/>
          <p:nvPr userDrawn="1"/>
        </p:nvSpPr>
        <p:spPr>
          <a:xfrm>
            <a:off x="3505056" y="4506695"/>
            <a:ext cx="1966454" cy="1977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20089" rIns="0" bIns="20089"/>
          <a:lstStyle>
            <a:lvl1pPr>
              <a:lnSpc>
                <a:spcPct val="100000"/>
              </a:lnSpc>
              <a:defRPr sz="65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Inter Extra Bold"/>
              </a:defRPr>
            </a:lvl1pPr>
          </a:lstStyle>
          <a:p>
            <a:pPr lvl="0" algn="r">
              <a:lnSpc>
                <a:spcPct val="100000"/>
              </a:lnSpc>
            </a:pPr>
            <a:r>
              <a:rPr lang="en-US" sz="750" spc="225">
                <a:latin typeface="Arial" panose="020B0604020202020204" pitchFamily="34" charset="0"/>
                <a:cs typeface="Arial" panose="020B0604020202020204" pitchFamily="34" charset="0"/>
              </a:rPr>
              <a:t>THEME, PROJECT, MISSION</a:t>
            </a:r>
          </a:p>
        </p:txBody>
      </p:sp>
      <p:sp>
        <p:nvSpPr>
          <p:cNvPr id="94" name="125 pt | Inter Extra Bold | Usage: Title and Section slides">
            <a:extLst>
              <a:ext uri="{FF2B5EF4-FFF2-40B4-BE49-F238E27FC236}">
                <a16:creationId xmlns:a16="http://schemas.microsoft.com/office/drawing/2014/main" id="{4C56DE4A-9C9A-5EC9-AB71-FF6AF5EC6A22}"/>
              </a:ext>
            </a:extLst>
          </p:cNvPr>
          <p:cNvSpPr txBox="1"/>
          <p:nvPr userDrawn="1"/>
        </p:nvSpPr>
        <p:spPr>
          <a:xfrm>
            <a:off x="5698527" y="4466777"/>
            <a:ext cx="2271025" cy="3924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34286" rIns="34286" bIns="34286">
            <a:spAutoFit/>
          </a:bodyPr>
          <a:lstStyle>
            <a:lvl1pPr defTabSz="1219200">
              <a:defRPr>
                <a:solidFill>
                  <a:srgbClr val="A7A7A7"/>
                </a:solidFill>
                <a:latin typeface="Inter Light"/>
                <a:ea typeface="Inter Light"/>
                <a:cs typeface="Inter Light"/>
                <a:sym typeface="Inter Light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pt </a:t>
            </a:r>
          </a:p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50" spc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Arial Regular Italic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3F23E452-CEE3-6806-4161-30EE33165D0B}"/>
              </a:ext>
            </a:extLst>
          </p:cNvPr>
          <p:cNvSpPr txBox="1"/>
          <p:nvPr userDrawn="1"/>
        </p:nvSpPr>
        <p:spPr>
          <a:xfrm>
            <a:off x="772177" y="1135780"/>
            <a:ext cx="3502190" cy="207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</a:pPr>
            <a:r>
              <a:rPr lang="en-US" sz="750" b="0" spc="225">
                <a:solidFill>
                  <a:srgbClr val="1C67E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TYPEFACE FAMILY </a:t>
            </a:r>
          </a:p>
        </p:txBody>
      </p:sp>
      <p:sp>
        <p:nvSpPr>
          <p:cNvPr id="3" name="Text Placeholder 20">
            <a:extLst>
              <a:ext uri="{FF2B5EF4-FFF2-40B4-BE49-F238E27FC236}">
                <a16:creationId xmlns:a16="http://schemas.microsoft.com/office/drawing/2014/main" id="{8F611821-AFC3-3ACB-A77C-20FA36F3887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3" y="559076"/>
            <a:ext cx="5506428" cy="454715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Fonts</a:t>
            </a:r>
          </a:p>
        </p:txBody>
      </p:sp>
      <p:sp>
        <p:nvSpPr>
          <p:cNvPr id="4" name="Text Placeholder 18">
            <a:extLst>
              <a:ext uri="{FF2B5EF4-FFF2-40B4-BE49-F238E27FC236}">
                <a16:creationId xmlns:a16="http://schemas.microsoft.com/office/drawing/2014/main" id="{472AE7D4-B3D1-D6B6-502E-D1325A474D7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PRESENTATION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2E069B2E-1AE5-F155-2B9F-20EEC84529FE}"/>
              </a:ext>
            </a:extLst>
          </p:cNvPr>
          <p:cNvSpPr/>
          <p:nvPr userDrawn="1"/>
        </p:nvSpPr>
        <p:spPr>
          <a:xfrm>
            <a:off x="7564599" y="208279"/>
            <a:ext cx="1329396" cy="935847"/>
          </a:xfrm>
          <a:prstGeom prst="roundRect">
            <a:avLst>
              <a:gd name="adj" fmla="val 7493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/>
          </a:p>
        </p:txBody>
      </p:sp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02549315-CB94-6D99-9789-14E04D14768A}"/>
              </a:ext>
            </a:extLst>
          </p:cNvPr>
          <p:cNvSpPr txBox="1">
            <a:spLocks/>
          </p:cNvSpPr>
          <p:nvPr userDrawn="1"/>
        </p:nvSpPr>
        <p:spPr>
          <a:xfrm>
            <a:off x="7630322" y="252732"/>
            <a:ext cx="1263672" cy="77878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b="1" dirty="0">
                <a:solidFill>
                  <a:schemeClr val="tx1"/>
                </a:solidFill>
              </a:rPr>
              <a:t>Delete this informational slide and any unused master template pages to reduce file size when done</a:t>
            </a:r>
            <a:endParaRPr lang="en-US" sz="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365870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ction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0">
            <a:extLst>
              <a:ext uri="{FF2B5EF4-FFF2-40B4-BE49-F238E27FC236}">
                <a16:creationId xmlns:a16="http://schemas.microsoft.com/office/drawing/2014/main" id="{B236FA60-3AFB-0BDD-ED62-7012214101E0}"/>
              </a:ext>
            </a:extLst>
          </p:cNvPr>
          <p:cNvSpPr txBox="1">
            <a:spLocks/>
          </p:cNvSpPr>
          <p:nvPr userDrawn="1"/>
        </p:nvSpPr>
        <p:spPr>
          <a:xfrm>
            <a:off x="862906" y="1699216"/>
            <a:ext cx="1546921" cy="123904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50" b="0" i="0" kern="1200">
                <a:solidFill>
                  <a:srgbClr val="4D4D4C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There are many different layout designs to choose from. </a:t>
            </a:r>
          </a:p>
          <a:p>
            <a:r>
              <a:rPr lang="en-US" sz="1050" b="0" i="0" kern="1200">
                <a:solidFill>
                  <a:srgbClr val="4D4D4C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 pick a layout design, click on the arrow next to </a:t>
            </a:r>
            <a:r>
              <a:rPr lang="en-US" sz="1050" b="1" i="0" kern="1200">
                <a:solidFill>
                  <a:srgbClr val="1C67E3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New Slide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1817DD7-6FA4-7DA3-8669-E43E390EBBA8}"/>
              </a:ext>
            </a:extLst>
          </p:cNvPr>
          <p:cNvGrpSpPr/>
          <p:nvPr userDrawn="1"/>
        </p:nvGrpSpPr>
        <p:grpSpPr>
          <a:xfrm>
            <a:off x="1303606" y="3141423"/>
            <a:ext cx="590550" cy="771526"/>
            <a:chOff x="1204195" y="4574531"/>
            <a:chExt cx="787400" cy="102870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65C7CAE-ADCF-464A-A243-9AF36E9CF8E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04195" y="4574532"/>
              <a:ext cx="787400" cy="1028700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8A44540-C211-9562-039B-58A3D5E7CE4B}"/>
                </a:ext>
              </a:extLst>
            </p:cNvPr>
            <p:cNvSpPr/>
            <p:nvPr userDrawn="1"/>
          </p:nvSpPr>
          <p:spPr>
            <a:xfrm>
              <a:off x="1798983" y="4574531"/>
              <a:ext cx="192612" cy="1028699"/>
            </a:xfrm>
            <a:prstGeom prst="rect">
              <a:avLst/>
            </a:prstGeom>
            <a:solidFill>
              <a:srgbClr val="EA6F24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>
                <a:highlight>
                  <a:srgbClr val="00FFFF"/>
                </a:highlight>
              </a:endParaRPr>
            </a:p>
          </p:txBody>
        </p:sp>
      </p:grp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741199B-FAE0-AD80-DCFC-59A8C5B522E8}"/>
              </a:ext>
            </a:extLst>
          </p:cNvPr>
          <p:cNvSpPr txBox="1">
            <a:spLocks/>
          </p:cNvSpPr>
          <p:nvPr userDrawn="1"/>
        </p:nvSpPr>
        <p:spPr>
          <a:xfrm>
            <a:off x="845601" y="1301426"/>
            <a:ext cx="916012" cy="27384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1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50">
                <a:solidFill>
                  <a:schemeClr val="tx1"/>
                </a:solidFill>
              </a:rPr>
              <a:t>Step 1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F9B34C3-4CC1-D5E1-1E7B-1B3BC19FD98B}"/>
              </a:ext>
            </a:extLst>
          </p:cNvPr>
          <p:cNvCxnSpPr>
            <a:cxnSpLocks/>
          </p:cNvCxnSpPr>
          <p:nvPr userDrawn="1"/>
        </p:nvCxnSpPr>
        <p:spPr>
          <a:xfrm>
            <a:off x="900060" y="1620444"/>
            <a:ext cx="650446" cy="0"/>
          </a:xfrm>
          <a:prstGeom prst="line">
            <a:avLst/>
          </a:prstGeom>
          <a:ln w="50800">
            <a:solidFill>
              <a:srgbClr val="1C67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DC9E2D84-BE01-2E69-6315-62424AE8DA53}"/>
              </a:ext>
            </a:extLst>
          </p:cNvPr>
          <p:cNvSpPr txBox="1">
            <a:spLocks/>
          </p:cNvSpPr>
          <p:nvPr userDrawn="1"/>
        </p:nvSpPr>
        <p:spPr>
          <a:xfrm>
            <a:off x="3318456" y="1699217"/>
            <a:ext cx="1857932" cy="441424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25" b="0" i="0" kern="1200">
                <a:solidFill>
                  <a:srgbClr val="4D4D4C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Choose from many layout design options available. </a:t>
            </a:r>
            <a:endParaRPr lang="en-US" sz="1125" b="1" i="0" kern="1200">
              <a:solidFill>
                <a:schemeClr val="tx2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2BC84655-7D53-CAFA-2BB6-00EA3F8F3545}"/>
              </a:ext>
            </a:extLst>
          </p:cNvPr>
          <p:cNvSpPr txBox="1">
            <a:spLocks/>
          </p:cNvSpPr>
          <p:nvPr userDrawn="1"/>
        </p:nvSpPr>
        <p:spPr>
          <a:xfrm>
            <a:off x="3308606" y="1301426"/>
            <a:ext cx="916012" cy="27384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1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50">
                <a:solidFill>
                  <a:schemeClr val="tx1"/>
                </a:solidFill>
              </a:rPr>
              <a:t>Step 2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2DAEDBF-45CB-1665-3994-E07B235E6E7C}"/>
              </a:ext>
            </a:extLst>
          </p:cNvPr>
          <p:cNvCxnSpPr>
            <a:cxnSpLocks/>
          </p:cNvCxnSpPr>
          <p:nvPr userDrawn="1"/>
        </p:nvCxnSpPr>
        <p:spPr>
          <a:xfrm>
            <a:off x="3363065" y="1620444"/>
            <a:ext cx="650446" cy="0"/>
          </a:xfrm>
          <a:prstGeom prst="line">
            <a:avLst/>
          </a:prstGeom>
          <a:ln w="50800">
            <a:solidFill>
              <a:srgbClr val="1C67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2345E5E0-B1B8-DD2B-9AE6-347FF86FCD12}"/>
              </a:ext>
            </a:extLst>
          </p:cNvPr>
          <p:cNvSpPr txBox="1">
            <a:spLocks/>
          </p:cNvSpPr>
          <p:nvPr userDrawn="1"/>
        </p:nvSpPr>
        <p:spPr>
          <a:xfrm>
            <a:off x="6297124" y="1699217"/>
            <a:ext cx="1983972" cy="56434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25" b="0" i="0" kern="1200">
                <a:solidFill>
                  <a:srgbClr val="4D4D4C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 change slide design, choose </a:t>
            </a:r>
            <a:r>
              <a:rPr lang="en-US" sz="1125" b="1" i="0" kern="1200">
                <a:solidFill>
                  <a:srgbClr val="1C67E3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layout</a:t>
            </a:r>
            <a:r>
              <a:rPr lang="en-US" sz="1125" b="0" i="0" kern="1200">
                <a:solidFill>
                  <a:srgbClr val="4D4D4C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and pick another slide design</a:t>
            </a:r>
            <a:endParaRPr lang="en-US" sz="1125" b="1" i="0" kern="1200">
              <a:solidFill>
                <a:schemeClr val="tx2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355FEE1C-F152-281F-4D67-F5C1BDD4AF71}"/>
              </a:ext>
            </a:extLst>
          </p:cNvPr>
          <p:cNvSpPr txBox="1">
            <a:spLocks/>
          </p:cNvSpPr>
          <p:nvPr userDrawn="1"/>
        </p:nvSpPr>
        <p:spPr>
          <a:xfrm>
            <a:off x="6287274" y="1301426"/>
            <a:ext cx="916012" cy="27384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1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50">
                <a:solidFill>
                  <a:schemeClr val="tx1"/>
                </a:solidFill>
              </a:rPr>
              <a:t>Step 3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16499B1-4AC2-4754-8DA6-45DFD7129E1E}"/>
              </a:ext>
            </a:extLst>
          </p:cNvPr>
          <p:cNvCxnSpPr>
            <a:cxnSpLocks/>
          </p:cNvCxnSpPr>
          <p:nvPr userDrawn="1"/>
        </p:nvCxnSpPr>
        <p:spPr>
          <a:xfrm>
            <a:off x="6341735" y="1620444"/>
            <a:ext cx="650446" cy="0"/>
          </a:xfrm>
          <a:prstGeom prst="line">
            <a:avLst/>
          </a:prstGeom>
          <a:ln w="50800">
            <a:solidFill>
              <a:srgbClr val="1C67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Placeholder 10">
            <a:extLst>
              <a:ext uri="{FF2B5EF4-FFF2-40B4-BE49-F238E27FC236}">
                <a16:creationId xmlns:a16="http://schemas.microsoft.com/office/drawing/2014/main" id="{A717647D-AB2F-9A93-3830-25B07E109CE9}"/>
              </a:ext>
            </a:extLst>
          </p:cNvPr>
          <p:cNvSpPr txBox="1">
            <a:spLocks/>
          </p:cNvSpPr>
          <p:nvPr userDrawn="1"/>
        </p:nvSpPr>
        <p:spPr>
          <a:xfrm>
            <a:off x="7630322" y="252732"/>
            <a:ext cx="1263672" cy="47687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50" b="1">
                <a:solidFill>
                  <a:schemeClr val="tx1"/>
                </a:solidFill>
              </a:rPr>
              <a:t>Delete this informational slide when done</a:t>
            </a:r>
            <a:endParaRPr lang="en-US" sz="1050">
              <a:solidFill>
                <a:schemeClr val="tx1"/>
              </a:solidFill>
            </a:endParaRPr>
          </a:p>
        </p:txBody>
      </p:sp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18807EFA-2E68-C163-C555-779F66C308A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1735" y="2387505"/>
            <a:ext cx="2025365" cy="2121241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2D9DCFE-8D60-B3AA-D89E-6A4C723DDCB1}"/>
              </a:ext>
            </a:extLst>
          </p:cNvPr>
          <p:cNvSpPr/>
          <p:nvPr userDrawn="1"/>
        </p:nvSpPr>
        <p:spPr>
          <a:xfrm>
            <a:off x="6341733" y="2387505"/>
            <a:ext cx="317474" cy="103067"/>
          </a:xfrm>
          <a:prstGeom prst="rect">
            <a:avLst/>
          </a:prstGeom>
          <a:solidFill>
            <a:srgbClr val="EA6F24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highlight>
                <a:srgbClr val="00FFFF"/>
              </a:highlight>
            </a:endParaRPr>
          </a:p>
        </p:txBody>
      </p:sp>
      <p:pic>
        <p:nvPicPr>
          <p:cNvPr id="9" name="Picture 8" descr="A screenshot of a computer&#10;&#10;Description automatically generated">
            <a:extLst>
              <a:ext uri="{FF2B5EF4-FFF2-40B4-BE49-F238E27FC236}">
                <a16:creationId xmlns:a16="http://schemas.microsoft.com/office/drawing/2014/main" id="{A3AFFABB-58E0-1299-E763-808890ADF86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3064" y="2366419"/>
            <a:ext cx="2141150" cy="2142326"/>
          </a:xfrm>
          <a:prstGeom prst="rect">
            <a:avLst/>
          </a:prstGeom>
        </p:spPr>
      </p:pic>
      <p:sp>
        <p:nvSpPr>
          <p:cNvPr id="19" name="Text Placeholder 20">
            <a:extLst>
              <a:ext uri="{FF2B5EF4-FFF2-40B4-BE49-F238E27FC236}">
                <a16:creationId xmlns:a16="http://schemas.microsoft.com/office/drawing/2014/main" id="{4BD5DB83-DCC7-965E-D9E9-EB893F668C68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3" y="559076"/>
            <a:ext cx="5506428" cy="454715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Adding Template Layouts:</a:t>
            </a:r>
          </a:p>
        </p:txBody>
      </p:sp>
      <p:sp>
        <p:nvSpPr>
          <p:cNvPr id="20" name="Text Placeholder 18">
            <a:extLst>
              <a:ext uri="{FF2B5EF4-FFF2-40B4-BE49-F238E27FC236}">
                <a16:creationId xmlns:a16="http://schemas.microsoft.com/office/drawing/2014/main" id="{914FEE6C-F5DC-82B0-F097-5C535977EF7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PRESENTATION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7EC991D-71CE-EA7A-A992-B2FC30230B24}"/>
              </a:ext>
            </a:extLst>
          </p:cNvPr>
          <p:cNvSpPr/>
          <p:nvPr userDrawn="1"/>
        </p:nvSpPr>
        <p:spPr>
          <a:xfrm>
            <a:off x="7564599" y="208279"/>
            <a:ext cx="1329396" cy="935847"/>
          </a:xfrm>
          <a:prstGeom prst="roundRect">
            <a:avLst>
              <a:gd name="adj" fmla="val 7493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/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9FA2EA4F-CA2A-4EBA-1852-AF5E3AFA436E}"/>
              </a:ext>
            </a:extLst>
          </p:cNvPr>
          <p:cNvSpPr txBox="1">
            <a:spLocks/>
          </p:cNvSpPr>
          <p:nvPr userDrawn="1"/>
        </p:nvSpPr>
        <p:spPr>
          <a:xfrm>
            <a:off x="7630322" y="252732"/>
            <a:ext cx="1263672" cy="77878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b="1" dirty="0">
                <a:solidFill>
                  <a:schemeClr val="tx1"/>
                </a:solidFill>
              </a:rPr>
              <a:t>Delete this informational slide and any unused master template pages to reduce file size when done</a:t>
            </a:r>
            <a:endParaRPr lang="en-US" sz="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9360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ction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E8BA0A5-2615-4CE2-EC40-C324EA060E0F}"/>
              </a:ext>
            </a:extLst>
          </p:cNvPr>
          <p:cNvSpPr txBox="1"/>
          <p:nvPr userDrawn="1"/>
        </p:nvSpPr>
        <p:spPr>
          <a:xfrm>
            <a:off x="280556" y="1287713"/>
            <a:ext cx="331197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700" dirty="0"/>
              <a:t>If an element is not movable, it might be on a </a:t>
            </a:r>
            <a:r>
              <a:rPr lang="en-US" sz="2700" b="1" dirty="0">
                <a:solidFill>
                  <a:srgbClr val="1C67E3"/>
                </a:solidFill>
              </a:rPr>
              <a:t>Slide Master</a:t>
            </a:r>
            <a:r>
              <a:rPr lang="en-US" sz="2700" dirty="0"/>
              <a:t>. Click on </a:t>
            </a:r>
            <a:r>
              <a:rPr lang="en-US" sz="2700" b="1" dirty="0">
                <a:solidFill>
                  <a:srgbClr val="1C67E3"/>
                </a:solidFill>
              </a:rPr>
              <a:t>View </a:t>
            </a:r>
            <a:r>
              <a:rPr lang="en-US" sz="2700" b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 the </a:t>
            </a:r>
            <a:r>
              <a:rPr lang="en-US" sz="2700" b="1" dirty="0">
                <a:solidFill>
                  <a:srgbClr val="1C67E3"/>
                </a:solidFill>
              </a:rPr>
              <a:t>menu bar </a:t>
            </a:r>
            <a:r>
              <a:rPr lang="en-US" sz="2700" dirty="0"/>
              <a:t>and </a:t>
            </a:r>
            <a:r>
              <a:rPr lang="en-US" sz="2700" b="1" dirty="0">
                <a:solidFill>
                  <a:srgbClr val="1C67E3"/>
                </a:solidFill>
              </a:rPr>
              <a:t>Slide Masters</a:t>
            </a:r>
            <a:r>
              <a:rPr lang="en-US" sz="2700" dirty="0">
                <a:solidFill>
                  <a:srgbClr val="1C67E3"/>
                </a:solidFill>
              </a:rPr>
              <a:t> </a:t>
            </a:r>
            <a:r>
              <a:rPr lang="en-US" sz="2700" dirty="0"/>
              <a:t>to grab elements that are on a master 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13B59B36-B394-719B-BD53-56935379224D}"/>
              </a:ext>
            </a:extLst>
          </p:cNvPr>
          <p:cNvGrpSpPr/>
          <p:nvPr userDrawn="1"/>
        </p:nvGrpSpPr>
        <p:grpSpPr>
          <a:xfrm>
            <a:off x="3741356" y="2018654"/>
            <a:ext cx="1713485" cy="274007"/>
            <a:chOff x="4032250" y="2690597"/>
            <a:chExt cx="2284646" cy="365342"/>
          </a:xfrm>
        </p:grpSpPr>
        <p:pic>
          <p:nvPicPr>
            <p:cNvPr id="26" name="Picture 25" descr="A black and white photo of a black background&#10;&#10;Description automatically generated">
              <a:extLst>
                <a:ext uri="{FF2B5EF4-FFF2-40B4-BE49-F238E27FC236}">
                  <a16:creationId xmlns:a16="http://schemas.microsoft.com/office/drawing/2014/main" id="{D71AB0EB-3908-329E-B1FD-228ACB00234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32250" y="2690813"/>
              <a:ext cx="2284646" cy="365126"/>
            </a:xfrm>
            <a:prstGeom prst="rect">
              <a:avLst/>
            </a:prstGeom>
          </p:spPr>
        </p:pic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16D2D8F4-1CBE-FE7C-E381-5BF17F5B6A00}"/>
                </a:ext>
              </a:extLst>
            </p:cNvPr>
            <p:cNvSpPr/>
            <p:nvPr userDrawn="1"/>
          </p:nvSpPr>
          <p:spPr>
            <a:xfrm>
              <a:off x="5702300" y="2690597"/>
              <a:ext cx="614596" cy="352641"/>
            </a:xfrm>
            <a:prstGeom prst="rect">
              <a:avLst/>
            </a:prstGeom>
            <a:solidFill>
              <a:srgbClr val="EA6F24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>
                <a:solidFill>
                  <a:srgbClr val="EA6F24"/>
                </a:solidFill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836F9FD7-8856-1FFA-FC08-D852AB3DD726}"/>
              </a:ext>
            </a:extLst>
          </p:cNvPr>
          <p:cNvGrpSpPr/>
          <p:nvPr userDrawn="1"/>
        </p:nvGrpSpPr>
        <p:grpSpPr>
          <a:xfrm>
            <a:off x="3741357" y="2560388"/>
            <a:ext cx="1713484" cy="804502"/>
            <a:chOff x="4032249" y="3514508"/>
            <a:chExt cx="2284645" cy="1072669"/>
          </a:xfrm>
        </p:grpSpPr>
        <p:pic>
          <p:nvPicPr>
            <p:cNvPr id="37" name="Picture 36" descr="A black and white text&#10;&#10;Description automatically generated">
              <a:extLst>
                <a:ext uri="{FF2B5EF4-FFF2-40B4-BE49-F238E27FC236}">
                  <a16:creationId xmlns:a16="http://schemas.microsoft.com/office/drawing/2014/main" id="{AFB0BC98-DA1C-0D65-BB27-1CA537E2232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32249" y="3514508"/>
              <a:ext cx="2284645" cy="1072669"/>
            </a:xfrm>
            <a:prstGeom prst="rect">
              <a:avLst/>
            </a:prstGeom>
          </p:spPr>
        </p:pic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AA0DE701-D731-3787-9013-6528B850E2AA}"/>
                </a:ext>
              </a:extLst>
            </p:cNvPr>
            <p:cNvSpPr/>
            <p:nvPr userDrawn="1"/>
          </p:nvSpPr>
          <p:spPr>
            <a:xfrm>
              <a:off x="4927600" y="3514508"/>
              <a:ext cx="673100" cy="1072669"/>
            </a:xfrm>
            <a:prstGeom prst="rect">
              <a:avLst/>
            </a:prstGeom>
            <a:solidFill>
              <a:srgbClr val="EA6F24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>
                <a:solidFill>
                  <a:srgbClr val="EA6F24"/>
                </a:solidFill>
              </a:endParaRPr>
            </a:p>
          </p:txBody>
        </p:sp>
      </p:grpSp>
      <p:pic>
        <p:nvPicPr>
          <p:cNvPr id="41" name="Picture 40" descr="A screenshot of a cell phone&#10;&#10;Description automatically generated">
            <a:extLst>
              <a:ext uri="{FF2B5EF4-FFF2-40B4-BE49-F238E27FC236}">
                <a16:creationId xmlns:a16="http://schemas.microsoft.com/office/drawing/2014/main" id="{0F2BD128-A649-0465-34F5-8BC5288363D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0856" y="960224"/>
            <a:ext cx="1033043" cy="3638550"/>
          </a:xfrm>
          <a:prstGeom prst="rect">
            <a:avLst/>
          </a:prstGeom>
        </p:spPr>
      </p:pic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27A56A1B-1EA1-B953-1B2F-EB5AB7A13419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3" y="559076"/>
            <a:ext cx="5506428" cy="454715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Master Slides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61E1308A-D3E9-41E6-77D1-87597141F79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PRESENTATION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D4D6695-62D9-0367-B2DB-9D9234A8EC56}"/>
              </a:ext>
            </a:extLst>
          </p:cNvPr>
          <p:cNvSpPr/>
          <p:nvPr userDrawn="1"/>
        </p:nvSpPr>
        <p:spPr>
          <a:xfrm>
            <a:off x="7564599" y="208279"/>
            <a:ext cx="1329396" cy="935847"/>
          </a:xfrm>
          <a:prstGeom prst="roundRect">
            <a:avLst>
              <a:gd name="adj" fmla="val 7493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/>
          </a:p>
        </p:txBody>
      </p:sp>
      <p:sp>
        <p:nvSpPr>
          <p:cNvPr id="5" name="Text Placeholder 10">
            <a:extLst>
              <a:ext uri="{FF2B5EF4-FFF2-40B4-BE49-F238E27FC236}">
                <a16:creationId xmlns:a16="http://schemas.microsoft.com/office/drawing/2014/main" id="{BFCA0394-D0DD-639C-9933-F1C3F2D8FE4F}"/>
              </a:ext>
            </a:extLst>
          </p:cNvPr>
          <p:cNvSpPr txBox="1">
            <a:spLocks/>
          </p:cNvSpPr>
          <p:nvPr userDrawn="1"/>
        </p:nvSpPr>
        <p:spPr>
          <a:xfrm>
            <a:off x="7630322" y="252732"/>
            <a:ext cx="1263672" cy="77878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b="1" dirty="0">
                <a:solidFill>
                  <a:schemeClr val="tx1"/>
                </a:solidFill>
              </a:rPr>
              <a:t>Delete this informational slide and any unused master template pages to reduce file size when done</a:t>
            </a:r>
            <a:endParaRPr lang="en-US" sz="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82709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ction 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94B247D4-6639-CD3E-16E7-DCD02BDFD99B}"/>
              </a:ext>
            </a:extLst>
          </p:cNvPr>
          <p:cNvGrpSpPr/>
          <p:nvPr userDrawn="1"/>
        </p:nvGrpSpPr>
        <p:grpSpPr>
          <a:xfrm>
            <a:off x="7564599" y="208279"/>
            <a:ext cx="1329396" cy="935847"/>
            <a:chOff x="10022632" y="277704"/>
            <a:chExt cx="1772528" cy="1247796"/>
          </a:xfrm>
        </p:grpSpPr>
        <p:sp>
          <p:nvSpPr>
            <p:cNvPr id="28" name="Rounded Rectangle 27">
              <a:extLst>
                <a:ext uri="{FF2B5EF4-FFF2-40B4-BE49-F238E27FC236}">
                  <a16:creationId xmlns:a16="http://schemas.microsoft.com/office/drawing/2014/main" id="{8C1C0FAB-35DB-3D88-78D1-91E3D7D0360B}"/>
                </a:ext>
              </a:extLst>
            </p:cNvPr>
            <p:cNvSpPr/>
            <p:nvPr userDrawn="1"/>
          </p:nvSpPr>
          <p:spPr>
            <a:xfrm>
              <a:off x="10022632" y="277704"/>
              <a:ext cx="1772528" cy="1247796"/>
            </a:xfrm>
            <a:prstGeom prst="roundRect">
              <a:avLst>
                <a:gd name="adj" fmla="val 7493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 dirty="0"/>
            </a:p>
          </p:txBody>
        </p:sp>
        <p:sp>
          <p:nvSpPr>
            <p:cNvPr id="29" name="Text Placeholder 10">
              <a:extLst>
                <a:ext uri="{FF2B5EF4-FFF2-40B4-BE49-F238E27FC236}">
                  <a16:creationId xmlns:a16="http://schemas.microsoft.com/office/drawing/2014/main" id="{9AD6378F-2128-D436-064B-B8516F82E699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10110263" y="336975"/>
              <a:ext cx="1684896" cy="1038376"/>
            </a:xfrm>
            <a:prstGeom prst="rect">
              <a:avLst/>
            </a:prstGeom>
          </p:spPr>
          <p:txBody>
            <a:bodyPr>
              <a:noAutofit/>
            </a:bodyPr>
            <a:lstStyle>
              <a:lvl1pPr marL="0" indent="0" algn="l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400" b="0" i="0" kern="1200">
                  <a:solidFill>
                    <a:srgbClr val="4D4D4C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b="1" i="0" kern="1200">
                  <a:solidFill>
                    <a:schemeClr val="tx1"/>
                  </a:solidFill>
                  <a:latin typeface="Avenir Black" panose="02000503020000020003" pitchFamily="2" charset="0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b="1" i="0" kern="1200">
                  <a:solidFill>
                    <a:schemeClr val="tx1"/>
                  </a:solidFill>
                  <a:latin typeface="Avenir Black" panose="02000503020000020003" pitchFamily="2" charset="0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b="1" i="0" kern="1200">
                  <a:solidFill>
                    <a:schemeClr val="tx1"/>
                  </a:solidFill>
                  <a:latin typeface="Avenir Black" panose="02000503020000020003" pitchFamily="2" charset="0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b="1" i="0" kern="1200">
                  <a:solidFill>
                    <a:schemeClr val="tx1"/>
                  </a:solidFill>
                  <a:latin typeface="Avenir Black" panose="02000503020000020003" pitchFamily="2" charset="0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800" b="1" dirty="0">
                  <a:solidFill>
                    <a:schemeClr val="tx1"/>
                  </a:solidFill>
                </a:rPr>
                <a:t>Delete this informational slide and any unused master template pages to reduce file size when done</a:t>
              </a:r>
              <a:endParaRPr lang="en-US" sz="800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ext Placeholder 20">
            <a:extLst>
              <a:ext uri="{FF2B5EF4-FFF2-40B4-BE49-F238E27FC236}">
                <a16:creationId xmlns:a16="http://schemas.microsoft.com/office/drawing/2014/main" id="{150C0C84-B6D8-C3A9-8464-8BF3992680AC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3" y="559076"/>
            <a:ext cx="5506428" cy="454715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Photography Resources:</a:t>
            </a:r>
          </a:p>
        </p:txBody>
      </p:sp>
      <p:sp>
        <p:nvSpPr>
          <p:cNvPr id="3" name="Text Placeholder 18">
            <a:extLst>
              <a:ext uri="{FF2B5EF4-FFF2-40B4-BE49-F238E27FC236}">
                <a16:creationId xmlns:a16="http://schemas.microsoft.com/office/drawing/2014/main" id="{EA037A15-BC70-F1B5-C4E1-A4A5E10CED9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PRESENTATION</a:t>
            </a:r>
          </a:p>
        </p:txBody>
      </p:sp>
    </p:spTree>
    <p:extLst>
      <p:ext uri="{BB962C8B-B14F-4D97-AF65-F5344CB8AC3E}">
        <p14:creationId xmlns:p14="http://schemas.microsoft.com/office/powerpoint/2010/main" val="19557930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ction 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0">
            <a:extLst>
              <a:ext uri="{FF2B5EF4-FFF2-40B4-BE49-F238E27FC236}">
                <a16:creationId xmlns:a16="http://schemas.microsoft.com/office/drawing/2014/main" id="{CE463D12-9219-AB2A-FC7E-5C16201FE11F}"/>
              </a:ext>
            </a:extLst>
          </p:cNvPr>
          <p:cNvSpPr txBox="1">
            <a:spLocks/>
          </p:cNvSpPr>
          <p:nvPr userDrawn="1"/>
        </p:nvSpPr>
        <p:spPr>
          <a:xfrm>
            <a:off x="507747" y="2027551"/>
            <a:ext cx="916012" cy="27384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1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50">
                <a:solidFill>
                  <a:schemeClr val="tx1"/>
                </a:solidFill>
              </a:rPr>
              <a:t>Step 1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1C98407-C5FE-929D-FE81-DCFEF9BB3F84}"/>
              </a:ext>
            </a:extLst>
          </p:cNvPr>
          <p:cNvCxnSpPr>
            <a:cxnSpLocks/>
          </p:cNvCxnSpPr>
          <p:nvPr userDrawn="1"/>
        </p:nvCxnSpPr>
        <p:spPr>
          <a:xfrm flipV="1">
            <a:off x="1243748" y="2019386"/>
            <a:ext cx="0" cy="273845"/>
          </a:xfrm>
          <a:prstGeom prst="line">
            <a:avLst/>
          </a:prstGeom>
          <a:ln w="50800">
            <a:solidFill>
              <a:srgbClr val="1C67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Placeholder 10">
            <a:extLst>
              <a:ext uri="{FF2B5EF4-FFF2-40B4-BE49-F238E27FC236}">
                <a16:creationId xmlns:a16="http://schemas.microsoft.com/office/drawing/2014/main" id="{B33CCE0B-7161-BA5E-943A-AE359C358BF1}"/>
              </a:ext>
            </a:extLst>
          </p:cNvPr>
          <p:cNvSpPr txBox="1">
            <a:spLocks/>
          </p:cNvSpPr>
          <p:nvPr userDrawn="1"/>
        </p:nvSpPr>
        <p:spPr>
          <a:xfrm>
            <a:off x="1363276" y="1988692"/>
            <a:ext cx="1164222" cy="38208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25" b="0" i="0" kern="1200">
                <a:solidFill>
                  <a:srgbClr val="4D4D4C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Click on </a:t>
            </a:r>
            <a:r>
              <a:rPr lang="en-US" sz="1125" b="1" i="0" kern="1200">
                <a:solidFill>
                  <a:srgbClr val="1C67E3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Insert</a:t>
            </a:r>
            <a:r>
              <a:rPr lang="en-US" sz="1125" b="1" i="0" kern="1200">
                <a:solidFill>
                  <a:srgbClr val="4D4D4C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1125" b="0" i="0" kern="1200">
                <a:solidFill>
                  <a:srgbClr val="4D4D4C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 </a:t>
            </a:r>
            <a:r>
              <a:rPr lang="en-US" sz="1125" b="1" i="0" kern="1200">
                <a:solidFill>
                  <a:srgbClr val="1C67E3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menu bar</a:t>
            </a:r>
            <a:endParaRPr lang="en-US" sz="1125" b="0" i="0" kern="1200">
              <a:solidFill>
                <a:srgbClr val="1C67E3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D77EB35D-90BA-A2CE-3404-76039F941F0B}"/>
              </a:ext>
            </a:extLst>
          </p:cNvPr>
          <p:cNvSpPr txBox="1">
            <a:spLocks/>
          </p:cNvSpPr>
          <p:nvPr userDrawn="1"/>
        </p:nvSpPr>
        <p:spPr>
          <a:xfrm>
            <a:off x="5290297" y="1716686"/>
            <a:ext cx="1453405" cy="89588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25">
                <a:effectLst/>
                <a:latin typeface="Arial" panose="020B0604020202020204" pitchFamily="34" charset="0"/>
              </a:rPr>
              <a:t>Once icon is inserted, double click on the icon to bring up </a:t>
            </a:r>
            <a:r>
              <a:rPr lang="en-US" sz="1125" b="0" i="0" kern="120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</a:t>
            </a:r>
            <a:r>
              <a:rPr lang="en-US" sz="1125" b="1" i="0" kern="120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1125" b="1" i="0" kern="1200">
                <a:solidFill>
                  <a:srgbClr val="1C67E3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Format Graphic </a:t>
            </a:r>
            <a:r>
              <a:rPr lang="en-US" sz="1125" b="0" i="0" kern="12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sidebar</a:t>
            </a:r>
            <a:endParaRPr lang="en-US" sz="1125" b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022764DA-578C-F00C-5192-118944568E8C}"/>
              </a:ext>
            </a:extLst>
          </p:cNvPr>
          <p:cNvSpPr txBox="1">
            <a:spLocks/>
          </p:cNvSpPr>
          <p:nvPr userDrawn="1"/>
        </p:nvSpPr>
        <p:spPr>
          <a:xfrm>
            <a:off x="1363277" y="3388015"/>
            <a:ext cx="1161239" cy="64639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>
                <a:effectLst/>
                <a:latin typeface="Arial" panose="020B0604020202020204" pitchFamily="34" charset="0"/>
              </a:rPr>
              <a:t>Click on icon you want and click </a:t>
            </a:r>
            <a:r>
              <a:rPr lang="en-US" sz="1050" b="1" i="0" kern="1200">
                <a:solidFill>
                  <a:srgbClr val="1C67E3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Insert</a:t>
            </a:r>
            <a:endParaRPr lang="en-US" sz="1200" b="1">
              <a:solidFill>
                <a:srgbClr val="1C67E3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69D2FFB-7AC3-DEF6-629B-09BD211F10E7}"/>
              </a:ext>
            </a:extLst>
          </p:cNvPr>
          <p:cNvSpPr txBox="1">
            <a:spLocks/>
          </p:cNvSpPr>
          <p:nvPr userDrawn="1"/>
        </p:nvSpPr>
        <p:spPr>
          <a:xfrm>
            <a:off x="5290296" y="3129388"/>
            <a:ext cx="1453404" cy="1163646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>
                <a:effectLst/>
                <a:latin typeface="Arial" panose="020B0604020202020204" pitchFamily="34" charset="0"/>
              </a:rPr>
              <a:t>Pick </a:t>
            </a:r>
            <a:r>
              <a:rPr lang="en-US" sz="1050" b="1" i="0" kern="1200">
                <a:solidFill>
                  <a:srgbClr val="1C67E3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Solid Fill</a:t>
            </a:r>
            <a:r>
              <a:rPr lang="en-US" sz="1050" b="1" i="0" kern="1200">
                <a:solidFill>
                  <a:schemeClr val="tx2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sz="1200">
                <a:effectLst/>
                <a:latin typeface="Arial" panose="020B0604020202020204" pitchFamily="34" charset="0"/>
              </a:rPr>
              <a:t>and which color you would like the icon to be. Icons can be resized however big you need them.</a:t>
            </a:r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C26C40CA-218A-9CBB-A9E6-5BC6F66C015C}"/>
              </a:ext>
            </a:extLst>
          </p:cNvPr>
          <p:cNvSpPr txBox="1">
            <a:spLocks/>
          </p:cNvSpPr>
          <p:nvPr userDrawn="1"/>
        </p:nvSpPr>
        <p:spPr>
          <a:xfrm>
            <a:off x="507747" y="3574289"/>
            <a:ext cx="916012" cy="27384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1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50">
                <a:solidFill>
                  <a:schemeClr val="tx1"/>
                </a:solidFill>
              </a:rPr>
              <a:t>Step 2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01F2AEF-4E3D-2DB7-0C84-D94F30BE75DA}"/>
              </a:ext>
            </a:extLst>
          </p:cNvPr>
          <p:cNvCxnSpPr>
            <a:cxnSpLocks/>
          </p:cNvCxnSpPr>
          <p:nvPr userDrawn="1"/>
        </p:nvCxnSpPr>
        <p:spPr>
          <a:xfrm flipV="1">
            <a:off x="1243748" y="3488614"/>
            <a:ext cx="0" cy="445194"/>
          </a:xfrm>
          <a:prstGeom prst="line">
            <a:avLst/>
          </a:prstGeom>
          <a:ln w="50800">
            <a:solidFill>
              <a:srgbClr val="1C67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143A9F1B-AB61-4352-8D57-76C710A6C804}"/>
              </a:ext>
            </a:extLst>
          </p:cNvPr>
          <p:cNvSpPr txBox="1">
            <a:spLocks/>
          </p:cNvSpPr>
          <p:nvPr userDrawn="1"/>
        </p:nvSpPr>
        <p:spPr>
          <a:xfrm>
            <a:off x="4434768" y="3574289"/>
            <a:ext cx="916012" cy="27384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1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350">
                <a:solidFill>
                  <a:schemeClr val="tx1"/>
                </a:solidFill>
              </a:rPr>
              <a:t>Step 4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0081F4C-AD08-8C7C-1A49-9E5E590BE901}"/>
              </a:ext>
            </a:extLst>
          </p:cNvPr>
          <p:cNvCxnSpPr>
            <a:cxnSpLocks/>
          </p:cNvCxnSpPr>
          <p:nvPr userDrawn="1"/>
        </p:nvCxnSpPr>
        <p:spPr>
          <a:xfrm flipV="1">
            <a:off x="5170769" y="3222913"/>
            <a:ext cx="0" cy="976598"/>
          </a:xfrm>
          <a:prstGeom prst="line">
            <a:avLst/>
          </a:prstGeom>
          <a:ln w="50800">
            <a:solidFill>
              <a:srgbClr val="1C67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3D0027F5-4F14-9BE1-EC4F-4A04FEE5E899}"/>
              </a:ext>
            </a:extLst>
          </p:cNvPr>
          <p:cNvSpPr txBox="1">
            <a:spLocks/>
          </p:cNvSpPr>
          <p:nvPr userDrawn="1"/>
        </p:nvSpPr>
        <p:spPr>
          <a:xfrm>
            <a:off x="4434768" y="2019387"/>
            <a:ext cx="916012" cy="27384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1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783" rtl="0" eaLnBrk="1" fontAlgn="auto" latinLnBrk="0" hangingPunct="1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35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Step 3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ED3ED3E-CCD8-A5AB-B324-1489FF924F5D}"/>
              </a:ext>
            </a:extLst>
          </p:cNvPr>
          <p:cNvCxnSpPr>
            <a:cxnSpLocks/>
          </p:cNvCxnSpPr>
          <p:nvPr userDrawn="1"/>
        </p:nvCxnSpPr>
        <p:spPr>
          <a:xfrm flipV="1">
            <a:off x="5178934" y="1766602"/>
            <a:ext cx="0" cy="845972"/>
          </a:xfrm>
          <a:prstGeom prst="line">
            <a:avLst/>
          </a:prstGeom>
          <a:ln w="50800">
            <a:solidFill>
              <a:srgbClr val="1C67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DA657007-1A0C-A5F4-872F-8ABB40E022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4523" y="2852383"/>
            <a:ext cx="1453403" cy="1717658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916B3FD9-6525-7EEB-E134-EFDF035A4E3B}"/>
              </a:ext>
            </a:extLst>
          </p:cNvPr>
          <p:cNvGrpSpPr/>
          <p:nvPr userDrawn="1"/>
        </p:nvGrpSpPr>
        <p:grpSpPr>
          <a:xfrm>
            <a:off x="2666006" y="2072782"/>
            <a:ext cx="1530437" cy="206141"/>
            <a:chOff x="3445818" y="2763708"/>
            <a:chExt cx="2040582" cy="274854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B93F109-3E28-AE2D-EFC0-23AE6E47BBA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45818" y="2763708"/>
              <a:ext cx="2040582" cy="274854"/>
            </a:xfrm>
            <a:prstGeom prst="rect">
              <a:avLst/>
            </a:prstGeom>
          </p:spPr>
        </p:pic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28099601-A834-00FA-FD6F-4C4F81C58300}"/>
                </a:ext>
              </a:extLst>
            </p:cNvPr>
            <p:cNvSpPr/>
            <p:nvPr userDrawn="1"/>
          </p:nvSpPr>
          <p:spPr>
            <a:xfrm>
              <a:off x="3951514" y="2763708"/>
              <a:ext cx="489857" cy="274854"/>
            </a:xfrm>
            <a:prstGeom prst="rect">
              <a:avLst/>
            </a:prstGeom>
            <a:solidFill>
              <a:srgbClr val="EA6F24">
                <a:alpha val="6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>
                <a:solidFill>
                  <a:srgbClr val="EA6F24"/>
                </a:solidFill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CA41816-CB2F-5496-6756-EBF96894C50E}"/>
              </a:ext>
            </a:extLst>
          </p:cNvPr>
          <p:cNvGrpSpPr/>
          <p:nvPr userDrawn="1"/>
        </p:nvGrpSpPr>
        <p:grpSpPr>
          <a:xfrm>
            <a:off x="6843752" y="1757510"/>
            <a:ext cx="1659412" cy="1515901"/>
            <a:chOff x="9125001" y="2343344"/>
            <a:chExt cx="2212549" cy="2021201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80EFC6E1-3CBB-9172-1E57-8A63B35062A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25001" y="2343344"/>
              <a:ext cx="2212549" cy="2021201"/>
            </a:xfrm>
            <a:prstGeom prst="rect">
              <a:avLst/>
            </a:prstGeom>
          </p:spPr>
        </p:pic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E1760D0-7411-C7C4-8B5A-6D25F7C1DE9D}"/>
                </a:ext>
              </a:extLst>
            </p:cNvPr>
            <p:cNvSpPr/>
            <p:nvPr userDrawn="1"/>
          </p:nvSpPr>
          <p:spPr>
            <a:xfrm>
              <a:off x="9125001" y="3227403"/>
              <a:ext cx="2212549" cy="147169"/>
            </a:xfrm>
            <a:prstGeom prst="rect">
              <a:avLst/>
            </a:prstGeom>
            <a:solidFill>
              <a:srgbClr val="EA6F24">
                <a:alpha val="3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AB2C78B4-A7D0-7E31-1D03-43EBB2EEC9F1}"/>
                </a:ext>
              </a:extLst>
            </p:cNvPr>
            <p:cNvSpPr/>
            <p:nvPr userDrawn="1"/>
          </p:nvSpPr>
          <p:spPr>
            <a:xfrm>
              <a:off x="9125001" y="3956747"/>
              <a:ext cx="2212549" cy="147169"/>
            </a:xfrm>
            <a:prstGeom prst="rect">
              <a:avLst/>
            </a:prstGeom>
            <a:solidFill>
              <a:srgbClr val="EA6F24">
                <a:alpha val="3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700"/>
            </a:p>
          </p:txBody>
        </p:sp>
      </p:grpSp>
      <p:pic>
        <p:nvPicPr>
          <p:cNvPr id="31" name="Graphic 30" descr="Astronaut female outline">
            <a:extLst>
              <a:ext uri="{FF2B5EF4-FFF2-40B4-BE49-F238E27FC236}">
                <a16:creationId xmlns:a16="http://schemas.microsoft.com/office/drawing/2014/main" id="{E66008E8-EB0E-3CF9-2D73-4D062D0D1A2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863226" y="3575921"/>
            <a:ext cx="685800" cy="685800"/>
          </a:xfrm>
          <a:prstGeom prst="rect">
            <a:avLst/>
          </a:prstGeom>
        </p:spPr>
      </p:pic>
      <p:pic>
        <p:nvPicPr>
          <p:cNvPr id="32" name="Graphic 31" descr="Astronaut female outline">
            <a:extLst>
              <a:ext uri="{FF2B5EF4-FFF2-40B4-BE49-F238E27FC236}">
                <a16:creationId xmlns:a16="http://schemas.microsoft.com/office/drawing/2014/main" id="{6A7AEFCE-2657-7F7B-ACF6-CC63BE06B6C0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909248" y="3575921"/>
            <a:ext cx="685800" cy="685800"/>
          </a:xfrm>
          <a:prstGeom prst="rect">
            <a:avLst/>
          </a:prstGeom>
        </p:spPr>
      </p:pic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32450363-5EF8-FEB6-EB82-07DAF27B5E9E}"/>
              </a:ext>
            </a:extLst>
          </p:cNvPr>
          <p:cNvCxnSpPr>
            <a:cxnSpLocks/>
          </p:cNvCxnSpPr>
          <p:nvPr userDrawn="1"/>
        </p:nvCxnSpPr>
        <p:spPr>
          <a:xfrm>
            <a:off x="7568293" y="3918821"/>
            <a:ext cx="297024" cy="0"/>
          </a:xfrm>
          <a:prstGeom prst="straightConnector1">
            <a:avLst/>
          </a:prstGeom>
          <a:ln w="34925" cap="rnd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20">
            <a:extLst>
              <a:ext uri="{FF2B5EF4-FFF2-40B4-BE49-F238E27FC236}">
                <a16:creationId xmlns:a16="http://schemas.microsoft.com/office/drawing/2014/main" id="{9E0E359D-5F24-CFBC-8342-0F4C0FB46BA3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299753" y="559076"/>
            <a:ext cx="5506428" cy="454715"/>
          </a:xfrm>
          <a:prstGeom prst="rect">
            <a:avLst/>
          </a:prstGeom>
        </p:spPr>
        <p:txBody>
          <a:bodyPr lIns="0" tIns="0" rIns="0" bIns="0" anchor="t" anchorCtr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75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/>
            <a:r>
              <a:rPr lang="en-US"/>
              <a:t>Icons</a:t>
            </a:r>
          </a:p>
        </p:txBody>
      </p:sp>
      <p:sp>
        <p:nvSpPr>
          <p:cNvPr id="9" name="Text Placeholder 18">
            <a:extLst>
              <a:ext uri="{FF2B5EF4-FFF2-40B4-BE49-F238E27FC236}">
                <a16:creationId xmlns:a16="http://schemas.microsoft.com/office/drawing/2014/main" id="{31BA2B95-DEA9-7E09-8921-8DA1C73FE9C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99754" y="342900"/>
            <a:ext cx="3129395" cy="208722"/>
          </a:xfrm>
          <a:prstGeom prst="rect">
            <a:avLst/>
          </a:prstGeom>
        </p:spPr>
        <p:txBody>
          <a:bodyPr lIns="0" tIns="0" rIns="0" bIns="0" anchor="b"/>
          <a:lstStyle>
            <a:lvl1pPr marL="0" indent="0">
              <a:lnSpc>
                <a:spcPct val="100000"/>
              </a:lnSpc>
              <a:buNone/>
              <a:defRPr sz="750" spc="225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PRESENTATION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D0AD1FFD-5500-A1EA-6966-363958881EC4}"/>
              </a:ext>
            </a:extLst>
          </p:cNvPr>
          <p:cNvSpPr/>
          <p:nvPr userDrawn="1"/>
        </p:nvSpPr>
        <p:spPr>
          <a:xfrm>
            <a:off x="7564599" y="208279"/>
            <a:ext cx="1329396" cy="935847"/>
          </a:xfrm>
          <a:prstGeom prst="roundRect">
            <a:avLst>
              <a:gd name="adj" fmla="val 7493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 dirty="0"/>
          </a:p>
        </p:txBody>
      </p:sp>
      <p:sp>
        <p:nvSpPr>
          <p:cNvPr id="37" name="Text Placeholder 10">
            <a:extLst>
              <a:ext uri="{FF2B5EF4-FFF2-40B4-BE49-F238E27FC236}">
                <a16:creationId xmlns:a16="http://schemas.microsoft.com/office/drawing/2014/main" id="{A9A4920F-FF59-1B65-B20C-41C86746C0BF}"/>
              </a:ext>
            </a:extLst>
          </p:cNvPr>
          <p:cNvSpPr txBox="1">
            <a:spLocks/>
          </p:cNvSpPr>
          <p:nvPr userDrawn="1"/>
        </p:nvSpPr>
        <p:spPr>
          <a:xfrm>
            <a:off x="7630322" y="252732"/>
            <a:ext cx="1263672" cy="77878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400" b="0" i="0" kern="1200">
                <a:solidFill>
                  <a:srgbClr val="4D4D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1" i="0" kern="1200">
                <a:solidFill>
                  <a:schemeClr val="tx1"/>
                </a:solidFill>
                <a:latin typeface="Avenir Black" panose="02000503020000020003" pitchFamily="2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b="1" dirty="0">
                <a:solidFill>
                  <a:schemeClr val="tx1"/>
                </a:solidFill>
              </a:rPr>
              <a:t>Delete this informational slide and any unused master template pages to reduce file size when done</a:t>
            </a:r>
            <a:endParaRPr lang="en-US" sz="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8395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 (ITAR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7162800" y="4572000"/>
            <a:ext cx="1981200" cy="571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sz="1013">
              <a:solidFill>
                <a:prstClr val="white"/>
              </a:solidFill>
            </a:endParaRPr>
          </a:p>
        </p:txBody>
      </p:sp>
      <p:sp>
        <p:nvSpPr>
          <p:cNvPr id="14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971550"/>
            <a:ext cx="8229600" cy="1600200"/>
          </a:xfrm>
        </p:spPr>
        <p:txBody>
          <a:bodyPr anchor="ctr">
            <a:normAutofit/>
          </a:bodyPr>
          <a:lstStyle>
            <a:lvl1pPr algn="ctr">
              <a:defRPr sz="2400" b="0" i="0">
                <a:solidFill>
                  <a:srgbClr val="004D96"/>
                </a:solidFill>
                <a:latin typeface="CMU Sans Serif Medium" panose="02000603000000000000" pitchFamily="2" charset="0"/>
                <a:cs typeface="CMU Sans Serif Medium" panose="02000603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Rectangle 5"/>
          <p:cNvSpPr>
            <a:spLocks noGrp="1" noChangeArrowheads="1"/>
          </p:cNvSpPr>
          <p:nvPr userDrawn="1">
            <p:ph type="subTitle" sz="quarter" idx="1"/>
          </p:nvPr>
        </p:nvSpPr>
        <p:spPr>
          <a:xfrm>
            <a:off x="457200" y="2846665"/>
            <a:ext cx="8229600" cy="150876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1050" b="0" i="0">
                <a:latin typeface="CMU Sans Serif Medium" panose="02000603000000000000" pitchFamily="2" charset="0"/>
                <a:cs typeface="CMU Sans Serif Medium" panose="02000603000000000000" pitchFamily="2" charset="0"/>
              </a:defRPr>
            </a:lvl1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52" t="8771" r="24875" b="7479"/>
          <a:stretch/>
        </p:blipFill>
        <p:spPr>
          <a:xfrm>
            <a:off x="8236496" y="186611"/>
            <a:ext cx="778044" cy="650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073747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(SBU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20328"/>
            <a:ext cx="8229600" cy="3934422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-214313">
              <a:buClr>
                <a:srgbClr val="0070C0"/>
              </a:buClr>
              <a:buFont typeface="Arial" panose="020B0604020202020204" pitchFamily="34" charset="0"/>
              <a:buChar char="•"/>
              <a:defRPr sz="1200"/>
            </a:lvl2pPr>
            <a:lvl3pPr marL="685800" indent="-171450">
              <a:buClrTx/>
              <a:buFont typeface="Arial" panose="020B0604020202020204" pitchFamily="34" charset="0"/>
              <a:buChar char="−"/>
              <a:defRPr sz="900"/>
            </a:lvl3pPr>
            <a:lvl4pPr marL="1028700" indent="-171450">
              <a:buFont typeface="Wingdings" panose="05000000000000000000" pitchFamily="2" charset="2"/>
              <a:buChar char="§"/>
              <a:defRPr sz="900"/>
            </a:lvl4pPr>
            <a:lvl5pPr marL="1371600">
              <a:buClrTx/>
              <a:defRPr sz="9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7200" y="4767265"/>
            <a:ext cx="914400" cy="273844"/>
          </a:xfrm>
        </p:spPr>
        <p:txBody>
          <a:bodyPr/>
          <a:lstStyle>
            <a:lvl1pPr>
              <a:defRPr b="0" i="0">
                <a:solidFill>
                  <a:schemeClr val="tx1"/>
                </a:solidFill>
                <a:latin typeface="CMU Sans Serif Medium" panose="02000603000000000000" pitchFamily="2" charset="0"/>
                <a:cs typeface="CMU Sans Serif Medium" panose="02000603000000000000" pitchFamily="2" charset="0"/>
              </a:defRPr>
            </a:lvl1pPr>
          </a:lstStyle>
          <a:p>
            <a:pPr>
              <a:defRPr/>
            </a:pPr>
            <a:fld id="{783D04F6-5BE6-40C3-B386-A0E7FC276BD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371600" y="107752"/>
            <a:ext cx="6400800" cy="594122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3CAE279-A8E3-1EA6-7173-F175F178DDF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52" t="8771" r="24875" b="7479"/>
          <a:stretch/>
        </p:blipFill>
        <p:spPr>
          <a:xfrm>
            <a:off x="8236496" y="186611"/>
            <a:ext cx="778044" cy="650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141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117" Type="http://schemas.openxmlformats.org/officeDocument/2006/relationships/slideLayout" Target="../slideLayouts/slideLayout117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84" Type="http://schemas.openxmlformats.org/officeDocument/2006/relationships/slideLayout" Target="../slideLayouts/slideLayout84.xml"/><Relationship Id="rId89" Type="http://schemas.openxmlformats.org/officeDocument/2006/relationships/slideLayout" Target="../slideLayouts/slideLayout89.xml"/><Relationship Id="rId112" Type="http://schemas.openxmlformats.org/officeDocument/2006/relationships/slideLayout" Target="../slideLayouts/slideLayout112.xml"/><Relationship Id="rId16" Type="http://schemas.openxmlformats.org/officeDocument/2006/relationships/slideLayout" Target="../slideLayouts/slideLayout16.xml"/><Relationship Id="rId107" Type="http://schemas.openxmlformats.org/officeDocument/2006/relationships/slideLayout" Target="../slideLayouts/slideLayout107.xml"/><Relationship Id="rId11" Type="http://schemas.openxmlformats.org/officeDocument/2006/relationships/slideLayout" Target="../slideLayouts/slideLayout11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74" Type="http://schemas.openxmlformats.org/officeDocument/2006/relationships/slideLayout" Target="../slideLayouts/slideLayout74.xml"/><Relationship Id="rId79" Type="http://schemas.openxmlformats.org/officeDocument/2006/relationships/slideLayout" Target="../slideLayouts/slideLayout79.xml"/><Relationship Id="rId102" Type="http://schemas.openxmlformats.org/officeDocument/2006/relationships/slideLayout" Target="../slideLayouts/slideLayout102.xml"/><Relationship Id="rId123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90" Type="http://schemas.openxmlformats.org/officeDocument/2006/relationships/slideLayout" Target="../slideLayouts/slideLayout90.xml"/><Relationship Id="rId95" Type="http://schemas.openxmlformats.org/officeDocument/2006/relationships/slideLayout" Target="../slideLayouts/slideLayout95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113" Type="http://schemas.openxmlformats.org/officeDocument/2006/relationships/slideLayout" Target="../slideLayouts/slideLayout113.xml"/><Relationship Id="rId118" Type="http://schemas.openxmlformats.org/officeDocument/2006/relationships/slideLayout" Target="../slideLayouts/slideLayout118.xml"/><Relationship Id="rId80" Type="http://schemas.openxmlformats.org/officeDocument/2006/relationships/slideLayout" Target="../slideLayouts/slideLayout80.xml"/><Relationship Id="rId85" Type="http://schemas.openxmlformats.org/officeDocument/2006/relationships/slideLayout" Target="../slideLayouts/slideLayout85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59" Type="http://schemas.openxmlformats.org/officeDocument/2006/relationships/slideLayout" Target="../slideLayouts/slideLayout59.xml"/><Relationship Id="rId103" Type="http://schemas.openxmlformats.org/officeDocument/2006/relationships/slideLayout" Target="../slideLayouts/slideLayout103.xml"/><Relationship Id="rId108" Type="http://schemas.openxmlformats.org/officeDocument/2006/relationships/slideLayout" Target="../slideLayouts/slideLayout108.xml"/><Relationship Id="rId54" Type="http://schemas.openxmlformats.org/officeDocument/2006/relationships/slideLayout" Target="../slideLayouts/slideLayout54.xml"/><Relationship Id="rId70" Type="http://schemas.openxmlformats.org/officeDocument/2006/relationships/slideLayout" Target="../slideLayouts/slideLayout70.xml"/><Relationship Id="rId75" Type="http://schemas.openxmlformats.org/officeDocument/2006/relationships/slideLayout" Target="../slideLayouts/slideLayout75.xml"/><Relationship Id="rId91" Type="http://schemas.openxmlformats.org/officeDocument/2006/relationships/slideLayout" Target="../slideLayouts/slideLayout91.xml"/><Relationship Id="rId96" Type="http://schemas.openxmlformats.org/officeDocument/2006/relationships/slideLayout" Target="../slideLayouts/slideLayout9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49" Type="http://schemas.openxmlformats.org/officeDocument/2006/relationships/slideLayout" Target="../slideLayouts/slideLayout49.xml"/><Relationship Id="rId114" Type="http://schemas.openxmlformats.org/officeDocument/2006/relationships/slideLayout" Target="../slideLayouts/slideLayout114.xml"/><Relationship Id="rId119" Type="http://schemas.openxmlformats.org/officeDocument/2006/relationships/slideLayout" Target="../slideLayouts/slideLayout119.xml"/><Relationship Id="rId44" Type="http://schemas.openxmlformats.org/officeDocument/2006/relationships/slideLayout" Target="../slideLayouts/slideLayout44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81" Type="http://schemas.openxmlformats.org/officeDocument/2006/relationships/slideLayout" Target="../slideLayouts/slideLayout81.xml"/><Relationship Id="rId86" Type="http://schemas.openxmlformats.org/officeDocument/2006/relationships/slideLayout" Target="../slideLayouts/slideLayout86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109" Type="http://schemas.openxmlformats.org/officeDocument/2006/relationships/slideLayout" Target="../slideLayouts/slideLayout10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6" Type="http://schemas.openxmlformats.org/officeDocument/2006/relationships/slideLayout" Target="../slideLayouts/slideLayout76.xml"/><Relationship Id="rId97" Type="http://schemas.openxmlformats.org/officeDocument/2006/relationships/slideLayout" Target="../slideLayouts/slideLayout97.xml"/><Relationship Id="rId104" Type="http://schemas.openxmlformats.org/officeDocument/2006/relationships/slideLayout" Target="../slideLayouts/slideLayout104.xml"/><Relationship Id="rId120" Type="http://schemas.openxmlformats.org/officeDocument/2006/relationships/slideLayout" Target="../slideLayouts/slideLayout120.xml"/><Relationship Id="rId7" Type="http://schemas.openxmlformats.org/officeDocument/2006/relationships/slideLayout" Target="../slideLayouts/slideLayout7.xml"/><Relationship Id="rId71" Type="http://schemas.openxmlformats.org/officeDocument/2006/relationships/slideLayout" Target="../slideLayouts/slideLayout71.xml"/><Relationship Id="rId92" Type="http://schemas.openxmlformats.org/officeDocument/2006/relationships/slideLayout" Target="../slideLayouts/slideLayout92.xml"/><Relationship Id="rId2" Type="http://schemas.openxmlformats.org/officeDocument/2006/relationships/slideLayout" Target="../slideLayouts/slideLayout2.xml"/><Relationship Id="rId29" Type="http://schemas.openxmlformats.org/officeDocument/2006/relationships/slideLayout" Target="../slideLayouts/slideLayout29.xml"/><Relationship Id="rId24" Type="http://schemas.openxmlformats.org/officeDocument/2006/relationships/slideLayout" Target="../slideLayouts/slideLayout24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66" Type="http://schemas.openxmlformats.org/officeDocument/2006/relationships/slideLayout" Target="../slideLayouts/slideLayout66.xml"/><Relationship Id="rId87" Type="http://schemas.openxmlformats.org/officeDocument/2006/relationships/slideLayout" Target="../slideLayouts/slideLayout87.xml"/><Relationship Id="rId110" Type="http://schemas.openxmlformats.org/officeDocument/2006/relationships/slideLayout" Target="../slideLayouts/slideLayout110.xml"/><Relationship Id="rId115" Type="http://schemas.openxmlformats.org/officeDocument/2006/relationships/slideLayout" Target="../slideLayouts/slideLayout115.xml"/><Relationship Id="rId61" Type="http://schemas.openxmlformats.org/officeDocument/2006/relationships/slideLayout" Target="../slideLayouts/slideLayout61.xml"/><Relationship Id="rId82" Type="http://schemas.openxmlformats.org/officeDocument/2006/relationships/slideLayout" Target="../slideLayouts/slideLayout82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56" Type="http://schemas.openxmlformats.org/officeDocument/2006/relationships/slideLayout" Target="../slideLayouts/slideLayout56.xml"/><Relationship Id="rId77" Type="http://schemas.openxmlformats.org/officeDocument/2006/relationships/slideLayout" Target="../slideLayouts/slideLayout77.xml"/><Relationship Id="rId100" Type="http://schemas.openxmlformats.org/officeDocument/2006/relationships/slideLayout" Target="../slideLayouts/slideLayout100.xml"/><Relationship Id="rId105" Type="http://schemas.openxmlformats.org/officeDocument/2006/relationships/slideLayout" Target="../slideLayouts/slideLayout105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slideLayout" Target="../slideLayouts/slideLayout72.xml"/><Relationship Id="rId93" Type="http://schemas.openxmlformats.org/officeDocument/2006/relationships/slideLayout" Target="../slideLayouts/slideLayout93.xml"/><Relationship Id="rId98" Type="http://schemas.openxmlformats.org/officeDocument/2006/relationships/slideLayout" Target="../slideLayouts/slideLayout98.xml"/><Relationship Id="rId121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3.xml"/><Relationship Id="rId25" Type="http://schemas.openxmlformats.org/officeDocument/2006/relationships/slideLayout" Target="../slideLayouts/slideLayout25.xml"/><Relationship Id="rId46" Type="http://schemas.openxmlformats.org/officeDocument/2006/relationships/slideLayout" Target="../slideLayouts/slideLayout46.xml"/><Relationship Id="rId67" Type="http://schemas.openxmlformats.org/officeDocument/2006/relationships/slideLayout" Target="../slideLayouts/slideLayout67.xml"/><Relationship Id="rId116" Type="http://schemas.openxmlformats.org/officeDocument/2006/relationships/slideLayout" Target="../slideLayouts/slideLayout11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62" Type="http://schemas.openxmlformats.org/officeDocument/2006/relationships/slideLayout" Target="../slideLayouts/slideLayout62.xml"/><Relationship Id="rId83" Type="http://schemas.openxmlformats.org/officeDocument/2006/relationships/slideLayout" Target="../slideLayouts/slideLayout83.xml"/><Relationship Id="rId88" Type="http://schemas.openxmlformats.org/officeDocument/2006/relationships/slideLayout" Target="../slideLayouts/slideLayout88.xml"/><Relationship Id="rId111" Type="http://schemas.openxmlformats.org/officeDocument/2006/relationships/slideLayout" Target="../slideLayouts/slideLayout111.xml"/><Relationship Id="rId15" Type="http://schemas.openxmlformats.org/officeDocument/2006/relationships/slideLayout" Target="../slideLayouts/slideLayout15.xml"/><Relationship Id="rId36" Type="http://schemas.openxmlformats.org/officeDocument/2006/relationships/slideLayout" Target="../slideLayouts/slideLayout36.xml"/><Relationship Id="rId57" Type="http://schemas.openxmlformats.org/officeDocument/2006/relationships/slideLayout" Target="../slideLayouts/slideLayout57.xml"/><Relationship Id="rId106" Type="http://schemas.openxmlformats.org/officeDocument/2006/relationships/slideLayout" Target="../slideLayouts/slideLayout106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52" Type="http://schemas.openxmlformats.org/officeDocument/2006/relationships/slideLayout" Target="../slideLayouts/slideLayout52.xml"/><Relationship Id="rId73" Type="http://schemas.openxmlformats.org/officeDocument/2006/relationships/slideLayout" Target="../slideLayouts/slideLayout73.xml"/><Relationship Id="rId78" Type="http://schemas.openxmlformats.org/officeDocument/2006/relationships/slideLayout" Target="../slideLayouts/slideLayout78.xml"/><Relationship Id="rId94" Type="http://schemas.openxmlformats.org/officeDocument/2006/relationships/slideLayout" Target="../slideLayouts/slideLayout94.xml"/><Relationship Id="rId99" Type="http://schemas.openxmlformats.org/officeDocument/2006/relationships/slideLayout" Target="../slideLayouts/slideLayout99.xml"/><Relationship Id="rId101" Type="http://schemas.openxmlformats.org/officeDocument/2006/relationships/slideLayout" Target="../slideLayouts/slideLayout101.xml"/><Relationship Id="rId122" Type="http://schemas.openxmlformats.org/officeDocument/2006/relationships/slideLayout" Target="../slideLayouts/slideLayout1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6827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67" r:id="rId2"/>
    <p:sldLayoutId id="2147483753" r:id="rId3"/>
    <p:sldLayoutId id="2147483752" r:id="rId4"/>
    <p:sldLayoutId id="2147483754" r:id="rId5"/>
    <p:sldLayoutId id="2147483743" r:id="rId6"/>
    <p:sldLayoutId id="2147483650" r:id="rId7"/>
    <p:sldLayoutId id="2147483651" r:id="rId8"/>
    <p:sldLayoutId id="2147483652" r:id="rId9"/>
    <p:sldLayoutId id="2147483653" r:id="rId10"/>
    <p:sldLayoutId id="2147483656" r:id="rId11"/>
    <p:sldLayoutId id="2147483660" r:id="rId12"/>
    <p:sldLayoutId id="2147483670" r:id="rId13"/>
    <p:sldLayoutId id="2147483654" r:id="rId14"/>
    <p:sldLayoutId id="2147483655" r:id="rId15"/>
    <p:sldLayoutId id="2147483747" r:id="rId16"/>
    <p:sldLayoutId id="2147483746" r:id="rId17"/>
    <p:sldLayoutId id="2147483661" r:id="rId18"/>
    <p:sldLayoutId id="2147483657" r:id="rId19"/>
    <p:sldLayoutId id="2147483768" r:id="rId20"/>
    <p:sldLayoutId id="2147483765" r:id="rId21"/>
    <p:sldLayoutId id="2147483769" r:id="rId22"/>
    <p:sldLayoutId id="2147483770" r:id="rId23"/>
    <p:sldLayoutId id="2147483774" r:id="rId24"/>
    <p:sldLayoutId id="2147483658" r:id="rId25"/>
    <p:sldLayoutId id="2147483771" r:id="rId26"/>
    <p:sldLayoutId id="2147483744" r:id="rId27"/>
    <p:sldLayoutId id="2147483772" r:id="rId28"/>
    <p:sldLayoutId id="2147483756" r:id="rId29"/>
    <p:sldLayoutId id="2147483773" r:id="rId30"/>
    <p:sldLayoutId id="2147483745" r:id="rId31"/>
    <p:sldLayoutId id="2147483775" r:id="rId32"/>
    <p:sldLayoutId id="2147483757" r:id="rId33"/>
    <p:sldLayoutId id="2147483758" r:id="rId34"/>
    <p:sldLayoutId id="2147483762" r:id="rId35"/>
    <p:sldLayoutId id="2147483763" r:id="rId36"/>
    <p:sldLayoutId id="2147483764" r:id="rId37"/>
    <p:sldLayoutId id="2147483776" r:id="rId38"/>
    <p:sldLayoutId id="2147483671" r:id="rId39"/>
    <p:sldLayoutId id="2147483788" r:id="rId40"/>
    <p:sldLayoutId id="2147483790" r:id="rId41"/>
    <p:sldLayoutId id="2147483791" r:id="rId42"/>
    <p:sldLayoutId id="2147483794" r:id="rId43"/>
    <p:sldLayoutId id="2147483784" r:id="rId44"/>
    <p:sldLayoutId id="2147483663" r:id="rId45"/>
    <p:sldLayoutId id="2147483662" r:id="rId46"/>
    <p:sldLayoutId id="2147483751" r:id="rId47"/>
    <p:sldLayoutId id="2147483761" r:id="rId48"/>
    <p:sldLayoutId id="2147483779" r:id="rId49"/>
    <p:sldLayoutId id="2147483781" r:id="rId50"/>
    <p:sldLayoutId id="2147483777" r:id="rId51"/>
    <p:sldLayoutId id="2147483782" r:id="rId52"/>
    <p:sldLayoutId id="2147483783" r:id="rId53"/>
    <p:sldLayoutId id="2147483792" r:id="rId54"/>
    <p:sldLayoutId id="2147483795" r:id="rId55"/>
    <p:sldLayoutId id="2147483793" r:id="rId56"/>
    <p:sldLayoutId id="2147483796" r:id="rId57"/>
    <p:sldLayoutId id="2147483679" r:id="rId58"/>
    <p:sldLayoutId id="2147483797" r:id="rId59"/>
    <p:sldLayoutId id="2147483798" r:id="rId60"/>
    <p:sldLayoutId id="2147483799" r:id="rId61"/>
    <p:sldLayoutId id="2147483687" r:id="rId62"/>
    <p:sldLayoutId id="2147483802" r:id="rId63"/>
    <p:sldLayoutId id="2147483688" r:id="rId64"/>
    <p:sldLayoutId id="2147483818" r:id="rId65"/>
    <p:sldLayoutId id="2147483803" r:id="rId66"/>
    <p:sldLayoutId id="2147483819" r:id="rId67"/>
    <p:sldLayoutId id="2147483684" r:id="rId68"/>
    <p:sldLayoutId id="2147483800" r:id="rId69"/>
    <p:sldLayoutId id="2147483691" r:id="rId70"/>
    <p:sldLayoutId id="2147483692" r:id="rId71"/>
    <p:sldLayoutId id="2147483810" r:id="rId72"/>
    <p:sldLayoutId id="2147483804" r:id="rId73"/>
    <p:sldLayoutId id="2147483805" r:id="rId74"/>
    <p:sldLayoutId id="2147483725" r:id="rId75"/>
    <p:sldLayoutId id="2147483809" r:id="rId76"/>
    <p:sldLayoutId id="2147483694" r:id="rId77"/>
    <p:sldLayoutId id="2147483811" r:id="rId78"/>
    <p:sldLayoutId id="2147483695" r:id="rId79"/>
    <p:sldLayoutId id="2147483697" r:id="rId80"/>
    <p:sldLayoutId id="2147483698" r:id="rId81"/>
    <p:sldLayoutId id="2147483812" r:id="rId82"/>
    <p:sldLayoutId id="2147483813" r:id="rId83"/>
    <p:sldLayoutId id="2147483814" r:id="rId84"/>
    <p:sldLayoutId id="2147483815" r:id="rId85"/>
    <p:sldLayoutId id="2147483701" r:id="rId86"/>
    <p:sldLayoutId id="2147483709" r:id="rId87"/>
    <p:sldLayoutId id="2147483710" r:id="rId88"/>
    <p:sldLayoutId id="2147483715" r:id="rId89"/>
    <p:sldLayoutId id="2147483730" r:id="rId90"/>
    <p:sldLayoutId id="2147483718" r:id="rId91"/>
    <p:sldLayoutId id="2147483817" r:id="rId92"/>
    <p:sldLayoutId id="2147483719" r:id="rId93"/>
    <p:sldLayoutId id="2147483717" r:id="rId94"/>
    <p:sldLayoutId id="2147483720" r:id="rId95"/>
    <p:sldLayoutId id="2147483722" r:id="rId96"/>
    <p:sldLayoutId id="2147483816" r:id="rId97"/>
    <p:sldLayoutId id="2147483724" r:id="rId98"/>
    <p:sldLayoutId id="2147483806" r:id="rId99"/>
    <p:sldLayoutId id="2147483807" r:id="rId100"/>
    <p:sldLayoutId id="2147483808" r:id="rId101"/>
    <p:sldLayoutId id="2147483726" r:id="rId102"/>
    <p:sldLayoutId id="2147483736" r:id="rId103"/>
    <p:sldLayoutId id="2147483740" r:id="rId104"/>
    <p:sldLayoutId id="2147483666" r:id="rId105"/>
    <p:sldLayoutId id="2147483668" r:id="rId106"/>
    <p:sldLayoutId id="2147483786" r:id="rId107"/>
    <p:sldLayoutId id="2147483667" r:id="rId108"/>
    <p:sldLayoutId id="2147483785" r:id="rId109"/>
    <p:sldLayoutId id="2147483669" r:id="rId110"/>
    <p:sldLayoutId id="2147483789" r:id="rId111"/>
    <p:sldLayoutId id="2147483728" r:id="rId112"/>
    <p:sldLayoutId id="2147483729" r:id="rId113"/>
    <p:sldLayoutId id="2147483741" r:id="rId114"/>
    <p:sldLayoutId id="2147483732" r:id="rId115"/>
    <p:sldLayoutId id="2147483733" r:id="rId116"/>
    <p:sldLayoutId id="2147483734" r:id="rId117"/>
    <p:sldLayoutId id="2147483739" r:id="rId118"/>
    <p:sldLayoutId id="2147483735" r:id="rId119"/>
    <p:sldLayoutId id="2147483738" r:id="rId120"/>
    <p:sldLayoutId id="2147483820" r:id="rId121"/>
    <p:sldLayoutId id="2147483821" r:id="rId122"/>
  </p:sldLayoutIdLst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80" userDrawn="1">
          <p15:clr>
            <a:srgbClr val="F26B43"/>
          </p15:clr>
        </p15:guide>
        <p15:guide id="2" pos="5580" userDrawn="1">
          <p15:clr>
            <a:srgbClr val="F26B43"/>
          </p15:clr>
        </p15:guide>
        <p15:guide id="3" orient="horz" pos="216" userDrawn="1">
          <p15:clr>
            <a:srgbClr val="F26B43"/>
          </p15:clr>
        </p15:guide>
        <p15:guide id="4" orient="horz" pos="3024" userDrawn="1">
          <p15:clr>
            <a:srgbClr val="F26B43"/>
          </p15:clr>
        </p15:guide>
        <p15:guide id="5" pos="792" userDrawn="1">
          <p15:clr>
            <a:srgbClr val="F26B43"/>
          </p15:clr>
        </p15:guide>
        <p15:guide id="6" pos="864" userDrawn="1">
          <p15:clr>
            <a:srgbClr val="F26B43"/>
          </p15:clr>
        </p15:guide>
        <p15:guide id="7" pos="1476" userDrawn="1">
          <p15:clr>
            <a:srgbClr val="F26B43"/>
          </p15:clr>
        </p15:guide>
        <p15:guide id="8" pos="1548" userDrawn="1">
          <p15:clr>
            <a:srgbClr val="F26B43"/>
          </p15:clr>
        </p15:guide>
        <p15:guide id="9" pos="2160" userDrawn="1">
          <p15:clr>
            <a:srgbClr val="F26B43"/>
          </p15:clr>
        </p15:guide>
        <p15:guide id="10" pos="2232" userDrawn="1">
          <p15:clr>
            <a:srgbClr val="F26B43"/>
          </p15:clr>
        </p15:guide>
        <p15:guide id="11" pos="2844" userDrawn="1">
          <p15:clr>
            <a:srgbClr val="F26B43"/>
          </p15:clr>
        </p15:guide>
        <p15:guide id="12" pos="2916" userDrawn="1">
          <p15:clr>
            <a:srgbClr val="F26B43"/>
          </p15:clr>
        </p15:guide>
        <p15:guide id="13" pos="3528" userDrawn="1">
          <p15:clr>
            <a:srgbClr val="F26B43"/>
          </p15:clr>
        </p15:guide>
        <p15:guide id="14" pos="3600" userDrawn="1">
          <p15:clr>
            <a:srgbClr val="F26B43"/>
          </p15:clr>
        </p15:guide>
        <p15:guide id="15" pos="4212" userDrawn="1">
          <p15:clr>
            <a:srgbClr val="F26B43"/>
          </p15:clr>
        </p15:guide>
        <p15:guide id="16" pos="4284" userDrawn="1">
          <p15:clr>
            <a:srgbClr val="F26B43"/>
          </p15:clr>
        </p15:guide>
        <p15:guide id="17" pos="4896" userDrawn="1">
          <p15:clr>
            <a:srgbClr val="F26B43"/>
          </p15:clr>
        </p15:guide>
        <p15:guide id="18" pos="4968" userDrawn="1">
          <p15:clr>
            <a:srgbClr val="F26B43"/>
          </p15:clr>
        </p15:guide>
        <p15:guide id="19" pos="2880" userDrawn="1">
          <p15:clr>
            <a:srgbClr val="F26B43"/>
          </p15:clr>
        </p15:guide>
        <p15:guide id="20" orient="horz" pos="162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9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6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6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9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customXml" Target="../ink/ink3.xml"/><Relationship Id="rId18" Type="http://schemas.openxmlformats.org/officeDocument/2006/relationships/image" Target="../media/image24.png"/><Relationship Id="rId26" Type="http://schemas.openxmlformats.org/officeDocument/2006/relationships/customXml" Target="../ink/ink11.xml"/><Relationship Id="rId3" Type="http://schemas.openxmlformats.org/officeDocument/2006/relationships/image" Target="../media/image67.png"/><Relationship Id="rId21" Type="http://schemas.openxmlformats.org/officeDocument/2006/relationships/customXml" Target="../ink/ink8.xml"/><Relationship Id="rId7" Type="http://schemas.openxmlformats.org/officeDocument/2006/relationships/image" Target="../media/image71.png"/><Relationship Id="rId12" Type="http://schemas.openxmlformats.org/officeDocument/2006/relationships/image" Target="../media/image21.png"/><Relationship Id="rId17" Type="http://schemas.openxmlformats.org/officeDocument/2006/relationships/customXml" Target="../ink/ink5.xml"/><Relationship Id="rId25" Type="http://schemas.openxmlformats.org/officeDocument/2006/relationships/customXml" Target="../ink/ink10.xml"/><Relationship Id="rId2" Type="http://schemas.openxmlformats.org/officeDocument/2006/relationships/image" Target="../media/image66.png"/><Relationship Id="rId16" Type="http://schemas.openxmlformats.org/officeDocument/2006/relationships/image" Target="../media/image23.png"/><Relationship Id="rId20" Type="http://schemas.openxmlformats.org/officeDocument/2006/relationships/customXml" Target="../ink/ink7.xml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0.png"/><Relationship Id="rId11" Type="http://schemas.openxmlformats.org/officeDocument/2006/relationships/customXml" Target="../ink/ink2.xml"/><Relationship Id="rId24" Type="http://schemas.openxmlformats.org/officeDocument/2006/relationships/image" Target="../media/image260.png"/><Relationship Id="rId5" Type="http://schemas.openxmlformats.org/officeDocument/2006/relationships/image" Target="../media/image69.png"/><Relationship Id="rId15" Type="http://schemas.openxmlformats.org/officeDocument/2006/relationships/customXml" Target="../ink/ink4.xml"/><Relationship Id="rId23" Type="http://schemas.openxmlformats.org/officeDocument/2006/relationships/customXml" Target="../ink/ink9.xml"/><Relationship Id="rId28" Type="http://schemas.openxmlformats.org/officeDocument/2006/relationships/customXml" Target="../ink/ink13.xml"/><Relationship Id="rId10" Type="http://schemas.openxmlformats.org/officeDocument/2006/relationships/image" Target="../media/image200.png"/><Relationship Id="rId19" Type="http://schemas.openxmlformats.org/officeDocument/2006/relationships/customXml" Target="../ink/ink6.xml"/><Relationship Id="rId4" Type="http://schemas.openxmlformats.org/officeDocument/2006/relationships/image" Target="../media/image68.png"/><Relationship Id="rId9" Type="http://schemas.openxmlformats.org/officeDocument/2006/relationships/customXml" Target="../ink/ink1.xml"/><Relationship Id="rId14" Type="http://schemas.openxmlformats.org/officeDocument/2006/relationships/image" Target="../media/image220.png"/><Relationship Id="rId22" Type="http://schemas.openxmlformats.org/officeDocument/2006/relationships/image" Target="../media/image25.png"/><Relationship Id="rId27" Type="http://schemas.openxmlformats.org/officeDocument/2006/relationships/customXml" Target="../ink/ink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9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0.png"/><Relationship Id="rId18" Type="http://schemas.openxmlformats.org/officeDocument/2006/relationships/customXml" Target="../ink/ink19.xml"/><Relationship Id="rId26" Type="http://schemas.openxmlformats.org/officeDocument/2006/relationships/customXml" Target="../ink/ink25.xml"/><Relationship Id="rId3" Type="http://schemas.openxmlformats.org/officeDocument/2006/relationships/image" Target="../media/image60.png"/><Relationship Id="rId21" Type="http://schemas.openxmlformats.org/officeDocument/2006/relationships/image" Target="../media/image25.png"/><Relationship Id="rId12" Type="http://schemas.openxmlformats.org/officeDocument/2006/relationships/customXml" Target="../ink/ink16.xml"/><Relationship Id="rId17" Type="http://schemas.openxmlformats.org/officeDocument/2006/relationships/image" Target="../media/image24.png"/><Relationship Id="rId25" Type="http://schemas.openxmlformats.org/officeDocument/2006/relationships/customXml" Target="../ink/ink24.xml"/><Relationship Id="rId2" Type="http://schemas.openxmlformats.org/officeDocument/2006/relationships/image" Target="../media/image74.png"/><Relationship Id="rId16" Type="http://schemas.openxmlformats.org/officeDocument/2006/relationships/customXml" Target="../ink/ink18.xml"/><Relationship Id="rId20" Type="http://schemas.openxmlformats.org/officeDocument/2006/relationships/customXml" Target="../ink/ink21.xml"/><Relationship Id="rId29" Type="http://schemas.openxmlformats.org/officeDocument/2006/relationships/image" Target="../media/image76.png"/><Relationship Id="rId1" Type="http://schemas.openxmlformats.org/officeDocument/2006/relationships/slideLayout" Target="../slideLayouts/slideLayout39.xml"/><Relationship Id="rId11" Type="http://schemas.openxmlformats.org/officeDocument/2006/relationships/image" Target="../media/image21.png"/><Relationship Id="rId24" Type="http://schemas.openxmlformats.org/officeDocument/2006/relationships/customXml" Target="../ink/ink23.xml"/><Relationship Id="rId15" Type="http://schemas.openxmlformats.org/officeDocument/2006/relationships/image" Target="../media/image23.png"/><Relationship Id="rId23" Type="http://schemas.openxmlformats.org/officeDocument/2006/relationships/image" Target="../media/image260.png"/><Relationship Id="rId28" Type="http://schemas.openxmlformats.org/officeDocument/2006/relationships/image" Target="../media/image75.png"/><Relationship Id="rId10" Type="http://schemas.openxmlformats.org/officeDocument/2006/relationships/customXml" Target="../ink/ink15.xml"/><Relationship Id="rId19" Type="http://schemas.openxmlformats.org/officeDocument/2006/relationships/customXml" Target="../ink/ink20.xml"/><Relationship Id="rId4" Type="http://schemas.openxmlformats.org/officeDocument/2006/relationships/customXml" Target="../ink/ink14.xml"/><Relationship Id="rId9" Type="http://schemas.openxmlformats.org/officeDocument/2006/relationships/image" Target="../media/image200.png"/><Relationship Id="rId14" Type="http://schemas.openxmlformats.org/officeDocument/2006/relationships/customXml" Target="../ink/ink17.xml"/><Relationship Id="rId22" Type="http://schemas.openxmlformats.org/officeDocument/2006/relationships/customXml" Target="../ink/ink22.xml"/><Relationship Id="rId27" Type="http://schemas.openxmlformats.org/officeDocument/2006/relationships/customXml" Target="../ink/ink2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BC9D47-E1B7-B0C6-09BC-09FBAA0F0E0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99754" y="3093388"/>
            <a:ext cx="4763664" cy="155019"/>
          </a:xfrm>
        </p:spPr>
        <p:txBody>
          <a:bodyPr/>
          <a:lstStyle/>
          <a:p>
            <a:r>
              <a:rPr lang="en-US" sz="1400" dirty="0"/>
              <a:t>Chintan Patel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0FC9D7-FB90-F53E-F466-84913D4CF33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99753" y="3327007"/>
            <a:ext cx="5330695" cy="155019"/>
          </a:xfrm>
        </p:spPr>
        <p:txBody>
          <a:bodyPr/>
          <a:lstStyle/>
          <a:p>
            <a:r>
              <a:rPr lang="en-US" sz="800" dirty="0"/>
              <a:t>Computational Fluid Dynamicist – ESSCA, Propulsion Fluid Dynamics Branch, NASA MSFC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873C4B6-8D63-C914-051F-94F044D1F49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99754" y="4371334"/>
            <a:ext cx="3129395" cy="155019"/>
          </a:xfrm>
        </p:spPr>
        <p:txBody>
          <a:bodyPr/>
          <a:lstStyle/>
          <a:p>
            <a:r>
              <a:rPr lang="en-US" sz="1000" dirty="0"/>
              <a:t>November 25, 2025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612FDFC-5C2D-5D33-9DF9-6D9380FE0383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299754" y="3620022"/>
            <a:ext cx="4763664" cy="155019"/>
          </a:xfrm>
        </p:spPr>
        <p:txBody>
          <a:bodyPr/>
          <a:lstStyle/>
          <a:p>
            <a:r>
              <a:rPr lang="en-US" sz="1400" dirty="0"/>
              <a:t>Lana Asaad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868CCFA-CC98-E523-529A-AB095FFB241D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299754" y="3853639"/>
            <a:ext cx="4763664" cy="155019"/>
          </a:xfrm>
        </p:spPr>
        <p:txBody>
          <a:bodyPr/>
          <a:lstStyle/>
          <a:p>
            <a:r>
              <a:rPr lang="en-US" sz="800" dirty="0"/>
              <a:t>Intern, Propulsion Fluid Dynamics Branch, NASA MSFC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42138E-745C-21D0-689A-22A471C2CC5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86307" y="757837"/>
            <a:ext cx="6145807" cy="1813914"/>
          </a:xfrm>
        </p:spPr>
        <p:txBody>
          <a:bodyPr lIns="0" tIns="0" rIns="0" bIns="0" anchor="t"/>
          <a:lstStyle/>
          <a:p>
            <a:r>
              <a:rPr lang="en-GB" sz="3600" dirty="0">
                <a:ea typeface="CMU Serif Roman" panose="02000603000000000000" pitchFamily="2" charset="0"/>
                <a:cs typeface="CMU Serif Roman" panose="02000603000000000000" pitchFamily="2" charset="0"/>
              </a:rPr>
              <a:t>Validation of Multi-species Two-phase Turbulent Flow CFD Model for Cryogenic Tank Pressurization</a:t>
            </a:r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3142B51-1AF9-CEB9-68F7-32BFAE1CBB06}"/>
              </a:ext>
            </a:extLst>
          </p:cNvPr>
          <p:cNvCxnSpPr>
            <a:cxnSpLocks/>
          </p:cNvCxnSpPr>
          <p:nvPr/>
        </p:nvCxnSpPr>
        <p:spPr>
          <a:xfrm>
            <a:off x="295855" y="2991371"/>
            <a:ext cx="5416013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Placeholder 5">
            <a:extLst>
              <a:ext uri="{FF2B5EF4-FFF2-40B4-BE49-F238E27FC236}">
                <a16:creationId xmlns:a16="http://schemas.microsoft.com/office/drawing/2014/main" id="{AF7F93E7-5EBA-039B-5B12-9269078D6BA5}"/>
              </a:ext>
            </a:extLst>
          </p:cNvPr>
          <p:cNvSpPr txBox="1">
            <a:spLocks/>
          </p:cNvSpPr>
          <p:nvPr/>
        </p:nvSpPr>
        <p:spPr>
          <a:xfrm>
            <a:off x="299754" y="4889029"/>
            <a:ext cx="3129395" cy="155019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685783" rtl="0" eaLnBrk="1" latinLnBrk="0" hangingPunct="1">
              <a:lnSpc>
                <a:spcPct val="100000"/>
              </a:lnSpc>
              <a:spcBef>
                <a:spcPts val="750"/>
              </a:spcBef>
              <a:buFont typeface="Arial" panose="020B0604020202020204" pitchFamily="34" charset="0"/>
              <a:buNone/>
              <a:defRPr sz="675" b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514337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28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20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12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03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95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86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77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latin typeface="+mn-lt"/>
              </a:rPr>
              <a:t>nasa.gov | Approved for public release.</a:t>
            </a:r>
          </a:p>
        </p:txBody>
      </p:sp>
    </p:spTree>
    <p:extLst>
      <p:ext uri="{BB962C8B-B14F-4D97-AF65-F5344CB8AC3E}">
        <p14:creationId xmlns:p14="http://schemas.microsoft.com/office/powerpoint/2010/main" val="1399883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F358AF-B1C1-A06C-C364-BCC08AD9DF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3CA82A83-A1EB-C6CF-CA1F-11C75E6384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6088" y="567328"/>
            <a:ext cx="1891788" cy="2364132"/>
          </a:xfrm>
          <a:prstGeom prst="rect">
            <a:avLst/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DDA5557-6A7B-9639-7649-906747DA30C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sz="2000" dirty="0"/>
              <a:t>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739D9A-9186-A797-56ED-3CD9243D5DA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36124" y="580741"/>
            <a:ext cx="4875147" cy="4269165"/>
          </a:xfrm>
        </p:spPr>
        <p:txBody>
          <a:bodyPr numCol="1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sym typeface="Wingdings" pitchFamily="2" charset="2"/>
              </a:rPr>
              <a:t>Managing cryogens is a critical technology for NASA’s spaceflight missions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Cryogenic fluid management (CFM) </a:t>
            </a:r>
            <a:r>
              <a:rPr lang="en-GB" sz="1400" b="1" dirty="0">
                <a:sym typeface="Wingdings" pitchFamily="2" charset="2"/>
              </a:rPr>
              <a:t>challenges</a:t>
            </a:r>
            <a:br>
              <a:rPr lang="en-GB" sz="1400" dirty="0">
                <a:sym typeface="Wingdings" pitchFamily="2" charset="2"/>
              </a:rPr>
            </a:br>
            <a:r>
              <a:rPr lang="en-GB" sz="1200" dirty="0">
                <a:sym typeface="Wingdings" pitchFamily="2" charset="2"/>
              </a:rPr>
              <a:t>Long term propellant storage</a:t>
            </a:r>
            <a:br>
              <a:rPr lang="en-GB" sz="1200" dirty="0">
                <a:sym typeface="Wingdings" pitchFamily="2" charset="2"/>
              </a:rPr>
            </a:br>
            <a:r>
              <a:rPr lang="en-GB" sz="1200" dirty="0">
                <a:sym typeface="Wingdings" pitchFamily="2" charset="2"/>
              </a:rPr>
              <a:t>Pressure control for nominal operations</a:t>
            </a:r>
            <a:br>
              <a:rPr lang="en-GB" sz="1200" dirty="0">
                <a:sym typeface="Wingdings" pitchFamily="2" charset="2"/>
              </a:rPr>
            </a:br>
            <a:r>
              <a:rPr lang="en-GB" sz="1200" dirty="0">
                <a:sym typeface="Wingdings" pitchFamily="2" charset="2"/>
              </a:rPr>
              <a:t>Propellant transfer in microgravity</a:t>
            </a:r>
            <a:br>
              <a:rPr lang="en-GB" sz="1200" dirty="0">
                <a:sym typeface="Wingdings" pitchFamily="2" charset="2"/>
              </a:rPr>
            </a:br>
            <a:r>
              <a:rPr lang="en-GB" sz="1200" dirty="0">
                <a:sym typeface="Wingdings" pitchFamily="2" charset="2"/>
              </a:rPr>
              <a:t>Conditioning propellants with cryocoolers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/>
              <a:t>NASA’s CFM </a:t>
            </a:r>
            <a:r>
              <a:rPr lang="en-GB" sz="1400" b="1" dirty="0" err="1"/>
              <a:t>Modeling</a:t>
            </a:r>
            <a:r>
              <a:rPr lang="en-GB" sz="1400" b="1" dirty="0"/>
              <a:t> Portfolio</a:t>
            </a:r>
            <a:br>
              <a:rPr lang="en-GB" sz="1400" dirty="0"/>
            </a:br>
            <a:r>
              <a:rPr lang="en-GB" sz="1200" dirty="0">
                <a:sym typeface="Wingdings" pitchFamily="2" charset="2"/>
              </a:rPr>
              <a:t>Develop, enhance and validate computational fluid dynamic (CFD)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sym typeface="Wingdings" pitchFamily="2" charset="2"/>
              </a:rPr>
              <a:t>Propulsion Fluid Dynamics Branch at NASA Marshall supports several projects with CFD analyses</a:t>
            </a:r>
            <a:br>
              <a:rPr lang="en-GB" sz="1400" dirty="0">
                <a:sym typeface="Wingdings" pitchFamily="2" charset="2"/>
              </a:rPr>
            </a:br>
            <a:r>
              <a:rPr lang="en-GB" sz="1200" dirty="0">
                <a:sym typeface="Wingdings" pitchFamily="2" charset="2"/>
              </a:rPr>
              <a:t>Human Landing System (HLS), Space Launch System (SLS), Commercial Lunar Payload Services (CLPS), etc.</a:t>
            </a:r>
            <a:endParaRPr lang="en-GB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b="1" dirty="0">
                <a:sym typeface="Wingdings" pitchFamily="2" charset="2"/>
              </a:rPr>
              <a:t>Develop and validate Loci-Stream-VOF CFD solver to solve complex thermo-fluid and multi-physics problems for CFM</a:t>
            </a:r>
            <a:br>
              <a:rPr lang="en-GB" sz="1400" b="1" dirty="0">
                <a:sym typeface="Wingdings" pitchFamily="2" charset="2"/>
              </a:rPr>
            </a:br>
            <a:r>
              <a:rPr lang="en-GB" sz="1200" dirty="0">
                <a:sym typeface="Wingdings" pitchFamily="2" charset="2"/>
              </a:rPr>
              <a:t>Phenomena: self-pressurization, </a:t>
            </a:r>
            <a:r>
              <a:rPr lang="en-GB" sz="1200" u="sng" dirty="0">
                <a:sym typeface="Wingdings" pitchFamily="2" charset="2"/>
              </a:rPr>
              <a:t>autogenous and non-condensable tank pressurization</a:t>
            </a:r>
            <a:r>
              <a:rPr lang="en-GB" sz="1200" dirty="0">
                <a:sym typeface="Wingdings" pitchFamily="2" charset="2"/>
              </a:rPr>
              <a:t>, tank depressurization, ullage collapse, tank filling with jets/sprays, cryocooler operations,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sym typeface="Wingdings" pitchFamily="2" charset="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sym typeface="Wingdings" pitchFamily="2" charset="2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A1F5073-BFDF-284F-6FA7-0038056183B7}"/>
              </a:ext>
            </a:extLst>
          </p:cNvPr>
          <p:cNvSpPr txBox="1"/>
          <p:nvPr/>
        </p:nvSpPr>
        <p:spPr>
          <a:xfrm>
            <a:off x="5372201" y="2397660"/>
            <a:ext cx="164379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GB" sz="1000" i="1" dirty="0">
                <a:solidFill>
                  <a:prstClr val="black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  <a:sym typeface="Wingdings" pitchFamily="2" charset="2"/>
              </a:rPr>
              <a:t>Validation of MHTB Spray Bar Cooling with CFD with Eulerian-Lagrangian Particle Transport</a:t>
            </a:r>
            <a:endParaRPr lang="en-GB" sz="1000" i="1" dirty="0">
              <a:solidFill>
                <a:prstClr val="black"/>
              </a:solidFill>
              <a:latin typeface="Arial" panose="020B0604020202020204" pitchFamily="34" charset="0"/>
              <a:ea typeface="CMU SANS SERIF MEDIUM" panose="02000603000000000000" pitchFamily="2" charset="0"/>
              <a:cs typeface="Arial" panose="020B0604020202020204" pitchFamily="34" charset="0"/>
              <a:sym typeface="Wingdings" pitchFamily="2" charset="2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B4E31E7-CE66-F960-8B76-FDBDE3C6334C}"/>
              </a:ext>
            </a:extLst>
          </p:cNvPr>
          <p:cNvSpPr txBox="1"/>
          <p:nvPr/>
        </p:nvSpPr>
        <p:spPr>
          <a:xfrm>
            <a:off x="7116088" y="2703815"/>
            <a:ext cx="1891788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GB" sz="1000" i="1" dirty="0">
                <a:solidFill>
                  <a:prstClr val="black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  <a:sym typeface="Wingdings" pitchFamily="2" charset="2"/>
              </a:rPr>
              <a:t>Multi-purpose Hydrogen Test Bed (MHTB) Experiment</a:t>
            </a:r>
            <a:r>
              <a:rPr lang="en-GB" sz="1000" i="1" baseline="30000" dirty="0">
                <a:solidFill>
                  <a:prstClr val="black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  <a:sym typeface="Wingdings" pitchFamily="2" charset="2"/>
              </a:rPr>
              <a:t>[1]</a:t>
            </a:r>
            <a:endParaRPr lang="en-GB" sz="1000" i="1" dirty="0">
              <a:solidFill>
                <a:prstClr val="black"/>
              </a:solidFill>
              <a:latin typeface="Arial" panose="020B0604020202020204" pitchFamily="34" charset="0"/>
              <a:ea typeface="CMU SANS SERIF MEDIUM" panose="02000603000000000000" pitchFamily="2" charset="0"/>
              <a:cs typeface="Arial" panose="020B0604020202020204" pitchFamily="34" charset="0"/>
              <a:sym typeface="Wingdings" pitchFamily="2" charset="2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7AE4896-77B1-AAEE-4ADB-053F0AF5F990}"/>
              </a:ext>
            </a:extLst>
          </p:cNvPr>
          <p:cNvSpPr txBox="1"/>
          <p:nvPr/>
        </p:nvSpPr>
        <p:spPr>
          <a:xfrm>
            <a:off x="7961818" y="3191852"/>
            <a:ext cx="119114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GB" sz="900" dirty="0">
                <a:solidFill>
                  <a:prstClr val="white">
                    <a:lumMod val="65000"/>
                  </a:prstClr>
                </a:solidFill>
                <a:latin typeface="CMU Sans Serif Medium" panose="02000603000000000000" pitchFamily="2" charset="0"/>
                <a:ea typeface="CMU Sans Serif Medium" panose="02000603000000000000" pitchFamily="2" charset="0"/>
                <a:cs typeface="CMU Sans Serif Medium" panose="02000603000000000000" pitchFamily="2" charset="0"/>
              </a:rPr>
              <a:t>[1] Hastings, L.J., Flachbart, R.H., Martin, J.J., Hedayat, A., </a:t>
            </a:r>
            <a:r>
              <a:rPr lang="en-GB" sz="900" dirty="0" err="1">
                <a:solidFill>
                  <a:prstClr val="white">
                    <a:lumMod val="65000"/>
                  </a:prstClr>
                </a:solidFill>
                <a:latin typeface="CMU Sans Serif Medium" panose="02000603000000000000" pitchFamily="2" charset="0"/>
                <a:ea typeface="CMU Sans Serif Medium" panose="02000603000000000000" pitchFamily="2" charset="0"/>
                <a:cs typeface="CMU Sans Serif Medium" panose="02000603000000000000" pitchFamily="2" charset="0"/>
              </a:rPr>
              <a:t>Fazah</a:t>
            </a:r>
            <a:r>
              <a:rPr lang="en-GB" sz="900" dirty="0">
                <a:solidFill>
                  <a:prstClr val="white">
                    <a:lumMod val="65000"/>
                  </a:prstClr>
                </a:solidFill>
                <a:latin typeface="CMU Sans Serif Medium" panose="02000603000000000000" pitchFamily="2" charset="0"/>
                <a:ea typeface="CMU Sans Serif Medium" panose="02000603000000000000" pitchFamily="2" charset="0"/>
                <a:cs typeface="CMU Sans Serif Medium" panose="02000603000000000000" pitchFamily="2" charset="0"/>
              </a:rPr>
              <a:t>, M., Lak, T., Nguyen, H., Bailey J.W., ‘Spray Bar Zero-Gravity Vent System for On-Orbit Liquid Hydrogen Storage”, NASA TM-212926, 2003</a:t>
            </a:r>
          </a:p>
        </p:txBody>
      </p:sp>
      <p:pic>
        <p:nvPicPr>
          <p:cNvPr id="25" name="3d.mp4">
            <a:hlinkClick r:id="" action="ppaction://media"/>
            <a:extLst>
              <a:ext uri="{FF2B5EF4-FFF2-40B4-BE49-F238E27FC236}">
                <a16:creationId xmlns:a16="http://schemas.microsoft.com/office/drawing/2014/main" id="{88778D5C-4F6D-182D-C08D-DC78702B334A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421.9912"/>
                </p14:media>
              </p:ext>
            </p:extLst>
          </p:nvPr>
        </p:nvPicPr>
        <p:blipFill>
          <a:blip r:embed="rId5"/>
          <a:srcRect l="10295" r="11763" b="5154"/>
          <a:stretch/>
        </p:blipFill>
        <p:spPr>
          <a:xfrm>
            <a:off x="5157964" y="3142723"/>
            <a:ext cx="2764741" cy="192024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AA0D293-9524-6670-CA7C-0E4F21EF6B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08622" y="471658"/>
            <a:ext cx="1920240" cy="192024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E4A438C4-8161-A387-ECAF-CAC3F3DD4681}"/>
              </a:ext>
            </a:extLst>
          </p:cNvPr>
          <p:cNvSpPr txBox="1"/>
          <p:nvPr/>
        </p:nvSpPr>
        <p:spPr>
          <a:xfrm>
            <a:off x="7790329" y="3391239"/>
            <a:ext cx="153559" cy="2462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en-GB" sz="1000" dirty="0">
                <a:solidFill>
                  <a:prstClr val="black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  <a:sym typeface="Wingdings" pitchFamily="2" charset="2"/>
              </a:rPr>
              <a:t> </a:t>
            </a:r>
            <a:endParaRPr lang="en-GB" sz="1000" i="1" dirty="0">
              <a:solidFill>
                <a:prstClr val="black"/>
              </a:solidFill>
              <a:latin typeface="Arial" panose="020B0604020202020204" pitchFamily="34" charset="0"/>
              <a:ea typeface="CMU SANS SERIF MEDIUM" panose="02000603000000000000" pitchFamily="2" charset="0"/>
              <a:cs typeface="Arial" panose="020B0604020202020204" pitchFamily="34" charset="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097738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8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25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C859B0-1E4A-53A9-4CAD-975E5B40FE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781EBC-1AA2-E804-10F7-6420F3F0270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GB" sz="2000" dirty="0"/>
              <a:t>Pressurization Experiments</a:t>
            </a:r>
            <a:endParaRPr lang="en-US" sz="20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92FDE9-44DC-954C-539E-DAF794F58C4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38259" y="657294"/>
            <a:ext cx="2154251" cy="4156753"/>
          </a:xfrm>
        </p:spPr>
        <p:txBody>
          <a:bodyPr numCol="1"/>
          <a:lstStyle/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DLR (German aerospace agency) and University of Bremen experiments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Insulated cylindrical tank of radius 0.148 m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Filled with liquid Nitrogen at initial pressure of 106 kPa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Pressurant gases: nitrogen or helium</a:t>
            </a:r>
            <a:endParaRPr lang="en-GB" sz="1100" dirty="0"/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Varied inlet pressurant temperatures across experiments </a:t>
            </a:r>
          </a:p>
          <a:p>
            <a:pPr marL="285750" indent="-285750"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en-GB" sz="1400" dirty="0"/>
              <a:t>Primary comparison metric</a:t>
            </a:r>
            <a:br>
              <a:rPr lang="en-GB" sz="1400" dirty="0"/>
            </a:br>
            <a:r>
              <a:rPr lang="en-GB" sz="1100" i="1" dirty="0"/>
              <a:t>Pressurant mass requirement</a:t>
            </a:r>
            <a:endParaRPr lang="en-GB" sz="1200" i="1" dirty="0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642484A3-D027-52F5-2C24-DCDBE15B31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02476" y="1274666"/>
            <a:ext cx="2072640" cy="1554480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EB1499D9-23E4-A813-6275-EF75D9C336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52403" y="1274666"/>
            <a:ext cx="2072640" cy="155448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FF17ACF4-6F06-CDA3-117D-5B635CE804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97876" y="3202091"/>
            <a:ext cx="2072640" cy="1554480"/>
          </a:xfrm>
          <a:prstGeom prst="rect">
            <a:avLst/>
          </a:prstGeom>
          <a:ln>
            <a:solidFill>
              <a:srgbClr val="92D050"/>
            </a:solidFill>
          </a:ln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D37248B1-1934-D302-33E6-4015220A6B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52403" y="3202091"/>
            <a:ext cx="2072640" cy="1554480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8C33503D-EFA7-B551-5317-EC9D4B9FD3F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02476" y="3202091"/>
            <a:ext cx="2072640" cy="1554480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03304EA8-1AB8-D433-A333-971F14FE683B}"/>
              </a:ext>
            </a:extLst>
          </p:cNvPr>
          <p:cNvSpPr txBox="1"/>
          <p:nvPr/>
        </p:nvSpPr>
        <p:spPr>
          <a:xfrm>
            <a:off x="4446177" y="4842007"/>
            <a:ext cx="2885091" cy="246221"/>
          </a:xfrm>
          <a:prstGeom prst="rect">
            <a:avLst/>
          </a:prstGeom>
          <a:noFill/>
          <a:ln>
            <a:noFill/>
          </a:ln>
        </p:spPr>
        <p:txBody>
          <a:bodyPr wrap="square" numCol="3" rtlCol="0" anchor="ctr">
            <a:spAutoFit/>
          </a:bodyPr>
          <a:lstStyle/>
          <a:p>
            <a:pPr algn="ctr"/>
            <a:r>
              <a:rPr lang="en-GB" sz="1000" noProof="0" dirty="0">
                <a:solidFill>
                  <a:srgbClr val="92D14F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Gas Probes</a:t>
            </a:r>
          </a:p>
          <a:p>
            <a:pPr algn="ctr"/>
            <a:r>
              <a:rPr lang="en-GB" sz="1000" noProof="0" dirty="0">
                <a:solidFill>
                  <a:srgbClr val="C04F4D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Wall Probe</a:t>
            </a:r>
          </a:p>
          <a:p>
            <a:pPr algn="ctr"/>
            <a:r>
              <a:rPr lang="en-GB" sz="1000" noProof="0" dirty="0">
                <a:solidFill>
                  <a:srgbClr val="00B1F1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Liquid Probes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835F4177-57A9-991C-192D-D038BF6BC361}"/>
              </a:ext>
            </a:extLst>
          </p:cNvPr>
          <p:cNvSpPr txBox="1"/>
          <p:nvPr/>
        </p:nvSpPr>
        <p:spPr>
          <a:xfrm>
            <a:off x="5475600" y="2227163"/>
            <a:ext cx="1128591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800" i="1" noProof="0" dirty="0">
                <a:solidFill>
                  <a:schemeClr val="tx1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Tank Pressure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05A33FF2-4AE3-F0DF-92F0-B89C1CE1C0EC}"/>
              </a:ext>
            </a:extLst>
          </p:cNvPr>
          <p:cNvSpPr txBox="1"/>
          <p:nvPr/>
        </p:nvSpPr>
        <p:spPr>
          <a:xfrm>
            <a:off x="5033840" y="657294"/>
            <a:ext cx="3683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noProof="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[2] C. Ludwig, M.E. Dreyer, Investigations on thermodynamic phenomena of the active-pressurization process of a cryogenic propellant tank, Cryogenics, Volume 63, 2014, Pages 1-16</a:t>
            </a:r>
          </a:p>
        </p:txBody>
      </p:sp>
      <p:grpSp>
        <p:nvGrpSpPr>
          <p:cNvPr id="78" name="Group 77">
            <a:extLst>
              <a:ext uri="{FF2B5EF4-FFF2-40B4-BE49-F238E27FC236}">
                <a16:creationId xmlns:a16="http://schemas.microsoft.com/office/drawing/2014/main" id="{58C0B4D4-0426-D14B-BB5D-4094879E483A}"/>
              </a:ext>
            </a:extLst>
          </p:cNvPr>
          <p:cNvGrpSpPr/>
          <p:nvPr/>
        </p:nvGrpSpPr>
        <p:grpSpPr>
          <a:xfrm>
            <a:off x="2442463" y="409832"/>
            <a:ext cx="2634852" cy="2739053"/>
            <a:chOff x="4292494" y="803551"/>
            <a:chExt cx="3352800" cy="3485394"/>
          </a:xfrm>
        </p:grpSpPr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FB786158-ADFF-CE8F-BA27-2B22B7D68605}"/>
                </a:ext>
              </a:extLst>
            </p:cNvPr>
            <p:cNvGrpSpPr/>
            <p:nvPr/>
          </p:nvGrpSpPr>
          <p:grpSpPr>
            <a:xfrm>
              <a:off x="4292494" y="803551"/>
              <a:ext cx="3352800" cy="3485394"/>
              <a:chOff x="5105400" y="762000"/>
              <a:chExt cx="3352800" cy="3485394"/>
            </a:xfrm>
          </p:grpSpPr>
          <p:grpSp>
            <p:nvGrpSpPr>
              <p:cNvPr id="47" name="Group 46">
                <a:extLst>
                  <a:ext uri="{FF2B5EF4-FFF2-40B4-BE49-F238E27FC236}">
                    <a16:creationId xmlns:a16="http://schemas.microsoft.com/office/drawing/2014/main" id="{74A1456D-5F4F-72D1-84E0-E63FA81F987E}"/>
                  </a:ext>
                </a:extLst>
              </p:cNvPr>
              <p:cNvGrpSpPr/>
              <p:nvPr/>
            </p:nvGrpSpPr>
            <p:grpSpPr>
              <a:xfrm>
                <a:off x="5105400" y="762000"/>
                <a:ext cx="3352800" cy="3485394"/>
                <a:chOff x="4950971" y="775379"/>
                <a:chExt cx="3352800" cy="3485394"/>
              </a:xfrm>
            </p:grpSpPr>
            <p:grpSp>
              <p:nvGrpSpPr>
                <p:cNvPr id="55" name="Group 54">
                  <a:extLst>
                    <a:ext uri="{FF2B5EF4-FFF2-40B4-BE49-F238E27FC236}">
                      <a16:creationId xmlns:a16="http://schemas.microsoft.com/office/drawing/2014/main" id="{6710EF3E-7E8A-B4B2-DBE3-883F5999DCD9}"/>
                    </a:ext>
                  </a:extLst>
                </p:cNvPr>
                <p:cNvGrpSpPr/>
                <p:nvPr/>
              </p:nvGrpSpPr>
              <p:grpSpPr>
                <a:xfrm>
                  <a:off x="4950971" y="775379"/>
                  <a:ext cx="2897629" cy="3028967"/>
                  <a:chOff x="325865" y="786713"/>
                  <a:chExt cx="5327351" cy="6059045"/>
                </a:xfrm>
              </p:grpSpPr>
              <p:pic>
                <p:nvPicPr>
                  <p:cNvPr id="57" name="Picture 56">
                    <a:extLst>
                      <a:ext uri="{FF2B5EF4-FFF2-40B4-BE49-F238E27FC236}">
                        <a16:creationId xmlns:a16="http://schemas.microsoft.com/office/drawing/2014/main" id="{92783DE9-2DA4-4494-9DF4-E919ADFD957D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7"/>
                  <a:srcRect l="2905"/>
                  <a:stretch/>
                </p:blipFill>
                <p:spPr>
                  <a:xfrm>
                    <a:off x="325865" y="786713"/>
                    <a:ext cx="5327351" cy="6059045"/>
                  </a:xfrm>
                  <a:prstGeom prst="rect">
                    <a:avLst/>
                  </a:prstGeom>
                </p:spPr>
              </p:pic>
              <p:sp>
                <p:nvSpPr>
                  <p:cNvPr id="58" name="Oval 57">
                    <a:extLst>
                      <a:ext uri="{FF2B5EF4-FFF2-40B4-BE49-F238E27FC236}">
                        <a16:creationId xmlns:a16="http://schemas.microsoft.com/office/drawing/2014/main" id="{84713883-0486-CAF2-A4B4-6CDA5A5EA7FA}"/>
                      </a:ext>
                    </a:extLst>
                  </p:cNvPr>
                  <p:cNvSpPr/>
                  <p:nvPr/>
                </p:nvSpPr>
                <p:spPr>
                  <a:xfrm>
                    <a:off x="4224257" y="1831369"/>
                    <a:ext cx="90659" cy="94148"/>
                  </a:xfrm>
                  <a:prstGeom prst="ellipse">
                    <a:avLst/>
                  </a:prstGeom>
                  <a:solidFill>
                    <a:srgbClr val="002060"/>
                  </a:solidFill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noProof="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59" name="Rectangle 58">
                    <a:extLst>
                      <a:ext uri="{FF2B5EF4-FFF2-40B4-BE49-F238E27FC236}">
                        <a16:creationId xmlns:a16="http://schemas.microsoft.com/office/drawing/2014/main" id="{73B7DB62-E8D2-BF1A-2A09-E2CFB074893A}"/>
                      </a:ext>
                    </a:extLst>
                  </p:cNvPr>
                  <p:cNvSpPr/>
                  <p:nvPr/>
                </p:nvSpPr>
                <p:spPr>
                  <a:xfrm>
                    <a:off x="3850059" y="1714611"/>
                    <a:ext cx="334433" cy="338555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noProof="0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60" name="TextBox 59">
                    <a:extLst>
                      <a:ext uri="{FF2B5EF4-FFF2-40B4-BE49-F238E27FC236}">
                        <a16:creationId xmlns:a16="http://schemas.microsoft.com/office/drawing/2014/main" id="{66283C86-F860-66D4-A08C-C81F2FC44A0A}"/>
                      </a:ext>
                    </a:extLst>
                  </p:cNvPr>
                  <p:cNvSpPr txBox="1"/>
                  <p:nvPr/>
                </p:nvSpPr>
                <p:spPr>
                  <a:xfrm>
                    <a:off x="3706055" y="1686808"/>
                    <a:ext cx="622439" cy="400183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GB" sz="700" noProof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T17</a:t>
                    </a:r>
                  </a:p>
                </p:txBody>
              </p:sp>
            </p:grpSp>
            <p:pic>
              <p:nvPicPr>
                <p:cNvPr id="56" name="Picture 55">
                  <a:extLst>
                    <a:ext uri="{FF2B5EF4-FFF2-40B4-BE49-F238E27FC236}">
                      <a16:creationId xmlns:a16="http://schemas.microsoft.com/office/drawing/2014/main" id="{D96FB8A8-2854-D6B2-94D7-4112DE570E4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1762" t="8747" r="-1980"/>
                <a:stretch>
                  <a:fillRect/>
                </a:stretch>
              </p:blipFill>
              <p:spPr>
                <a:xfrm>
                  <a:off x="6477000" y="1875864"/>
                  <a:ext cx="1826771" cy="2384909"/>
                </a:xfrm>
                <a:prstGeom prst="rect">
                  <a:avLst/>
                </a:prstGeom>
              </p:spPr>
            </p:pic>
          </p:grp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7AC3C556-9150-FB49-2B39-EB35D410D01A}"/>
                  </a:ext>
                </a:extLst>
              </p:cNvPr>
              <p:cNvSpPr/>
              <p:nvPr/>
            </p:nvSpPr>
            <p:spPr>
              <a:xfrm>
                <a:off x="6811466" y="2527300"/>
                <a:ext cx="45719" cy="45719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313EF881-3DDF-777D-01B1-C7C88A98496C}"/>
                  </a:ext>
                </a:extLst>
              </p:cNvPr>
              <p:cNvSpPr/>
              <p:nvPr/>
            </p:nvSpPr>
            <p:spPr>
              <a:xfrm>
                <a:off x="6811466" y="2441575"/>
                <a:ext cx="45719" cy="45719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9FAC1F12-EBBB-BBE6-7A51-08F0D650A375}"/>
                  </a:ext>
                </a:extLst>
              </p:cNvPr>
              <p:cNvSpPr/>
              <p:nvPr/>
            </p:nvSpPr>
            <p:spPr>
              <a:xfrm>
                <a:off x="6811466" y="1958975"/>
                <a:ext cx="45719" cy="45719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57FA3FB2-4099-3617-65EE-225312949E89}"/>
                  </a:ext>
                </a:extLst>
              </p:cNvPr>
              <p:cNvSpPr/>
              <p:nvPr/>
            </p:nvSpPr>
            <p:spPr>
              <a:xfrm>
                <a:off x="6811466" y="1892300"/>
                <a:ext cx="45719" cy="45719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D521D689-AEF9-734B-7E18-9AEC339546CB}"/>
                  </a:ext>
                </a:extLst>
              </p:cNvPr>
              <p:cNvSpPr/>
              <p:nvPr/>
            </p:nvSpPr>
            <p:spPr>
              <a:xfrm>
                <a:off x="7013575" y="1876425"/>
                <a:ext cx="45719" cy="45719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EEBCFE11-B750-2020-681C-668CA2A89C4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459981" y="2660650"/>
                <a:ext cx="45720" cy="45720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63135124-D9D2-61BD-302D-AEF68F6D4E5E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7461250" y="2574925"/>
                <a:ext cx="45720" cy="45720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noProof="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72" name="Straight Arrow Connector 71">
              <a:extLst>
                <a:ext uri="{FF2B5EF4-FFF2-40B4-BE49-F238E27FC236}">
                  <a16:creationId xmlns:a16="http://schemas.microsoft.com/office/drawing/2014/main" id="{F7227FD3-589A-0CC7-CC88-677E05FDEED9}"/>
                </a:ext>
              </a:extLst>
            </p:cNvPr>
            <p:cNvCxnSpPr/>
            <p:nvPr/>
          </p:nvCxnSpPr>
          <p:spPr>
            <a:xfrm>
              <a:off x="5769504" y="1905000"/>
              <a:ext cx="0" cy="2162175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94AF19F2-8E86-0109-6A76-E438626D3FE0}"/>
                </a:ext>
              </a:extLst>
            </p:cNvPr>
            <p:cNvCxnSpPr/>
            <p:nvPr/>
          </p:nvCxnSpPr>
          <p:spPr>
            <a:xfrm flipH="1">
              <a:off x="5410200" y="4069003"/>
              <a:ext cx="1052001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A96AAADC-DD9D-3E48-0922-9682744EA75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720387" y="1905000"/>
              <a:ext cx="9813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Arrow Connector 74">
              <a:extLst>
                <a:ext uri="{FF2B5EF4-FFF2-40B4-BE49-F238E27FC236}">
                  <a16:creationId xmlns:a16="http://schemas.microsoft.com/office/drawing/2014/main" id="{9458F34E-8142-C207-17A6-B52527DD9C4A}"/>
                </a:ext>
              </a:extLst>
            </p:cNvPr>
            <p:cNvCxnSpPr>
              <a:cxnSpLocks/>
            </p:cNvCxnSpPr>
            <p:nvPr/>
          </p:nvCxnSpPr>
          <p:spPr>
            <a:xfrm>
              <a:off x="5486400" y="2663160"/>
              <a:ext cx="0" cy="1404015"/>
            </a:xfrm>
            <a:prstGeom prst="straightConnector1">
              <a:avLst/>
            </a:prstGeom>
            <a:ln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E02966FD-DB71-12F7-36C2-C80C6E53EB81}"/>
                </a:ext>
              </a:extLst>
            </p:cNvPr>
            <p:cNvSpPr txBox="1"/>
            <p:nvPr/>
          </p:nvSpPr>
          <p:spPr>
            <a:xfrm rot="16200000">
              <a:off x="5100654" y="2881313"/>
              <a:ext cx="1173719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Tank Height = 0.65 m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619C4BE6-DA3D-4870-F0AB-A9389D0974DC}"/>
                </a:ext>
              </a:extLst>
            </p:cNvPr>
            <p:cNvSpPr txBox="1"/>
            <p:nvPr/>
          </p:nvSpPr>
          <p:spPr>
            <a:xfrm rot="16200000">
              <a:off x="4807256" y="3234478"/>
              <a:ext cx="1132041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80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Fill Height = 0.445 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3714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4DED90-51EC-F150-CAD0-C9B91DA44E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77A20E6-FBEC-308A-87B2-53B05842470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sz="2000" dirty="0"/>
              <a:t>Modeling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04B207-3CE4-BB52-EF03-485024B9C4F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38260" y="592428"/>
            <a:ext cx="3209208" cy="4221619"/>
          </a:xfrm>
        </p:spPr>
        <p:txBody>
          <a:bodyPr numCol="1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ea typeface="CMU Sans Serif Medium" panose="02000603000000000000" pitchFamily="2" charset="0"/>
              </a:rPr>
              <a:t>Critical flow physics</a:t>
            </a:r>
          </a:p>
          <a:p>
            <a:pPr marL="519113" lvl="1" indent="-276225"/>
            <a:r>
              <a:rPr lang="en-US" sz="1100" dirty="0">
                <a:ea typeface="CMU Sans Serif Medium" panose="02000603000000000000" pitchFamily="2" charset="0"/>
              </a:rPr>
              <a:t>Interface turbulence transport (ITT)</a:t>
            </a:r>
          </a:p>
          <a:p>
            <a:pPr marL="519113" lvl="1" indent="-276225"/>
            <a:r>
              <a:rPr lang="en-US" sz="1100" dirty="0">
                <a:ea typeface="CMU Sans Serif Medium" panose="02000603000000000000" pitchFamily="2" charset="0"/>
              </a:rPr>
              <a:t>Phase change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ea typeface="CMU Sans Serif Medium" panose="02000603000000000000" pitchFamily="2" charset="0"/>
              </a:rPr>
              <a:t>ITT strongly influences propellant requirements, and consequently design of spaceflight missions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dirty="0">
              <a:ea typeface="CMU Sans Serif Medium" panose="02000603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dirty="0">
              <a:ea typeface="CMU Sans Serif Medium" panose="02000603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dirty="0">
              <a:ea typeface="CMU Sans Serif Medium" panose="02000603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dirty="0">
              <a:ea typeface="CMU Sans Serif Medium" panose="02000603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dirty="0">
              <a:ea typeface="CMU Sans Serif Medium" panose="02000603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dirty="0">
              <a:ea typeface="CMU Sans Serif Medium" panose="02000603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dirty="0">
              <a:ea typeface="CMU Sans Serif Medium" panose="02000603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dirty="0">
              <a:ea typeface="CMU Sans Serif Medium" panose="02000603000000000000" pitchFamily="2" charset="0"/>
            </a:endParaRPr>
          </a:p>
          <a:p>
            <a:endParaRPr lang="en-US" sz="900" dirty="0">
              <a:ea typeface="CMU Sans Serif Medium" panose="02000603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ea typeface="CMU Sans Serif Medium" panose="02000603000000000000" pitchFamily="2" charset="0"/>
              </a:rPr>
              <a:t>Time and length scales for ITT is orders of magnitude smaller than spaceflight</a:t>
            </a:r>
          </a:p>
          <a:p>
            <a:pPr marL="519113" lvl="1" indent="-288925"/>
            <a:r>
              <a:rPr lang="en-US" sz="1100" dirty="0">
                <a:ea typeface="CMU Sans Serif Medium" panose="02000603000000000000" pitchFamily="2" charset="0"/>
              </a:rPr>
              <a:t>Requires development and validation of computationally viable engineering model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9DE8D04-B5BD-02CE-9EF9-689635A8D6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530442"/>
              </p:ext>
            </p:extLst>
          </p:nvPr>
        </p:nvGraphicFramePr>
        <p:xfrm>
          <a:off x="564267" y="1701432"/>
          <a:ext cx="2490824" cy="24024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E11653B-D56A-15DE-027B-C1D3D0A4D30D}"/>
              </a:ext>
            </a:extLst>
          </p:cNvPr>
          <p:cNvSpPr txBox="1"/>
          <p:nvPr/>
        </p:nvSpPr>
        <p:spPr>
          <a:xfrm>
            <a:off x="228267" y="4795385"/>
            <a:ext cx="488211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[3] Chintan Patel. "Validation of Two Phase Flow Modeling Techniques in Loci-Stream Using Axial Jet Pressure Control and Autogenous Pressurization Experiments," AIAA 2025-1358. AIAA SCITECH 2025 Forum. January 2025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714CE0-BE70-C421-FA58-BDE2C75E6BED}"/>
              </a:ext>
            </a:extLst>
          </p:cNvPr>
          <p:cNvSpPr txBox="1"/>
          <p:nvPr/>
        </p:nvSpPr>
        <p:spPr>
          <a:xfrm>
            <a:off x="6048650" y="4728002"/>
            <a:ext cx="2590800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400"/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RANS – Reynold-average Navier Stokes</a:t>
            </a:r>
          </a:p>
          <a:p>
            <a:pPr defTabSz="914400"/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LES – Large Eddy Simulation</a:t>
            </a:r>
          </a:p>
          <a:p>
            <a:pPr defTabSz="914400"/>
            <a:r>
              <a:rPr lang="en-US" sz="7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IDDES - </a:t>
            </a:r>
            <a:r>
              <a:rPr lang="en-US" sz="700" noProof="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Improved delayed detached eddy simulation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21846A-0D5D-BF06-9BA3-F3FB910DD5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47468" y="2970611"/>
            <a:ext cx="2638849" cy="96720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B0303AE-6C13-E1D9-4A4F-2A58B4B6C40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64429" y="3850895"/>
            <a:ext cx="1604927" cy="4846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951B40D-60EB-3626-A47A-A0B0D659333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66086" y="4249804"/>
            <a:ext cx="801612" cy="221498"/>
          </a:xfrm>
          <a:prstGeom prst="rect">
            <a:avLst/>
          </a:prstGeom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47F14B84-55C2-9A70-B7F4-C238D672BD46}"/>
              </a:ext>
            </a:extLst>
          </p:cNvPr>
          <p:cNvSpPr txBox="1">
            <a:spLocks/>
          </p:cNvSpPr>
          <p:nvPr/>
        </p:nvSpPr>
        <p:spPr bwMode="auto">
          <a:xfrm>
            <a:off x="6284259" y="587127"/>
            <a:ext cx="2401398" cy="4002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66CC"/>
              </a:buClr>
              <a:buSzPct val="110000"/>
              <a:buFont typeface="Arial" charset="0"/>
              <a:buNone/>
              <a:defRPr sz="20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1pPr>
            <a:lvl2pPr marL="45720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sz="16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2pPr>
            <a:lvl3pPr marL="914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Tx/>
              <a:buSzPct val="110000"/>
              <a:buFont typeface="Arial" panose="020B0604020202020204" pitchFamily="34" charset="0"/>
              <a:buChar char="−"/>
              <a:defRPr sz="12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2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4pPr>
            <a:lvl5pPr marL="1828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Tx/>
              <a:buSzPct val="110000"/>
              <a:buFont typeface="Arial" charset="0"/>
              <a:buChar char="»"/>
              <a:defRPr sz="12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r>
              <a:rPr lang="en-US" sz="1100" noProof="0" dirty="0"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Pressure-based solver with mass, momentum, energy and species conservation</a:t>
            </a:r>
          </a:p>
          <a:p>
            <a:pPr defTabSz="914400"/>
            <a:endParaRPr lang="en-US" sz="1100" noProof="0" dirty="0">
              <a:latin typeface="Arial" panose="020B0604020202020204" pitchFamily="34" charset="0"/>
              <a:ea typeface="CMU Sans Serif Medium" panose="02000603000000000000" pitchFamily="2" charset="0"/>
              <a:cs typeface="Arial" panose="020B0604020202020204" pitchFamily="34" charset="0"/>
            </a:endParaRPr>
          </a:p>
          <a:p>
            <a:pPr defTabSz="914400"/>
            <a:r>
              <a:rPr lang="en-US" sz="1100" u="sng" noProof="0" dirty="0"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Physics Models</a:t>
            </a:r>
            <a:endParaRPr lang="en-US" sz="1100" noProof="0" dirty="0">
              <a:latin typeface="Arial" panose="020B0604020202020204" pitchFamily="34" charset="0"/>
              <a:ea typeface="CMU Sans Serif Medium" panose="02000603000000000000" pitchFamily="2" charset="0"/>
              <a:cs typeface="Arial" panose="020B0604020202020204" pitchFamily="34" charset="0"/>
            </a:endParaRPr>
          </a:p>
          <a:p>
            <a:pPr marL="171450" indent="-171450" defTabSz="9144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Two-phase model: Frozen interface</a:t>
            </a:r>
          </a:p>
          <a:p>
            <a:pPr marL="171450" indent="-171450" defTabSz="9144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Tu</a:t>
            </a:r>
            <a:r>
              <a:rPr lang="en-US" sz="1100" noProof="0" dirty="0" err="1"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rbulence</a:t>
            </a:r>
            <a:r>
              <a:rPr lang="en-US" sz="1100" noProof="0" dirty="0"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 model: </a:t>
            </a:r>
            <a:r>
              <a:rPr lang="en-US" sz="1100" dirty="0"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IDDES (Hybrid RANS-LES)</a:t>
            </a:r>
          </a:p>
          <a:p>
            <a:pPr marL="171450" indent="-171450" defTabSz="9144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100" noProof="0" dirty="0"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Asymmetric interface turbulence transport model based on experimental and DNS evidence</a:t>
            </a:r>
            <a:r>
              <a:rPr lang="en-US" sz="1100" baseline="30000" noProof="0" dirty="0"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[3]</a:t>
            </a:r>
          </a:p>
          <a:p>
            <a:pPr marL="171450" indent="-171450" defTabSz="9144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Phase change model: Hertz-Knudsen-Schrage (HKS)</a:t>
            </a:r>
            <a:endParaRPr lang="en-US" sz="1100" noProof="0" dirty="0">
              <a:latin typeface="Arial" panose="020B0604020202020204" pitchFamily="34" charset="0"/>
              <a:ea typeface="CMU Sans Serif Medium" panose="02000603000000000000" pitchFamily="2" charset="0"/>
              <a:cs typeface="Arial" panose="020B0604020202020204" pitchFamily="34" charset="0"/>
            </a:endParaRPr>
          </a:p>
          <a:p>
            <a:pPr marL="171450" indent="-171450" defTabSz="914400">
              <a:buClr>
                <a:schemeClr val="tx1"/>
              </a:buClr>
              <a:buSzTx/>
              <a:buFont typeface="Arial" panose="020B0604020202020204" pitchFamily="34" charset="0"/>
              <a:buChar char="•"/>
            </a:pPr>
            <a:endParaRPr lang="en-US" sz="1100" noProof="0" dirty="0">
              <a:latin typeface="Arial" panose="020B0604020202020204" pitchFamily="34" charset="0"/>
              <a:ea typeface="CMU Sans Serif Medium" panose="02000603000000000000" pitchFamily="2" charset="0"/>
              <a:cs typeface="Arial" panose="020B0604020202020204" pitchFamily="34" charset="0"/>
            </a:endParaRPr>
          </a:p>
          <a:p>
            <a:pPr defTabSz="914400">
              <a:buClr>
                <a:schemeClr val="tx1"/>
              </a:buClr>
              <a:buSzTx/>
            </a:pPr>
            <a:r>
              <a:rPr lang="en-US" sz="1100" u="sng" dirty="0"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Material Properties</a:t>
            </a:r>
            <a:endParaRPr lang="en-US" sz="1100" noProof="0" dirty="0">
              <a:latin typeface="Arial" panose="020B0604020202020204" pitchFamily="34" charset="0"/>
              <a:ea typeface="CMU Sans Serif Medium" panose="02000603000000000000" pitchFamily="2" charset="0"/>
              <a:cs typeface="Arial" panose="020B0604020202020204" pitchFamily="34" charset="0"/>
            </a:endParaRPr>
          </a:p>
          <a:p>
            <a:pPr marL="171450" indent="-171450" defTabSz="914400">
              <a:buClr>
                <a:schemeClr val="tx1"/>
              </a:buClr>
              <a:buSzTx/>
              <a:buFont typeface="Arial" panose="020B0604020202020204" pitchFamily="34" charset="0"/>
              <a:buChar char="•"/>
            </a:pPr>
            <a:r>
              <a:rPr lang="en-US" sz="1100" noProof="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NIST database</a:t>
            </a:r>
          </a:p>
          <a:p>
            <a:pPr marL="171450" indent="-171450" defTabSz="914400">
              <a:buClr>
                <a:schemeClr val="tx1"/>
              </a:buClr>
              <a:buSzTx/>
              <a:buFont typeface="Arial" panose="020B0604020202020204" pitchFamily="34" charset="0"/>
              <a:buChar char="•"/>
            </a:pPr>
            <a:r>
              <a:rPr lang="en-US" sz="1100" noProof="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Nitrogen-Helium mass diffusivity from Chapman-</a:t>
            </a:r>
            <a:r>
              <a:rPr lang="en-US" sz="1100" noProof="0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Enskog</a:t>
            </a:r>
            <a:r>
              <a:rPr lang="en-US" sz="1100" noProof="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</a:rPr>
              <a:t> theory</a:t>
            </a:r>
          </a:p>
          <a:p>
            <a:pPr marL="171450" indent="-171450" defTabSz="914400">
              <a:buClr>
                <a:schemeClr val="tx1"/>
              </a:buClr>
              <a:buSzTx/>
              <a:buFont typeface="Arial" panose="020B0604020202020204" pitchFamily="34" charset="0"/>
              <a:buChar char="•"/>
            </a:pPr>
            <a:endParaRPr lang="en-US" sz="11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CMU Sans Serif Medium" panose="02000603000000000000" pitchFamily="2" charset="0"/>
              <a:cs typeface="Arial" panose="020B0604020202020204" pitchFamily="34" charset="0"/>
            </a:endParaRPr>
          </a:p>
          <a:p>
            <a:pPr marL="171450" indent="-171450" defTabSz="914400">
              <a:buClr>
                <a:schemeClr val="tx1"/>
              </a:buClr>
              <a:buSzTx/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Axisymmetric simulations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3158D85-9FCB-8392-F5B4-ACDCF7A56624}"/>
              </a:ext>
            </a:extLst>
          </p:cNvPr>
          <p:cNvGrpSpPr/>
          <p:nvPr/>
        </p:nvGrpSpPr>
        <p:grpSpPr>
          <a:xfrm>
            <a:off x="3596622" y="664040"/>
            <a:ext cx="2340540" cy="1966855"/>
            <a:chOff x="8915400" y="3806535"/>
            <a:chExt cx="2861388" cy="2285008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6138660-76B9-59E9-04F7-8179AEC960F6}"/>
                </a:ext>
              </a:extLst>
            </p:cNvPr>
            <p:cNvSpPr/>
            <p:nvPr/>
          </p:nvSpPr>
          <p:spPr>
            <a:xfrm>
              <a:off x="8915400" y="4949349"/>
              <a:ext cx="2861388" cy="1142194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noProof="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85207F2-32FD-1329-A9E2-45969AC931EC}"/>
                </a:ext>
              </a:extLst>
            </p:cNvPr>
            <p:cNvSpPr/>
            <p:nvPr/>
          </p:nvSpPr>
          <p:spPr>
            <a:xfrm>
              <a:off x="8915400" y="3806535"/>
              <a:ext cx="2861388" cy="2276144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noProof="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C200496-72CE-34C8-4511-14C0E72D0158}"/>
                </a:ext>
              </a:extLst>
            </p:cNvPr>
            <p:cNvSpPr txBox="1"/>
            <p:nvPr/>
          </p:nvSpPr>
          <p:spPr>
            <a:xfrm>
              <a:off x="8915400" y="3806535"/>
              <a:ext cx="1032748" cy="24622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defTabSz="914400"/>
              <a:r>
                <a:rPr lang="en-US" sz="1000" noProof="0" dirty="0">
                  <a:solidFill>
                    <a:schemeClr val="tx1"/>
                  </a:solidFill>
                  <a:latin typeface="Arial" panose="020B0604020202020204" pitchFamily="34" charset="0"/>
                  <a:ea typeface="CMU Sans Serif Medium" panose="02000603000000000000" pitchFamily="2" charset="0"/>
                  <a:cs typeface="Arial" panose="020B0604020202020204" pitchFamily="34" charset="0"/>
                  <a:sym typeface="Wingdings" pitchFamily="2" charset="2"/>
                </a:rPr>
                <a:t>Gas Phase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FEAD183-41D4-0690-24CE-1CFA89F2324F}"/>
                </a:ext>
              </a:extLst>
            </p:cNvPr>
            <p:cNvSpPr txBox="1"/>
            <p:nvPr/>
          </p:nvSpPr>
          <p:spPr>
            <a:xfrm>
              <a:off x="8915400" y="5774902"/>
              <a:ext cx="1204635" cy="24622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defTabSz="914400"/>
              <a:r>
                <a:rPr lang="en-US" sz="1000" noProof="0" dirty="0">
                  <a:solidFill>
                    <a:schemeClr val="tx1"/>
                  </a:solidFill>
                  <a:latin typeface="Arial" panose="020B0604020202020204" pitchFamily="34" charset="0"/>
                  <a:ea typeface="CMU Sans Serif Medium" panose="02000603000000000000" pitchFamily="2" charset="0"/>
                  <a:cs typeface="Arial" panose="020B0604020202020204" pitchFamily="34" charset="0"/>
                  <a:sym typeface="Wingdings" pitchFamily="2" charset="2"/>
                </a:rPr>
                <a:t>Liquid Phase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2FF9808B-DDEF-E0EB-B31C-67E867C4927E}"/>
                </a:ext>
              </a:extLst>
            </p:cNvPr>
            <p:cNvSpPr txBox="1"/>
            <p:nvPr/>
          </p:nvSpPr>
          <p:spPr>
            <a:xfrm>
              <a:off x="9107966" y="4499204"/>
              <a:ext cx="2471614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 defTabSz="914400"/>
              <a:r>
                <a:rPr lang="en-US" sz="1000" b="1" noProof="0" dirty="0">
                  <a:solidFill>
                    <a:schemeClr val="tx1"/>
                  </a:solidFill>
                  <a:latin typeface="Arial" panose="020B0604020202020204" pitchFamily="34" charset="0"/>
                  <a:ea typeface="CMU Sans Serif Medium" panose="02000603000000000000" pitchFamily="2" charset="0"/>
                  <a:cs typeface="Arial" panose="020B0604020202020204" pitchFamily="34" charset="0"/>
                  <a:sym typeface="Wingdings" pitchFamily="2" charset="2"/>
                </a:rPr>
                <a:t>Wall-like Turbulence</a:t>
              </a:r>
            </a:p>
            <a:p>
              <a:pPr algn="ctr" defTabSz="914400"/>
              <a:r>
                <a:rPr lang="en-US" sz="1000" noProof="0" dirty="0">
                  <a:solidFill>
                    <a:schemeClr val="tx1"/>
                  </a:solidFill>
                  <a:latin typeface="Arial" panose="020B0604020202020204" pitchFamily="34" charset="0"/>
                  <a:ea typeface="CMU Sans Serif Medium" panose="02000603000000000000" pitchFamily="2" charset="0"/>
                  <a:cs typeface="Arial" panose="020B0604020202020204" pitchFamily="34" charset="0"/>
                  <a:sym typeface="Wingdings" pitchFamily="2" charset="2"/>
                </a:rPr>
                <a:t>Interface TKE is zero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A3A75A8-9632-341A-4057-5FB7DE8D6C96}"/>
                </a:ext>
              </a:extLst>
            </p:cNvPr>
            <p:cNvSpPr txBox="1"/>
            <p:nvPr/>
          </p:nvSpPr>
          <p:spPr>
            <a:xfrm>
              <a:off x="9107966" y="4963132"/>
              <a:ext cx="2471615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algn="ctr" defTabSz="914400"/>
              <a:r>
                <a:rPr lang="en-US" sz="1000" b="1" noProof="0" dirty="0">
                  <a:solidFill>
                    <a:schemeClr val="tx1"/>
                  </a:solidFill>
                  <a:latin typeface="Arial" panose="020B0604020202020204" pitchFamily="34" charset="0"/>
                  <a:ea typeface="CMU Sans Serif Medium" panose="02000603000000000000" pitchFamily="2" charset="0"/>
                  <a:cs typeface="Arial" panose="020B0604020202020204" pitchFamily="34" charset="0"/>
                  <a:sym typeface="Wingdings" pitchFamily="2" charset="2"/>
                </a:rPr>
                <a:t>Free-stream-like Turbulence</a:t>
              </a:r>
              <a:endParaRPr lang="en-US" sz="1000" b="1" dirty="0">
                <a:solidFill>
                  <a:schemeClr val="tx1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  <a:sym typeface="Wingdings" pitchFamily="2" charset="2"/>
              </a:endParaRPr>
            </a:p>
            <a:p>
              <a:pPr algn="ctr" defTabSz="914400"/>
              <a:r>
                <a:rPr lang="en-US" sz="1000" noProof="0" dirty="0">
                  <a:solidFill>
                    <a:schemeClr val="tx1"/>
                  </a:solidFill>
                  <a:latin typeface="Arial" panose="020B0604020202020204" pitchFamily="34" charset="0"/>
                  <a:ea typeface="CMU Sans Serif Medium" panose="02000603000000000000" pitchFamily="2" charset="0"/>
                  <a:cs typeface="Arial" panose="020B0604020202020204" pitchFamily="34" charset="0"/>
                  <a:sym typeface="Wingdings" pitchFamily="2" charset="2"/>
                </a:rPr>
                <a:t>Interface TKE is extrapolated</a:t>
              </a: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8AE7268B-3A44-51BD-058F-6A91B38DD952}"/>
              </a:ext>
            </a:extLst>
          </p:cNvPr>
          <p:cNvSpPr txBox="1"/>
          <p:nvPr/>
        </p:nvSpPr>
        <p:spPr>
          <a:xfrm>
            <a:off x="3447468" y="2639186"/>
            <a:ext cx="2638848" cy="2462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defTabSz="914400"/>
            <a:r>
              <a:rPr lang="en-US" sz="1000" i="1" noProof="0" dirty="0">
                <a:solidFill>
                  <a:schemeClr val="tx1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  <a:sym typeface="Wingdings" pitchFamily="2" charset="2"/>
              </a:rPr>
              <a:t>Asymmetric Interface Turbulence Model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B64D7D7-65A5-C58E-7E87-6C3B7C88FED7}"/>
              </a:ext>
            </a:extLst>
          </p:cNvPr>
          <p:cNvSpPr txBox="1"/>
          <p:nvPr/>
        </p:nvSpPr>
        <p:spPr>
          <a:xfrm>
            <a:off x="3447468" y="4479591"/>
            <a:ext cx="2638848" cy="2462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defTabSz="914400"/>
            <a:r>
              <a:rPr lang="en-US" sz="1000" i="1" noProof="0" dirty="0">
                <a:solidFill>
                  <a:schemeClr val="tx1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  <a:sym typeface="Wingdings" pitchFamily="2" charset="2"/>
              </a:rPr>
              <a:t>Phase Change Model</a:t>
            </a:r>
          </a:p>
        </p:txBody>
      </p:sp>
    </p:spTree>
    <p:extLst>
      <p:ext uri="{BB962C8B-B14F-4D97-AF65-F5344CB8AC3E}">
        <p14:creationId xmlns:p14="http://schemas.microsoft.com/office/powerpoint/2010/main" val="3056971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9B24F4-C993-4124-4354-24F030B50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FD67554-CCCC-FD8D-3A39-8AA5C351FA8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GB" sz="2000" dirty="0"/>
              <a:t>Autogenous Pressurization</a:t>
            </a:r>
            <a:endParaRPr lang="en-US" sz="20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563683-6B15-C726-A692-E17ED01F706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350379" y="4272699"/>
            <a:ext cx="8655862" cy="509979"/>
          </a:xfrm>
        </p:spPr>
        <p:txBody>
          <a:bodyPr numCol="1"/>
          <a:lstStyle/>
          <a:p>
            <a:r>
              <a:rPr lang="en-GB" sz="1300" dirty="0"/>
              <a:t>100-micron mesh resolution required for accurate resolution of the thermal gradients along with asymmetric interface turbulence transport </a:t>
            </a:r>
            <a:r>
              <a:rPr lang="en-GB" sz="1300" dirty="0" err="1"/>
              <a:t>modeling</a:t>
            </a:r>
            <a:endParaRPr lang="en-GB" sz="1300" dirty="0"/>
          </a:p>
        </p:txBody>
      </p:sp>
      <p:pic>
        <p:nvPicPr>
          <p:cNvPr id="19" name="layout.mp4">
            <a:hlinkClick r:id="" action="ppaction://media"/>
            <a:extLst>
              <a:ext uri="{FF2B5EF4-FFF2-40B4-BE49-F238E27FC236}">
                <a16:creationId xmlns:a16="http://schemas.microsoft.com/office/drawing/2014/main" id="{D9FDB1D1-6849-71D5-D337-EE24BE39052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6308" y="711247"/>
            <a:ext cx="8571384" cy="2857128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20E2B63-B5B2-6BA6-53C3-84EB971B7087}"/>
              </a:ext>
            </a:extLst>
          </p:cNvPr>
          <p:cNvSpPr txBox="1"/>
          <p:nvPr/>
        </p:nvSpPr>
        <p:spPr>
          <a:xfrm>
            <a:off x="202247" y="3661593"/>
            <a:ext cx="8471734" cy="2462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defTabSz="914400"/>
            <a:r>
              <a:rPr lang="en-GB" sz="1000" i="1" noProof="0" dirty="0">
                <a:solidFill>
                  <a:schemeClr val="tx1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  <a:sym typeface="Wingdings" pitchFamily="2" charset="2"/>
              </a:rPr>
              <a:t>Observed Dynamics from CFD Simulation – Vorticity, Velocity Magnitude, Turbulence Viscosity Ratio, and Temperature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EF042D33-AD51-6D86-FDF0-2F31D9F83845}"/>
                  </a:ext>
                </a:extLst>
              </p:cNvPr>
              <p:cNvSpPr txBox="1"/>
              <p:nvPr/>
            </p:nvSpPr>
            <p:spPr>
              <a:xfrm>
                <a:off x="6792170" y="520813"/>
                <a:ext cx="1659621" cy="31822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̇"/>
                          <m:ctrlPr>
                            <a:rPr lang="en-GB" sz="1000" i="1" noProof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GB" sz="1000" b="0" i="1" noProof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GB" sz="1000" b="0" i="1" noProof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000" b="0" i="1" noProof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sz="1000" b="0" i="1" noProof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  <m:r>
                                <a:rPr lang="en-GB" sz="1000" b="0" i="1" noProof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GB" sz="1000" b="0" i="1" noProof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=8.3 </m:t>
                          </m:r>
                          <m:r>
                            <a:rPr lang="en-GB" sz="1000" b="0" i="1" noProof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 </m:t>
                          </m:r>
                          <m:sSup>
                            <m:sSupPr>
                              <m:ctrlPr>
                                <a:rPr lang="en-GB" sz="1000" b="0" i="1" noProof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000" b="0" i="1" noProof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en-GB" sz="1000" b="0" i="1" noProof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−4</m:t>
                              </m:r>
                            </m:sup>
                          </m:sSup>
                          <m:r>
                            <a:rPr lang="en-GB" sz="1000" i="1" noProof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±0.1%</m:t>
                          </m:r>
                          <m:r>
                            <a:rPr lang="en-GB" sz="1000" b="0" i="1" noProof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f>
                            <m:fPr>
                              <m:ctrlPr>
                                <a:rPr lang="en-GB" sz="1000" b="0" i="1" noProof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1000" b="0" i="1" noProof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𝑘𝑔</m:t>
                              </m:r>
                            </m:num>
                            <m:den>
                              <m:r>
                                <a:rPr lang="en-GB" sz="1000" b="0" i="1" noProof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den>
                          </m:f>
                        </m:e>
                      </m:acc>
                    </m:oMath>
                  </m:oMathPara>
                </a14:m>
                <a:endParaRPr lang="en-GB" sz="1000" noProof="0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EF042D33-AD51-6D86-FDF0-2F31D9F838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2170" y="520813"/>
                <a:ext cx="1659621" cy="318229"/>
              </a:xfrm>
              <a:prstGeom prst="rect">
                <a:avLst/>
              </a:prstGeom>
              <a:blipFill>
                <a:blip r:embed="rId5"/>
                <a:stretch>
                  <a:fillRect t="-3704" r="-2273"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475D0FE-A58D-0FA4-BD5C-1B68F6144600}"/>
              </a:ext>
            </a:extLst>
          </p:cNvPr>
          <p:cNvCxnSpPr>
            <a:cxnSpLocks/>
          </p:cNvCxnSpPr>
          <p:nvPr/>
        </p:nvCxnSpPr>
        <p:spPr>
          <a:xfrm>
            <a:off x="5242131" y="3044753"/>
            <a:ext cx="29618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66F4F1FB-ACB0-93E7-CDE4-393219B2061A}"/>
              </a:ext>
            </a:extLst>
          </p:cNvPr>
          <p:cNvSpPr txBox="1"/>
          <p:nvPr/>
        </p:nvSpPr>
        <p:spPr>
          <a:xfrm>
            <a:off x="981997" y="3060343"/>
            <a:ext cx="1401566" cy="2462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defTabSz="914400"/>
            <a:r>
              <a:rPr lang="en-GB" sz="1000" noProof="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  <a:sym typeface="Wingdings" pitchFamily="2" charset="2"/>
              </a:rPr>
              <a:t>Gas-Liquid Interface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F726ADA-0F39-239C-2AD0-B17882A80841}"/>
              </a:ext>
            </a:extLst>
          </p:cNvPr>
          <p:cNvCxnSpPr>
            <a:cxnSpLocks/>
          </p:cNvCxnSpPr>
          <p:nvPr/>
        </p:nvCxnSpPr>
        <p:spPr>
          <a:xfrm>
            <a:off x="940037" y="3044753"/>
            <a:ext cx="297251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2447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0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19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E04160-9DA1-CD94-E138-93A75FC89C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B00B834-D888-B0B5-4D81-AC740307EF1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GB" sz="2000" dirty="0">
                <a:latin typeface="Arial" panose="020B0604020202020204" pitchFamily="34" charset="0"/>
              </a:rPr>
              <a:t>Autogenous Pressurization</a:t>
            </a:r>
            <a:endParaRPr lang="en-US" sz="2000" dirty="0">
              <a:latin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 Placeholder 2">
                <a:extLst>
                  <a:ext uri="{FF2B5EF4-FFF2-40B4-BE49-F238E27FC236}">
                    <a16:creationId xmlns:a16="http://schemas.microsoft.com/office/drawing/2014/main" id="{A3CF4B4C-333A-37A3-AC02-4270B6815B54}"/>
                  </a:ext>
                </a:extLst>
              </p:cNvPr>
              <p:cNvSpPr>
                <a:spLocks noGrp="1"/>
              </p:cNvSpPr>
              <p:nvPr>
                <p:ph type="body" sz="quarter" idx="20"/>
              </p:nvPr>
            </p:nvSpPr>
            <p:spPr>
              <a:xfrm>
                <a:off x="313472" y="805561"/>
                <a:ext cx="3142841" cy="1170443"/>
              </a:xfrm>
            </p:spPr>
            <p:txBody>
              <a:bodyPr numCol="1"/>
              <a:lstStyle/>
              <a:p>
                <a:pPr marL="171450" indent="-171450" defTabSz="914400">
                  <a:buFont typeface="Arial" panose="020B0604020202020204" pitchFamily="34" charset="0"/>
                  <a:buChar char="•"/>
                </a:pPr>
                <a:r>
                  <a:rPr lang="en-GB" sz="1200" dirty="0">
                    <a:latin typeface="Arial" panose="020B0604020202020204" pitchFamily="34" charset="0"/>
                  </a:rPr>
                  <a:t>Excellent agreement with test data </a:t>
                </a:r>
                <a14:m>
                  <m:oMath xmlns:m="http://schemas.openxmlformats.org/officeDocument/2006/math">
                    <m:r>
                      <a:rPr lang="en-GB" sz="120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1200" i="1">
                        <a:latin typeface="Cambria Math" panose="02040503050406030204" pitchFamily="18" charset="0"/>
                      </a:rPr>
                      <m:t>4%</m:t>
                    </m:r>
                  </m:oMath>
                </a14:m>
                <a:r>
                  <a:rPr lang="en-GB" sz="1200" dirty="0">
                    <a:latin typeface="Arial" panose="020B0604020202020204" pitchFamily="34" charset="0"/>
                  </a:rPr>
                  <a:t> error in predicting required pressurant mass (test had ±3.7% measurement accuracy)</a:t>
                </a:r>
              </a:p>
              <a:p>
                <a:pPr marL="406400" lvl="1" indent="-168275" defTabSz="914400"/>
                <a:r>
                  <a:rPr lang="en-GB" sz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Temperatures across the tank as well as post-pressurization pressure drop are also well predicted</a:t>
                </a:r>
              </a:p>
            </p:txBody>
          </p:sp>
        </mc:Choice>
        <mc:Fallback>
          <p:sp>
            <p:nvSpPr>
              <p:cNvPr id="3" name="Text Placeholder 2">
                <a:extLst>
                  <a:ext uri="{FF2B5EF4-FFF2-40B4-BE49-F238E27FC236}">
                    <a16:creationId xmlns:a16="http://schemas.microsoft.com/office/drawing/2014/main" id="{A3CF4B4C-333A-37A3-AC02-4270B6815B5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quarter" idx="20"/>
              </p:nvPr>
            </p:nvSpPr>
            <p:spPr>
              <a:xfrm>
                <a:off x="313472" y="805561"/>
                <a:ext cx="3142841" cy="1170443"/>
              </a:xfrm>
              <a:blipFill>
                <a:blip r:embed="rId2"/>
                <a:stretch>
                  <a:fillRect l="-2811" t="-4301" r="-3213" b="-10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8E3992F2-FB21-2B14-4549-541BBAF35315}"/>
              </a:ext>
            </a:extLst>
          </p:cNvPr>
          <p:cNvSpPr txBox="1"/>
          <p:nvPr/>
        </p:nvSpPr>
        <p:spPr>
          <a:xfrm>
            <a:off x="286308" y="4575404"/>
            <a:ext cx="3384764" cy="2462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defTabSz="914400"/>
            <a:r>
              <a:rPr lang="en-GB" sz="1000" i="1" noProof="0" dirty="0">
                <a:solidFill>
                  <a:schemeClr val="tx1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  <a:sym typeface="Wingdings" pitchFamily="2" charset="2"/>
              </a:rPr>
              <a:t>Pressure Change vs Time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2EFC31F-8C55-41C1-1316-46DFED30D8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5812" y="2031484"/>
            <a:ext cx="3413760" cy="2560320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19581C54-1C3C-966C-996A-350903EA3B12}"/>
              </a:ext>
            </a:extLst>
          </p:cNvPr>
          <p:cNvSpPr txBox="1">
            <a:spLocks/>
          </p:cNvSpPr>
          <p:nvPr/>
        </p:nvSpPr>
        <p:spPr bwMode="auto">
          <a:xfrm>
            <a:off x="1188977" y="3103166"/>
            <a:ext cx="2072150" cy="945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66CC"/>
              </a:buClr>
              <a:buSzPct val="110000"/>
              <a:buFont typeface="Arial" charset="0"/>
              <a:buNone/>
              <a:defRPr sz="20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1pPr>
            <a:lvl2pPr marL="45720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sz="16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2pPr>
            <a:lvl3pPr marL="914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Tx/>
              <a:buSzPct val="110000"/>
              <a:buFont typeface="Arial" panose="020B0604020202020204" pitchFamily="34" charset="0"/>
              <a:buChar char="−"/>
              <a:defRPr sz="12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2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4pPr>
            <a:lvl5pPr marL="1828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Tx/>
              <a:buSzPct val="110000"/>
              <a:buFont typeface="Arial" charset="0"/>
              <a:buChar char="»"/>
              <a:defRPr sz="12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/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 independent of spatial resolution, temporal resolution, accommodation factor of the phase change model, and inlet turbulence intensity</a:t>
            </a:r>
          </a:p>
          <a:p>
            <a:pPr marL="342900" indent="-342900" algn="ctr" defTabSz="91440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 descr="Chart&#10;&#10;AI-generated content may be incorrect.">
            <a:extLst>
              <a:ext uri="{FF2B5EF4-FFF2-40B4-BE49-F238E27FC236}">
                <a16:creationId xmlns:a16="http://schemas.microsoft.com/office/drawing/2014/main" id="{A8497B6E-204C-5D71-47D6-BDE59CD875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999" y="913987"/>
            <a:ext cx="2316480" cy="1737360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11" name="Picture 10" descr="Chart, line chart&#10;&#10;AI-generated content may be incorrect.">
            <a:extLst>
              <a:ext uri="{FF2B5EF4-FFF2-40B4-BE49-F238E27FC236}">
                <a16:creationId xmlns:a16="http://schemas.microsoft.com/office/drawing/2014/main" id="{5E43B992-5A61-67F7-AD3F-03BCD9AFD5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999" y="2696504"/>
            <a:ext cx="2316480" cy="1737360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A99495D-CD22-A86B-2C17-EEC737E9D7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83846" y="2696504"/>
            <a:ext cx="2316480" cy="1737360"/>
          </a:xfrm>
          <a:prstGeom prst="rect">
            <a:avLst/>
          </a:prstGeom>
          <a:ln>
            <a:solidFill>
              <a:srgbClr val="C00000"/>
            </a:solidFill>
          </a:ln>
        </p:spPr>
      </p:pic>
      <p:pic>
        <p:nvPicPr>
          <p:cNvPr id="13" name="Picture 12" descr="Chart, line chart&#10;&#10;AI-generated content may be incorrect.">
            <a:extLst>
              <a:ext uri="{FF2B5EF4-FFF2-40B4-BE49-F238E27FC236}">
                <a16:creationId xmlns:a16="http://schemas.microsoft.com/office/drawing/2014/main" id="{E7C1CA19-4AF2-280B-40F2-27E910BE426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846" y="913987"/>
            <a:ext cx="2316480" cy="1737360"/>
          </a:xfrm>
          <a:prstGeom prst="rect">
            <a:avLst/>
          </a:prstGeom>
          <a:ln>
            <a:solidFill>
              <a:srgbClr val="92D050"/>
            </a:solidFill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1D50F85-961D-F522-869C-F0F7C1122CE8}"/>
              </a:ext>
            </a:extLst>
          </p:cNvPr>
          <p:cNvSpPr txBox="1"/>
          <p:nvPr/>
        </p:nvSpPr>
        <p:spPr>
          <a:xfrm>
            <a:off x="4018632" y="4647284"/>
            <a:ext cx="3730428" cy="2462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defTabSz="914400"/>
            <a:r>
              <a:rPr lang="en-GB" sz="1000" noProof="0" dirty="0">
                <a:solidFill>
                  <a:schemeClr val="tx1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  <a:sym typeface="Wingdings" pitchFamily="2" charset="2"/>
              </a:rPr>
              <a:t>Temperature vs Time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0693063-C1CB-4545-CCF3-25A03CE5629B}"/>
              </a:ext>
            </a:extLst>
          </p:cNvPr>
          <p:cNvGrpSpPr>
            <a:grpSpLocks noChangeAspect="1"/>
          </p:cNvGrpSpPr>
          <p:nvPr/>
        </p:nvGrpSpPr>
        <p:grpSpPr>
          <a:xfrm>
            <a:off x="8259806" y="1657350"/>
            <a:ext cx="838199" cy="1828800"/>
            <a:chOff x="11049000" y="1195210"/>
            <a:chExt cx="1115565" cy="2433962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7466FEAB-60F6-1301-3C42-0239B59560C4}"/>
                </a:ext>
              </a:extLst>
            </p:cNvPr>
            <p:cNvGrpSpPr/>
            <p:nvPr/>
          </p:nvGrpSpPr>
          <p:grpSpPr>
            <a:xfrm>
              <a:off x="11049000" y="1195210"/>
              <a:ext cx="1105989" cy="2433962"/>
              <a:chOff x="11506200" y="1032990"/>
              <a:chExt cx="643726" cy="1416655"/>
            </a:xfrm>
          </p:grpSpPr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FAB8ECBF-C3B7-C0A9-3656-99F4DC253915}"/>
                  </a:ext>
                </a:extLst>
              </p:cNvPr>
              <p:cNvGrpSpPr/>
              <p:nvPr/>
            </p:nvGrpSpPr>
            <p:grpSpPr>
              <a:xfrm>
                <a:off x="11506200" y="1032990"/>
                <a:ext cx="643726" cy="1414115"/>
                <a:chOff x="10131425" y="1405285"/>
                <a:chExt cx="990600" cy="2176115"/>
              </a:xfrm>
            </p:grpSpPr>
            <p:pic>
              <p:nvPicPr>
                <p:cNvPr id="32" name="Picture 31">
                  <a:extLst>
                    <a:ext uri="{FF2B5EF4-FFF2-40B4-BE49-F238E27FC236}">
                      <a16:creationId xmlns:a16="http://schemas.microsoft.com/office/drawing/2014/main" id="{CD59A55C-12BD-FA40-7407-41245488656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9189" t="8748" r="31890" b="7987"/>
                <a:stretch>
                  <a:fillRect/>
                </a:stretch>
              </p:blipFill>
              <p:spPr>
                <a:xfrm>
                  <a:off x="10131425" y="1405285"/>
                  <a:ext cx="990600" cy="2176115"/>
                </a:xfrm>
                <a:prstGeom prst="rect">
                  <a:avLst/>
                </a:prstGeom>
              </p:spPr>
            </p:pic>
            <p:sp>
              <p:nvSpPr>
                <p:cNvPr id="33" name="Oval 32">
                  <a:extLst>
                    <a:ext uri="{FF2B5EF4-FFF2-40B4-BE49-F238E27FC236}">
                      <a16:creationId xmlns:a16="http://schemas.microsoft.com/office/drawing/2014/main" id="{80CAECFC-F0ED-B2AC-E2BE-CCFDA003D5FA}"/>
                    </a:ext>
                  </a:extLst>
                </p:cNvPr>
                <p:cNvSpPr/>
                <p:nvPr/>
              </p:nvSpPr>
              <p:spPr>
                <a:xfrm>
                  <a:off x="10164266" y="2070100"/>
                  <a:ext cx="45719" cy="45719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000" noProof="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4" name="Oval 33">
                  <a:extLst>
                    <a:ext uri="{FF2B5EF4-FFF2-40B4-BE49-F238E27FC236}">
                      <a16:creationId xmlns:a16="http://schemas.microsoft.com/office/drawing/2014/main" id="{A39C6619-ECA0-5106-21EB-C6838A108309}"/>
                    </a:ext>
                  </a:extLst>
                </p:cNvPr>
                <p:cNvSpPr/>
                <p:nvPr/>
              </p:nvSpPr>
              <p:spPr>
                <a:xfrm>
                  <a:off x="10164266" y="1984375"/>
                  <a:ext cx="45719" cy="45719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000" noProof="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5" name="Oval 34">
                  <a:extLst>
                    <a:ext uri="{FF2B5EF4-FFF2-40B4-BE49-F238E27FC236}">
                      <a16:creationId xmlns:a16="http://schemas.microsoft.com/office/drawing/2014/main" id="{5D5618C3-82CB-283A-7B38-9C8C7E2E1A59}"/>
                    </a:ext>
                  </a:extLst>
                </p:cNvPr>
                <p:cNvSpPr/>
                <p:nvPr/>
              </p:nvSpPr>
              <p:spPr>
                <a:xfrm>
                  <a:off x="10164266" y="1501775"/>
                  <a:ext cx="45719" cy="45719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000" noProof="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id="{2A1A9D87-E0EA-9471-EE37-2A91924D81BA}"/>
                    </a:ext>
                  </a:extLst>
                </p:cNvPr>
                <p:cNvSpPr/>
                <p:nvPr/>
              </p:nvSpPr>
              <p:spPr>
                <a:xfrm>
                  <a:off x="10164266" y="1435100"/>
                  <a:ext cx="45719" cy="45719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000" noProof="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7" name="Oval 36">
                  <a:extLst>
                    <a:ext uri="{FF2B5EF4-FFF2-40B4-BE49-F238E27FC236}">
                      <a16:creationId xmlns:a16="http://schemas.microsoft.com/office/drawing/2014/main" id="{3D45AFDE-F7D0-C183-3E4F-5EB29CD65487}"/>
                    </a:ext>
                  </a:extLst>
                </p:cNvPr>
                <p:cNvSpPr/>
                <p:nvPr/>
              </p:nvSpPr>
              <p:spPr>
                <a:xfrm>
                  <a:off x="10366375" y="1419225"/>
                  <a:ext cx="45719" cy="45719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000" noProof="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8" name="Oval 37">
                  <a:extLst>
                    <a:ext uri="{FF2B5EF4-FFF2-40B4-BE49-F238E27FC236}">
                      <a16:creationId xmlns:a16="http://schemas.microsoft.com/office/drawing/2014/main" id="{334E2538-45AA-FB85-E301-448C9D475706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0812781" y="2203450"/>
                  <a:ext cx="45720" cy="45720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000" noProof="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9" name="Oval 38">
                  <a:extLst>
                    <a:ext uri="{FF2B5EF4-FFF2-40B4-BE49-F238E27FC236}">
                      <a16:creationId xmlns:a16="http://schemas.microsoft.com/office/drawing/2014/main" id="{1DCB272A-39F9-FA02-3B6A-139536312D77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0814050" y="2117725"/>
                  <a:ext cx="45720" cy="45720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000" noProof="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mc:AlternateContent xmlns:mc="http://schemas.openxmlformats.org/markup-compatibility/2006" xmlns:p14="http://schemas.microsoft.com/office/powerpoint/2010/main">
            <mc:Choice Requires="p14">
              <p:contentPart p14:bwMode="auto" r:id="rId9">
                <p14:nvContentPartPr>
                  <p14:cNvPr id="28" name="Ink 27">
                    <a:extLst>
                      <a:ext uri="{FF2B5EF4-FFF2-40B4-BE49-F238E27FC236}">
                        <a16:creationId xmlns:a16="http://schemas.microsoft.com/office/drawing/2014/main" id="{CC21C2CC-6C36-7AFE-04E8-8C12353E4DFD}"/>
                      </a:ext>
                    </a:extLst>
                  </p14:cNvPr>
                  <p14:cNvContentPartPr/>
                  <p14:nvPr/>
                </p14:nvContentPartPr>
                <p14:xfrm>
                  <a:off x="12063405" y="2431285"/>
                  <a:ext cx="80280" cy="1800"/>
                </p14:xfrm>
              </p:contentPart>
            </mc:Choice>
            <mc:Fallback xmlns="">
              <p:pic>
                <p:nvPicPr>
                  <p:cNvPr id="29" name="Ink 28">
                    <a:extLst>
                      <a:ext uri="{FF2B5EF4-FFF2-40B4-BE49-F238E27FC236}">
                        <a16:creationId xmlns:a16="http://schemas.microsoft.com/office/drawing/2014/main" id="{FB808861-13B4-492A-A066-5DD7FC3E85DA}"/>
                      </a:ext>
                    </a:extLst>
                  </p:cNvPr>
                  <p:cNvPicPr/>
                  <p:nvPr/>
                </p:nvPicPr>
                <p:blipFill>
                  <a:blip r:embed="rId10"/>
                  <a:stretch>
                    <a:fillRect/>
                  </a:stretch>
                </p:blipFill>
                <p:spPr>
                  <a:xfrm>
                    <a:off x="12058165" y="2425114"/>
                    <a:ext cx="90551" cy="144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1">
                <p14:nvContentPartPr>
                  <p14:cNvPr id="29" name="Ink 28">
                    <a:extLst>
                      <a:ext uri="{FF2B5EF4-FFF2-40B4-BE49-F238E27FC236}">
                        <a16:creationId xmlns:a16="http://schemas.microsoft.com/office/drawing/2014/main" id="{218C999A-87BE-38CF-A5DD-EAFAB9D9DFBB}"/>
                      </a:ext>
                    </a:extLst>
                  </p14:cNvPr>
                  <p14:cNvContentPartPr/>
                  <p14:nvPr/>
                </p14:nvContentPartPr>
                <p14:xfrm>
                  <a:off x="12002205" y="2438485"/>
                  <a:ext cx="50040" cy="11160"/>
                </p14:xfrm>
              </p:contentPart>
            </mc:Choice>
            <mc:Fallback xmlns="">
              <p:pic>
                <p:nvPicPr>
                  <p:cNvPr id="30" name="Ink 29">
                    <a:extLst>
                      <a:ext uri="{FF2B5EF4-FFF2-40B4-BE49-F238E27FC236}">
                        <a16:creationId xmlns:a16="http://schemas.microsoft.com/office/drawing/2014/main" id="{607ACF2B-9700-03A6-FE54-098CD81A3FCE}"/>
                      </a:ext>
                    </a:extLst>
                  </p:cNvPr>
                  <p:cNvPicPr/>
                  <p:nvPr/>
                </p:nvPicPr>
                <p:blipFill>
                  <a:blip r:embed="rId12"/>
                  <a:stretch>
                    <a:fillRect/>
                  </a:stretch>
                </p:blipFill>
                <p:spPr>
                  <a:xfrm>
                    <a:off x="11996971" y="2433221"/>
                    <a:ext cx="60299" cy="21478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3">
                <p14:nvContentPartPr>
                  <p14:cNvPr id="30" name="Ink 29">
                    <a:extLst>
                      <a:ext uri="{FF2B5EF4-FFF2-40B4-BE49-F238E27FC236}">
                        <a16:creationId xmlns:a16="http://schemas.microsoft.com/office/drawing/2014/main" id="{2AAACE2A-5E11-835D-6D27-78181F89B008}"/>
                      </a:ext>
                    </a:extLst>
                  </p14:cNvPr>
                  <p14:cNvContentPartPr/>
                  <p14:nvPr/>
                </p14:nvContentPartPr>
                <p14:xfrm>
                  <a:off x="12013005" y="2437405"/>
                  <a:ext cx="49680" cy="10800"/>
                </p14:xfrm>
              </p:contentPart>
            </mc:Choice>
            <mc:Fallback xmlns="">
              <p:pic>
                <p:nvPicPr>
                  <p:cNvPr id="31" name="Ink 30">
                    <a:extLst>
                      <a:ext uri="{FF2B5EF4-FFF2-40B4-BE49-F238E27FC236}">
                        <a16:creationId xmlns:a16="http://schemas.microsoft.com/office/drawing/2014/main" id="{16C1598A-4EC4-29AE-B307-564F6DEBAFF4}"/>
                      </a:ext>
                    </a:extLst>
                  </p:cNvPr>
                  <p:cNvPicPr/>
                  <p:nvPr/>
                </p:nvPicPr>
                <p:blipFill>
                  <a:blip r:embed="rId14"/>
                  <a:stretch>
                    <a:fillRect/>
                  </a:stretch>
                </p:blipFill>
                <p:spPr>
                  <a:xfrm>
                    <a:off x="12007953" y="2432111"/>
                    <a:ext cx="59995" cy="21176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5">
                <p14:nvContentPartPr>
                  <p14:cNvPr id="31" name="Ink 30">
                    <a:extLst>
                      <a:ext uri="{FF2B5EF4-FFF2-40B4-BE49-F238E27FC236}">
                        <a16:creationId xmlns:a16="http://schemas.microsoft.com/office/drawing/2014/main" id="{FFE95E06-4DC2-CBEF-ECCE-4495F9EF909C}"/>
                      </a:ext>
                    </a:extLst>
                  </p14:cNvPr>
                  <p14:cNvContentPartPr/>
                  <p14:nvPr/>
                </p14:nvContentPartPr>
                <p14:xfrm>
                  <a:off x="12068805" y="2438845"/>
                  <a:ext cx="360" cy="360"/>
                </p14:xfrm>
              </p:contentPart>
            </mc:Choice>
            <mc:Fallback xmlns="">
              <p:pic>
                <p:nvPicPr>
                  <p:cNvPr id="32" name="Ink 31">
                    <a:extLst>
                      <a:ext uri="{FF2B5EF4-FFF2-40B4-BE49-F238E27FC236}">
                        <a16:creationId xmlns:a16="http://schemas.microsoft.com/office/drawing/2014/main" id="{C366AE07-711D-4F51-C4F0-BFA264A46CB3}"/>
                      </a:ext>
                    </a:extLst>
                  </p:cNvPr>
                  <p:cNvPicPr/>
                  <p:nvPr/>
                </p:nvPicPr>
                <p:blipFill>
                  <a:blip r:embed="rId16"/>
                  <a:stretch>
                    <a:fillRect/>
                  </a:stretch>
                </p:blipFill>
                <p:spPr>
                  <a:xfrm>
                    <a:off x="12060165" y="2429845"/>
                    <a:ext cx="18000" cy="18000"/>
                  </a:xfrm>
                  <a:prstGeom prst="rect">
                    <a:avLst/>
                  </a:prstGeom>
                </p:spPr>
              </p:pic>
            </mc:Fallback>
          </mc:AlternateContent>
        </p:grpSp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A4BA6AE0-6261-281C-C66C-A41763573B6E}"/>
                    </a:ext>
                  </a:extLst>
                </p14:cNvPr>
                <p14:cNvContentPartPr/>
                <p14:nvPr/>
              </p14:nvContentPartPr>
              <p14:xfrm>
                <a:off x="12007245" y="3578490"/>
                <a:ext cx="157320" cy="42120"/>
              </p14:xfrm>
            </p:contentPart>
          </mc:Choice>
          <mc:Fallback xmlns=""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80B2D790-17A1-DC67-AA2E-4BA84E144619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1998605" y="3569490"/>
                  <a:ext cx="174960" cy="59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48FFF7B1-17BD-1021-E87D-0F8F9B5B41F7}"/>
                    </a:ext>
                  </a:extLst>
                </p14:cNvPr>
                <p14:cNvContentPartPr/>
                <p14:nvPr/>
              </p14:nvContentPartPr>
              <p14:xfrm>
                <a:off x="11928765" y="3614130"/>
                <a:ext cx="360" cy="36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FA817A06-77EE-917B-8037-0FF449E2F6A3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1920125" y="360549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2A721BFB-80E4-7EC2-55CE-4A808D7FAAC0}"/>
                    </a:ext>
                  </a:extLst>
                </p14:cNvPr>
                <p14:cNvContentPartPr/>
                <p14:nvPr/>
              </p14:nvContentPartPr>
              <p14:xfrm>
                <a:off x="11896365" y="3620970"/>
                <a:ext cx="360" cy="360"/>
              </p14:xfrm>
            </p:contentPart>
          </mc:Choice>
          <mc:Fallback xmlns=""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2EE55F9F-4DCB-B8DA-3F3D-AA59FF45C7EA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1887725" y="361233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F14F58FD-F33C-1175-4ACF-B92C56AFC3C7}"/>
                </a:ext>
              </a:extLst>
            </p:cNvPr>
            <p:cNvGrpSpPr/>
            <p:nvPr/>
          </p:nvGrpSpPr>
          <p:grpSpPr>
            <a:xfrm>
              <a:off x="11909325" y="3598290"/>
              <a:ext cx="119520" cy="30600"/>
              <a:chOff x="11909325" y="3598290"/>
              <a:chExt cx="119520" cy="30600"/>
            </a:xfrm>
          </p:grpSpPr>
          <mc:AlternateContent xmlns:mc="http://schemas.openxmlformats.org/markup-compatibility/2006" xmlns:p14="http://schemas.microsoft.com/office/powerpoint/2010/main">
            <mc:Choice Requires="p14">
              <p:contentPart p14:bwMode="auto" r:id="rId21">
                <p14:nvContentPartPr>
                  <p14:cNvPr id="21" name="Ink 20">
                    <a:extLst>
                      <a:ext uri="{FF2B5EF4-FFF2-40B4-BE49-F238E27FC236}">
                        <a16:creationId xmlns:a16="http://schemas.microsoft.com/office/drawing/2014/main" id="{380DF61B-BB44-1A4C-C301-F21AFC10E74A}"/>
                      </a:ext>
                    </a:extLst>
                  </p14:cNvPr>
                  <p14:cNvContentPartPr/>
                  <p14:nvPr/>
                </p14:nvContentPartPr>
                <p14:xfrm>
                  <a:off x="11935965" y="3598290"/>
                  <a:ext cx="62280" cy="11520"/>
                </p14:xfrm>
              </p:contentPart>
            </mc:Choice>
            <mc:Fallback xmlns="">
              <p:pic>
                <p:nvPicPr>
                  <p:cNvPr id="35" name="Ink 34">
                    <a:extLst>
                      <a:ext uri="{FF2B5EF4-FFF2-40B4-BE49-F238E27FC236}">
                        <a16:creationId xmlns:a16="http://schemas.microsoft.com/office/drawing/2014/main" id="{6467E98D-4469-8E17-F6E6-9CA7E285B55F}"/>
                      </a:ext>
                    </a:extLst>
                  </p:cNvPr>
                  <p:cNvPicPr/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>
                    <a:off x="11926965" y="3589650"/>
                    <a:ext cx="79920" cy="291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3">
                <p14:nvContentPartPr>
                  <p14:cNvPr id="22" name="Ink 21">
                    <a:extLst>
                      <a:ext uri="{FF2B5EF4-FFF2-40B4-BE49-F238E27FC236}">
                        <a16:creationId xmlns:a16="http://schemas.microsoft.com/office/drawing/2014/main" id="{446A13FF-4DF4-61A8-6C5E-26723312A81C}"/>
                      </a:ext>
                    </a:extLst>
                  </p14:cNvPr>
                  <p14:cNvContentPartPr/>
                  <p14:nvPr/>
                </p14:nvContentPartPr>
                <p14:xfrm>
                  <a:off x="12011565" y="3622050"/>
                  <a:ext cx="17280" cy="6840"/>
                </p14:xfrm>
              </p:contentPart>
            </mc:Choice>
            <mc:Fallback xmlns="">
              <p:pic>
                <p:nvPicPr>
                  <p:cNvPr id="36" name="Ink 35">
                    <a:extLst>
                      <a:ext uri="{FF2B5EF4-FFF2-40B4-BE49-F238E27FC236}">
                        <a16:creationId xmlns:a16="http://schemas.microsoft.com/office/drawing/2014/main" id="{CFFACE05-48D5-419A-3A86-DCD6DFDCB4B0}"/>
                      </a:ext>
                    </a:extLst>
                  </p:cNvPr>
                  <p:cNvPicPr/>
                  <p:nvPr/>
                </p:nvPicPr>
                <p:blipFill>
                  <a:blip r:embed="rId24"/>
                  <a:stretch>
                    <a:fillRect/>
                  </a:stretch>
                </p:blipFill>
                <p:spPr>
                  <a:xfrm>
                    <a:off x="12002925" y="3613050"/>
                    <a:ext cx="34920" cy="244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5">
                <p14:nvContentPartPr>
                  <p14:cNvPr id="23" name="Ink 22">
                    <a:extLst>
                      <a:ext uri="{FF2B5EF4-FFF2-40B4-BE49-F238E27FC236}">
                        <a16:creationId xmlns:a16="http://schemas.microsoft.com/office/drawing/2014/main" id="{1E1E58C1-EF90-3AD8-C8EC-C64A84C34603}"/>
                      </a:ext>
                    </a:extLst>
                  </p14:cNvPr>
                  <p14:cNvContentPartPr/>
                  <p14:nvPr/>
                </p14:nvContentPartPr>
                <p14:xfrm>
                  <a:off x="11909325" y="3617010"/>
                  <a:ext cx="360" cy="360"/>
                </p14:xfrm>
              </p:contentPart>
            </mc:Choice>
            <mc:Fallback xmlns="">
              <p:pic>
                <p:nvPicPr>
                  <p:cNvPr id="42" name="Ink 41">
                    <a:extLst>
                      <a:ext uri="{FF2B5EF4-FFF2-40B4-BE49-F238E27FC236}">
                        <a16:creationId xmlns:a16="http://schemas.microsoft.com/office/drawing/2014/main" id="{B575CC3F-BB3E-2666-A305-1115A4E45144}"/>
                      </a:ext>
                    </a:extLst>
                  </p:cNvPr>
                  <p:cNvPicPr/>
                  <p:nvPr/>
                </p:nvPicPr>
                <p:blipFill>
                  <a:blip r:embed="rId16"/>
                  <a:stretch>
                    <a:fillRect/>
                  </a:stretch>
                </p:blipFill>
                <p:spPr>
                  <a:xfrm>
                    <a:off x="11900325" y="3608010"/>
                    <a:ext cx="18000" cy="18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6">
                <p14:nvContentPartPr>
                  <p14:cNvPr id="24" name="Ink 23">
                    <a:extLst>
                      <a:ext uri="{FF2B5EF4-FFF2-40B4-BE49-F238E27FC236}">
                        <a16:creationId xmlns:a16="http://schemas.microsoft.com/office/drawing/2014/main" id="{CB09908A-26BC-81AB-79A1-D7B48D531D71}"/>
                      </a:ext>
                    </a:extLst>
                  </p14:cNvPr>
                  <p14:cNvContentPartPr/>
                  <p14:nvPr/>
                </p14:nvContentPartPr>
                <p14:xfrm>
                  <a:off x="11941365" y="3609090"/>
                  <a:ext cx="360" cy="360"/>
                </p14:xfrm>
              </p:contentPart>
            </mc:Choice>
            <mc:Fallback xmlns="">
              <p:pic>
                <p:nvPicPr>
                  <p:cNvPr id="45" name="Ink 44">
                    <a:extLst>
                      <a:ext uri="{FF2B5EF4-FFF2-40B4-BE49-F238E27FC236}">
                        <a16:creationId xmlns:a16="http://schemas.microsoft.com/office/drawing/2014/main" id="{8EB1B7DF-ED85-9F0F-5FD9-E9992AC5247C}"/>
                      </a:ext>
                    </a:extLst>
                  </p:cNvPr>
                  <p:cNvPicPr/>
                  <p:nvPr/>
                </p:nvPicPr>
                <p:blipFill>
                  <a:blip r:embed="rId16"/>
                  <a:stretch>
                    <a:fillRect/>
                  </a:stretch>
                </p:blipFill>
                <p:spPr>
                  <a:xfrm>
                    <a:off x="11932725" y="3600090"/>
                    <a:ext cx="18000" cy="18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7">
                <p14:nvContentPartPr>
                  <p14:cNvPr id="25" name="Ink 24">
                    <a:extLst>
                      <a:ext uri="{FF2B5EF4-FFF2-40B4-BE49-F238E27FC236}">
                        <a16:creationId xmlns:a16="http://schemas.microsoft.com/office/drawing/2014/main" id="{F17399F7-CE36-F987-E906-51DBFD087FBB}"/>
                      </a:ext>
                    </a:extLst>
                  </p14:cNvPr>
                  <p14:cNvContentPartPr/>
                  <p14:nvPr/>
                </p14:nvContentPartPr>
                <p14:xfrm>
                  <a:off x="11931645" y="3612690"/>
                  <a:ext cx="360" cy="360"/>
                </p14:xfrm>
              </p:contentPart>
            </mc:Choice>
            <mc:Fallback xmlns="">
              <p:pic>
                <p:nvPicPr>
                  <p:cNvPr id="51" name="Ink 50">
                    <a:extLst>
                      <a:ext uri="{FF2B5EF4-FFF2-40B4-BE49-F238E27FC236}">
                        <a16:creationId xmlns:a16="http://schemas.microsoft.com/office/drawing/2014/main" id="{16848110-D2D2-86FB-E81E-7D2F83EAF906}"/>
                      </a:ext>
                    </a:extLst>
                  </p:cNvPr>
                  <p:cNvPicPr/>
                  <p:nvPr/>
                </p:nvPicPr>
                <p:blipFill>
                  <a:blip r:embed="rId16"/>
                  <a:stretch>
                    <a:fillRect/>
                  </a:stretch>
                </p:blipFill>
                <p:spPr>
                  <a:xfrm>
                    <a:off x="11923005" y="3603690"/>
                    <a:ext cx="18000" cy="18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8">
                <p14:nvContentPartPr>
                  <p14:cNvPr id="26" name="Ink 25">
                    <a:extLst>
                      <a:ext uri="{FF2B5EF4-FFF2-40B4-BE49-F238E27FC236}">
                        <a16:creationId xmlns:a16="http://schemas.microsoft.com/office/drawing/2014/main" id="{F227D9C6-EDAD-FEA9-EDE9-9B28D986BC66}"/>
                      </a:ext>
                    </a:extLst>
                  </p14:cNvPr>
                  <p14:cNvContentPartPr/>
                  <p14:nvPr/>
                </p14:nvContentPartPr>
                <p14:xfrm>
                  <a:off x="11924085" y="3615210"/>
                  <a:ext cx="360" cy="360"/>
                </p14:xfrm>
              </p:contentPart>
            </mc:Choice>
            <mc:Fallback xmlns="">
              <p:pic>
                <p:nvPicPr>
                  <p:cNvPr id="54" name="Ink 53">
                    <a:extLst>
                      <a:ext uri="{FF2B5EF4-FFF2-40B4-BE49-F238E27FC236}">
                        <a16:creationId xmlns:a16="http://schemas.microsoft.com/office/drawing/2014/main" id="{9C11CA87-F04A-1E75-10D1-A879FB7824B0}"/>
                      </a:ext>
                    </a:extLst>
                  </p:cNvPr>
                  <p:cNvPicPr/>
                  <p:nvPr/>
                </p:nvPicPr>
                <p:blipFill>
                  <a:blip r:embed="rId16"/>
                  <a:stretch>
                    <a:fillRect/>
                  </a:stretch>
                </p:blipFill>
                <p:spPr>
                  <a:xfrm>
                    <a:off x="11915085" y="3606210"/>
                    <a:ext cx="18000" cy="18000"/>
                  </a:xfrm>
                  <a:prstGeom prst="rect">
                    <a:avLst/>
                  </a:prstGeom>
                </p:spPr>
              </p:pic>
            </mc:Fallback>
          </mc:AlternateContent>
        </p:grpSp>
      </p:grpSp>
    </p:spTree>
    <p:extLst>
      <p:ext uri="{BB962C8B-B14F-4D97-AF65-F5344CB8AC3E}">
        <p14:creationId xmlns:p14="http://schemas.microsoft.com/office/powerpoint/2010/main" val="21170953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8B3469-E700-52C6-5F01-DE704B4CD6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ayout.mp4">
            <a:hlinkClick r:id="" action="ppaction://media"/>
            <a:extLst>
              <a:ext uri="{FF2B5EF4-FFF2-40B4-BE49-F238E27FC236}">
                <a16:creationId xmlns:a16="http://schemas.microsoft.com/office/drawing/2014/main" id="{8208AA67-5ABA-5B8A-1A89-FBCA0E50FF5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6308" y="712239"/>
            <a:ext cx="8571384" cy="2857128"/>
          </a:xfrm>
          <a:prstGeom prst="rect">
            <a:avLst/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CEF7BB6-6577-90F2-24BE-64FDFCA0968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86308" y="184151"/>
            <a:ext cx="3832765" cy="273050"/>
          </a:xfrm>
        </p:spPr>
        <p:txBody>
          <a:bodyPr/>
          <a:lstStyle/>
          <a:p>
            <a:r>
              <a:rPr lang="en-GB" sz="2000" dirty="0"/>
              <a:t>Non-condensable Pressurization</a:t>
            </a:r>
            <a:endParaRPr lang="en-US" sz="20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CED252-9D2A-A834-E97E-892883DA560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366445" y="4112708"/>
            <a:ext cx="8623729" cy="752186"/>
          </a:xfrm>
        </p:spPr>
        <p:txBody>
          <a:bodyPr numCol="1"/>
          <a:lstStyle/>
          <a:p>
            <a:pPr marL="171450" indent="-171450" defTabSz="914400">
              <a:buFont typeface="Arial" panose="020B0604020202020204" pitchFamily="34" charset="0"/>
              <a:buChar char="•"/>
            </a:pPr>
            <a:r>
              <a:rPr lang="en-GB" sz="1200" dirty="0"/>
              <a:t>Faster pressurization with helium – computationally more challenging </a:t>
            </a:r>
          </a:p>
          <a:p>
            <a:pPr marL="171450" indent="-171450" defTabSz="914400">
              <a:buFont typeface="Arial" panose="020B0604020202020204" pitchFamily="34" charset="0"/>
              <a:buChar char="•"/>
            </a:pPr>
            <a:r>
              <a:rPr lang="en-GB" sz="1200" dirty="0"/>
              <a:t>Cascading rows of Rayleigh–Taylor instabilities due to low density helium displacing higher density nitrogen</a:t>
            </a:r>
          </a:p>
          <a:p>
            <a:pPr marL="403225" lvl="1" indent="-176213" defTabSz="914400"/>
            <a:r>
              <a:rPr lang="en-GB" sz="1100" dirty="0"/>
              <a:t>More complex vortical structures and more complex turbulent flow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EF2DEF06-301E-B211-B29C-41B34A390F34}"/>
                  </a:ext>
                </a:extLst>
              </p:cNvPr>
              <p:cNvSpPr txBox="1"/>
              <p:nvPr/>
            </p:nvSpPr>
            <p:spPr>
              <a:xfrm>
                <a:off x="6792170" y="520813"/>
                <a:ext cx="1659237" cy="31822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̇"/>
                          <m:ctrlPr>
                            <a:rPr lang="en-GB" sz="1000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GB" sz="10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̇"/>
                                  <m:ctrlPr>
                                    <a:rPr lang="en-GB" sz="1000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000" i="1">
                                      <a:latin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</m:acc>
                            </m:e>
                            <m:sub>
                              <m:r>
                                <a:rPr lang="en-GB" sz="1000" i="1">
                                  <a:latin typeface="Cambria Math" panose="02040503050406030204" pitchFamily="18" charset="0"/>
                                </a:rPr>
                                <m:t>𝐻𝑒</m:t>
                              </m:r>
                            </m:sub>
                          </m:sSub>
                          <m:r>
                            <a:rPr lang="en-GB" sz="1000" i="1">
                              <a:latin typeface="Cambria Math" panose="02040503050406030204" pitchFamily="18" charset="0"/>
                            </a:rPr>
                            <m:t>=1.6 </m:t>
                          </m:r>
                          <m:r>
                            <a:rPr lang="en-GB" sz="1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 </m:t>
                          </m:r>
                          <m:sSup>
                            <m:sSupPr>
                              <m:ctrlPr>
                                <a:rPr lang="en-GB" sz="1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GB" sz="1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en-GB" sz="1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−4</m:t>
                              </m:r>
                            </m:sup>
                          </m:sSup>
                          <m:r>
                            <a:rPr lang="en-GB" sz="1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±0.1% </m:t>
                          </m:r>
                          <m:f>
                            <m:fPr>
                              <m:ctrlPr>
                                <a:rPr lang="en-GB" sz="1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GB" sz="1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𝑘𝑔</m:t>
                              </m:r>
                            </m:num>
                            <m:den>
                              <m:r>
                                <a:rPr lang="en-GB" sz="1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</m:den>
                          </m:f>
                        </m:e>
                      </m:acc>
                    </m:oMath>
                  </m:oMathPara>
                </a14:m>
                <a:endParaRPr lang="en-GB" sz="1000" dirty="0"/>
              </a:p>
            </p:txBody>
          </p:sp>
        </mc:Choice>
        <mc:Fallback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EF2DEF06-301E-B211-B29C-41B34A390F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2170" y="520813"/>
                <a:ext cx="1659237" cy="318229"/>
              </a:xfrm>
              <a:prstGeom prst="rect">
                <a:avLst/>
              </a:prstGeom>
              <a:blipFill>
                <a:blip r:embed="rId5"/>
                <a:stretch>
                  <a:fillRect t="-3704" r="-2273" b="-74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2FE92FB-6A9B-C02C-4EC2-FF3DF123E647}"/>
              </a:ext>
            </a:extLst>
          </p:cNvPr>
          <p:cNvCxnSpPr>
            <a:cxnSpLocks/>
          </p:cNvCxnSpPr>
          <p:nvPr/>
        </p:nvCxnSpPr>
        <p:spPr>
          <a:xfrm>
            <a:off x="5242131" y="3044753"/>
            <a:ext cx="296183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38F4F336-B535-256D-44B8-FE2B2CC14F93}"/>
              </a:ext>
            </a:extLst>
          </p:cNvPr>
          <p:cNvSpPr txBox="1"/>
          <p:nvPr/>
        </p:nvSpPr>
        <p:spPr>
          <a:xfrm>
            <a:off x="981997" y="3060343"/>
            <a:ext cx="1401566" cy="2462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defTabSz="914400"/>
            <a:r>
              <a:rPr lang="en-GB" sz="1000" noProof="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  <a:sym typeface="Wingdings" pitchFamily="2" charset="2"/>
              </a:rPr>
              <a:t>Gas-Liquid Interface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8FDB176-FA32-9BEC-0EE8-BFC5EA90CFE2}"/>
              </a:ext>
            </a:extLst>
          </p:cNvPr>
          <p:cNvCxnSpPr>
            <a:cxnSpLocks/>
          </p:cNvCxnSpPr>
          <p:nvPr/>
        </p:nvCxnSpPr>
        <p:spPr>
          <a:xfrm>
            <a:off x="940037" y="3044753"/>
            <a:ext cx="297251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8DEC58A1-3B05-163D-BEB0-3E0CB0F6192C}"/>
              </a:ext>
            </a:extLst>
          </p:cNvPr>
          <p:cNvSpPr txBox="1"/>
          <p:nvPr/>
        </p:nvSpPr>
        <p:spPr>
          <a:xfrm>
            <a:off x="202247" y="3661593"/>
            <a:ext cx="8471734" cy="2462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defTabSz="914400"/>
            <a:r>
              <a:rPr lang="en-GB" sz="1000" i="1" noProof="0" dirty="0">
                <a:solidFill>
                  <a:schemeClr val="tx1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  <a:sym typeface="Wingdings" pitchFamily="2" charset="2"/>
              </a:rPr>
              <a:t>Observed Dynamics from CFD Simulation – Helium mass fraction, Velocity Magnitude, Turbulence Viscosity Ratio, and Temperature</a:t>
            </a:r>
          </a:p>
        </p:txBody>
      </p:sp>
    </p:spTree>
    <p:extLst>
      <p:ext uri="{BB962C8B-B14F-4D97-AF65-F5344CB8AC3E}">
        <p14:creationId xmlns:p14="http://schemas.microsoft.com/office/powerpoint/2010/main" val="180631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1F0957-F95E-DCDA-42E1-BB097DB013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B2F0728-6349-5C83-9912-B806ADF6176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86308" y="184151"/>
            <a:ext cx="5277464" cy="273050"/>
          </a:xfrm>
        </p:spPr>
        <p:txBody>
          <a:bodyPr/>
          <a:lstStyle/>
          <a:p>
            <a:r>
              <a:rPr lang="en-GB" sz="2000" dirty="0"/>
              <a:t>Non-condensable Pressurization | Summary</a:t>
            </a:r>
            <a:endParaRPr lang="en-US" sz="2000" dirty="0">
              <a:latin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 Placeholder 2">
                <a:extLst>
                  <a:ext uri="{FF2B5EF4-FFF2-40B4-BE49-F238E27FC236}">
                    <a16:creationId xmlns:a16="http://schemas.microsoft.com/office/drawing/2014/main" id="{872C5F26-83AC-EC7F-08CE-23F33D1BF713}"/>
                  </a:ext>
                </a:extLst>
              </p:cNvPr>
              <p:cNvSpPr>
                <a:spLocks noGrp="1"/>
              </p:cNvSpPr>
              <p:nvPr>
                <p:ph type="body" sz="quarter" idx="20"/>
              </p:nvPr>
            </p:nvSpPr>
            <p:spPr>
              <a:xfrm>
                <a:off x="358188" y="670597"/>
                <a:ext cx="5355806" cy="1170443"/>
              </a:xfrm>
            </p:spPr>
            <p:txBody>
              <a:bodyPr numCol="1"/>
              <a:lstStyle/>
              <a:p>
                <a:pPr marL="342900" indent="-342900" defTabSz="914400">
                  <a:buFont typeface="Arial" panose="020B0604020202020204" pitchFamily="34" charset="0"/>
                  <a:buChar char="•"/>
                </a:pPr>
                <a:r>
                  <a:rPr lang="en-GB" sz="1200" dirty="0">
                    <a:latin typeface="Arial" panose="020B0604020202020204" pitchFamily="34" charset="0"/>
                  </a:rPr>
                  <a:t>Good agreement with pressurization data with </a:t>
                </a:r>
                <a14:m>
                  <m:oMath xmlns:m="http://schemas.openxmlformats.org/officeDocument/2006/math">
                    <m:r>
                      <a:rPr lang="en-GB" sz="120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GB" sz="1200" i="1">
                        <a:latin typeface="Cambria Math" panose="02040503050406030204" pitchFamily="18" charset="0"/>
                      </a:rPr>
                      <m:t>4.2%</m:t>
                    </m:r>
                  </m:oMath>
                </a14:m>
                <a:r>
                  <a:rPr lang="en-GB" sz="1200" dirty="0">
                    <a:latin typeface="Arial" panose="020B0604020202020204" pitchFamily="34" charset="0"/>
                  </a:rPr>
                  <a:t> error in pressurant mass prediction (test had ±2.5% measurement accuracy)</a:t>
                </a:r>
              </a:p>
              <a:p>
                <a:pPr marL="800100" lvl="1" indent="-342900" defTabSz="914400"/>
                <a:r>
                  <a:rPr lang="en-GB" sz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Post-pressurization pressure drop prediction </a:t>
                </a:r>
                <a:r>
                  <a:rPr lang="en-US" sz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is unsatisfactory – </a:t>
                </a:r>
                <a:r>
                  <a:rPr lang="en-GB" sz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resulting in 18.2% error in effective pressure increase</a:t>
                </a:r>
              </a:p>
              <a:p>
                <a:pPr marL="800100" lvl="1" indent="-342900" defTabSz="914400"/>
                <a:r>
                  <a:rPr lang="en-GB" sz="1200" dirty="0">
                    <a:latin typeface="Arial" panose="020B0604020202020204" pitchFamily="34" charset="0"/>
                    <a:ea typeface="CMU Sans Serif Medium" panose="02000603000000000000" pitchFamily="2" charset="0"/>
                    <a:cs typeface="Arial" panose="020B0604020202020204" pitchFamily="34" charset="0"/>
                  </a:rPr>
                  <a:t>Phase change model is suspected to be inadequate for condensation under quiescent flow with non-condensable present</a:t>
                </a:r>
                <a:endParaRPr lang="en-GB" sz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3" name="Text Placeholder 2">
                <a:extLst>
                  <a:ext uri="{FF2B5EF4-FFF2-40B4-BE49-F238E27FC236}">
                    <a16:creationId xmlns:a16="http://schemas.microsoft.com/office/drawing/2014/main" id="{872C5F26-83AC-EC7F-08CE-23F33D1BF71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quarter" idx="20"/>
              </p:nvPr>
            </p:nvSpPr>
            <p:spPr>
              <a:xfrm>
                <a:off x="358188" y="670597"/>
                <a:ext cx="5355806" cy="1170443"/>
              </a:xfrm>
              <a:blipFill>
                <a:blip r:embed="rId2"/>
                <a:stretch>
                  <a:fillRect l="-1659" t="-4301" b="-53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AD1D1231-DC9B-CCD0-3E8C-6F961E61C43D}"/>
              </a:ext>
            </a:extLst>
          </p:cNvPr>
          <p:cNvSpPr txBox="1"/>
          <p:nvPr/>
        </p:nvSpPr>
        <p:spPr>
          <a:xfrm>
            <a:off x="342350" y="4503495"/>
            <a:ext cx="3384764" cy="2462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defTabSz="914400"/>
            <a:r>
              <a:rPr lang="en-GB" sz="1000" i="1" noProof="0" dirty="0">
                <a:solidFill>
                  <a:schemeClr val="tx1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  <a:sym typeface="Wingdings" pitchFamily="2" charset="2"/>
              </a:rPr>
              <a:t>Pressure Change vs Time</a:t>
            </a:r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2349182F-AFE1-EB3B-2F65-D3CAE6668A70}"/>
              </a:ext>
            </a:extLst>
          </p:cNvPr>
          <p:cNvSpPr txBox="1">
            <a:spLocks/>
          </p:cNvSpPr>
          <p:nvPr/>
        </p:nvSpPr>
        <p:spPr bwMode="auto">
          <a:xfrm>
            <a:off x="1301521" y="3103166"/>
            <a:ext cx="2072150" cy="945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66CC"/>
              </a:buClr>
              <a:buSzPct val="110000"/>
              <a:buFont typeface="Arial" charset="0"/>
              <a:buNone/>
              <a:defRPr sz="20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1pPr>
            <a:lvl2pPr marL="45720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sz="16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2pPr>
            <a:lvl3pPr marL="914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Tx/>
              <a:buSzPct val="110000"/>
              <a:buFont typeface="Arial" panose="020B0604020202020204" pitchFamily="34" charset="0"/>
              <a:buChar char="−"/>
              <a:defRPr sz="12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2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4pPr>
            <a:lvl5pPr marL="1828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Tx/>
              <a:buSzPct val="110000"/>
              <a:buFont typeface="Arial" charset="0"/>
              <a:buChar char="»"/>
              <a:defRPr sz="12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/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 independent of spatial resolution, temporal resolution, accommodation factor of the phase change model, and inlet turbulence intensity</a:t>
            </a:r>
          </a:p>
          <a:p>
            <a:pPr marL="342900" indent="-342900" algn="ctr" defTabSz="914400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D920254-2392-751C-8267-00F3AB772862}"/>
              </a:ext>
            </a:extLst>
          </p:cNvPr>
          <p:cNvSpPr txBox="1"/>
          <p:nvPr/>
        </p:nvSpPr>
        <p:spPr>
          <a:xfrm>
            <a:off x="3376786" y="4503494"/>
            <a:ext cx="3730428" cy="2462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defTabSz="914400"/>
            <a:r>
              <a:rPr lang="en-GB" sz="1000" noProof="0" dirty="0">
                <a:solidFill>
                  <a:schemeClr val="tx1"/>
                </a:solidFill>
                <a:latin typeface="Arial" panose="020B0604020202020204" pitchFamily="34" charset="0"/>
                <a:ea typeface="CMU Sans Serif Medium" panose="02000603000000000000" pitchFamily="2" charset="0"/>
                <a:cs typeface="Arial" panose="020B0604020202020204" pitchFamily="34" charset="0"/>
                <a:sym typeface="Wingdings" pitchFamily="2" charset="2"/>
              </a:rPr>
              <a:t>Ullage Temperature vs Time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6CECEDD-0AF7-E5D8-64A7-36F61A10F34B}"/>
              </a:ext>
            </a:extLst>
          </p:cNvPr>
          <p:cNvGrpSpPr>
            <a:grpSpLocks noChangeAspect="1"/>
          </p:cNvGrpSpPr>
          <p:nvPr/>
        </p:nvGrpSpPr>
        <p:grpSpPr>
          <a:xfrm>
            <a:off x="5794864" y="168197"/>
            <a:ext cx="838199" cy="1828800"/>
            <a:chOff x="11049000" y="1195210"/>
            <a:chExt cx="1115565" cy="2433962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184DEFB2-3DAA-2DCC-73E0-6C77987365C0}"/>
                </a:ext>
              </a:extLst>
            </p:cNvPr>
            <p:cNvGrpSpPr/>
            <p:nvPr/>
          </p:nvGrpSpPr>
          <p:grpSpPr>
            <a:xfrm>
              <a:off x="11049000" y="1195210"/>
              <a:ext cx="1105989" cy="2433962"/>
              <a:chOff x="11506200" y="1032990"/>
              <a:chExt cx="643726" cy="1416655"/>
            </a:xfrm>
          </p:grpSpPr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B3DC9AD0-340F-C1F5-DCB9-0F123DFCAA97}"/>
                  </a:ext>
                </a:extLst>
              </p:cNvPr>
              <p:cNvGrpSpPr/>
              <p:nvPr/>
            </p:nvGrpSpPr>
            <p:grpSpPr>
              <a:xfrm>
                <a:off x="11506200" y="1032990"/>
                <a:ext cx="643726" cy="1414115"/>
                <a:chOff x="10131425" y="1405285"/>
                <a:chExt cx="990600" cy="2176115"/>
              </a:xfrm>
            </p:grpSpPr>
            <p:pic>
              <p:nvPicPr>
                <p:cNvPr id="32" name="Picture 31">
                  <a:extLst>
                    <a:ext uri="{FF2B5EF4-FFF2-40B4-BE49-F238E27FC236}">
                      <a16:creationId xmlns:a16="http://schemas.microsoft.com/office/drawing/2014/main" id="{B12D1A08-FA78-4B39-A577-5FCEADF6347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9189" t="8748" r="31890" b="7987"/>
                <a:stretch>
                  <a:fillRect/>
                </a:stretch>
              </p:blipFill>
              <p:spPr>
                <a:xfrm>
                  <a:off x="10131425" y="1405285"/>
                  <a:ext cx="990600" cy="2176115"/>
                </a:xfrm>
                <a:prstGeom prst="rect">
                  <a:avLst/>
                </a:prstGeom>
              </p:spPr>
            </p:pic>
            <p:sp>
              <p:nvSpPr>
                <p:cNvPr id="33" name="Oval 32">
                  <a:extLst>
                    <a:ext uri="{FF2B5EF4-FFF2-40B4-BE49-F238E27FC236}">
                      <a16:creationId xmlns:a16="http://schemas.microsoft.com/office/drawing/2014/main" id="{07EC1E60-862F-AE4F-D50E-B6FF575E48B6}"/>
                    </a:ext>
                  </a:extLst>
                </p:cNvPr>
                <p:cNvSpPr/>
                <p:nvPr/>
              </p:nvSpPr>
              <p:spPr>
                <a:xfrm>
                  <a:off x="10164266" y="2070100"/>
                  <a:ext cx="45719" cy="45719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000" noProof="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4" name="Oval 33">
                  <a:extLst>
                    <a:ext uri="{FF2B5EF4-FFF2-40B4-BE49-F238E27FC236}">
                      <a16:creationId xmlns:a16="http://schemas.microsoft.com/office/drawing/2014/main" id="{EE9C923B-043A-3C5F-A73C-F17B9C5FE511}"/>
                    </a:ext>
                  </a:extLst>
                </p:cNvPr>
                <p:cNvSpPr/>
                <p:nvPr/>
              </p:nvSpPr>
              <p:spPr>
                <a:xfrm>
                  <a:off x="10164266" y="1984375"/>
                  <a:ext cx="45719" cy="45719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000" noProof="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5" name="Oval 34">
                  <a:extLst>
                    <a:ext uri="{FF2B5EF4-FFF2-40B4-BE49-F238E27FC236}">
                      <a16:creationId xmlns:a16="http://schemas.microsoft.com/office/drawing/2014/main" id="{A0ADEE8F-605C-7A6C-0DD8-6F6ADF401384}"/>
                    </a:ext>
                  </a:extLst>
                </p:cNvPr>
                <p:cNvSpPr/>
                <p:nvPr/>
              </p:nvSpPr>
              <p:spPr>
                <a:xfrm>
                  <a:off x="10164266" y="1501775"/>
                  <a:ext cx="45719" cy="45719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000" noProof="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id="{53CAA820-8C9F-71F3-CD99-58D623E6FEF9}"/>
                    </a:ext>
                  </a:extLst>
                </p:cNvPr>
                <p:cNvSpPr/>
                <p:nvPr/>
              </p:nvSpPr>
              <p:spPr>
                <a:xfrm>
                  <a:off x="10164266" y="1435100"/>
                  <a:ext cx="45719" cy="45719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000" noProof="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7" name="Oval 36">
                  <a:extLst>
                    <a:ext uri="{FF2B5EF4-FFF2-40B4-BE49-F238E27FC236}">
                      <a16:creationId xmlns:a16="http://schemas.microsoft.com/office/drawing/2014/main" id="{403B3112-DA83-98FF-FDD1-1387432162C8}"/>
                    </a:ext>
                  </a:extLst>
                </p:cNvPr>
                <p:cNvSpPr/>
                <p:nvPr/>
              </p:nvSpPr>
              <p:spPr>
                <a:xfrm>
                  <a:off x="10366375" y="1419225"/>
                  <a:ext cx="45719" cy="45719"/>
                </a:xfrm>
                <a:prstGeom prst="ellipse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000" noProof="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8" name="Oval 37">
                  <a:extLst>
                    <a:ext uri="{FF2B5EF4-FFF2-40B4-BE49-F238E27FC236}">
                      <a16:creationId xmlns:a16="http://schemas.microsoft.com/office/drawing/2014/main" id="{E36A4C53-A5CD-BAF4-021D-64FA0C75A6A4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0812781" y="2203450"/>
                  <a:ext cx="45720" cy="45720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000" noProof="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39" name="Oval 38">
                  <a:extLst>
                    <a:ext uri="{FF2B5EF4-FFF2-40B4-BE49-F238E27FC236}">
                      <a16:creationId xmlns:a16="http://schemas.microsoft.com/office/drawing/2014/main" id="{EEBD5DD7-8DCF-8DB2-7DBA-49D91B3C20B7}"/>
                    </a:ext>
                  </a:extLst>
                </p:cNvPr>
                <p:cNvSpPr>
                  <a:spLocks noChangeAspect="1"/>
                </p:cNvSpPr>
                <p:nvPr/>
              </p:nvSpPr>
              <p:spPr>
                <a:xfrm>
                  <a:off x="10814050" y="2117725"/>
                  <a:ext cx="45720" cy="45720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1000" noProof="0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mc:AlternateContent xmlns:mc="http://schemas.openxmlformats.org/markup-compatibility/2006" xmlns:p14="http://schemas.microsoft.com/office/powerpoint/2010/main">
            <mc:Choice Requires="p14">
              <p:contentPart p14:bwMode="auto" r:id="rId4">
                <p14:nvContentPartPr>
                  <p14:cNvPr id="28" name="Ink 27">
                    <a:extLst>
                      <a:ext uri="{FF2B5EF4-FFF2-40B4-BE49-F238E27FC236}">
                        <a16:creationId xmlns:a16="http://schemas.microsoft.com/office/drawing/2014/main" id="{FF91116A-A5D6-44FB-C7E4-B20614C8754C}"/>
                      </a:ext>
                    </a:extLst>
                  </p14:cNvPr>
                  <p14:cNvContentPartPr/>
                  <p14:nvPr/>
                </p14:nvContentPartPr>
                <p14:xfrm>
                  <a:off x="12063405" y="2431285"/>
                  <a:ext cx="80280" cy="1800"/>
                </p14:xfrm>
              </p:contentPart>
            </mc:Choice>
            <mc:Fallback xmlns="">
              <p:pic>
                <p:nvPicPr>
                  <p:cNvPr id="29" name="Ink 28">
                    <a:extLst>
                      <a:ext uri="{FF2B5EF4-FFF2-40B4-BE49-F238E27FC236}">
                        <a16:creationId xmlns:a16="http://schemas.microsoft.com/office/drawing/2014/main" id="{FB808861-13B4-492A-A066-5DD7FC3E85DA}"/>
                      </a:ext>
                    </a:extLst>
                  </p:cNvPr>
                  <p:cNvPicPr/>
                  <p:nvPr/>
                </p:nvPicPr>
                <p:blipFill>
                  <a:blip r:embed="rId9"/>
                  <a:stretch>
                    <a:fillRect/>
                  </a:stretch>
                </p:blipFill>
                <p:spPr>
                  <a:xfrm>
                    <a:off x="12058165" y="2425114"/>
                    <a:ext cx="90551" cy="144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0">
                <p14:nvContentPartPr>
                  <p14:cNvPr id="29" name="Ink 28">
                    <a:extLst>
                      <a:ext uri="{FF2B5EF4-FFF2-40B4-BE49-F238E27FC236}">
                        <a16:creationId xmlns:a16="http://schemas.microsoft.com/office/drawing/2014/main" id="{BB874D26-DEE3-AFBC-6EC2-690C2B810715}"/>
                      </a:ext>
                    </a:extLst>
                  </p14:cNvPr>
                  <p14:cNvContentPartPr/>
                  <p14:nvPr/>
                </p14:nvContentPartPr>
                <p14:xfrm>
                  <a:off x="12002205" y="2438485"/>
                  <a:ext cx="50040" cy="11160"/>
                </p14:xfrm>
              </p:contentPart>
            </mc:Choice>
            <mc:Fallback xmlns="">
              <p:pic>
                <p:nvPicPr>
                  <p:cNvPr id="30" name="Ink 29">
                    <a:extLst>
                      <a:ext uri="{FF2B5EF4-FFF2-40B4-BE49-F238E27FC236}">
                        <a16:creationId xmlns:a16="http://schemas.microsoft.com/office/drawing/2014/main" id="{607ACF2B-9700-03A6-FE54-098CD81A3FCE}"/>
                      </a:ext>
                    </a:extLst>
                  </p:cNvPr>
                  <p:cNvPicPr/>
                  <p:nvPr/>
                </p:nvPicPr>
                <p:blipFill>
                  <a:blip r:embed="rId11"/>
                  <a:stretch>
                    <a:fillRect/>
                  </a:stretch>
                </p:blipFill>
                <p:spPr>
                  <a:xfrm>
                    <a:off x="11996971" y="2433221"/>
                    <a:ext cx="60299" cy="21478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2">
                <p14:nvContentPartPr>
                  <p14:cNvPr id="30" name="Ink 29">
                    <a:extLst>
                      <a:ext uri="{FF2B5EF4-FFF2-40B4-BE49-F238E27FC236}">
                        <a16:creationId xmlns:a16="http://schemas.microsoft.com/office/drawing/2014/main" id="{84B45E86-6C1D-4761-4615-EFFE3726F016}"/>
                      </a:ext>
                    </a:extLst>
                  </p14:cNvPr>
                  <p14:cNvContentPartPr/>
                  <p14:nvPr/>
                </p14:nvContentPartPr>
                <p14:xfrm>
                  <a:off x="12013005" y="2437405"/>
                  <a:ext cx="49680" cy="10800"/>
                </p14:xfrm>
              </p:contentPart>
            </mc:Choice>
            <mc:Fallback xmlns="">
              <p:pic>
                <p:nvPicPr>
                  <p:cNvPr id="31" name="Ink 30">
                    <a:extLst>
                      <a:ext uri="{FF2B5EF4-FFF2-40B4-BE49-F238E27FC236}">
                        <a16:creationId xmlns:a16="http://schemas.microsoft.com/office/drawing/2014/main" id="{16C1598A-4EC4-29AE-B307-564F6DEBAFF4}"/>
                      </a:ext>
                    </a:extLst>
                  </p:cNvPr>
                  <p:cNvPicPr/>
                  <p:nvPr/>
                </p:nvPicPr>
                <p:blipFill>
                  <a:blip r:embed="rId13"/>
                  <a:stretch>
                    <a:fillRect/>
                  </a:stretch>
                </p:blipFill>
                <p:spPr>
                  <a:xfrm>
                    <a:off x="12007953" y="2432111"/>
                    <a:ext cx="59995" cy="21176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4">
                <p14:nvContentPartPr>
                  <p14:cNvPr id="31" name="Ink 30">
                    <a:extLst>
                      <a:ext uri="{FF2B5EF4-FFF2-40B4-BE49-F238E27FC236}">
                        <a16:creationId xmlns:a16="http://schemas.microsoft.com/office/drawing/2014/main" id="{7C9F6427-BD09-D05E-4A0C-F9ACDE6732E7}"/>
                      </a:ext>
                    </a:extLst>
                  </p14:cNvPr>
                  <p14:cNvContentPartPr/>
                  <p14:nvPr/>
                </p14:nvContentPartPr>
                <p14:xfrm>
                  <a:off x="12068805" y="2438845"/>
                  <a:ext cx="360" cy="360"/>
                </p14:xfrm>
              </p:contentPart>
            </mc:Choice>
            <mc:Fallback xmlns="">
              <p:pic>
                <p:nvPicPr>
                  <p:cNvPr id="32" name="Ink 31">
                    <a:extLst>
                      <a:ext uri="{FF2B5EF4-FFF2-40B4-BE49-F238E27FC236}">
                        <a16:creationId xmlns:a16="http://schemas.microsoft.com/office/drawing/2014/main" id="{C366AE07-711D-4F51-C4F0-BFA264A46CB3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12060165" y="2429845"/>
                    <a:ext cx="18000" cy="18000"/>
                  </a:xfrm>
                  <a:prstGeom prst="rect">
                    <a:avLst/>
                  </a:prstGeom>
                </p:spPr>
              </p:pic>
            </mc:Fallback>
          </mc:AlternateContent>
        </p:grpSp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D84C3D75-5A55-E102-B8D7-ED2F343E1C3D}"/>
                    </a:ext>
                  </a:extLst>
                </p14:cNvPr>
                <p14:cNvContentPartPr/>
                <p14:nvPr/>
              </p14:nvContentPartPr>
              <p14:xfrm>
                <a:off x="12007245" y="3578490"/>
                <a:ext cx="157320" cy="42120"/>
              </p14:xfrm>
            </p:contentPart>
          </mc:Choice>
          <mc:Fallback xmlns=""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80B2D790-17A1-DC67-AA2E-4BA84E144619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1998605" y="3569490"/>
                  <a:ext cx="174960" cy="59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C74589F4-80E7-6A86-8A4A-1D7EA6C90989}"/>
                    </a:ext>
                  </a:extLst>
                </p14:cNvPr>
                <p14:cNvContentPartPr/>
                <p14:nvPr/>
              </p14:nvContentPartPr>
              <p14:xfrm>
                <a:off x="11928765" y="3614130"/>
                <a:ext cx="360" cy="36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FA817A06-77EE-917B-8037-0FF449E2F6A3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1920125" y="360549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FA817463-0B14-34A7-C089-A4C1FFC4ECF1}"/>
                    </a:ext>
                  </a:extLst>
                </p14:cNvPr>
                <p14:cNvContentPartPr/>
                <p14:nvPr/>
              </p14:nvContentPartPr>
              <p14:xfrm>
                <a:off x="11896365" y="3620970"/>
                <a:ext cx="360" cy="360"/>
              </p14:xfrm>
            </p:contentPart>
          </mc:Choice>
          <mc:Fallback xmlns="">
            <p:pic>
              <p:nvPicPr>
                <p:cNvPr id="48" name="Ink 47">
                  <a:extLst>
                    <a:ext uri="{FF2B5EF4-FFF2-40B4-BE49-F238E27FC236}">
                      <a16:creationId xmlns:a16="http://schemas.microsoft.com/office/drawing/2014/main" id="{2EE55F9F-4DCB-B8DA-3F3D-AA59FF45C7EA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1887725" y="361233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D6704BF3-5AD2-F908-2F51-88AF9D693E92}"/>
                </a:ext>
              </a:extLst>
            </p:cNvPr>
            <p:cNvGrpSpPr/>
            <p:nvPr/>
          </p:nvGrpSpPr>
          <p:grpSpPr>
            <a:xfrm>
              <a:off x="11909325" y="3598290"/>
              <a:ext cx="119520" cy="30600"/>
              <a:chOff x="11909325" y="3598290"/>
              <a:chExt cx="119520" cy="30600"/>
            </a:xfrm>
          </p:grpSpPr>
          <mc:AlternateContent xmlns:mc="http://schemas.openxmlformats.org/markup-compatibility/2006" xmlns:p14="http://schemas.microsoft.com/office/powerpoint/2010/main">
            <mc:Choice Requires="p14">
              <p:contentPart p14:bwMode="auto" r:id="rId20">
                <p14:nvContentPartPr>
                  <p14:cNvPr id="21" name="Ink 20">
                    <a:extLst>
                      <a:ext uri="{FF2B5EF4-FFF2-40B4-BE49-F238E27FC236}">
                        <a16:creationId xmlns:a16="http://schemas.microsoft.com/office/drawing/2014/main" id="{FAD69602-08FE-0AB7-A89C-502FFC341673}"/>
                      </a:ext>
                    </a:extLst>
                  </p14:cNvPr>
                  <p14:cNvContentPartPr/>
                  <p14:nvPr/>
                </p14:nvContentPartPr>
                <p14:xfrm>
                  <a:off x="11935965" y="3598290"/>
                  <a:ext cx="62280" cy="11520"/>
                </p14:xfrm>
              </p:contentPart>
            </mc:Choice>
            <mc:Fallback xmlns="">
              <p:pic>
                <p:nvPicPr>
                  <p:cNvPr id="35" name="Ink 34">
                    <a:extLst>
                      <a:ext uri="{FF2B5EF4-FFF2-40B4-BE49-F238E27FC236}">
                        <a16:creationId xmlns:a16="http://schemas.microsoft.com/office/drawing/2014/main" id="{6467E98D-4469-8E17-F6E6-9CA7E285B55F}"/>
                      </a:ext>
                    </a:extLst>
                  </p:cNvPr>
                  <p:cNvPicPr/>
                  <p:nvPr/>
                </p:nvPicPr>
                <p:blipFill>
                  <a:blip r:embed="rId21"/>
                  <a:stretch>
                    <a:fillRect/>
                  </a:stretch>
                </p:blipFill>
                <p:spPr>
                  <a:xfrm>
                    <a:off x="11926965" y="3589650"/>
                    <a:ext cx="79920" cy="291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2">
                <p14:nvContentPartPr>
                  <p14:cNvPr id="22" name="Ink 21">
                    <a:extLst>
                      <a:ext uri="{FF2B5EF4-FFF2-40B4-BE49-F238E27FC236}">
                        <a16:creationId xmlns:a16="http://schemas.microsoft.com/office/drawing/2014/main" id="{C364808F-A726-F160-7306-C5015BD34390}"/>
                      </a:ext>
                    </a:extLst>
                  </p14:cNvPr>
                  <p14:cNvContentPartPr/>
                  <p14:nvPr/>
                </p14:nvContentPartPr>
                <p14:xfrm>
                  <a:off x="12011565" y="3622050"/>
                  <a:ext cx="17280" cy="6840"/>
                </p14:xfrm>
              </p:contentPart>
            </mc:Choice>
            <mc:Fallback xmlns="">
              <p:pic>
                <p:nvPicPr>
                  <p:cNvPr id="36" name="Ink 35">
                    <a:extLst>
                      <a:ext uri="{FF2B5EF4-FFF2-40B4-BE49-F238E27FC236}">
                        <a16:creationId xmlns:a16="http://schemas.microsoft.com/office/drawing/2014/main" id="{CFFACE05-48D5-419A-3A86-DCD6DFDCB4B0}"/>
                      </a:ext>
                    </a:extLst>
                  </p:cNvPr>
                  <p:cNvPicPr/>
                  <p:nvPr/>
                </p:nvPicPr>
                <p:blipFill>
                  <a:blip r:embed="rId23"/>
                  <a:stretch>
                    <a:fillRect/>
                  </a:stretch>
                </p:blipFill>
                <p:spPr>
                  <a:xfrm>
                    <a:off x="12002925" y="3613050"/>
                    <a:ext cx="34920" cy="244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4">
                <p14:nvContentPartPr>
                  <p14:cNvPr id="23" name="Ink 22">
                    <a:extLst>
                      <a:ext uri="{FF2B5EF4-FFF2-40B4-BE49-F238E27FC236}">
                        <a16:creationId xmlns:a16="http://schemas.microsoft.com/office/drawing/2014/main" id="{E516F538-8BEA-B1C3-0389-D7485A652FC8}"/>
                      </a:ext>
                    </a:extLst>
                  </p14:cNvPr>
                  <p14:cNvContentPartPr/>
                  <p14:nvPr/>
                </p14:nvContentPartPr>
                <p14:xfrm>
                  <a:off x="11909325" y="3617010"/>
                  <a:ext cx="360" cy="360"/>
                </p14:xfrm>
              </p:contentPart>
            </mc:Choice>
            <mc:Fallback xmlns="">
              <p:pic>
                <p:nvPicPr>
                  <p:cNvPr id="42" name="Ink 41">
                    <a:extLst>
                      <a:ext uri="{FF2B5EF4-FFF2-40B4-BE49-F238E27FC236}">
                        <a16:creationId xmlns:a16="http://schemas.microsoft.com/office/drawing/2014/main" id="{B575CC3F-BB3E-2666-A305-1115A4E45144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11900325" y="3608010"/>
                    <a:ext cx="18000" cy="18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5">
                <p14:nvContentPartPr>
                  <p14:cNvPr id="24" name="Ink 23">
                    <a:extLst>
                      <a:ext uri="{FF2B5EF4-FFF2-40B4-BE49-F238E27FC236}">
                        <a16:creationId xmlns:a16="http://schemas.microsoft.com/office/drawing/2014/main" id="{4CB6089E-B751-885E-85F6-E183EB336522}"/>
                      </a:ext>
                    </a:extLst>
                  </p14:cNvPr>
                  <p14:cNvContentPartPr/>
                  <p14:nvPr/>
                </p14:nvContentPartPr>
                <p14:xfrm>
                  <a:off x="11941365" y="3609090"/>
                  <a:ext cx="360" cy="360"/>
                </p14:xfrm>
              </p:contentPart>
            </mc:Choice>
            <mc:Fallback xmlns="">
              <p:pic>
                <p:nvPicPr>
                  <p:cNvPr id="45" name="Ink 44">
                    <a:extLst>
                      <a:ext uri="{FF2B5EF4-FFF2-40B4-BE49-F238E27FC236}">
                        <a16:creationId xmlns:a16="http://schemas.microsoft.com/office/drawing/2014/main" id="{8EB1B7DF-ED85-9F0F-5FD9-E9992AC5247C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11932725" y="3600090"/>
                    <a:ext cx="18000" cy="18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6">
                <p14:nvContentPartPr>
                  <p14:cNvPr id="25" name="Ink 24">
                    <a:extLst>
                      <a:ext uri="{FF2B5EF4-FFF2-40B4-BE49-F238E27FC236}">
                        <a16:creationId xmlns:a16="http://schemas.microsoft.com/office/drawing/2014/main" id="{1A6C18D5-FB3E-0A8D-ADDC-058090D9ABC9}"/>
                      </a:ext>
                    </a:extLst>
                  </p14:cNvPr>
                  <p14:cNvContentPartPr/>
                  <p14:nvPr/>
                </p14:nvContentPartPr>
                <p14:xfrm>
                  <a:off x="11931645" y="3612690"/>
                  <a:ext cx="360" cy="360"/>
                </p14:xfrm>
              </p:contentPart>
            </mc:Choice>
            <mc:Fallback xmlns="">
              <p:pic>
                <p:nvPicPr>
                  <p:cNvPr id="51" name="Ink 50">
                    <a:extLst>
                      <a:ext uri="{FF2B5EF4-FFF2-40B4-BE49-F238E27FC236}">
                        <a16:creationId xmlns:a16="http://schemas.microsoft.com/office/drawing/2014/main" id="{16848110-D2D2-86FB-E81E-7D2F83EAF906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11923005" y="3603690"/>
                    <a:ext cx="18000" cy="18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7">
                <p14:nvContentPartPr>
                  <p14:cNvPr id="26" name="Ink 25">
                    <a:extLst>
                      <a:ext uri="{FF2B5EF4-FFF2-40B4-BE49-F238E27FC236}">
                        <a16:creationId xmlns:a16="http://schemas.microsoft.com/office/drawing/2014/main" id="{D0852D8C-C553-1C33-FD63-2B229849EE96}"/>
                      </a:ext>
                    </a:extLst>
                  </p14:cNvPr>
                  <p14:cNvContentPartPr/>
                  <p14:nvPr/>
                </p14:nvContentPartPr>
                <p14:xfrm>
                  <a:off x="11924085" y="3615210"/>
                  <a:ext cx="360" cy="360"/>
                </p14:xfrm>
              </p:contentPart>
            </mc:Choice>
            <mc:Fallback xmlns="">
              <p:pic>
                <p:nvPicPr>
                  <p:cNvPr id="54" name="Ink 53">
                    <a:extLst>
                      <a:ext uri="{FF2B5EF4-FFF2-40B4-BE49-F238E27FC236}">
                        <a16:creationId xmlns:a16="http://schemas.microsoft.com/office/drawing/2014/main" id="{9C11CA87-F04A-1E75-10D1-A879FB7824B0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11915085" y="3606210"/>
                    <a:ext cx="18000" cy="18000"/>
                  </a:xfrm>
                  <a:prstGeom prst="rect">
                    <a:avLst/>
                  </a:prstGeom>
                </p:spPr>
              </p:pic>
            </mc:Fallback>
          </mc:AlternateContent>
        </p:grp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06EC373B-EC38-AF5C-F2F1-6FFE90FE372E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4214" y="2033400"/>
            <a:ext cx="3291840" cy="24688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A8F696F-4287-A55D-6CBF-45AF275DBEE8}"/>
              </a:ext>
            </a:extLst>
          </p:cNvPr>
          <p:cNvSpPr txBox="1"/>
          <p:nvPr/>
        </p:nvSpPr>
        <p:spPr>
          <a:xfrm>
            <a:off x="6997498" y="4186809"/>
            <a:ext cx="181378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noProof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Full time-series of the experiment data were not available. Based on engineering judgement, an appropriate range of inlet temperatures were chosen, and minimum error is indicated.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D9D89136-2F49-F284-7A59-4CAB411AB7DD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71567" y="2033400"/>
            <a:ext cx="3291840" cy="2468880"/>
          </a:xfrm>
          <a:prstGeom prst="rect">
            <a:avLst/>
          </a:prstGeom>
        </p:spPr>
      </p:pic>
      <p:sp>
        <p:nvSpPr>
          <p:cNvPr id="43" name="Content Placeholder 8">
            <a:extLst>
              <a:ext uri="{FF2B5EF4-FFF2-40B4-BE49-F238E27FC236}">
                <a16:creationId xmlns:a16="http://schemas.microsoft.com/office/drawing/2014/main" id="{063DCE15-5AB0-1C04-8A4A-83F878690D52}"/>
              </a:ext>
            </a:extLst>
          </p:cNvPr>
          <p:cNvSpPr txBox="1">
            <a:spLocks/>
          </p:cNvSpPr>
          <p:nvPr/>
        </p:nvSpPr>
        <p:spPr bwMode="auto">
          <a:xfrm>
            <a:off x="3671134" y="4729444"/>
            <a:ext cx="3141732" cy="395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66CC"/>
              </a:buClr>
              <a:buSzPct val="110000"/>
              <a:buFont typeface="Arial" charset="0"/>
              <a:buNone/>
              <a:defRPr sz="20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1pPr>
            <a:lvl2pPr marL="45720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sz="16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2pPr>
            <a:lvl3pPr marL="914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Tx/>
              <a:buSzPct val="110000"/>
              <a:buFont typeface="Arial" panose="020B0604020202020204" pitchFamily="34" charset="0"/>
              <a:buChar char="−"/>
              <a:defRPr sz="12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2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4pPr>
            <a:lvl5pPr marL="1828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Tx/>
              <a:buSzPct val="110000"/>
              <a:buFont typeface="Arial" charset="0"/>
              <a:buChar char="»"/>
              <a:defRPr sz="12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/>
            <a:r>
              <a:rPr lang="en-GB" sz="700" noProof="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 measurements are unavailable, but higher ullage temperature predicted by the CFD simulation are consistent with higher helium specific heat and faster tank pressurization rate</a:t>
            </a:r>
          </a:p>
        </p:txBody>
      </p:sp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3EA6EC6C-AC75-5012-89A5-22BAB126FC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5804854"/>
              </p:ext>
            </p:extLst>
          </p:nvPr>
        </p:nvGraphicFramePr>
        <p:xfrm>
          <a:off x="6783285" y="1152351"/>
          <a:ext cx="2272835" cy="29260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08718">
                  <a:extLst>
                    <a:ext uri="{9D8B030D-6E8A-4147-A177-3AD203B41FA5}">
                      <a16:colId xmlns:a16="http://schemas.microsoft.com/office/drawing/2014/main" val="252221623"/>
                    </a:ext>
                  </a:extLst>
                </a:gridCol>
                <a:gridCol w="1164117">
                  <a:extLst>
                    <a:ext uri="{9D8B030D-6E8A-4147-A177-3AD203B41FA5}">
                      <a16:colId xmlns:a16="http://schemas.microsoft.com/office/drawing/2014/main" val="2764040462"/>
                    </a:ext>
                  </a:extLst>
                </a:gridCol>
              </a:tblGrid>
              <a:tr h="211490">
                <a:tc>
                  <a:txBody>
                    <a:bodyPr/>
                    <a:lstStyle/>
                    <a:p>
                      <a:pPr algn="ctr"/>
                      <a:r>
                        <a:rPr lang="en-GB" sz="1200" noProof="0" dirty="0"/>
                        <a:t>Experiment </a:t>
                      </a: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noProof="0" dirty="0"/>
                        <a:t>Pressurant Requirement Error (%)</a:t>
                      </a:r>
                    </a:p>
                  </a:txBody>
                  <a:tcPr marL="137160" marR="137160" marT="68580" marB="68580" anchor="ctr"/>
                </a:tc>
                <a:extLst>
                  <a:ext uri="{0D108BD9-81ED-4DB2-BD59-A6C34878D82A}">
                    <a16:rowId xmlns:a16="http://schemas.microsoft.com/office/drawing/2014/main" val="36525254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noProof="0" dirty="0"/>
                        <a:t>N200r*</a:t>
                      </a: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noProof="0" dirty="0"/>
                        <a:t>0.1</a:t>
                      </a:r>
                    </a:p>
                  </a:txBody>
                  <a:tcPr marL="137160" marR="137160" marT="68580" marB="68580" anchor="ctr"/>
                </a:tc>
                <a:extLst>
                  <a:ext uri="{0D108BD9-81ED-4DB2-BD59-A6C34878D82A}">
                    <a16:rowId xmlns:a16="http://schemas.microsoft.com/office/drawing/2014/main" val="3278539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noProof="0" dirty="0"/>
                        <a:t>N400c*</a:t>
                      </a: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noProof="0" dirty="0"/>
                        <a:t>8.6</a:t>
                      </a:r>
                    </a:p>
                  </a:txBody>
                  <a:tcPr marL="137160" marR="137160" marT="68580" marB="68580" anchor="ctr"/>
                </a:tc>
                <a:extLst>
                  <a:ext uri="{0D108BD9-81ED-4DB2-BD59-A6C34878D82A}">
                    <a16:rowId xmlns:a16="http://schemas.microsoft.com/office/drawing/2014/main" val="8545909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noProof="0" dirty="0"/>
                        <a:t>N200a*</a:t>
                      </a: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noProof="0" dirty="0"/>
                        <a:t>7.5</a:t>
                      </a:r>
                    </a:p>
                  </a:txBody>
                  <a:tcPr marL="137160" marR="137160" marT="68580" marB="68580" anchor="ctr"/>
                </a:tc>
                <a:extLst>
                  <a:ext uri="{0D108BD9-81ED-4DB2-BD59-A6C34878D82A}">
                    <a16:rowId xmlns:a16="http://schemas.microsoft.com/office/drawing/2014/main" val="37752596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noProof="0" dirty="0"/>
                        <a:t>N200h*</a:t>
                      </a: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noProof="0" dirty="0"/>
                        <a:t>4.3</a:t>
                      </a:r>
                    </a:p>
                  </a:txBody>
                  <a:tcPr marL="137160" marR="137160" marT="68580" marB="68580" anchor="ctr"/>
                </a:tc>
                <a:extLst>
                  <a:ext uri="{0D108BD9-81ED-4DB2-BD59-A6C34878D82A}">
                    <a16:rowId xmlns:a16="http://schemas.microsoft.com/office/drawing/2014/main" val="8731910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noProof="0" dirty="0"/>
                        <a:t>N300h</a:t>
                      </a: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noProof="0" dirty="0"/>
                        <a:t>4.0</a:t>
                      </a:r>
                    </a:p>
                  </a:txBody>
                  <a:tcPr marL="137160" marR="137160" marT="68580" marB="68580" anchor="ctr"/>
                </a:tc>
                <a:extLst>
                  <a:ext uri="{0D108BD9-81ED-4DB2-BD59-A6C34878D82A}">
                    <a16:rowId xmlns:a16="http://schemas.microsoft.com/office/drawing/2014/main" val="14454555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noProof="0" dirty="0"/>
                        <a:t>He400c*</a:t>
                      </a: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noProof="0" dirty="0"/>
                        <a:t>4.9</a:t>
                      </a:r>
                    </a:p>
                  </a:txBody>
                  <a:tcPr marL="137160" marR="137160" marT="68580" marB="68580" anchor="ctr"/>
                </a:tc>
                <a:extLst>
                  <a:ext uri="{0D108BD9-81ED-4DB2-BD59-A6C34878D82A}">
                    <a16:rowId xmlns:a16="http://schemas.microsoft.com/office/drawing/2014/main" val="25841208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noProof="0" dirty="0"/>
                        <a:t>He400h</a:t>
                      </a:r>
                    </a:p>
                  </a:txBody>
                  <a:tcPr marL="137160" marR="137160" marT="68580" marB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noProof="0" dirty="0"/>
                        <a:t>4.2</a:t>
                      </a:r>
                    </a:p>
                  </a:txBody>
                  <a:tcPr marL="137160" marR="137160" marT="68580" marB="68580" anchor="ctr"/>
                </a:tc>
                <a:extLst>
                  <a:ext uri="{0D108BD9-81ED-4DB2-BD59-A6C34878D82A}">
                    <a16:rowId xmlns:a16="http://schemas.microsoft.com/office/drawing/2014/main" val="3443134149"/>
                  </a:ext>
                </a:extLst>
              </a:tr>
            </a:tbl>
          </a:graphicData>
        </a:graphic>
      </p:graphicFrame>
      <p:sp>
        <p:nvSpPr>
          <p:cNvPr id="45" name="Content Placeholder 8">
            <a:extLst>
              <a:ext uri="{FF2B5EF4-FFF2-40B4-BE49-F238E27FC236}">
                <a16:creationId xmlns:a16="http://schemas.microsoft.com/office/drawing/2014/main" id="{D862258A-D88B-51C3-F355-5AF9DD457C46}"/>
              </a:ext>
            </a:extLst>
          </p:cNvPr>
          <p:cNvSpPr txBox="1">
            <a:spLocks/>
          </p:cNvSpPr>
          <p:nvPr/>
        </p:nvSpPr>
        <p:spPr bwMode="auto">
          <a:xfrm>
            <a:off x="6783285" y="654317"/>
            <a:ext cx="2242206" cy="43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66CC"/>
              </a:buClr>
              <a:buSzPct val="110000"/>
              <a:buFont typeface="Arial" charset="0"/>
              <a:buNone/>
              <a:defRPr sz="20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1pPr>
            <a:lvl2pPr marL="45720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sz="16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2pPr>
            <a:lvl3pPr marL="914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Tx/>
              <a:buSzPct val="110000"/>
              <a:buFont typeface="Arial" panose="020B0604020202020204" pitchFamily="34" charset="0"/>
              <a:buChar char="−"/>
              <a:defRPr sz="12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sz="12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4pPr>
            <a:lvl5pPr marL="1828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Tx/>
              <a:buSzPct val="110000"/>
              <a:buFont typeface="Arial" charset="0"/>
              <a:buChar char="»"/>
              <a:defRPr sz="1200" b="0" i="0" kern="1200">
                <a:solidFill>
                  <a:schemeClr val="tx1"/>
                </a:solidFill>
                <a:latin typeface="CMU Sans Serif Medium" panose="02000603000000000000" pitchFamily="2" charset="0"/>
                <a:ea typeface="+mn-ea"/>
                <a:cs typeface="CMU Sans Serif Medium" panose="02000603000000000000" pitchFamily="2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/>
            <a:r>
              <a:rPr lang="en-GB" sz="1200" i="1" noProof="0" dirty="0">
                <a:latin typeface="Arial" panose="020B0604020202020204" pitchFamily="34" charset="0"/>
                <a:cs typeface="Arial" panose="020B0604020202020204" pitchFamily="34" charset="0"/>
              </a:rPr>
              <a:t>Excellent Pressurant Mas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en-GB" sz="1200" i="1" noProof="0" dirty="0">
                <a:latin typeface="Arial" panose="020B0604020202020204" pitchFamily="34" charset="0"/>
                <a:cs typeface="Arial" panose="020B0604020202020204" pitchFamily="34" charset="0"/>
              </a:rPr>
              <a:t>Prediction across Seven Tests</a:t>
            </a:r>
          </a:p>
        </p:txBody>
      </p:sp>
    </p:spTree>
    <p:extLst>
      <p:ext uri="{BB962C8B-B14F-4D97-AF65-F5344CB8AC3E}">
        <p14:creationId xmlns:p14="http://schemas.microsoft.com/office/powerpoint/2010/main" val="3660954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EFEE3-C418-DD70-D82D-4FFFA74FE7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8721B61-948F-B72C-1C5C-10BEC0913CA6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sz="2000"/>
              <a:t>Conclusion</a:t>
            </a:r>
            <a:endParaRPr lang="en-US" sz="20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0CEA34-CDBC-0DE5-CDEA-B5E90AD9C4C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04202" y="834886"/>
            <a:ext cx="8105710" cy="4015019"/>
          </a:xfrm>
        </p:spPr>
        <p:txBody>
          <a:bodyPr numCol="1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ym typeface="Wingdings" pitchFamily="2" charset="2"/>
              </a:rPr>
              <a:t>Validated CFD model for autogenous and helium pressurization operation</a:t>
            </a:r>
          </a:p>
          <a:p>
            <a:pPr marL="635000" lvl="1" indent="-277813"/>
            <a:r>
              <a:rPr lang="en-GB" sz="1600" dirty="0">
                <a:sym typeface="Wingdings" pitchFamily="2" charset="2"/>
              </a:rPr>
              <a:t>Careful interface turbulence transport </a:t>
            </a:r>
            <a:r>
              <a:rPr lang="en-GB" sz="1600" dirty="0" err="1">
                <a:sym typeface="Wingdings" pitchFamily="2" charset="2"/>
              </a:rPr>
              <a:t>modeling</a:t>
            </a:r>
            <a:r>
              <a:rPr lang="en-GB" sz="1600" dirty="0">
                <a:sym typeface="Wingdings" pitchFamily="2" charset="2"/>
              </a:rPr>
              <a:t> necessary for accurate predictions</a:t>
            </a:r>
          </a:p>
          <a:p>
            <a:pPr marL="635000" lvl="1" indent="-277813"/>
            <a:r>
              <a:rPr lang="en-GB" sz="1600" dirty="0">
                <a:sym typeface="Wingdings" pitchFamily="2" charset="2"/>
              </a:rPr>
              <a:t>Post-pressurization pressure drop is well predicted for autogenous pressurization but is unsatisfactory for helium pressurization</a:t>
            </a:r>
          </a:p>
          <a:p>
            <a:pPr marL="635000" lvl="1" indent="-277813"/>
            <a:endParaRPr lang="en-GB" sz="1000" dirty="0">
              <a:sym typeface="Wingdings" pitchFamily="2" charset="2"/>
            </a:endParaRPr>
          </a:p>
          <a:p>
            <a:pPr defTabSz="914400">
              <a:buSzTx/>
            </a:pPr>
            <a:r>
              <a:rPr lang="en-GB" sz="1600" u="sng" dirty="0">
                <a:ea typeface="CMU Sans Serif Medium" panose="02000603000000000000" pitchFamily="2" charset="0"/>
              </a:rPr>
              <a:t>Further Work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en-GB" sz="1600" dirty="0">
                <a:ea typeface="CMU Sans Serif Medium" panose="02000603000000000000" pitchFamily="2" charset="0"/>
              </a:rPr>
              <a:t>Identify and address root causes for unsatisfactory post-pressurization pressure drop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r>
              <a:rPr lang="en-GB" sz="1600" dirty="0">
                <a:ea typeface="CMU Sans Serif Medium" panose="02000603000000000000" pitchFamily="2" charset="0"/>
              </a:rPr>
              <a:t>Validate with moving and morphing interfaces – more complex CFM operations</a:t>
            </a:r>
          </a:p>
          <a:p>
            <a:pPr marL="342900" indent="-342900" defTabSz="914400">
              <a:buFont typeface="Arial" panose="020B0604020202020204" pitchFamily="34" charset="0"/>
              <a:buChar char="•"/>
            </a:pPr>
            <a:endParaRPr lang="en-GB" sz="1000" dirty="0">
              <a:sym typeface="Wingdings" pitchFamily="2" charset="2"/>
            </a:endParaRPr>
          </a:p>
          <a:p>
            <a:r>
              <a:rPr lang="en-GB" sz="1600" b="1" dirty="0"/>
              <a:t>Successful validation across propellant tanks of all sizes, different cryogens, and varying CFM operations using the same </a:t>
            </a:r>
            <a:r>
              <a:rPr lang="en-GB" sz="1600" b="1" dirty="0" err="1"/>
              <a:t>modeling</a:t>
            </a:r>
            <a:r>
              <a:rPr lang="en-GB" sz="1600" b="1" dirty="0"/>
              <a:t> approach demonstrate wide model applicability for supporting NASA’s future spaceflight missions</a:t>
            </a:r>
          </a:p>
          <a:p>
            <a:endParaRPr lang="en-GB" sz="1500" dirty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077924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NASA 1">
      <a:dk1>
        <a:srgbClr val="000000"/>
      </a:dk1>
      <a:lt1>
        <a:srgbClr val="FFFFFF"/>
      </a:lt1>
      <a:dk2>
        <a:srgbClr val="959499"/>
      </a:dk2>
      <a:lt2>
        <a:srgbClr val="E7E6E6"/>
      </a:lt2>
      <a:accent1>
        <a:srgbClr val="E3022B"/>
      </a:accent1>
      <a:accent2>
        <a:srgbClr val="0031A0"/>
      </a:accent2>
      <a:accent3>
        <a:srgbClr val="EA6F24"/>
      </a:accent3>
      <a:accent4>
        <a:srgbClr val="45DA84"/>
      </a:accent4>
      <a:accent5>
        <a:srgbClr val="1A67E2"/>
      </a:accent5>
      <a:accent6>
        <a:srgbClr val="F54137"/>
      </a:accent6>
      <a:hlink>
        <a:srgbClr val="1A67E2"/>
      </a:hlink>
      <a:folHlink>
        <a:srgbClr val="44434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ASA - Enterprise Presentation Template" id="{80B37F3F-CA32-F94B-8EBD-89EB2779D808}" vid="{65DBE209-EEFF-7044-A67F-6E5F56460A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382f389-f8b9-47c4-8b33-ecab63bd8907" xsi:nil="true"/>
    <lcf76f155ced4ddcb4097134ff3c332f xmlns="8850a0b8-2d28-4964-8703-959ed7b1ab4e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C8833384EBD34FB1C0BCC01D72F371" ma:contentTypeVersion="15" ma:contentTypeDescription="Create a new document." ma:contentTypeScope="" ma:versionID="436be92fc830956eca6dfa5f09b8449e">
  <xsd:schema xmlns:xsd="http://www.w3.org/2001/XMLSchema" xmlns:xs="http://www.w3.org/2001/XMLSchema" xmlns:p="http://schemas.microsoft.com/office/2006/metadata/properties" xmlns:ns2="8850a0b8-2d28-4964-8703-959ed7b1ab4e" xmlns:ns3="9382f389-f8b9-47c4-8b33-ecab63bd8907" targetNamespace="http://schemas.microsoft.com/office/2006/metadata/properties" ma:root="true" ma:fieldsID="603126437d3bf39485bdbe2ee630947a" ns2:_="" ns3:_="">
    <xsd:import namespace="8850a0b8-2d28-4964-8703-959ed7b1ab4e"/>
    <xsd:import namespace="9382f389-f8b9-47c4-8b33-ecab63bd890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50a0b8-2d28-4964-8703-959ed7b1ab4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0fb68aea-d2ee-4a6c-85e6-e4b5686e96e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82f389-f8b9-47c4-8b33-ecab63bd8907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a641bedb-1f0a-4142-879b-0dbb573db61b}" ma:internalName="TaxCatchAll" ma:showField="CatchAllData" ma:web="9382f389-f8b9-47c4-8b33-ecab63bd89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62167B4-51AB-4A97-86B0-C15B3E951855}">
  <ds:schemaRefs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9382f389-f8b9-47c4-8b33-ecab63bd8907"/>
    <ds:schemaRef ds:uri="http://schemas.openxmlformats.org/package/2006/metadata/core-properties"/>
    <ds:schemaRef ds:uri="http://schemas.microsoft.com/office/2006/metadata/properties"/>
    <ds:schemaRef ds:uri="8850a0b8-2d28-4964-8703-959ed7b1ab4e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87350A6-C620-4C47-8AEE-4226D99CA985}">
  <ds:schemaRefs>
    <ds:schemaRef ds:uri="8850a0b8-2d28-4964-8703-959ed7b1ab4e"/>
    <ds:schemaRef ds:uri="9382f389-f8b9-47c4-8b33-ecab63bd890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B2EF79E-5AA4-44DC-BCC7-E9C79D6F8478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7005d458-45be-48ae-8140-d43da96dd17b}" enabled="0" method="" siteId="{7005d458-45be-48ae-8140-d43da96dd17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</TotalTime>
  <Words>1007</Words>
  <Application>Microsoft Macintosh PowerPoint</Application>
  <PresentationFormat>On-screen Show (16:9)</PresentationFormat>
  <Paragraphs>131</Paragraphs>
  <Slides>9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9" baseType="lpstr">
      <vt:lpstr>Aptos</vt:lpstr>
      <vt:lpstr>Arial</vt:lpstr>
      <vt:lpstr>Avenir Black</vt:lpstr>
      <vt:lpstr>Cambria Math</vt:lpstr>
      <vt:lpstr>CMU Sans Serif Medium</vt:lpstr>
      <vt:lpstr>CMU Serif Roman</vt:lpstr>
      <vt:lpstr>Helvetica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Rager, David (HQ-NA030)</dc:creator>
  <cp:lastModifiedBy>Patel, Chintan S. (MSFC-ER42)[ESSCA]</cp:lastModifiedBy>
  <cp:revision>35</cp:revision>
  <dcterms:created xsi:type="dcterms:W3CDTF">2024-03-05T16:10:16Z</dcterms:created>
  <dcterms:modified xsi:type="dcterms:W3CDTF">2025-11-25T18:14:43Z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0x01010041C8833384EBD34FB1C0BCC01D72F371</vt:lpwstr>
  </property>
  <property fmtid="{D5CDD505-2E9C-101B-9397-08002B2CF9AE}" pid="3" name="MediaServiceImageTags">
    <vt:lpwstr/>
  </property>
</Properties>
</file>