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0" r:id="rId1"/>
    <p:sldMasterId id="2147483721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DM Sans" panose="020B0604020202020204" charset="0"/>
      <p:regular r:id="rId19"/>
      <p:bold r:id="rId20"/>
      <p:italic r:id="rId21"/>
      <p:boldItalic r:id="rId22"/>
    </p:embeddedFont>
    <p:embeddedFont>
      <p:font typeface="DM Sans Light" panose="020B0604020202020204" charset="0"/>
      <p:regular r:id="rId23"/>
      <p:bold r:id="rId24"/>
      <p:italic r:id="rId25"/>
      <p:boldItalic r:id="rId26"/>
    </p:embeddedFont>
    <p:embeddedFont>
      <p:font typeface="DM Sans Medium" panose="020B0604020202020204" charset="0"/>
      <p:regular r:id="rId27"/>
      <p:bold r:id="rId28"/>
      <p:italic r:id="rId29"/>
      <p:boldItalic r:id="rId30"/>
    </p:embeddedFont>
    <p:embeddedFont>
      <p:font typeface="DM Sans SemiBold" panose="020B0604020202020204" charset="0"/>
      <p:regular r:id="rId31"/>
      <p:bold r:id="rId32"/>
      <p:italic r:id="rId33"/>
      <p:boldItalic r:id="rId34"/>
    </p:embeddedFont>
    <p:embeddedFont>
      <p:font typeface="Helvetica Neue" panose="020B0604020202020204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5e6afacc42_0_2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5e6afacc42_0_2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afa568f3ec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afa568f3ec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afa568f3ec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afa568f3ec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3afa568f3ec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3afa568f3ec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afa568f3ec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afa568f3ec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afa568f3ec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3afa568f3ec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3afa568f3ec_1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3afa568f3ec_1_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35e6afacc42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35e6afacc42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3afa568f3e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3afa568f3e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3afa568f3e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3afa568f3e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afa568f3e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3afa568f3e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3afa568f3ec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3afa568f3ec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3afa568f3ec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3afa568f3ec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3afa568f3ec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3afa568f3ec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3afa568f3ec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3afa568f3ec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ard Medium 8">
  <p:cSld name="Title Card Medium 8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 l="1616" t="28535" r="27157" b="11308"/>
          <a:stretch/>
        </p:blipFill>
        <p:spPr>
          <a:xfrm>
            <a:off x="8220" y="-16136"/>
            <a:ext cx="121837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"/>
          <p:cNvSpPr/>
          <p:nvPr/>
        </p:nvSpPr>
        <p:spPr>
          <a:xfrm>
            <a:off x="0" y="-8075"/>
            <a:ext cx="121839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FFFFFF">
                  <a:alpha val="0"/>
                </a:srgbClr>
              </a:gs>
              <a:gs pos="54000">
                <a:schemeClr val="lt1"/>
              </a:gs>
              <a:gs pos="100000">
                <a:schemeClr val="l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;p2" descr="NASA_Insignia-RGB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/>
          <p:nvPr/>
        </p:nvSpPr>
        <p:spPr>
          <a:xfrm>
            <a:off x="1131529" y="323352"/>
            <a:ext cx="24173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982404" y="222069"/>
            <a:ext cx="0" cy="41801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399673" y="991686"/>
            <a:ext cx="4172527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2"/>
          </p:nvPr>
        </p:nvSpPr>
        <p:spPr>
          <a:xfrm>
            <a:off x="399673" y="3565023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3"/>
          </p:nvPr>
        </p:nvSpPr>
        <p:spPr>
          <a:xfrm>
            <a:off x="399673" y="3876515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4"/>
          </p:nvPr>
        </p:nvSpPr>
        <p:spPr>
          <a:xfrm>
            <a:off x="399673" y="5268951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5"/>
          </p:nvPr>
        </p:nvSpPr>
        <p:spPr>
          <a:xfrm>
            <a:off x="399673" y="4267202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6"/>
          </p:nvPr>
        </p:nvSpPr>
        <p:spPr>
          <a:xfrm>
            <a:off x="399673" y="4578691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7"/>
          </p:nvPr>
        </p:nvSpPr>
        <p:spPr>
          <a:xfrm>
            <a:off x="381744" y="1506442"/>
            <a:ext cx="4198475" cy="192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20;p2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21" name="Google Shape;21;p2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 11">
  <p:cSld name="Text  11"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>
            <a:spLocks noGrp="1"/>
          </p:cNvSpPr>
          <p:nvPr>
            <p:ph type="body" idx="1"/>
          </p:nvPr>
        </p:nvSpPr>
        <p:spPr>
          <a:xfrm>
            <a:off x="381744" y="2663688"/>
            <a:ext cx="8621936" cy="76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body" idx="2"/>
          </p:nvPr>
        </p:nvSpPr>
        <p:spPr>
          <a:xfrm>
            <a:off x="388370" y="3468981"/>
            <a:ext cx="11421887" cy="293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11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3"/>
          </p:nvPr>
        </p:nvSpPr>
        <p:spPr>
          <a:xfrm>
            <a:off x="381746" y="2375452"/>
            <a:ext cx="4172527" cy="27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11"/>
          <p:cNvSpPr>
            <a:spLocks noGrp="1"/>
          </p:cNvSpPr>
          <p:nvPr>
            <p:ph type="pic" idx="4"/>
          </p:nvPr>
        </p:nvSpPr>
        <p:spPr>
          <a:xfrm>
            <a:off x="0" y="0"/>
            <a:ext cx="12192000" cy="2385391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cxnSp>
        <p:nvCxnSpPr>
          <p:cNvPr id="140" name="Google Shape;140;p11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141" name="Google Shape;141;p11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1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 13">
  <p:cSld name="Text  13"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"/>
          <p:cNvSpPr/>
          <p:nvPr/>
        </p:nvSpPr>
        <p:spPr>
          <a:xfrm>
            <a:off x="5287339" y="4847953"/>
            <a:ext cx="1414315" cy="1414315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2"/>
          <p:cNvSpPr/>
          <p:nvPr/>
        </p:nvSpPr>
        <p:spPr>
          <a:xfrm>
            <a:off x="5278026" y="1302376"/>
            <a:ext cx="1432941" cy="1432941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2"/>
          <p:cNvSpPr/>
          <p:nvPr/>
        </p:nvSpPr>
        <p:spPr>
          <a:xfrm>
            <a:off x="5278027" y="3075166"/>
            <a:ext cx="1432940" cy="143294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2"/>
          <p:cNvSpPr txBox="1"/>
          <p:nvPr/>
        </p:nvSpPr>
        <p:spPr>
          <a:xfrm>
            <a:off x="8934048" y="7427923"/>
            <a:ext cx="350712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"/>
          <p:cNvSpPr txBox="1">
            <a:spLocks noGrp="1"/>
          </p:cNvSpPr>
          <p:nvPr>
            <p:ph type="body" idx="1"/>
          </p:nvPr>
        </p:nvSpPr>
        <p:spPr>
          <a:xfrm>
            <a:off x="399673" y="457201"/>
            <a:ext cx="4172527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12"/>
          <p:cNvSpPr txBox="1">
            <a:spLocks noGrp="1"/>
          </p:cNvSpPr>
          <p:nvPr>
            <p:ph type="body" idx="2"/>
          </p:nvPr>
        </p:nvSpPr>
        <p:spPr>
          <a:xfrm>
            <a:off x="381745" y="971957"/>
            <a:ext cx="4190455" cy="192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3"/>
          </p:nvPr>
        </p:nvSpPr>
        <p:spPr>
          <a:xfrm>
            <a:off x="399673" y="3073263"/>
            <a:ext cx="4172527" cy="272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12"/>
          <p:cNvSpPr txBox="1">
            <a:spLocks noGrp="1"/>
          </p:cNvSpPr>
          <p:nvPr>
            <p:ph type="body" idx="4"/>
          </p:nvPr>
        </p:nvSpPr>
        <p:spPr>
          <a:xfrm>
            <a:off x="390647" y="3588652"/>
            <a:ext cx="418155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12"/>
          <p:cNvSpPr txBox="1">
            <a:spLocks noGrp="1"/>
          </p:cNvSpPr>
          <p:nvPr>
            <p:ph type="body" idx="5"/>
          </p:nvPr>
        </p:nvSpPr>
        <p:spPr>
          <a:xfrm>
            <a:off x="5264519" y="973825"/>
            <a:ext cx="65457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6"/>
          </p:nvPr>
        </p:nvSpPr>
        <p:spPr>
          <a:xfrm>
            <a:off x="6983781" y="1326136"/>
            <a:ext cx="4826476" cy="137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12"/>
          <p:cNvSpPr txBox="1">
            <a:spLocks noGrp="1"/>
          </p:cNvSpPr>
          <p:nvPr>
            <p:ph type="body" idx="7"/>
          </p:nvPr>
        </p:nvSpPr>
        <p:spPr>
          <a:xfrm>
            <a:off x="6983781" y="3109216"/>
            <a:ext cx="4826476" cy="137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body" idx="8"/>
          </p:nvPr>
        </p:nvSpPr>
        <p:spPr>
          <a:xfrm>
            <a:off x="6993719" y="4892296"/>
            <a:ext cx="4826476" cy="137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12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" name="Google Shape;157;p12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158" name="Google Shape;158;p12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2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5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">
  <p:cSld name="Photo 1"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 txBox="1">
            <a:spLocks noGrp="1"/>
          </p:cNvSpPr>
          <p:nvPr>
            <p:ph type="body" idx="1"/>
          </p:nvPr>
        </p:nvSpPr>
        <p:spPr>
          <a:xfrm>
            <a:off x="381750" y="457200"/>
            <a:ext cx="114285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13"/>
          <p:cNvSpPr>
            <a:spLocks noGrp="1"/>
          </p:cNvSpPr>
          <p:nvPr>
            <p:ph type="pic" idx="2"/>
          </p:nvPr>
        </p:nvSpPr>
        <p:spPr>
          <a:xfrm>
            <a:off x="381745" y="2650376"/>
            <a:ext cx="5638200" cy="36741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pic>
        <p:nvPicPr>
          <p:cNvPr id="163" name="Google Shape;163;p13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3"/>
          <p:cNvSpPr txBox="1">
            <a:spLocks noGrp="1"/>
          </p:cNvSpPr>
          <p:nvPr>
            <p:ph type="body" idx="3"/>
          </p:nvPr>
        </p:nvSpPr>
        <p:spPr>
          <a:xfrm>
            <a:off x="7637730" y="2776451"/>
            <a:ext cx="4172527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body" idx="4"/>
          </p:nvPr>
        </p:nvSpPr>
        <p:spPr>
          <a:xfrm>
            <a:off x="6210286" y="2776451"/>
            <a:ext cx="1257137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body" idx="5"/>
          </p:nvPr>
        </p:nvSpPr>
        <p:spPr>
          <a:xfrm>
            <a:off x="6210286" y="3810000"/>
            <a:ext cx="1257137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body" idx="6"/>
          </p:nvPr>
        </p:nvSpPr>
        <p:spPr>
          <a:xfrm>
            <a:off x="6210286" y="4876800"/>
            <a:ext cx="1257137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7"/>
          </p:nvPr>
        </p:nvSpPr>
        <p:spPr>
          <a:xfrm>
            <a:off x="7637730" y="3810000"/>
            <a:ext cx="4172527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body" idx="8"/>
          </p:nvPr>
        </p:nvSpPr>
        <p:spPr>
          <a:xfrm>
            <a:off x="7637730" y="4876800"/>
            <a:ext cx="4172527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" name="Google Shape;171;p13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172" name="Google Shape;172;p13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0">
  <p:cSld name="Photo 10"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>
            <a:spLocks noGrp="1"/>
          </p:cNvSpPr>
          <p:nvPr>
            <p:ph type="body" idx="1"/>
          </p:nvPr>
        </p:nvSpPr>
        <p:spPr>
          <a:xfrm>
            <a:off x="1957396" y="626388"/>
            <a:ext cx="4062415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14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4"/>
          <p:cNvSpPr txBox="1">
            <a:spLocks noGrp="1"/>
          </p:cNvSpPr>
          <p:nvPr>
            <p:ph type="body" idx="2"/>
          </p:nvPr>
        </p:nvSpPr>
        <p:spPr>
          <a:xfrm>
            <a:off x="381745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14"/>
          <p:cNvSpPr txBox="1">
            <a:spLocks noGrp="1"/>
          </p:cNvSpPr>
          <p:nvPr>
            <p:ph type="body" idx="4"/>
          </p:nvPr>
        </p:nvSpPr>
        <p:spPr>
          <a:xfrm>
            <a:off x="1957396" y="2660904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body" idx="5"/>
          </p:nvPr>
        </p:nvSpPr>
        <p:spPr>
          <a:xfrm>
            <a:off x="1957396" y="4686300"/>
            <a:ext cx="4062415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80" name="Google Shape;180;p14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181" name="Google Shape;181;p14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4"/>
          <p:cNvSpPr/>
          <p:nvPr/>
        </p:nvSpPr>
        <p:spPr>
          <a:xfrm>
            <a:off x="381741" y="4756051"/>
            <a:ext cx="1414315" cy="1414315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4"/>
          <p:cNvSpPr/>
          <p:nvPr/>
        </p:nvSpPr>
        <p:spPr>
          <a:xfrm>
            <a:off x="381741" y="742654"/>
            <a:ext cx="1432941" cy="1432941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4"/>
          <p:cNvSpPr/>
          <p:nvPr/>
        </p:nvSpPr>
        <p:spPr>
          <a:xfrm>
            <a:off x="381742" y="2756497"/>
            <a:ext cx="1432940" cy="143294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4"/>
          <p:cNvSpPr txBox="1">
            <a:spLocks noGrp="1"/>
          </p:cNvSpPr>
          <p:nvPr>
            <p:ph type="body" idx="6"/>
          </p:nvPr>
        </p:nvSpPr>
        <p:spPr>
          <a:xfrm>
            <a:off x="7816755" y="623890"/>
            <a:ext cx="4062415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body" idx="7"/>
          </p:nvPr>
        </p:nvSpPr>
        <p:spPr>
          <a:xfrm>
            <a:off x="7816755" y="2664502"/>
            <a:ext cx="4062415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body" idx="8"/>
          </p:nvPr>
        </p:nvSpPr>
        <p:spPr>
          <a:xfrm>
            <a:off x="7816755" y="4683802"/>
            <a:ext cx="4062415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14"/>
          <p:cNvSpPr/>
          <p:nvPr/>
        </p:nvSpPr>
        <p:spPr>
          <a:xfrm>
            <a:off x="6241100" y="4753553"/>
            <a:ext cx="1414315" cy="1414315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4"/>
          <p:cNvSpPr/>
          <p:nvPr/>
        </p:nvSpPr>
        <p:spPr>
          <a:xfrm>
            <a:off x="6241100" y="740156"/>
            <a:ext cx="1432941" cy="1432941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"/>
          <p:cNvSpPr/>
          <p:nvPr/>
        </p:nvSpPr>
        <p:spPr>
          <a:xfrm>
            <a:off x="6241101" y="2753999"/>
            <a:ext cx="1432940" cy="143294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4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2">
  <p:cSld name="Photo 12"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body" idx="1"/>
          </p:nvPr>
        </p:nvSpPr>
        <p:spPr>
          <a:xfrm>
            <a:off x="1957388" y="616449"/>
            <a:ext cx="9862807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5"/>
          <p:cNvSpPr txBox="1">
            <a:spLocks noGrp="1"/>
          </p:cNvSpPr>
          <p:nvPr>
            <p:ph type="body" idx="2"/>
          </p:nvPr>
        </p:nvSpPr>
        <p:spPr>
          <a:xfrm>
            <a:off x="381745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body" idx="4"/>
          </p:nvPr>
        </p:nvSpPr>
        <p:spPr>
          <a:xfrm>
            <a:off x="1957387" y="2688535"/>
            <a:ext cx="9852871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body" idx="5"/>
          </p:nvPr>
        </p:nvSpPr>
        <p:spPr>
          <a:xfrm>
            <a:off x="1957386" y="4701432"/>
            <a:ext cx="9852871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99" name="Google Shape;199;p15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200" name="Google Shape;200;p15"/>
          <p:cNvSpPr/>
          <p:nvPr/>
        </p:nvSpPr>
        <p:spPr>
          <a:xfrm>
            <a:off x="381741" y="4756051"/>
            <a:ext cx="1414315" cy="1414315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5"/>
          <p:cNvSpPr/>
          <p:nvPr/>
        </p:nvSpPr>
        <p:spPr>
          <a:xfrm>
            <a:off x="381741" y="742654"/>
            <a:ext cx="1432941" cy="1432941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5"/>
          <p:cNvSpPr/>
          <p:nvPr/>
        </p:nvSpPr>
        <p:spPr>
          <a:xfrm>
            <a:off x="381742" y="2756497"/>
            <a:ext cx="1432940" cy="143294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5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5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4">
  <p:cSld name="Photo 14"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"/>
          <p:cNvSpPr txBox="1">
            <a:spLocks noGrp="1"/>
          </p:cNvSpPr>
          <p:nvPr>
            <p:ph type="body" idx="1"/>
          </p:nvPr>
        </p:nvSpPr>
        <p:spPr>
          <a:xfrm>
            <a:off x="381744" y="1610140"/>
            <a:ext cx="5392139" cy="4790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p16"/>
          <p:cNvSpPr>
            <a:spLocks noGrp="1"/>
          </p:cNvSpPr>
          <p:nvPr>
            <p:ph type="pic" idx="2"/>
          </p:nvPr>
        </p:nvSpPr>
        <p:spPr>
          <a:xfrm>
            <a:off x="6172189" y="457200"/>
            <a:ext cx="5638067" cy="5049079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08" name="Google Shape;208;p16"/>
          <p:cNvSpPr txBox="1">
            <a:spLocks noGrp="1"/>
          </p:cNvSpPr>
          <p:nvPr>
            <p:ph type="body" idx="3"/>
          </p:nvPr>
        </p:nvSpPr>
        <p:spPr>
          <a:xfrm>
            <a:off x="6172192" y="5596895"/>
            <a:ext cx="5643897" cy="72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16"/>
          <p:cNvSpPr txBox="1">
            <a:spLocks noGrp="1"/>
          </p:cNvSpPr>
          <p:nvPr>
            <p:ph type="body" idx="4"/>
          </p:nvPr>
        </p:nvSpPr>
        <p:spPr>
          <a:xfrm>
            <a:off x="381744" y="745436"/>
            <a:ext cx="5412015" cy="76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16"/>
          <p:cNvSpPr txBox="1">
            <a:spLocks noGrp="1"/>
          </p:cNvSpPr>
          <p:nvPr>
            <p:ph type="body" idx="5"/>
          </p:nvPr>
        </p:nvSpPr>
        <p:spPr>
          <a:xfrm>
            <a:off x="381744" y="457200"/>
            <a:ext cx="5412015" cy="27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16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2" name="Google Shape;212;p16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213" name="Google Shape;213;p16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7">
  <p:cSld name="Photo 17"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 txBox="1">
            <a:spLocks noGrp="1"/>
          </p:cNvSpPr>
          <p:nvPr>
            <p:ph type="body" idx="1"/>
          </p:nvPr>
        </p:nvSpPr>
        <p:spPr>
          <a:xfrm>
            <a:off x="381744" y="1808922"/>
            <a:ext cx="2742843" cy="425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body" idx="2"/>
          </p:nvPr>
        </p:nvSpPr>
        <p:spPr>
          <a:xfrm>
            <a:off x="381745" y="606286"/>
            <a:ext cx="2752953" cy="107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17"/>
          <p:cNvSpPr>
            <a:spLocks noGrp="1"/>
          </p:cNvSpPr>
          <p:nvPr>
            <p:ph type="pic" idx="3"/>
          </p:nvPr>
        </p:nvSpPr>
        <p:spPr>
          <a:xfrm>
            <a:off x="9067413" y="457200"/>
            <a:ext cx="2742843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18" name="Google Shape;218;p17"/>
          <p:cNvSpPr>
            <a:spLocks noGrp="1"/>
          </p:cNvSpPr>
          <p:nvPr>
            <p:ph type="pic" idx="4"/>
          </p:nvPr>
        </p:nvSpPr>
        <p:spPr>
          <a:xfrm>
            <a:off x="6172189" y="457200"/>
            <a:ext cx="2742843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19" name="Google Shape;219;p17"/>
          <p:cNvSpPr>
            <a:spLocks noGrp="1"/>
          </p:cNvSpPr>
          <p:nvPr>
            <p:ph type="pic" idx="5"/>
          </p:nvPr>
        </p:nvSpPr>
        <p:spPr>
          <a:xfrm>
            <a:off x="3276967" y="457200"/>
            <a:ext cx="2742843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cxnSp>
        <p:nvCxnSpPr>
          <p:cNvPr id="220" name="Google Shape;220;p17"/>
          <p:cNvCxnSpPr/>
          <p:nvPr/>
        </p:nvCxnSpPr>
        <p:spPr>
          <a:xfrm>
            <a:off x="381744" y="457200"/>
            <a:ext cx="2742843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1" name="Google Shape;221;p17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2" name="Google Shape;222;p17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223" name="Google Shape;223;p17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19">
  <p:cSld name="1_Photo 19">
    <p:bg>
      <p:bgPr>
        <a:solidFill>
          <a:schemeClr val="dk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9258" b="-9257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8"/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2000">
                <a:schemeClr val="lt1"/>
              </a:gs>
              <a:gs pos="30000">
                <a:srgbClr val="FFFFFF">
                  <a:alpha val="93725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8"/>
          <p:cNvSpPr/>
          <p:nvPr/>
        </p:nvSpPr>
        <p:spPr>
          <a:xfrm>
            <a:off x="384050" y="1825600"/>
            <a:ext cx="3404400" cy="441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8"/>
          <p:cNvSpPr txBox="1">
            <a:spLocks noGrp="1"/>
          </p:cNvSpPr>
          <p:nvPr>
            <p:ph type="body" idx="1"/>
          </p:nvPr>
        </p:nvSpPr>
        <p:spPr>
          <a:xfrm>
            <a:off x="596347" y="4074161"/>
            <a:ext cx="2602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body" idx="2"/>
          </p:nvPr>
        </p:nvSpPr>
        <p:spPr>
          <a:xfrm>
            <a:off x="596348" y="4480231"/>
            <a:ext cx="26022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body" idx="3"/>
          </p:nvPr>
        </p:nvSpPr>
        <p:spPr>
          <a:xfrm>
            <a:off x="519175" y="5130472"/>
            <a:ext cx="31149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>
            <a:spLocks noGrp="1"/>
          </p:cNvSpPr>
          <p:nvPr>
            <p:ph type="pic" idx="4"/>
          </p:nvPr>
        </p:nvSpPr>
        <p:spPr>
          <a:xfrm>
            <a:off x="385325" y="1825600"/>
            <a:ext cx="3404400" cy="20865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32" name="Google Shape;232;p18"/>
          <p:cNvSpPr/>
          <p:nvPr/>
        </p:nvSpPr>
        <p:spPr>
          <a:xfrm>
            <a:off x="8399199" y="1825600"/>
            <a:ext cx="3404400" cy="441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3" name="Google Shape;233;p18"/>
          <p:cNvSpPr txBox="1">
            <a:spLocks noGrp="1"/>
          </p:cNvSpPr>
          <p:nvPr>
            <p:ph type="body" idx="5"/>
          </p:nvPr>
        </p:nvSpPr>
        <p:spPr>
          <a:xfrm>
            <a:off x="8973672" y="4074161"/>
            <a:ext cx="2602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body" idx="6"/>
          </p:nvPr>
        </p:nvSpPr>
        <p:spPr>
          <a:xfrm>
            <a:off x="8973672" y="4480231"/>
            <a:ext cx="26022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body" idx="7"/>
          </p:nvPr>
        </p:nvSpPr>
        <p:spPr>
          <a:xfrm>
            <a:off x="8973672" y="5130472"/>
            <a:ext cx="26022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18"/>
          <p:cNvSpPr>
            <a:spLocks noGrp="1"/>
          </p:cNvSpPr>
          <p:nvPr>
            <p:ph type="pic" idx="8"/>
          </p:nvPr>
        </p:nvSpPr>
        <p:spPr>
          <a:xfrm>
            <a:off x="8399199" y="1825603"/>
            <a:ext cx="3404400" cy="20865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37" name="Google Shape;237;p18"/>
          <p:cNvSpPr/>
          <p:nvPr/>
        </p:nvSpPr>
        <p:spPr>
          <a:xfrm>
            <a:off x="4393800" y="1825600"/>
            <a:ext cx="3404400" cy="441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 txBox="1">
            <a:spLocks noGrp="1"/>
          </p:cNvSpPr>
          <p:nvPr>
            <p:ph type="body" idx="9"/>
          </p:nvPr>
        </p:nvSpPr>
        <p:spPr>
          <a:xfrm>
            <a:off x="4831219" y="4074161"/>
            <a:ext cx="2602199" cy="34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body" idx="13"/>
          </p:nvPr>
        </p:nvSpPr>
        <p:spPr>
          <a:xfrm>
            <a:off x="4831219" y="4480231"/>
            <a:ext cx="2602199" cy="5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body" idx="14"/>
          </p:nvPr>
        </p:nvSpPr>
        <p:spPr>
          <a:xfrm>
            <a:off x="4831219" y="5130472"/>
            <a:ext cx="2602199" cy="90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Google Shape;241;p18"/>
          <p:cNvSpPr>
            <a:spLocks noGrp="1"/>
          </p:cNvSpPr>
          <p:nvPr>
            <p:ph type="pic" idx="15"/>
          </p:nvPr>
        </p:nvSpPr>
        <p:spPr>
          <a:xfrm>
            <a:off x="4393800" y="1825600"/>
            <a:ext cx="3404400" cy="20865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42" name="Google Shape;242;p18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" name="Google Shape;243;p18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244" name="Google Shape;244;p18" descr="NASA_Insignia-RGB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8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6" name="Google Shape;246;p18"/>
          <p:cNvSpPr txBox="1">
            <a:spLocks noGrp="1"/>
          </p:cNvSpPr>
          <p:nvPr>
            <p:ph type="body" idx="16"/>
          </p:nvPr>
        </p:nvSpPr>
        <p:spPr>
          <a:xfrm>
            <a:off x="381756" y="745433"/>
            <a:ext cx="109188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18"/>
          <p:cNvSpPr txBox="1">
            <a:spLocks noGrp="1"/>
          </p:cNvSpPr>
          <p:nvPr>
            <p:ph type="body" idx="17"/>
          </p:nvPr>
        </p:nvSpPr>
        <p:spPr>
          <a:xfrm>
            <a:off x="381756" y="457200"/>
            <a:ext cx="10918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384048" y="745435"/>
            <a:ext cx="73419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body" idx="2"/>
          </p:nvPr>
        </p:nvSpPr>
        <p:spPr>
          <a:xfrm>
            <a:off x="384050" y="457200"/>
            <a:ext cx="41724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51" name="Google Shape;251;p19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252" name="Google Shape;252;p19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9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4" name="Google Shape;254;p19"/>
          <p:cNvSpPr txBox="1">
            <a:spLocks noGrp="1"/>
          </p:cNvSpPr>
          <p:nvPr>
            <p:ph type="body" idx="3"/>
          </p:nvPr>
        </p:nvSpPr>
        <p:spPr>
          <a:xfrm>
            <a:off x="384052" y="1853250"/>
            <a:ext cx="11294700" cy="43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Card Medium 8">
  <p:cSld name="4_Title Card Medium 8">
    <p:bg>
      <p:bgPr>
        <a:solidFill>
          <a:schemeClr val="dk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0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0"/>
          <p:cNvSpPr txBox="1"/>
          <p:nvPr/>
        </p:nvSpPr>
        <p:spPr>
          <a:xfrm>
            <a:off x="1131529" y="323352"/>
            <a:ext cx="24173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258" name="Google Shape;258;p20"/>
          <p:cNvCxnSpPr/>
          <p:nvPr/>
        </p:nvCxnSpPr>
        <p:spPr>
          <a:xfrm>
            <a:off x="982404" y="222069"/>
            <a:ext cx="0" cy="418012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9" name="Google Shape;259;p20"/>
          <p:cNvSpPr txBox="1">
            <a:spLocks noGrp="1"/>
          </p:cNvSpPr>
          <p:nvPr>
            <p:ph type="body" idx="1"/>
          </p:nvPr>
        </p:nvSpPr>
        <p:spPr>
          <a:xfrm>
            <a:off x="399673" y="991686"/>
            <a:ext cx="4172527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body" idx="2"/>
          </p:nvPr>
        </p:nvSpPr>
        <p:spPr>
          <a:xfrm>
            <a:off x="399673" y="3565023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body" idx="3"/>
          </p:nvPr>
        </p:nvSpPr>
        <p:spPr>
          <a:xfrm>
            <a:off x="399673" y="3876515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body" idx="4"/>
          </p:nvPr>
        </p:nvSpPr>
        <p:spPr>
          <a:xfrm>
            <a:off x="399673" y="5268951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body" idx="5"/>
          </p:nvPr>
        </p:nvSpPr>
        <p:spPr>
          <a:xfrm>
            <a:off x="399673" y="4267202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body" idx="6"/>
          </p:nvPr>
        </p:nvSpPr>
        <p:spPr>
          <a:xfrm>
            <a:off x="399673" y="4578691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20"/>
          <p:cNvSpPr txBox="1">
            <a:spLocks noGrp="1"/>
          </p:cNvSpPr>
          <p:nvPr>
            <p:ph type="body" idx="7"/>
          </p:nvPr>
        </p:nvSpPr>
        <p:spPr>
          <a:xfrm>
            <a:off x="381744" y="1506442"/>
            <a:ext cx="4198475" cy="192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66" name="Google Shape;266;p20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267" name="Google Shape;267;p20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ard Medium 8">
  <p:cSld name="2_Title Card Medium 8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/>
        </p:nvSpPr>
        <p:spPr>
          <a:xfrm>
            <a:off x="1131529" y="323352"/>
            <a:ext cx="24173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25" name="Google Shape;25;p3"/>
          <p:cNvCxnSpPr/>
          <p:nvPr/>
        </p:nvCxnSpPr>
        <p:spPr>
          <a:xfrm>
            <a:off x="982404" y="222069"/>
            <a:ext cx="0" cy="41801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399673" y="991686"/>
            <a:ext cx="4172527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2"/>
          </p:nvPr>
        </p:nvSpPr>
        <p:spPr>
          <a:xfrm>
            <a:off x="399673" y="3565023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3"/>
          </p:nvPr>
        </p:nvSpPr>
        <p:spPr>
          <a:xfrm>
            <a:off x="399673" y="3876515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4"/>
          </p:nvPr>
        </p:nvSpPr>
        <p:spPr>
          <a:xfrm>
            <a:off x="399673" y="5268951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5"/>
          </p:nvPr>
        </p:nvSpPr>
        <p:spPr>
          <a:xfrm>
            <a:off x="399673" y="4267202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6"/>
          </p:nvPr>
        </p:nvSpPr>
        <p:spPr>
          <a:xfrm>
            <a:off x="399673" y="4578691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7"/>
          </p:nvPr>
        </p:nvSpPr>
        <p:spPr>
          <a:xfrm>
            <a:off x="381744" y="1506442"/>
            <a:ext cx="4198475" cy="192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34;p3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35" name="Google Shape;35;p3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Card Medium 8">
  <p:cSld name="6_Title Card Medium 8">
    <p:bg>
      <p:bgPr>
        <a:solidFill>
          <a:schemeClr val="dk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1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 txBox="1"/>
          <p:nvPr/>
        </p:nvSpPr>
        <p:spPr>
          <a:xfrm>
            <a:off x="1131529" y="323352"/>
            <a:ext cx="24173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271" name="Google Shape;271;p21"/>
          <p:cNvCxnSpPr/>
          <p:nvPr/>
        </p:nvCxnSpPr>
        <p:spPr>
          <a:xfrm>
            <a:off x="982404" y="222069"/>
            <a:ext cx="0" cy="418012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21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273" name="Google Shape;273;p21"/>
          <p:cNvSpPr txBox="1">
            <a:spLocks noGrp="1"/>
          </p:cNvSpPr>
          <p:nvPr>
            <p:ph type="body" idx="1"/>
          </p:nvPr>
        </p:nvSpPr>
        <p:spPr>
          <a:xfrm>
            <a:off x="381745" y="587830"/>
            <a:ext cx="7259033" cy="5329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Google Shape;274;p21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Card Medium 8">
  <p:cSld name="3_Title Card Medium 8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2"/>
          <p:cNvPicPr preferRelativeResize="0"/>
          <p:nvPr/>
        </p:nvPicPr>
        <p:blipFill rotWithShape="1">
          <a:blip r:embed="rId2">
            <a:alphaModFix/>
          </a:blip>
          <a:srcRect l="1616" t="28535" r="27157" b="11308"/>
          <a:stretch/>
        </p:blipFill>
        <p:spPr>
          <a:xfrm>
            <a:off x="8220" y="-16136"/>
            <a:ext cx="121837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2"/>
          <p:cNvSpPr/>
          <p:nvPr/>
        </p:nvSpPr>
        <p:spPr>
          <a:xfrm>
            <a:off x="-1" y="-8068"/>
            <a:ext cx="12183779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6000">
                <a:srgbClr val="000000">
                  <a:alpha val="0"/>
                </a:srgbClr>
              </a:gs>
              <a:gs pos="54000">
                <a:schemeClr val="dk1"/>
              </a:gs>
              <a:gs pos="100000">
                <a:schemeClr val="dk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22" descr="NASA_Insignia-RGB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2"/>
          <p:cNvSpPr txBox="1"/>
          <p:nvPr/>
        </p:nvSpPr>
        <p:spPr>
          <a:xfrm>
            <a:off x="1131529" y="323352"/>
            <a:ext cx="24173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280" name="Google Shape;280;p22"/>
          <p:cNvCxnSpPr/>
          <p:nvPr/>
        </p:nvCxnSpPr>
        <p:spPr>
          <a:xfrm>
            <a:off x="982404" y="222069"/>
            <a:ext cx="0" cy="418012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1" name="Google Shape;281;p22"/>
          <p:cNvSpPr txBox="1">
            <a:spLocks noGrp="1"/>
          </p:cNvSpPr>
          <p:nvPr>
            <p:ph type="body" idx="1"/>
          </p:nvPr>
        </p:nvSpPr>
        <p:spPr>
          <a:xfrm>
            <a:off x="399673" y="991686"/>
            <a:ext cx="4172527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body" idx="2"/>
          </p:nvPr>
        </p:nvSpPr>
        <p:spPr>
          <a:xfrm>
            <a:off x="399673" y="3565023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body" idx="3"/>
          </p:nvPr>
        </p:nvSpPr>
        <p:spPr>
          <a:xfrm>
            <a:off x="399673" y="3876515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body" idx="4"/>
          </p:nvPr>
        </p:nvSpPr>
        <p:spPr>
          <a:xfrm>
            <a:off x="399673" y="5268951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body" idx="5"/>
          </p:nvPr>
        </p:nvSpPr>
        <p:spPr>
          <a:xfrm>
            <a:off x="399673" y="4267202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body" idx="6"/>
          </p:nvPr>
        </p:nvSpPr>
        <p:spPr>
          <a:xfrm>
            <a:off x="399673" y="4578691"/>
            <a:ext cx="4172527" cy="20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body" idx="7"/>
          </p:nvPr>
        </p:nvSpPr>
        <p:spPr>
          <a:xfrm>
            <a:off x="381744" y="1506442"/>
            <a:ext cx="4198475" cy="192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88" name="Google Shape;288;p22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289" name="Google Shape;289;p22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OC 2">
  <p:cSld name="2_TOC 2">
    <p:bg>
      <p:bgPr>
        <a:solidFill>
          <a:schemeClr val="dk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 txBox="1">
            <a:spLocks noGrp="1"/>
          </p:cNvSpPr>
          <p:nvPr>
            <p:ph type="body" idx="1"/>
          </p:nvPr>
        </p:nvSpPr>
        <p:spPr>
          <a:xfrm>
            <a:off x="402336" y="869325"/>
            <a:ext cx="11358600" cy="17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Google Shape;292;p23"/>
          <p:cNvSpPr txBox="1">
            <a:spLocks noGrp="1"/>
          </p:cNvSpPr>
          <p:nvPr>
            <p:ph type="body" idx="2"/>
          </p:nvPr>
        </p:nvSpPr>
        <p:spPr>
          <a:xfrm>
            <a:off x="1829357" y="2593731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23"/>
          <p:cNvSpPr txBox="1">
            <a:spLocks noGrp="1"/>
          </p:cNvSpPr>
          <p:nvPr>
            <p:ph type="body" idx="3"/>
          </p:nvPr>
        </p:nvSpPr>
        <p:spPr>
          <a:xfrm>
            <a:off x="381744" y="2593731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Google Shape;294;p23"/>
          <p:cNvSpPr txBox="1">
            <a:spLocks noGrp="1"/>
          </p:cNvSpPr>
          <p:nvPr>
            <p:ph type="body" idx="4"/>
          </p:nvPr>
        </p:nvSpPr>
        <p:spPr>
          <a:xfrm>
            <a:off x="1829357" y="3050344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23"/>
          <p:cNvSpPr txBox="1">
            <a:spLocks noGrp="1"/>
          </p:cNvSpPr>
          <p:nvPr>
            <p:ph type="body" idx="5"/>
          </p:nvPr>
        </p:nvSpPr>
        <p:spPr>
          <a:xfrm>
            <a:off x="381744" y="3050344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23"/>
          <p:cNvSpPr txBox="1">
            <a:spLocks noGrp="1"/>
          </p:cNvSpPr>
          <p:nvPr>
            <p:ph type="body" idx="6"/>
          </p:nvPr>
        </p:nvSpPr>
        <p:spPr>
          <a:xfrm>
            <a:off x="1829357" y="3506959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7" name="Google Shape;297;p23"/>
          <p:cNvSpPr txBox="1">
            <a:spLocks noGrp="1"/>
          </p:cNvSpPr>
          <p:nvPr>
            <p:ph type="body" idx="7"/>
          </p:nvPr>
        </p:nvSpPr>
        <p:spPr>
          <a:xfrm>
            <a:off x="381744" y="3506959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8" name="Google Shape;298;p23"/>
          <p:cNvSpPr txBox="1">
            <a:spLocks noGrp="1"/>
          </p:cNvSpPr>
          <p:nvPr>
            <p:ph type="body" idx="8"/>
          </p:nvPr>
        </p:nvSpPr>
        <p:spPr>
          <a:xfrm>
            <a:off x="1829357" y="3963572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9" name="Google Shape;299;p23"/>
          <p:cNvSpPr txBox="1">
            <a:spLocks noGrp="1"/>
          </p:cNvSpPr>
          <p:nvPr>
            <p:ph type="body" idx="9"/>
          </p:nvPr>
        </p:nvSpPr>
        <p:spPr>
          <a:xfrm>
            <a:off x="381744" y="3963572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p23"/>
          <p:cNvSpPr txBox="1">
            <a:spLocks noGrp="1"/>
          </p:cNvSpPr>
          <p:nvPr>
            <p:ph type="body" idx="13"/>
          </p:nvPr>
        </p:nvSpPr>
        <p:spPr>
          <a:xfrm>
            <a:off x="1829357" y="4420187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Google Shape;301;p23"/>
          <p:cNvSpPr txBox="1">
            <a:spLocks noGrp="1"/>
          </p:cNvSpPr>
          <p:nvPr>
            <p:ph type="body" idx="14"/>
          </p:nvPr>
        </p:nvSpPr>
        <p:spPr>
          <a:xfrm>
            <a:off x="381744" y="4420187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2" name="Google Shape;302;p23"/>
          <p:cNvSpPr txBox="1">
            <a:spLocks noGrp="1"/>
          </p:cNvSpPr>
          <p:nvPr>
            <p:ph type="body" idx="15"/>
          </p:nvPr>
        </p:nvSpPr>
        <p:spPr>
          <a:xfrm>
            <a:off x="1829357" y="4876800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3" name="Google Shape;303;p23"/>
          <p:cNvSpPr txBox="1">
            <a:spLocks noGrp="1"/>
          </p:cNvSpPr>
          <p:nvPr>
            <p:ph type="body" idx="16"/>
          </p:nvPr>
        </p:nvSpPr>
        <p:spPr>
          <a:xfrm>
            <a:off x="381744" y="4876800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23"/>
          <p:cNvSpPr txBox="1">
            <a:spLocks noGrp="1"/>
          </p:cNvSpPr>
          <p:nvPr>
            <p:ph type="body" idx="17"/>
          </p:nvPr>
        </p:nvSpPr>
        <p:spPr>
          <a:xfrm>
            <a:off x="1829357" y="5334000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p23"/>
          <p:cNvSpPr txBox="1">
            <a:spLocks noGrp="1"/>
          </p:cNvSpPr>
          <p:nvPr>
            <p:ph type="body" idx="18"/>
          </p:nvPr>
        </p:nvSpPr>
        <p:spPr>
          <a:xfrm>
            <a:off x="381744" y="5334000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" name="Google Shape;306;p23"/>
          <p:cNvSpPr txBox="1">
            <a:spLocks noGrp="1"/>
          </p:cNvSpPr>
          <p:nvPr>
            <p:ph type="body" idx="19"/>
          </p:nvPr>
        </p:nvSpPr>
        <p:spPr>
          <a:xfrm>
            <a:off x="1829357" y="5790613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body" idx="20"/>
          </p:nvPr>
        </p:nvSpPr>
        <p:spPr>
          <a:xfrm>
            <a:off x="381744" y="5790614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8" name="Google Shape;308;p23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3"/>
          <p:cNvSpPr txBox="1"/>
          <p:nvPr/>
        </p:nvSpPr>
        <p:spPr>
          <a:xfrm>
            <a:off x="1131529" y="323352"/>
            <a:ext cx="24173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310" name="Google Shape;310;p23"/>
          <p:cNvCxnSpPr/>
          <p:nvPr/>
        </p:nvCxnSpPr>
        <p:spPr>
          <a:xfrm>
            <a:off x="982404" y="222069"/>
            <a:ext cx="0" cy="418012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1" name="Google Shape;311;p23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312" name="Google Shape;312;p23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01">
  <p:cSld name="1_Text 01">
    <p:bg>
      <p:bgPr>
        <a:solidFill>
          <a:schemeClr val="dk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15" name="Google Shape;315;p24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4"/>
          <p:cNvSpPr txBox="1">
            <a:spLocks noGrp="1"/>
          </p:cNvSpPr>
          <p:nvPr>
            <p:ph type="body" idx="2"/>
          </p:nvPr>
        </p:nvSpPr>
        <p:spPr>
          <a:xfrm>
            <a:off x="381744" y="1218584"/>
            <a:ext cx="2742843" cy="28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7" name="Google Shape;317;p24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8" name="Google Shape;318;p24"/>
          <p:cNvSpPr txBox="1">
            <a:spLocks noGrp="1"/>
          </p:cNvSpPr>
          <p:nvPr>
            <p:ph type="body" idx="4"/>
          </p:nvPr>
        </p:nvSpPr>
        <p:spPr>
          <a:xfrm>
            <a:off x="3293899" y="1218584"/>
            <a:ext cx="2742843" cy="28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9" name="Google Shape;319;p24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4"/>
          <p:cNvSpPr txBox="1">
            <a:spLocks noGrp="1"/>
          </p:cNvSpPr>
          <p:nvPr>
            <p:ph type="body" idx="5"/>
          </p:nvPr>
        </p:nvSpPr>
        <p:spPr>
          <a:xfrm>
            <a:off x="381744" y="1608667"/>
            <a:ext cx="2742843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body" idx="6"/>
          </p:nvPr>
        </p:nvSpPr>
        <p:spPr>
          <a:xfrm>
            <a:off x="381744" y="3623242"/>
            <a:ext cx="2742843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body" idx="7"/>
          </p:nvPr>
        </p:nvSpPr>
        <p:spPr>
          <a:xfrm>
            <a:off x="381744" y="5032942"/>
            <a:ext cx="2742843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8"/>
          </p:nvPr>
        </p:nvSpPr>
        <p:spPr>
          <a:xfrm>
            <a:off x="3303360" y="1608051"/>
            <a:ext cx="8480707" cy="173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body" idx="9"/>
          </p:nvPr>
        </p:nvSpPr>
        <p:spPr>
          <a:xfrm>
            <a:off x="3303360" y="3619501"/>
            <a:ext cx="8480707" cy="116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24"/>
          <p:cNvSpPr txBox="1">
            <a:spLocks noGrp="1"/>
          </p:cNvSpPr>
          <p:nvPr>
            <p:ph type="body" idx="13"/>
          </p:nvPr>
        </p:nvSpPr>
        <p:spPr>
          <a:xfrm>
            <a:off x="3303360" y="5029201"/>
            <a:ext cx="8480707" cy="116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26" name="Google Shape;326;p24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327" name="Google Shape;327;p24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03">
  <p:cSld name="1_Text 03">
    <p:bg>
      <p:bgPr>
        <a:solidFill>
          <a:schemeClr val="dk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9" name="Google Shape;329;p25"/>
          <p:cNvCxnSpPr/>
          <p:nvPr/>
        </p:nvCxnSpPr>
        <p:spPr>
          <a:xfrm>
            <a:off x="13598611" y="-575367"/>
            <a:ext cx="5540160" cy="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" name="Google Shape;330;p25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31" name="Google Shape;331;p25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 txBox="1">
            <a:spLocks noGrp="1"/>
          </p:cNvSpPr>
          <p:nvPr>
            <p:ph type="body" idx="2"/>
          </p:nvPr>
        </p:nvSpPr>
        <p:spPr>
          <a:xfrm>
            <a:off x="381745" y="1225894"/>
            <a:ext cx="4933843" cy="4909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3" name="Google Shape;333;p25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4" name="Google Shape;334;p25"/>
          <p:cNvSpPr txBox="1">
            <a:spLocks noGrp="1"/>
          </p:cNvSpPr>
          <p:nvPr>
            <p:ph type="body" idx="4"/>
          </p:nvPr>
        </p:nvSpPr>
        <p:spPr>
          <a:xfrm>
            <a:off x="6172192" y="1491093"/>
            <a:ext cx="5638065" cy="490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35" name="Google Shape;335;p25"/>
          <p:cNvCxnSpPr/>
          <p:nvPr/>
        </p:nvCxnSpPr>
        <p:spPr>
          <a:xfrm rot="10800000">
            <a:off x="18974767" y="3984035"/>
            <a:ext cx="5588960" cy="0"/>
          </a:xfrm>
          <a:prstGeom prst="straightConnector1">
            <a:avLst/>
          </a:prstGeom>
          <a:noFill/>
          <a:ln w="1587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36" name="Google Shape;336;p25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35244" y="0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5"/>
          <p:cNvSpPr txBox="1"/>
          <p:nvPr/>
        </p:nvSpPr>
        <p:spPr>
          <a:xfrm>
            <a:off x="13311873" y="6475407"/>
            <a:ext cx="2659035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nasa.gov</a:t>
            </a:r>
            <a:endParaRPr/>
          </a:p>
        </p:txBody>
      </p:sp>
      <p:sp>
        <p:nvSpPr>
          <p:cNvPr id="338" name="Google Shape;338;p25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p25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340" name="Google Shape;340;p25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 12">
  <p:cSld name="Text  12">
    <p:bg>
      <p:bgPr>
        <a:solidFill>
          <a:schemeClr val="dk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"/>
          <p:cNvSpPr txBox="1">
            <a:spLocks noGrp="1"/>
          </p:cNvSpPr>
          <p:nvPr>
            <p:ph type="body" idx="1"/>
          </p:nvPr>
        </p:nvSpPr>
        <p:spPr>
          <a:xfrm>
            <a:off x="381744" y="2663688"/>
            <a:ext cx="8621936" cy="76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3" name="Google Shape;343;p26"/>
          <p:cNvSpPr txBox="1">
            <a:spLocks noGrp="1"/>
          </p:cNvSpPr>
          <p:nvPr>
            <p:ph type="body" idx="2"/>
          </p:nvPr>
        </p:nvSpPr>
        <p:spPr>
          <a:xfrm>
            <a:off x="388370" y="3468981"/>
            <a:ext cx="11421887" cy="293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4" name="Google Shape;344;p26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6"/>
          <p:cNvSpPr txBox="1">
            <a:spLocks noGrp="1"/>
          </p:cNvSpPr>
          <p:nvPr>
            <p:ph type="body" idx="3"/>
          </p:nvPr>
        </p:nvSpPr>
        <p:spPr>
          <a:xfrm>
            <a:off x="381746" y="2375452"/>
            <a:ext cx="4172527" cy="27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p26"/>
          <p:cNvSpPr>
            <a:spLocks noGrp="1"/>
          </p:cNvSpPr>
          <p:nvPr>
            <p:ph type="pic" idx="4"/>
          </p:nvPr>
        </p:nvSpPr>
        <p:spPr>
          <a:xfrm>
            <a:off x="0" y="0"/>
            <a:ext cx="12192000" cy="2385391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cxnSp>
        <p:nvCxnSpPr>
          <p:cNvPr id="347" name="Google Shape;347;p26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348" name="Google Shape;348;p26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6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 13">
  <p:cSld name="1_Text  13">
    <p:bg>
      <p:bgPr>
        <a:solidFill>
          <a:schemeClr val="dk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7"/>
          <p:cNvSpPr/>
          <p:nvPr/>
        </p:nvSpPr>
        <p:spPr>
          <a:xfrm>
            <a:off x="5287339" y="4847953"/>
            <a:ext cx="1414315" cy="1414315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7"/>
          <p:cNvSpPr/>
          <p:nvPr/>
        </p:nvSpPr>
        <p:spPr>
          <a:xfrm>
            <a:off x="5278026" y="1302376"/>
            <a:ext cx="1432941" cy="1432941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7"/>
          <p:cNvSpPr/>
          <p:nvPr/>
        </p:nvSpPr>
        <p:spPr>
          <a:xfrm>
            <a:off x="5278027" y="3075166"/>
            <a:ext cx="1432940" cy="143294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7"/>
          <p:cNvSpPr txBox="1"/>
          <p:nvPr/>
        </p:nvSpPr>
        <p:spPr>
          <a:xfrm>
            <a:off x="8934048" y="7427923"/>
            <a:ext cx="350712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7"/>
          <p:cNvSpPr txBox="1">
            <a:spLocks noGrp="1"/>
          </p:cNvSpPr>
          <p:nvPr>
            <p:ph type="body" idx="1"/>
          </p:nvPr>
        </p:nvSpPr>
        <p:spPr>
          <a:xfrm>
            <a:off x="399673" y="457201"/>
            <a:ext cx="4172527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6" name="Google Shape;356;p27"/>
          <p:cNvSpPr txBox="1">
            <a:spLocks noGrp="1"/>
          </p:cNvSpPr>
          <p:nvPr>
            <p:ph type="body" idx="2"/>
          </p:nvPr>
        </p:nvSpPr>
        <p:spPr>
          <a:xfrm>
            <a:off x="381745" y="971957"/>
            <a:ext cx="4190455" cy="192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7" name="Google Shape;357;p27"/>
          <p:cNvSpPr txBox="1">
            <a:spLocks noGrp="1"/>
          </p:cNvSpPr>
          <p:nvPr>
            <p:ph type="body" idx="3"/>
          </p:nvPr>
        </p:nvSpPr>
        <p:spPr>
          <a:xfrm>
            <a:off x="399673" y="3073263"/>
            <a:ext cx="4172527" cy="272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27"/>
          <p:cNvSpPr txBox="1">
            <a:spLocks noGrp="1"/>
          </p:cNvSpPr>
          <p:nvPr>
            <p:ph type="body" idx="4"/>
          </p:nvPr>
        </p:nvSpPr>
        <p:spPr>
          <a:xfrm>
            <a:off x="390647" y="3588652"/>
            <a:ext cx="418155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27"/>
          <p:cNvSpPr txBox="1">
            <a:spLocks noGrp="1"/>
          </p:cNvSpPr>
          <p:nvPr>
            <p:ph type="body" idx="5"/>
          </p:nvPr>
        </p:nvSpPr>
        <p:spPr>
          <a:xfrm>
            <a:off x="5264535" y="973829"/>
            <a:ext cx="4172527" cy="16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0" name="Google Shape;360;p27"/>
          <p:cNvSpPr txBox="1">
            <a:spLocks noGrp="1"/>
          </p:cNvSpPr>
          <p:nvPr>
            <p:ph type="body" idx="6"/>
          </p:nvPr>
        </p:nvSpPr>
        <p:spPr>
          <a:xfrm>
            <a:off x="6983781" y="1326136"/>
            <a:ext cx="4826476" cy="137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1" name="Google Shape;361;p27"/>
          <p:cNvSpPr txBox="1">
            <a:spLocks noGrp="1"/>
          </p:cNvSpPr>
          <p:nvPr>
            <p:ph type="body" idx="7"/>
          </p:nvPr>
        </p:nvSpPr>
        <p:spPr>
          <a:xfrm>
            <a:off x="6983781" y="3109216"/>
            <a:ext cx="4826476" cy="137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2" name="Google Shape;362;p27"/>
          <p:cNvSpPr txBox="1">
            <a:spLocks noGrp="1"/>
          </p:cNvSpPr>
          <p:nvPr>
            <p:ph type="body" idx="8"/>
          </p:nvPr>
        </p:nvSpPr>
        <p:spPr>
          <a:xfrm>
            <a:off x="6993719" y="4892296"/>
            <a:ext cx="4826476" cy="137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3" name="Google Shape;363;p27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Google Shape;364;p27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365" name="Google Shape;365;p27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7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5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1">
  <p:cSld name="1_Photo 1"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8"/>
          <p:cNvSpPr txBox="1">
            <a:spLocks noGrp="1"/>
          </p:cNvSpPr>
          <p:nvPr>
            <p:ph type="body" idx="1"/>
          </p:nvPr>
        </p:nvSpPr>
        <p:spPr>
          <a:xfrm>
            <a:off x="381750" y="457200"/>
            <a:ext cx="114285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9" name="Google Shape;369;p28"/>
          <p:cNvSpPr>
            <a:spLocks noGrp="1"/>
          </p:cNvSpPr>
          <p:nvPr>
            <p:ph type="pic" idx="2"/>
          </p:nvPr>
        </p:nvSpPr>
        <p:spPr>
          <a:xfrm>
            <a:off x="381745" y="2650376"/>
            <a:ext cx="5638200" cy="36741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pic>
        <p:nvPicPr>
          <p:cNvPr id="370" name="Google Shape;370;p28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8"/>
          <p:cNvSpPr txBox="1">
            <a:spLocks noGrp="1"/>
          </p:cNvSpPr>
          <p:nvPr>
            <p:ph type="body" idx="3"/>
          </p:nvPr>
        </p:nvSpPr>
        <p:spPr>
          <a:xfrm>
            <a:off x="7637730" y="2776451"/>
            <a:ext cx="4172527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2" name="Google Shape;372;p28"/>
          <p:cNvSpPr txBox="1">
            <a:spLocks noGrp="1"/>
          </p:cNvSpPr>
          <p:nvPr>
            <p:ph type="body" idx="4"/>
          </p:nvPr>
        </p:nvSpPr>
        <p:spPr>
          <a:xfrm>
            <a:off x="6210286" y="2776451"/>
            <a:ext cx="1257137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3" name="Google Shape;373;p28"/>
          <p:cNvSpPr txBox="1">
            <a:spLocks noGrp="1"/>
          </p:cNvSpPr>
          <p:nvPr>
            <p:ph type="body" idx="5"/>
          </p:nvPr>
        </p:nvSpPr>
        <p:spPr>
          <a:xfrm>
            <a:off x="6210286" y="3810000"/>
            <a:ext cx="1257137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4" name="Google Shape;374;p28"/>
          <p:cNvSpPr txBox="1">
            <a:spLocks noGrp="1"/>
          </p:cNvSpPr>
          <p:nvPr>
            <p:ph type="body" idx="6"/>
          </p:nvPr>
        </p:nvSpPr>
        <p:spPr>
          <a:xfrm>
            <a:off x="6210286" y="4876800"/>
            <a:ext cx="1257137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5" name="Google Shape;375;p28"/>
          <p:cNvSpPr txBox="1">
            <a:spLocks noGrp="1"/>
          </p:cNvSpPr>
          <p:nvPr>
            <p:ph type="body" idx="7"/>
          </p:nvPr>
        </p:nvSpPr>
        <p:spPr>
          <a:xfrm>
            <a:off x="7637730" y="3810000"/>
            <a:ext cx="4172527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6" name="Google Shape;376;p28"/>
          <p:cNvSpPr txBox="1">
            <a:spLocks noGrp="1"/>
          </p:cNvSpPr>
          <p:nvPr>
            <p:ph type="body" idx="8"/>
          </p:nvPr>
        </p:nvSpPr>
        <p:spPr>
          <a:xfrm>
            <a:off x="7637730" y="4876800"/>
            <a:ext cx="4172527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7" name="Google Shape;377;p28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28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379" name="Google Shape;379;p28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10">
  <p:cSld name="1_Photo 10">
    <p:bg>
      <p:bgPr>
        <a:solidFill>
          <a:schemeClr val="dk1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9"/>
          <p:cNvSpPr txBox="1">
            <a:spLocks noGrp="1"/>
          </p:cNvSpPr>
          <p:nvPr>
            <p:ph type="body" idx="1"/>
          </p:nvPr>
        </p:nvSpPr>
        <p:spPr>
          <a:xfrm>
            <a:off x="1957396" y="626388"/>
            <a:ext cx="4062415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2" name="Google Shape;382;p29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9"/>
          <p:cNvSpPr txBox="1">
            <a:spLocks noGrp="1"/>
          </p:cNvSpPr>
          <p:nvPr>
            <p:ph type="body" idx="2"/>
          </p:nvPr>
        </p:nvSpPr>
        <p:spPr>
          <a:xfrm>
            <a:off x="381745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4" name="Google Shape;384;p29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5" name="Google Shape;385;p29"/>
          <p:cNvSpPr txBox="1">
            <a:spLocks noGrp="1"/>
          </p:cNvSpPr>
          <p:nvPr>
            <p:ph type="body" idx="4"/>
          </p:nvPr>
        </p:nvSpPr>
        <p:spPr>
          <a:xfrm>
            <a:off x="1957396" y="2662404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6" name="Google Shape;386;p29"/>
          <p:cNvSpPr txBox="1">
            <a:spLocks noGrp="1"/>
          </p:cNvSpPr>
          <p:nvPr>
            <p:ph type="body" idx="5"/>
          </p:nvPr>
        </p:nvSpPr>
        <p:spPr>
          <a:xfrm>
            <a:off x="1957396" y="4686300"/>
            <a:ext cx="4062415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87" name="Google Shape;387;p29"/>
          <p:cNvCxnSpPr/>
          <p:nvPr/>
        </p:nvCxnSpPr>
        <p:spPr>
          <a:xfrm>
            <a:off x="381745" y="2474844"/>
            <a:ext cx="563806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8" name="Google Shape;388;p29"/>
          <p:cNvCxnSpPr/>
          <p:nvPr/>
        </p:nvCxnSpPr>
        <p:spPr>
          <a:xfrm>
            <a:off x="381745" y="4525617"/>
            <a:ext cx="563806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9" name="Google Shape;389;p29"/>
          <p:cNvCxnSpPr/>
          <p:nvPr/>
        </p:nvCxnSpPr>
        <p:spPr>
          <a:xfrm>
            <a:off x="6172192" y="2474844"/>
            <a:ext cx="563806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0" name="Google Shape;390;p29"/>
          <p:cNvCxnSpPr/>
          <p:nvPr/>
        </p:nvCxnSpPr>
        <p:spPr>
          <a:xfrm>
            <a:off x="6172192" y="4525617"/>
            <a:ext cx="563806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1" name="Google Shape;391;p29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392" name="Google Shape;392;p29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9"/>
          <p:cNvSpPr/>
          <p:nvPr/>
        </p:nvSpPr>
        <p:spPr>
          <a:xfrm>
            <a:off x="381741" y="4756051"/>
            <a:ext cx="1414315" cy="1414315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9"/>
          <p:cNvSpPr/>
          <p:nvPr/>
        </p:nvSpPr>
        <p:spPr>
          <a:xfrm>
            <a:off x="381741" y="742654"/>
            <a:ext cx="1432941" cy="1432941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9"/>
          <p:cNvSpPr/>
          <p:nvPr/>
        </p:nvSpPr>
        <p:spPr>
          <a:xfrm>
            <a:off x="381742" y="2756497"/>
            <a:ext cx="1432940" cy="143294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9"/>
          <p:cNvSpPr txBox="1">
            <a:spLocks noGrp="1"/>
          </p:cNvSpPr>
          <p:nvPr>
            <p:ph type="body" idx="6"/>
          </p:nvPr>
        </p:nvSpPr>
        <p:spPr>
          <a:xfrm>
            <a:off x="7816755" y="623890"/>
            <a:ext cx="4062415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7" name="Google Shape;397;p29"/>
          <p:cNvSpPr txBox="1">
            <a:spLocks noGrp="1"/>
          </p:cNvSpPr>
          <p:nvPr>
            <p:ph type="body" idx="7"/>
          </p:nvPr>
        </p:nvSpPr>
        <p:spPr>
          <a:xfrm>
            <a:off x="7816755" y="2664502"/>
            <a:ext cx="4062415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8" name="Google Shape;398;p29"/>
          <p:cNvSpPr txBox="1">
            <a:spLocks noGrp="1"/>
          </p:cNvSpPr>
          <p:nvPr>
            <p:ph type="body" idx="8"/>
          </p:nvPr>
        </p:nvSpPr>
        <p:spPr>
          <a:xfrm>
            <a:off x="7816755" y="4683802"/>
            <a:ext cx="4062415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9" name="Google Shape;399;p29"/>
          <p:cNvSpPr/>
          <p:nvPr/>
        </p:nvSpPr>
        <p:spPr>
          <a:xfrm>
            <a:off x="6241100" y="4753553"/>
            <a:ext cx="1414315" cy="1414315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9"/>
          <p:cNvSpPr/>
          <p:nvPr/>
        </p:nvSpPr>
        <p:spPr>
          <a:xfrm>
            <a:off x="6241100" y="740156"/>
            <a:ext cx="1432941" cy="1432941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29"/>
          <p:cNvSpPr/>
          <p:nvPr/>
        </p:nvSpPr>
        <p:spPr>
          <a:xfrm>
            <a:off x="6241101" y="2753999"/>
            <a:ext cx="1432940" cy="143294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9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12">
  <p:cSld name="1_Photo 12">
    <p:bg>
      <p:bgPr>
        <a:solidFill>
          <a:schemeClr val="dk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"/>
          <p:cNvSpPr txBox="1">
            <a:spLocks noGrp="1"/>
          </p:cNvSpPr>
          <p:nvPr>
            <p:ph type="body" idx="1"/>
          </p:nvPr>
        </p:nvSpPr>
        <p:spPr>
          <a:xfrm>
            <a:off x="1957388" y="616449"/>
            <a:ext cx="9862807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5" name="Google Shape;405;p30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0"/>
          <p:cNvSpPr txBox="1">
            <a:spLocks noGrp="1"/>
          </p:cNvSpPr>
          <p:nvPr>
            <p:ph type="body" idx="2"/>
          </p:nvPr>
        </p:nvSpPr>
        <p:spPr>
          <a:xfrm>
            <a:off x="381745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7" name="Google Shape;407;p30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8" name="Google Shape;408;p30"/>
          <p:cNvSpPr txBox="1">
            <a:spLocks noGrp="1"/>
          </p:cNvSpPr>
          <p:nvPr>
            <p:ph type="body" idx="4"/>
          </p:nvPr>
        </p:nvSpPr>
        <p:spPr>
          <a:xfrm>
            <a:off x="1957387" y="2688535"/>
            <a:ext cx="9852871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p30"/>
          <p:cNvSpPr txBox="1">
            <a:spLocks noGrp="1"/>
          </p:cNvSpPr>
          <p:nvPr>
            <p:ph type="body" idx="5"/>
          </p:nvPr>
        </p:nvSpPr>
        <p:spPr>
          <a:xfrm>
            <a:off x="1957386" y="4701432"/>
            <a:ext cx="9852871" cy="169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10" name="Google Shape;410;p30"/>
          <p:cNvCxnSpPr/>
          <p:nvPr/>
        </p:nvCxnSpPr>
        <p:spPr>
          <a:xfrm>
            <a:off x="381744" y="2474844"/>
            <a:ext cx="1142851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1" name="Google Shape;411;p30"/>
          <p:cNvCxnSpPr/>
          <p:nvPr/>
        </p:nvCxnSpPr>
        <p:spPr>
          <a:xfrm>
            <a:off x="381744" y="4525617"/>
            <a:ext cx="1142851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2" name="Google Shape;412;p30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413" name="Google Shape;413;p30"/>
          <p:cNvSpPr/>
          <p:nvPr/>
        </p:nvSpPr>
        <p:spPr>
          <a:xfrm>
            <a:off x="381741" y="4756051"/>
            <a:ext cx="1414315" cy="1414315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0"/>
          <p:cNvSpPr/>
          <p:nvPr/>
        </p:nvSpPr>
        <p:spPr>
          <a:xfrm>
            <a:off x="381741" y="742654"/>
            <a:ext cx="1432941" cy="1432941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0"/>
          <p:cNvSpPr/>
          <p:nvPr/>
        </p:nvSpPr>
        <p:spPr>
          <a:xfrm>
            <a:off x="381742" y="2756497"/>
            <a:ext cx="1432940" cy="143294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30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0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Card Medium 8">
  <p:cSld name="5_Title Card Medium 8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 txBox="1"/>
          <p:nvPr/>
        </p:nvSpPr>
        <p:spPr>
          <a:xfrm>
            <a:off x="1131529" y="323352"/>
            <a:ext cx="24173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39" name="Google Shape;39;p4"/>
          <p:cNvCxnSpPr/>
          <p:nvPr/>
        </p:nvCxnSpPr>
        <p:spPr>
          <a:xfrm>
            <a:off x="982404" y="222069"/>
            <a:ext cx="0" cy="41801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" name="Google Shape;40;p4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" name="Google Shape;41;p4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381745" y="587830"/>
            <a:ext cx="7259033" cy="5329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14">
  <p:cSld name="1_Photo 14">
    <p:bg>
      <p:bgPr>
        <a:solidFill>
          <a:schemeClr val="dk1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1"/>
          <p:cNvSpPr txBox="1">
            <a:spLocks noGrp="1"/>
          </p:cNvSpPr>
          <p:nvPr>
            <p:ph type="body" idx="1"/>
          </p:nvPr>
        </p:nvSpPr>
        <p:spPr>
          <a:xfrm>
            <a:off x="381744" y="1610140"/>
            <a:ext cx="5392139" cy="4790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0" name="Google Shape;420;p31"/>
          <p:cNvSpPr>
            <a:spLocks noGrp="1"/>
          </p:cNvSpPr>
          <p:nvPr>
            <p:ph type="pic" idx="2"/>
          </p:nvPr>
        </p:nvSpPr>
        <p:spPr>
          <a:xfrm>
            <a:off x="6172189" y="457200"/>
            <a:ext cx="5638067" cy="5049079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21" name="Google Shape;421;p31"/>
          <p:cNvSpPr txBox="1">
            <a:spLocks noGrp="1"/>
          </p:cNvSpPr>
          <p:nvPr>
            <p:ph type="body" idx="3"/>
          </p:nvPr>
        </p:nvSpPr>
        <p:spPr>
          <a:xfrm>
            <a:off x="6172192" y="5596895"/>
            <a:ext cx="5643897" cy="72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2" name="Google Shape;422;p31"/>
          <p:cNvSpPr txBox="1">
            <a:spLocks noGrp="1"/>
          </p:cNvSpPr>
          <p:nvPr>
            <p:ph type="body" idx="4"/>
          </p:nvPr>
        </p:nvSpPr>
        <p:spPr>
          <a:xfrm>
            <a:off x="381744" y="745436"/>
            <a:ext cx="5412015" cy="76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3" name="Google Shape;423;p31"/>
          <p:cNvSpPr txBox="1">
            <a:spLocks noGrp="1"/>
          </p:cNvSpPr>
          <p:nvPr>
            <p:ph type="body" idx="5"/>
          </p:nvPr>
        </p:nvSpPr>
        <p:spPr>
          <a:xfrm>
            <a:off x="381744" y="457200"/>
            <a:ext cx="5412015" cy="27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4" name="Google Shape;424;p31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5" name="Google Shape;425;p31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426" name="Google Shape;426;p31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6">
  <p:cSld name="Photo 16">
    <p:bg>
      <p:bgPr>
        <a:solidFill>
          <a:schemeClr val="dk1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body" idx="1"/>
          </p:nvPr>
        </p:nvSpPr>
        <p:spPr>
          <a:xfrm>
            <a:off x="381744" y="1808922"/>
            <a:ext cx="2742843" cy="425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9" name="Google Shape;429;p32"/>
          <p:cNvSpPr txBox="1">
            <a:spLocks noGrp="1"/>
          </p:cNvSpPr>
          <p:nvPr>
            <p:ph type="body" idx="2"/>
          </p:nvPr>
        </p:nvSpPr>
        <p:spPr>
          <a:xfrm>
            <a:off x="381745" y="606286"/>
            <a:ext cx="2752953" cy="107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0" name="Google Shape;430;p32"/>
          <p:cNvSpPr>
            <a:spLocks noGrp="1"/>
          </p:cNvSpPr>
          <p:nvPr>
            <p:ph type="pic" idx="3"/>
          </p:nvPr>
        </p:nvSpPr>
        <p:spPr>
          <a:xfrm>
            <a:off x="9067413" y="457200"/>
            <a:ext cx="2742843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31" name="Google Shape;431;p32"/>
          <p:cNvSpPr>
            <a:spLocks noGrp="1"/>
          </p:cNvSpPr>
          <p:nvPr>
            <p:ph type="pic" idx="4"/>
          </p:nvPr>
        </p:nvSpPr>
        <p:spPr>
          <a:xfrm>
            <a:off x="6172189" y="457200"/>
            <a:ext cx="2742843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32" name="Google Shape;432;p32"/>
          <p:cNvSpPr>
            <a:spLocks noGrp="1"/>
          </p:cNvSpPr>
          <p:nvPr>
            <p:ph type="pic" idx="5"/>
          </p:nvPr>
        </p:nvSpPr>
        <p:spPr>
          <a:xfrm>
            <a:off x="3276967" y="457200"/>
            <a:ext cx="2742843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cxnSp>
        <p:nvCxnSpPr>
          <p:cNvPr id="433" name="Google Shape;433;p32"/>
          <p:cNvCxnSpPr/>
          <p:nvPr/>
        </p:nvCxnSpPr>
        <p:spPr>
          <a:xfrm>
            <a:off x="381744" y="457200"/>
            <a:ext cx="2742843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4" name="Google Shape;434;p32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5" name="Google Shape;435;p32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436" name="Google Shape;436;p32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9">
  <p:cSld name="Photo 19">
    <p:bg>
      <p:bgPr>
        <a:solidFill>
          <a:schemeClr val="dk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9258" b="-9257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3"/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94117"/>
                </a:srgbClr>
              </a:gs>
              <a:gs pos="3000">
                <a:srgbClr val="000000">
                  <a:alpha val="94117"/>
                </a:srgbClr>
              </a:gs>
              <a:gs pos="30000">
                <a:schemeClr val="dk1"/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33"/>
          <p:cNvSpPr/>
          <p:nvPr/>
        </p:nvSpPr>
        <p:spPr>
          <a:xfrm>
            <a:off x="1098547" y="1825596"/>
            <a:ext cx="3057525" cy="4414837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33"/>
          <p:cNvSpPr txBox="1">
            <a:spLocks noGrp="1"/>
          </p:cNvSpPr>
          <p:nvPr>
            <p:ph type="body" idx="1"/>
          </p:nvPr>
        </p:nvSpPr>
        <p:spPr>
          <a:xfrm>
            <a:off x="1310846" y="4074161"/>
            <a:ext cx="2602199" cy="34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2" name="Google Shape;442;p33"/>
          <p:cNvSpPr txBox="1">
            <a:spLocks noGrp="1"/>
          </p:cNvSpPr>
          <p:nvPr>
            <p:ph type="body" idx="2"/>
          </p:nvPr>
        </p:nvSpPr>
        <p:spPr>
          <a:xfrm>
            <a:off x="1310847" y="4480231"/>
            <a:ext cx="2602199" cy="5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3" name="Google Shape;443;p33"/>
          <p:cNvSpPr txBox="1">
            <a:spLocks noGrp="1"/>
          </p:cNvSpPr>
          <p:nvPr>
            <p:ph type="body" idx="3"/>
          </p:nvPr>
        </p:nvSpPr>
        <p:spPr>
          <a:xfrm>
            <a:off x="1310846" y="5130472"/>
            <a:ext cx="2602199" cy="90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4" name="Google Shape;444;p33"/>
          <p:cNvSpPr>
            <a:spLocks noGrp="1"/>
          </p:cNvSpPr>
          <p:nvPr>
            <p:ph type="pic" idx="4"/>
          </p:nvPr>
        </p:nvSpPr>
        <p:spPr>
          <a:xfrm>
            <a:off x="1098547" y="1825599"/>
            <a:ext cx="3057525" cy="2086567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45" name="Google Shape;445;p33"/>
          <p:cNvSpPr/>
          <p:nvPr/>
        </p:nvSpPr>
        <p:spPr>
          <a:xfrm>
            <a:off x="8066283" y="1825596"/>
            <a:ext cx="3057525" cy="4414837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6" name="Google Shape;446;p33"/>
          <p:cNvSpPr txBox="1">
            <a:spLocks noGrp="1"/>
          </p:cNvSpPr>
          <p:nvPr>
            <p:ph type="body" idx="5"/>
          </p:nvPr>
        </p:nvSpPr>
        <p:spPr>
          <a:xfrm>
            <a:off x="8293947" y="4074161"/>
            <a:ext cx="2602199" cy="34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body" idx="6"/>
          </p:nvPr>
        </p:nvSpPr>
        <p:spPr>
          <a:xfrm>
            <a:off x="8293947" y="4480231"/>
            <a:ext cx="2602199" cy="5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8" name="Google Shape;448;p33"/>
          <p:cNvSpPr txBox="1">
            <a:spLocks noGrp="1"/>
          </p:cNvSpPr>
          <p:nvPr>
            <p:ph type="body" idx="7"/>
          </p:nvPr>
        </p:nvSpPr>
        <p:spPr>
          <a:xfrm>
            <a:off x="8293947" y="5130472"/>
            <a:ext cx="2602199" cy="90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9" name="Google Shape;449;p33"/>
          <p:cNvSpPr>
            <a:spLocks noGrp="1"/>
          </p:cNvSpPr>
          <p:nvPr>
            <p:ph type="pic" idx="8"/>
          </p:nvPr>
        </p:nvSpPr>
        <p:spPr>
          <a:xfrm>
            <a:off x="8066283" y="1825599"/>
            <a:ext cx="3057525" cy="2086567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50" name="Google Shape;450;p33"/>
          <p:cNvSpPr/>
          <p:nvPr/>
        </p:nvSpPr>
        <p:spPr>
          <a:xfrm>
            <a:off x="4603555" y="1825596"/>
            <a:ext cx="3057525" cy="4414837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3"/>
          <p:cNvSpPr txBox="1">
            <a:spLocks noGrp="1"/>
          </p:cNvSpPr>
          <p:nvPr>
            <p:ph type="body" idx="9"/>
          </p:nvPr>
        </p:nvSpPr>
        <p:spPr>
          <a:xfrm>
            <a:off x="4831219" y="4074161"/>
            <a:ext cx="2602199" cy="34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" name="Google Shape;452;p33"/>
          <p:cNvSpPr txBox="1">
            <a:spLocks noGrp="1"/>
          </p:cNvSpPr>
          <p:nvPr>
            <p:ph type="body" idx="13"/>
          </p:nvPr>
        </p:nvSpPr>
        <p:spPr>
          <a:xfrm>
            <a:off x="4831219" y="4480231"/>
            <a:ext cx="2602199" cy="5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3" name="Google Shape;453;p33"/>
          <p:cNvSpPr txBox="1">
            <a:spLocks noGrp="1"/>
          </p:cNvSpPr>
          <p:nvPr>
            <p:ph type="body" idx="14"/>
          </p:nvPr>
        </p:nvSpPr>
        <p:spPr>
          <a:xfrm>
            <a:off x="4831219" y="5130472"/>
            <a:ext cx="2602199" cy="90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4" name="Google Shape;454;p33"/>
          <p:cNvSpPr>
            <a:spLocks noGrp="1"/>
          </p:cNvSpPr>
          <p:nvPr>
            <p:ph type="pic" idx="15"/>
          </p:nvPr>
        </p:nvSpPr>
        <p:spPr>
          <a:xfrm>
            <a:off x="4603555" y="1825599"/>
            <a:ext cx="3057525" cy="2086567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55" name="Google Shape;455;p33"/>
          <p:cNvSpPr txBox="1">
            <a:spLocks noGrp="1"/>
          </p:cNvSpPr>
          <p:nvPr>
            <p:ph type="body" idx="16"/>
          </p:nvPr>
        </p:nvSpPr>
        <p:spPr>
          <a:xfrm>
            <a:off x="1097268" y="745435"/>
            <a:ext cx="4922541" cy="43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6" name="Google Shape;456;p33"/>
          <p:cNvSpPr txBox="1">
            <a:spLocks noGrp="1"/>
          </p:cNvSpPr>
          <p:nvPr>
            <p:ph type="body" idx="17"/>
          </p:nvPr>
        </p:nvSpPr>
        <p:spPr>
          <a:xfrm>
            <a:off x="1097268" y="457200"/>
            <a:ext cx="4922541" cy="27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7" name="Google Shape;457;p33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p33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459" name="Google Shape;459;p33" descr="NASA_Insignia-RGB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3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2">
  <p:cSld name="1_Blank 2">
    <p:bg>
      <p:bgPr>
        <a:solidFill>
          <a:schemeClr val="dk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4"/>
          <p:cNvSpPr txBox="1">
            <a:spLocks noGrp="1"/>
          </p:cNvSpPr>
          <p:nvPr>
            <p:ph type="body" idx="1"/>
          </p:nvPr>
        </p:nvSpPr>
        <p:spPr>
          <a:xfrm>
            <a:off x="399671" y="745435"/>
            <a:ext cx="7341904" cy="89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3" name="Google Shape;463;p34"/>
          <p:cNvSpPr txBox="1">
            <a:spLocks noGrp="1"/>
          </p:cNvSpPr>
          <p:nvPr>
            <p:ph type="body" idx="2"/>
          </p:nvPr>
        </p:nvSpPr>
        <p:spPr>
          <a:xfrm>
            <a:off x="399673" y="457200"/>
            <a:ext cx="4172527" cy="27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64" name="Google Shape;464;p34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465" name="Google Shape;465;p34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4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ruction 1">
  <p:cSld name="Instruction 1">
    <p:bg>
      <p:bgPr>
        <a:solidFill>
          <a:schemeClr val="lt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5"/>
          <p:cNvSpPr txBox="1"/>
          <p:nvPr/>
        </p:nvSpPr>
        <p:spPr>
          <a:xfrm>
            <a:off x="4782220" y="3228945"/>
            <a:ext cx="129523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#133966</a:t>
            </a:r>
            <a:endParaRPr/>
          </a:p>
        </p:txBody>
      </p:sp>
      <p:sp>
        <p:nvSpPr>
          <p:cNvPr id="469" name="Google Shape;469;p35"/>
          <p:cNvSpPr txBox="1"/>
          <p:nvPr/>
        </p:nvSpPr>
        <p:spPr>
          <a:xfrm>
            <a:off x="513670" y="3228945"/>
            <a:ext cx="14746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#000000</a:t>
            </a:r>
            <a:endParaRPr/>
          </a:p>
        </p:txBody>
      </p:sp>
      <p:sp>
        <p:nvSpPr>
          <p:cNvPr id="470" name="Google Shape;470;p35"/>
          <p:cNvSpPr/>
          <p:nvPr/>
        </p:nvSpPr>
        <p:spPr>
          <a:xfrm>
            <a:off x="399671" y="1584056"/>
            <a:ext cx="1523231" cy="1523231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5"/>
          <p:cNvSpPr txBox="1"/>
          <p:nvPr/>
        </p:nvSpPr>
        <p:spPr>
          <a:xfrm>
            <a:off x="2647945" y="3228945"/>
            <a:ext cx="129523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#FFFFFF</a:t>
            </a:r>
            <a:endParaRPr/>
          </a:p>
        </p:txBody>
      </p:sp>
      <p:sp>
        <p:nvSpPr>
          <p:cNvPr id="472" name="Google Shape;472;p35"/>
          <p:cNvSpPr/>
          <p:nvPr/>
        </p:nvSpPr>
        <p:spPr>
          <a:xfrm>
            <a:off x="2533946" y="1584056"/>
            <a:ext cx="1523231" cy="1523231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35"/>
          <p:cNvSpPr txBox="1"/>
          <p:nvPr/>
        </p:nvSpPr>
        <p:spPr>
          <a:xfrm>
            <a:off x="8908438" y="3228945"/>
            <a:ext cx="14034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#E3022B</a:t>
            </a:r>
            <a:endParaRPr/>
          </a:p>
        </p:txBody>
      </p:sp>
      <p:sp>
        <p:nvSpPr>
          <p:cNvPr id="474" name="Google Shape;474;p35"/>
          <p:cNvSpPr/>
          <p:nvPr/>
        </p:nvSpPr>
        <p:spPr>
          <a:xfrm>
            <a:off x="8936771" y="1584053"/>
            <a:ext cx="1523231" cy="1523231"/>
          </a:xfrm>
          <a:prstGeom prst="ellipse">
            <a:avLst/>
          </a:prstGeom>
          <a:solidFill>
            <a:srgbClr val="E302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5"/>
          <p:cNvSpPr/>
          <p:nvPr/>
        </p:nvSpPr>
        <p:spPr>
          <a:xfrm>
            <a:off x="4668221" y="1584055"/>
            <a:ext cx="1523231" cy="1523231"/>
          </a:xfrm>
          <a:prstGeom prst="ellipse">
            <a:avLst/>
          </a:prstGeom>
          <a:solidFill>
            <a:srgbClr val="133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6" name="Google Shape;476;p35"/>
          <p:cNvGrpSpPr/>
          <p:nvPr/>
        </p:nvGrpSpPr>
        <p:grpSpPr>
          <a:xfrm>
            <a:off x="10086132" y="277706"/>
            <a:ext cx="1772528" cy="830579"/>
            <a:chOff x="10022632" y="277705"/>
            <a:chExt cx="1772528" cy="830579"/>
          </a:xfrm>
        </p:grpSpPr>
        <p:sp>
          <p:nvSpPr>
            <p:cNvPr id="477" name="Google Shape;477;p35"/>
            <p:cNvSpPr/>
            <p:nvPr/>
          </p:nvSpPr>
          <p:spPr>
            <a:xfrm>
              <a:off x="10022632" y="277705"/>
              <a:ext cx="1772528" cy="830579"/>
            </a:xfrm>
            <a:prstGeom prst="roundRect">
              <a:avLst>
                <a:gd name="adj" fmla="val 7493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78" name="Google Shape;478;p35"/>
            <p:cNvSpPr txBox="1"/>
            <p:nvPr/>
          </p:nvSpPr>
          <p:spPr>
            <a:xfrm>
              <a:off x="10110263" y="336975"/>
              <a:ext cx="1684896" cy="635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Delete this informational slide when done</a:t>
              </a:r>
              <a:endPara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body" idx="1"/>
          </p:nvPr>
        </p:nvSpPr>
        <p:spPr>
          <a:xfrm>
            <a:off x="399671" y="745435"/>
            <a:ext cx="7341904" cy="60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0" name="Google Shape;480;p35"/>
          <p:cNvSpPr txBox="1">
            <a:spLocks noGrp="1"/>
          </p:cNvSpPr>
          <p:nvPr>
            <p:ph type="body" idx="2"/>
          </p:nvPr>
        </p:nvSpPr>
        <p:spPr>
          <a:xfrm>
            <a:off x="399673" y="457200"/>
            <a:ext cx="4172527" cy="27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1" name="Google Shape;481;p35"/>
          <p:cNvSpPr txBox="1"/>
          <p:nvPr/>
        </p:nvSpPr>
        <p:spPr>
          <a:xfrm>
            <a:off x="6845329" y="3228945"/>
            <a:ext cx="14034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#2A79DB</a:t>
            </a:r>
            <a:endParaRPr/>
          </a:p>
        </p:txBody>
      </p:sp>
      <p:sp>
        <p:nvSpPr>
          <p:cNvPr id="482" name="Google Shape;482;p35"/>
          <p:cNvSpPr/>
          <p:nvPr/>
        </p:nvSpPr>
        <p:spPr>
          <a:xfrm>
            <a:off x="6802496" y="1584054"/>
            <a:ext cx="1523231" cy="1523231"/>
          </a:xfrm>
          <a:prstGeom prst="ellipse">
            <a:avLst/>
          </a:prstGeom>
          <a:solidFill>
            <a:srgbClr val="2A7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5"/>
          <p:cNvSpPr txBox="1">
            <a:spLocks noGrp="1"/>
          </p:cNvSpPr>
          <p:nvPr>
            <p:ph type="body" idx="3"/>
          </p:nvPr>
        </p:nvSpPr>
        <p:spPr>
          <a:xfrm>
            <a:off x="399671" y="3963764"/>
            <a:ext cx="7341904" cy="60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4" name="Google Shape;484;p35"/>
          <p:cNvSpPr txBox="1"/>
          <p:nvPr/>
        </p:nvSpPr>
        <p:spPr>
          <a:xfrm>
            <a:off x="399671" y="4570051"/>
            <a:ext cx="4669587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DM Sans"/>
              <a:buNone/>
            </a:pPr>
            <a:r>
              <a:rPr lang="en-US" sz="7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DM Sans</a:t>
            </a:r>
            <a:endParaRPr/>
          </a:p>
        </p:txBody>
      </p:sp>
      <p:sp>
        <p:nvSpPr>
          <p:cNvPr id="485" name="Google Shape;485;p35"/>
          <p:cNvSpPr txBox="1"/>
          <p:nvPr/>
        </p:nvSpPr>
        <p:spPr>
          <a:xfrm>
            <a:off x="5025083" y="5124865"/>
            <a:ext cx="466958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ACDEFGHIJKLMNOPQRSTUVWXYZ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abcdefghijklmnopqrstuvwxyz</a:t>
            </a:r>
            <a:endParaRPr sz="1400" b="0" i="0" u="none" strike="noStrike" cap="none">
              <a:solidFill>
                <a:srgbClr val="3F3F3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0123456789</a:t>
            </a:r>
            <a:endParaRPr/>
          </a:p>
        </p:txBody>
      </p:sp>
      <p:sp>
        <p:nvSpPr>
          <p:cNvPr id="486" name="Google Shape;486;p35"/>
          <p:cNvSpPr txBox="1"/>
          <p:nvPr/>
        </p:nvSpPr>
        <p:spPr>
          <a:xfrm>
            <a:off x="5025083" y="4749312"/>
            <a:ext cx="46695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Regular</a:t>
            </a:r>
            <a:endParaRPr/>
          </a:p>
        </p:txBody>
      </p:sp>
      <p:sp>
        <p:nvSpPr>
          <p:cNvPr id="487" name="Google Shape;487;p35"/>
          <p:cNvSpPr txBox="1"/>
          <p:nvPr/>
        </p:nvSpPr>
        <p:spPr>
          <a:xfrm>
            <a:off x="8501897" y="5122835"/>
            <a:ext cx="466958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ACDEFGHIJKLMNOPQRSTUVWXYZ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abcdefghijklmnopqrstuvwxyz</a:t>
            </a:r>
            <a:endParaRPr sz="1400" b="1" i="0" u="none" strike="noStrike" cap="none">
              <a:solidFill>
                <a:srgbClr val="3F3F3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0123456789</a:t>
            </a:r>
            <a:endParaRPr/>
          </a:p>
        </p:txBody>
      </p:sp>
      <p:sp>
        <p:nvSpPr>
          <p:cNvPr id="488" name="Google Shape;488;p35"/>
          <p:cNvSpPr txBox="1"/>
          <p:nvPr/>
        </p:nvSpPr>
        <p:spPr>
          <a:xfrm>
            <a:off x="8501897" y="4749312"/>
            <a:ext cx="46695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Bold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ruction 4">
  <p:cSld name="Instruction 4"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36"/>
          <p:cNvGrpSpPr/>
          <p:nvPr/>
        </p:nvGrpSpPr>
        <p:grpSpPr>
          <a:xfrm>
            <a:off x="10086132" y="277706"/>
            <a:ext cx="1772528" cy="830579"/>
            <a:chOff x="10022632" y="277705"/>
            <a:chExt cx="1772528" cy="830579"/>
          </a:xfrm>
        </p:grpSpPr>
        <p:sp>
          <p:nvSpPr>
            <p:cNvPr id="491" name="Google Shape;491;p36"/>
            <p:cNvSpPr/>
            <p:nvPr/>
          </p:nvSpPr>
          <p:spPr>
            <a:xfrm>
              <a:off x="10022632" y="277705"/>
              <a:ext cx="1772528" cy="830579"/>
            </a:xfrm>
            <a:prstGeom prst="roundRect">
              <a:avLst>
                <a:gd name="adj" fmla="val 7493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92" name="Google Shape;492;p36"/>
            <p:cNvSpPr txBox="1"/>
            <p:nvPr/>
          </p:nvSpPr>
          <p:spPr>
            <a:xfrm>
              <a:off x="10110263" y="336975"/>
              <a:ext cx="1684896" cy="635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Delete this informational slide when done</a:t>
              </a:r>
              <a:endPara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493" name="Google Shape;493;p36"/>
          <p:cNvSpPr txBox="1"/>
          <p:nvPr/>
        </p:nvSpPr>
        <p:spPr>
          <a:xfrm>
            <a:off x="374075" y="1716951"/>
            <a:ext cx="4415963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If an element is not movable, it might be on a </a:t>
            </a:r>
            <a:r>
              <a:rPr lang="en-US" sz="36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Slide Master</a:t>
            </a:r>
            <a:r>
              <a:rPr lang="en-US" sz="3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. Click on </a:t>
            </a:r>
            <a:r>
              <a:rPr lang="en-US" sz="36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View </a:t>
            </a:r>
            <a:r>
              <a:rPr lang="en-US" sz="36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in the </a:t>
            </a:r>
            <a:r>
              <a:rPr lang="en-US" sz="36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menu bar </a:t>
            </a:r>
            <a:r>
              <a:rPr lang="en-US" sz="3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and </a:t>
            </a:r>
            <a:r>
              <a:rPr lang="en-US" sz="36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Slide Masters</a:t>
            </a:r>
            <a:r>
              <a:rPr lang="en-US" sz="3600" b="0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grab elements that are on a master </a:t>
            </a:r>
            <a:endParaRPr/>
          </a:p>
        </p:txBody>
      </p:sp>
      <p:grpSp>
        <p:nvGrpSpPr>
          <p:cNvPr id="494" name="Google Shape;494;p36"/>
          <p:cNvGrpSpPr/>
          <p:nvPr/>
        </p:nvGrpSpPr>
        <p:grpSpPr>
          <a:xfrm>
            <a:off x="4988475" y="2691539"/>
            <a:ext cx="2284647" cy="365343"/>
            <a:chOff x="4032250" y="2690597"/>
            <a:chExt cx="2284646" cy="365342"/>
          </a:xfrm>
        </p:grpSpPr>
        <p:pic>
          <p:nvPicPr>
            <p:cNvPr id="495" name="Google Shape;495;p36" descr="A black and white photo of a black background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32250" y="2690813"/>
              <a:ext cx="2284646" cy="365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36"/>
            <p:cNvSpPr/>
            <p:nvPr/>
          </p:nvSpPr>
          <p:spPr>
            <a:xfrm>
              <a:off x="5702300" y="2690597"/>
              <a:ext cx="614596" cy="352641"/>
            </a:xfrm>
            <a:prstGeom prst="rect">
              <a:avLst/>
            </a:prstGeom>
            <a:solidFill>
              <a:srgbClr val="EA6F24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EA6F2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36"/>
          <p:cNvGrpSpPr/>
          <p:nvPr/>
        </p:nvGrpSpPr>
        <p:grpSpPr>
          <a:xfrm>
            <a:off x="4988476" y="3413851"/>
            <a:ext cx="2284645" cy="1072669"/>
            <a:chOff x="4032249" y="3514508"/>
            <a:chExt cx="2284645" cy="1072669"/>
          </a:xfrm>
        </p:grpSpPr>
        <p:pic>
          <p:nvPicPr>
            <p:cNvPr id="498" name="Google Shape;498;p36" descr="A black and white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32249" y="3514508"/>
              <a:ext cx="2284645" cy="10726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" name="Google Shape;499;p36"/>
            <p:cNvSpPr/>
            <p:nvPr/>
          </p:nvSpPr>
          <p:spPr>
            <a:xfrm>
              <a:off x="4927600" y="3514508"/>
              <a:ext cx="673100" cy="1072669"/>
            </a:xfrm>
            <a:prstGeom prst="rect">
              <a:avLst/>
            </a:prstGeom>
            <a:solidFill>
              <a:srgbClr val="EA6F24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EA6F2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0" name="Google Shape;500;p36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4475" y="1280299"/>
            <a:ext cx="1377391" cy="48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6"/>
          <p:cNvSpPr txBox="1">
            <a:spLocks noGrp="1"/>
          </p:cNvSpPr>
          <p:nvPr>
            <p:ph type="body" idx="1"/>
          </p:nvPr>
        </p:nvSpPr>
        <p:spPr>
          <a:xfrm>
            <a:off x="399671" y="745435"/>
            <a:ext cx="7341904" cy="60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2" name="Google Shape;502;p36"/>
          <p:cNvSpPr txBox="1">
            <a:spLocks noGrp="1"/>
          </p:cNvSpPr>
          <p:nvPr>
            <p:ph type="body" idx="2"/>
          </p:nvPr>
        </p:nvSpPr>
        <p:spPr>
          <a:xfrm>
            <a:off x="399673" y="457200"/>
            <a:ext cx="4172527" cy="27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ard Medium 8">
  <p:cSld name="Title Card Medium 8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39"/>
          <p:cNvPicPr preferRelativeResize="0"/>
          <p:nvPr/>
        </p:nvPicPr>
        <p:blipFill rotWithShape="1">
          <a:blip r:embed="rId2">
            <a:alphaModFix/>
          </a:blip>
          <a:srcRect l="1616" t="28532" r="27158" b="11309"/>
          <a:stretch/>
        </p:blipFill>
        <p:spPr>
          <a:xfrm>
            <a:off x="8220" y="-16136"/>
            <a:ext cx="1218377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9"/>
          <p:cNvSpPr/>
          <p:nvPr/>
        </p:nvSpPr>
        <p:spPr>
          <a:xfrm>
            <a:off x="0" y="-8075"/>
            <a:ext cx="121839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7000">
                <a:srgbClr val="FFFFFF">
                  <a:alpha val="0"/>
                </a:srgbClr>
              </a:gs>
              <a:gs pos="54000">
                <a:schemeClr val="lt1"/>
              </a:gs>
              <a:gs pos="100000">
                <a:schemeClr val="l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39" descr="NASA_Insignia-RGB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9"/>
          <p:cNvSpPr txBox="1"/>
          <p:nvPr/>
        </p:nvSpPr>
        <p:spPr>
          <a:xfrm>
            <a:off x="1131529" y="323352"/>
            <a:ext cx="2417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510" name="Google Shape;510;p39"/>
          <p:cNvCxnSpPr/>
          <p:nvPr/>
        </p:nvCxnSpPr>
        <p:spPr>
          <a:xfrm>
            <a:off x="982404" y="222069"/>
            <a:ext cx="0" cy="417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1" name="Google Shape;511;p39"/>
          <p:cNvSpPr txBox="1">
            <a:spLocks noGrp="1"/>
          </p:cNvSpPr>
          <p:nvPr>
            <p:ph type="body" idx="1"/>
          </p:nvPr>
        </p:nvSpPr>
        <p:spPr>
          <a:xfrm>
            <a:off x="399673" y="991686"/>
            <a:ext cx="41724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2" name="Google Shape;512;p39"/>
          <p:cNvSpPr txBox="1">
            <a:spLocks noGrp="1"/>
          </p:cNvSpPr>
          <p:nvPr>
            <p:ph type="body" idx="2"/>
          </p:nvPr>
        </p:nvSpPr>
        <p:spPr>
          <a:xfrm>
            <a:off x="399673" y="3565023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3" name="Google Shape;513;p39"/>
          <p:cNvSpPr txBox="1">
            <a:spLocks noGrp="1"/>
          </p:cNvSpPr>
          <p:nvPr>
            <p:ph type="body" idx="3"/>
          </p:nvPr>
        </p:nvSpPr>
        <p:spPr>
          <a:xfrm>
            <a:off x="399673" y="3876515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4" name="Google Shape;514;p39"/>
          <p:cNvSpPr txBox="1">
            <a:spLocks noGrp="1"/>
          </p:cNvSpPr>
          <p:nvPr>
            <p:ph type="body" idx="4"/>
          </p:nvPr>
        </p:nvSpPr>
        <p:spPr>
          <a:xfrm>
            <a:off x="399673" y="5268951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5" name="Google Shape;515;p39"/>
          <p:cNvSpPr txBox="1">
            <a:spLocks noGrp="1"/>
          </p:cNvSpPr>
          <p:nvPr>
            <p:ph type="body" idx="5"/>
          </p:nvPr>
        </p:nvSpPr>
        <p:spPr>
          <a:xfrm>
            <a:off x="399673" y="4267202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6" name="Google Shape;516;p39"/>
          <p:cNvSpPr txBox="1">
            <a:spLocks noGrp="1"/>
          </p:cNvSpPr>
          <p:nvPr>
            <p:ph type="body" idx="6"/>
          </p:nvPr>
        </p:nvSpPr>
        <p:spPr>
          <a:xfrm>
            <a:off x="399673" y="4578691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7" name="Google Shape;517;p39"/>
          <p:cNvSpPr txBox="1">
            <a:spLocks noGrp="1"/>
          </p:cNvSpPr>
          <p:nvPr>
            <p:ph type="body" idx="7"/>
          </p:nvPr>
        </p:nvSpPr>
        <p:spPr>
          <a:xfrm>
            <a:off x="381744" y="1506442"/>
            <a:ext cx="4198500" cy="19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8" name="Google Shape;518;p39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9" name="Google Shape;519;p39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520" name="Google Shape;520;p39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ard Medium 8">
  <p:cSld name="2_Title Card Medium 8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40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0"/>
          <p:cNvSpPr txBox="1"/>
          <p:nvPr/>
        </p:nvSpPr>
        <p:spPr>
          <a:xfrm>
            <a:off x="1131529" y="323352"/>
            <a:ext cx="2417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524" name="Google Shape;524;p40"/>
          <p:cNvCxnSpPr/>
          <p:nvPr/>
        </p:nvCxnSpPr>
        <p:spPr>
          <a:xfrm>
            <a:off x="982404" y="222069"/>
            <a:ext cx="0" cy="417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5" name="Google Shape;525;p40"/>
          <p:cNvSpPr txBox="1">
            <a:spLocks noGrp="1"/>
          </p:cNvSpPr>
          <p:nvPr>
            <p:ph type="body" idx="1"/>
          </p:nvPr>
        </p:nvSpPr>
        <p:spPr>
          <a:xfrm>
            <a:off x="399673" y="991686"/>
            <a:ext cx="41724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6" name="Google Shape;526;p40"/>
          <p:cNvSpPr txBox="1">
            <a:spLocks noGrp="1"/>
          </p:cNvSpPr>
          <p:nvPr>
            <p:ph type="body" idx="2"/>
          </p:nvPr>
        </p:nvSpPr>
        <p:spPr>
          <a:xfrm>
            <a:off x="399673" y="3565023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7" name="Google Shape;527;p40"/>
          <p:cNvSpPr txBox="1">
            <a:spLocks noGrp="1"/>
          </p:cNvSpPr>
          <p:nvPr>
            <p:ph type="body" idx="3"/>
          </p:nvPr>
        </p:nvSpPr>
        <p:spPr>
          <a:xfrm>
            <a:off x="399673" y="3876515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8" name="Google Shape;528;p40"/>
          <p:cNvSpPr txBox="1">
            <a:spLocks noGrp="1"/>
          </p:cNvSpPr>
          <p:nvPr>
            <p:ph type="body" idx="4"/>
          </p:nvPr>
        </p:nvSpPr>
        <p:spPr>
          <a:xfrm>
            <a:off x="399673" y="5268951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9" name="Google Shape;529;p40"/>
          <p:cNvSpPr txBox="1">
            <a:spLocks noGrp="1"/>
          </p:cNvSpPr>
          <p:nvPr>
            <p:ph type="body" idx="5"/>
          </p:nvPr>
        </p:nvSpPr>
        <p:spPr>
          <a:xfrm>
            <a:off x="399673" y="4267202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0" name="Google Shape;530;p40"/>
          <p:cNvSpPr txBox="1">
            <a:spLocks noGrp="1"/>
          </p:cNvSpPr>
          <p:nvPr>
            <p:ph type="body" idx="6"/>
          </p:nvPr>
        </p:nvSpPr>
        <p:spPr>
          <a:xfrm>
            <a:off x="399673" y="4578691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1" name="Google Shape;531;p40"/>
          <p:cNvSpPr txBox="1">
            <a:spLocks noGrp="1"/>
          </p:cNvSpPr>
          <p:nvPr>
            <p:ph type="body" idx="7"/>
          </p:nvPr>
        </p:nvSpPr>
        <p:spPr>
          <a:xfrm>
            <a:off x="381744" y="1506442"/>
            <a:ext cx="4198500" cy="19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2" name="Google Shape;532;p40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3" name="Google Shape;533;p40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534" name="Google Shape;534;p40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Card Medium 8">
  <p:cSld name="5_Title Card Medium 8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41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1"/>
          <p:cNvSpPr txBox="1"/>
          <p:nvPr/>
        </p:nvSpPr>
        <p:spPr>
          <a:xfrm>
            <a:off x="1131529" y="323352"/>
            <a:ext cx="2417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538" name="Google Shape;538;p41"/>
          <p:cNvCxnSpPr/>
          <p:nvPr/>
        </p:nvCxnSpPr>
        <p:spPr>
          <a:xfrm>
            <a:off x="982404" y="222069"/>
            <a:ext cx="0" cy="417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9" name="Google Shape;539;p41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0" name="Google Shape;540;p41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541" name="Google Shape;541;p41"/>
          <p:cNvSpPr txBox="1">
            <a:spLocks noGrp="1"/>
          </p:cNvSpPr>
          <p:nvPr>
            <p:ph type="body" idx="1"/>
          </p:nvPr>
        </p:nvSpPr>
        <p:spPr>
          <a:xfrm>
            <a:off x="381745" y="587830"/>
            <a:ext cx="7259100" cy="53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2" name="Google Shape;542;p41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 2">
  <p:cSld name="TOC 2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body" idx="1"/>
          </p:nvPr>
        </p:nvSpPr>
        <p:spPr>
          <a:xfrm>
            <a:off x="384048" y="869325"/>
            <a:ext cx="11358600" cy="17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2"/>
          </p:nvPr>
        </p:nvSpPr>
        <p:spPr>
          <a:xfrm>
            <a:off x="1829357" y="2593731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3"/>
          </p:nvPr>
        </p:nvSpPr>
        <p:spPr>
          <a:xfrm>
            <a:off x="381744" y="2593731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4"/>
          </p:nvPr>
        </p:nvSpPr>
        <p:spPr>
          <a:xfrm>
            <a:off x="1829357" y="3050344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5"/>
          </p:nvPr>
        </p:nvSpPr>
        <p:spPr>
          <a:xfrm>
            <a:off x="381744" y="3050344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6"/>
          </p:nvPr>
        </p:nvSpPr>
        <p:spPr>
          <a:xfrm>
            <a:off x="1829357" y="3506959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7"/>
          </p:nvPr>
        </p:nvSpPr>
        <p:spPr>
          <a:xfrm>
            <a:off x="381744" y="3506959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8"/>
          </p:nvPr>
        </p:nvSpPr>
        <p:spPr>
          <a:xfrm>
            <a:off x="1829357" y="3963572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9"/>
          </p:nvPr>
        </p:nvSpPr>
        <p:spPr>
          <a:xfrm>
            <a:off x="381744" y="3963572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13"/>
          </p:nvPr>
        </p:nvSpPr>
        <p:spPr>
          <a:xfrm>
            <a:off x="1829357" y="4420187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4"/>
          </p:nvPr>
        </p:nvSpPr>
        <p:spPr>
          <a:xfrm>
            <a:off x="381744" y="4420187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15"/>
          </p:nvPr>
        </p:nvSpPr>
        <p:spPr>
          <a:xfrm>
            <a:off x="1829357" y="4876800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6"/>
          </p:nvPr>
        </p:nvSpPr>
        <p:spPr>
          <a:xfrm>
            <a:off x="381744" y="4876800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7"/>
          </p:nvPr>
        </p:nvSpPr>
        <p:spPr>
          <a:xfrm>
            <a:off x="1829357" y="5334000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body" idx="18"/>
          </p:nvPr>
        </p:nvSpPr>
        <p:spPr>
          <a:xfrm>
            <a:off x="381744" y="5334000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9"/>
          </p:nvPr>
        </p:nvSpPr>
        <p:spPr>
          <a:xfrm>
            <a:off x="1829357" y="5790613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0"/>
          </p:nvPr>
        </p:nvSpPr>
        <p:spPr>
          <a:xfrm>
            <a:off x="381744" y="5790614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3" name="Google Shape;63;p5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"/>
          <p:cNvSpPr txBox="1"/>
          <p:nvPr/>
        </p:nvSpPr>
        <p:spPr>
          <a:xfrm>
            <a:off x="1131529" y="323352"/>
            <a:ext cx="24173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65" name="Google Shape;65;p5"/>
          <p:cNvCxnSpPr/>
          <p:nvPr/>
        </p:nvCxnSpPr>
        <p:spPr>
          <a:xfrm>
            <a:off x="982404" y="222069"/>
            <a:ext cx="0" cy="41801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" name="Google Shape;66;p5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67" name="Google Shape;67;p5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 2">
  <p:cSld name="TOC 2">
    <p:bg>
      <p:bgPr>
        <a:solidFill>
          <a:schemeClr val="lt1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2"/>
          <p:cNvSpPr txBox="1">
            <a:spLocks noGrp="1"/>
          </p:cNvSpPr>
          <p:nvPr>
            <p:ph type="body" idx="1"/>
          </p:nvPr>
        </p:nvSpPr>
        <p:spPr>
          <a:xfrm>
            <a:off x="384048" y="869325"/>
            <a:ext cx="11358600" cy="17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5" name="Google Shape;545;p42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2"/>
          <p:cNvSpPr txBox="1">
            <a:spLocks noGrp="1"/>
          </p:cNvSpPr>
          <p:nvPr>
            <p:ph type="body" idx="2"/>
          </p:nvPr>
        </p:nvSpPr>
        <p:spPr>
          <a:xfrm>
            <a:off x="1829357" y="2593731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7" name="Google Shape;547;p42"/>
          <p:cNvSpPr txBox="1">
            <a:spLocks noGrp="1"/>
          </p:cNvSpPr>
          <p:nvPr>
            <p:ph type="body" idx="3"/>
          </p:nvPr>
        </p:nvSpPr>
        <p:spPr>
          <a:xfrm>
            <a:off x="381744" y="2593731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8" name="Google Shape;548;p42"/>
          <p:cNvSpPr txBox="1">
            <a:spLocks noGrp="1"/>
          </p:cNvSpPr>
          <p:nvPr>
            <p:ph type="body" idx="4"/>
          </p:nvPr>
        </p:nvSpPr>
        <p:spPr>
          <a:xfrm>
            <a:off x="1829357" y="3050344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9" name="Google Shape;549;p42"/>
          <p:cNvSpPr txBox="1">
            <a:spLocks noGrp="1"/>
          </p:cNvSpPr>
          <p:nvPr>
            <p:ph type="body" idx="5"/>
          </p:nvPr>
        </p:nvSpPr>
        <p:spPr>
          <a:xfrm>
            <a:off x="381744" y="3050344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0" name="Google Shape;550;p42"/>
          <p:cNvSpPr txBox="1">
            <a:spLocks noGrp="1"/>
          </p:cNvSpPr>
          <p:nvPr>
            <p:ph type="body" idx="6"/>
          </p:nvPr>
        </p:nvSpPr>
        <p:spPr>
          <a:xfrm>
            <a:off x="1829357" y="3506959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1" name="Google Shape;551;p42"/>
          <p:cNvSpPr txBox="1">
            <a:spLocks noGrp="1"/>
          </p:cNvSpPr>
          <p:nvPr>
            <p:ph type="body" idx="7"/>
          </p:nvPr>
        </p:nvSpPr>
        <p:spPr>
          <a:xfrm>
            <a:off x="381744" y="3506959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2" name="Google Shape;552;p42"/>
          <p:cNvSpPr txBox="1">
            <a:spLocks noGrp="1"/>
          </p:cNvSpPr>
          <p:nvPr>
            <p:ph type="body" idx="8"/>
          </p:nvPr>
        </p:nvSpPr>
        <p:spPr>
          <a:xfrm>
            <a:off x="1829357" y="3963572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3" name="Google Shape;553;p42"/>
          <p:cNvSpPr txBox="1">
            <a:spLocks noGrp="1"/>
          </p:cNvSpPr>
          <p:nvPr>
            <p:ph type="body" idx="9"/>
          </p:nvPr>
        </p:nvSpPr>
        <p:spPr>
          <a:xfrm>
            <a:off x="381744" y="3963572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4" name="Google Shape;554;p42"/>
          <p:cNvSpPr txBox="1">
            <a:spLocks noGrp="1"/>
          </p:cNvSpPr>
          <p:nvPr>
            <p:ph type="body" idx="13"/>
          </p:nvPr>
        </p:nvSpPr>
        <p:spPr>
          <a:xfrm>
            <a:off x="1829357" y="4420187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5" name="Google Shape;555;p42"/>
          <p:cNvSpPr txBox="1">
            <a:spLocks noGrp="1"/>
          </p:cNvSpPr>
          <p:nvPr>
            <p:ph type="body" idx="14"/>
          </p:nvPr>
        </p:nvSpPr>
        <p:spPr>
          <a:xfrm>
            <a:off x="381744" y="4420187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6" name="Google Shape;556;p42"/>
          <p:cNvSpPr txBox="1">
            <a:spLocks noGrp="1"/>
          </p:cNvSpPr>
          <p:nvPr>
            <p:ph type="body" idx="15"/>
          </p:nvPr>
        </p:nvSpPr>
        <p:spPr>
          <a:xfrm>
            <a:off x="1829357" y="4876800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7" name="Google Shape;557;p42"/>
          <p:cNvSpPr txBox="1">
            <a:spLocks noGrp="1"/>
          </p:cNvSpPr>
          <p:nvPr>
            <p:ph type="body" idx="16"/>
          </p:nvPr>
        </p:nvSpPr>
        <p:spPr>
          <a:xfrm>
            <a:off x="381744" y="4876800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8" name="Google Shape;558;p42"/>
          <p:cNvSpPr txBox="1">
            <a:spLocks noGrp="1"/>
          </p:cNvSpPr>
          <p:nvPr>
            <p:ph type="body" idx="17"/>
          </p:nvPr>
        </p:nvSpPr>
        <p:spPr>
          <a:xfrm>
            <a:off x="1829357" y="5334000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9" name="Google Shape;559;p42"/>
          <p:cNvSpPr txBox="1">
            <a:spLocks noGrp="1"/>
          </p:cNvSpPr>
          <p:nvPr>
            <p:ph type="body" idx="18"/>
          </p:nvPr>
        </p:nvSpPr>
        <p:spPr>
          <a:xfrm>
            <a:off x="381744" y="5334000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0" name="Google Shape;560;p42"/>
          <p:cNvSpPr txBox="1">
            <a:spLocks noGrp="1"/>
          </p:cNvSpPr>
          <p:nvPr>
            <p:ph type="body" idx="19"/>
          </p:nvPr>
        </p:nvSpPr>
        <p:spPr>
          <a:xfrm>
            <a:off x="1829357" y="5790613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1" name="Google Shape;561;p42"/>
          <p:cNvSpPr txBox="1">
            <a:spLocks noGrp="1"/>
          </p:cNvSpPr>
          <p:nvPr>
            <p:ph type="body" idx="20"/>
          </p:nvPr>
        </p:nvSpPr>
        <p:spPr>
          <a:xfrm>
            <a:off x="381744" y="5790614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62" name="Google Shape;562;p42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2"/>
          <p:cNvSpPr txBox="1"/>
          <p:nvPr/>
        </p:nvSpPr>
        <p:spPr>
          <a:xfrm>
            <a:off x="1131529" y="323352"/>
            <a:ext cx="2417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564" name="Google Shape;564;p42"/>
          <p:cNvCxnSpPr/>
          <p:nvPr/>
        </p:nvCxnSpPr>
        <p:spPr>
          <a:xfrm>
            <a:off x="982404" y="222069"/>
            <a:ext cx="0" cy="417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5" name="Google Shape;565;p42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566" name="Google Shape;566;p42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C 2">
  <p:cSld name="1_TOC 2">
    <p:bg>
      <p:bgPr>
        <a:solidFill>
          <a:schemeClr val="l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3"/>
          <p:cNvSpPr txBox="1">
            <a:spLocks noGrp="1"/>
          </p:cNvSpPr>
          <p:nvPr>
            <p:ph type="body" idx="1"/>
          </p:nvPr>
        </p:nvSpPr>
        <p:spPr>
          <a:xfrm>
            <a:off x="384048" y="869325"/>
            <a:ext cx="11358600" cy="17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9" name="Google Shape;569;p43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43"/>
          <p:cNvSpPr txBox="1">
            <a:spLocks noGrp="1"/>
          </p:cNvSpPr>
          <p:nvPr>
            <p:ph type="body" idx="2"/>
          </p:nvPr>
        </p:nvSpPr>
        <p:spPr>
          <a:xfrm>
            <a:off x="1829357" y="2593731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1" name="Google Shape;571;p43"/>
          <p:cNvSpPr txBox="1">
            <a:spLocks noGrp="1"/>
          </p:cNvSpPr>
          <p:nvPr>
            <p:ph type="body" idx="3"/>
          </p:nvPr>
        </p:nvSpPr>
        <p:spPr>
          <a:xfrm>
            <a:off x="381744" y="2593731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2" name="Google Shape;572;p43"/>
          <p:cNvSpPr txBox="1">
            <a:spLocks noGrp="1"/>
          </p:cNvSpPr>
          <p:nvPr>
            <p:ph type="body" idx="4"/>
          </p:nvPr>
        </p:nvSpPr>
        <p:spPr>
          <a:xfrm>
            <a:off x="1829357" y="3050344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3" name="Google Shape;573;p43"/>
          <p:cNvSpPr txBox="1">
            <a:spLocks noGrp="1"/>
          </p:cNvSpPr>
          <p:nvPr>
            <p:ph type="body" idx="5"/>
          </p:nvPr>
        </p:nvSpPr>
        <p:spPr>
          <a:xfrm>
            <a:off x="381744" y="3050344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4" name="Google Shape;574;p43"/>
          <p:cNvSpPr txBox="1">
            <a:spLocks noGrp="1"/>
          </p:cNvSpPr>
          <p:nvPr>
            <p:ph type="body" idx="6"/>
          </p:nvPr>
        </p:nvSpPr>
        <p:spPr>
          <a:xfrm>
            <a:off x="1829357" y="3506959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5" name="Google Shape;575;p43"/>
          <p:cNvSpPr txBox="1">
            <a:spLocks noGrp="1"/>
          </p:cNvSpPr>
          <p:nvPr>
            <p:ph type="body" idx="7"/>
          </p:nvPr>
        </p:nvSpPr>
        <p:spPr>
          <a:xfrm>
            <a:off x="381744" y="3506959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6" name="Google Shape;576;p43"/>
          <p:cNvSpPr txBox="1">
            <a:spLocks noGrp="1"/>
          </p:cNvSpPr>
          <p:nvPr>
            <p:ph type="body" idx="8"/>
          </p:nvPr>
        </p:nvSpPr>
        <p:spPr>
          <a:xfrm>
            <a:off x="1829357" y="3963572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7" name="Google Shape;577;p43"/>
          <p:cNvSpPr txBox="1">
            <a:spLocks noGrp="1"/>
          </p:cNvSpPr>
          <p:nvPr>
            <p:ph type="body" idx="9"/>
          </p:nvPr>
        </p:nvSpPr>
        <p:spPr>
          <a:xfrm>
            <a:off x="381744" y="3963572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8" name="Google Shape;578;p43"/>
          <p:cNvSpPr txBox="1">
            <a:spLocks noGrp="1"/>
          </p:cNvSpPr>
          <p:nvPr>
            <p:ph type="body" idx="13"/>
          </p:nvPr>
        </p:nvSpPr>
        <p:spPr>
          <a:xfrm>
            <a:off x="1829357" y="4420187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9" name="Google Shape;579;p43"/>
          <p:cNvSpPr txBox="1">
            <a:spLocks noGrp="1"/>
          </p:cNvSpPr>
          <p:nvPr>
            <p:ph type="body" idx="14"/>
          </p:nvPr>
        </p:nvSpPr>
        <p:spPr>
          <a:xfrm>
            <a:off x="381744" y="4420187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80" name="Google Shape;580;p43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43"/>
          <p:cNvSpPr txBox="1"/>
          <p:nvPr/>
        </p:nvSpPr>
        <p:spPr>
          <a:xfrm>
            <a:off x="1131529" y="323352"/>
            <a:ext cx="2417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582" name="Google Shape;582;p43"/>
          <p:cNvCxnSpPr/>
          <p:nvPr/>
        </p:nvCxnSpPr>
        <p:spPr>
          <a:xfrm>
            <a:off x="982404" y="222069"/>
            <a:ext cx="0" cy="417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3" name="Google Shape;583;p43"/>
          <p:cNvSpPr/>
          <p:nvPr/>
        </p:nvSpPr>
        <p:spPr>
          <a:xfrm>
            <a:off x="0" y="5556744"/>
            <a:ext cx="12192000" cy="1301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4" name="Google Shape;584;p43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585" name="Google Shape;585;p43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1">
  <p:cSld name="Text 01">
    <p:bg>
      <p:bgPr>
        <a:solidFill>
          <a:schemeClr val="lt1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4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88" name="Google Shape;588;p44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4"/>
          <p:cNvSpPr txBox="1">
            <a:spLocks noGrp="1"/>
          </p:cNvSpPr>
          <p:nvPr>
            <p:ph type="body" idx="2"/>
          </p:nvPr>
        </p:nvSpPr>
        <p:spPr>
          <a:xfrm>
            <a:off x="381744" y="1218584"/>
            <a:ext cx="27429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0" name="Google Shape;590;p44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1" name="Google Shape;591;p44"/>
          <p:cNvSpPr txBox="1">
            <a:spLocks noGrp="1"/>
          </p:cNvSpPr>
          <p:nvPr>
            <p:ph type="body" idx="4"/>
          </p:nvPr>
        </p:nvSpPr>
        <p:spPr>
          <a:xfrm>
            <a:off x="3293899" y="1218584"/>
            <a:ext cx="27429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2" name="Google Shape;592;p44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4"/>
          <p:cNvSpPr txBox="1">
            <a:spLocks noGrp="1"/>
          </p:cNvSpPr>
          <p:nvPr>
            <p:ph type="body" idx="5"/>
          </p:nvPr>
        </p:nvSpPr>
        <p:spPr>
          <a:xfrm>
            <a:off x="381744" y="1608667"/>
            <a:ext cx="27429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4" name="Google Shape;594;p44"/>
          <p:cNvSpPr txBox="1">
            <a:spLocks noGrp="1"/>
          </p:cNvSpPr>
          <p:nvPr>
            <p:ph type="body" idx="6"/>
          </p:nvPr>
        </p:nvSpPr>
        <p:spPr>
          <a:xfrm>
            <a:off x="381744" y="3623242"/>
            <a:ext cx="27429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5" name="Google Shape;595;p44"/>
          <p:cNvSpPr txBox="1">
            <a:spLocks noGrp="1"/>
          </p:cNvSpPr>
          <p:nvPr>
            <p:ph type="body" idx="7"/>
          </p:nvPr>
        </p:nvSpPr>
        <p:spPr>
          <a:xfrm>
            <a:off x="381744" y="5032942"/>
            <a:ext cx="27429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6" name="Google Shape;596;p44"/>
          <p:cNvSpPr txBox="1">
            <a:spLocks noGrp="1"/>
          </p:cNvSpPr>
          <p:nvPr>
            <p:ph type="body" idx="8"/>
          </p:nvPr>
        </p:nvSpPr>
        <p:spPr>
          <a:xfrm>
            <a:off x="3303360" y="1608051"/>
            <a:ext cx="8480700" cy="1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7" name="Google Shape;597;p44"/>
          <p:cNvSpPr txBox="1">
            <a:spLocks noGrp="1"/>
          </p:cNvSpPr>
          <p:nvPr>
            <p:ph type="body" idx="9"/>
          </p:nvPr>
        </p:nvSpPr>
        <p:spPr>
          <a:xfrm>
            <a:off x="3303360" y="3619501"/>
            <a:ext cx="8480700" cy="11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8" name="Google Shape;598;p44"/>
          <p:cNvSpPr txBox="1">
            <a:spLocks noGrp="1"/>
          </p:cNvSpPr>
          <p:nvPr>
            <p:ph type="body" idx="13"/>
          </p:nvPr>
        </p:nvSpPr>
        <p:spPr>
          <a:xfrm>
            <a:off x="3303360" y="5029201"/>
            <a:ext cx="8480700" cy="11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99" name="Google Shape;599;p44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600" name="Google Shape;600;p44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3">
  <p:cSld name="Text 03">
    <p:bg>
      <p:bgPr>
        <a:solidFill>
          <a:schemeClr val="lt1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2" name="Google Shape;602;p45"/>
          <p:cNvCxnSpPr/>
          <p:nvPr/>
        </p:nvCxnSpPr>
        <p:spPr>
          <a:xfrm>
            <a:off x="13598611" y="-575367"/>
            <a:ext cx="5540100" cy="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3" name="Google Shape;603;p45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04" name="Google Shape;604;p45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5"/>
          <p:cNvSpPr txBox="1">
            <a:spLocks noGrp="1"/>
          </p:cNvSpPr>
          <p:nvPr>
            <p:ph type="body" idx="2"/>
          </p:nvPr>
        </p:nvSpPr>
        <p:spPr>
          <a:xfrm>
            <a:off x="402336" y="1856232"/>
            <a:ext cx="4933800" cy="4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4000"/>
              <a:buFont typeface="Arial"/>
              <a:buNone/>
              <a:defRPr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6" name="Google Shape;606;p45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7" name="Google Shape;607;p45"/>
          <p:cNvSpPr txBox="1">
            <a:spLocks noGrp="1"/>
          </p:cNvSpPr>
          <p:nvPr>
            <p:ph type="body" idx="4"/>
          </p:nvPr>
        </p:nvSpPr>
        <p:spPr>
          <a:xfrm>
            <a:off x="6172200" y="1856232"/>
            <a:ext cx="5638200" cy="4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08" name="Google Shape;608;p45"/>
          <p:cNvCxnSpPr/>
          <p:nvPr/>
        </p:nvCxnSpPr>
        <p:spPr>
          <a:xfrm rot="10800000">
            <a:off x="18974727" y="3984035"/>
            <a:ext cx="5589000" cy="0"/>
          </a:xfrm>
          <a:prstGeom prst="straightConnector1">
            <a:avLst/>
          </a:prstGeom>
          <a:noFill/>
          <a:ln w="1587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09" name="Google Shape;609;p45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35244" y="0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5"/>
          <p:cNvSpPr txBox="1"/>
          <p:nvPr/>
        </p:nvSpPr>
        <p:spPr>
          <a:xfrm>
            <a:off x="13311873" y="6475407"/>
            <a:ext cx="26589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nasa.gov</a:t>
            </a:r>
            <a:endParaRPr/>
          </a:p>
        </p:txBody>
      </p:sp>
      <p:sp>
        <p:nvSpPr>
          <p:cNvPr id="611" name="Google Shape;611;p45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2" name="Google Shape;612;p45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613" name="Google Shape;613;p45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8">
  <p:cSld name="Text 08">
    <p:bg>
      <p:bgPr>
        <a:solidFill>
          <a:schemeClr val="lt1"/>
        </a:soli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6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6" name="Google Shape;616;p46"/>
          <p:cNvSpPr txBox="1">
            <a:spLocks noGrp="1"/>
          </p:cNvSpPr>
          <p:nvPr>
            <p:ph type="body" idx="2"/>
          </p:nvPr>
        </p:nvSpPr>
        <p:spPr>
          <a:xfrm>
            <a:off x="4724579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17" name="Google Shape;617;p46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46"/>
          <p:cNvSpPr txBox="1">
            <a:spLocks noGrp="1"/>
          </p:cNvSpPr>
          <p:nvPr>
            <p:ph type="body" idx="3"/>
          </p:nvPr>
        </p:nvSpPr>
        <p:spPr>
          <a:xfrm>
            <a:off x="381744" y="1104901"/>
            <a:ext cx="86220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9" name="Google Shape;619;p46"/>
          <p:cNvSpPr txBox="1">
            <a:spLocks noGrp="1"/>
          </p:cNvSpPr>
          <p:nvPr>
            <p:ph type="body" idx="4"/>
          </p:nvPr>
        </p:nvSpPr>
        <p:spPr>
          <a:xfrm>
            <a:off x="388370" y="2117259"/>
            <a:ext cx="11421900" cy="42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0" name="Google Shape;620;p46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46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622" name="Google Shape;622;p46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08">
  <p:cSld name="1_Text 08">
    <p:bg>
      <p:bgPr>
        <a:solidFill>
          <a:schemeClr val="lt1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7"/>
          <p:cNvSpPr/>
          <p:nvPr/>
        </p:nvSpPr>
        <p:spPr>
          <a:xfrm>
            <a:off x="0" y="0"/>
            <a:ext cx="12192000" cy="884700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75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47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6" name="Google Shape;626;p47"/>
          <p:cNvSpPr txBox="1">
            <a:spLocks noGrp="1"/>
          </p:cNvSpPr>
          <p:nvPr>
            <p:ph type="body" idx="2"/>
          </p:nvPr>
        </p:nvSpPr>
        <p:spPr>
          <a:xfrm>
            <a:off x="4724579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27" name="Google Shape;627;p47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7"/>
          <p:cNvSpPr txBox="1">
            <a:spLocks noGrp="1"/>
          </p:cNvSpPr>
          <p:nvPr>
            <p:ph type="body" idx="3"/>
          </p:nvPr>
        </p:nvSpPr>
        <p:spPr>
          <a:xfrm>
            <a:off x="381744" y="1104901"/>
            <a:ext cx="86220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9" name="Google Shape;629;p47"/>
          <p:cNvSpPr txBox="1">
            <a:spLocks noGrp="1"/>
          </p:cNvSpPr>
          <p:nvPr>
            <p:ph type="body" idx="4"/>
          </p:nvPr>
        </p:nvSpPr>
        <p:spPr>
          <a:xfrm>
            <a:off x="388370" y="2117259"/>
            <a:ext cx="11421900" cy="42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0" name="Google Shape;630;p47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1" name="Google Shape;631;p47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632" name="Google Shape;632;p47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 11">
  <p:cSld name="Text  11">
    <p:bg>
      <p:bgPr>
        <a:solidFill>
          <a:schemeClr val="l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8"/>
          <p:cNvSpPr txBox="1">
            <a:spLocks noGrp="1"/>
          </p:cNvSpPr>
          <p:nvPr>
            <p:ph type="body" idx="1"/>
          </p:nvPr>
        </p:nvSpPr>
        <p:spPr>
          <a:xfrm>
            <a:off x="381744" y="2663688"/>
            <a:ext cx="86220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body" idx="2"/>
          </p:nvPr>
        </p:nvSpPr>
        <p:spPr>
          <a:xfrm>
            <a:off x="388370" y="3468981"/>
            <a:ext cx="11421900" cy="29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6" name="Google Shape;636;p48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48"/>
          <p:cNvSpPr txBox="1">
            <a:spLocks noGrp="1"/>
          </p:cNvSpPr>
          <p:nvPr>
            <p:ph type="body" idx="3"/>
          </p:nvPr>
        </p:nvSpPr>
        <p:spPr>
          <a:xfrm>
            <a:off x="381746" y="2375452"/>
            <a:ext cx="41724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8" name="Google Shape;638;p48"/>
          <p:cNvSpPr>
            <a:spLocks noGrp="1"/>
          </p:cNvSpPr>
          <p:nvPr>
            <p:ph type="pic" idx="4"/>
          </p:nvPr>
        </p:nvSpPr>
        <p:spPr>
          <a:xfrm>
            <a:off x="0" y="0"/>
            <a:ext cx="12192000" cy="23853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cxnSp>
        <p:nvCxnSpPr>
          <p:cNvPr id="639" name="Google Shape;639;p48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640" name="Google Shape;640;p48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48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 13">
  <p:cSld name="Text  13">
    <p:bg>
      <p:bgPr>
        <a:solidFill>
          <a:schemeClr val="lt1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9"/>
          <p:cNvSpPr/>
          <p:nvPr/>
        </p:nvSpPr>
        <p:spPr>
          <a:xfrm>
            <a:off x="5287339" y="4847953"/>
            <a:ext cx="1414200" cy="14142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49"/>
          <p:cNvSpPr/>
          <p:nvPr/>
        </p:nvSpPr>
        <p:spPr>
          <a:xfrm>
            <a:off x="5278026" y="1302376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49"/>
          <p:cNvSpPr/>
          <p:nvPr/>
        </p:nvSpPr>
        <p:spPr>
          <a:xfrm>
            <a:off x="5278027" y="3075166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49"/>
          <p:cNvSpPr txBox="1"/>
          <p:nvPr/>
        </p:nvSpPr>
        <p:spPr>
          <a:xfrm>
            <a:off x="8934048" y="7427923"/>
            <a:ext cx="3507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49"/>
          <p:cNvSpPr txBox="1">
            <a:spLocks noGrp="1"/>
          </p:cNvSpPr>
          <p:nvPr>
            <p:ph type="body" idx="1"/>
          </p:nvPr>
        </p:nvSpPr>
        <p:spPr>
          <a:xfrm>
            <a:off x="399673" y="457201"/>
            <a:ext cx="41724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8" name="Google Shape;648;p49"/>
          <p:cNvSpPr txBox="1">
            <a:spLocks noGrp="1"/>
          </p:cNvSpPr>
          <p:nvPr>
            <p:ph type="body" idx="2"/>
          </p:nvPr>
        </p:nvSpPr>
        <p:spPr>
          <a:xfrm>
            <a:off x="381745" y="971957"/>
            <a:ext cx="4190400" cy="19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9" name="Google Shape;649;p49"/>
          <p:cNvSpPr txBox="1">
            <a:spLocks noGrp="1"/>
          </p:cNvSpPr>
          <p:nvPr>
            <p:ph type="body" idx="3"/>
          </p:nvPr>
        </p:nvSpPr>
        <p:spPr>
          <a:xfrm>
            <a:off x="399673" y="3073263"/>
            <a:ext cx="41724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0" name="Google Shape;650;p49"/>
          <p:cNvSpPr txBox="1">
            <a:spLocks noGrp="1"/>
          </p:cNvSpPr>
          <p:nvPr>
            <p:ph type="body" idx="4"/>
          </p:nvPr>
        </p:nvSpPr>
        <p:spPr>
          <a:xfrm>
            <a:off x="390647" y="3588652"/>
            <a:ext cx="41817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1" name="Google Shape;651;p49"/>
          <p:cNvSpPr txBox="1">
            <a:spLocks noGrp="1"/>
          </p:cNvSpPr>
          <p:nvPr>
            <p:ph type="body" idx="5"/>
          </p:nvPr>
        </p:nvSpPr>
        <p:spPr>
          <a:xfrm>
            <a:off x="5264519" y="973825"/>
            <a:ext cx="65457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2" name="Google Shape;652;p49"/>
          <p:cNvSpPr txBox="1">
            <a:spLocks noGrp="1"/>
          </p:cNvSpPr>
          <p:nvPr>
            <p:ph type="body" idx="6"/>
          </p:nvPr>
        </p:nvSpPr>
        <p:spPr>
          <a:xfrm>
            <a:off x="6983781" y="1326136"/>
            <a:ext cx="4826400" cy="1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3" name="Google Shape;653;p49"/>
          <p:cNvSpPr txBox="1">
            <a:spLocks noGrp="1"/>
          </p:cNvSpPr>
          <p:nvPr>
            <p:ph type="body" idx="7"/>
          </p:nvPr>
        </p:nvSpPr>
        <p:spPr>
          <a:xfrm>
            <a:off x="6983781" y="3109216"/>
            <a:ext cx="4826400" cy="1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4" name="Google Shape;654;p49"/>
          <p:cNvSpPr txBox="1">
            <a:spLocks noGrp="1"/>
          </p:cNvSpPr>
          <p:nvPr>
            <p:ph type="body" idx="8"/>
          </p:nvPr>
        </p:nvSpPr>
        <p:spPr>
          <a:xfrm>
            <a:off x="6993719" y="4892296"/>
            <a:ext cx="4826400" cy="1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5" name="Google Shape;655;p49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6" name="Google Shape;656;p49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657" name="Google Shape;657;p49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49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5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">
  <p:cSld name="Photo 1">
    <p:bg>
      <p:bgPr>
        <a:solidFill>
          <a:schemeClr val="lt1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0"/>
          <p:cNvSpPr txBox="1">
            <a:spLocks noGrp="1"/>
          </p:cNvSpPr>
          <p:nvPr>
            <p:ph type="body" idx="1"/>
          </p:nvPr>
        </p:nvSpPr>
        <p:spPr>
          <a:xfrm>
            <a:off x="381750" y="457200"/>
            <a:ext cx="114285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1" name="Google Shape;661;p50"/>
          <p:cNvSpPr>
            <a:spLocks noGrp="1"/>
          </p:cNvSpPr>
          <p:nvPr>
            <p:ph type="pic" idx="2"/>
          </p:nvPr>
        </p:nvSpPr>
        <p:spPr>
          <a:xfrm>
            <a:off x="381745" y="2650376"/>
            <a:ext cx="5638200" cy="36741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pic>
        <p:nvPicPr>
          <p:cNvPr id="662" name="Google Shape;662;p50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50"/>
          <p:cNvSpPr txBox="1">
            <a:spLocks noGrp="1"/>
          </p:cNvSpPr>
          <p:nvPr>
            <p:ph type="body" idx="3"/>
          </p:nvPr>
        </p:nvSpPr>
        <p:spPr>
          <a:xfrm>
            <a:off x="7637730" y="2776451"/>
            <a:ext cx="41724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4" name="Google Shape;664;p50"/>
          <p:cNvSpPr txBox="1">
            <a:spLocks noGrp="1"/>
          </p:cNvSpPr>
          <p:nvPr>
            <p:ph type="body" idx="4"/>
          </p:nvPr>
        </p:nvSpPr>
        <p:spPr>
          <a:xfrm>
            <a:off x="6210286" y="2776451"/>
            <a:ext cx="12570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50"/>
          <p:cNvSpPr txBox="1">
            <a:spLocks noGrp="1"/>
          </p:cNvSpPr>
          <p:nvPr>
            <p:ph type="body" idx="5"/>
          </p:nvPr>
        </p:nvSpPr>
        <p:spPr>
          <a:xfrm>
            <a:off x="6210286" y="3810000"/>
            <a:ext cx="12570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6" name="Google Shape;666;p50"/>
          <p:cNvSpPr txBox="1">
            <a:spLocks noGrp="1"/>
          </p:cNvSpPr>
          <p:nvPr>
            <p:ph type="body" idx="6"/>
          </p:nvPr>
        </p:nvSpPr>
        <p:spPr>
          <a:xfrm>
            <a:off x="6210286" y="4876800"/>
            <a:ext cx="1257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7" name="Google Shape;667;p50"/>
          <p:cNvSpPr txBox="1">
            <a:spLocks noGrp="1"/>
          </p:cNvSpPr>
          <p:nvPr>
            <p:ph type="body" idx="7"/>
          </p:nvPr>
        </p:nvSpPr>
        <p:spPr>
          <a:xfrm>
            <a:off x="7637730" y="3810000"/>
            <a:ext cx="41724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8" name="Google Shape;668;p50"/>
          <p:cNvSpPr txBox="1">
            <a:spLocks noGrp="1"/>
          </p:cNvSpPr>
          <p:nvPr>
            <p:ph type="body" idx="8"/>
          </p:nvPr>
        </p:nvSpPr>
        <p:spPr>
          <a:xfrm>
            <a:off x="7637730" y="4876800"/>
            <a:ext cx="41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9" name="Google Shape;669;p50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0" name="Google Shape;670;p50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671" name="Google Shape;671;p50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0">
  <p:cSld name="Photo 10">
    <p:bg>
      <p:bgPr>
        <a:solidFill>
          <a:schemeClr val="lt1"/>
        </a:solidFill>
        <a:effectLst/>
      </p:bgPr>
    </p:bg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1"/>
          <p:cNvSpPr txBox="1">
            <a:spLocks noGrp="1"/>
          </p:cNvSpPr>
          <p:nvPr>
            <p:ph type="body" idx="1"/>
          </p:nvPr>
        </p:nvSpPr>
        <p:spPr>
          <a:xfrm>
            <a:off x="1957396" y="626388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4" name="Google Shape;674;p51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51"/>
          <p:cNvSpPr txBox="1">
            <a:spLocks noGrp="1"/>
          </p:cNvSpPr>
          <p:nvPr>
            <p:ph type="body" idx="2"/>
          </p:nvPr>
        </p:nvSpPr>
        <p:spPr>
          <a:xfrm>
            <a:off x="381745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6" name="Google Shape;676;p51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7" name="Google Shape;677;p51"/>
          <p:cNvSpPr txBox="1">
            <a:spLocks noGrp="1"/>
          </p:cNvSpPr>
          <p:nvPr>
            <p:ph type="body" idx="4"/>
          </p:nvPr>
        </p:nvSpPr>
        <p:spPr>
          <a:xfrm>
            <a:off x="1957396" y="2660904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8" name="Google Shape;678;p51"/>
          <p:cNvSpPr txBox="1">
            <a:spLocks noGrp="1"/>
          </p:cNvSpPr>
          <p:nvPr>
            <p:ph type="body" idx="5"/>
          </p:nvPr>
        </p:nvSpPr>
        <p:spPr>
          <a:xfrm>
            <a:off x="1957396" y="4686300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79" name="Google Shape;679;p51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680" name="Google Shape;680;p51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1"/>
          <p:cNvSpPr/>
          <p:nvPr/>
        </p:nvSpPr>
        <p:spPr>
          <a:xfrm>
            <a:off x="381741" y="4756051"/>
            <a:ext cx="1414200" cy="14142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51"/>
          <p:cNvSpPr/>
          <p:nvPr/>
        </p:nvSpPr>
        <p:spPr>
          <a:xfrm>
            <a:off x="381741" y="742654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51"/>
          <p:cNvSpPr/>
          <p:nvPr/>
        </p:nvSpPr>
        <p:spPr>
          <a:xfrm>
            <a:off x="381742" y="2756497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51"/>
          <p:cNvSpPr txBox="1">
            <a:spLocks noGrp="1"/>
          </p:cNvSpPr>
          <p:nvPr>
            <p:ph type="body" idx="6"/>
          </p:nvPr>
        </p:nvSpPr>
        <p:spPr>
          <a:xfrm>
            <a:off x="7816755" y="623890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5" name="Google Shape;685;p51"/>
          <p:cNvSpPr txBox="1">
            <a:spLocks noGrp="1"/>
          </p:cNvSpPr>
          <p:nvPr>
            <p:ph type="body" idx="7"/>
          </p:nvPr>
        </p:nvSpPr>
        <p:spPr>
          <a:xfrm>
            <a:off x="7816755" y="2664502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6" name="Google Shape;686;p51"/>
          <p:cNvSpPr txBox="1">
            <a:spLocks noGrp="1"/>
          </p:cNvSpPr>
          <p:nvPr>
            <p:ph type="body" idx="8"/>
          </p:nvPr>
        </p:nvSpPr>
        <p:spPr>
          <a:xfrm>
            <a:off x="7816755" y="4683802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7" name="Google Shape;687;p51"/>
          <p:cNvSpPr/>
          <p:nvPr/>
        </p:nvSpPr>
        <p:spPr>
          <a:xfrm>
            <a:off x="6241100" y="740156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51"/>
          <p:cNvSpPr/>
          <p:nvPr/>
        </p:nvSpPr>
        <p:spPr>
          <a:xfrm>
            <a:off x="6241101" y="2753999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51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C 2">
  <p:cSld name="1_TOC 2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 txBox="1">
            <a:spLocks noGrp="1"/>
          </p:cNvSpPr>
          <p:nvPr>
            <p:ph type="body" idx="1"/>
          </p:nvPr>
        </p:nvSpPr>
        <p:spPr>
          <a:xfrm>
            <a:off x="384048" y="869325"/>
            <a:ext cx="11358600" cy="17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"/>
          <p:cNvSpPr txBox="1">
            <a:spLocks noGrp="1"/>
          </p:cNvSpPr>
          <p:nvPr>
            <p:ph type="body" idx="2"/>
          </p:nvPr>
        </p:nvSpPr>
        <p:spPr>
          <a:xfrm>
            <a:off x="1829357" y="2593731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body" idx="3"/>
          </p:nvPr>
        </p:nvSpPr>
        <p:spPr>
          <a:xfrm>
            <a:off x="381744" y="2593731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body" idx="4"/>
          </p:nvPr>
        </p:nvSpPr>
        <p:spPr>
          <a:xfrm>
            <a:off x="1829357" y="3050344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body" idx="5"/>
          </p:nvPr>
        </p:nvSpPr>
        <p:spPr>
          <a:xfrm>
            <a:off x="381744" y="3050344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6"/>
          <p:cNvSpPr txBox="1">
            <a:spLocks noGrp="1"/>
          </p:cNvSpPr>
          <p:nvPr>
            <p:ph type="body" idx="6"/>
          </p:nvPr>
        </p:nvSpPr>
        <p:spPr>
          <a:xfrm>
            <a:off x="1829357" y="3506959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body" idx="7"/>
          </p:nvPr>
        </p:nvSpPr>
        <p:spPr>
          <a:xfrm>
            <a:off x="381744" y="3506959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body" idx="8"/>
          </p:nvPr>
        </p:nvSpPr>
        <p:spPr>
          <a:xfrm>
            <a:off x="1829357" y="3963572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6"/>
          <p:cNvSpPr txBox="1">
            <a:spLocks noGrp="1"/>
          </p:cNvSpPr>
          <p:nvPr>
            <p:ph type="body" idx="9"/>
          </p:nvPr>
        </p:nvSpPr>
        <p:spPr>
          <a:xfrm>
            <a:off x="381744" y="3963572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3"/>
          </p:nvPr>
        </p:nvSpPr>
        <p:spPr>
          <a:xfrm>
            <a:off x="1829357" y="4420187"/>
            <a:ext cx="9911172" cy="41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14"/>
          </p:nvPr>
        </p:nvSpPr>
        <p:spPr>
          <a:xfrm>
            <a:off x="381744" y="4420187"/>
            <a:ext cx="1295232" cy="41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1" name="Google Shape;81;p6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/>
          <p:nvPr/>
        </p:nvSpPr>
        <p:spPr>
          <a:xfrm>
            <a:off x="1131529" y="323352"/>
            <a:ext cx="24173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83" name="Google Shape;83;p6"/>
          <p:cNvCxnSpPr/>
          <p:nvPr/>
        </p:nvCxnSpPr>
        <p:spPr>
          <a:xfrm>
            <a:off x="982404" y="222069"/>
            <a:ext cx="0" cy="41801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6"/>
          <p:cNvSpPr/>
          <p:nvPr/>
        </p:nvSpPr>
        <p:spPr>
          <a:xfrm>
            <a:off x="0" y="5556744"/>
            <a:ext cx="12192000" cy="13012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" name="Google Shape;85;p6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86" name="Google Shape;86;p6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2">
  <p:cSld name="Photo 12">
    <p:bg>
      <p:bgPr>
        <a:solidFill>
          <a:schemeClr val="lt1"/>
        </a:soli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2"/>
          <p:cNvSpPr txBox="1">
            <a:spLocks noGrp="1"/>
          </p:cNvSpPr>
          <p:nvPr>
            <p:ph type="body" idx="1"/>
          </p:nvPr>
        </p:nvSpPr>
        <p:spPr>
          <a:xfrm>
            <a:off x="1957388" y="616449"/>
            <a:ext cx="98628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2" name="Google Shape;692;p52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52"/>
          <p:cNvSpPr txBox="1">
            <a:spLocks noGrp="1"/>
          </p:cNvSpPr>
          <p:nvPr>
            <p:ph type="body" idx="2"/>
          </p:nvPr>
        </p:nvSpPr>
        <p:spPr>
          <a:xfrm>
            <a:off x="381745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52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52"/>
          <p:cNvSpPr txBox="1">
            <a:spLocks noGrp="1"/>
          </p:cNvSpPr>
          <p:nvPr>
            <p:ph type="body" idx="4"/>
          </p:nvPr>
        </p:nvSpPr>
        <p:spPr>
          <a:xfrm>
            <a:off x="1957387" y="2688535"/>
            <a:ext cx="98529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52"/>
          <p:cNvSpPr txBox="1">
            <a:spLocks noGrp="1"/>
          </p:cNvSpPr>
          <p:nvPr>
            <p:ph type="body" idx="5"/>
          </p:nvPr>
        </p:nvSpPr>
        <p:spPr>
          <a:xfrm>
            <a:off x="1957386" y="4701432"/>
            <a:ext cx="98529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97" name="Google Shape;697;p52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698" name="Google Shape;698;p52"/>
          <p:cNvSpPr/>
          <p:nvPr/>
        </p:nvSpPr>
        <p:spPr>
          <a:xfrm>
            <a:off x="381741" y="4756051"/>
            <a:ext cx="1414200" cy="14142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52"/>
          <p:cNvSpPr/>
          <p:nvPr/>
        </p:nvSpPr>
        <p:spPr>
          <a:xfrm>
            <a:off x="381741" y="742654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52"/>
          <p:cNvSpPr/>
          <p:nvPr/>
        </p:nvSpPr>
        <p:spPr>
          <a:xfrm>
            <a:off x="381742" y="2756497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1" name="Google Shape;701;p52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52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4">
  <p:cSld name="Photo 14"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3"/>
          <p:cNvSpPr txBox="1">
            <a:spLocks noGrp="1"/>
          </p:cNvSpPr>
          <p:nvPr>
            <p:ph type="body" idx="1"/>
          </p:nvPr>
        </p:nvSpPr>
        <p:spPr>
          <a:xfrm>
            <a:off x="381744" y="1610140"/>
            <a:ext cx="5392200" cy="4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5" name="Google Shape;705;p53"/>
          <p:cNvSpPr>
            <a:spLocks noGrp="1"/>
          </p:cNvSpPr>
          <p:nvPr>
            <p:ph type="pic" idx="2"/>
          </p:nvPr>
        </p:nvSpPr>
        <p:spPr>
          <a:xfrm>
            <a:off x="6172189" y="457200"/>
            <a:ext cx="5638200" cy="5049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706" name="Google Shape;706;p53"/>
          <p:cNvSpPr txBox="1">
            <a:spLocks noGrp="1"/>
          </p:cNvSpPr>
          <p:nvPr>
            <p:ph type="body" idx="3"/>
          </p:nvPr>
        </p:nvSpPr>
        <p:spPr>
          <a:xfrm>
            <a:off x="6172192" y="5596895"/>
            <a:ext cx="56439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7" name="Google Shape;707;p53"/>
          <p:cNvSpPr txBox="1">
            <a:spLocks noGrp="1"/>
          </p:cNvSpPr>
          <p:nvPr>
            <p:ph type="body" idx="4"/>
          </p:nvPr>
        </p:nvSpPr>
        <p:spPr>
          <a:xfrm>
            <a:off x="381744" y="745436"/>
            <a:ext cx="54120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8" name="Google Shape;708;p53"/>
          <p:cNvSpPr txBox="1">
            <a:spLocks noGrp="1"/>
          </p:cNvSpPr>
          <p:nvPr>
            <p:ph type="body" idx="5"/>
          </p:nvPr>
        </p:nvSpPr>
        <p:spPr>
          <a:xfrm>
            <a:off x="381744" y="457200"/>
            <a:ext cx="54120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9" name="Google Shape;709;p53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0" name="Google Shape;710;p53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711" name="Google Shape;711;p53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7">
  <p:cSld name="Photo 17">
    <p:bg>
      <p:bgPr>
        <a:solidFill>
          <a:schemeClr val="lt1"/>
        </a:solid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54"/>
          <p:cNvSpPr txBox="1">
            <a:spLocks noGrp="1"/>
          </p:cNvSpPr>
          <p:nvPr>
            <p:ph type="body" idx="1"/>
          </p:nvPr>
        </p:nvSpPr>
        <p:spPr>
          <a:xfrm>
            <a:off x="381744" y="1808922"/>
            <a:ext cx="2742900" cy="4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4" name="Google Shape;714;p54"/>
          <p:cNvSpPr txBox="1">
            <a:spLocks noGrp="1"/>
          </p:cNvSpPr>
          <p:nvPr>
            <p:ph type="body" idx="2"/>
          </p:nvPr>
        </p:nvSpPr>
        <p:spPr>
          <a:xfrm>
            <a:off x="381745" y="606286"/>
            <a:ext cx="2753100" cy="10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5" name="Google Shape;715;p54"/>
          <p:cNvSpPr>
            <a:spLocks noGrp="1"/>
          </p:cNvSpPr>
          <p:nvPr>
            <p:ph type="pic" idx="3"/>
          </p:nvPr>
        </p:nvSpPr>
        <p:spPr>
          <a:xfrm>
            <a:off x="9067413" y="457200"/>
            <a:ext cx="2742900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716" name="Google Shape;716;p54"/>
          <p:cNvSpPr>
            <a:spLocks noGrp="1"/>
          </p:cNvSpPr>
          <p:nvPr>
            <p:ph type="pic" idx="4"/>
          </p:nvPr>
        </p:nvSpPr>
        <p:spPr>
          <a:xfrm>
            <a:off x="6172189" y="457200"/>
            <a:ext cx="2742900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717" name="Google Shape;717;p54"/>
          <p:cNvSpPr>
            <a:spLocks noGrp="1"/>
          </p:cNvSpPr>
          <p:nvPr>
            <p:ph type="pic" idx="5"/>
          </p:nvPr>
        </p:nvSpPr>
        <p:spPr>
          <a:xfrm>
            <a:off x="3276967" y="457200"/>
            <a:ext cx="2742900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cxnSp>
        <p:nvCxnSpPr>
          <p:cNvPr id="718" name="Google Shape;718;p54"/>
          <p:cNvCxnSpPr/>
          <p:nvPr/>
        </p:nvCxnSpPr>
        <p:spPr>
          <a:xfrm>
            <a:off x="381744" y="457200"/>
            <a:ext cx="2742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9" name="Google Shape;719;p54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0" name="Google Shape;720;p54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721" name="Google Shape;721;p54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19">
  <p:cSld name="1_Photo 19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9259" b="-925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55"/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2000">
                <a:schemeClr val="lt1"/>
              </a:gs>
              <a:gs pos="30000">
                <a:srgbClr val="FFFFFF">
                  <a:alpha val="93725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55"/>
          <p:cNvSpPr/>
          <p:nvPr/>
        </p:nvSpPr>
        <p:spPr>
          <a:xfrm>
            <a:off x="384050" y="1825600"/>
            <a:ext cx="3404400" cy="441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55"/>
          <p:cNvSpPr txBox="1">
            <a:spLocks noGrp="1"/>
          </p:cNvSpPr>
          <p:nvPr>
            <p:ph type="body" idx="1"/>
          </p:nvPr>
        </p:nvSpPr>
        <p:spPr>
          <a:xfrm>
            <a:off x="596347" y="4074161"/>
            <a:ext cx="2602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7" name="Google Shape;727;p55"/>
          <p:cNvSpPr txBox="1">
            <a:spLocks noGrp="1"/>
          </p:cNvSpPr>
          <p:nvPr>
            <p:ph type="body" idx="2"/>
          </p:nvPr>
        </p:nvSpPr>
        <p:spPr>
          <a:xfrm>
            <a:off x="596348" y="4480231"/>
            <a:ext cx="26022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8" name="Google Shape;728;p55"/>
          <p:cNvSpPr txBox="1">
            <a:spLocks noGrp="1"/>
          </p:cNvSpPr>
          <p:nvPr>
            <p:ph type="body" idx="3"/>
          </p:nvPr>
        </p:nvSpPr>
        <p:spPr>
          <a:xfrm>
            <a:off x="519175" y="5130472"/>
            <a:ext cx="31149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9" name="Google Shape;729;p55"/>
          <p:cNvSpPr>
            <a:spLocks noGrp="1"/>
          </p:cNvSpPr>
          <p:nvPr>
            <p:ph type="pic" idx="4"/>
          </p:nvPr>
        </p:nvSpPr>
        <p:spPr>
          <a:xfrm>
            <a:off x="385325" y="1825600"/>
            <a:ext cx="3404400" cy="20865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730" name="Google Shape;730;p55"/>
          <p:cNvSpPr/>
          <p:nvPr/>
        </p:nvSpPr>
        <p:spPr>
          <a:xfrm>
            <a:off x="8399199" y="1825600"/>
            <a:ext cx="3404400" cy="441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1" name="Google Shape;731;p55"/>
          <p:cNvSpPr txBox="1">
            <a:spLocks noGrp="1"/>
          </p:cNvSpPr>
          <p:nvPr>
            <p:ph type="body" idx="5"/>
          </p:nvPr>
        </p:nvSpPr>
        <p:spPr>
          <a:xfrm>
            <a:off x="8973672" y="4074161"/>
            <a:ext cx="2602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2" name="Google Shape;732;p55"/>
          <p:cNvSpPr txBox="1">
            <a:spLocks noGrp="1"/>
          </p:cNvSpPr>
          <p:nvPr>
            <p:ph type="body" idx="6"/>
          </p:nvPr>
        </p:nvSpPr>
        <p:spPr>
          <a:xfrm>
            <a:off x="8973672" y="4480231"/>
            <a:ext cx="26022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3" name="Google Shape;733;p55"/>
          <p:cNvSpPr txBox="1">
            <a:spLocks noGrp="1"/>
          </p:cNvSpPr>
          <p:nvPr>
            <p:ph type="body" idx="7"/>
          </p:nvPr>
        </p:nvSpPr>
        <p:spPr>
          <a:xfrm>
            <a:off x="8973672" y="5130472"/>
            <a:ext cx="26022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4" name="Google Shape;734;p55"/>
          <p:cNvSpPr>
            <a:spLocks noGrp="1"/>
          </p:cNvSpPr>
          <p:nvPr>
            <p:ph type="pic" idx="8"/>
          </p:nvPr>
        </p:nvSpPr>
        <p:spPr>
          <a:xfrm>
            <a:off x="8399199" y="1825603"/>
            <a:ext cx="3404400" cy="20865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735" name="Google Shape;735;p55"/>
          <p:cNvSpPr/>
          <p:nvPr/>
        </p:nvSpPr>
        <p:spPr>
          <a:xfrm>
            <a:off x="4393800" y="1825600"/>
            <a:ext cx="3404400" cy="441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55"/>
          <p:cNvSpPr txBox="1">
            <a:spLocks noGrp="1"/>
          </p:cNvSpPr>
          <p:nvPr>
            <p:ph type="body" idx="9"/>
          </p:nvPr>
        </p:nvSpPr>
        <p:spPr>
          <a:xfrm>
            <a:off x="4831219" y="4074161"/>
            <a:ext cx="2602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7" name="Google Shape;737;p55"/>
          <p:cNvSpPr txBox="1">
            <a:spLocks noGrp="1"/>
          </p:cNvSpPr>
          <p:nvPr>
            <p:ph type="body" idx="13"/>
          </p:nvPr>
        </p:nvSpPr>
        <p:spPr>
          <a:xfrm>
            <a:off x="4831219" y="4480231"/>
            <a:ext cx="26022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8" name="Google Shape;738;p55"/>
          <p:cNvSpPr txBox="1">
            <a:spLocks noGrp="1"/>
          </p:cNvSpPr>
          <p:nvPr>
            <p:ph type="body" idx="14"/>
          </p:nvPr>
        </p:nvSpPr>
        <p:spPr>
          <a:xfrm>
            <a:off x="4831219" y="5130472"/>
            <a:ext cx="26022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9" name="Google Shape;739;p55"/>
          <p:cNvSpPr>
            <a:spLocks noGrp="1"/>
          </p:cNvSpPr>
          <p:nvPr>
            <p:ph type="pic" idx="15"/>
          </p:nvPr>
        </p:nvSpPr>
        <p:spPr>
          <a:xfrm>
            <a:off x="4393800" y="1825600"/>
            <a:ext cx="3404400" cy="20865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740" name="Google Shape;740;p55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1" name="Google Shape;741;p55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742" name="Google Shape;742;p55" descr="NASA_Insignia-RGB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55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44" name="Google Shape;744;p55"/>
          <p:cNvSpPr txBox="1">
            <a:spLocks noGrp="1"/>
          </p:cNvSpPr>
          <p:nvPr>
            <p:ph type="body" idx="16"/>
          </p:nvPr>
        </p:nvSpPr>
        <p:spPr>
          <a:xfrm>
            <a:off x="381756" y="745433"/>
            <a:ext cx="109188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5" name="Google Shape;745;p55"/>
          <p:cNvSpPr txBox="1">
            <a:spLocks noGrp="1"/>
          </p:cNvSpPr>
          <p:nvPr>
            <p:ph type="body" idx="17"/>
          </p:nvPr>
        </p:nvSpPr>
        <p:spPr>
          <a:xfrm>
            <a:off x="381756" y="457200"/>
            <a:ext cx="10918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6"/>
          <p:cNvSpPr txBox="1">
            <a:spLocks noGrp="1"/>
          </p:cNvSpPr>
          <p:nvPr>
            <p:ph type="body" idx="1"/>
          </p:nvPr>
        </p:nvSpPr>
        <p:spPr>
          <a:xfrm>
            <a:off x="384048" y="745435"/>
            <a:ext cx="73419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8" name="Google Shape;748;p56"/>
          <p:cNvSpPr txBox="1">
            <a:spLocks noGrp="1"/>
          </p:cNvSpPr>
          <p:nvPr>
            <p:ph type="body" idx="2"/>
          </p:nvPr>
        </p:nvSpPr>
        <p:spPr>
          <a:xfrm>
            <a:off x="384050" y="457200"/>
            <a:ext cx="41724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49" name="Google Shape;749;p56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750" name="Google Shape;750;p56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56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52" name="Google Shape;752;p56"/>
          <p:cNvSpPr txBox="1">
            <a:spLocks noGrp="1"/>
          </p:cNvSpPr>
          <p:nvPr>
            <p:ph type="body" idx="3"/>
          </p:nvPr>
        </p:nvSpPr>
        <p:spPr>
          <a:xfrm>
            <a:off x="384052" y="1853250"/>
            <a:ext cx="11294700" cy="43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Card Medium 8">
  <p:cSld name="4_Title Card Medium 8">
    <p:bg>
      <p:bgPr>
        <a:solidFill>
          <a:schemeClr val="dk1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57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57"/>
          <p:cNvSpPr txBox="1"/>
          <p:nvPr/>
        </p:nvSpPr>
        <p:spPr>
          <a:xfrm>
            <a:off x="1131529" y="323352"/>
            <a:ext cx="2417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756" name="Google Shape;756;p57"/>
          <p:cNvCxnSpPr/>
          <p:nvPr/>
        </p:nvCxnSpPr>
        <p:spPr>
          <a:xfrm>
            <a:off x="982404" y="222069"/>
            <a:ext cx="0" cy="4179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7" name="Google Shape;757;p57"/>
          <p:cNvSpPr txBox="1">
            <a:spLocks noGrp="1"/>
          </p:cNvSpPr>
          <p:nvPr>
            <p:ph type="body" idx="1"/>
          </p:nvPr>
        </p:nvSpPr>
        <p:spPr>
          <a:xfrm>
            <a:off x="399673" y="991686"/>
            <a:ext cx="41724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8" name="Google Shape;758;p57"/>
          <p:cNvSpPr txBox="1">
            <a:spLocks noGrp="1"/>
          </p:cNvSpPr>
          <p:nvPr>
            <p:ph type="body" idx="2"/>
          </p:nvPr>
        </p:nvSpPr>
        <p:spPr>
          <a:xfrm>
            <a:off x="399673" y="3565023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9" name="Google Shape;759;p57"/>
          <p:cNvSpPr txBox="1">
            <a:spLocks noGrp="1"/>
          </p:cNvSpPr>
          <p:nvPr>
            <p:ph type="body" idx="3"/>
          </p:nvPr>
        </p:nvSpPr>
        <p:spPr>
          <a:xfrm>
            <a:off x="399673" y="3876515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0" name="Google Shape;760;p57"/>
          <p:cNvSpPr txBox="1">
            <a:spLocks noGrp="1"/>
          </p:cNvSpPr>
          <p:nvPr>
            <p:ph type="body" idx="4"/>
          </p:nvPr>
        </p:nvSpPr>
        <p:spPr>
          <a:xfrm>
            <a:off x="399673" y="5268951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1" name="Google Shape;761;p57"/>
          <p:cNvSpPr txBox="1">
            <a:spLocks noGrp="1"/>
          </p:cNvSpPr>
          <p:nvPr>
            <p:ph type="body" idx="5"/>
          </p:nvPr>
        </p:nvSpPr>
        <p:spPr>
          <a:xfrm>
            <a:off x="399673" y="4267202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2" name="Google Shape;762;p57"/>
          <p:cNvSpPr txBox="1">
            <a:spLocks noGrp="1"/>
          </p:cNvSpPr>
          <p:nvPr>
            <p:ph type="body" idx="6"/>
          </p:nvPr>
        </p:nvSpPr>
        <p:spPr>
          <a:xfrm>
            <a:off x="399673" y="4578691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3" name="Google Shape;763;p57"/>
          <p:cNvSpPr txBox="1">
            <a:spLocks noGrp="1"/>
          </p:cNvSpPr>
          <p:nvPr>
            <p:ph type="body" idx="7"/>
          </p:nvPr>
        </p:nvSpPr>
        <p:spPr>
          <a:xfrm>
            <a:off x="381744" y="1506442"/>
            <a:ext cx="4198500" cy="19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64" name="Google Shape;764;p57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765" name="Google Shape;765;p57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Card Medium 8">
  <p:cSld name="6_Title Card Medium 8">
    <p:bg>
      <p:bgPr>
        <a:solidFill>
          <a:schemeClr val="dk1"/>
        </a:solidFill>
        <a:effectLst/>
      </p:bgPr>
    </p:bg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58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8"/>
          <p:cNvSpPr txBox="1"/>
          <p:nvPr/>
        </p:nvSpPr>
        <p:spPr>
          <a:xfrm>
            <a:off x="1131529" y="323352"/>
            <a:ext cx="2417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769" name="Google Shape;769;p58"/>
          <p:cNvCxnSpPr/>
          <p:nvPr/>
        </p:nvCxnSpPr>
        <p:spPr>
          <a:xfrm>
            <a:off x="982404" y="222069"/>
            <a:ext cx="0" cy="4179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0" name="Google Shape;770;p58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771" name="Google Shape;771;p58"/>
          <p:cNvSpPr txBox="1">
            <a:spLocks noGrp="1"/>
          </p:cNvSpPr>
          <p:nvPr>
            <p:ph type="body" idx="1"/>
          </p:nvPr>
        </p:nvSpPr>
        <p:spPr>
          <a:xfrm>
            <a:off x="381745" y="587830"/>
            <a:ext cx="7259100" cy="53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2" name="Google Shape;772;p58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Card Medium 8">
  <p:cSld name="3_Title Card Medium 8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59"/>
          <p:cNvPicPr preferRelativeResize="0"/>
          <p:nvPr/>
        </p:nvPicPr>
        <p:blipFill rotWithShape="1">
          <a:blip r:embed="rId2">
            <a:alphaModFix/>
          </a:blip>
          <a:srcRect l="1616" t="28532" r="27158" b="11309"/>
          <a:stretch/>
        </p:blipFill>
        <p:spPr>
          <a:xfrm>
            <a:off x="8220" y="-16136"/>
            <a:ext cx="1218377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59"/>
          <p:cNvSpPr/>
          <p:nvPr/>
        </p:nvSpPr>
        <p:spPr>
          <a:xfrm>
            <a:off x="-1" y="-8068"/>
            <a:ext cx="121839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6000">
                <a:srgbClr val="000000">
                  <a:alpha val="0"/>
                </a:srgbClr>
              </a:gs>
              <a:gs pos="54000">
                <a:schemeClr val="dk1"/>
              </a:gs>
              <a:gs pos="100000">
                <a:schemeClr val="dk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6" name="Google Shape;776;p59" descr="NASA_Insignia-RGB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59"/>
          <p:cNvSpPr txBox="1"/>
          <p:nvPr/>
        </p:nvSpPr>
        <p:spPr>
          <a:xfrm>
            <a:off x="1131529" y="323352"/>
            <a:ext cx="2417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778" name="Google Shape;778;p59"/>
          <p:cNvCxnSpPr/>
          <p:nvPr/>
        </p:nvCxnSpPr>
        <p:spPr>
          <a:xfrm>
            <a:off x="982404" y="222069"/>
            <a:ext cx="0" cy="4179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9" name="Google Shape;779;p59"/>
          <p:cNvSpPr txBox="1">
            <a:spLocks noGrp="1"/>
          </p:cNvSpPr>
          <p:nvPr>
            <p:ph type="body" idx="1"/>
          </p:nvPr>
        </p:nvSpPr>
        <p:spPr>
          <a:xfrm>
            <a:off x="399673" y="991686"/>
            <a:ext cx="41724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0" name="Google Shape;780;p59"/>
          <p:cNvSpPr txBox="1">
            <a:spLocks noGrp="1"/>
          </p:cNvSpPr>
          <p:nvPr>
            <p:ph type="body" idx="2"/>
          </p:nvPr>
        </p:nvSpPr>
        <p:spPr>
          <a:xfrm>
            <a:off x="399673" y="3565023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1" name="Google Shape;781;p59"/>
          <p:cNvSpPr txBox="1">
            <a:spLocks noGrp="1"/>
          </p:cNvSpPr>
          <p:nvPr>
            <p:ph type="body" idx="3"/>
          </p:nvPr>
        </p:nvSpPr>
        <p:spPr>
          <a:xfrm>
            <a:off x="399673" y="3876515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2" name="Google Shape;782;p59"/>
          <p:cNvSpPr txBox="1">
            <a:spLocks noGrp="1"/>
          </p:cNvSpPr>
          <p:nvPr>
            <p:ph type="body" idx="4"/>
          </p:nvPr>
        </p:nvSpPr>
        <p:spPr>
          <a:xfrm>
            <a:off x="399673" y="5268951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3" name="Google Shape;783;p59"/>
          <p:cNvSpPr txBox="1">
            <a:spLocks noGrp="1"/>
          </p:cNvSpPr>
          <p:nvPr>
            <p:ph type="body" idx="5"/>
          </p:nvPr>
        </p:nvSpPr>
        <p:spPr>
          <a:xfrm>
            <a:off x="399673" y="4267202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4" name="Google Shape;784;p59"/>
          <p:cNvSpPr txBox="1">
            <a:spLocks noGrp="1"/>
          </p:cNvSpPr>
          <p:nvPr>
            <p:ph type="body" idx="6"/>
          </p:nvPr>
        </p:nvSpPr>
        <p:spPr>
          <a:xfrm>
            <a:off x="399673" y="4578691"/>
            <a:ext cx="41724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5" name="Google Shape;785;p59"/>
          <p:cNvSpPr txBox="1">
            <a:spLocks noGrp="1"/>
          </p:cNvSpPr>
          <p:nvPr>
            <p:ph type="body" idx="7"/>
          </p:nvPr>
        </p:nvSpPr>
        <p:spPr>
          <a:xfrm>
            <a:off x="381744" y="1506442"/>
            <a:ext cx="4198500" cy="19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86" name="Google Shape;786;p59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787" name="Google Shape;787;p59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OC 2">
  <p:cSld name="2_TOC 2">
    <p:bg>
      <p:bgPr>
        <a:solidFill>
          <a:schemeClr val="dk1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60"/>
          <p:cNvSpPr txBox="1">
            <a:spLocks noGrp="1"/>
          </p:cNvSpPr>
          <p:nvPr>
            <p:ph type="body" idx="1"/>
          </p:nvPr>
        </p:nvSpPr>
        <p:spPr>
          <a:xfrm>
            <a:off x="402336" y="869325"/>
            <a:ext cx="11358600" cy="17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0" name="Google Shape;790;p60"/>
          <p:cNvSpPr txBox="1">
            <a:spLocks noGrp="1"/>
          </p:cNvSpPr>
          <p:nvPr>
            <p:ph type="body" idx="2"/>
          </p:nvPr>
        </p:nvSpPr>
        <p:spPr>
          <a:xfrm>
            <a:off x="1829357" y="2593731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1" name="Google Shape;791;p60"/>
          <p:cNvSpPr txBox="1">
            <a:spLocks noGrp="1"/>
          </p:cNvSpPr>
          <p:nvPr>
            <p:ph type="body" idx="3"/>
          </p:nvPr>
        </p:nvSpPr>
        <p:spPr>
          <a:xfrm>
            <a:off x="381744" y="2593731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2" name="Google Shape;792;p60"/>
          <p:cNvSpPr txBox="1">
            <a:spLocks noGrp="1"/>
          </p:cNvSpPr>
          <p:nvPr>
            <p:ph type="body" idx="4"/>
          </p:nvPr>
        </p:nvSpPr>
        <p:spPr>
          <a:xfrm>
            <a:off x="1829357" y="3050344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3" name="Google Shape;793;p60"/>
          <p:cNvSpPr txBox="1">
            <a:spLocks noGrp="1"/>
          </p:cNvSpPr>
          <p:nvPr>
            <p:ph type="body" idx="5"/>
          </p:nvPr>
        </p:nvSpPr>
        <p:spPr>
          <a:xfrm>
            <a:off x="381744" y="3050344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4" name="Google Shape;794;p60"/>
          <p:cNvSpPr txBox="1">
            <a:spLocks noGrp="1"/>
          </p:cNvSpPr>
          <p:nvPr>
            <p:ph type="body" idx="6"/>
          </p:nvPr>
        </p:nvSpPr>
        <p:spPr>
          <a:xfrm>
            <a:off x="1829357" y="3506959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5" name="Google Shape;795;p60"/>
          <p:cNvSpPr txBox="1">
            <a:spLocks noGrp="1"/>
          </p:cNvSpPr>
          <p:nvPr>
            <p:ph type="body" idx="7"/>
          </p:nvPr>
        </p:nvSpPr>
        <p:spPr>
          <a:xfrm>
            <a:off x="381744" y="3506959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6" name="Google Shape;796;p60"/>
          <p:cNvSpPr txBox="1">
            <a:spLocks noGrp="1"/>
          </p:cNvSpPr>
          <p:nvPr>
            <p:ph type="body" idx="8"/>
          </p:nvPr>
        </p:nvSpPr>
        <p:spPr>
          <a:xfrm>
            <a:off x="1829357" y="3963572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7" name="Google Shape;797;p60"/>
          <p:cNvSpPr txBox="1">
            <a:spLocks noGrp="1"/>
          </p:cNvSpPr>
          <p:nvPr>
            <p:ph type="body" idx="9"/>
          </p:nvPr>
        </p:nvSpPr>
        <p:spPr>
          <a:xfrm>
            <a:off x="381744" y="3963572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8" name="Google Shape;798;p60"/>
          <p:cNvSpPr txBox="1">
            <a:spLocks noGrp="1"/>
          </p:cNvSpPr>
          <p:nvPr>
            <p:ph type="body" idx="13"/>
          </p:nvPr>
        </p:nvSpPr>
        <p:spPr>
          <a:xfrm>
            <a:off x="1829357" y="4420187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9" name="Google Shape;799;p60"/>
          <p:cNvSpPr txBox="1">
            <a:spLocks noGrp="1"/>
          </p:cNvSpPr>
          <p:nvPr>
            <p:ph type="body" idx="14"/>
          </p:nvPr>
        </p:nvSpPr>
        <p:spPr>
          <a:xfrm>
            <a:off x="381744" y="4420187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0" name="Google Shape;800;p60"/>
          <p:cNvSpPr txBox="1">
            <a:spLocks noGrp="1"/>
          </p:cNvSpPr>
          <p:nvPr>
            <p:ph type="body" idx="15"/>
          </p:nvPr>
        </p:nvSpPr>
        <p:spPr>
          <a:xfrm>
            <a:off x="1829357" y="4876800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1" name="Google Shape;801;p60"/>
          <p:cNvSpPr txBox="1">
            <a:spLocks noGrp="1"/>
          </p:cNvSpPr>
          <p:nvPr>
            <p:ph type="body" idx="16"/>
          </p:nvPr>
        </p:nvSpPr>
        <p:spPr>
          <a:xfrm>
            <a:off x="381744" y="4876800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2" name="Google Shape;802;p60"/>
          <p:cNvSpPr txBox="1">
            <a:spLocks noGrp="1"/>
          </p:cNvSpPr>
          <p:nvPr>
            <p:ph type="body" idx="17"/>
          </p:nvPr>
        </p:nvSpPr>
        <p:spPr>
          <a:xfrm>
            <a:off x="1829357" y="5334000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3" name="Google Shape;803;p60"/>
          <p:cNvSpPr txBox="1">
            <a:spLocks noGrp="1"/>
          </p:cNvSpPr>
          <p:nvPr>
            <p:ph type="body" idx="18"/>
          </p:nvPr>
        </p:nvSpPr>
        <p:spPr>
          <a:xfrm>
            <a:off x="381744" y="5334000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4" name="Google Shape;804;p60"/>
          <p:cNvSpPr txBox="1">
            <a:spLocks noGrp="1"/>
          </p:cNvSpPr>
          <p:nvPr>
            <p:ph type="body" idx="19"/>
          </p:nvPr>
        </p:nvSpPr>
        <p:spPr>
          <a:xfrm>
            <a:off x="1829357" y="5790613"/>
            <a:ext cx="9911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5" name="Google Shape;805;p60"/>
          <p:cNvSpPr txBox="1">
            <a:spLocks noGrp="1"/>
          </p:cNvSpPr>
          <p:nvPr>
            <p:ph type="body" idx="20"/>
          </p:nvPr>
        </p:nvSpPr>
        <p:spPr>
          <a:xfrm>
            <a:off x="381744" y="5790614"/>
            <a:ext cx="1295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06" name="Google Shape;806;p60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252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60"/>
          <p:cNvSpPr txBox="1"/>
          <p:nvPr/>
        </p:nvSpPr>
        <p:spPr>
          <a:xfrm>
            <a:off x="1131529" y="323352"/>
            <a:ext cx="2417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Aeronautics and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 Administration</a:t>
            </a:r>
            <a:endParaRPr/>
          </a:p>
        </p:txBody>
      </p:sp>
      <p:cxnSp>
        <p:nvCxnSpPr>
          <p:cNvPr id="808" name="Google Shape;808;p60"/>
          <p:cNvCxnSpPr/>
          <p:nvPr/>
        </p:nvCxnSpPr>
        <p:spPr>
          <a:xfrm>
            <a:off x="982404" y="222069"/>
            <a:ext cx="0" cy="41790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9" name="Google Shape;809;p60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810" name="Google Shape;810;p60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01">
  <p:cSld name="1_Text 01">
    <p:bg>
      <p:bgPr>
        <a:solidFill>
          <a:schemeClr val="dk1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1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13" name="Google Shape;813;p61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61"/>
          <p:cNvSpPr txBox="1">
            <a:spLocks noGrp="1"/>
          </p:cNvSpPr>
          <p:nvPr>
            <p:ph type="body" idx="2"/>
          </p:nvPr>
        </p:nvSpPr>
        <p:spPr>
          <a:xfrm>
            <a:off x="381744" y="1218584"/>
            <a:ext cx="27429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5" name="Google Shape;815;p61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6" name="Google Shape;816;p61"/>
          <p:cNvSpPr txBox="1">
            <a:spLocks noGrp="1"/>
          </p:cNvSpPr>
          <p:nvPr>
            <p:ph type="body" idx="4"/>
          </p:nvPr>
        </p:nvSpPr>
        <p:spPr>
          <a:xfrm>
            <a:off x="3293899" y="1218584"/>
            <a:ext cx="27429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7" name="Google Shape;817;p61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61"/>
          <p:cNvSpPr txBox="1">
            <a:spLocks noGrp="1"/>
          </p:cNvSpPr>
          <p:nvPr>
            <p:ph type="body" idx="5"/>
          </p:nvPr>
        </p:nvSpPr>
        <p:spPr>
          <a:xfrm>
            <a:off x="381744" y="1608667"/>
            <a:ext cx="27429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9" name="Google Shape;819;p61"/>
          <p:cNvSpPr txBox="1">
            <a:spLocks noGrp="1"/>
          </p:cNvSpPr>
          <p:nvPr>
            <p:ph type="body" idx="6"/>
          </p:nvPr>
        </p:nvSpPr>
        <p:spPr>
          <a:xfrm>
            <a:off x="381744" y="3623242"/>
            <a:ext cx="27429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0" name="Google Shape;820;p61"/>
          <p:cNvSpPr txBox="1">
            <a:spLocks noGrp="1"/>
          </p:cNvSpPr>
          <p:nvPr>
            <p:ph type="body" idx="7"/>
          </p:nvPr>
        </p:nvSpPr>
        <p:spPr>
          <a:xfrm>
            <a:off x="381744" y="5032942"/>
            <a:ext cx="27429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1" name="Google Shape;821;p61"/>
          <p:cNvSpPr txBox="1">
            <a:spLocks noGrp="1"/>
          </p:cNvSpPr>
          <p:nvPr>
            <p:ph type="body" idx="8"/>
          </p:nvPr>
        </p:nvSpPr>
        <p:spPr>
          <a:xfrm>
            <a:off x="3303360" y="1608051"/>
            <a:ext cx="8480700" cy="1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2" name="Google Shape;822;p61"/>
          <p:cNvSpPr txBox="1">
            <a:spLocks noGrp="1"/>
          </p:cNvSpPr>
          <p:nvPr>
            <p:ph type="body" idx="9"/>
          </p:nvPr>
        </p:nvSpPr>
        <p:spPr>
          <a:xfrm>
            <a:off x="3303360" y="3619501"/>
            <a:ext cx="8480700" cy="11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3" name="Google Shape;823;p61"/>
          <p:cNvSpPr txBox="1">
            <a:spLocks noGrp="1"/>
          </p:cNvSpPr>
          <p:nvPr>
            <p:ph type="body" idx="13"/>
          </p:nvPr>
        </p:nvSpPr>
        <p:spPr>
          <a:xfrm>
            <a:off x="3303360" y="5029201"/>
            <a:ext cx="8480700" cy="11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24" name="Google Shape;824;p61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825" name="Google Shape;825;p61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1">
  <p:cSld name="Text 01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9" name="Google Shape;89;p7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7"/>
          <p:cNvSpPr txBox="1">
            <a:spLocks noGrp="1"/>
          </p:cNvSpPr>
          <p:nvPr>
            <p:ph type="body" idx="2"/>
          </p:nvPr>
        </p:nvSpPr>
        <p:spPr>
          <a:xfrm>
            <a:off x="381744" y="1218584"/>
            <a:ext cx="2742843" cy="28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7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7"/>
          <p:cNvSpPr txBox="1">
            <a:spLocks noGrp="1"/>
          </p:cNvSpPr>
          <p:nvPr>
            <p:ph type="body" idx="4"/>
          </p:nvPr>
        </p:nvSpPr>
        <p:spPr>
          <a:xfrm>
            <a:off x="3293899" y="1218584"/>
            <a:ext cx="2742843" cy="28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7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7"/>
          <p:cNvSpPr txBox="1">
            <a:spLocks noGrp="1"/>
          </p:cNvSpPr>
          <p:nvPr>
            <p:ph type="body" idx="5"/>
          </p:nvPr>
        </p:nvSpPr>
        <p:spPr>
          <a:xfrm>
            <a:off x="381744" y="1608667"/>
            <a:ext cx="2742843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body" idx="6"/>
          </p:nvPr>
        </p:nvSpPr>
        <p:spPr>
          <a:xfrm>
            <a:off x="381744" y="3623242"/>
            <a:ext cx="2742843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7"/>
          <p:cNvSpPr txBox="1">
            <a:spLocks noGrp="1"/>
          </p:cNvSpPr>
          <p:nvPr>
            <p:ph type="body" idx="7"/>
          </p:nvPr>
        </p:nvSpPr>
        <p:spPr>
          <a:xfrm>
            <a:off x="381744" y="5032942"/>
            <a:ext cx="2742843" cy="104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8"/>
          </p:nvPr>
        </p:nvSpPr>
        <p:spPr>
          <a:xfrm>
            <a:off x="3303360" y="1608051"/>
            <a:ext cx="8480707" cy="173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9"/>
          </p:nvPr>
        </p:nvSpPr>
        <p:spPr>
          <a:xfrm>
            <a:off x="3303360" y="3619501"/>
            <a:ext cx="8480707" cy="116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body" idx="13"/>
          </p:nvPr>
        </p:nvSpPr>
        <p:spPr>
          <a:xfrm>
            <a:off x="3303360" y="5029201"/>
            <a:ext cx="8480707" cy="116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101" name="Google Shape;101;p7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03">
  <p:cSld name="1_Text 03">
    <p:bg>
      <p:bgPr>
        <a:solidFill>
          <a:schemeClr val="dk1"/>
        </a:solidFill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7" name="Google Shape;827;p62"/>
          <p:cNvCxnSpPr/>
          <p:nvPr/>
        </p:nvCxnSpPr>
        <p:spPr>
          <a:xfrm>
            <a:off x="13598611" y="-575367"/>
            <a:ext cx="5540100" cy="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8" name="Google Shape;828;p62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29" name="Google Shape;829;p62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62"/>
          <p:cNvSpPr txBox="1">
            <a:spLocks noGrp="1"/>
          </p:cNvSpPr>
          <p:nvPr>
            <p:ph type="body" idx="2"/>
          </p:nvPr>
        </p:nvSpPr>
        <p:spPr>
          <a:xfrm>
            <a:off x="381745" y="1225894"/>
            <a:ext cx="4933800" cy="49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1" name="Google Shape;831;p62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2" name="Google Shape;832;p62"/>
          <p:cNvSpPr txBox="1">
            <a:spLocks noGrp="1"/>
          </p:cNvSpPr>
          <p:nvPr>
            <p:ph type="body" idx="4"/>
          </p:nvPr>
        </p:nvSpPr>
        <p:spPr>
          <a:xfrm>
            <a:off x="6172192" y="1491093"/>
            <a:ext cx="5638200" cy="49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33" name="Google Shape;833;p62"/>
          <p:cNvCxnSpPr/>
          <p:nvPr/>
        </p:nvCxnSpPr>
        <p:spPr>
          <a:xfrm rot="10800000">
            <a:off x="18974727" y="3984035"/>
            <a:ext cx="5589000" cy="0"/>
          </a:xfrm>
          <a:prstGeom prst="straightConnector1">
            <a:avLst/>
          </a:prstGeom>
          <a:noFill/>
          <a:ln w="1587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34" name="Google Shape;834;p62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35244" y="0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62"/>
          <p:cNvSpPr txBox="1"/>
          <p:nvPr/>
        </p:nvSpPr>
        <p:spPr>
          <a:xfrm>
            <a:off x="13311873" y="6475407"/>
            <a:ext cx="26589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nasa.gov</a:t>
            </a:r>
            <a:endParaRPr/>
          </a:p>
        </p:txBody>
      </p:sp>
      <p:sp>
        <p:nvSpPr>
          <p:cNvPr id="836" name="Google Shape;836;p62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7" name="Google Shape;837;p62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838" name="Google Shape;838;p62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 12">
  <p:cSld name="Text  12">
    <p:bg>
      <p:bgPr>
        <a:solidFill>
          <a:schemeClr val="dk1"/>
        </a:solid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63"/>
          <p:cNvSpPr txBox="1">
            <a:spLocks noGrp="1"/>
          </p:cNvSpPr>
          <p:nvPr>
            <p:ph type="body" idx="1"/>
          </p:nvPr>
        </p:nvSpPr>
        <p:spPr>
          <a:xfrm>
            <a:off x="381744" y="2663688"/>
            <a:ext cx="86220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1" name="Google Shape;841;p63"/>
          <p:cNvSpPr txBox="1">
            <a:spLocks noGrp="1"/>
          </p:cNvSpPr>
          <p:nvPr>
            <p:ph type="body" idx="2"/>
          </p:nvPr>
        </p:nvSpPr>
        <p:spPr>
          <a:xfrm>
            <a:off x="388370" y="3468981"/>
            <a:ext cx="11421900" cy="29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2" name="Google Shape;842;p63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63"/>
          <p:cNvSpPr txBox="1">
            <a:spLocks noGrp="1"/>
          </p:cNvSpPr>
          <p:nvPr>
            <p:ph type="body" idx="3"/>
          </p:nvPr>
        </p:nvSpPr>
        <p:spPr>
          <a:xfrm>
            <a:off x="381746" y="2375452"/>
            <a:ext cx="41724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4" name="Google Shape;844;p63"/>
          <p:cNvSpPr>
            <a:spLocks noGrp="1"/>
          </p:cNvSpPr>
          <p:nvPr>
            <p:ph type="pic" idx="4"/>
          </p:nvPr>
        </p:nvSpPr>
        <p:spPr>
          <a:xfrm>
            <a:off x="0" y="0"/>
            <a:ext cx="12192000" cy="23853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cxnSp>
        <p:nvCxnSpPr>
          <p:cNvPr id="845" name="Google Shape;845;p63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846" name="Google Shape;846;p63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63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 13">
  <p:cSld name="1_Text  13">
    <p:bg>
      <p:bgPr>
        <a:solidFill>
          <a:schemeClr val="dk1"/>
        </a:solid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4"/>
          <p:cNvSpPr/>
          <p:nvPr/>
        </p:nvSpPr>
        <p:spPr>
          <a:xfrm>
            <a:off x="5287339" y="4847953"/>
            <a:ext cx="1414200" cy="14142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64"/>
          <p:cNvSpPr/>
          <p:nvPr/>
        </p:nvSpPr>
        <p:spPr>
          <a:xfrm>
            <a:off x="5278026" y="1302376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64"/>
          <p:cNvSpPr/>
          <p:nvPr/>
        </p:nvSpPr>
        <p:spPr>
          <a:xfrm>
            <a:off x="5278027" y="3075166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64"/>
          <p:cNvSpPr txBox="1"/>
          <p:nvPr/>
        </p:nvSpPr>
        <p:spPr>
          <a:xfrm>
            <a:off x="8934048" y="7427923"/>
            <a:ext cx="3507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64"/>
          <p:cNvSpPr txBox="1">
            <a:spLocks noGrp="1"/>
          </p:cNvSpPr>
          <p:nvPr>
            <p:ph type="body" idx="1"/>
          </p:nvPr>
        </p:nvSpPr>
        <p:spPr>
          <a:xfrm>
            <a:off x="399673" y="457201"/>
            <a:ext cx="41724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4" name="Google Shape;854;p64"/>
          <p:cNvSpPr txBox="1">
            <a:spLocks noGrp="1"/>
          </p:cNvSpPr>
          <p:nvPr>
            <p:ph type="body" idx="2"/>
          </p:nvPr>
        </p:nvSpPr>
        <p:spPr>
          <a:xfrm>
            <a:off x="381745" y="971957"/>
            <a:ext cx="4190400" cy="19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5" name="Google Shape;855;p64"/>
          <p:cNvSpPr txBox="1">
            <a:spLocks noGrp="1"/>
          </p:cNvSpPr>
          <p:nvPr>
            <p:ph type="body" idx="3"/>
          </p:nvPr>
        </p:nvSpPr>
        <p:spPr>
          <a:xfrm>
            <a:off x="399673" y="3073263"/>
            <a:ext cx="41724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6" name="Google Shape;856;p64"/>
          <p:cNvSpPr txBox="1">
            <a:spLocks noGrp="1"/>
          </p:cNvSpPr>
          <p:nvPr>
            <p:ph type="body" idx="4"/>
          </p:nvPr>
        </p:nvSpPr>
        <p:spPr>
          <a:xfrm>
            <a:off x="390647" y="3588652"/>
            <a:ext cx="41817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7" name="Google Shape;857;p64"/>
          <p:cNvSpPr txBox="1">
            <a:spLocks noGrp="1"/>
          </p:cNvSpPr>
          <p:nvPr>
            <p:ph type="body" idx="5"/>
          </p:nvPr>
        </p:nvSpPr>
        <p:spPr>
          <a:xfrm>
            <a:off x="5264535" y="973829"/>
            <a:ext cx="4172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8" name="Google Shape;858;p64"/>
          <p:cNvSpPr txBox="1">
            <a:spLocks noGrp="1"/>
          </p:cNvSpPr>
          <p:nvPr>
            <p:ph type="body" idx="6"/>
          </p:nvPr>
        </p:nvSpPr>
        <p:spPr>
          <a:xfrm>
            <a:off x="6983781" y="1326136"/>
            <a:ext cx="4826400" cy="1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9" name="Google Shape;859;p64"/>
          <p:cNvSpPr txBox="1">
            <a:spLocks noGrp="1"/>
          </p:cNvSpPr>
          <p:nvPr>
            <p:ph type="body" idx="7"/>
          </p:nvPr>
        </p:nvSpPr>
        <p:spPr>
          <a:xfrm>
            <a:off x="6983781" y="3109216"/>
            <a:ext cx="4826400" cy="1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0" name="Google Shape;860;p64"/>
          <p:cNvSpPr txBox="1">
            <a:spLocks noGrp="1"/>
          </p:cNvSpPr>
          <p:nvPr>
            <p:ph type="body" idx="8"/>
          </p:nvPr>
        </p:nvSpPr>
        <p:spPr>
          <a:xfrm>
            <a:off x="6993719" y="4892296"/>
            <a:ext cx="4826400" cy="1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1" name="Google Shape;861;p64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2" name="Google Shape;862;p64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863" name="Google Shape;863;p64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64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5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1">
  <p:cSld name="1_Photo 1">
    <p:bg>
      <p:bgPr>
        <a:solidFill>
          <a:schemeClr val="dk1"/>
        </a:solidFill>
        <a:effectLst/>
      </p:bgPr>
    </p:bg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65"/>
          <p:cNvSpPr txBox="1">
            <a:spLocks noGrp="1"/>
          </p:cNvSpPr>
          <p:nvPr>
            <p:ph type="body" idx="1"/>
          </p:nvPr>
        </p:nvSpPr>
        <p:spPr>
          <a:xfrm>
            <a:off x="381750" y="457200"/>
            <a:ext cx="114285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7" name="Google Shape;867;p65"/>
          <p:cNvSpPr>
            <a:spLocks noGrp="1"/>
          </p:cNvSpPr>
          <p:nvPr>
            <p:ph type="pic" idx="2"/>
          </p:nvPr>
        </p:nvSpPr>
        <p:spPr>
          <a:xfrm>
            <a:off x="381745" y="2650376"/>
            <a:ext cx="5638200" cy="36741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pic>
        <p:nvPicPr>
          <p:cNvPr id="868" name="Google Shape;868;p65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65"/>
          <p:cNvSpPr txBox="1">
            <a:spLocks noGrp="1"/>
          </p:cNvSpPr>
          <p:nvPr>
            <p:ph type="body" idx="3"/>
          </p:nvPr>
        </p:nvSpPr>
        <p:spPr>
          <a:xfrm>
            <a:off x="7637730" y="2776451"/>
            <a:ext cx="41724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0" name="Google Shape;870;p65"/>
          <p:cNvSpPr txBox="1">
            <a:spLocks noGrp="1"/>
          </p:cNvSpPr>
          <p:nvPr>
            <p:ph type="body" idx="4"/>
          </p:nvPr>
        </p:nvSpPr>
        <p:spPr>
          <a:xfrm>
            <a:off x="6210286" y="2776451"/>
            <a:ext cx="12570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1" name="Google Shape;871;p65"/>
          <p:cNvSpPr txBox="1">
            <a:spLocks noGrp="1"/>
          </p:cNvSpPr>
          <p:nvPr>
            <p:ph type="body" idx="5"/>
          </p:nvPr>
        </p:nvSpPr>
        <p:spPr>
          <a:xfrm>
            <a:off x="6210286" y="3810000"/>
            <a:ext cx="12570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2" name="Google Shape;872;p65"/>
          <p:cNvSpPr txBox="1">
            <a:spLocks noGrp="1"/>
          </p:cNvSpPr>
          <p:nvPr>
            <p:ph type="body" idx="6"/>
          </p:nvPr>
        </p:nvSpPr>
        <p:spPr>
          <a:xfrm>
            <a:off x="6210286" y="4876800"/>
            <a:ext cx="1257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3" name="Google Shape;873;p65"/>
          <p:cNvSpPr txBox="1">
            <a:spLocks noGrp="1"/>
          </p:cNvSpPr>
          <p:nvPr>
            <p:ph type="body" idx="7"/>
          </p:nvPr>
        </p:nvSpPr>
        <p:spPr>
          <a:xfrm>
            <a:off x="7637730" y="3810000"/>
            <a:ext cx="41724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4" name="Google Shape;874;p65"/>
          <p:cNvSpPr txBox="1">
            <a:spLocks noGrp="1"/>
          </p:cNvSpPr>
          <p:nvPr>
            <p:ph type="body" idx="8"/>
          </p:nvPr>
        </p:nvSpPr>
        <p:spPr>
          <a:xfrm>
            <a:off x="7637730" y="4876800"/>
            <a:ext cx="41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5" name="Google Shape;875;p65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6" name="Google Shape;876;p65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877" name="Google Shape;877;p65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10">
  <p:cSld name="1_Photo 10">
    <p:bg>
      <p:bgPr>
        <a:solidFill>
          <a:schemeClr val="dk1"/>
        </a:soli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6"/>
          <p:cNvSpPr txBox="1">
            <a:spLocks noGrp="1"/>
          </p:cNvSpPr>
          <p:nvPr>
            <p:ph type="body" idx="1"/>
          </p:nvPr>
        </p:nvSpPr>
        <p:spPr>
          <a:xfrm>
            <a:off x="1957396" y="626388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0" name="Google Shape;880;p66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66"/>
          <p:cNvSpPr txBox="1">
            <a:spLocks noGrp="1"/>
          </p:cNvSpPr>
          <p:nvPr>
            <p:ph type="body" idx="2"/>
          </p:nvPr>
        </p:nvSpPr>
        <p:spPr>
          <a:xfrm>
            <a:off x="381745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2" name="Google Shape;882;p66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3" name="Google Shape;883;p66"/>
          <p:cNvSpPr txBox="1">
            <a:spLocks noGrp="1"/>
          </p:cNvSpPr>
          <p:nvPr>
            <p:ph type="body" idx="4"/>
          </p:nvPr>
        </p:nvSpPr>
        <p:spPr>
          <a:xfrm>
            <a:off x="1957396" y="2662404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4" name="Google Shape;884;p66"/>
          <p:cNvSpPr txBox="1">
            <a:spLocks noGrp="1"/>
          </p:cNvSpPr>
          <p:nvPr>
            <p:ph type="body" idx="5"/>
          </p:nvPr>
        </p:nvSpPr>
        <p:spPr>
          <a:xfrm>
            <a:off x="1957396" y="4686300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85" name="Google Shape;885;p66"/>
          <p:cNvCxnSpPr/>
          <p:nvPr/>
        </p:nvCxnSpPr>
        <p:spPr>
          <a:xfrm>
            <a:off x="381745" y="2474844"/>
            <a:ext cx="56382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6" name="Google Shape;886;p66"/>
          <p:cNvCxnSpPr/>
          <p:nvPr/>
        </p:nvCxnSpPr>
        <p:spPr>
          <a:xfrm>
            <a:off x="381745" y="4525617"/>
            <a:ext cx="56382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7" name="Google Shape;887;p66"/>
          <p:cNvCxnSpPr/>
          <p:nvPr/>
        </p:nvCxnSpPr>
        <p:spPr>
          <a:xfrm>
            <a:off x="6172192" y="2474844"/>
            <a:ext cx="56382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8" name="Google Shape;888;p66"/>
          <p:cNvCxnSpPr/>
          <p:nvPr/>
        </p:nvCxnSpPr>
        <p:spPr>
          <a:xfrm>
            <a:off x="6172192" y="4525617"/>
            <a:ext cx="56382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9" name="Google Shape;889;p66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890" name="Google Shape;890;p66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66"/>
          <p:cNvSpPr/>
          <p:nvPr/>
        </p:nvSpPr>
        <p:spPr>
          <a:xfrm>
            <a:off x="381741" y="4756051"/>
            <a:ext cx="1414200" cy="14142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66"/>
          <p:cNvSpPr/>
          <p:nvPr/>
        </p:nvSpPr>
        <p:spPr>
          <a:xfrm>
            <a:off x="381741" y="742654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66"/>
          <p:cNvSpPr/>
          <p:nvPr/>
        </p:nvSpPr>
        <p:spPr>
          <a:xfrm>
            <a:off x="381742" y="2756497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66"/>
          <p:cNvSpPr txBox="1">
            <a:spLocks noGrp="1"/>
          </p:cNvSpPr>
          <p:nvPr>
            <p:ph type="body" idx="6"/>
          </p:nvPr>
        </p:nvSpPr>
        <p:spPr>
          <a:xfrm>
            <a:off x="7816755" y="623890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5" name="Google Shape;895;p66"/>
          <p:cNvSpPr txBox="1">
            <a:spLocks noGrp="1"/>
          </p:cNvSpPr>
          <p:nvPr>
            <p:ph type="body" idx="7"/>
          </p:nvPr>
        </p:nvSpPr>
        <p:spPr>
          <a:xfrm>
            <a:off x="7816755" y="2664502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6" name="Google Shape;896;p66"/>
          <p:cNvSpPr txBox="1">
            <a:spLocks noGrp="1"/>
          </p:cNvSpPr>
          <p:nvPr>
            <p:ph type="body" idx="8"/>
          </p:nvPr>
        </p:nvSpPr>
        <p:spPr>
          <a:xfrm>
            <a:off x="7816755" y="4683802"/>
            <a:ext cx="40623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7" name="Google Shape;897;p66"/>
          <p:cNvSpPr/>
          <p:nvPr/>
        </p:nvSpPr>
        <p:spPr>
          <a:xfrm>
            <a:off x="6241100" y="4753553"/>
            <a:ext cx="1414200" cy="14142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66"/>
          <p:cNvSpPr/>
          <p:nvPr/>
        </p:nvSpPr>
        <p:spPr>
          <a:xfrm>
            <a:off x="6241100" y="740156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66"/>
          <p:cNvSpPr/>
          <p:nvPr/>
        </p:nvSpPr>
        <p:spPr>
          <a:xfrm>
            <a:off x="6241101" y="2753999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66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12">
  <p:cSld name="1_Photo 12">
    <p:bg>
      <p:bgPr>
        <a:solidFill>
          <a:schemeClr val="dk1"/>
        </a:solidFill>
        <a:effectLst/>
      </p:bgPr>
    </p:bg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67"/>
          <p:cNvSpPr txBox="1">
            <a:spLocks noGrp="1"/>
          </p:cNvSpPr>
          <p:nvPr>
            <p:ph type="body" idx="1"/>
          </p:nvPr>
        </p:nvSpPr>
        <p:spPr>
          <a:xfrm>
            <a:off x="1957388" y="616449"/>
            <a:ext cx="98628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3" name="Google Shape;903;p67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67"/>
          <p:cNvSpPr txBox="1">
            <a:spLocks noGrp="1"/>
          </p:cNvSpPr>
          <p:nvPr>
            <p:ph type="body" idx="2"/>
          </p:nvPr>
        </p:nvSpPr>
        <p:spPr>
          <a:xfrm>
            <a:off x="381745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5" name="Google Shape;905;p67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6" name="Google Shape;906;p67"/>
          <p:cNvSpPr txBox="1">
            <a:spLocks noGrp="1"/>
          </p:cNvSpPr>
          <p:nvPr>
            <p:ph type="body" idx="4"/>
          </p:nvPr>
        </p:nvSpPr>
        <p:spPr>
          <a:xfrm>
            <a:off x="1957387" y="2688535"/>
            <a:ext cx="98529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7" name="Google Shape;907;p67"/>
          <p:cNvSpPr txBox="1">
            <a:spLocks noGrp="1"/>
          </p:cNvSpPr>
          <p:nvPr>
            <p:ph type="body" idx="5"/>
          </p:nvPr>
        </p:nvSpPr>
        <p:spPr>
          <a:xfrm>
            <a:off x="1957386" y="4701432"/>
            <a:ext cx="98529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08" name="Google Shape;908;p67"/>
          <p:cNvCxnSpPr/>
          <p:nvPr/>
        </p:nvCxnSpPr>
        <p:spPr>
          <a:xfrm>
            <a:off x="381744" y="2474844"/>
            <a:ext cx="1142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9" name="Google Shape;909;p67"/>
          <p:cNvCxnSpPr/>
          <p:nvPr/>
        </p:nvCxnSpPr>
        <p:spPr>
          <a:xfrm>
            <a:off x="381744" y="4525617"/>
            <a:ext cx="1142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0" name="Google Shape;910;p67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911" name="Google Shape;911;p67"/>
          <p:cNvSpPr/>
          <p:nvPr/>
        </p:nvSpPr>
        <p:spPr>
          <a:xfrm>
            <a:off x="381741" y="4756051"/>
            <a:ext cx="1414200" cy="14142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67"/>
          <p:cNvSpPr/>
          <p:nvPr/>
        </p:nvSpPr>
        <p:spPr>
          <a:xfrm>
            <a:off x="381741" y="742654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67"/>
          <p:cNvSpPr/>
          <p:nvPr/>
        </p:nvSpPr>
        <p:spPr>
          <a:xfrm>
            <a:off x="381742" y="2756497"/>
            <a:ext cx="1432800" cy="1432800"/>
          </a:xfrm>
          <a:prstGeom prst="ellipse">
            <a:avLst/>
          </a:prstGeom>
          <a:solidFill>
            <a:srgbClr val="2A79DB"/>
          </a:solidFill>
          <a:ln w="19050" cap="flat" cmpd="sng">
            <a:solidFill>
              <a:srgbClr val="2A7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4" name="Google Shape;914;p67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67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14">
  <p:cSld name="1_Photo 14">
    <p:bg>
      <p:bgPr>
        <a:solidFill>
          <a:schemeClr val="dk1"/>
        </a:solidFill>
        <a:effectLst/>
      </p:bgPr>
    </p:bg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68"/>
          <p:cNvSpPr txBox="1">
            <a:spLocks noGrp="1"/>
          </p:cNvSpPr>
          <p:nvPr>
            <p:ph type="body" idx="1"/>
          </p:nvPr>
        </p:nvSpPr>
        <p:spPr>
          <a:xfrm>
            <a:off x="381744" y="1610140"/>
            <a:ext cx="5392200" cy="4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8" name="Google Shape;918;p68"/>
          <p:cNvSpPr>
            <a:spLocks noGrp="1"/>
          </p:cNvSpPr>
          <p:nvPr>
            <p:ph type="pic" idx="2"/>
          </p:nvPr>
        </p:nvSpPr>
        <p:spPr>
          <a:xfrm>
            <a:off x="6172189" y="457200"/>
            <a:ext cx="5638200" cy="5049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919" name="Google Shape;919;p68"/>
          <p:cNvSpPr txBox="1">
            <a:spLocks noGrp="1"/>
          </p:cNvSpPr>
          <p:nvPr>
            <p:ph type="body" idx="3"/>
          </p:nvPr>
        </p:nvSpPr>
        <p:spPr>
          <a:xfrm>
            <a:off x="6172192" y="5596895"/>
            <a:ext cx="56439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0" name="Google Shape;920;p68"/>
          <p:cNvSpPr txBox="1">
            <a:spLocks noGrp="1"/>
          </p:cNvSpPr>
          <p:nvPr>
            <p:ph type="body" idx="4"/>
          </p:nvPr>
        </p:nvSpPr>
        <p:spPr>
          <a:xfrm>
            <a:off x="381744" y="745436"/>
            <a:ext cx="54120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1" name="Google Shape;921;p68"/>
          <p:cNvSpPr txBox="1">
            <a:spLocks noGrp="1"/>
          </p:cNvSpPr>
          <p:nvPr>
            <p:ph type="body" idx="5"/>
          </p:nvPr>
        </p:nvSpPr>
        <p:spPr>
          <a:xfrm>
            <a:off x="381744" y="457200"/>
            <a:ext cx="54120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2" name="Google Shape;922;p68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3" name="Google Shape;923;p68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924" name="Google Shape;924;p68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6">
  <p:cSld name="Photo 16">
    <p:bg>
      <p:bgPr>
        <a:solidFill>
          <a:schemeClr val="dk1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69"/>
          <p:cNvSpPr txBox="1">
            <a:spLocks noGrp="1"/>
          </p:cNvSpPr>
          <p:nvPr>
            <p:ph type="body" idx="1"/>
          </p:nvPr>
        </p:nvSpPr>
        <p:spPr>
          <a:xfrm>
            <a:off x="381744" y="1808922"/>
            <a:ext cx="2742900" cy="4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7" name="Google Shape;927;p69"/>
          <p:cNvSpPr txBox="1">
            <a:spLocks noGrp="1"/>
          </p:cNvSpPr>
          <p:nvPr>
            <p:ph type="body" idx="2"/>
          </p:nvPr>
        </p:nvSpPr>
        <p:spPr>
          <a:xfrm>
            <a:off x="381745" y="606286"/>
            <a:ext cx="2753100" cy="10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8" name="Google Shape;928;p69"/>
          <p:cNvSpPr>
            <a:spLocks noGrp="1"/>
          </p:cNvSpPr>
          <p:nvPr>
            <p:ph type="pic" idx="3"/>
          </p:nvPr>
        </p:nvSpPr>
        <p:spPr>
          <a:xfrm>
            <a:off x="9067413" y="457200"/>
            <a:ext cx="2742900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929" name="Google Shape;929;p69"/>
          <p:cNvSpPr>
            <a:spLocks noGrp="1"/>
          </p:cNvSpPr>
          <p:nvPr>
            <p:ph type="pic" idx="4"/>
          </p:nvPr>
        </p:nvSpPr>
        <p:spPr>
          <a:xfrm>
            <a:off x="6172189" y="457200"/>
            <a:ext cx="2742900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930" name="Google Shape;930;p69"/>
          <p:cNvSpPr>
            <a:spLocks noGrp="1"/>
          </p:cNvSpPr>
          <p:nvPr>
            <p:ph type="pic" idx="5"/>
          </p:nvPr>
        </p:nvSpPr>
        <p:spPr>
          <a:xfrm>
            <a:off x="3276967" y="457200"/>
            <a:ext cx="2742900" cy="59436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cxnSp>
        <p:nvCxnSpPr>
          <p:cNvPr id="931" name="Google Shape;931;p69"/>
          <p:cNvCxnSpPr/>
          <p:nvPr/>
        </p:nvCxnSpPr>
        <p:spPr>
          <a:xfrm>
            <a:off x="381744" y="457200"/>
            <a:ext cx="27429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2" name="Google Shape;932;p69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3" name="Google Shape;933;p69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934" name="Google Shape;934;p69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19">
  <p:cSld name="Photo 19">
    <p:bg>
      <p:bgPr>
        <a:solidFill>
          <a:schemeClr val="dk1"/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7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9259" b="-925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70"/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94117"/>
                </a:srgbClr>
              </a:gs>
              <a:gs pos="3000">
                <a:srgbClr val="000000">
                  <a:alpha val="94117"/>
                </a:srgbClr>
              </a:gs>
              <a:gs pos="30000">
                <a:schemeClr val="dk1"/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70"/>
          <p:cNvSpPr/>
          <p:nvPr/>
        </p:nvSpPr>
        <p:spPr>
          <a:xfrm>
            <a:off x="1098547" y="1825596"/>
            <a:ext cx="3057600" cy="441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70"/>
          <p:cNvSpPr txBox="1">
            <a:spLocks noGrp="1"/>
          </p:cNvSpPr>
          <p:nvPr>
            <p:ph type="body" idx="1"/>
          </p:nvPr>
        </p:nvSpPr>
        <p:spPr>
          <a:xfrm>
            <a:off x="1310846" y="4074161"/>
            <a:ext cx="2602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0" name="Google Shape;940;p70"/>
          <p:cNvSpPr txBox="1">
            <a:spLocks noGrp="1"/>
          </p:cNvSpPr>
          <p:nvPr>
            <p:ph type="body" idx="2"/>
          </p:nvPr>
        </p:nvSpPr>
        <p:spPr>
          <a:xfrm>
            <a:off x="1310847" y="4480231"/>
            <a:ext cx="26022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1" name="Google Shape;941;p70"/>
          <p:cNvSpPr txBox="1">
            <a:spLocks noGrp="1"/>
          </p:cNvSpPr>
          <p:nvPr>
            <p:ph type="body" idx="3"/>
          </p:nvPr>
        </p:nvSpPr>
        <p:spPr>
          <a:xfrm>
            <a:off x="1310846" y="5130472"/>
            <a:ext cx="26022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2" name="Google Shape;942;p70"/>
          <p:cNvSpPr>
            <a:spLocks noGrp="1"/>
          </p:cNvSpPr>
          <p:nvPr>
            <p:ph type="pic" idx="4"/>
          </p:nvPr>
        </p:nvSpPr>
        <p:spPr>
          <a:xfrm>
            <a:off x="1098547" y="1825599"/>
            <a:ext cx="3057600" cy="20865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943" name="Google Shape;943;p70"/>
          <p:cNvSpPr/>
          <p:nvPr/>
        </p:nvSpPr>
        <p:spPr>
          <a:xfrm>
            <a:off x="8066283" y="1825596"/>
            <a:ext cx="3057600" cy="441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4" name="Google Shape;944;p70"/>
          <p:cNvSpPr txBox="1">
            <a:spLocks noGrp="1"/>
          </p:cNvSpPr>
          <p:nvPr>
            <p:ph type="body" idx="5"/>
          </p:nvPr>
        </p:nvSpPr>
        <p:spPr>
          <a:xfrm>
            <a:off x="8293947" y="4074161"/>
            <a:ext cx="2602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5" name="Google Shape;945;p70"/>
          <p:cNvSpPr txBox="1">
            <a:spLocks noGrp="1"/>
          </p:cNvSpPr>
          <p:nvPr>
            <p:ph type="body" idx="6"/>
          </p:nvPr>
        </p:nvSpPr>
        <p:spPr>
          <a:xfrm>
            <a:off x="8293947" y="4480231"/>
            <a:ext cx="26022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6" name="Google Shape;946;p70"/>
          <p:cNvSpPr txBox="1">
            <a:spLocks noGrp="1"/>
          </p:cNvSpPr>
          <p:nvPr>
            <p:ph type="body" idx="7"/>
          </p:nvPr>
        </p:nvSpPr>
        <p:spPr>
          <a:xfrm>
            <a:off x="8293947" y="5130472"/>
            <a:ext cx="26022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7" name="Google Shape;947;p70"/>
          <p:cNvSpPr>
            <a:spLocks noGrp="1"/>
          </p:cNvSpPr>
          <p:nvPr>
            <p:ph type="pic" idx="8"/>
          </p:nvPr>
        </p:nvSpPr>
        <p:spPr>
          <a:xfrm>
            <a:off x="8066283" y="1825599"/>
            <a:ext cx="3057600" cy="20865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948" name="Google Shape;948;p70"/>
          <p:cNvSpPr/>
          <p:nvPr/>
        </p:nvSpPr>
        <p:spPr>
          <a:xfrm>
            <a:off x="4603555" y="1825596"/>
            <a:ext cx="3057600" cy="441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70"/>
          <p:cNvSpPr txBox="1">
            <a:spLocks noGrp="1"/>
          </p:cNvSpPr>
          <p:nvPr>
            <p:ph type="body" idx="9"/>
          </p:nvPr>
        </p:nvSpPr>
        <p:spPr>
          <a:xfrm>
            <a:off x="4831219" y="4074161"/>
            <a:ext cx="2602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0" name="Google Shape;950;p70"/>
          <p:cNvSpPr txBox="1">
            <a:spLocks noGrp="1"/>
          </p:cNvSpPr>
          <p:nvPr>
            <p:ph type="body" idx="13"/>
          </p:nvPr>
        </p:nvSpPr>
        <p:spPr>
          <a:xfrm>
            <a:off x="4831219" y="4480231"/>
            <a:ext cx="26022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1" name="Google Shape;951;p70"/>
          <p:cNvSpPr txBox="1">
            <a:spLocks noGrp="1"/>
          </p:cNvSpPr>
          <p:nvPr>
            <p:ph type="body" idx="14"/>
          </p:nvPr>
        </p:nvSpPr>
        <p:spPr>
          <a:xfrm>
            <a:off x="4831219" y="5130472"/>
            <a:ext cx="26022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2" name="Google Shape;952;p70"/>
          <p:cNvSpPr>
            <a:spLocks noGrp="1"/>
          </p:cNvSpPr>
          <p:nvPr>
            <p:ph type="pic" idx="15"/>
          </p:nvPr>
        </p:nvSpPr>
        <p:spPr>
          <a:xfrm>
            <a:off x="4603555" y="1825599"/>
            <a:ext cx="3057600" cy="20865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953" name="Google Shape;953;p70"/>
          <p:cNvSpPr txBox="1">
            <a:spLocks noGrp="1"/>
          </p:cNvSpPr>
          <p:nvPr>
            <p:ph type="body" idx="16"/>
          </p:nvPr>
        </p:nvSpPr>
        <p:spPr>
          <a:xfrm>
            <a:off x="1097268" y="745435"/>
            <a:ext cx="49224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4" name="Google Shape;954;p70"/>
          <p:cNvSpPr txBox="1">
            <a:spLocks noGrp="1"/>
          </p:cNvSpPr>
          <p:nvPr>
            <p:ph type="body" idx="17"/>
          </p:nvPr>
        </p:nvSpPr>
        <p:spPr>
          <a:xfrm>
            <a:off x="1097268" y="457200"/>
            <a:ext cx="49224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5" name="Google Shape;955;p70"/>
          <p:cNvSpPr txBox="1"/>
          <p:nvPr/>
        </p:nvSpPr>
        <p:spPr>
          <a:xfrm>
            <a:off x="6172192" y="6400801"/>
            <a:ext cx="563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6" name="Google Shape;956;p70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957" name="Google Shape;957;p70" descr="NASA_Insignia-RGB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70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2">
  <p:cSld name="1_Blank 2">
    <p:bg>
      <p:bgPr>
        <a:solidFill>
          <a:schemeClr val="dk1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71"/>
          <p:cNvSpPr txBox="1">
            <a:spLocks noGrp="1"/>
          </p:cNvSpPr>
          <p:nvPr>
            <p:ph type="body" idx="1"/>
          </p:nvPr>
        </p:nvSpPr>
        <p:spPr>
          <a:xfrm>
            <a:off x="399671" y="745435"/>
            <a:ext cx="73419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1" name="Google Shape;961;p71"/>
          <p:cNvSpPr txBox="1">
            <a:spLocks noGrp="1"/>
          </p:cNvSpPr>
          <p:nvPr>
            <p:ph type="body" idx="2"/>
          </p:nvPr>
        </p:nvSpPr>
        <p:spPr>
          <a:xfrm>
            <a:off x="399673" y="457200"/>
            <a:ext cx="41724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62" name="Google Shape;962;p71"/>
          <p:cNvCxnSpPr/>
          <p:nvPr/>
        </p:nvCxnSpPr>
        <p:spPr>
          <a:xfrm rot="10800000">
            <a:off x="381721" y="6400800"/>
            <a:ext cx="11818500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pic>
        <p:nvPicPr>
          <p:cNvPr id="963" name="Google Shape;963;p71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4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71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3">
  <p:cSld name="Text 03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8"/>
          <p:cNvCxnSpPr/>
          <p:nvPr/>
        </p:nvCxnSpPr>
        <p:spPr>
          <a:xfrm>
            <a:off x="13598611" y="-575367"/>
            <a:ext cx="5540160" cy="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p8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5" name="Google Shape;105;p8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8"/>
          <p:cNvSpPr txBox="1">
            <a:spLocks noGrp="1"/>
          </p:cNvSpPr>
          <p:nvPr>
            <p:ph type="body" idx="2"/>
          </p:nvPr>
        </p:nvSpPr>
        <p:spPr>
          <a:xfrm>
            <a:off x="402336" y="1856232"/>
            <a:ext cx="4933800" cy="4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79DB"/>
              </a:buClr>
              <a:buSzPts val="4000"/>
              <a:buFont typeface="Arial"/>
              <a:buNone/>
              <a:defRPr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3"/>
          </p:nvPr>
        </p:nvSpPr>
        <p:spPr>
          <a:xfrm>
            <a:off x="4724579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8"/>
          <p:cNvSpPr txBox="1">
            <a:spLocks noGrp="1"/>
          </p:cNvSpPr>
          <p:nvPr>
            <p:ph type="body" idx="4"/>
          </p:nvPr>
        </p:nvSpPr>
        <p:spPr>
          <a:xfrm>
            <a:off x="6172200" y="1856232"/>
            <a:ext cx="5638200" cy="4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09" name="Google Shape;109;p8"/>
          <p:cNvCxnSpPr/>
          <p:nvPr/>
        </p:nvCxnSpPr>
        <p:spPr>
          <a:xfrm rot="10800000">
            <a:off x="18974767" y="3984035"/>
            <a:ext cx="5588960" cy="0"/>
          </a:xfrm>
          <a:prstGeom prst="straightConnector1">
            <a:avLst/>
          </a:prstGeom>
          <a:noFill/>
          <a:ln w="1587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0" name="Google Shape;110;p8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35244" y="0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8"/>
          <p:cNvSpPr txBox="1"/>
          <p:nvPr/>
        </p:nvSpPr>
        <p:spPr>
          <a:xfrm>
            <a:off x="13311873" y="6475407"/>
            <a:ext cx="2659035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nasa.gov</a:t>
            </a:r>
            <a:endParaRPr/>
          </a:p>
        </p:txBody>
      </p:sp>
      <p:sp>
        <p:nvSpPr>
          <p:cNvPr id="112" name="Google Shape;112;p8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" name="Google Shape;113;p8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114" name="Google Shape;114;p8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ruction 1">
  <p:cSld name="Instruction 1">
    <p:bg>
      <p:bgPr>
        <a:solidFill>
          <a:schemeClr val="lt1"/>
        </a:solidFill>
        <a:effectLst/>
      </p:bgPr>
    </p:bg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2"/>
          <p:cNvSpPr txBox="1"/>
          <p:nvPr/>
        </p:nvSpPr>
        <p:spPr>
          <a:xfrm>
            <a:off x="4782220" y="3228945"/>
            <a:ext cx="129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#133966</a:t>
            </a:r>
            <a:endParaRPr/>
          </a:p>
        </p:txBody>
      </p:sp>
      <p:sp>
        <p:nvSpPr>
          <p:cNvPr id="967" name="Google Shape;967;p72"/>
          <p:cNvSpPr txBox="1"/>
          <p:nvPr/>
        </p:nvSpPr>
        <p:spPr>
          <a:xfrm>
            <a:off x="513670" y="3228945"/>
            <a:ext cx="147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#000000</a:t>
            </a:r>
            <a:endParaRPr/>
          </a:p>
        </p:txBody>
      </p:sp>
      <p:sp>
        <p:nvSpPr>
          <p:cNvPr id="968" name="Google Shape;968;p72"/>
          <p:cNvSpPr/>
          <p:nvPr/>
        </p:nvSpPr>
        <p:spPr>
          <a:xfrm>
            <a:off x="399671" y="1584056"/>
            <a:ext cx="1523100" cy="1523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72"/>
          <p:cNvSpPr txBox="1"/>
          <p:nvPr/>
        </p:nvSpPr>
        <p:spPr>
          <a:xfrm>
            <a:off x="2647945" y="3228945"/>
            <a:ext cx="129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#FFFFFF</a:t>
            </a:r>
            <a:endParaRPr/>
          </a:p>
        </p:txBody>
      </p:sp>
      <p:sp>
        <p:nvSpPr>
          <p:cNvPr id="970" name="Google Shape;970;p72"/>
          <p:cNvSpPr/>
          <p:nvPr/>
        </p:nvSpPr>
        <p:spPr>
          <a:xfrm>
            <a:off x="2533946" y="1584056"/>
            <a:ext cx="1523100" cy="152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72"/>
          <p:cNvSpPr txBox="1"/>
          <p:nvPr/>
        </p:nvSpPr>
        <p:spPr>
          <a:xfrm>
            <a:off x="8908438" y="3228945"/>
            <a:ext cx="140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#E3022B</a:t>
            </a:r>
            <a:endParaRPr/>
          </a:p>
        </p:txBody>
      </p:sp>
      <p:sp>
        <p:nvSpPr>
          <p:cNvPr id="972" name="Google Shape;972;p72"/>
          <p:cNvSpPr/>
          <p:nvPr/>
        </p:nvSpPr>
        <p:spPr>
          <a:xfrm>
            <a:off x="8936771" y="1584053"/>
            <a:ext cx="1523100" cy="1523100"/>
          </a:xfrm>
          <a:prstGeom prst="ellipse">
            <a:avLst/>
          </a:prstGeom>
          <a:solidFill>
            <a:srgbClr val="E302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72"/>
          <p:cNvSpPr/>
          <p:nvPr/>
        </p:nvSpPr>
        <p:spPr>
          <a:xfrm>
            <a:off x="4668221" y="1584055"/>
            <a:ext cx="1523100" cy="1523100"/>
          </a:xfrm>
          <a:prstGeom prst="ellipse">
            <a:avLst/>
          </a:prstGeom>
          <a:solidFill>
            <a:srgbClr val="133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4" name="Google Shape;974;p72"/>
          <p:cNvGrpSpPr/>
          <p:nvPr/>
        </p:nvGrpSpPr>
        <p:grpSpPr>
          <a:xfrm>
            <a:off x="10086132" y="277706"/>
            <a:ext cx="1772431" cy="830700"/>
            <a:chOff x="10022632" y="277705"/>
            <a:chExt cx="1772431" cy="830700"/>
          </a:xfrm>
        </p:grpSpPr>
        <p:sp>
          <p:nvSpPr>
            <p:cNvPr id="975" name="Google Shape;975;p72"/>
            <p:cNvSpPr/>
            <p:nvPr/>
          </p:nvSpPr>
          <p:spPr>
            <a:xfrm>
              <a:off x="10022632" y="277705"/>
              <a:ext cx="1772400" cy="830700"/>
            </a:xfrm>
            <a:prstGeom prst="roundRect">
              <a:avLst>
                <a:gd name="adj" fmla="val 7493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76" name="Google Shape;976;p72"/>
            <p:cNvSpPr txBox="1"/>
            <p:nvPr/>
          </p:nvSpPr>
          <p:spPr>
            <a:xfrm>
              <a:off x="10110263" y="336975"/>
              <a:ext cx="1684800" cy="63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Delete this informational slide when done</a:t>
              </a:r>
              <a:endPara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77" name="Google Shape;977;p72"/>
          <p:cNvSpPr txBox="1">
            <a:spLocks noGrp="1"/>
          </p:cNvSpPr>
          <p:nvPr>
            <p:ph type="body" idx="1"/>
          </p:nvPr>
        </p:nvSpPr>
        <p:spPr>
          <a:xfrm>
            <a:off x="399671" y="745435"/>
            <a:ext cx="73419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8" name="Google Shape;978;p72"/>
          <p:cNvSpPr txBox="1">
            <a:spLocks noGrp="1"/>
          </p:cNvSpPr>
          <p:nvPr>
            <p:ph type="body" idx="2"/>
          </p:nvPr>
        </p:nvSpPr>
        <p:spPr>
          <a:xfrm>
            <a:off x="399673" y="457200"/>
            <a:ext cx="41724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9" name="Google Shape;979;p72"/>
          <p:cNvSpPr txBox="1"/>
          <p:nvPr/>
        </p:nvSpPr>
        <p:spPr>
          <a:xfrm>
            <a:off x="6845329" y="3228945"/>
            <a:ext cx="140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#2A79DB</a:t>
            </a:r>
            <a:endParaRPr/>
          </a:p>
        </p:txBody>
      </p:sp>
      <p:sp>
        <p:nvSpPr>
          <p:cNvPr id="980" name="Google Shape;980;p72"/>
          <p:cNvSpPr/>
          <p:nvPr/>
        </p:nvSpPr>
        <p:spPr>
          <a:xfrm>
            <a:off x="6802496" y="1584054"/>
            <a:ext cx="1523100" cy="1523100"/>
          </a:xfrm>
          <a:prstGeom prst="ellipse">
            <a:avLst/>
          </a:prstGeom>
          <a:solidFill>
            <a:srgbClr val="2A7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72"/>
          <p:cNvSpPr txBox="1">
            <a:spLocks noGrp="1"/>
          </p:cNvSpPr>
          <p:nvPr>
            <p:ph type="body" idx="3"/>
          </p:nvPr>
        </p:nvSpPr>
        <p:spPr>
          <a:xfrm>
            <a:off x="399671" y="3963764"/>
            <a:ext cx="73419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2" name="Google Shape;982;p72"/>
          <p:cNvSpPr txBox="1"/>
          <p:nvPr/>
        </p:nvSpPr>
        <p:spPr>
          <a:xfrm>
            <a:off x="399671" y="4570051"/>
            <a:ext cx="46695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DM Sans"/>
              <a:buNone/>
            </a:pPr>
            <a:r>
              <a:rPr lang="en-US" sz="7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DM Sans</a:t>
            </a:r>
            <a:endParaRPr/>
          </a:p>
        </p:txBody>
      </p:sp>
      <p:sp>
        <p:nvSpPr>
          <p:cNvPr id="983" name="Google Shape;983;p72"/>
          <p:cNvSpPr txBox="1"/>
          <p:nvPr/>
        </p:nvSpPr>
        <p:spPr>
          <a:xfrm>
            <a:off x="5025083" y="5124865"/>
            <a:ext cx="4669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ACDEFGHIJKLMNOPQRSTUVWXYZ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abcdefghijklmnopqrstuvwxyz</a:t>
            </a:r>
            <a:endParaRPr sz="1400" b="0" i="0" u="none" strike="noStrike" cap="none">
              <a:solidFill>
                <a:srgbClr val="3F3F3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0123456789</a:t>
            </a:r>
            <a:endParaRPr/>
          </a:p>
        </p:txBody>
      </p:sp>
      <p:sp>
        <p:nvSpPr>
          <p:cNvPr id="984" name="Google Shape;984;p72"/>
          <p:cNvSpPr txBox="1"/>
          <p:nvPr/>
        </p:nvSpPr>
        <p:spPr>
          <a:xfrm>
            <a:off x="5025083" y="4749312"/>
            <a:ext cx="466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Regular</a:t>
            </a:r>
            <a:endParaRPr/>
          </a:p>
        </p:txBody>
      </p:sp>
      <p:sp>
        <p:nvSpPr>
          <p:cNvPr id="985" name="Google Shape;985;p72"/>
          <p:cNvSpPr txBox="1"/>
          <p:nvPr/>
        </p:nvSpPr>
        <p:spPr>
          <a:xfrm>
            <a:off x="8501897" y="5122835"/>
            <a:ext cx="4669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ACDEFGHIJKLMNOPQRSTUVWXYZ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abcdefghijklmnopqrstuvwxyz</a:t>
            </a:r>
            <a:endParaRPr sz="1400" b="1" i="0" u="none" strike="noStrike" cap="none">
              <a:solidFill>
                <a:srgbClr val="3F3F3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0123456789</a:t>
            </a:r>
            <a:endParaRPr/>
          </a:p>
        </p:txBody>
      </p:sp>
      <p:sp>
        <p:nvSpPr>
          <p:cNvPr id="986" name="Google Shape;986;p72"/>
          <p:cNvSpPr txBox="1"/>
          <p:nvPr/>
        </p:nvSpPr>
        <p:spPr>
          <a:xfrm>
            <a:off x="8501897" y="4749312"/>
            <a:ext cx="466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Bold</a:t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ruction 4">
  <p:cSld name="Instruction 4">
    <p:bg>
      <p:bgPr>
        <a:solidFill>
          <a:schemeClr val="lt1"/>
        </a:solidFill>
        <a:effectLst/>
      </p:bgPr>
    </p:bg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8" name="Google Shape;988;p73"/>
          <p:cNvGrpSpPr/>
          <p:nvPr/>
        </p:nvGrpSpPr>
        <p:grpSpPr>
          <a:xfrm>
            <a:off x="10086132" y="277706"/>
            <a:ext cx="1772431" cy="830700"/>
            <a:chOff x="10022632" y="277705"/>
            <a:chExt cx="1772431" cy="830700"/>
          </a:xfrm>
        </p:grpSpPr>
        <p:sp>
          <p:nvSpPr>
            <p:cNvPr id="989" name="Google Shape;989;p73"/>
            <p:cNvSpPr/>
            <p:nvPr/>
          </p:nvSpPr>
          <p:spPr>
            <a:xfrm>
              <a:off x="10022632" y="277705"/>
              <a:ext cx="1772400" cy="830700"/>
            </a:xfrm>
            <a:prstGeom prst="roundRect">
              <a:avLst>
                <a:gd name="adj" fmla="val 7493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90" name="Google Shape;990;p73"/>
            <p:cNvSpPr txBox="1"/>
            <p:nvPr/>
          </p:nvSpPr>
          <p:spPr>
            <a:xfrm>
              <a:off x="10110263" y="336975"/>
              <a:ext cx="1684800" cy="63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Delete this informational slide when done</a:t>
              </a:r>
              <a:endPara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91" name="Google Shape;991;p73"/>
          <p:cNvSpPr txBox="1"/>
          <p:nvPr/>
        </p:nvSpPr>
        <p:spPr>
          <a:xfrm>
            <a:off x="374075" y="1716951"/>
            <a:ext cx="44160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If an element is not movable, it might be on a </a:t>
            </a:r>
            <a:r>
              <a:rPr lang="en-US" sz="36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Slide Master</a:t>
            </a:r>
            <a:r>
              <a:rPr lang="en-US" sz="3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. Click on </a:t>
            </a:r>
            <a:r>
              <a:rPr lang="en-US" sz="36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View </a:t>
            </a:r>
            <a:r>
              <a:rPr lang="en-US" sz="3600" b="0" i="0" u="none" strike="noStrike" cap="none">
                <a:solidFill>
                  <a:srgbClr val="3F3F3F"/>
                </a:solidFill>
                <a:latin typeface="DM Sans"/>
                <a:ea typeface="DM Sans"/>
                <a:cs typeface="DM Sans"/>
                <a:sym typeface="DM Sans"/>
              </a:rPr>
              <a:t>in the </a:t>
            </a:r>
            <a:r>
              <a:rPr lang="en-US" sz="36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menu bar </a:t>
            </a:r>
            <a:r>
              <a:rPr lang="en-US" sz="3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and </a:t>
            </a:r>
            <a:r>
              <a:rPr lang="en-US" sz="3600" b="1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Slide Masters</a:t>
            </a:r>
            <a:r>
              <a:rPr lang="en-US" sz="3600" b="0" i="0" u="none" strike="noStrike" cap="none">
                <a:solidFill>
                  <a:srgbClr val="1C67E3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grab elements that are on a master </a:t>
            </a:r>
            <a:endParaRPr/>
          </a:p>
        </p:txBody>
      </p:sp>
      <p:grpSp>
        <p:nvGrpSpPr>
          <p:cNvPr id="992" name="Google Shape;992;p73"/>
          <p:cNvGrpSpPr/>
          <p:nvPr/>
        </p:nvGrpSpPr>
        <p:grpSpPr>
          <a:xfrm>
            <a:off x="4988473" y="2691532"/>
            <a:ext cx="2284750" cy="365342"/>
            <a:chOff x="4032250" y="2690597"/>
            <a:chExt cx="2284750" cy="365342"/>
          </a:xfrm>
        </p:grpSpPr>
        <p:pic>
          <p:nvPicPr>
            <p:cNvPr id="993" name="Google Shape;993;p73" descr="A black and white photo of a black background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32250" y="2690813"/>
              <a:ext cx="2284646" cy="365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4" name="Google Shape;994;p73"/>
            <p:cNvSpPr/>
            <p:nvPr/>
          </p:nvSpPr>
          <p:spPr>
            <a:xfrm>
              <a:off x="5702300" y="2690597"/>
              <a:ext cx="614700" cy="352500"/>
            </a:xfrm>
            <a:prstGeom prst="rect">
              <a:avLst/>
            </a:prstGeom>
            <a:solidFill>
              <a:srgbClr val="EA6F24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EA6F2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5" name="Google Shape;995;p73"/>
          <p:cNvGrpSpPr/>
          <p:nvPr/>
        </p:nvGrpSpPr>
        <p:grpSpPr>
          <a:xfrm>
            <a:off x="4988476" y="3413851"/>
            <a:ext cx="2284645" cy="1072800"/>
            <a:chOff x="4032249" y="3514508"/>
            <a:chExt cx="2284645" cy="1072800"/>
          </a:xfrm>
        </p:grpSpPr>
        <p:pic>
          <p:nvPicPr>
            <p:cNvPr id="996" name="Google Shape;996;p73" descr="A black and white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32249" y="3514508"/>
              <a:ext cx="2284645" cy="10726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7" name="Google Shape;997;p73"/>
            <p:cNvSpPr/>
            <p:nvPr/>
          </p:nvSpPr>
          <p:spPr>
            <a:xfrm>
              <a:off x="4927600" y="3514508"/>
              <a:ext cx="673200" cy="1072800"/>
            </a:xfrm>
            <a:prstGeom prst="rect">
              <a:avLst/>
            </a:prstGeom>
            <a:solidFill>
              <a:srgbClr val="EA6F24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EA6F2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98" name="Google Shape;998;p73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4475" y="1280299"/>
            <a:ext cx="1377391" cy="48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73"/>
          <p:cNvSpPr txBox="1">
            <a:spLocks noGrp="1"/>
          </p:cNvSpPr>
          <p:nvPr>
            <p:ph type="body" idx="1"/>
          </p:nvPr>
        </p:nvSpPr>
        <p:spPr>
          <a:xfrm>
            <a:off x="399671" y="745435"/>
            <a:ext cx="73419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0" name="Google Shape;1000;p73"/>
          <p:cNvSpPr txBox="1">
            <a:spLocks noGrp="1"/>
          </p:cNvSpPr>
          <p:nvPr>
            <p:ph type="body" idx="2"/>
          </p:nvPr>
        </p:nvSpPr>
        <p:spPr>
          <a:xfrm>
            <a:off x="399673" y="457200"/>
            <a:ext cx="41724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08">
  <p:cSld name="Text 08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9"/>
          <p:cNvSpPr txBox="1">
            <a:spLocks noGrp="1"/>
          </p:cNvSpPr>
          <p:nvPr>
            <p:ph type="body" idx="2"/>
          </p:nvPr>
        </p:nvSpPr>
        <p:spPr>
          <a:xfrm>
            <a:off x="4724579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8" name="Google Shape;118;p9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9"/>
          <p:cNvSpPr txBox="1">
            <a:spLocks noGrp="1"/>
          </p:cNvSpPr>
          <p:nvPr>
            <p:ph type="body" idx="3"/>
          </p:nvPr>
        </p:nvSpPr>
        <p:spPr>
          <a:xfrm>
            <a:off x="381744" y="1104901"/>
            <a:ext cx="8621936" cy="106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4"/>
          </p:nvPr>
        </p:nvSpPr>
        <p:spPr>
          <a:xfrm>
            <a:off x="388370" y="2117259"/>
            <a:ext cx="11421887" cy="4283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9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" name="Google Shape;122;p9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123" name="Google Shape;123;p9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08">
  <p:cSld name="1_Text 08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/>
          <p:cNvSpPr/>
          <p:nvPr/>
        </p:nvSpPr>
        <p:spPr>
          <a:xfrm>
            <a:off x="0" y="0"/>
            <a:ext cx="12192000" cy="884583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75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0"/>
          <p:cNvSpPr txBox="1">
            <a:spLocks noGrp="1"/>
          </p:cNvSpPr>
          <p:nvPr>
            <p:ph type="body" idx="1"/>
          </p:nvPr>
        </p:nvSpPr>
        <p:spPr>
          <a:xfrm>
            <a:off x="381745" y="245535"/>
            <a:ext cx="41904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10"/>
          <p:cNvSpPr txBox="1">
            <a:spLocks noGrp="1"/>
          </p:cNvSpPr>
          <p:nvPr>
            <p:ph type="body" idx="2"/>
          </p:nvPr>
        </p:nvSpPr>
        <p:spPr>
          <a:xfrm>
            <a:off x="4724579" y="245535"/>
            <a:ext cx="4190455" cy="3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8" name="Google Shape;128;p10" descr="NASA_Insignia-RGB.sv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0405" y="113588"/>
            <a:ext cx="619033" cy="6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"/>
          <p:cNvSpPr txBox="1">
            <a:spLocks noGrp="1"/>
          </p:cNvSpPr>
          <p:nvPr>
            <p:ph type="body" idx="3"/>
          </p:nvPr>
        </p:nvSpPr>
        <p:spPr>
          <a:xfrm>
            <a:off x="381744" y="1104901"/>
            <a:ext cx="8621936" cy="106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9DB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2A79DB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10"/>
          <p:cNvSpPr txBox="1">
            <a:spLocks noGrp="1"/>
          </p:cNvSpPr>
          <p:nvPr>
            <p:ph type="body" idx="4"/>
          </p:nvPr>
        </p:nvSpPr>
        <p:spPr>
          <a:xfrm>
            <a:off x="388370" y="2117259"/>
            <a:ext cx="11421887" cy="4283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10"/>
          <p:cNvSpPr txBox="1"/>
          <p:nvPr/>
        </p:nvSpPr>
        <p:spPr>
          <a:xfrm>
            <a:off x="6172192" y="6400801"/>
            <a:ext cx="5638065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" name="Google Shape;132;p10"/>
          <p:cNvCxnSpPr/>
          <p:nvPr/>
        </p:nvCxnSpPr>
        <p:spPr>
          <a:xfrm rot="10800000">
            <a:off x="381744" y="6400800"/>
            <a:ext cx="11818477" cy="0"/>
          </a:xfrm>
          <a:prstGeom prst="straightConnector1">
            <a:avLst/>
          </a:prstGeom>
          <a:noFill/>
          <a:ln w="9525" cap="rnd" cmpd="sng">
            <a:solidFill>
              <a:srgbClr val="2A79DB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133" name="Google Shape;133;p10"/>
          <p:cNvSpPr txBox="1"/>
          <p:nvPr/>
        </p:nvSpPr>
        <p:spPr>
          <a:xfrm>
            <a:off x="399675" y="6352350"/>
            <a:ext cx="458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Office of Data Science and Informatics</a:t>
            </a:r>
            <a:br>
              <a:rPr lang="en-US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NASA Marshall Space Flight Center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75"/>
          <p:cNvSpPr txBox="1">
            <a:spLocks noGrp="1"/>
          </p:cNvSpPr>
          <p:nvPr>
            <p:ph type="body" idx="2"/>
          </p:nvPr>
        </p:nvSpPr>
        <p:spPr>
          <a:xfrm>
            <a:off x="399675" y="4000631"/>
            <a:ext cx="7495800" cy="20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/>
              <a:t>Rahul Ramachandran¹, Kaylin Bugbee¹, Juan Bernabe-Moreno²</a:t>
            </a:r>
            <a:endParaRPr sz="1900"/>
          </a:p>
        </p:txBody>
      </p:sp>
      <p:sp>
        <p:nvSpPr>
          <p:cNvPr id="1007" name="Google Shape;1007;p75"/>
          <p:cNvSpPr txBox="1">
            <a:spLocks noGrp="1"/>
          </p:cNvSpPr>
          <p:nvPr>
            <p:ph type="body" idx="5"/>
          </p:nvPr>
        </p:nvSpPr>
        <p:spPr>
          <a:xfrm>
            <a:off x="399675" y="4445905"/>
            <a:ext cx="5184000" cy="20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DM Sans Light"/>
                <a:ea typeface="DM Sans Light"/>
                <a:cs typeface="DM Sans Light"/>
                <a:sym typeface="DM Sans Light"/>
              </a:rPr>
              <a:t>¹NASA Marshall Space Flight Center, ²IBM Research Europe</a:t>
            </a:r>
            <a:endParaRPr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sp>
        <p:nvSpPr>
          <p:cNvPr id="1008" name="Google Shape;1008;p75"/>
          <p:cNvSpPr txBox="1">
            <a:spLocks noGrp="1"/>
          </p:cNvSpPr>
          <p:nvPr>
            <p:ph type="body" idx="7"/>
          </p:nvPr>
        </p:nvSpPr>
        <p:spPr>
          <a:xfrm>
            <a:off x="381750" y="1942056"/>
            <a:ext cx="10730700" cy="192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5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200"/>
              <a:t>Accelerated Knowledge Discovery: </a:t>
            </a:r>
            <a:r>
              <a:rPr lang="en-US" sz="4600"/>
              <a:t>A Vision for NASA Science</a:t>
            </a:r>
            <a:endParaRPr sz="3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84"/>
          <p:cNvSpPr txBox="1">
            <a:spLocks noGrp="1"/>
          </p:cNvSpPr>
          <p:nvPr>
            <p:ph type="body" idx="1"/>
          </p:nvPr>
        </p:nvSpPr>
        <p:spPr>
          <a:xfrm>
            <a:off x="384051" y="745425"/>
            <a:ext cx="96672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Deployment and Use of AKD at Enterprise Level</a:t>
            </a:r>
            <a:endParaRPr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100" name="Google Shape;1100;p84"/>
          <p:cNvSpPr txBox="1">
            <a:spLocks noGrp="1"/>
          </p:cNvSpPr>
          <p:nvPr>
            <p:ph type="body" idx="3"/>
          </p:nvPr>
        </p:nvSpPr>
        <p:spPr>
          <a:xfrm>
            <a:off x="8610466" y="1640025"/>
            <a:ext cx="3462600" cy="45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Mix use of on-prem and cloud infrastructure </a:t>
            </a:r>
            <a:endParaRPr sz="13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DM Sans"/>
              <a:buChar char="●"/>
            </a:pPr>
            <a:r>
              <a:rPr lang="en-US" sz="1300">
                <a:solidFill>
                  <a:schemeClr val="dk1"/>
                </a:solidFill>
              </a:rPr>
              <a:t>Some models will be on prem gpu (Large FMs)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AKD Toolkit customized by different project</a:t>
            </a:r>
            <a:endParaRPr sz="13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DM Sans"/>
              <a:buChar char="●"/>
            </a:pPr>
            <a:r>
              <a:rPr lang="en-US" sz="1300">
                <a:solidFill>
                  <a:schemeClr val="dk1"/>
                </a:solidFill>
              </a:rPr>
              <a:t>Uniform level of Guardrails across NASA SMD enterprise</a:t>
            </a:r>
            <a:endParaRPr sz="13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Existing tools exposed via MCP (Model Context Protocol) at an enterprise level</a:t>
            </a:r>
            <a:endParaRPr sz="13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DM Sans"/>
              <a:buChar char="●"/>
            </a:pPr>
            <a:r>
              <a:rPr lang="en-US" sz="1300">
                <a:solidFill>
                  <a:schemeClr val="dk1"/>
                </a:solidFill>
              </a:rPr>
              <a:t>With security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Adapted to augment existing application or build new applications</a:t>
            </a:r>
            <a:endParaRPr sz="13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DM Sans"/>
              <a:buChar char="●"/>
            </a:pPr>
            <a:r>
              <a:rPr lang="en-US" sz="1300">
                <a:solidFill>
                  <a:schemeClr val="dk1"/>
                </a:solidFill>
              </a:rPr>
              <a:t>WorldView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Full agentic workflows available for selected science projects</a:t>
            </a:r>
            <a:endParaRPr sz="13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DM Sans"/>
              <a:buChar char="●"/>
            </a:pPr>
            <a:r>
              <a:rPr lang="en-US" sz="1300">
                <a:solidFill>
                  <a:schemeClr val="dk1"/>
                </a:solidFill>
              </a:rPr>
              <a:t>Includes CLSW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101" name="Google Shape;110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375" y="1560925"/>
            <a:ext cx="8164071" cy="46429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84"/>
          <p:cNvSpPr/>
          <p:nvPr/>
        </p:nvSpPr>
        <p:spPr>
          <a:xfrm>
            <a:off x="2170025" y="3036958"/>
            <a:ext cx="3930000" cy="2495700"/>
          </a:xfrm>
          <a:prstGeom prst="rect">
            <a:avLst/>
          </a:prstGeom>
          <a:noFill/>
          <a:ln w="359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5025" tIns="115025" rIns="115025" bIns="1150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6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85"/>
          <p:cNvSpPr txBox="1">
            <a:spLocks noGrp="1"/>
          </p:cNvSpPr>
          <p:nvPr>
            <p:ph type="body" idx="1"/>
          </p:nvPr>
        </p:nvSpPr>
        <p:spPr>
          <a:xfrm>
            <a:off x="173838" y="105100"/>
            <a:ext cx="73419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DM Sans SemiBold"/>
                <a:ea typeface="DM Sans SemiBold"/>
                <a:cs typeface="DM Sans SemiBold"/>
                <a:sym typeface="DM Sans SemiBold"/>
              </a:rPr>
              <a:t>AKD Framework Prototype</a:t>
            </a:r>
            <a:endParaRPr sz="2100" dirty="0"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pic>
        <p:nvPicPr>
          <p:cNvPr id="2" name="akd-scientific-query">
            <a:hlinkClick r:id="" action="ppaction://media"/>
            <a:extLst>
              <a:ext uri="{FF2B5EF4-FFF2-40B4-BE49-F238E27FC236}">
                <a16:creationId xmlns:a16="http://schemas.microsoft.com/office/drawing/2014/main" id="{BC71DF27-8E26-4F29-A383-B38F77A9F4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9808" y="494290"/>
            <a:ext cx="9032384" cy="5869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86"/>
          <p:cNvSpPr txBox="1">
            <a:spLocks noGrp="1"/>
          </p:cNvSpPr>
          <p:nvPr>
            <p:ph type="body" idx="1"/>
          </p:nvPr>
        </p:nvSpPr>
        <p:spPr>
          <a:xfrm>
            <a:off x="384050" y="745425"/>
            <a:ext cx="95109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Scientific Objectivity in the Age of Agentic AI</a:t>
            </a:r>
            <a:endParaRPr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113" name="Google Shape;1113;p86"/>
          <p:cNvSpPr/>
          <p:nvPr/>
        </p:nvSpPr>
        <p:spPr>
          <a:xfrm>
            <a:off x="6346150" y="2143330"/>
            <a:ext cx="4805400" cy="8946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86"/>
          <p:cNvSpPr/>
          <p:nvPr/>
        </p:nvSpPr>
        <p:spPr>
          <a:xfrm>
            <a:off x="384050" y="2880849"/>
            <a:ext cx="4805400" cy="1911600"/>
          </a:xfrm>
          <a:prstGeom prst="roundRect">
            <a:avLst>
              <a:gd name="adj" fmla="val 6251"/>
            </a:avLst>
          </a:prstGeom>
          <a:solidFill>
            <a:srgbClr val="2A79D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86"/>
          <p:cNvSpPr txBox="1"/>
          <p:nvPr/>
        </p:nvSpPr>
        <p:spPr>
          <a:xfrm>
            <a:off x="438266" y="2501773"/>
            <a:ext cx="4722000" cy="20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Scientific Objectivity</a:t>
            </a:r>
            <a:endParaRPr sz="1900" b="1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900" dirty="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systematic minimization of personal bias, opinion, and error in the creation and representation of knowledge</a:t>
            </a:r>
            <a:endParaRPr sz="1900" dirty="0">
              <a:solidFill>
                <a:srgbClr val="FFFFFF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116" name="Google Shape;1116;p86"/>
          <p:cNvSpPr/>
          <p:nvPr/>
        </p:nvSpPr>
        <p:spPr>
          <a:xfrm>
            <a:off x="5537633" y="2867281"/>
            <a:ext cx="3080700" cy="2751900"/>
          </a:xfrm>
          <a:prstGeom prst="roundRect">
            <a:avLst>
              <a:gd name="adj" fmla="val 6251"/>
            </a:avLst>
          </a:prstGeom>
          <a:solidFill>
            <a:srgbClr val="A4C2F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86"/>
          <p:cNvSpPr txBox="1"/>
          <p:nvPr/>
        </p:nvSpPr>
        <p:spPr>
          <a:xfrm>
            <a:off x="5618933" y="2884871"/>
            <a:ext cx="2918100" cy="24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Objectivity of Knowledge</a:t>
            </a:r>
            <a:endParaRPr sz="1700" b="1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700" dirty="0">
                <a:solidFill>
                  <a:srgbClr val="000000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ensuring </a:t>
            </a:r>
            <a:r>
              <a:rPr lang="en-US" sz="1700" i="1" dirty="0">
                <a:solidFill>
                  <a:srgbClr val="000000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scientific claims align with empirical facts </a:t>
            </a:r>
            <a:r>
              <a:rPr lang="en-US" sz="1700" dirty="0">
                <a:solidFill>
                  <a:srgbClr val="000000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and truth, distinguishing accurate representations of the world from subjective beliefs</a:t>
            </a:r>
            <a:endParaRPr sz="1700" dirty="0">
              <a:solidFill>
                <a:srgbClr val="000000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118" name="Google Shape;1118;p86"/>
          <p:cNvSpPr/>
          <p:nvPr/>
        </p:nvSpPr>
        <p:spPr>
          <a:xfrm>
            <a:off x="8888608" y="2867281"/>
            <a:ext cx="3080700" cy="2751900"/>
          </a:xfrm>
          <a:prstGeom prst="roundRect">
            <a:avLst>
              <a:gd name="adj" fmla="val 6251"/>
            </a:avLst>
          </a:prstGeom>
          <a:solidFill>
            <a:srgbClr val="A4C2F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86"/>
          <p:cNvSpPr txBox="1"/>
          <p:nvPr/>
        </p:nvSpPr>
        <p:spPr>
          <a:xfrm>
            <a:off x="8888609" y="2884864"/>
            <a:ext cx="3071458" cy="245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Objectivity of Process</a:t>
            </a:r>
            <a:endParaRPr sz="1700" b="1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700" dirty="0">
                <a:solidFill>
                  <a:srgbClr val="000000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implementing </a:t>
            </a:r>
            <a:r>
              <a:rPr lang="en-US" sz="1700" i="1" dirty="0">
                <a:solidFill>
                  <a:srgbClr val="000000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unbiased, rigorous methodologies</a:t>
            </a:r>
            <a:r>
              <a:rPr lang="en-US" sz="1700" dirty="0">
                <a:solidFill>
                  <a:srgbClr val="000000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 in observation, experimentation, and analysis</a:t>
            </a:r>
            <a:endParaRPr sz="1700" dirty="0">
              <a:solidFill>
                <a:srgbClr val="000000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120" name="Google Shape;1120;p86"/>
          <p:cNvSpPr txBox="1"/>
          <p:nvPr/>
        </p:nvSpPr>
        <p:spPr>
          <a:xfrm>
            <a:off x="6346073" y="2271631"/>
            <a:ext cx="480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DM Sans"/>
                <a:ea typeface="DM Sans"/>
                <a:cs typeface="DM Sans"/>
                <a:sym typeface="DM Sans"/>
              </a:rPr>
              <a:t>The Dual Framework of Objectivity</a:t>
            </a:r>
            <a:endParaRPr sz="2000" b="1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87"/>
          <p:cNvSpPr txBox="1">
            <a:spLocks noGrp="1"/>
          </p:cNvSpPr>
          <p:nvPr>
            <p:ph type="body" idx="1"/>
          </p:nvPr>
        </p:nvSpPr>
        <p:spPr>
          <a:xfrm>
            <a:off x="384051" y="745425"/>
            <a:ext cx="92652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Scientific Objectivity in the Age of Agentic AI</a:t>
            </a:r>
            <a:endParaRPr/>
          </a:p>
        </p:txBody>
      </p:sp>
      <p:sp>
        <p:nvSpPr>
          <p:cNvPr id="1126" name="Google Shape;1126;p87"/>
          <p:cNvSpPr txBox="1"/>
          <p:nvPr/>
        </p:nvSpPr>
        <p:spPr>
          <a:xfrm>
            <a:off x="384050" y="2561574"/>
            <a:ext cx="6282600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Objectivity as a Collective Endeavor</a:t>
            </a:r>
            <a:endParaRPr sz="2100" b="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Individual scientists remain susceptible to bias, but </a:t>
            </a:r>
            <a:r>
              <a:rPr lang="en-US" sz="19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community consensus</a:t>
            </a:r>
            <a:r>
              <a:rPr lang="en-US" sz="19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mitigates these errors through replication and peer review.</a:t>
            </a:r>
            <a:endParaRPr sz="19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Organizations like </a:t>
            </a:r>
            <a:r>
              <a:rPr lang="en-US" sz="19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AGU</a:t>
            </a:r>
            <a:r>
              <a:rPr lang="en-US" sz="19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are critical for maintaining standards as AI changes the landscape.</a:t>
            </a:r>
            <a:endParaRPr sz="22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27" name="Google Shape;1127;p87" title="Rahul_AGU2025_pres1_graphic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4950" y="1986925"/>
            <a:ext cx="5054025" cy="405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88"/>
          <p:cNvSpPr txBox="1">
            <a:spLocks noGrp="1"/>
          </p:cNvSpPr>
          <p:nvPr>
            <p:ph type="body" idx="1"/>
          </p:nvPr>
        </p:nvSpPr>
        <p:spPr>
          <a:xfrm>
            <a:off x="384051" y="745425"/>
            <a:ext cx="102927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DM Sans Medium"/>
                <a:ea typeface="DM Sans Medium"/>
                <a:cs typeface="DM Sans Medium"/>
                <a:sym typeface="DM Sans Medium"/>
              </a:rPr>
              <a:t>Cultivating “Scientific Skepticism” in the Age of AI</a:t>
            </a:r>
            <a:endParaRPr/>
          </a:p>
        </p:txBody>
      </p:sp>
      <p:sp>
        <p:nvSpPr>
          <p:cNvPr id="1133" name="Google Shape;1133;p88"/>
          <p:cNvSpPr/>
          <p:nvPr/>
        </p:nvSpPr>
        <p:spPr>
          <a:xfrm>
            <a:off x="459300" y="1595526"/>
            <a:ext cx="10219500" cy="542700"/>
          </a:xfrm>
          <a:prstGeom prst="roundRect">
            <a:avLst>
              <a:gd name="adj" fmla="val 6251"/>
            </a:avLst>
          </a:prstGeom>
          <a:solidFill>
            <a:srgbClr val="A4C2F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88"/>
          <p:cNvSpPr/>
          <p:nvPr/>
        </p:nvSpPr>
        <p:spPr>
          <a:xfrm>
            <a:off x="459150" y="3523415"/>
            <a:ext cx="10219500" cy="688500"/>
          </a:xfrm>
          <a:prstGeom prst="roundRect">
            <a:avLst>
              <a:gd name="adj" fmla="val 6251"/>
            </a:avLst>
          </a:prstGeom>
          <a:solidFill>
            <a:srgbClr val="A4C2F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88"/>
          <p:cNvSpPr/>
          <p:nvPr/>
        </p:nvSpPr>
        <p:spPr>
          <a:xfrm>
            <a:off x="459150" y="5400046"/>
            <a:ext cx="10219500" cy="688500"/>
          </a:xfrm>
          <a:prstGeom prst="roundRect">
            <a:avLst>
              <a:gd name="adj" fmla="val 6251"/>
            </a:avLst>
          </a:prstGeom>
          <a:solidFill>
            <a:srgbClr val="A4C2F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88"/>
          <p:cNvSpPr txBox="1"/>
          <p:nvPr/>
        </p:nvSpPr>
        <p:spPr>
          <a:xfrm>
            <a:off x="560250" y="1503126"/>
            <a:ext cx="10118400" cy="43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0000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Scientific skepticism</a:t>
            </a: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is valuable not only for scientists but for everyone, especially in the age of AI. </a:t>
            </a:r>
            <a:endParaRPr sz="17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DM Sans"/>
              <a:buChar char="○"/>
            </a:pP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Encourages people to question responsibly: </a:t>
            </a:r>
            <a:endParaRPr sz="17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371600" lvl="2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DM Sans"/>
              <a:buChar char="■"/>
            </a:pP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How are claims made?</a:t>
            </a:r>
            <a:endParaRPr sz="17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371600" lvl="2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DM Sans"/>
              <a:buChar char="■"/>
            </a:pP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What evidence supports them?</a:t>
            </a:r>
            <a:endParaRPr sz="17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371600" lvl="2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DM Sans"/>
              <a:buChar char="■"/>
            </a:pP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Can evidence be independently verified? </a:t>
            </a:r>
            <a:endParaRPr sz="17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For AI-generated outputs, scientific skepticism treats these outputs as </a:t>
            </a:r>
            <a:r>
              <a:rPr lang="en-US" sz="1700" dirty="0">
                <a:solidFill>
                  <a:srgbClr val="000000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starting points for inquiry</a:t>
            </a: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not final truths.</a:t>
            </a:r>
            <a:endParaRPr sz="17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DM Sans"/>
              <a:buChar char="○"/>
            </a:pP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Encourages people to ask:</a:t>
            </a:r>
            <a:endParaRPr sz="17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371600" lvl="2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DM Sans"/>
              <a:buChar char="■"/>
            </a:pP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Where did the data come from?</a:t>
            </a:r>
            <a:endParaRPr sz="17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371600" lvl="2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DM Sans"/>
              <a:buChar char="■"/>
            </a:pP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What assumptions shape the model?</a:t>
            </a:r>
            <a:endParaRPr sz="17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Cultivating scientific skepticism </a:t>
            </a:r>
            <a:r>
              <a:rPr lang="en-US" sz="1700" dirty="0">
                <a:solidFill>
                  <a:srgbClr val="000000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fosters informed trust, confidence</a:t>
            </a:r>
            <a:r>
              <a:rPr lang="en-US" sz="17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grounded in understanding how science and technology will correct themselves over time.</a:t>
            </a:r>
            <a:endParaRPr sz="1600" dirty="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89"/>
          <p:cNvSpPr txBox="1">
            <a:spLocks noGrp="1"/>
          </p:cNvSpPr>
          <p:nvPr>
            <p:ph type="body" idx="1"/>
          </p:nvPr>
        </p:nvSpPr>
        <p:spPr>
          <a:xfrm>
            <a:off x="381745" y="587830"/>
            <a:ext cx="7259100" cy="532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i="1"/>
              <a:t>Thank you</a:t>
            </a:r>
            <a:endParaRPr sz="5800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76"/>
          <p:cNvSpPr txBox="1">
            <a:spLocks noGrp="1"/>
          </p:cNvSpPr>
          <p:nvPr>
            <p:ph type="body" idx="1"/>
          </p:nvPr>
        </p:nvSpPr>
        <p:spPr>
          <a:xfrm>
            <a:off x="384050" y="745425"/>
            <a:ext cx="81147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AI Integration into Scientific Processes</a:t>
            </a:r>
            <a:endParaRPr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14" name="Google Shape;1014;p76"/>
          <p:cNvSpPr txBox="1">
            <a:spLocks noGrp="1"/>
          </p:cNvSpPr>
          <p:nvPr>
            <p:ph type="body" idx="3"/>
          </p:nvPr>
        </p:nvSpPr>
        <p:spPr>
          <a:xfrm>
            <a:off x="384050" y="1495825"/>
            <a:ext cx="4641000" cy="43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  <a:latin typeface="DM Sans SemiBold"/>
                <a:ea typeface="DM Sans SemiBold"/>
                <a:cs typeface="DM Sans SemiBold"/>
                <a:sym typeface="DM Sans SemiBold"/>
              </a:rPr>
              <a:t>Use of Large Language Models (LLMs) in transforming scientific steps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 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Roboto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LLM-powered scientific agents streamline labor-intensive processes such as literature review, hypothesis generation, and information synthesis.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Clr>
                <a:srgbClr val="1F1F1F"/>
              </a:buClr>
              <a:buSzPts val="1600"/>
              <a:buFont typeface="Roboto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Designed to augment—not replace—human researchers, enhancing productivity while maintaining rigor and accountability (e.g., AI Scientist-v2, AI Cosmologist).</a:t>
            </a:r>
            <a:endParaRPr sz="1600"/>
          </a:p>
        </p:txBody>
      </p:sp>
      <p:pic>
        <p:nvPicPr>
          <p:cNvPr id="1015" name="Google Shape;101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250" y="2045300"/>
            <a:ext cx="6285074" cy="30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76"/>
          <p:cNvSpPr txBox="1"/>
          <p:nvPr/>
        </p:nvSpPr>
        <p:spPr>
          <a:xfrm>
            <a:off x="5896988" y="5166950"/>
            <a:ext cx="5019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B3C9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AI Scientist: http://arxiv.org/abs/2408.06292</a:t>
            </a:r>
            <a:endParaRPr sz="1800">
              <a:solidFill>
                <a:srgbClr val="0B3C9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77"/>
          <p:cNvSpPr txBox="1">
            <a:spLocks noGrp="1"/>
          </p:cNvSpPr>
          <p:nvPr>
            <p:ph type="body" idx="1"/>
          </p:nvPr>
        </p:nvSpPr>
        <p:spPr>
          <a:xfrm>
            <a:off x="384050" y="745425"/>
            <a:ext cx="86619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AI Integration into Scientific Processes</a:t>
            </a:r>
            <a:endParaRPr/>
          </a:p>
        </p:txBody>
      </p:sp>
      <p:pic>
        <p:nvPicPr>
          <p:cNvPr id="1022" name="Google Shape;1022;p77" title="Screenshot 2025-12-10 at 9.42.1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50" y="1485198"/>
            <a:ext cx="3870350" cy="4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225" y="1686475"/>
            <a:ext cx="5874726" cy="37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77"/>
          <p:cNvSpPr txBox="1"/>
          <p:nvPr/>
        </p:nvSpPr>
        <p:spPr>
          <a:xfrm>
            <a:off x="5170300" y="5607600"/>
            <a:ext cx="66567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B3C9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CoScientist: https://www.nature.com/articles/s41586-023-06792-0</a:t>
            </a:r>
            <a:endParaRPr sz="1500">
              <a:solidFill>
                <a:srgbClr val="0B3C9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78"/>
          <p:cNvSpPr txBox="1">
            <a:spLocks noGrp="1"/>
          </p:cNvSpPr>
          <p:nvPr>
            <p:ph type="body" idx="1"/>
          </p:nvPr>
        </p:nvSpPr>
        <p:spPr>
          <a:xfrm>
            <a:off x="384050" y="745425"/>
            <a:ext cx="90642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The Sixth Paradigm: </a:t>
            </a:r>
            <a:endParaRPr>
              <a:latin typeface="DM Sans SemiBold"/>
              <a:ea typeface="DM Sans SemiBold"/>
              <a:cs typeface="DM Sans SemiBold"/>
              <a:sym typeface="DM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Accelerated Knowledge Discovery Concept</a:t>
            </a:r>
            <a:endParaRPr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30" name="Google Shape;1030;p78"/>
          <p:cNvSpPr txBox="1">
            <a:spLocks noGrp="1"/>
          </p:cNvSpPr>
          <p:nvPr>
            <p:ph type="body" idx="3"/>
          </p:nvPr>
        </p:nvSpPr>
        <p:spPr>
          <a:xfrm>
            <a:off x="384051" y="1830900"/>
            <a:ext cx="5490000" cy="43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DM Sans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  <a:latin typeface="DM Sans SemiBold"/>
                <a:ea typeface="DM Sans SemiBold"/>
                <a:cs typeface="DM Sans SemiBold"/>
                <a:sym typeface="DM Sans SemiBold"/>
              </a:rPr>
              <a:t>AKD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 is the sixth scientific paradigm, integrating all previous modes of inquiry (empirical observation, theoretical modeling, computational simulation, data-intensive discovery, and AI/ML-driven inference).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DM Sans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It converges advanced AI models, autonomous agentic systems, and human-AI collaboration.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Roboto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AKD is a shift where </a:t>
            </a:r>
            <a:r>
              <a:rPr lang="en-US" sz="1600" b="1">
                <a:solidFill>
                  <a:srgbClr val="1F1F1F"/>
                </a:solidFill>
                <a:highlight>
                  <a:schemeClr val="lt1"/>
                </a:highlight>
              </a:rPr>
              <a:t>AI is used as a cognitive tool 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to augment human thinking, with agents executing workflows across the entire scientific lifecycle.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F1F1F"/>
              </a:buClr>
              <a:buSzPts val="1600"/>
              <a:buFont typeface="Roboto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  <a:latin typeface="DM Sans"/>
                <a:ea typeface="DM Sans"/>
                <a:cs typeface="DM Sans"/>
                <a:sym typeface="DM Sans"/>
              </a:rPr>
              <a:t>Human researchers guide the scope and constraints, while AI agents contribute speed, scalability, and reasoning support.</a:t>
            </a:r>
            <a:endParaRPr sz="16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1" name="Google Shape;1031;p78"/>
          <p:cNvSpPr/>
          <p:nvPr/>
        </p:nvSpPr>
        <p:spPr>
          <a:xfrm>
            <a:off x="6566475" y="2073050"/>
            <a:ext cx="5014800" cy="3764100"/>
          </a:xfrm>
          <a:prstGeom prst="roundRect">
            <a:avLst>
              <a:gd name="adj" fmla="val 6251"/>
            </a:avLst>
          </a:prstGeom>
          <a:solidFill>
            <a:srgbClr val="1C67E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78"/>
          <p:cNvSpPr txBox="1"/>
          <p:nvPr/>
        </p:nvSpPr>
        <p:spPr>
          <a:xfrm>
            <a:off x="6904375" y="2251751"/>
            <a:ext cx="4311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Scientific Paradigms</a:t>
            </a:r>
            <a:endParaRPr sz="2800">
              <a:solidFill>
                <a:schemeClr val="lt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33" name="Google Shape;1033;p78"/>
          <p:cNvSpPr txBox="1"/>
          <p:nvPr/>
        </p:nvSpPr>
        <p:spPr>
          <a:xfrm>
            <a:off x="6700509" y="2899578"/>
            <a:ext cx="4713300" cy="25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 Medium"/>
              <a:buAutoNum type="arabicPeriod"/>
            </a:pPr>
            <a:r>
              <a:rPr lang="en-US" sz="1900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Empirical</a:t>
            </a:r>
            <a:endParaRPr sz="1900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 Medium"/>
              <a:buAutoNum type="arabicPeriod"/>
            </a:pPr>
            <a:r>
              <a:rPr lang="en-US" sz="1900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Theoretical</a:t>
            </a:r>
            <a:endParaRPr sz="1900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 Medium"/>
              <a:buAutoNum type="arabicPeriod"/>
            </a:pPr>
            <a:r>
              <a:rPr lang="en-US" sz="1900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Computational</a:t>
            </a:r>
            <a:endParaRPr sz="1900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 Medium"/>
              <a:buAutoNum type="arabicPeriod"/>
            </a:pPr>
            <a:r>
              <a:rPr lang="en-US" sz="1900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Data Intensive</a:t>
            </a:r>
            <a:endParaRPr sz="1900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DM Sans Medium"/>
              <a:buAutoNum type="arabicPeriod"/>
            </a:pPr>
            <a:r>
              <a:rPr lang="en-US" sz="1900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AI/ML</a:t>
            </a:r>
            <a:endParaRPr sz="1900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900"/>
              <a:buFont typeface="DM Sans"/>
              <a:buAutoNum type="arabicPeriod"/>
            </a:pPr>
            <a:r>
              <a:rPr lang="en-US" sz="19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Accelerated Knowledge Discovery</a:t>
            </a:r>
            <a:endParaRPr sz="19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34" name="Google Shape;1034;p78" title="science backgroun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1500" y="3580925"/>
            <a:ext cx="5890502" cy="387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79"/>
          <p:cNvSpPr txBox="1">
            <a:spLocks noGrp="1"/>
          </p:cNvSpPr>
          <p:nvPr>
            <p:ph type="body" idx="1"/>
          </p:nvPr>
        </p:nvSpPr>
        <p:spPr>
          <a:xfrm>
            <a:off x="384048" y="745435"/>
            <a:ext cx="73419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Science at NASA</a:t>
            </a:r>
            <a:endParaRPr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40" name="Google Shape;1040;p79"/>
          <p:cNvSpPr txBox="1">
            <a:spLocks noGrp="1"/>
          </p:cNvSpPr>
          <p:nvPr>
            <p:ph type="body" idx="3"/>
          </p:nvPr>
        </p:nvSpPr>
        <p:spPr>
          <a:xfrm>
            <a:off x="384050" y="1640025"/>
            <a:ext cx="5389500" cy="43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DM Sans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  <a:latin typeface="DM Sans SemiBold"/>
                <a:ea typeface="DM Sans SemiBold"/>
                <a:cs typeface="DM Sans SemiBold"/>
                <a:sym typeface="DM Sans SemiBold"/>
              </a:rPr>
              <a:t>NASA's science enterprise is vast and interdisciplinary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, aiming to generate actionable knowledge across five divisions: Astrophysics, Biological and Physical Science, Earth Science, Heliophysics, and Planetary Science.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DM Sans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  <a:latin typeface="DM Sans SemiBold"/>
                <a:ea typeface="DM Sans SemiBold"/>
                <a:cs typeface="DM Sans SemiBold"/>
                <a:sym typeface="DM Sans SemiBold"/>
              </a:rPr>
              <a:t>NASA generates an immense and perpetually increasing volume of data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 (petabytes), requiring robust end-to-end data stewardship.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Clr>
                <a:srgbClr val="1F1F1F"/>
              </a:buClr>
              <a:buSzPts val="1600"/>
              <a:buFont typeface="DM Sans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The scale, heterogeneity, and disciplinary fragmentation of NASA’s data ecosystem create a pressing 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  <a:latin typeface="DM Sans SemiBold"/>
                <a:ea typeface="DM Sans SemiBold"/>
                <a:cs typeface="DM Sans SemiBold"/>
                <a:sym typeface="DM Sans SemiBold"/>
              </a:rPr>
              <a:t>need for agentic AI systems like AKD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 to orchestrate complex scientific workflows.</a:t>
            </a:r>
            <a:endParaRPr sz="1600"/>
          </a:p>
        </p:txBody>
      </p:sp>
      <p:pic>
        <p:nvPicPr>
          <p:cNvPr id="1041" name="Google Shape;1041;p79" title="NASA 5 Division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0000" y="1454476"/>
            <a:ext cx="5670175" cy="453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80"/>
          <p:cNvSpPr txBox="1">
            <a:spLocks noGrp="1"/>
          </p:cNvSpPr>
          <p:nvPr>
            <p:ph type="body" idx="1"/>
          </p:nvPr>
        </p:nvSpPr>
        <p:spPr>
          <a:xfrm>
            <a:off x="384050" y="745425"/>
            <a:ext cx="89190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5 Key AKD Technologies</a:t>
            </a:r>
            <a:endParaRPr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47" name="Google Shape;1047;p80"/>
          <p:cNvSpPr txBox="1">
            <a:spLocks noGrp="1"/>
          </p:cNvSpPr>
          <p:nvPr>
            <p:ph type="body" idx="3"/>
          </p:nvPr>
        </p:nvSpPr>
        <p:spPr>
          <a:xfrm>
            <a:off x="7334677" y="4091878"/>
            <a:ext cx="3848400" cy="1691400"/>
          </a:xfrm>
          <a:prstGeom prst="rect">
            <a:avLst/>
          </a:prstGeom>
        </p:spPr>
        <p:txBody>
          <a:bodyPr spcFirstLastPara="1" wrap="square" lIns="96925" tIns="96925" rIns="96925" bIns="96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8"/>
              <a:t>AKD reflects the convergence of generative AI/LLMs, modern data infrastructures, and evolving scientific workflows.</a:t>
            </a:r>
            <a:endParaRPr sz="1708"/>
          </a:p>
        </p:txBody>
      </p:sp>
      <p:sp>
        <p:nvSpPr>
          <p:cNvPr id="1048" name="Google Shape;1048;p80"/>
          <p:cNvSpPr/>
          <p:nvPr/>
        </p:nvSpPr>
        <p:spPr>
          <a:xfrm>
            <a:off x="969915" y="1496761"/>
            <a:ext cx="2971800" cy="2214000"/>
          </a:xfrm>
          <a:prstGeom prst="roundRect">
            <a:avLst>
              <a:gd name="adj" fmla="val 16667"/>
            </a:avLst>
          </a:prstGeom>
          <a:solidFill>
            <a:srgbClr val="0B3C91"/>
          </a:solidFill>
          <a:ln>
            <a:noFill/>
          </a:ln>
        </p:spPr>
        <p:txBody>
          <a:bodyPr spcFirstLastPara="1" wrap="square" lIns="96925" tIns="96925" rIns="96925" bIns="9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4"/>
          </a:p>
        </p:txBody>
      </p:sp>
      <p:sp>
        <p:nvSpPr>
          <p:cNvPr id="1049" name="Google Shape;1049;p80"/>
          <p:cNvSpPr/>
          <p:nvPr/>
        </p:nvSpPr>
        <p:spPr>
          <a:xfrm>
            <a:off x="4180385" y="1496761"/>
            <a:ext cx="2971800" cy="2214000"/>
          </a:xfrm>
          <a:prstGeom prst="roundRect">
            <a:avLst>
              <a:gd name="adj" fmla="val 16667"/>
            </a:avLst>
          </a:prstGeom>
          <a:solidFill>
            <a:srgbClr val="0B3C91"/>
          </a:solidFill>
          <a:ln>
            <a:noFill/>
          </a:ln>
        </p:spPr>
        <p:txBody>
          <a:bodyPr spcFirstLastPara="1" wrap="square" lIns="96925" tIns="96925" rIns="96925" bIns="9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4"/>
          </a:p>
        </p:txBody>
      </p:sp>
      <p:sp>
        <p:nvSpPr>
          <p:cNvPr id="1050" name="Google Shape;1050;p80"/>
          <p:cNvSpPr/>
          <p:nvPr/>
        </p:nvSpPr>
        <p:spPr>
          <a:xfrm>
            <a:off x="7390855" y="1496761"/>
            <a:ext cx="2971800" cy="2214000"/>
          </a:xfrm>
          <a:prstGeom prst="roundRect">
            <a:avLst>
              <a:gd name="adj" fmla="val 16667"/>
            </a:avLst>
          </a:prstGeom>
          <a:solidFill>
            <a:srgbClr val="0B3C91"/>
          </a:solidFill>
          <a:ln>
            <a:noFill/>
          </a:ln>
        </p:spPr>
        <p:txBody>
          <a:bodyPr spcFirstLastPara="1" wrap="square" lIns="96925" tIns="96925" rIns="96925" bIns="9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4"/>
          </a:p>
        </p:txBody>
      </p:sp>
      <p:sp>
        <p:nvSpPr>
          <p:cNvPr id="1051" name="Google Shape;1051;p80"/>
          <p:cNvSpPr/>
          <p:nvPr/>
        </p:nvSpPr>
        <p:spPr>
          <a:xfrm>
            <a:off x="997984" y="3908009"/>
            <a:ext cx="2971800" cy="2214000"/>
          </a:xfrm>
          <a:prstGeom prst="roundRect">
            <a:avLst>
              <a:gd name="adj" fmla="val 16667"/>
            </a:avLst>
          </a:prstGeom>
          <a:solidFill>
            <a:srgbClr val="0B3C91"/>
          </a:solidFill>
          <a:ln>
            <a:noFill/>
          </a:ln>
        </p:spPr>
        <p:txBody>
          <a:bodyPr spcFirstLastPara="1" wrap="square" lIns="96925" tIns="96925" rIns="96925" bIns="9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4"/>
          </a:p>
        </p:txBody>
      </p:sp>
      <p:sp>
        <p:nvSpPr>
          <p:cNvPr id="1052" name="Google Shape;1052;p80"/>
          <p:cNvSpPr/>
          <p:nvPr/>
        </p:nvSpPr>
        <p:spPr>
          <a:xfrm>
            <a:off x="4155133" y="3933054"/>
            <a:ext cx="2971800" cy="2214000"/>
          </a:xfrm>
          <a:prstGeom prst="roundRect">
            <a:avLst>
              <a:gd name="adj" fmla="val 16667"/>
            </a:avLst>
          </a:prstGeom>
          <a:solidFill>
            <a:srgbClr val="0B3C91"/>
          </a:solidFill>
          <a:ln>
            <a:noFill/>
          </a:ln>
        </p:spPr>
        <p:txBody>
          <a:bodyPr spcFirstLastPara="1" wrap="square" lIns="96925" tIns="96925" rIns="96925" bIns="9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4"/>
          </a:p>
        </p:txBody>
      </p:sp>
      <p:sp>
        <p:nvSpPr>
          <p:cNvPr id="1053" name="Google Shape;1053;p80"/>
          <p:cNvSpPr/>
          <p:nvPr/>
        </p:nvSpPr>
        <p:spPr>
          <a:xfrm>
            <a:off x="931779" y="1650660"/>
            <a:ext cx="3054900" cy="60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6925" tIns="96925" rIns="96925" bIns="9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4"/>
          </a:p>
        </p:txBody>
      </p:sp>
      <p:sp>
        <p:nvSpPr>
          <p:cNvPr id="1054" name="Google Shape;1054;p80"/>
          <p:cNvSpPr txBox="1"/>
          <p:nvPr/>
        </p:nvSpPr>
        <p:spPr>
          <a:xfrm>
            <a:off x="1387665" y="1757239"/>
            <a:ext cx="21432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25" tIns="96925" rIns="96925" bIns="96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4">
                <a:solidFill>
                  <a:srgbClr val="1C67E3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Generative AI &amp; LLMs</a:t>
            </a:r>
            <a:endParaRPr sz="1484">
              <a:solidFill>
                <a:srgbClr val="1C67E3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55" name="Google Shape;1055;p80"/>
          <p:cNvSpPr/>
          <p:nvPr/>
        </p:nvSpPr>
        <p:spPr>
          <a:xfrm>
            <a:off x="4125791" y="1650660"/>
            <a:ext cx="3054900" cy="60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6925" tIns="96925" rIns="96925" bIns="9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4"/>
          </a:p>
        </p:txBody>
      </p:sp>
      <p:sp>
        <p:nvSpPr>
          <p:cNvPr id="1056" name="Google Shape;1056;p80"/>
          <p:cNvSpPr/>
          <p:nvPr/>
        </p:nvSpPr>
        <p:spPr>
          <a:xfrm>
            <a:off x="7364671" y="1655642"/>
            <a:ext cx="3054900" cy="60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6925" tIns="96925" rIns="96925" bIns="9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4"/>
          </a:p>
        </p:txBody>
      </p:sp>
      <p:sp>
        <p:nvSpPr>
          <p:cNvPr id="1057" name="Google Shape;1057;p80"/>
          <p:cNvSpPr txBox="1"/>
          <p:nvPr/>
        </p:nvSpPr>
        <p:spPr>
          <a:xfrm>
            <a:off x="4581677" y="1757251"/>
            <a:ext cx="23235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25" tIns="96925" rIns="96925" bIns="96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4">
                <a:solidFill>
                  <a:srgbClr val="1C67E3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Agentic AI Frameworks</a:t>
            </a:r>
            <a:endParaRPr sz="1484">
              <a:solidFill>
                <a:srgbClr val="1C67E3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58" name="Google Shape;1058;p80"/>
          <p:cNvSpPr txBox="1"/>
          <p:nvPr/>
        </p:nvSpPr>
        <p:spPr>
          <a:xfrm>
            <a:off x="7296291" y="1669459"/>
            <a:ext cx="32085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25" tIns="96925" rIns="96925" bIns="969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78">
                <a:solidFill>
                  <a:srgbClr val="1C67E3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Explicit Knowledge Representation</a:t>
            </a:r>
            <a:endParaRPr sz="1378">
              <a:solidFill>
                <a:srgbClr val="1C67E3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78">
                <a:solidFill>
                  <a:srgbClr val="1C67E3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(Knowledge Graphs)</a:t>
            </a:r>
            <a:endParaRPr sz="1378">
              <a:solidFill>
                <a:srgbClr val="1C67E3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59" name="Google Shape;1059;p80"/>
          <p:cNvSpPr txBox="1"/>
          <p:nvPr/>
        </p:nvSpPr>
        <p:spPr>
          <a:xfrm>
            <a:off x="1224492" y="2453114"/>
            <a:ext cx="24627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25" tIns="96925" rIns="96925" bIns="96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4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Act as the cognitive engine for interpretation and synthesis</a:t>
            </a:r>
            <a:endParaRPr sz="1484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0" name="Google Shape;1060;p80"/>
          <p:cNvSpPr txBox="1"/>
          <p:nvPr/>
        </p:nvSpPr>
        <p:spPr>
          <a:xfrm>
            <a:off x="4434962" y="2453114"/>
            <a:ext cx="24627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25" tIns="96925" rIns="96925" bIns="96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4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Autonomously plan, execute, and manage scientific workflows</a:t>
            </a:r>
            <a:endParaRPr sz="1484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1" name="Google Shape;1061;p80"/>
          <p:cNvSpPr txBox="1"/>
          <p:nvPr/>
        </p:nvSpPr>
        <p:spPr>
          <a:xfrm>
            <a:off x="7645433" y="2453114"/>
            <a:ext cx="24627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25" tIns="96925" rIns="96925" bIns="96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4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Provide contextual grounding and guide coherent AI reasoning</a:t>
            </a:r>
            <a:endParaRPr sz="1484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2" name="Google Shape;1062;p80"/>
          <p:cNvSpPr/>
          <p:nvPr/>
        </p:nvSpPr>
        <p:spPr>
          <a:xfrm>
            <a:off x="926811" y="4097430"/>
            <a:ext cx="3054900" cy="60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6925" tIns="96925" rIns="96925" bIns="9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4"/>
          </a:p>
        </p:txBody>
      </p:sp>
      <p:sp>
        <p:nvSpPr>
          <p:cNvPr id="1063" name="Google Shape;1063;p80"/>
          <p:cNvSpPr/>
          <p:nvPr/>
        </p:nvSpPr>
        <p:spPr>
          <a:xfrm>
            <a:off x="4113615" y="4116912"/>
            <a:ext cx="3054900" cy="60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6925" tIns="96925" rIns="96925" bIns="96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4"/>
          </a:p>
        </p:txBody>
      </p:sp>
      <p:cxnSp>
        <p:nvCxnSpPr>
          <p:cNvPr id="1064" name="Google Shape;1064;p80"/>
          <p:cNvCxnSpPr/>
          <p:nvPr/>
        </p:nvCxnSpPr>
        <p:spPr>
          <a:xfrm>
            <a:off x="4056356" y="1757251"/>
            <a:ext cx="0" cy="1704900"/>
          </a:xfrm>
          <a:prstGeom prst="straightConnector1">
            <a:avLst/>
          </a:prstGeom>
          <a:noFill/>
          <a:ln w="10100" cap="flat" cmpd="sng">
            <a:solidFill>
              <a:srgbClr val="0B3C9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5" name="Google Shape;1065;p80"/>
          <p:cNvCxnSpPr/>
          <p:nvPr/>
        </p:nvCxnSpPr>
        <p:spPr>
          <a:xfrm>
            <a:off x="7263222" y="1740479"/>
            <a:ext cx="0" cy="1704900"/>
          </a:xfrm>
          <a:prstGeom prst="straightConnector1">
            <a:avLst/>
          </a:prstGeom>
          <a:noFill/>
          <a:ln w="10100" cap="flat" cmpd="sng">
            <a:solidFill>
              <a:srgbClr val="0B3C9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6" name="Google Shape;1066;p80"/>
          <p:cNvCxnSpPr/>
          <p:nvPr/>
        </p:nvCxnSpPr>
        <p:spPr>
          <a:xfrm>
            <a:off x="4056053" y="4203998"/>
            <a:ext cx="0" cy="1704900"/>
          </a:xfrm>
          <a:prstGeom prst="straightConnector1">
            <a:avLst/>
          </a:prstGeom>
          <a:noFill/>
          <a:ln w="10100" cap="flat" cmpd="sng">
            <a:solidFill>
              <a:srgbClr val="0B3C9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7" name="Google Shape;1067;p80"/>
          <p:cNvSpPr txBox="1"/>
          <p:nvPr/>
        </p:nvSpPr>
        <p:spPr>
          <a:xfrm>
            <a:off x="1410003" y="4080696"/>
            <a:ext cx="2143200" cy="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25" tIns="96925" rIns="96925" bIns="969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4">
                <a:solidFill>
                  <a:srgbClr val="1C67E3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Domain-Specific Foundation Models</a:t>
            </a:r>
            <a:endParaRPr sz="1484">
              <a:solidFill>
                <a:srgbClr val="1C67E3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68" name="Google Shape;1068;p80"/>
          <p:cNvSpPr txBox="1"/>
          <p:nvPr/>
        </p:nvSpPr>
        <p:spPr>
          <a:xfrm>
            <a:off x="4205689" y="4116909"/>
            <a:ext cx="2921400" cy="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25" tIns="96925" rIns="96925" bIns="969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4">
                <a:solidFill>
                  <a:srgbClr val="1C67E3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Robust Computational Infrastructure (HPC &amp; Cloud)</a:t>
            </a:r>
            <a:endParaRPr sz="1484">
              <a:solidFill>
                <a:srgbClr val="1C67E3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69" name="Google Shape;1069;p80"/>
          <p:cNvSpPr txBox="1"/>
          <p:nvPr/>
        </p:nvSpPr>
        <p:spPr>
          <a:xfrm>
            <a:off x="1279505" y="4980317"/>
            <a:ext cx="23235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25" tIns="96925" rIns="96925" bIns="96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4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Provide specialized models for prediction and anomaly detection</a:t>
            </a:r>
            <a:endParaRPr sz="1484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70" name="Google Shape;1070;p80"/>
          <p:cNvSpPr txBox="1"/>
          <p:nvPr/>
        </p:nvSpPr>
        <p:spPr>
          <a:xfrm>
            <a:off x="4369842" y="4980317"/>
            <a:ext cx="25947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25" tIns="96925" rIns="96925" bIns="96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4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Ensures scalability, responsiveness, and real-time capabilities</a:t>
            </a:r>
            <a:endParaRPr sz="1484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81"/>
          <p:cNvSpPr txBox="1">
            <a:spLocks noGrp="1"/>
          </p:cNvSpPr>
          <p:nvPr>
            <p:ph type="body" idx="1"/>
          </p:nvPr>
        </p:nvSpPr>
        <p:spPr>
          <a:xfrm>
            <a:off x="384050" y="745425"/>
            <a:ext cx="87180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Reimagining Scientific Workflows with AKD</a:t>
            </a:r>
            <a:endParaRPr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76" name="Google Shape;1076;p81"/>
          <p:cNvSpPr txBox="1">
            <a:spLocks noGrp="1"/>
          </p:cNvSpPr>
          <p:nvPr>
            <p:ph type="body" idx="3"/>
          </p:nvPr>
        </p:nvSpPr>
        <p:spPr>
          <a:xfrm>
            <a:off x="384050" y="1853250"/>
            <a:ext cx="4183200" cy="43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Roboto"/>
              <a:buChar char="●"/>
            </a:pPr>
            <a:r>
              <a:rPr lang="en-US" sz="1600" b="1">
                <a:solidFill>
                  <a:srgbClr val="1F1F1F"/>
                </a:solidFill>
                <a:highlight>
                  <a:schemeClr val="lt1"/>
                </a:highlight>
              </a:rPr>
              <a:t>Human-in-the-Loop (HITL)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 oversight is a foundational principle.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DM Sans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AI agents augment human intellect across the entire scientific lifecycle.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Clr>
                <a:srgbClr val="1F1F1F"/>
              </a:buClr>
              <a:buSzPts val="1600"/>
              <a:buFont typeface="Roboto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These capabilities lead to </a:t>
            </a:r>
            <a:r>
              <a:rPr lang="en-US" sz="1600" b="1">
                <a:solidFill>
                  <a:srgbClr val="1F1F1F"/>
                </a:solidFill>
                <a:highlight>
                  <a:schemeClr val="lt1"/>
                </a:highlight>
              </a:rPr>
              <a:t>Closed-Loop Scientific Workflows (CLSWs)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, which are self-updating, iterative research cycles that safely and cost-effectively manage routine, data-heavy tasks.</a:t>
            </a:r>
            <a:endParaRPr sz="1600"/>
          </a:p>
        </p:txBody>
      </p:sp>
      <p:pic>
        <p:nvPicPr>
          <p:cNvPr id="1077" name="Google Shape;107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8858" y="1435703"/>
            <a:ext cx="7416451" cy="48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82"/>
          <p:cNvSpPr txBox="1">
            <a:spLocks noGrp="1"/>
          </p:cNvSpPr>
          <p:nvPr>
            <p:ph type="body" idx="1"/>
          </p:nvPr>
        </p:nvSpPr>
        <p:spPr>
          <a:xfrm>
            <a:off x="384050" y="745425"/>
            <a:ext cx="86286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Building Trust and Mitigating Risks in AKD</a:t>
            </a:r>
            <a:endParaRPr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1083" name="Google Shape;1083;p82"/>
          <p:cNvSpPr txBox="1">
            <a:spLocks noGrp="1"/>
          </p:cNvSpPr>
          <p:nvPr>
            <p:ph type="body" idx="3"/>
          </p:nvPr>
        </p:nvSpPr>
        <p:spPr>
          <a:xfrm>
            <a:off x="283524" y="1495825"/>
            <a:ext cx="3602400" cy="43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DM Sans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Agentic AI introduces risks like irreproducible results, automation bias, and a loss of scientific accountability.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Clr>
                <a:srgbClr val="1F1F1F"/>
              </a:buClr>
              <a:buSzPts val="1600"/>
              <a:buFont typeface="Roboto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Trustworthiness must be a grounded in principles: </a:t>
            </a:r>
            <a:r>
              <a:rPr lang="en-US" sz="1600" b="1">
                <a:solidFill>
                  <a:srgbClr val="1F1F1F"/>
                </a:solidFill>
                <a:highlight>
                  <a:schemeClr val="lt1"/>
                </a:highlight>
              </a:rPr>
              <a:t>explainability, reproducibility, robustness, adaptability, and transparency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.</a:t>
            </a:r>
            <a:endParaRPr sz="1600"/>
          </a:p>
        </p:txBody>
      </p:sp>
      <p:sp>
        <p:nvSpPr>
          <p:cNvPr id="1084" name="Google Shape;1084;p82"/>
          <p:cNvSpPr txBox="1">
            <a:spLocks noGrp="1"/>
          </p:cNvSpPr>
          <p:nvPr>
            <p:ph type="body" idx="3"/>
          </p:nvPr>
        </p:nvSpPr>
        <p:spPr>
          <a:xfrm>
            <a:off x="7214300" y="1495825"/>
            <a:ext cx="4747200" cy="43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Roboto"/>
              <a:buChar char="●"/>
            </a:pP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Alignment with Open Science Principles to support </a:t>
            </a:r>
            <a:r>
              <a:rPr lang="en-US" sz="1600" b="1">
                <a:solidFill>
                  <a:srgbClr val="1F1F1F"/>
                </a:solidFill>
                <a:highlight>
                  <a:schemeClr val="lt1"/>
                </a:highlight>
              </a:rPr>
              <a:t>open data, open code, open results, and reasoning transparency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F1F1F"/>
              </a:buClr>
              <a:buSzPts val="1600"/>
              <a:buFont typeface="Roboto"/>
              <a:buChar char="●"/>
            </a:pPr>
            <a:r>
              <a:rPr lang="en-US" sz="1600" b="1">
                <a:solidFill>
                  <a:srgbClr val="1F1F1F"/>
                </a:solidFill>
                <a:highlight>
                  <a:schemeClr val="lt1"/>
                </a:highlight>
              </a:rPr>
              <a:t>Human oversight and scientific accountability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 necessitates intervention points at every critical decision, transparent system design, and the ultimate responsibility for scientific integrity resting with human researchers.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Clr>
                <a:srgbClr val="1F1F1F"/>
              </a:buClr>
              <a:buSzPts val="1600"/>
              <a:buFont typeface="Roboto"/>
              <a:buChar char="●"/>
            </a:pPr>
            <a:r>
              <a:rPr lang="en-US" sz="1600" b="1">
                <a:solidFill>
                  <a:srgbClr val="1F1F1F"/>
                </a:solidFill>
                <a:highlight>
                  <a:schemeClr val="lt1"/>
                </a:highlight>
              </a:rPr>
              <a:t>Reproducibility and provenance</a:t>
            </a:r>
            <a:r>
              <a:rPr lang="en-US" sz="1600">
                <a:solidFill>
                  <a:srgbClr val="1F1F1F"/>
                </a:solidFill>
                <a:highlight>
                  <a:schemeClr val="lt1"/>
                </a:highlight>
              </a:rPr>
              <a:t> are supported by automated logging of all research artifacts (datasets, models, environments, hyperparameters) and tracking the decision-making logic of agentic processes.</a:t>
            </a:r>
            <a:endParaRPr sz="1600">
              <a:solidFill>
                <a:srgbClr val="1F1F1F"/>
              </a:solidFill>
              <a:highlight>
                <a:schemeClr val="lt1"/>
              </a:highlight>
            </a:endParaRPr>
          </a:p>
        </p:txBody>
      </p:sp>
      <p:pic>
        <p:nvPicPr>
          <p:cNvPr id="1085" name="Google Shape;108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0888" y="2442233"/>
            <a:ext cx="1258868" cy="117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7380" y="2419825"/>
            <a:ext cx="1258867" cy="122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0876" y="3705159"/>
            <a:ext cx="1258868" cy="121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1545" y="3698849"/>
            <a:ext cx="1330530" cy="122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83" title="AKD-conceptua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850" y="1011178"/>
            <a:ext cx="9980124" cy="52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83"/>
          <p:cNvSpPr txBox="1">
            <a:spLocks noGrp="1"/>
          </p:cNvSpPr>
          <p:nvPr>
            <p:ph type="body" idx="1"/>
          </p:nvPr>
        </p:nvSpPr>
        <p:spPr>
          <a:xfrm>
            <a:off x="384050" y="745425"/>
            <a:ext cx="9276300" cy="89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M Sans SemiBold"/>
                <a:ea typeface="DM Sans SemiBold"/>
                <a:cs typeface="DM Sans SemiBold"/>
                <a:sym typeface="DM Sans SemiBold"/>
              </a:rPr>
              <a:t>AKD as an Agent Development Kit For Science</a:t>
            </a:r>
            <a:endParaRPr>
              <a:latin typeface="DM Sans SemiBold"/>
              <a:ea typeface="DM Sans SemiBold"/>
              <a:cs typeface="DM Sans SemiBold"/>
              <a:sym typeface="DM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DM Sans Medium"/>
                <a:ea typeface="DM Sans Medium"/>
                <a:cs typeface="DM Sans Medium"/>
                <a:sym typeface="DM Sans Medium"/>
              </a:rPr>
              <a:t>Trust is Foundational</a:t>
            </a:r>
            <a:endParaRPr sz="2500"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DSI Templat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DSI Templat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898</Words>
  <Application>Microsoft Office PowerPoint</Application>
  <PresentationFormat>Widescreen</PresentationFormat>
  <Paragraphs>93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DM Sans Light</vt:lpstr>
      <vt:lpstr>DM Sans</vt:lpstr>
      <vt:lpstr>Helvetica Neue</vt:lpstr>
      <vt:lpstr>Roboto</vt:lpstr>
      <vt:lpstr>Arial</vt:lpstr>
      <vt:lpstr>DM Sans SemiBold</vt:lpstr>
      <vt:lpstr>DM Sans Medium</vt:lpstr>
      <vt:lpstr>ODSI Template</vt:lpstr>
      <vt:lpstr>ODSI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Wyatt, Rachel A. (MSFC-ST50)[UAH]</cp:lastModifiedBy>
  <cp:revision>1</cp:revision>
  <dcterms:modified xsi:type="dcterms:W3CDTF">2025-12-11T17:45:54Z</dcterms:modified>
</cp:coreProperties>
</file>