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  <p:sldMasterId id="2147483673" r:id="rId3"/>
    <p:sldMasterId id="2147483693" r:id="rId4"/>
    <p:sldMasterId id="2147483717" r:id="rId5"/>
  </p:sldMasterIdLst>
  <p:notesMasterIdLst>
    <p:notesMasterId r:id="rId22"/>
  </p:notesMasterIdLst>
  <p:sldIdLst>
    <p:sldId id="2147473639" r:id="rId6"/>
    <p:sldId id="18588" r:id="rId7"/>
    <p:sldId id="2146848150" r:id="rId8"/>
    <p:sldId id="2146848151" r:id="rId9"/>
    <p:sldId id="18427" r:id="rId10"/>
    <p:sldId id="2147376843" r:id="rId11"/>
    <p:sldId id="2147473608" r:id="rId12"/>
    <p:sldId id="2146848348" r:id="rId13"/>
    <p:sldId id="2146848383" r:id="rId14"/>
    <p:sldId id="2147473634" r:id="rId15"/>
    <p:sldId id="2147473617" r:id="rId16"/>
    <p:sldId id="2147473638" r:id="rId17"/>
    <p:sldId id="2147473637" r:id="rId18"/>
    <p:sldId id="2146848169" r:id="rId19"/>
    <p:sldId id="2147473640" r:id="rId20"/>
    <p:sldId id="104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53358BD-AB1B-46A9-BDBA-2BE970E4FA5B}">
          <p14:sldIdLst>
            <p14:sldId id="2147473639"/>
            <p14:sldId id="18588"/>
            <p14:sldId id="2146848150"/>
            <p14:sldId id="2146848151"/>
            <p14:sldId id="18427"/>
            <p14:sldId id="2147376843"/>
            <p14:sldId id="2147473608"/>
            <p14:sldId id="2146848348"/>
            <p14:sldId id="2146848383"/>
            <p14:sldId id="2147473634"/>
            <p14:sldId id="2147473617"/>
            <p14:sldId id="2147473638"/>
            <p14:sldId id="2147473637"/>
            <p14:sldId id="2146848169"/>
            <p14:sldId id="2147473640"/>
            <p14:sldId id="104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A67929B-B867-FD69-7F98-7740383A26F4}" name="Ordaz, Irian (LARC-E403)" initials="OI(E" userId="S::iordaz@ndc.nasa.gov::428f6403-933b-4443-a07e-3c65c7c2d3eb" providerId="AD"/>
  <p188:author id="{5D2713E6-71C4-31A2-7217-3F840B1C515D}" name="Fazal, Bijan (LARC-E403)" initials="FB(E" userId="S::bfazal@ndc.nasa.gov::5c014546-b932-481d-8a39-ffd2b78a9a1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BA00"/>
    <a:srgbClr val="FFCF01"/>
    <a:srgbClr val="25A7FF"/>
    <a:srgbClr val="0099FF"/>
    <a:srgbClr val="0E00C0"/>
    <a:srgbClr val="DEEBF7"/>
    <a:srgbClr val="5983A1"/>
    <a:srgbClr val="FF00FF"/>
    <a:srgbClr val="F5F5F5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16869D-A644-4EE8-9C90-2E537662B65D}" v="192" dt="2025-12-16T15:06:38.881"/>
    <p1510:client id="{DC07577F-D79F-422C-9ABE-5C1740BE5477}" v="1" dt="2025-12-16T19:23:39.7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622" autoAdjust="0"/>
  </p:normalViewPr>
  <p:slideViewPr>
    <p:cSldViewPr snapToGrid="0">
      <p:cViewPr varScale="1">
        <p:scale>
          <a:sx n="121" d="100"/>
          <a:sy n="121" d="100"/>
        </p:scale>
        <p:origin x="154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zal, Bijan (LARC-E403)" userId="5c014546-b932-481d-8a39-ffd2b78a9a15" providerId="ADAL" clId="{790F5F1D-299D-4AA3-B06A-9896F98AEAD1}"/>
    <pc:docChg chg="undo redo custSel addSld delSld modSld sldOrd addSection delSection modSection">
      <pc:chgData name="Fazal, Bijan (LARC-E403)" userId="5c014546-b932-481d-8a39-ffd2b78a9a15" providerId="ADAL" clId="{790F5F1D-299D-4AA3-B06A-9896F98AEAD1}" dt="2025-09-30T17:15:12.061" v="19777" actId="14100"/>
      <pc:docMkLst>
        <pc:docMk/>
      </pc:docMkLst>
      <pc:sldChg chg="modSp mod ord">
        <pc:chgData name="Fazal, Bijan (LARC-E403)" userId="5c014546-b932-481d-8a39-ffd2b78a9a15" providerId="ADAL" clId="{790F5F1D-299D-4AA3-B06A-9896F98AEAD1}" dt="2025-09-09T14:59:14.579" v="1809" actId="20577"/>
        <pc:sldMkLst>
          <pc:docMk/>
          <pc:sldMk cId="1002868837" sldId="347"/>
        </pc:sldMkLst>
        <pc:spChg chg="mod">
          <ac:chgData name="Fazal, Bijan (LARC-E403)" userId="5c014546-b932-481d-8a39-ffd2b78a9a15" providerId="ADAL" clId="{790F5F1D-299D-4AA3-B06A-9896F98AEAD1}" dt="2025-09-09T14:59:14.579" v="1809" actId="20577"/>
          <ac:spMkLst>
            <pc:docMk/>
            <pc:sldMk cId="1002868837" sldId="347"/>
            <ac:spMk id="7" creationId="{284A712B-39EF-47CD-9493-2ADE3F0094DC}"/>
          </ac:spMkLst>
        </pc:spChg>
      </pc:sldChg>
      <pc:sldChg chg="addSp delSp modSp mod">
        <pc:chgData name="Fazal, Bijan (LARC-E403)" userId="5c014546-b932-481d-8a39-ffd2b78a9a15" providerId="ADAL" clId="{790F5F1D-299D-4AA3-B06A-9896F98AEAD1}" dt="2025-09-08T21:18:57.627" v="18" actId="478"/>
        <pc:sldMkLst>
          <pc:docMk/>
          <pc:sldMk cId="1448829569" sldId="1046"/>
        </pc:sldMkLst>
        <pc:spChg chg="add del mod">
          <ac:chgData name="Fazal, Bijan (LARC-E403)" userId="5c014546-b932-481d-8a39-ffd2b78a9a15" providerId="ADAL" clId="{790F5F1D-299D-4AA3-B06A-9896F98AEAD1}" dt="2025-09-08T21:18:54.101" v="17" actId="478"/>
          <ac:spMkLst>
            <pc:docMk/>
            <pc:sldMk cId="1448829569" sldId="1046"/>
            <ac:spMk id="2" creationId="{8F0F9EB0-ECDC-F09E-0460-5076E3069D17}"/>
          </ac:spMkLst>
        </pc:spChg>
        <pc:spChg chg="add del mod">
          <ac:chgData name="Fazal, Bijan (LARC-E403)" userId="5c014546-b932-481d-8a39-ffd2b78a9a15" providerId="ADAL" clId="{790F5F1D-299D-4AA3-B06A-9896F98AEAD1}" dt="2025-09-08T21:18:57.627" v="18" actId="478"/>
          <ac:spMkLst>
            <pc:docMk/>
            <pc:sldMk cId="1448829569" sldId="1046"/>
            <ac:spMk id="4" creationId="{7235D8A1-241D-C1CD-3C9D-064C17DA461B}"/>
          </ac:spMkLst>
        </pc:spChg>
      </pc:sldChg>
      <pc:sldChg chg="addSp delSp modSp mod ord">
        <pc:chgData name="Fazal, Bijan (LARC-E403)" userId="5c014546-b932-481d-8a39-ffd2b78a9a15" providerId="ADAL" clId="{790F5F1D-299D-4AA3-B06A-9896F98AEAD1}" dt="2025-09-17T21:11:10.022" v="5252" actId="1036"/>
        <pc:sldMkLst>
          <pc:docMk/>
          <pc:sldMk cId="364986515" sldId="1899"/>
        </pc:sldMkLst>
        <pc:spChg chg="mod">
          <ac:chgData name="Fazal, Bijan (LARC-E403)" userId="5c014546-b932-481d-8a39-ffd2b78a9a15" providerId="ADAL" clId="{790F5F1D-299D-4AA3-B06A-9896F98AEAD1}" dt="2025-09-09T14:56:11.588" v="1697" actId="20577"/>
          <ac:spMkLst>
            <pc:docMk/>
            <pc:sldMk cId="364986515" sldId="1899"/>
            <ac:spMk id="2" creationId="{6390A535-CDF2-4287-4076-496DF1CE4B46}"/>
          </ac:spMkLst>
        </pc:spChg>
        <pc:spChg chg="del">
          <ac:chgData name="Fazal, Bijan (LARC-E403)" userId="5c014546-b932-481d-8a39-ffd2b78a9a15" providerId="ADAL" clId="{790F5F1D-299D-4AA3-B06A-9896F98AEAD1}" dt="2025-09-17T21:10:56.258" v="5250" actId="478"/>
          <ac:spMkLst>
            <pc:docMk/>
            <pc:sldMk cId="364986515" sldId="1899"/>
            <ac:spMk id="28" creationId="{7BE42ACA-2FF2-E739-4F8B-460C66411367}"/>
          </ac:spMkLst>
        </pc:spChg>
        <pc:graphicFrameChg chg="add mod">
          <ac:chgData name="Fazal, Bijan (LARC-E403)" userId="5c014546-b932-481d-8a39-ffd2b78a9a15" providerId="ADAL" clId="{790F5F1D-299D-4AA3-B06A-9896F98AEAD1}" dt="2025-09-17T21:11:10.022" v="5252" actId="1036"/>
          <ac:graphicFrameMkLst>
            <pc:docMk/>
            <pc:sldMk cId="364986515" sldId="1899"/>
            <ac:graphicFrameMk id="3" creationId="{9E823D64-C2A4-9A86-5CDB-565B5762CE4A}"/>
          </ac:graphicFrameMkLst>
        </pc:graphicFrameChg>
      </pc:sldChg>
      <pc:sldChg chg="modSp mod">
        <pc:chgData name="Fazal, Bijan (LARC-E403)" userId="5c014546-b932-481d-8a39-ffd2b78a9a15" providerId="ADAL" clId="{790F5F1D-299D-4AA3-B06A-9896F98AEAD1}" dt="2025-09-09T14:30:40.525" v="1299" actId="20577"/>
        <pc:sldMkLst>
          <pc:docMk/>
          <pc:sldMk cId="1457254357" sldId="18427"/>
        </pc:sldMkLst>
        <pc:spChg chg="mod">
          <ac:chgData name="Fazal, Bijan (LARC-E403)" userId="5c014546-b932-481d-8a39-ffd2b78a9a15" providerId="ADAL" clId="{790F5F1D-299D-4AA3-B06A-9896F98AEAD1}" dt="2025-09-09T14:30:40.525" v="1299" actId="20577"/>
          <ac:spMkLst>
            <pc:docMk/>
            <pc:sldMk cId="1457254357" sldId="18427"/>
            <ac:spMk id="2" creationId="{6666F908-A280-EB45-9B7D-1751DEB2F208}"/>
          </ac:spMkLst>
        </pc:spChg>
      </pc:sldChg>
      <pc:sldChg chg="modSp mod">
        <pc:chgData name="Fazal, Bijan (LARC-E403)" userId="5c014546-b932-481d-8a39-ffd2b78a9a15" providerId="ADAL" clId="{790F5F1D-299D-4AA3-B06A-9896F98AEAD1}" dt="2025-09-09T14:31:34.999" v="1365" actId="20577"/>
        <pc:sldMkLst>
          <pc:docMk/>
          <pc:sldMk cId="1634097965" sldId="18588"/>
        </pc:sldMkLst>
        <pc:spChg chg="mod">
          <ac:chgData name="Fazal, Bijan (LARC-E403)" userId="5c014546-b932-481d-8a39-ffd2b78a9a15" providerId="ADAL" clId="{790F5F1D-299D-4AA3-B06A-9896F98AEAD1}" dt="2025-09-09T14:31:34.999" v="1365" actId="20577"/>
          <ac:spMkLst>
            <pc:docMk/>
            <pc:sldMk cId="1634097965" sldId="18588"/>
            <ac:spMk id="2" creationId="{9421A386-2D9C-4533-9F5F-96EB773F5ADB}"/>
          </ac:spMkLst>
        </pc:spChg>
      </pc:sldChg>
      <pc:sldChg chg="modSp mod">
        <pc:chgData name="Fazal, Bijan (LARC-E403)" userId="5c014546-b932-481d-8a39-ffd2b78a9a15" providerId="ADAL" clId="{790F5F1D-299D-4AA3-B06A-9896F98AEAD1}" dt="2025-09-09T14:14:48.743" v="856" actId="207"/>
        <pc:sldMkLst>
          <pc:docMk/>
          <pc:sldMk cId="2242651099" sldId="2098148963"/>
        </pc:sldMkLst>
        <pc:spChg chg="mod">
          <ac:chgData name="Fazal, Bijan (LARC-E403)" userId="5c014546-b932-481d-8a39-ffd2b78a9a15" providerId="ADAL" clId="{790F5F1D-299D-4AA3-B06A-9896F98AEAD1}" dt="2025-09-09T14:14:48.743" v="856" actId="207"/>
          <ac:spMkLst>
            <pc:docMk/>
            <pc:sldMk cId="2242651099" sldId="2098148963"/>
            <ac:spMk id="5" creationId="{28D73912-1A6A-9424-5EF9-FFE16ECC93EC}"/>
          </ac:spMkLst>
        </pc:spChg>
      </pc:sldChg>
      <pc:sldChg chg="addSp delSp modSp mod">
        <pc:chgData name="Fazal, Bijan (LARC-E403)" userId="5c014546-b932-481d-8a39-ffd2b78a9a15" providerId="ADAL" clId="{790F5F1D-299D-4AA3-B06A-9896F98AEAD1}" dt="2025-09-22T20:09:49.494" v="7335" actId="207"/>
        <pc:sldMkLst>
          <pc:docMk/>
          <pc:sldMk cId="930186252" sldId="2098148965"/>
        </pc:sldMkLst>
        <pc:spChg chg="add mod ord">
          <ac:chgData name="Fazal, Bijan (LARC-E403)" userId="5c014546-b932-481d-8a39-ffd2b78a9a15" providerId="ADAL" clId="{790F5F1D-299D-4AA3-B06A-9896F98AEAD1}" dt="2025-09-09T14:12:22.721" v="821" actId="14100"/>
          <ac:spMkLst>
            <pc:docMk/>
            <pc:sldMk cId="930186252" sldId="2098148965"/>
            <ac:spMk id="4" creationId="{7544AB7E-11B2-5FCD-517D-CA3D4BBB870F}"/>
          </ac:spMkLst>
        </pc:spChg>
        <pc:spChg chg="add mod">
          <ac:chgData name="Fazal, Bijan (LARC-E403)" userId="5c014546-b932-481d-8a39-ffd2b78a9a15" providerId="ADAL" clId="{790F5F1D-299D-4AA3-B06A-9896F98AEAD1}" dt="2025-09-09T14:14:00.511" v="850" actId="1076"/>
          <ac:spMkLst>
            <pc:docMk/>
            <pc:sldMk cId="930186252" sldId="2098148965"/>
            <ac:spMk id="5" creationId="{854450DD-1ACE-F675-9DA3-D2648964CA4B}"/>
          </ac:spMkLst>
        </pc:spChg>
        <pc:spChg chg="add del mod">
          <ac:chgData name="Fazal, Bijan (LARC-E403)" userId="5c014546-b932-481d-8a39-ffd2b78a9a15" providerId="ADAL" clId="{790F5F1D-299D-4AA3-B06A-9896F98AEAD1}" dt="2025-09-22T18:55:33.861" v="6985" actId="478"/>
          <ac:spMkLst>
            <pc:docMk/>
            <pc:sldMk cId="930186252" sldId="2098148965"/>
            <ac:spMk id="6" creationId="{9B2DA59B-28E2-A54F-541F-B9E885954CB5}"/>
          </ac:spMkLst>
        </pc:spChg>
        <pc:spChg chg="add del mod">
          <ac:chgData name="Fazal, Bijan (LARC-E403)" userId="5c014546-b932-481d-8a39-ffd2b78a9a15" providerId="ADAL" clId="{790F5F1D-299D-4AA3-B06A-9896F98AEAD1}" dt="2025-09-22T19:49:29.703" v="7086" actId="478"/>
          <ac:spMkLst>
            <pc:docMk/>
            <pc:sldMk cId="930186252" sldId="2098148965"/>
            <ac:spMk id="7" creationId="{7FFD1B5E-41CD-3AD9-708A-A588EFB128AB}"/>
          </ac:spMkLst>
        </pc:spChg>
        <pc:spChg chg="mod">
          <ac:chgData name="Fazal, Bijan (LARC-E403)" userId="5c014546-b932-481d-8a39-ffd2b78a9a15" providerId="ADAL" clId="{790F5F1D-299D-4AA3-B06A-9896F98AEAD1}" dt="2025-09-22T19:54:50.870" v="7166" actId="1076"/>
          <ac:spMkLst>
            <pc:docMk/>
            <pc:sldMk cId="930186252" sldId="2098148965"/>
            <ac:spMk id="13" creationId="{1219006A-629B-9215-FC00-AD4E85D86896}"/>
          </ac:spMkLst>
        </pc:spChg>
        <pc:spChg chg="del topLvl">
          <ac:chgData name="Fazal, Bijan (LARC-E403)" userId="5c014546-b932-481d-8a39-ffd2b78a9a15" providerId="ADAL" clId="{790F5F1D-299D-4AA3-B06A-9896F98AEAD1}" dt="2025-09-09T14:13:53.425" v="849" actId="478"/>
          <ac:spMkLst>
            <pc:docMk/>
            <pc:sldMk cId="930186252" sldId="2098148965"/>
            <ac:spMk id="15" creationId="{12CC6294-D88E-C18F-F3B9-11C091167757}"/>
          </ac:spMkLst>
        </pc:spChg>
        <pc:spChg chg="add mod">
          <ac:chgData name="Fazal, Bijan (LARC-E403)" userId="5c014546-b932-481d-8a39-ffd2b78a9a15" providerId="ADAL" clId="{790F5F1D-299D-4AA3-B06A-9896F98AEAD1}" dt="2025-09-22T20:09:49.494" v="7335" actId="207"/>
          <ac:spMkLst>
            <pc:docMk/>
            <pc:sldMk cId="930186252" sldId="2098148965"/>
            <ac:spMk id="15" creationId="{5589C867-4E73-3E92-42D9-AABB06285C2A}"/>
          </ac:spMkLst>
        </pc:spChg>
        <pc:spChg chg="mod ord topLvl">
          <ac:chgData name="Fazal, Bijan (LARC-E403)" userId="5c014546-b932-481d-8a39-ffd2b78a9a15" providerId="ADAL" clId="{790F5F1D-299D-4AA3-B06A-9896F98AEAD1}" dt="2025-09-09T14:14:14.645" v="851" actId="1076"/>
          <ac:spMkLst>
            <pc:docMk/>
            <pc:sldMk cId="930186252" sldId="2098148965"/>
            <ac:spMk id="25" creationId="{AA2FE9A6-E164-3738-4B9A-8F4BB0B378CC}"/>
          </ac:spMkLst>
        </pc:spChg>
        <pc:spChg chg="mod">
          <ac:chgData name="Fazal, Bijan (LARC-E403)" userId="5c014546-b932-481d-8a39-ffd2b78a9a15" providerId="ADAL" clId="{790F5F1D-299D-4AA3-B06A-9896F98AEAD1}" dt="2025-09-09T14:13:27.816" v="830" actId="1076"/>
          <ac:spMkLst>
            <pc:docMk/>
            <pc:sldMk cId="930186252" sldId="2098148965"/>
            <ac:spMk id="26" creationId="{BB4E09A9-1ED4-98D6-CB20-44D33F1C6B87}"/>
          </ac:spMkLst>
        </pc:spChg>
        <pc:spChg chg="add del mod">
          <ac:chgData name="Fazal, Bijan (LARC-E403)" userId="5c014546-b932-481d-8a39-ffd2b78a9a15" providerId="ADAL" clId="{790F5F1D-299D-4AA3-B06A-9896F98AEAD1}" dt="2025-09-22T19:52:29.467" v="7136" actId="478"/>
          <ac:spMkLst>
            <pc:docMk/>
            <pc:sldMk cId="930186252" sldId="2098148965"/>
            <ac:spMk id="31" creationId="{7B7D8F37-D4C5-0CAC-F637-02996A4295E3}"/>
          </ac:spMkLst>
        </pc:spChg>
        <pc:spChg chg="mod">
          <ac:chgData name="Fazal, Bijan (LARC-E403)" userId="5c014546-b932-481d-8a39-ffd2b78a9a15" providerId="ADAL" clId="{790F5F1D-299D-4AA3-B06A-9896F98AEAD1}" dt="2025-09-22T19:51:02.537" v="7117" actId="1076"/>
          <ac:spMkLst>
            <pc:docMk/>
            <pc:sldMk cId="930186252" sldId="2098148965"/>
            <ac:spMk id="32" creationId="{3525CDC0-85C6-5A93-8AF3-7730B899ED9C}"/>
          </ac:spMkLst>
        </pc:spChg>
        <pc:spChg chg="add mod">
          <ac:chgData name="Fazal, Bijan (LARC-E403)" userId="5c014546-b932-481d-8a39-ffd2b78a9a15" providerId="ADAL" clId="{790F5F1D-299D-4AA3-B06A-9896F98AEAD1}" dt="2025-09-22T20:09:49.494" v="7335" actId="207"/>
          <ac:spMkLst>
            <pc:docMk/>
            <pc:sldMk cId="930186252" sldId="2098148965"/>
            <ac:spMk id="33" creationId="{026BF1F7-09D2-3369-2042-39C95AD7D8A3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35" creationId="{8E6873DC-B8F3-04CA-37FF-3780D46171CC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36" creationId="{84E3549E-5908-5CF8-63E6-E0F22472F3D6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38" creationId="{BD0967FE-0107-236A-2A60-AFDDD3790CFE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40" creationId="{75C0B0BF-69CA-8D07-9B50-3C83094488B6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44" creationId="{2B4A2E54-4C93-0BCB-EE7B-93953C43D0FB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45" creationId="{40B5895F-C13D-16B1-3309-DC414330F397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47" creationId="{7A74943D-05F7-5235-7C3C-00E4055E1E08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48" creationId="{AF20529F-75D6-7E94-757D-EFA4C2AB5A81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50" creationId="{67FC6FE4-F8F0-13A3-50CF-6F23E8CD38BE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51" creationId="{9A82F127-D793-4A43-605B-B8569747329C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53" creationId="{453E7DE8-DA15-662D-A891-0B72D0B0FFC4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55" creationId="{4B8DA272-3B7A-64CF-F2A2-6FB740F8D743}"/>
          </ac:spMkLst>
        </pc:spChg>
        <pc:spChg chg="mod">
          <ac:chgData name="Fazal, Bijan (LARC-E403)" userId="5c014546-b932-481d-8a39-ffd2b78a9a15" providerId="ADAL" clId="{790F5F1D-299D-4AA3-B06A-9896F98AEAD1}" dt="2025-09-22T18:56:09.171" v="6991" actId="20577"/>
          <ac:spMkLst>
            <pc:docMk/>
            <pc:sldMk cId="930186252" sldId="2098148965"/>
            <ac:spMk id="56" creationId="{6335049F-2B62-C4B2-58C0-270E6717AC5A}"/>
          </ac:spMkLst>
        </pc:spChg>
        <pc:spChg chg="mod">
          <ac:chgData name="Fazal, Bijan (LARC-E403)" userId="5c014546-b932-481d-8a39-ffd2b78a9a15" providerId="ADAL" clId="{790F5F1D-299D-4AA3-B06A-9896F98AEAD1}" dt="2025-09-22T19:56:32.757" v="7187" actId="14100"/>
          <ac:spMkLst>
            <pc:docMk/>
            <pc:sldMk cId="930186252" sldId="2098148965"/>
            <ac:spMk id="57" creationId="{F48F774D-1B6D-929E-6DB1-AB76A5A95CAD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60" creationId="{C57D8A6F-F99E-6350-BC21-374043584ED2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61" creationId="{B6769B63-8877-FBE0-8CE0-260C86440EB4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62" creationId="{6B6EEA6B-857A-39AD-45E7-187A218D6D47}"/>
          </ac:spMkLst>
        </pc:spChg>
        <pc:spChg chg="add mod">
          <ac:chgData name="Fazal, Bijan (LARC-E403)" userId="5c014546-b932-481d-8a39-ffd2b78a9a15" providerId="ADAL" clId="{790F5F1D-299D-4AA3-B06A-9896F98AEAD1}" dt="2025-09-22T20:09:38.897" v="7334" actId="207"/>
          <ac:spMkLst>
            <pc:docMk/>
            <pc:sldMk cId="930186252" sldId="2098148965"/>
            <ac:spMk id="62" creationId="{C199B376-2664-20A3-D2C5-BE3759FB8703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63" creationId="{32323BD4-191E-8598-8E67-82649C3FA3F1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64" creationId="{6BE1DA41-949B-83F0-DFEA-D1B44C7EF5B8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65" creationId="{F3EAE5E6-45C8-7E11-3214-175F31B529D1}"/>
          </ac:spMkLst>
        </pc:spChg>
        <pc:spChg chg="add mod">
          <ac:chgData name="Fazal, Bijan (LARC-E403)" userId="5c014546-b932-481d-8a39-ffd2b78a9a15" providerId="ADAL" clId="{790F5F1D-299D-4AA3-B06A-9896F98AEAD1}" dt="2025-09-22T20:01:33.052" v="7239" actId="14861"/>
          <ac:spMkLst>
            <pc:docMk/>
            <pc:sldMk cId="930186252" sldId="2098148965"/>
            <ac:spMk id="68" creationId="{18116CD1-41EB-DBA9-8F55-8129B7E0134F}"/>
          </ac:spMkLst>
        </pc:spChg>
        <pc:spChg chg="add mod">
          <ac:chgData name="Fazal, Bijan (LARC-E403)" userId="5c014546-b932-481d-8a39-ffd2b78a9a15" providerId="ADAL" clId="{790F5F1D-299D-4AA3-B06A-9896F98AEAD1}" dt="2025-09-22T20:04:10.231" v="7276" actId="1076"/>
          <ac:spMkLst>
            <pc:docMk/>
            <pc:sldMk cId="930186252" sldId="2098148965"/>
            <ac:spMk id="69" creationId="{9CAFC86D-009C-A06E-B018-24BD9284723A}"/>
          </ac:spMkLst>
        </pc:spChg>
        <pc:spChg chg="add mod">
          <ac:chgData name="Fazal, Bijan (LARC-E403)" userId="5c014546-b932-481d-8a39-ffd2b78a9a15" providerId="ADAL" clId="{790F5F1D-299D-4AA3-B06A-9896F98AEAD1}" dt="2025-09-22T20:05:35.011" v="7311" actId="1076"/>
          <ac:spMkLst>
            <pc:docMk/>
            <pc:sldMk cId="930186252" sldId="2098148965"/>
            <ac:spMk id="70" creationId="{20BE91C1-E023-5379-0D3E-C25A99131D74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70" creationId="{AABABE7D-F483-3F5C-E6FD-CCE25BBD12A4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75" creationId="{E6FF6145-33C4-DEAC-A600-8DE456427287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78" creationId="{2B6126ED-3769-F9D5-97C4-B407672BD3F4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79" creationId="{BE534C65-D165-5D1F-6185-4B5ABA458B0B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80" creationId="{4C0FBAF4-6DFE-36A8-BB94-D7E4898EEBD7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81" creationId="{35AB55F5-8854-62AF-0C8F-7BC37D4A9EF3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86" creationId="{2F136F2A-01EB-27ED-74A2-344606C57784}"/>
          </ac:spMkLst>
        </pc:spChg>
        <pc:spChg chg="add mod">
          <ac:chgData name="Fazal, Bijan (LARC-E403)" userId="5c014546-b932-481d-8a39-ffd2b78a9a15" providerId="ADAL" clId="{790F5F1D-299D-4AA3-B06A-9896F98AEAD1}" dt="2025-09-22T20:09:49.494" v="7335" actId="207"/>
          <ac:spMkLst>
            <pc:docMk/>
            <pc:sldMk cId="930186252" sldId="2098148965"/>
            <ac:spMk id="86" creationId="{51E0F82B-3DB5-9E81-842A-A0607A71A300}"/>
          </ac:spMkLst>
        </pc:spChg>
        <pc:spChg chg="mod">
          <ac:chgData name="Fazal, Bijan (LARC-E403)" userId="5c014546-b932-481d-8a39-ffd2b78a9a15" providerId="ADAL" clId="{790F5F1D-299D-4AA3-B06A-9896F98AEAD1}" dt="2025-09-09T15:28:49.987" v="3069"/>
          <ac:spMkLst>
            <pc:docMk/>
            <pc:sldMk cId="930186252" sldId="2098148965"/>
            <ac:spMk id="87" creationId="{E9CAD26D-1DA7-A528-64ED-48CA61580B2A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01" creationId="{C5B65997-E255-72DA-9030-8FF2C5747C2C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02" creationId="{6F43A644-DFCD-2F29-3862-AA253EACE419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04" creationId="{BDAF1B33-C756-8AF1-92B9-32B582E91D07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05" creationId="{848626C8-CA9B-A9D5-0DB7-4EA1F54AC033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06" creationId="{120471C0-1751-971B-6DC0-09FE6FC23A77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07" creationId="{6A21E0A4-2DCE-2FCF-EEB6-E4B4C8A4A97B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08" creationId="{12DC52F4-B795-EEE2-D69F-F9165DAAE285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09" creationId="{FB9C388B-7F78-2976-BD28-D84293CA4B92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10" creationId="{5144ACD3-2729-6B52-DE4D-B5BD302E07FD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11" creationId="{30E0AA9C-2D7D-B6E5-2F31-FC7B1FEA4F8B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12" creationId="{7F542E5E-8457-67B2-7F31-096F7CA742DD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13" creationId="{C8E94B50-CB17-9C76-F429-9F2D71D3BE4D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14" creationId="{0F6B6C12-81D0-BDF5-F43B-245CBD549A14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15" creationId="{67D0EF5B-D700-EF4C-F7D9-BEE5E70C5CFF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16" creationId="{0CBF6B17-8ACD-E7FA-4797-02D59761B898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17" creationId="{1409EF95-A69B-90DE-9C59-EAD8169A19FE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18" creationId="{73562306-0CE4-C925-8F8D-C2D1BFD7DE52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19" creationId="{6061D7FB-3349-F93D-90A8-52918AD16BB2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24" creationId="{270390A6-6B18-4749-85B0-FD232724ACE9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29" creationId="{3D9D0B33-00E9-865F-D49E-07423BB0D65E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32" creationId="{0D5ADE7B-5178-958D-3080-8E1C49FAB45B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33" creationId="{3783C1E6-9982-28B4-184D-010274ACA4BD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34" creationId="{5638C894-6B1E-4B52-C261-EB63B5F6E9AB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35" creationId="{0FE5EC8B-45D0-8210-068A-BEE228BE59C2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40" creationId="{DA5565D8-E514-9091-CB05-94994960AD57}"/>
          </ac:spMkLst>
        </pc:spChg>
        <pc:spChg chg="mod">
          <ac:chgData name="Fazal, Bijan (LARC-E403)" userId="5c014546-b932-481d-8a39-ffd2b78a9a15" providerId="ADAL" clId="{790F5F1D-299D-4AA3-B06A-9896F98AEAD1}" dt="2025-09-09T15:31:11.581" v="3105" actId="207"/>
          <ac:spMkLst>
            <pc:docMk/>
            <pc:sldMk cId="930186252" sldId="2098148965"/>
            <ac:spMk id="141" creationId="{F2CC068D-122F-649E-BA37-5AF0ED2B9422}"/>
          </ac:spMkLst>
        </pc:spChg>
        <pc:grpChg chg="add mod">
          <ac:chgData name="Fazal, Bijan (LARC-E403)" userId="5c014546-b932-481d-8a39-ffd2b78a9a15" providerId="ADAL" clId="{790F5F1D-299D-4AA3-B06A-9896F98AEAD1}" dt="2025-09-09T15:28:53.525" v="3071" actId="14100"/>
          <ac:grpSpMkLst>
            <pc:docMk/>
            <pc:sldMk cId="930186252" sldId="2098148965"/>
            <ac:grpSpMk id="7" creationId="{CDB6BEB5-15E6-B66F-F294-C83A8B89DFAB}"/>
          </ac:grpSpMkLst>
        </pc:grpChg>
        <pc:grpChg chg="mod">
          <ac:chgData name="Fazal, Bijan (LARC-E403)" userId="5c014546-b932-481d-8a39-ffd2b78a9a15" providerId="ADAL" clId="{790F5F1D-299D-4AA3-B06A-9896F98AEAD1}" dt="2025-09-09T14:13:22.254" v="829" actId="1076"/>
          <ac:grpSpMkLst>
            <pc:docMk/>
            <pc:sldMk cId="930186252" sldId="2098148965"/>
            <ac:grpSpMk id="8" creationId="{83AA46EE-469E-5F88-FAC1-667CBF13C553}"/>
          </ac:grpSpMkLst>
        </pc:grpChg>
        <pc:grpChg chg="del mod">
          <ac:chgData name="Fazal, Bijan (LARC-E403)" userId="5c014546-b932-481d-8a39-ffd2b78a9a15" providerId="ADAL" clId="{790F5F1D-299D-4AA3-B06A-9896F98AEAD1}" dt="2025-09-09T14:13:53.425" v="849" actId="478"/>
          <ac:grpSpMkLst>
            <pc:docMk/>
            <pc:sldMk cId="930186252" sldId="2098148965"/>
            <ac:grpSpMk id="13" creationId="{BAFF22D1-08E3-80F8-E5EB-4D8C6BB9CA37}"/>
          </ac:grpSpMkLst>
        </pc:grpChg>
        <pc:grpChg chg="topLvl">
          <ac:chgData name="Fazal, Bijan (LARC-E403)" userId="5c014546-b932-481d-8a39-ffd2b78a9a15" providerId="ADAL" clId="{790F5F1D-299D-4AA3-B06A-9896F98AEAD1}" dt="2025-09-09T14:13:53.425" v="849" actId="478"/>
          <ac:grpSpMkLst>
            <pc:docMk/>
            <pc:sldMk cId="930186252" sldId="2098148965"/>
            <ac:grpSpMk id="14" creationId="{1E253915-851A-DA66-94E9-09F1B20BAC92}"/>
          </ac:grpSpMkLst>
        </pc:grpChg>
        <pc:grpChg chg="add del mod">
          <ac:chgData name="Fazal, Bijan (LARC-E403)" userId="5c014546-b932-481d-8a39-ffd2b78a9a15" providerId="ADAL" clId="{790F5F1D-299D-4AA3-B06A-9896F98AEAD1}" dt="2025-09-22T20:07:44.313" v="7318" actId="1076"/>
          <ac:grpSpMkLst>
            <pc:docMk/>
            <pc:sldMk cId="930186252" sldId="2098148965"/>
            <ac:grpSpMk id="22" creationId="{B454DF39-888D-9244-8260-601DDDD104F1}"/>
          </ac:grpSpMkLst>
        </pc:grpChg>
        <pc:grpChg chg="mod">
          <ac:chgData name="Fazal, Bijan (LARC-E403)" userId="5c014546-b932-481d-8a39-ffd2b78a9a15" providerId="ADAL" clId="{790F5F1D-299D-4AA3-B06A-9896F98AEAD1}" dt="2025-09-09T15:28:49.987" v="3069"/>
          <ac:grpSpMkLst>
            <pc:docMk/>
            <pc:sldMk cId="930186252" sldId="2098148965"/>
            <ac:grpSpMk id="72" creationId="{114519B6-AD00-9213-BE7E-6440349A4555}"/>
          </ac:grpSpMkLst>
        </pc:grpChg>
        <pc:grpChg chg="mod">
          <ac:chgData name="Fazal, Bijan (LARC-E403)" userId="5c014546-b932-481d-8a39-ffd2b78a9a15" providerId="ADAL" clId="{790F5F1D-299D-4AA3-B06A-9896F98AEAD1}" dt="2025-09-09T15:28:49.987" v="3069"/>
          <ac:grpSpMkLst>
            <pc:docMk/>
            <pc:sldMk cId="930186252" sldId="2098148965"/>
            <ac:grpSpMk id="74" creationId="{18BBEDC6-5555-4479-C696-B6497F281D38}"/>
          </ac:grpSpMkLst>
        </pc:grpChg>
        <pc:grpChg chg="mod">
          <ac:chgData name="Fazal, Bijan (LARC-E403)" userId="5c014546-b932-481d-8a39-ffd2b78a9a15" providerId="ADAL" clId="{790F5F1D-299D-4AA3-B06A-9896F98AEAD1}" dt="2025-09-09T15:28:49.987" v="3069"/>
          <ac:grpSpMkLst>
            <pc:docMk/>
            <pc:sldMk cId="930186252" sldId="2098148965"/>
            <ac:grpSpMk id="76" creationId="{9907E35C-9844-8BD2-FBAD-F21D0733199F}"/>
          </ac:grpSpMkLst>
        </pc:grpChg>
        <pc:grpChg chg="mod">
          <ac:chgData name="Fazal, Bijan (LARC-E403)" userId="5c014546-b932-481d-8a39-ffd2b78a9a15" providerId="ADAL" clId="{790F5F1D-299D-4AA3-B06A-9896F98AEAD1}" dt="2025-09-09T15:28:49.987" v="3069"/>
          <ac:grpSpMkLst>
            <pc:docMk/>
            <pc:sldMk cId="930186252" sldId="2098148965"/>
            <ac:grpSpMk id="77" creationId="{3CCA935C-B0A8-1736-05DB-1F7F8AC71D90}"/>
          </ac:grpSpMkLst>
        </pc:grpChg>
        <pc:grpChg chg="add mod">
          <ac:chgData name="Fazal, Bijan (LARC-E403)" userId="5c014546-b932-481d-8a39-ffd2b78a9a15" providerId="ADAL" clId="{790F5F1D-299D-4AA3-B06A-9896F98AEAD1}" dt="2025-09-09T15:31:11.581" v="3105" actId="207"/>
          <ac:grpSpMkLst>
            <pc:docMk/>
            <pc:sldMk cId="930186252" sldId="2098148965"/>
            <ac:grpSpMk id="90" creationId="{7BF01850-A934-F7E5-649E-FE2725567E0F}"/>
          </ac:grpSpMkLst>
        </pc:grpChg>
        <pc:grpChg chg="mod">
          <ac:chgData name="Fazal, Bijan (LARC-E403)" userId="5c014546-b932-481d-8a39-ffd2b78a9a15" providerId="ADAL" clId="{790F5F1D-299D-4AA3-B06A-9896F98AEAD1}" dt="2025-09-09T15:31:11.581" v="3105" actId="207"/>
          <ac:grpSpMkLst>
            <pc:docMk/>
            <pc:sldMk cId="930186252" sldId="2098148965"/>
            <ac:grpSpMk id="126" creationId="{6787E506-967B-2C3D-5322-1B006E8368F6}"/>
          </ac:grpSpMkLst>
        </pc:grpChg>
        <pc:grpChg chg="mod">
          <ac:chgData name="Fazal, Bijan (LARC-E403)" userId="5c014546-b932-481d-8a39-ffd2b78a9a15" providerId="ADAL" clId="{790F5F1D-299D-4AA3-B06A-9896F98AEAD1}" dt="2025-09-09T15:31:11.581" v="3105" actId="207"/>
          <ac:grpSpMkLst>
            <pc:docMk/>
            <pc:sldMk cId="930186252" sldId="2098148965"/>
            <ac:grpSpMk id="128" creationId="{07897AB6-D50A-E728-16E3-E72C6C6B1A5A}"/>
          </ac:grpSpMkLst>
        </pc:grpChg>
        <pc:grpChg chg="mod">
          <ac:chgData name="Fazal, Bijan (LARC-E403)" userId="5c014546-b932-481d-8a39-ffd2b78a9a15" providerId="ADAL" clId="{790F5F1D-299D-4AA3-B06A-9896F98AEAD1}" dt="2025-09-09T15:31:11.581" v="3105" actId="207"/>
          <ac:grpSpMkLst>
            <pc:docMk/>
            <pc:sldMk cId="930186252" sldId="2098148965"/>
            <ac:grpSpMk id="130" creationId="{D46E8710-BB93-4A02-F5AE-035D0999ADFB}"/>
          </ac:grpSpMkLst>
        </pc:grpChg>
        <pc:grpChg chg="mod">
          <ac:chgData name="Fazal, Bijan (LARC-E403)" userId="5c014546-b932-481d-8a39-ffd2b78a9a15" providerId="ADAL" clId="{790F5F1D-299D-4AA3-B06A-9896F98AEAD1}" dt="2025-09-09T15:31:11.581" v="3105" actId="207"/>
          <ac:grpSpMkLst>
            <pc:docMk/>
            <pc:sldMk cId="930186252" sldId="2098148965"/>
            <ac:grpSpMk id="131" creationId="{92017F2C-14EC-C586-C663-CC6664EC9CCA}"/>
          </ac:grpSpMkLst>
        </pc:grpChg>
        <pc:picChg chg="add mod">
          <ac:chgData name="Fazal, Bijan (LARC-E403)" userId="5c014546-b932-481d-8a39-ffd2b78a9a15" providerId="ADAL" clId="{790F5F1D-299D-4AA3-B06A-9896F98AEAD1}" dt="2025-09-09T14:13:06.134" v="828" actId="1076"/>
          <ac:picMkLst>
            <pc:docMk/>
            <pc:sldMk cId="930186252" sldId="2098148965"/>
            <ac:picMk id="2" creationId="{761619CE-E947-0A56-06E2-4F7DF27EDEC5}"/>
          </ac:picMkLst>
        </pc:picChg>
        <pc:picChg chg="mod">
          <ac:chgData name="Fazal, Bijan (LARC-E403)" userId="5c014546-b932-481d-8a39-ffd2b78a9a15" providerId="ADAL" clId="{790F5F1D-299D-4AA3-B06A-9896F98AEAD1}" dt="2025-09-09T14:07:38.780" v="787" actId="1076"/>
          <ac:picMkLst>
            <pc:docMk/>
            <pc:sldMk cId="930186252" sldId="2098148965"/>
            <ac:picMk id="10" creationId="{AC4C24FD-D8DA-2EFB-15C9-B5B7F74DD463}"/>
          </ac:picMkLst>
        </pc:picChg>
        <pc:picChg chg="mod">
          <ac:chgData name="Fazal, Bijan (LARC-E403)" userId="5c014546-b932-481d-8a39-ffd2b78a9a15" providerId="ADAL" clId="{790F5F1D-299D-4AA3-B06A-9896F98AEAD1}" dt="2025-09-09T15:28:49.987" v="3069"/>
          <ac:picMkLst>
            <pc:docMk/>
            <pc:sldMk cId="930186252" sldId="2098148965"/>
            <ac:picMk id="17" creationId="{DC77323B-4C72-6818-C4E5-700B689FA856}"/>
          </ac:picMkLst>
        </pc:picChg>
        <pc:picChg chg="mod">
          <ac:chgData name="Fazal, Bijan (LARC-E403)" userId="5c014546-b932-481d-8a39-ffd2b78a9a15" providerId="ADAL" clId="{790F5F1D-299D-4AA3-B06A-9896F98AEAD1}" dt="2025-09-09T15:28:49.987" v="3069"/>
          <ac:picMkLst>
            <pc:docMk/>
            <pc:sldMk cId="930186252" sldId="2098148965"/>
            <ac:picMk id="18" creationId="{4C4897EB-2E76-779D-38CD-A5D021FD1E42}"/>
          </ac:picMkLst>
        </pc:picChg>
        <pc:picChg chg="mod">
          <ac:chgData name="Fazal, Bijan (LARC-E403)" userId="5c014546-b932-481d-8a39-ffd2b78a9a15" providerId="ADAL" clId="{790F5F1D-299D-4AA3-B06A-9896F98AEAD1}" dt="2025-09-09T15:28:49.987" v="3069"/>
          <ac:picMkLst>
            <pc:docMk/>
            <pc:sldMk cId="930186252" sldId="2098148965"/>
            <ac:picMk id="19" creationId="{BDFEDE54-A894-B115-D766-9EA9D083B87A}"/>
          </ac:picMkLst>
        </pc:picChg>
        <pc:picChg chg="add del mod topLvl">
          <ac:chgData name="Fazal, Bijan (LARC-E403)" userId="5c014546-b932-481d-8a39-ffd2b78a9a15" providerId="ADAL" clId="{790F5F1D-299D-4AA3-B06A-9896F98AEAD1}" dt="2025-09-09T14:10:12.631" v="806" actId="2085"/>
          <ac:picMkLst>
            <pc:docMk/>
            <pc:sldMk cId="930186252" sldId="2098148965"/>
            <ac:picMk id="23" creationId="{56DB6F15-353C-9029-728C-932E33D78ED6}"/>
          </ac:picMkLst>
        </pc:picChg>
        <pc:picChg chg="mod topLvl">
          <ac:chgData name="Fazal, Bijan (LARC-E403)" userId="5c014546-b932-481d-8a39-ffd2b78a9a15" providerId="ADAL" clId="{790F5F1D-299D-4AA3-B06A-9896F98AEAD1}" dt="2025-09-22T20:07:52.672" v="7319" actId="1076"/>
          <ac:picMkLst>
            <pc:docMk/>
            <pc:sldMk cId="930186252" sldId="2098148965"/>
            <ac:picMk id="24" creationId="{16A462B5-8E53-82CB-DDC2-D46E932DB408}"/>
          </ac:picMkLst>
        </pc:picChg>
        <pc:picChg chg="mod">
          <ac:chgData name="Fazal, Bijan (LARC-E403)" userId="5c014546-b932-481d-8a39-ffd2b78a9a15" providerId="ADAL" clId="{790F5F1D-299D-4AA3-B06A-9896F98AEAD1}" dt="2025-09-09T15:28:49.987" v="3069"/>
          <ac:picMkLst>
            <pc:docMk/>
            <pc:sldMk cId="930186252" sldId="2098148965"/>
            <ac:picMk id="29" creationId="{91B02DDA-B14C-7737-9AE2-67BD1AAB71B2}"/>
          </ac:picMkLst>
        </pc:picChg>
        <pc:picChg chg="mod">
          <ac:chgData name="Fazal, Bijan (LARC-E403)" userId="5c014546-b932-481d-8a39-ffd2b78a9a15" providerId="ADAL" clId="{790F5F1D-299D-4AA3-B06A-9896F98AEAD1}" dt="2025-09-09T15:28:49.987" v="3069"/>
          <ac:picMkLst>
            <pc:docMk/>
            <pc:sldMk cId="930186252" sldId="2098148965"/>
            <ac:picMk id="30" creationId="{40895981-1762-C592-3B1F-81FE82A1A159}"/>
          </ac:picMkLst>
        </pc:picChg>
        <pc:picChg chg="mod">
          <ac:chgData name="Fazal, Bijan (LARC-E403)" userId="5c014546-b932-481d-8a39-ffd2b78a9a15" providerId="ADAL" clId="{790F5F1D-299D-4AA3-B06A-9896F98AEAD1}" dt="2025-09-09T15:28:49.987" v="3069"/>
          <ac:picMkLst>
            <pc:docMk/>
            <pc:sldMk cId="930186252" sldId="2098148965"/>
            <ac:picMk id="31" creationId="{5DE80B17-4BC3-CD57-DB6F-C260F85C06D6}"/>
          </ac:picMkLst>
        </pc:picChg>
        <pc:picChg chg="mod">
          <ac:chgData name="Fazal, Bijan (LARC-E403)" userId="5c014546-b932-481d-8a39-ffd2b78a9a15" providerId="ADAL" clId="{790F5F1D-299D-4AA3-B06A-9896F98AEAD1}" dt="2025-09-09T15:28:49.987" v="3069"/>
          <ac:picMkLst>
            <pc:docMk/>
            <pc:sldMk cId="930186252" sldId="2098148965"/>
            <ac:picMk id="33" creationId="{9287A0E8-7B0F-EDBC-EA0A-AEC867988822}"/>
          </ac:picMkLst>
        </pc:picChg>
        <pc:picChg chg="mod">
          <ac:chgData name="Fazal, Bijan (LARC-E403)" userId="5c014546-b932-481d-8a39-ffd2b78a9a15" providerId="ADAL" clId="{790F5F1D-299D-4AA3-B06A-9896F98AEAD1}" dt="2025-09-09T15:28:49.987" v="3069"/>
          <ac:picMkLst>
            <pc:docMk/>
            <pc:sldMk cId="930186252" sldId="2098148965"/>
            <ac:picMk id="66" creationId="{DCAB999C-05B6-FA5A-2BAC-2D50A3238576}"/>
          </ac:picMkLst>
        </pc:picChg>
        <pc:picChg chg="mod">
          <ac:chgData name="Fazal, Bijan (LARC-E403)" userId="5c014546-b932-481d-8a39-ffd2b78a9a15" providerId="ADAL" clId="{790F5F1D-299D-4AA3-B06A-9896F98AEAD1}" dt="2025-09-09T15:28:49.987" v="3069"/>
          <ac:picMkLst>
            <pc:docMk/>
            <pc:sldMk cId="930186252" sldId="2098148965"/>
            <ac:picMk id="67" creationId="{F0355153-D82B-ECB8-81FF-DAF240591CFB}"/>
          </ac:picMkLst>
        </pc:picChg>
        <pc:picChg chg="mod">
          <ac:chgData name="Fazal, Bijan (LARC-E403)" userId="5c014546-b932-481d-8a39-ffd2b78a9a15" providerId="ADAL" clId="{790F5F1D-299D-4AA3-B06A-9896F98AEAD1}" dt="2025-09-09T15:28:49.987" v="3069"/>
          <ac:picMkLst>
            <pc:docMk/>
            <pc:sldMk cId="930186252" sldId="2098148965"/>
            <ac:picMk id="68" creationId="{7A8C080B-D1FD-2CF9-7991-4348E8F967C4}"/>
          </ac:picMkLst>
        </pc:picChg>
        <pc:picChg chg="mod">
          <ac:chgData name="Fazal, Bijan (LARC-E403)" userId="5c014546-b932-481d-8a39-ffd2b78a9a15" providerId="ADAL" clId="{790F5F1D-299D-4AA3-B06A-9896F98AEAD1}" dt="2025-09-09T15:28:49.987" v="3069"/>
          <ac:picMkLst>
            <pc:docMk/>
            <pc:sldMk cId="930186252" sldId="2098148965"/>
            <ac:picMk id="69" creationId="{3801D3FF-E1A2-3EC4-794B-D8D6112FB671}"/>
          </ac:picMkLst>
        </pc:picChg>
        <pc:picChg chg="mod">
          <ac:chgData name="Fazal, Bijan (LARC-E403)" userId="5c014546-b932-481d-8a39-ffd2b78a9a15" providerId="ADAL" clId="{790F5F1D-299D-4AA3-B06A-9896F98AEAD1}" dt="2025-09-09T15:28:49.987" v="3069"/>
          <ac:picMkLst>
            <pc:docMk/>
            <pc:sldMk cId="930186252" sldId="2098148965"/>
            <ac:picMk id="71" creationId="{DC3EA361-537D-DFD0-B190-A429F896EBC4}"/>
          </ac:picMkLst>
        </pc:picChg>
        <pc:picChg chg="mod">
          <ac:chgData name="Fazal, Bijan (LARC-E403)" userId="5c014546-b932-481d-8a39-ffd2b78a9a15" providerId="ADAL" clId="{790F5F1D-299D-4AA3-B06A-9896F98AEAD1}" dt="2025-09-09T15:28:49.987" v="3069"/>
          <ac:picMkLst>
            <pc:docMk/>
            <pc:sldMk cId="930186252" sldId="2098148965"/>
            <ac:picMk id="73" creationId="{16FD9859-80C3-42B6-22F4-B52AA7A8D31D}"/>
          </ac:picMkLst>
        </pc:picChg>
        <pc:picChg chg="mod">
          <ac:chgData name="Fazal, Bijan (LARC-E403)" userId="5c014546-b932-481d-8a39-ffd2b78a9a15" providerId="ADAL" clId="{790F5F1D-299D-4AA3-B06A-9896F98AEAD1}" dt="2025-09-09T15:28:49.987" v="3069"/>
          <ac:picMkLst>
            <pc:docMk/>
            <pc:sldMk cId="930186252" sldId="2098148965"/>
            <ac:picMk id="82" creationId="{6843374C-C101-96BC-38E5-ABDA3FCB8401}"/>
          </ac:picMkLst>
        </pc:picChg>
        <pc:picChg chg="mod">
          <ac:chgData name="Fazal, Bijan (LARC-E403)" userId="5c014546-b932-481d-8a39-ffd2b78a9a15" providerId="ADAL" clId="{790F5F1D-299D-4AA3-B06A-9896F98AEAD1}" dt="2025-09-09T15:28:49.987" v="3069"/>
          <ac:picMkLst>
            <pc:docMk/>
            <pc:sldMk cId="930186252" sldId="2098148965"/>
            <ac:picMk id="83" creationId="{E3B525A9-D7FE-DAED-7774-FE4174ACAC7A}"/>
          </ac:picMkLst>
        </pc:picChg>
        <pc:picChg chg="mod">
          <ac:chgData name="Fazal, Bijan (LARC-E403)" userId="5c014546-b932-481d-8a39-ffd2b78a9a15" providerId="ADAL" clId="{790F5F1D-299D-4AA3-B06A-9896F98AEAD1}" dt="2025-09-09T15:28:49.987" v="3069"/>
          <ac:picMkLst>
            <pc:docMk/>
            <pc:sldMk cId="930186252" sldId="2098148965"/>
            <ac:picMk id="84" creationId="{A4D50167-D1E6-441A-892E-0E34D9C6FD50}"/>
          </ac:picMkLst>
        </pc:picChg>
        <pc:picChg chg="mod">
          <ac:chgData name="Fazal, Bijan (LARC-E403)" userId="5c014546-b932-481d-8a39-ffd2b78a9a15" providerId="ADAL" clId="{790F5F1D-299D-4AA3-B06A-9896F98AEAD1}" dt="2025-09-09T15:28:49.987" v="3069"/>
          <ac:picMkLst>
            <pc:docMk/>
            <pc:sldMk cId="930186252" sldId="2098148965"/>
            <ac:picMk id="85" creationId="{D806CFFB-4583-FAB9-D3D5-1304EDCD3080}"/>
          </ac:picMkLst>
        </pc:picChg>
        <pc:picChg chg="mod">
          <ac:chgData name="Fazal, Bijan (LARC-E403)" userId="5c014546-b932-481d-8a39-ffd2b78a9a15" providerId="ADAL" clId="{790F5F1D-299D-4AA3-B06A-9896F98AEAD1}" dt="2025-09-09T15:28:49.987" v="3069"/>
          <ac:picMkLst>
            <pc:docMk/>
            <pc:sldMk cId="930186252" sldId="2098148965"/>
            <ac:picMk id="88" creationId="{AFB2D238-511B-D5A4-806A-F819E17DFC57}"/>
          </ac:picMkLst>
        </pc:picChg>
        <pc:picChg chg="mod">
          <ac:chgData name="Fazal, Bijan (LARC-E403)" userId="5c014546-b932-481d-8a39-ffd2b78a9a15" providerId="ADAL" clId="{790F5F1D-299D-4AA3-B06A-9896F98AEAD1}" dt="2025-09-09T15:28:49.987" v="3069"/>
          <ac:picMkLst>
            <pc:docMk/>
            <pc:sldMk cId="930186252" sldId="2098148965"/>
            <ac:picMk id="89" creationId="{D48E4AAB-B6D3-B904-D367-51DF147CA805}"/>
          </ac:picMkLst>
        </pc:picChg>
        <pc:picChg chg="mod">
          <ac:chgData name="Fazal, Bijan (LARC-E403)" userId="5c014546-b932-481d-8a39-ffd2b78a9a15" providerId="ADAL" clId="{790F5F1D-299D-4AA3-B06A-9896F98AEAD1}" dt="2025-09-09T15:31:11.581" v="3105" actId="207"/>
          <ac:picMkLst>
            <pc:docMk/>
            <pc:sldMk cId="930186252" sldId="2098148965"/>
            <ac:picMk id="91" creationId="{0C78327A-39B9-1071-8C4F-FC648661EA3D}"/>
          </ac:picMkLst>
        </pc:picChg>
        <pc:picChg chg="mod">
          <ac:chgData name="Fazal, Bijan (LARC-E403)" userId="5c014546-b932-481d-8a39-ffd2b78a9a15" providerId="ADAL" clId="{790F5F1D-299D-4AA3-B06A-9896F98AEAD1}" dt="2025-09-09T15:31:11.581" v="3105" actId="207"/>
          <ac:picMkLst>
            <pc:docMk/>
            <pc:sldMk cId="930186252" sldId="2098148965"/>
            <ac:picMk id="92" creationId="{45ADC032-AC72-BB57-00D8-62159B2B4269}"/>
          </ac:picMkLst>
        </pc:picChg>
        <pc:picChg chg="mod">
          <ac:chgData name="Fazal, Bijan (LARC-E403)" userId="5c014546-b932-481d-8a39-ffd2b78a9a15" providerId="ADAL" clId="{790F5F1D-299D-4AA3-B06A-9896F98AEAD1}" dt="2025-09-09T15:31:11.581" v="3105" actId="207"/>
          <ac:picMkLst>
            <pc:docMk/>
            <pc:sldMk cId="930186252" sldId="2098148965"/>
            <ac:picMk id="93" creationId="{8B0A815B-FDF0-93A6-B8F0-CBCBCD2572B4}"/>
          </ac:picMkLst>
        </pc:picChg>
        <pc:picChg chg="mod">
          <ac:chgData name="Fazal, Bijan (LARC-E403)" userId="5c014546-b932-481d-8a39-ffd2b78a9a15" providerId="ADAL" clId="{790F5F1D-299D-4AA3-B06A-9896F98AEAD1}" dt="2025-09-09T15:31:11.581" v="3105" actId="207"/>
          <ac:picMkLst>
            <pc:docMk/>
            <pc:sldMk cId="930186252" sldId="2098148965"/>
            <ac:picMk id="97" creationId="{11FA254E-4713-2E19-6F91-BFADFDC9F0A6}"/>
          </ac:picMkLst>
        </pc:picChg>
        <pc:picChg chg="mod">
          <ac:chgData name="Fazal, Bijan (LARC-E403)" userId="5c014546-b932-481d-8a39-ffd2b78a9a15" providerId="ADAL" clId="{790F5F1D-299D-4AA3-B06A-9896F98AEAD1}" dt="2025-09-09T15:31:11.581" v="3105" actId="207"/>
          <ac:picMkLst>
            <pc:docMk/>
            <pc:sldMk cId="930186252" sldId="2098148965"/>
            <ac:picMk id="98" creationId="{0DE16786-7567-8CCB-D8F8-8C38F4978C23}"/>
          </ac:picMkLst>
        </pc:picChg>
        <pc:picChg chg="mod">
          <ac:chgData name="Fazal, Bijan (LARC-E403)" userId="5c014546-b932-481d-8a39-ffd2b78a9a15" providerId="ADAL" clId="{790F5F1D-299D-4AA3-B06A-9896F98AEAD1}" dt="2025-09-09T15:31:11.581" v="3105" actId="207"/>
          <ac:picMkLst>
            <pc:docMk/>
            <pc:sldMk cId="930186252" sldId="2098148965"/>
            <ac:picMk id="99" creationId="{D45AA575-FB38-7221-7114-469EB67720C9}"/>
          </ac:picMkLst>
        </pc:picChg>
        <pc:picChg chg="mod">
          <ac:chgData name="Fazal, Bijan (LARC-E403)" userId="5c014546-b932-481d-8a39-ffd2b78a9a15" providerId="ADAL" clId="{790F5F1D-299D-4AA3-B06A-9896F98AEAD1}" dt="2025-09-09T15:31:11.581" v="3105" actId="207"/>
          <ac:picMkLst>
            <pc:docMk/>
            <pc:sldMk cId="930186252" sldId="2098148965"/>
            <ac:picMk id="100" creationId="{F894A915-822F-A657-DE3A-E26271EB66E6}"/>
          </ac:picMkLst>
        </pc:picChg>
        <pc:picChg chg="mod">
          <ac:chgData name="Fazal, Bijan (LARC-E403)" userId="5c014546-b932-481d-8a39-ffd2b78a9a15" providerId="ADAL" clId="{790F5F1D-299D-4AA3-B06A-9896F98AEAD1}" dt="2025-09-09T15:31:11.581" v="3105" actId="207"/>
          <ac:picMkLst>
            <pc:docMk/>
            <pc:sldMk cId="930186252" sldId="2098148965"/>
            <ac:picMk id="120" creationId="{16B5D7E2-804F-26AB-37E7-939D1CDF7AEB}"/>
          </ac:picMkLst>
        </pc:picChg>
        <pc:picChg chg="mod">
          <ac:chgData name="Fazal, Bijan (LARC-E403)" userId="5c014546-b932-481d-8a39-ffd2b78a9a15" providerId="ADAL" clId="{790F5F1D-299D-4AA3-B06A-9896F98AEAD1}" dt="2025-09-09T15:31:11.581" v="3105" actId="207"/>
          <ac:picMkLst>
            <pc:docMk/>
            <pc:sldMk cId="930186252" sldId="2098148965"/>
            <ac:picMk id="121" creationId="{703FAB7F-6063-C7AF-9CD9-D17890F70BF2}"/>
          </ac:picMkLst>
        </pc:picChg>
        <pc:picChg chg="mod">
          <ac:chgData name="Fazal, Bijan (LARC-E403)" userId="5c014546-b932-481d-8a39-ffd2b78a9a15" providerId="ADAL" clId="{790F5F1D-299D-4AA3-B06A-9896F98AEAD1}" dt="2025-09-09T15:31:11.581" v="3105" actId="207"/>
          <ac:picMkLst>
            <pc:docMk/>
            <pc:sldMk cId="930186252" sldId="2098148965"/>
            <ac:picMk id="122" creationId="{620DDCFA-46AE-FEF0-D7CE-8AC7A40342AF}"/>
          </ac:picMkLst>
        </pc:picChg>
        <pc:picChg chg="mod">
          <ac:chgData name="Fazal, Bijan (LARC-E403)" userId="5c014546-b932-481d-8a39-ffd2b78a9a15" providerId="ADAL" clId="{790F5F1D-299D-4AA3-B06A-9896F98AEAD1}" dt="2025-09-09T15:31:11.581" v="3105" actId="207"/>
          <ac:picMkLst>
            <pc:docMk/>
            <pc:sldMk cId="930186252" sldId="2098148965"/>
            <ac:picMk id="123" creationId="{2371EB53-C41C-E338-B6E2-694F14631F78}"/>
          </ac:picMkLst>
        </pc:picChg>
        <pc:picChg chg="mod">
          <ac:chgData name="Fazal, Bijan (LARC-E403)" userId="5c014546-b932-481d-8a39-ffd2b78a9a15" providerId="ADAL" clId="{790F5F1D-299D-4AA3-B06A-9896F98AEAD1}" dt="2025-09-09T15:31:11.581" v="3105" actId="207"/>
          <ac:picMkLst>
            <pc:docMk/>
            <pc:sldMk cId="930186252" sldId="2098148965"/>
            <ac:picMk id="125" creationId="{6DD1EE2D-9948-C6E6-C13B-C51F47CB3211}"/>
          </ac:picMkLst>
        </pc:picChg>
        <pc:picChg chg="mod">
          <ac:chgData name="Fazal, Bijan (LARC-E403)" userId="5c014546-b932-481d-8a39-ffd2b78a9a15" providerId="ADAL" clId="{790F5F1D-299D-4AA3-B06A-9896F98AEAD1}" dt="2025-09-09T15:31:11.581" v="3105" actId="207"/>
          <ac:picMkLst>
            <pc:docMk/>
            <pc:sldMk cId="930186252" sldId="2098148965"/>
            <ac:picMk id="127" creationId="{5DC1CFED-31DC-3490-41D1-5E4E6552255D}"/>
          </ac:picMkLst>
        </pc:picChg>
        <pc:picChg chg="mod">
          <ac:chgData name="Fazal, Bijan (LARC-E403)" userId="5c014546-b932-481d-8a39-ffd2b78a9a15" providerId="ADAL" clId="{790F5F1D-299D-4AA3-B06A-9896F98AEAD1}" dt="2025-09-09T15:31:11.581" v="3105" actId="207"/>
          <ac:picMkLst>
            <pc:docMk/>
            <pc:sldMk cId="930186252" sldId="2098148965"/>
            <ac:picMk id="136" creationId="{C4DB4552-45FF-3E3C-D074-A9B74DE6E576}"/>
          </ac:picMkLst>
        </pc:picChg>
        <pc:picChg chg="mod">
          <ac:chgData name="Fazal, Bijan (LARC-E403)" userId="5c014546-b932-481d-8a39-ffd2b78a9a15" providerId="ADAL" clId="{790F5F1D-299D-4AA3-B06A-9896F98AEAD1}" dt="2025-09-09T15:31:11.581" v="3105" actId="207"/>
          <ac:picMkLst>
            <pc:docMk/>
            <pc:sldMk cId="930186252" sldId="2098148965"/>
            <ac:picMk id="137" creationId="{CA3BF4EA-4039-286D-854F-F6BD64253FC6}"/>
          </ac:picMkLst>
        </pc:picChg>
        <pc:picChg chg="mod">
          <ac:chgData name="Fazal, Bijan (LARC-E403)" userId="5c014546-b932-481d-8a39-ffd2b78a9a15" providerId="ADAL" clId="{790F5F1D-299D-4AA3-B06A-9896F98AEAD1}" dt="2025-09-09T15:31:11.581" v="3105" actId="207"/>
          <ac:picMkLst>
            <pc:docMk/>
            <pc:sldMk cId="930186252" sldId="2098148965"/>
            <ac:picMk id="138" creationId="{F6C5EE78-C930-D764-8A8F-8A09BD536A2A}"/>
          </ac:picMkLst>
        </pc:picChg>
        <pc:picChg chg="mod">
          <ac:chgData name="Fazal, Bijan (LARC-E403)" userId="5c014546-b932-481d-8a39-ffd2b78a9a15" providerId="ADAL" clId="{790F5F1D-299D-4AA3-B06A-9896F98AEAD1}" dt="2025-09-09T15:31:11.581" v="3105" actId="207"/>
          <ac:picMkLst>
            <pc:docMk/>
            <pc:sldMk cId="930186252" sldId="2098148965"/>
            <ac:picMk id="139" creationId="{A6BFE97E-BB50-6E9B-80E5-79062A857658}"/>
          </ac:picMkLst>
        </pc:picChg>
        <pc:picChg chg="mod">
          <ac:chgData name="Fazal, Bijan (LARC-E403)" userId="5c014546-b932-481d-8a39-ffd2b78a9a15" providerId="ADAL" clId="{790F5F1D-299D-4AA3-B06A-9896F98AEAD1}" dt="2025-09-09T15:31:11.581" v="3105" actId="207"/>
          <ac:picMkLst>
            <pc:docMk/>
            <pc:sldMk cId="930186252" sldId="2098148965"/>
            <ac:picMk id="142" creationId="{2A5CDC2D-B9CA-FCFB-ADBD-3F6B3F1056E8}"/>
          </ac:picMkLst>
        </pc:picChg>
        <pc:picChg chg="mod">
          <ac:chgData name="Fazal, Bijan (LARC-E403)" userId="5c014546-b932-481d-8a39-ffd2b78a9a15" providerId="ADAL" clId="{790F5F1D-299D-4AA3-B06A-9896F98AEAD1}" dt="2025-09-09T15:31:11.581" v="3105" actId="207"/>
          <ac:picMkLst>
            <pc:docMk/>
            <pc:sldMk cId="930186252" sldId="2098148965"/>
            <ac:picMk id="143" creationId="{1B71EC43-D250-7797-F174-769723A722EA}"/>
          </ac:picMkLst>
        </pc:picChg>
        <pc:cxnChg chg="mod">
          <ac:chgData name="Fazal, Bijan (LARC-E403)" userId="5c014546-b932-481d-8a39-ffd2b78a9a15" providerId="ADAL" clId="{790F5F1D-299D-4AA3-B06A-9896F98AEAD1}" dt="2025-09-09T15:28:49.987" v="3069"/>
          <ac:cxnSpMkLst>
            <pc:docMk/>
            <pc:sldMk cId="930186252" sldId="2098148965"/>
            <ac:cxnSpMk id="21" creationId="{20056E34-5D9D-ECEF-41C6-2270F04E0777}"/>
          </ac:cxnSpMkLst>
        </pc:cxnChg>
        <pc:cxnChg chg="mod">
          <ac:chgData name="Fazal, Bijan (LARC-E403)" userId="5c014546-b932-481d-8a39-ffd2b78a9a15" providerId="ADAL" clId="{790F5F1D-299D-4AA3-B06A-9896F98AEAD1}" dt="2025-09-09T15:28:49.987" v="3069"/>
          <ac:cxnSpMkLst>
            <pc:docMk/>
            <pc:sldMk cId="930186252" sldId="2098148965"/>
            <ac:cxnSpMk id="27" creationId="{C6C89FC6-E301-9B4E-4ED2-D53BE22F650B}"/>
          </ac:cxnSpMkLst>
        </pc:cxnChg>
        <pc:cxnChg chg="mod">
          <ac:chgData name="Fazal, Bijan (LARC-E403)" userId="5c014546-b932-481d-8a39-ffd2b78a9a15" providerId="ADAL" clId="{790F5F1D-299D-4AA3-B06A-9896F98AEAD1}" dt="2025-09-09T15:28:49.987" v="3069"/>
          <ac:cxnSpMkLst>
            <pc:docMk/>
            <pc:sldMk cId="930186252" sldId="2098148965"/>
            <ac:cxnSpMk id="28" creationId="{61E7F84D-CD53-6A2A-504A-BACB8AFF6F7F}"/>
          </ac:cxnSpMkLst>
        </pc:cxnChg>
        <pc:cxnChg chg="mod">
          <ac:chgData name="Fazal, Bijan (LARC-E403)" userId="5c014546-b932-481d-8a39-ffd2b78a9a15" providerId="ADAL" clId="{790F5F1D-299D-4AA3-B06A-9896F98AEAD1}" dt="2025-09-22T19:54:38.618" v="7164" actId="692"/>
          <ac:cxnSpMkLst>
            <pc:docMk/>
            <pc:sldMk cId="930186252" sldId="2098148965"/>
            <ac:cxnSpMk id="34" creationId="{8B7889FD-BF98-BC8E-E3D1-335C9D8A5B4A}"/>
          </ac:cxnSpMkLst>
        </pc:cxnChg>
        <pc:cxnChg chg="mod">
          <ac:chgData name="Fazal, Bijan (LARC-E403)" userId="5c014546-b932-481d-8a39-ffd2b78a9a15" providerId="ADAL" clId="{790F5F1D-299D-4AA3-B06A-9896F98AEAD1}" dt="2025-09-09T15:28:49.987" v="3069"/>
          <ac:cxnSpMkLst>
            <pc:docMk/>
            <pc:sldMk cId="930186252" sldId="2098148965"/>
            <ac:cxnSpMk id="37" creationId="{C50D1AB5-436C-3985-5959-E6C0BBAFBC1A}"/>
          </ac:cxnSpMkLst>
        </pc:cxnChg>
        <pc:cxnChg chg="mod">
          <ac:chgData name="Fazal, Bijan (LARC-E403)" userId="5c014546-b932-481d-8a39-ffd2b78a9a15" providerId="ADAL" clId="{790F5F1D-299D-4AA3-B06A-9896F98AEAD1}" dt="2025-09-22T19:54:42.474" v="7165" actId="692"/>
          <ac:cxnSpMkLst>
            <pc:docMk/>
            <pc:sldMk cId="930186252" sldId="2098148965"/>
            <ac:cxnSpMk id="39" creationId="{B17E18DD-A96D-FB7F-BEC1-FA6161AE96AA}"/>
          </ac:cxnSpMkLst>
        </pc:cxnChg>
        <pc:cxnChg chg="mod">
          <ac:chgData name="Fazal, Bijan (LARC-E403)" userId="5c014546-b932-481d-8a39-ffd2b78a9a15" providerId="ADAL" clId="{790F5F1D-299D-4AA3-B06A-9896F98AEAD1}" dt="2025-09-22T19:56:38.615" v="7188" actId="14100"/>
          <ac:cxnSpMkLst>
            <pc:docMk/>
            <pc:sldMk cId="930186252" sldId="2098148965"/>
            <ac:cxnSpMk id="43" creationId="{D1A3A7D2-A36F-AC10-CDEE-A2EC6A8F33AC}"/>
          </ac:cxnSpMkLst>
        </pc:cxnChg>
        <pc:cxnChg chg="mod">
          <ac:chgData name="Fazal, Bijan (LARC-E403)" userId="5c014546-b932-481d-8a39-ffd2b78a9a15" providerId="ADAL" clId="{790F5F1D-299D-4AA3-B06A-9896F98AEAD1}" dt="2025-09-22T19:56:45.277" v="7190" actId="14100"/>
          <ac:cxnSpMkLst>
            <pc:docMk/>
            <pc:sldMk cId="930186252" sldId="2098148965"/>
            <ac:cxnSpMk id="46" creationId="{994453BB-4DEB-CA55-6121-3C436CC7A7E1}"/>
          </ac:cxnSpMkLst>
        </pc:cxnChg>
        <pc:cxnChg chg="mod">
          <ac:chgData name="Fazal, Bijan (LARC-E403)" userId="5c014546-b932-481d-8a39-ffd2b78a9a15" providerId="ADAL" clId="{790F5F1D-299D-4AA3-B06A-9896F98AEAD1}" dt="2025-09-22T19:56:43.250" v="7189" actId="14100"/>
          <ac:cxnSpMkLst>
            <pc:docMk/>
            <pc:sldMk cId="930186252" sldId="2098148965"/>
            <ac:cxnSpMk id="49" creationId="{96D07E3F-AE7E-7157-917A-7EEF4590C4BB}"/>
          </ac:cxnSpMkLst>
        </pc:cxnChg>
        <pc:cxnChg chg="mod">
          <ac:chgData name="Fazal, Bijan (LARC-E403)" userId="5c014546-b932-481d-8a39-ffd2b78a9a15" providerId="ADAL" clId="{790F5F1D-299D-4AA3-B06A-9896F98AEAD1}" dt="2025-09-22T19:55:00.937" v="7168" actId="14100"/>
          <ac:cxnSpMkLst>
            <pc:docMk/>
            <pc:sldMk cId="930186252" sldId="2098148965"/>
            <ac:cxnSpMk id="52" creationId="{EEC4EC7A-44C4-C816-D533-881D004BB041}"/>
          </ac:cxnSpMkLst>
        </pc:cxnChg>
        <pc:cxnChg chg="add mod">
          <ac:chgData name="Fazal, Bijan (LARC-E403)" userId="5c014546-b932-481d-8a39-ffd2b78a9a15" providerId="ADAL" clId="{790F5F1D-299D-4AA3-B06A-9896F98AEAD1}" dt="2025-09-22T20:03:55.305" v="7273" actId="14100"/>
          <ac:cxnSpMkLst>
            <pc:docMk/>
            <pc:sldMk cId="930186252" sldId="2098148965"/>
            <ac:cxnSpMk id="63" creationId="{44FB2A1D-BC31-838C-3BB1-96DB08B41F5C}"/>
          </ac:cxnSpMkLst>
        </pc:cxnChg>
        <pc:cxnChg chg="add mod">
          <ac:chgData name="Fazal, Bijan (LARC-E403)" userId="5c014546-b932-481d-8a39-ffd2b78a9a15" providerId="ADAL" clId="{790F5F1D-299D-4AA3-B06A-9896F98AEAD1}" dt="2025-09-22T20:03:42.498" v="7271" actId="113"/>
          <ac:cxnSpMkLst>
            <pc:docMk/>
            <pc:sldMk cId="930186252" sldId="2098148965"/>
            <ac:cxnSpMk id="65" creationId="{BCA4FC72-1CE5-09B5-78FF-E3D8182AABE3}"/>
          </ac:cxnSpMkLst>
        </pc:cxnChg>
        <pc:cxnChg chg="add mod">
          <ac:chgData name="Fazal, Bijan (LARC-E403)" userId="5c014546-b932-481d-8a39-ffd2b78a9a15" providerId="ADAL" clId="{790F5F1D-299D-4AA3-B06A-9896F98AEAD1}" dt="2025-09-22T20:03:55.305" v="7273" actId="14100"/>
          <ac:cxnSpMkLst>
            <pc:docMk/>
            <pc:sldMk cId="930186252" sldId="2098148965"/>
            <ac:cxnSpMk id="72" creationId="{404B31C8-2995-CF29-6728-E707EED68317}"/>
          </ac:cxnSpMkLst>
        </pc:cxnChg>
        <pc:cxnChg chg="add del mod">
          <ac:chgData name="Fazal, Bijan (LARC-E403)" userId="5c014546-b932-481d-8a39-ffd2b78a9a15" providerId="ADAL" clId="{790F5F1D-299D-4AA3-B06A-9896F98AEAD1}" dt="2025-09-22T20:03:57.336" v="7274" actId="478"/>
          <ac:cxnSpMkLst>
            <pc:docMk/>
            <pc:sldMk cId="930186252" sldId="2098148965"/>
            <ac:cxnSpMk id="74" creationId="{18AAA5BB-B6E6-8295-1DF1-3E226911CC91}"/>
          </ac:cxnSpMkLst>
        </pc:cxnChg>
        <pc:cxnChg chg="add mod">
          <ac:chgData name="Fazal, Bijan (LARC-E403)" userId="5c014546-b932-481d-8a39-ffd2b78a9a15" providerId="ADAL" clId="{790F5F1D-299D-4AA3-B06A-9896F98AEAD1}" dt="2025-09-22T20:04:16.488" v="7277" actId="14861"/>
          <ac:cxnSpMkLst>
            <pc:docMk/>
            <pc:sldMk cId="930186252" sldId="2098148965"/>
            <ac:cxnSpMk id="84" creationId="{D1536C75-6F18-BA10-C4EE-358650B0AF2B}"/>
          </ac:cxnSpMkLst>
        </pc:cxnChg>
        <pc:cxnChg chg="add del mod">
          <ac:chgData name="Fazal, Bijan (LARC-E403)" userId="5c014546-b932-481d-8a39-ffd2b78a9a15" providerId="ADAL" clId="{790F5F1D-299D-4AA3-B06A-9896F98AEAD1}" dt="2025-09-22T20:05:17.773" v="7308" actId="11529"/>
          <ac:cxnSpMkLst>
            <pc:docMk/>
            <pc:sldMk cId="930186252" sldId="2098148965"/>
            <ac:cxnSpMk id="88" creationId="{CEEE1ACB-049D-41D7-3DC1-77F78B38E71B}"/>
          </ac:cxnSpMkLst>
        </pc:cxnChg>
        <pc:cxnChg chg="add mod">
          <ac:chgData name="Fazal, Bijan (LARC-E403)" userId="5c014546-b932-481d-8a39-ffd2b78a9a15" providerId="ADAL" clId="{790F5F1D-299D-4AA3-B06A-9896F98AEAD1}" dt="2025-09-22T20:05:39.470" v="7312" actId="1076"/>
          <ac:cxnSpMkLst>
            <pc:docMk/>
            <pc:sldMk cId="930186252" sldId="2098148965"/>
            <ac:cxnSpMk id="90" creationId="{867B1A0F-E953-EF66-CFAB-E09F4457EC53}"/>
          </ac:cxnSpMkLst>
        </pc:cxnChg>
        <pc:cxnChg chg="mod">
          <ac:chgData name="Fazal, Bijan (LARC-E403)" userId="5c014546-b932-481d-8a39-ffd2b78a9a15" providerId="ADAL" clId="{790F5F1D-299D-4AA3-B06A-9896F98AEAD1}" dt="2025-09-09T15:31:11.581" v="3105" actId="207"/>
          <ac:cxnSpMkLst>
            <pc:docMk/>
            <pc:sldMk cId="930186252" sldId="2098148965"/>
            <ac:cxnSpMk id="94" creationId="{4E48563F-12A2-6BAE-00CD-5C0F1F50CD18}"/>
          </ac:cxnSpMkLst>
        </pc:cxnChg>
        <pc:cxnChg chg="mod">
          <ac:chgData name="Fazal, Bijan (LARC-E403)" userId="5c014546-b932-481d-8a39-ffd2b78a9a15" providerId="ADAL" clId="{790F5F1D-299D-4AA3-B06A-9896F98AEAD1}" dt="2025-09-09T15:31:11.581" v="3105" actId="207"/>
          <ac:cxnSpMkLst>
            <pc:docMk/>
            <pc:sldMk cId="930186252" sldId="2098148965"/>
            <ac:cxnSpMk id="95" creationId="{0BBE56F1-799E-4B9D-BAA1-1F376C2786A2}"/>
          </ac:cxnSpMkLst>
        </pc:cxnChg>
        <pc:cxnChg chg="mod">
          <ac:chgData name="Fazal, Bijan (LARC-E403)" userId="5c014546-b932-481d-8a39-ffd2b78a9a15" providerId="ADAL" clId="{790F5F1D-299D-4AA3-B06A-9896F98AEAD1}" dt="2025-09-09T15:31:11.581" v="3105" actId="207"/>
          <ac:cxnSpMkLst>
            <pc:docMk/>
            <pc:sldMk cId="930186252" sldId="2098148965"/>
            <ac:cxnSpMk id="96" creationId="{F14FC6D9-5C84-8719-FA93-196F61F50C71}"/>
          </ac:cxnSpMkLst>
        </pc:cxnChg>
        <pc:cxnChg chg="mod">
          <ac:chgData name="Fazal, Bijan (LARC-E403)" userId="5c014546-b932-481d-8a39-ffd2b78a9a15" providerId="ADAL" clId="{790F5F1D-299D-4AA3-B06A-9896F98AEAD1}" dt="2025-09-09T15:31:11.581" v="3105" actId="207"/>
          <ac:cxnSpMkLst>
            <pc:docMk/>
            <pc:sldMk cId="930186252" sldId="2098148965"/>
            <ac:cxnSpMk id="103" creationId="{310C86F0-C00D-FB45-B41B-3FF6C19B6B63}"/>
          </ac:cxnSpMkLst>
        </pc:cxnChg>
      </pc:sldChg>
      <pc:sldChg chg="addSp delSp modSp del mod">
        <pc:chgData name="Fazal, Bijan (LARC-E403)" userId="5c014546-b932-481d-8a39-ffd2b78a9a15" providerId="ADAL" clId="{790F5F1D-299D-4AA3-B06A-9896F98AEAD1}" dt="2025-09-09T13:58:09.816" v="702" actId="47"/>
        <pc:sldMkLst>
          <pc:docMk/>
          <pc:sldMk cId="958700389" sldId="2098148966"/>
        </pc:sldMkLst>
        <pc:spChg chg="del">
          <ac:chgData name="Fazal, Bijan (LARC-E403)" userId="5c014546-b932-481d-8a39-ffd2b78a9a15" providerId="ADAL" clId="{790F5F1D-299D-4AA3-B06A-9896F98AEAD1}" dt="2025-09-09T13:54:36.640" v="649" actId="21"/>
          <ac:spMkLst>
            <pc:docMk/>
            <pc:sldMk cId="958700389" sldId="2098148966"/>
            <ac:spMk id="2" creationId="{9421A386-2D9C-4533-9F5F-96EB773F5ADB}"/>
          </ac:spMkLst>
        </pc:spChg>
        <pc:spChg chg="mod">
          <ac:chgData name="Fazal, Bijan (LARC-E403)" userId="5c014546-b932-481d-8a39-ffd2b78a9a15" providerId="ADAL" clId="{790F5F1D-299D-4AA3-B06A-9896F98AEAD1}" dt="2025-09-09T13:52:58.760" v="617" actId="20577"/>
          <ac:spMkLst>
            <pc:docMk/>
            <pc:sldMk cId="958700389" sldId="2098148966"/>
            <ac:spMk id="5" creationId="{7E52840C-8C20-473E-721F-14F524EA39DF}"/>
          </ac:spMkLst>
        </pc:spChg>
        <pc:spChg chg="add del mod">
          <ac:chgData name="Fazal, Bijan (LARC-E403)" userId="5c014546-b932-481d-8a39-ffd2b78a9a15" providerId="ADAL" clId="{790F5F1D-299D-4AA3-B06A-9896F98AEAD1}" dt="2025-09-09T13:56:19.345" v="673" actId="478"/>
          <ac:spMkLst>
            <pc:docMk/>
            <pc:sldMk cId="958700389" sldId="2098148966"/>
            <ac:spMk id="6" creationId="{DB006904-45A0-FFC2-7FDF-DFD873F2E8E0}"/>
          </ac:spMkLst>
        </pc:spChg>
      </pc:sldChg>
      <pc:sldChg chg="addSp delSp modSp mod ord modNotesTx">
        <pc:chgData name="Fazal, Bijan (LARC-E403)" userId="5c014546-b932-481d-8a39-ffd2b78a9a15" providerId="ADAL" clId="{790F5F1D-299D-4AA3-B06A-9896F98AEAD1}" dt="2025-09-25T20:52:05.102" v="16617" actId="478"/>
        <pc:sldMkLst>
          <pc:docMk/>
          <pc:sldMk cId="531516241" sldId="2098148967"/>
        </pc:sldMkLst>
        <pc:spChg chg="del mod">
          <ac:chgData name="Fazal, Bijan (LARC-E403)" userId="5c014546-b932-481d-8a39-ffd2b78a9a15" providerId="ADAL" clId="{790F5F1D-299D-4AA3-B06A-9896F98AEAD1}" dt="2025-09-25T20:52:02.905" v="16616" actId="478"/>
          <ac:spMkLst>
            <pc:docMk/>
            <pc:sldMk cId="531516241" sldId="2098148967"/>
            <ac:spMk id="2" creationId="{9421A386-2D9C-4533-9F5F-96EB773F5ADB}"/>
          </ac:spMkLst>
        </pc:spChg>
        <pc:spChg chg="mod">
          <ac:chgData name="Fazal, Bijan (LARC-E403)" userId="5c014546-b932-481d-8a39-ffd2b78a9a15" providerId="ADAL" clId="{790F5F1D-299D-4AA3-B06A-9896F98AEAD1}" dt="2025-09-09T13:58:21.615" v="703" actId="14100"/>
          <ac:spMkLst>
            <pc:docMk/>
            <pc:sldMk cId="531516241" sldId="2098148967"/>
            <ac:spMk id="3" creationId="{43697CAA-2869-44C2-9AD6-AB4C36CF8B9C}"/>
          </ac:spMkLst>
        </pc:spChg>
        <pc:spChg chg="add del mod">
          <ac:chgData name="Fazal, Bijan (LARC-E403)" userId="5c014546-b932-481d-8a39-ffd2b78a9a15" providerId="ADAL" clId="{790F5F1D-299D-4AA3-B06A-9896F98AEAD1}" dt="2025-09-22T17:43:02.479" v="5330" actId="478"/>
          <ac:spMkLst>
            <pc:docMk/>
            <pc:sldMk cId="531516241" sldId="2098148967"/>
            <ac:spMk id="4" creationId="{9421A386-2D9C-4533-9F5F-96EB773F5ADB}"/>
          </ac:spMkLst>
        </pc:spChg>
        <pc:spChg chg="add mod">
          <ac:chgData name="Fazal, Bijan (LARC-E403)" userId="5c014546-b932-481d-8a39-ffd2b78a9a15" providerId="ADAL" clId="{790F5F1D-299D-4AA3-B06A-9896F98AEAD1}" dt="2025-09-09T13:56:58.718" v="680" actId="1076"/>
          <ac:spMkLst>
            <pc:docMk/>
            <pc:sldMk cId="531516241" sldId="2098148967"/>
            <ac:spMk id="5" creationId="{91F0AAFB-8856-4F56-8583-A44D7B3CF28B}"/>
          </ac:spMkLst>
        </pc:spChg>
        <pc:spChg chg="add del mod">
          <ac:chgData name="Fazal, Bijan (LARC-E403)" userId="5c014546-b932-481d-8a39-ffd2b78a9a15" providerId="ADAL" clId="{790F5F1D-299D-4AA3-B06A-9896F98AEAD1}" dt="2025-09-25T20:52:05.102" v="16617" actId="478"/>
          <ac:spMkLst>
            <pc:docMk/>
            <pc:sldMk cId="531516241" sldId="2098148967"/>
            <ac:spMk id="5" creationId="{BFEF9FBA-D4B2-D614-D386-9A3D646F4158}"/>
          </ac:spMkLst>
        </pc:spChg>
        <pc:spChg chg="add del mod">
          <ac:chgData name="Fazal, Bijan (LARC-E403)" userId="5c014546-b932-481d-8a39-ffd2b78a9a15" providerId="ADAL" clId="{790F5F1D-299D-4AA3-B06A-9896F98AEAD1}" dt="2025-09-22T17:56:43.116" v="5337" actId="478"/>
          <ac:spMkLst>
            <pc:docMk/>
            <pc:sldMk cId="531516241" sldId="2098148967"/>
            <ac:spMk id="5" creationId="{C164FCFF-A30B-FF4B-2CA2-C411F9487B50}"/>
          </ac:spMkLst>
        </pc:spChg>
        <pc:spChg chg="add mod">
          <ac:chgData name="Fazal, Bijan (LARC-E403)" userId="5c014546-b932-481d-8a39-ffd2b78a9a15" providerId="ADAL" clId="{790F5F1D-299D-4AA3-B06A-9896F98AEAD1}" dt="2025-09-09T13:59:07.553" v="714" actId="14100"/>
          <ac:spMkLst>
            <pc:docMk/>
            <pc:sldMk cId="531516241" sldId="2098148967"/>
            <ac:spMk id="6" creationId="{5E0877C9-CE32-73A9-B878-BB92130EA295}"/>
          </ac:spMkLst>
        </pc:spChg>
        <pc:spChg chg="add del mod">
          <ac:chgData name="Fazal, Bijan (LARC-E403)" userId="5c014546-b932-481d-8a39-ffd2b78a9a15" providerId="ADAL" clId="{790F5F1D-299D-4AA3-B06A-9896F98AEAD1}" dt="2025-09-22T17:56:44.658" v="5338" actId="478"/>
          <ac:spMkLst>
            <pc:docMk/>
            <pc:sldMk cId="531516241" sldId="2098148967"/>
            <ac:spMk id="6" creationId="{67CCA37F-3952-3F54-287E-C6346B63EFB8}"/>
          </ac:spMkLst>
        </pc:spChg>
        <pc:spChg chg="del">
          <ac:chgData name="Fazal, Bijan (LARC-E403)" userId="5c014546-b932-481d-8a39-ffd2b78a9a15" providerId="ADAL" clId="{790F5F1D-299D-4AA3-B06A-9896F98AEAD1}" dt="2025-09-22T17:41:37.704" v="5321" actId="478"/>
          <ac:spMkLst>
            <pc:docMk/>
            <pc:sldMk cId="531516241" sldId="2098148967"/>
            <ac:spMk id="7" creationId="{692065F4-5665-98D5-B2A7-A92F381C1160}"/>
          </ac:spMkLst>
        </pc:spChg>
        <pc:spChg chg="add mod">
          <ac:chgData name="Fazal, Bijan (LARC-E403)" userId="5c014546-b932-481d-8a39-ffd2b78a9a15" providerId="ADAL" clId="{790F5F1D-299D-4AA3-B06A-9896F98AEAD1}" dt="2025-09-22T18:51:11.618" v="6830" actId="14100"/>
          <ac:spMkLst>
            <pc:docMk/>
            <pc:sldMk cId="531516241" sldId="2098148967"/>
            <ac:spMk id="8" creationId="{49B32696-ED28-4F51-0BD0-2D6F8E320412}"/>
          </ac:spMkLst>
        </pc:spChg>
        <pc:spChg chg="add mod">
          <ac:chgData name="Fazal, Bijan (LARC-E403)" userId="5c014546-b932-481d-8a39-ffd2b78a9a15" providerId="ADAL" clId="{790F5F1D-299D-4AA3-B06A-9896F98AEAD1}" dt="2025-09-22T18:53:30.579" v="6981" actId="2710"/>
          <ac:spMkLst>
            <pc:docMk/>
            <pc:sldMk cId="531516241" sldId="2098148967"/>
            <ac:spMk id="9" creationId="{9D882BA7-FD2D-96A0-3B27-836D8DD7BEC7}"/>
          </ac:spMkLst>
        </pc:spChg>
        <pc:spChg chg="add mod">
          <ac:chgData name="Fazal, Bijan (LARC-E403)" userId="5c014546-b932-481d-8a39-ffd2b78a9a15" providerId="ADAL" clId="{790F5F1D-299D-4AA3-B06A-9896F98AEAD1}" dt="2025-09-22T20:09:09.215" v="7327" actId="2085"/>
          <ac:spMkLst>
            <pc:docMk/>
            <pc:sldMk cId="531516241" sldId="2098148967"/>
            <ac:spMk id="10" creationId="{FEEAC9BE-CA78-2B67-2BFC-5E056C25E4EE}"/>
          </ac:spMkLst>
        </pc:spChg>
        <pc:spChg chg="add mod">
          <ac:chgData name="Fazal, Bijan (LARC-E403)" userId="5c014546-b932-481d-8a39-ffd2b78a9a15" providerId="ADAL" clId="{790F5F1D-299D-4AA3-B06A-9896F98AEAD1}" dt="2025-09-22T18:51:14.760" v="6831" actId="14100"/>
          <ac:spMkLst>
            <pc:docMk/>
            <pc:sldMk cId="531516241" sldId="2098148967"/>
            <ac:spMk id="11" creationId="{C17D5068-7996-E5F6-CE7C-7169C1B77ED9}"/>
          </ac:spMkLst>
        </pc:spChg>
        <pc:spChg chg="add mod">
          <ac:chgData name="Fazal, Bijan (LARC-E403)" userId="5c014546-b932-481d-8a39-ffd2b78a9a15" providerId="ADAL" clId="{790F5F1D-299D-4AA3-B06A-9896F98AEAD1}" dt="2025-09-22T18:51:03.793" v="6828" actId="1076"/>
          <ac:spMkLst>
            <pc:docMk/>
            <pc:sldMk cId="531516241" sldId="2098148967"/>
            <ac:spMk id="12" creationId="{BFC9F532-4A4F-DCC5-F496-8CF7BEEEEBF6}"/>
          </ac:spMkLst>
        </pc:spChg>
        <pc:spChg chg="add mod">
          <ac:chgData name="Fazal, Bijan (LARC-E403)" userId="5c014546-b932-481d-8a39-ffd2b78a9a15" providerId="ADAL" clId="{790F5F1D-299D-4AA3-B06A-9896F98AEAD1}" dt="2025-09-22T20:09:06.303" v="7326" actId="2085"/>
          <ac:spMkLst>
            <pc:docMk/>
            <pc:sldMk cId="531516241" sldId="2098148967"/>
            <ac:spMk id="13" creationId="{3BA8DFC3-32D6-BBF0-8531-FE232CEB2049}"/>
          </ac:spMkLst>
        </pc:spChg>
        <pc:spChg chg="add mod">
          <ac:chgData name="Fazal, Bijan (LARC-E403)" userId="5c014546-b932-481d-8a39-ffd2b78a9a15" providerId="ADAL" clId="{790F5F1D-299D-4AA3-B06A-9896F98AEAD1}" dt="2025-09-22T19:08:23.182" v="7071" actId="1076"/>
          <ac:spMkLst>
            <pc:docMk/>
            <pc:sldMk cId="531516241" sldId="2098148967"/>
            <ac:spMk id="14" creationId="{65B6BDF3-001E-2A13-0EDC-CEE8BCC716A6}"/>
          </ac:spMkLst>
        </pc:spChg>
        <pc:spChg chg="add mod">
          <ac:chgData name="Fazal, Bijan (LARC-E403)" userId="5c014546-b932-481d-8a39-ffd2b78a9a15" providerId="ADAL" clId="{790F5F1D-299D-4AA3-B06A-9896F98AEAD1}" dt="2025-09-22T18:41:41.262" v="6553"/>
          <ac:spMkLst>
            <pc:docMk/>
            <pc:sldMk cId="531516241" sldId="2098148967"/>
            <ac:spMk id="15" creationId="{35BAB440-87DE-CF22-CF01-394E4D4C9CA7}"/>
          </ac:spMkLst>
        </pc:spChg>
        <pc:spChg chg="add mod">
          <ac:chgData name="Fazal, Bijan (LARC-E403)" userId="5c014546-b932-481d-8a39-ffd2b78a9a15" providerId="ADAL" clId="{790F5F1D-299D-4AA3-B06A-9896F98AEAD1}" dt="2025-09-22T18:41:41.262" v="6553"/>
          <ac:spMkLst>
            <pc:docMk/>
            <pc:sldMk cId="531516241" sldId="2098148967"/>
            <ac:spMk id="16" creationId="{89390E29-D96B-889D-DD59-A928088240FB}"/>
          </ac:spMkLst>
        </pc:spChg>
        <pc:spChg chg="add mod">
          <ac:chgData name="Fazal, Bijan (LARC-E403)" userId="5c014546-b932-481d-8a39-ffd2b78a9a15" providerId="ADAL" clId="{790F5F1D-299D-4AA3-B06A-9896F98AEAD1}" dt="2025-09-22T19:08:09.339" v="7070" actId="14100"/>
          <ac:spMkLst>
            <pc:docMk/>
            <pc:sldMk cId="531516241" sldId="2098148967"/>
            <ac:spMk id="17" creationId="{48605F2E-1A15-C268-99E3-35434CA93C05}"/>
          </ac:spMkLst>
        </pc:spChg>
        <pc:spChg chg="add mod">
          <ac:chgData name="Fazal, Bijan (LARC-E403)" userId="5c014546-b932-481d-8a39-ffd2b78a9a15" providerId="ADAL" clId="{790F5F1D-299D-4AA3-B06A-9896F98AEAD1}" dt="2025-09-22T20:09:12.157" v="7329" actId="2085"/>
          <ac:spMkLst>
            <pc:docMk/>
            <pc:sldMk cId="531516241" sldId="2098148967"/>
            <ac:spMk id="18" creationId="{9685ABE9-F84A-E721-9736-1FA75D57E6DB}"/>
          </ac:spMkLst>
        </pc:spChg>
        <pc:spChg chg="add mod">
          <ac:chgData name="Fazal, Bijan (LARC-E403)" userId="5c014546-b932-481d-8a39-ffd2b78a9a15" providerId="ADAL" clId="{790F5F1D-299D-4AA3-B06A-9896F98AEAD1}" dt="2025-09-22T19:08:00.530" v="7069" actId="1076"/>
          <ac:spMkLst>
            <pc:docMk/>
            <pc:sldMk cId="531516241" sldId="2098148967"/>
            <ac:spMk id="19" creationId="{4D7A38E2-98E2-E62F-8B3B-EC9749C1173D}"/>
          </ac:spMkLst>
        </pc:spChg>
      </pc:sldChg>
      <pc:sldChg chg="modSp mod">
        <pc:chgData name="Fazal, Bijan (LARC-E403)" userId="5c014546-b932-481d-8a39-ffd2b78a9a15" providerId="ADAL" clId="{790F5F1D-299D-4AA3-B06A-9896F98AEAD1}" dt="2025-09-09T14:15:19.095" v="859" actId="14100"/>
        <pc:sldMkLst>
          <pc:docMk/>
          <pc:sldMk cId="1294237681" sldId="2098148968"/>
        </pc:sldMkLst>
        <pc:spChg chg="mod">
          <ac:chgData name="Fazal, Bijan (LARC-E403)" userId="5c014546-b932-481d-8a39-ffd2b78a9a15" providerId="ADAL" clId="{790F5F1D-299D-4AA3-B06A-9896F98AEAD1}" dt="2025-09-09T14:15:19.095" v="859" actId="14100"/>
          <ac:spMkLst>
            <pc:docMk/>
            <pc:sldMk cId="1294237681" sldId="2098148968"/>
            <ac:spMk id="2" creationId="{9421A386-2D9C-4533-9F5F-96EB773F5ADB}"/>
          </ac:spMkLst>
        </pc:spChg>
        <pc:spChg chg="mod">
          <ac:chgData name="Fazal, Bijan (LARC-E403)" userId="5c014546-b932-481d-8a39-ffd2b78a9a15" providerId="ADAL" clId="{790F5F1D-299D-4AA3-B06A-9896F98AEAD1}" dt="2025-09-09T14:14:55.146" v="858" actId="207"/>
          <ac:spMkLst>
            <pc:docMk/>
            <pc:sldMk cId="1294237681" sldId="2098148968"/>
            <ac:spMk id="5" creationId="{A7000109-456F-1BAD-34E4-E3FDC97F08CC}"/>
          </ac:spMkLst>
        </pc:spChg>
      </pc:sldChg>
      <pc:sldChg chg="modSp mod">
        <pc:chgData name="Fazal, Bijan (LARC-E403)" userId="5c014546-b932-481d-8a39-ffd2b78a9a15" providerId="ADAL" clId="{790F5F1D-299D-4AA3-B06A-9896F98AEAD1}" dt="2025-09-22T17:59:28.965" v="5382" actId="2710"/>
        <pc:sldMkLst>
          <pc:docMk/>
          <pc:sldMk cId="2705456012" sldId="2098148968"/>
        </pc:sldMkLst>
        <pc:spChg chg="mod">
          <ac:chgData name="Fazal, Bijan (LARC-E403)" userId="5c014546-b932-481d-8a39-ffd2b78a9a15" providerId="ADAL" clId="{790F5F1D-299D-4AA3-B06A-9896F98AEAD1}" dt="2025-09-22T17:59:28.965" v="5382" actId="2710"/>
          <ac:spMkLst>
            <pc:docMk/>
            <pc:sldMk cId="2705456012" sldId="2098148968"/>
            <ac:spMk id="2" creationId="{9421A386-2D9C-4533-9F5F-96EB773F5ADB}"/>
          </ac:spMkLst>
        </pc:spChg>
      </pc:sldChg>
      <pc:sldChg chg="addSp delSp modSp mod modShow">
        <pc:chgData name="Fazal, Bijan (LARC-E403)" userId="5c014546-b932-481d-8a39-ffd2b78a9a15" providerId="ADAL" clId="{790F5F1D-299D-4AA3-B06A-9896F98AEAD1}" dt="2025-09-22T18:58:30.158" v="7019" actId="729"/>
        <pc:sldMkLst>
          <pc:docMk/>
          <pc:sldMk cId="3257379663" sldId="2098148972"/>
        </pc:sldMkLst>
        <pc:spChg chg="mod">
          <ac:chgData name="Fazal, Bijan (LARC-E403)" userId="5c014546-b932-481d-8a39-ffd2b78a9a15" providerId="ADAL" clId="{790F5F1D-299D-4AA3-B06A-9896F98AEAD1}" dt="2025-09-09T14:03:12.833" v="743" actId="113"/>
          <ac:spMkLst>
            <pc:docMk/>
            <pc:sldMk cId="3257379663" sldId="2098148972"/>
            <ac:spMk id="2" creationId="{668D8085-1DFB-48C2-0FF8-6EF754E1B555}"/>
          </ac:spMkLst>
        </pc:spChg>
        <pc:spChg chg="mod">
          <ac:chgData name="Fazal, Bijan (LARC-E403)" userId="5c014546-b932-481d-8a39-ffd2b78a9a15" providerId="ADAL" clId="{790F5F1D-299D-4AA3-B06A-9896F98AEAD1}" dt="2025-09-09T14:06:54.971" v="783" actId="20577"/>
          <ac:spMkLst>
            <pc:docMk/>
            <pc:sldMk cId="3257379663" sldId="2098148972"/>
            <ac:spMk id="3" creationId="{43697CAA-2869-44C2-9AD6-AB4C36CF8B9C}"/>
          </ac:spMkLst>
        </pc:spChg>
        <pc:spChg chg="mod">
          <ac:chgData name="Fazal, Bijan (LARC-E403)" userId="5c014546-b932-481d-8a39-ffd2b78a9a15" providerId="ADAL" clId="{790F5F1D-299D-4AA3-B06A-9896F98AEAD1}" dt="2025-09-09T14:03:09.752" v="742" actId="113"/>
          <ac:spMkLst>
            <pc:docMk/>
            <pc:sldMk cId="3257379663" sldId="2098148972"/>
            <ac:spMk id="4" creationId="{5AF5602B-0A77-9E14-88EE-8C1FE0677615}"/>
          </ac:spMkLst>
        </pc:spChg>
        <pc:spChg chg="mod">
          <ac:chgData name="Fazal, Bijan (LARC-E403)" userId="5c014546-b932-481d-8a39-ffd2b78a9a15" providerId="ADAL" clId="{790F5F1D-299D-4AA3-B06A-9896F98AEAD1}" dt="2025-09-09T14:05:08.284" v="762" actId="1076"/>
          <ac:spMkLst>
            <pc:docMk/>
            <pc:sldMk cId="3257379663" sldId="2098148972"/>
            <ac:spMk id="15" creationId="{29E2AF20-AEEC-6E88-3780-0C0A5E5F601D}"/>
          </ac:spMkLst>
        </pc:spChg>
        <pc:spChg chg="mod">
          <ac:chgData name="Fazal, Bijan (LARC-E403)" userId="5c014546-b932-481d-8a39-ffd2b78a9a15" providerId="ADAL" clId="{790F5F1D-299D-4AA3-B06A-9896F98AEAD1}" dt="2025-09-22T18:58:23.562" v="7017" actId="20577"/>
          <ac:spMkLst>
            <pc:docMk/>
            <pc:sldMk cId="3257379663" sldId="2098148972"/>
            <ac:spMk id="16" creationId="{6322996A-206F-0538-AEA2-278B39F2F7DF}"/>
          </ac:spMkLst>
        </pc:spChg>
        <pc:spChg chg="mod">
          <ac:chgData name="Fazal, Bijan (LARC-E403)" userId="5c014546-b932-481d-8a39-ffd2b78a9a15" providerId="ADAL" clId="{790F5F1D-299D-4AA3-B06A-9896F98AEAD1}" dt="2025-09-09T14:04:49.785" v="760" actId="1076"/>
          <ac:spMkLst>
            <pc:docMk/>
            <pc:sldMk cId="3257379663" sldId="2098148972"/>
            <ac:spMk id="19" creationId="{11B8FFC8-63C6-5949-999B-002B9C3E3C5F}"/>
          </ac:spMkLst>
        </pc:spChg>
        <pc:spChg chg="mod">
          <ac:chgData name="Fazal, Bijan (LARC-E403)" userId="5c014546-b932-481d-8a39-ffd2b78a9a15" providerId="ADAL" clId="{790F5F1D-299D-4AA3-B06A-9896F98AEAD1}" dt="2025-09-09T14:01:30.809" v="730" actId="1076"/>
          <ac:spMkLst>
            <pc:docMk/>
            <pc:sldMk cId="3257379663" sldId="2098148972"/>
            <ac:spMk id="23" creationId="{FEF728F3-E8BB-0D29-64AB-D330BBF1E603}"/>
          </ac:spMkLst>
        </pc:spChg>
        <pc:spChg chg="mod">
          <ac:chgData name="Fazal, Bijan (LARC-E403)" userId="5c014546-b932-481d-8a39-ffd2b78a9a15" providerId="ADAL" clId="{790F5F1D-299D-4AA3-B06A-9896F98AEAD1}" dt="2025-09-09T14:03:50.012" v="751" actId="207"/>
          <ac:spMkLst>
            <pc:docMk/>
            <pc:sldMk cId="3257379663" sldId="2098148972"/>
            <ac:spMk id="24" creationId="{1780064A-B353-68F6-4EBD-4326F541148F}"/>
          </ac:spMkLst>
        </pc:spChg>
        <pc:spChg chg="mod">
          <ac:chgData name="Fazal, Bijan (LARC-E403)" userId="5c014546-b932-481d-8a39-ffd2b78a9a15" providerId="ADAL" clId="{790F5F1D-299D-4AA3-B06A-9896F98AEAD1}" dt="2025-09-09T14:03:54.306" v="752" actId="207"/>
          <ac:spMkLst>
            <pc:docMk/>
            <pc:sldMk cId="3257379663" sldId="2098148972"/>
            <ac:spMk id="25" creationId="{AD22D411-4215-E13E-EAB8-FA9CB81F7410}"/>
          </ac:spMkLst>
        </pc:spChg>
        <pc:spChg chg="mod">
          <ac:chgData name="Fazal, Bijan (LARC-E403)" userId="5c014546-b932-481d-8a39-ffd2b78a9a15" providerId="ADAL" clId="{790F5F1D-299D-4AA3-B06A-9896F98AEAD1}" dt="2025-09-09T14:03:27.996" v="746" actId="1076"/>
          <ac:spMkLst>
            <pc:docMk/>
            <pc:sldMk cId="3257379663" sldId="2098148972"/>
            <ac:spMk id="31" creationId="{FA18C339-874E-B8D4-7CBC-334EAEDDAF1F}"/>
          </ac:spMkLst>
        </pc:spChg>
        <pc:spChg chg="mod">
          <ac:chgData name="Fazal, Bijan (LARC-E403)" userId="5c014546-b932-481d-8a39-ffd2b78a9a15" providerId="ADAL" clId="{790F5F1D-299D-4AA3-B06A-9896F98AEAD1}" dt="2025-09-11T14:38:26.645" v="3751" actId="1076"/>
          <ac:spMkLst>
            <pc:docMk/>
            <pc:sldMk cId="3257379663" sldId="2098148972"/>
            <ac:spMk id="32" creationId="{220AC80B-8025-9EC3-F06C-0F99398DEF27}"/>
          </ac:spMkLst>
        </pc:spChg>
        <pc:spChg chg="mod">
          <ac:chgData name="Fazal, Bijan (LARC-E403)" userId="5c014546-b932-481d-8a39-ffd2b78a9a15" providerId="ADAL" clId="{790F5F1D-299D-4AA3-B06A-9896F98AEAD1}" dt="2025-09-11T14:39:13.333" v="3757" actId="1076"/>
          <ac:spMkLst>
            <pc:docMk/>
            <pc:sldMk cId="3257379663" sldId="2098148972"/>
            <ac:spMk id="34" creationId="{EBB7DE88-8780-F039-5FBF-DE3A49B89A23}"/>
          </ac:spMkLst>
        </pc:spChg>
        <pc:spChg chg="mod">
          <ac:chgData name="Fazal, Bijan (LARC-E403)" userId="5c014546-b932-481d-8a39-ffd2b78a9a15" providerId="ADAL" clId="{790F5F1D-299D-4AA3-B06A-9896F98AEAD1}" dt="2025-09-11T14:38:40.605" v="3753" actId="1076"/>
          <ac:spMkLst>
            <pc:docMk/>
            <pc:sldMk cId="3257379663" sldId="2098148972"/>
            <ac:spMk id="35" creationId="{87412E55-FBAE-AB59-B6E7-3ADCC6704755}"/>
          </ac:spMkLst>
        </pc:spChg>
        <pc:spChg chg="mod">
          <ac:chgData name="Fazal, Bijan (LARC-E403)" userId="5c014546-b932-481d-8a39-ffd2b78a9a15" providerId="ADAL" clId="{790F5F1D-299D-4AA3-B06A-9896F98AEAD1}" dt="2025-09-09T14:05:44.151" v="769" actId="1076"/>
          <ac:spMkLst>
            <pc:docMk/>
            <pc:sldMk cId="3257379663" sldId="2098148972"/>
            <ac:spMk id="36" creationId="{3D052B8C-86AF-72C2-4A28-98385E7B9676}"/>
          </ac:spMkLst>
        </pc:spChg>
        <pc:spChg chg="mod">
          <ac:chgData name="Fazal, Bijan (LARC-E403)" userId="5c014546-b932-481d-8a39-ffd2b78a9a15" providerId="ADAL" clId="{790F5F1D-299D-4AA3-B06A-9896F98AEAD1}" dt="2025-09-11T14:39:24.157" v="3759" actId="1076"/>
          <ac:spMkLst>
            <pc:docMk/>
            <pc:sldMk cId="3257379663" sldId="2098148972"/>
            <ac:spMk id="37" creationId="{0F96CD81-E250-0C3C-8A66-CEED6F311B34}"/>
          </ac:spMkLst>
        </pc:spChg>
        <pc:spChg chg="mod">
          <ac:chgData name="Fazal, Bijan (LARC-E403)" userId="5c014546-b932-481d-8a39-ffd2b78a9a15" providerId="ADAL" clId="{790F5F1D-299D-4AA3-B06A-9896F98AEAD1}" dt="2025-09-09T14:05:18.851" v="765" actId="1076"/>
          <ac:spMkLst>
            <pc:docMk/>
            <pc:sldMk cId="3257379663" sldId="2098148972"/>
            <ac:spMk id="38" creationId="{042633D8-F1B1-6E2B-1696-DE6045C1F240}"/>
          </ac:spMkLst>
        </pc:spChg>
        <pc:spChg chg="del mod">
          <ac:chgData name="Fazal, Bijan (LARC-E403)" userId="5c014546-b932-481d-8a39-ffd2b78a9a15" providerId="ADAL" clId="{790F5F1D-299D-4AA3-B06A-9896F98AEAD1}" dt="2025-09-09T14:02:27.032" v="736" actId="478"/>
          <ac:spMkLst>
            <pc:docMk/>
            <pc:sldMk cId="3257379663" sldId="2098148972"/>
            <ac:spMk id="39" creationId="{2F0794D9-B0F6-BEE6-C704-3F99D7D1ED5F}"/>
          </ac:spMkLst>
        </pc:spChg>
        <pc:spChg chg="mod">
          <ac:chgData name="Fazal, Bijan (LARC-E403)" userId="5c014546-b932-481d-8a39-ffd2b78a9a15" providerId="ADAL" clId="{790F5F1D-299D-4AA3-B06A-9896F98AEAD1}" dt="2025-09-09T14:01:09.651" v="728" actId="403"/>
          <ac:spMkLst>
            <pc:docMk/>
            <pc:sldMk cId="3257379663" sldId="2098148972"/>
            <ac:spMk id="50" creationId="{B15CB7BA-3BFF-7424-C5AD-4AC47F2EE0AE}"/>
          </ac:spMkLst>
        </pc:spChg>
        <pc:spChg chg="mod">
          <ac:chgData name="Fazal, Bijan (LARC-E403)" userId="5c014546-b932-481d-8a39-ffd2b78a9a15" providerId="ADAL" clId="{790F5F1D-299D-4AA3-B06A-9896F98AEAD1}" dt="2025-09-09T14:01:07.060" v="727" actId="403"/>
          <ac:spMkLst>
            <pc:docMk/>
            <pc:sldMk cId="3257379663" sldId="2098148972"/>
            <ac:spMk id="51" creationId="{CB8B7BAB-CE7F-A0ED-27CD-36F99B30D3B2}"/>
          </ac:spMkLst>
        </pc:spChg>
        <pc:spChg chg="add mod">
          <ac:chgData name="Fazal, Bijan (LARC-E403)" userId="5c014546-b932-481d-8a39-ffd2b78a9a15" providerId="ADAL" clId="{790F5F1D-299D-4AA3-B06A-9896F98AEAD1}" dt="2025-09-09T14:02:56.969" v="741" actId="1076"/>
          <ac:spMkLst>
            <pc:docMk/>
            <pc:sldMk cId="3257379663" sldId="2098148972"/>
            <ac:spMk id="61" creationId="{6ECB654D-10F1-9D36-EA0A-63145625B0A2}"/>
          </ac:spMkLst>
        </pc:spChg>
        <pc:spChg chg="mod">
          <ac:chgData name="Fazal, Bijan (LARC-E403)" userId="5c014546-b932-481d-8a39-ffd2b78a9a15" providerId="ADAL" clId="{790F5F1D-299D-4AA3-B06A-9896F98AEAD1}" dt="2025-09-09T14:03:19.258" v="745" actId="113"/>
          <ac:spMkLst>
            <pc:docMk/>
            <pc:sldMk cId="3257379663" sldId="2098148972"/>
            <ac:spMk id="64" creationId="{336F2E90-1A98-8279-428A-F30567AE5727}"/>
          </ac:spMkLst>
        </pc:spChg>
        <pc:spChg chg="mod">
          <ac:chgData name="Fazal, Bijan (LARC-E403)" userId="5c014546-b932-481d-8a39-ffd2b78a9a15" providerId="ADAL" clId="{790F5F1D-299D-4AA3-B06A-9896F98AEAD1}" dt="2025-09-22T18:58:21.684" v="7014" actId="20577"/>
          <ac:spMkLst>
            <pc:docMk/>
            <pc:sldMk cId="3257379663" sldId="2098148972"/>
            <ac:spMk id="66" creationId="{C37316BC-89E0-6DF0-4D82-D39BFCA30FA9}"/>
          </ac:spMkLst>
        </pc:spChg>
        <pc:grpChg chg="mod">
          <ac:chgData name="Fazal, Bijan (LARC-E403)" userId="5c014546-b932-481d-8a39-ffd2b78a9a15" providerId="ADAL" clId="{790F5F1D-299D-4AA3-B06A-9896F98AEAD1}" dt="2025-09-09T14:05:14.939" v="764" actId="1076"/>
          <ac:grpSpMkLst>
            <pc:docMk/>
            <pc:sldMk cId="3257379663" sldId="2098148972"/>
            <ac:grpSpMk id="62" creationId="{C7102771-529B-FAAC-F7A2-0AC0C6424236}"/>
          </ac:grpSpMkLst>
        </pc:grpChg>
        <pc:picChg chg="mod">
          <ac:chgData name="Fazal, Bijan (LARC-E403)" userId="5c014546-b932-481d-8a39-ffd2b78a9a15" providerId="ADAL" clId="{790F5F1D-299D-4AA3-B06A-9896F98AEAD1}" dt="2025-09-09T14:06:12.902" v="773" actId="1076"/>
          <ac:picMkLst>
            <pc:docMk/>
            <pc:sldMk cId="3257379663" sldId="2098148972"/>
            <ac:picMk id="7" creationId="{7896F51A-D0EA-D9BA-58DA-E9178E44D46D}"/>
          </ac:picMkLst>
        </pc:picChg>
        <pc:picChg chg="mod">
          <ac:chgData name="Fazal, Bijan (LARC-E403)" userId="5c014546-b932-481d-8a39-ffd2b78a9a15" providerId="ADAL" clId="{790F5F1D-299D-4AA3-B06A-9896F98AEAD1}" dt="2025-09-09T14:06:28.831" v="774" actId="1076"/>
          <ac:picMkLst>
            <pc:docMk/>
            <pc:sldMk cId="3257379663" sldId="2098148972"/>
            <ac:picMk id="17" creationId="{FE74F087-AE55-E66B-8EE8-F9070EA53ECA}"/>
          </ac:picMkLst>
        </pc:picChg>
        <pc:cxnChg chg="mod">
          <ac:chgData name="Fazal, Bijan (LARC-E403)" userId="5c014546-b932-481d-8a39-ffd2b78a9a15" providerId="ADAL" clId="{790F5F1D-299D-4AA3-B06A-9896F98AEAD1}" dt="2025-09-09T14:04:39.591" v="758" actId="14861"/>
          <ac:cxnSpMkLst>
            <pc:docMk/>
            <pc:sldMk cId="3257379663" sldId="2098148972"/>
            <ac:cxnSpMk id="18" creationId="{CE9FE432-D568-74C5-A608-72DDD64F62C9}"/>
          </ac:cxnSpMkLst>
        </pc:cxnChg>
        <pc:cxnChg chg="mod">
          <ac:chgData name="Fazal, Bijan (LARC-E403)" userId="5c014546-b932-481d-8a39-ffd2b78a9a15" providerId="ADAL" clId="{790F5F1D-299D-4AA3-B06A-9896F98AEAD1}" dt="2025-09-09T14:04:30.892" v="756" actId="14861"/>
          <ac:cxnSpMkLst>
            <pc:docMk/>
            <pc:sldMk cId="3257379663" sldId="2098148972"/>
            <ac:cxnSpMk id="65" creationId="{6BFBE914-2714-7E70-960D-6B9564861705}"/>
          </ac:cxnSpMkLst>
        </pc:cxnChg>
      </pc:sldChg>
      <pc:sldChg chg="addSp modSp add del mod modShow">
        <pc:chgData name="Fazal, Bijan (LARC-E403)" userId="5c014546-b932-481d-8a39-ffd2b78a9a15" providerId="ADAL" clId="{790F5F1D-299D-4AA3-B06A-9896F98AEAD1}" dt="2025-09-24T14:23:31.382" v="12150" actId="47"/>
        <pc:sldMkLst>
          <pc:docMk/>
          <pc:sldMk cId="3312411145" sldId="2146848152"/>
        </pc:sldMkLst>
        <pc:spChg chg="mod">
          <ac:chgData name="Fazal, Bijan (LARC-E403)" userId="5c014546-b932-481d-8a39-ffd2b78a9a15" providerId="ADAL" clId="{790F5F1D-299D-4AA3-B06A-9896F98AEAD1}" dt="2025-09-24T14:22:15.026" v="12116" actId="164"/>
          <ac:spMkLst>
            <pc:docMk/>
            <pc:sldMk cId="3312411145" sldId="2146848152"/>
            <ac:spMk id="3" creationId="{6FF4CB73-A5B7-2141-221D-DBA56481B2D4}"/>
          </ac:spMkLst>
        </pc:spChg>
        <pc:spChg chg="mod">
          <ac:chgData name="Fazal, Bijan (LARC-E403)" userId="5c014546-b932-481d-8a39-ffd2b78a9a15" providerId="ADAL" clId="{790F5F1D-299D-4AA3-B06A-9896F98AEAD1}" dt="2025-09-24T14:22:15.026" v="12116" actId="164"/>
          <ac:spMkLst>
            <pc:docMk/>
            <pc:sldMk cId="3312411145" sldId="2146848152"/>
            <ac:spMk id="25" creationId="{499488FB-92C1-0936-8CB2-8AAA83A30BE1}"/>
          </ac:spMkLst>
        </pc:spChg>
        <pc:spChg chg="mod">
          <ac:chgData name="Fazal, Bijan (LARC-E403)" userId="5c014546-b932-481d-8a39-ffd2b78a9a15" providerId="ADAL" clId="{790F5F1D-299D-4AA3-B06A-9896F98AEAD1}" dt="2025-09-22T20:34:21.871" v="8607"/>
          <ac:spMkLst>
            <pc:docMk/>
            <pc:sldMk cId="3312411145" sldId="2146848152"/>
            <ac:spMk id="26" creationId="{938C0D5E-8BBD-53BA-45DC-0DE9E6EB05CC}"/>
          </ac:spMkLst>
        </pc:spChg>
        <pc:grpChg chg="add mod">
          <ac:chgData name="Fazal, Bijan (LARC-E403)" userId="5c014546-b932-481d-8a39-ffd2b78a9a15" providerId="ADAL" clId="{790F5F1D-299D-4AA3-B06A-9896F98AEAD1}" dt="2025-09-24T14:22:19.594" v="12117"/>
          <ac:grpSpMkLst>
            <pc:docMk/>
            <pc:sldMk cId="3312411145" sldId="2146848152"/>
            <ac:grpSpMk id="5" creationId="{E20C09BA-1F49-4708-8B20-523144E5094D}"/>
          </ac:grpSpMkLst>
        </pc:grpChg>
        <pc:grpChg chg="mod">
          <ac:chgData name="Fazal, Bijan (LARC-E403)" userId="5c014546-b932-481d-8a39-ffd2b78a9a15" providerId="ADAL" clId="{790F5F1D-299D-4AA3-B06A-9896F98AEAD1}" dt="2025-09-24T14:22:15.026" v="12116" actId="164"/>
          <ac:grpSpMkLst>
            <pc:docMk/>
            <pc:sldMk cId="3312411145" sldId="2146848152"/>
            <ac:grpSpMk id="24" creationId="{AD2F4718-34FA-196B-5828-43806E85D850}"/>
          </ac:grpSpMkLst>
        </pc:grpChg>
      </pc:sldChg>
      <pc:sldChg chg="addSp modSp add del mod modShow">
        <pc:chgData name="Fazal, Bijan (LARC-E403)" userId="5c014546-b932-481d-8a39-ffd2b78a9a15" providerId="ADAL" clId="{790F5F1D-299D-4AA3-B06A-9896F98AEAD1}" dt="2025-09-24T14:20:50.346" v="12103" actId="47"/>
        <pc:sldMkLst>
          <pc:docMk/>
          <pc:sldMk cId="3784199535" sldId="2146848161"/>
        </pc:sldMkLst>
        <pc:spChg chg="mod">
          <ac:chgData name="Fazal, Bijan (LARC-E403)" userId="5c014546-b932-481d-8a39-ffd2b78a9a15" providerId="ADAL" clId="{790F5F1D-299D-4AA3-B06A-9896F98AEAD1}" dt="2025-09-22T20:34:21.871" v="8607"/>
          <ac:spMkLst>
            <pc:docMk/>
            <pc:sldMk cId="3784199535" sldId="2146848161"/>
            <ac:spMk id="4" creationId="{25F98D92-3F2A-15FA-BF1A-75BF1D3499B4}"/>
          </ac:spMkLst>
        </pc:spChg>
        <pc:spChg chg="mod">
          <ac:chgData name="Fazal, Bijan (LARC-E403)" userId="5c014546-b932-481d-8a39-ffd2b78a9a15" providerId="ADAL" clId="{790F5F1D-299D-4AA3-B06A-9896F98AEAD1}" dt="2025-09-24T14:19:15.569" v="12084" actId="164"/>
          <ac:spMkLst>
            <pc:docMk/>
            <pc:sldMk cId="3784199535" sldId="2146848161"/>
            <ac:spMk id="5" creationId="{4B0D6216-A32C-19DA-F6B2-FA7F777D358D}"/>
          </ac:spMkLst>
        </pc:spChg>
        <pc:spChg chg="mod">
          <ac:chgData name="Fazal, Bijan (LARC-E403)" userId="5c014546-b932-481d-8a39-ffd2b78a9a15" providerId="ADAL" clId="{790F5F1D-299D-4AA3-B06A-9896F98AEAD1}" dt="2025-09-24T14:19:15.569" v="12084" actId="164"/>
          <ac:spMkLst>
            <pc:docMk/>
            <pc:sldMk cId="3784199535" sldId="2146848161"/>
            <ac:spMk id="6" creationId="{477D0F83-EC92-4509-DDFD-328B50E4A7B4}"/>
          </ac:spMkLst>
        </pc:spChg>
        <pc:spChg chg="mod">
          <ac:chgData name="Fazal, Bijan (LARC-E403)" userId="5c014546-b932-481d-8a39-ffd2b78a9a15" providerId="ADAL" clId="{790F5F1D-299D-4AA3-B06A-9896F98AEAD1}" dt="2025-09-24T14:19:15.569" v="12084" actId="164"/>
          <ac:spMkLst>
            <pc:docMk/>
            <pc:sldMk cId="3784199535" sldId="2146848161"/>
            <ac:spMk id="7" creationId="{E10B78EE-C5E1-E69E-6D1A-2F37CE2D8194}"/>
          </ac:spMkLst>
        </pc:spChg>
        <pc:spChg chg="mod">
          <ac:chgData name="Fazal, Bijan (LARC-E403)" userId="5c014546-b932-481d-8a39-ffd2b78a9a15" providerId="ADAL" clId="{790F5F1D-299D-4AA3-B06A-9896F98AEAD1}" dt="2025-09-24T14:19:15.569" v="12084" actId="164"/>
          <ac:spMkLst>
            <pc:docMk/>
            <pc:sldMk cId="3784199535" sldId="2146848161"/>
            <ac:spMk id="9" creationId="{A4D265AA-636A-8CE3-7C57-CCD3A4CC9AAB}"/>
          </ac:spMkLst>
        </pc:spChg>
        <pc:spChg chg="mod">
          <ac:chgData name="Fazal, Bijan (LARC-E403)" userId="5c014546-b932-481d-8a39-ffd2b78a9a15" providerId="ADAL" clId="{790F5F1D-299D-4AA3-B06A-9896F98AEAD1}" dt="2025-09-24T14:19:15.569" v="12084" actId="164"/>
          <ac:spMkLst>
            <pc:docMk/>
            <pc:sldMk cId="3784199535" sldId="2146848161"/>
            <ac:spMk id="10" creationId="{E9D130FB-9300-EC02-010E-E83ED299C0B7}"/>
          </ac:spMkLst>
        </pc:spChg>
        <pc:spChg chg="mod">
          <ac:chgData name="Fazal, Bijan (LARC-E403)" userId="5c014546-b932-481d-8a39-ffd2b78a9a15" providerId="ADAL" clId="{790F5F1D-299D-4AA3-B06A-9896F98AEAD1}" dt="2025-09-24T14:19:15.569" v="12084" actId="164"/>
          <ac:spMkLst>
            <pc:docMk/>
            <pc:sldMk cId="3784199535" sldId="2146848161"/>
            <ac:spMk id="11" creationId="{A595A6F3-A603-6F6E-0A4F-68DFABCCA912}"/>
          </ac:spMkLst>
        </pc:spChg>
        <pc:spChg chg="mod">
          <ac:chgData name="Fazal, Bijan (LARC-E403)" userId="5c014546-b932-481d-8a39-ffd2b78a9a15" providerId="ADAL" clId="{790F5F1D-299D-4AA3-B06A-9896F98AEAD1}" dt="2025-09-24T14:19:15.569" v="12084" actId="164"/>
          <ac:spMkLst>
            <pc:docMk/>
            <pc:sldMk cId="3784199535" sldId="2146848161"/>
            <ac:spMk id="13" creationId="{22E2C90A-CFD4-2D18-4A1E-CCAC3D9E2A45}"/>
          </ac:spMkLst>
        </pc:spChg>
        <pc:grpChg chg="add mod">
          <ac:chgData name="Fazal, Bijan (LARC-E403)" userId="5c014546-b932-481d-8a39-ffd2b78a9a15" providerId="ADAL" clId="{790F5F1D-299D-4AA3-B06A-9896F98AEAD1}" dt="2025-09-24T14:19:15.569" v="12084" actId="164"/>
          <ac:grpSpMkLst>
            <pc:docMk/>
            <pc:sldMk cId="3784199535" sldId="2146848161"/>
            <ac:grpSpMk id="8" creationId="{5816AE72-1384-F6EB-9627-04E33974513B}"/>
          </ac:grpSpMkLst>
        </pc:grpChg>
        <pc:cxnChg chg="mod">
          <ac:chgData name="Fazal, Bijan (LARC-E403)" userId="5c014546-b932-481d-8a39-ffd2b78a9a15" providerId="ADAL" clId="{790F5F1D-299D-4AA3-B06A-9896F98AEAD1}" dt="2025-09-24T14:19:15.569" v="12084" actId="164"/>
          <ac:cxnSpMkLst>
            <pc:docMk/>
            <pc:sldMk cId="3784199535" sldId="2146848161"/>
            <ac:cxnSpMk id="15" creationId="{18F8BB50-51B0-AECD-850E-88C089BED6B8}"/>
          </ac:cxnSpMkLst>
        </pc:cxnChg>
        <pc:cxnChg chg="mod">
          <ac:chgData name="Fazal, Bijan (LARC-E403)" userId="5c014546-b932-481d-8a39-ffd2b78a9a15" providerId="ADAL" clId="{790F5F1D-299D-4AA3-B06A-9896F98AEAD1}" dt="2025-09-24T14:19:15.569" v="12084" actId="164"/>
          <ac:cxnSpMkLst>
            <pc:docMk/>
            <pc:sldMk cId="3784199535" sldId="2146848161"/>
            <ac:cxnSpMk id="17" creationId="{16325C9E-0D0F-A46B-F9E8-8018F3B2B934}"/>
          </ac:cxnSpMkLst>
        </pc:cxnChg>
        <pc:cxnChg chg="mod">
          <ac:chgData name="Fazal, Bijan (LARC-E403)" userId="5c014546-b932-481d-8a39-ffd2b78a9a15" providerId="ADAL" clId="{790F5F1D-299D-4AA3-B06A-9896F98AEAD1}" dt="2025-09-24T14:19:15.569" v="12084" actId="164"/>
          <ac:cxnSpMkLst>
            <pc:docMk/>
            <pc:sldMk cId="3784199535" sldId="2146848161"/>
            <ac:cxnSpMk id="26" creationId="{7C7C890B-782E-C1EE-3A76-D473A3150879}"/>
          </ac:cxnSpMkLst>
        </pc:cxnChg>
      </pc:sldChg>
      <pc:sldChg chg="modSp mod">
        <pc:chgData name="Fazal, Bijan (LARC-E403)" userId="5c014546-b932-481d-8a39-ffd2b78a9a15" providerId="ADAL" clId="{790F5F1D-299D-4AA3-B06A-9896F98AEAD1}" dt="2025-09-26T13:14:41.147" v="17846" actId="404"/>
        <pc:sldMkLst>
          <pc:docMk/>
          <pc:sldMk cId="616362916" sldId="2146848183"/>
        </pc:sldMkLst>
        <pc:spChg chg="mod">
          <ac:chgData name="Fazal, Bijan (LARC-E403)" userId="5c014546-b932-481d-8a39-ffd2b78a9a15" providerId="ADAL" clId="{790F5F1D-299D-4AA3-B06A-9896F98AEAD1}" dt="2025-09-26T13:14:41.147" v="17846" actId="404"/>
          <ac:spMkLst>
            <pc:docMk/>
            <pc:sldMk cId="616362916" sldId="2146848183"/>
            <ac:spMk id="2" creationId="{D24E6335-832E-1F4C-DCC5-67559DEED8BA}"/>
          </ac:spMkLst>
        </pc:spChg>
        <pc:spChg chg="mod">
          <ac:chgData name="Fazal, Bijan (LARC-E403)" userId="5c014546-b932-481d-8a39-ffd2b78a9a15" providerId="ADAL" clId="{790F5F1D-299D-4AA3-B06A-9896F98AEAD1}" dt="2025-09-26T13:14:35.515" v="17844" actId="1076"/>
          <ac:spMkLst>
            <pc:docMk/>
            <pc:sldMk cId="616362916" sldId="2146848183"/>
            <ac:spMk id="4" creationId="{6DFF7B09-306E-3DA1-371A-F56D843CE21D}"/>
          </ac:spMkLst>
        </pc:spChg>
      </pc:sldChg>
      <pc:sldChg chg="addSp delSp modSp mod">
        <pc:chgData name="Fazal, Bijan (LARC-E403)" userId="5c014546-b932-481d-8a39-ffd2b78a9a15" providerId="ADAL" clId="{790F5F1D-299D-4AA3-B06A-9896F98AEAD1}" dt="2025-09-08T21:18:34.822" v="5" actId="21"/>
        <pc:sldMkLst>
          <pc:docMk/>
          <pc:sldMk cId="2433594109" sldId="2146848237"/>
        </pc:sldMkLst>
        <pc:spChg chg="add del">
          <ac:chgData name="Fazal, Bijan (LARC-E403)" userId="5c014546-b932-481d-8a39-ffd2b78a9a15" providerId="ADAL" clId="{790F5F1D-299D-4AA3-B06A-9896F98AEAD1}" dt="2025-09-08T21:18:34.822" v="5" actId="21"/>
          <ac:spMkLst>
            <pc:docMk/>
            <pc:sldMk cId="2433594109" sldId="2146848237"/>
            <ac:spMk id="3" creationId="{1DA3F911-2553-3520-471F-068EE7996B6D}"/>
          </ac:spMkLst>
        </pc:spChg>
        <pc:spChg chg="add del mod">
          <ac:chgData name="Fazal, Bijan (LARC-E403)" userId="5c014546-b932-481d-8a39-ffd2b78a9a15" providerId="ADAL" clId="{790F5F1D-299D-4AA3-B06A-9896F98AEAD1}" dt="2025-09-08T21:18:34.822" v="5" actId="21"/>
          <ac:spMkLst>
            <pc:docMk/>
            <pc:sldMk cId="2433594109" sldId="2146848237"/>
            <ac:spMk id="5" creationId="{84238F78-69CC-2F9E-4ACD-1E093870D0B8}"/>
          </ac:spMkLst>
        </pc:spChg>
      </pc:sldChg>
      <pc:sldChg chg="modSp mod ord">
        <pc:chgData name="Fazal, Bijan (LARC-E403)" userId="5c014546-b932-481d-8a39-ffd2b78a9a15" providerId="ADAL" clId="{790F5F1D-299D-4AA3-B06A-9896F98AEAD1}" dt="2025-09-22T17:31:32.490" v="5298" actId="20577"/>
        <pc:sldMkLst>
          <pc:docMk/>
          <pc:sldMk cId="560701179" sldId="2146848249"/>
        </pc:sldMkLst>
        <pc:spChg chg="mod">
          <ac:chgData name="Fazal, Bijan (LARC-E403)" userId="5c014546-b932-481d-8a39-ffd2b78a9a15" providerId="ADAL" clId="{790F5F1D-299D-4AA3-B06A-9896F98AEAD1}" dt="2025-09-22T17:31:32.490" v="5298" actId="20577"/>
          <ac:spMkLst>
            <pc:docMk/>
            <pc:sldMk cId="560701179" sldId="2146848249"/>
            <ac:spMk id="3" creationId="{CFEEF6CF-C9DA-4AE0-88A1-C630BB6693FB}"/>
          </ac:spMkLst>
        </pc:spChg>
        <pc:spChg chg="mod">
          <ac:chgData name="Fazal, Bijan (LARC-E403)" userId="5c014546-b932-481d-8a39-ffd2b78a9a15" providerId="ADAL" clId="{790F5F1D-299D-4AA3-B06A-9896F98AEAD1}" dt="2025-09-09T13:36:27.512" v="368" actId="404"/>
          <ac:spMkLst>
            <pc:docMk/>
            <pc:sldMk cId="560701179" sldId="2146848249"/>
            <ac:spMk id="7" creationId="{851E5B39-5B5E-EEC7-54F7-EEBB955124CB}"/>
          </ac:spMkLst>
        </pc:spChg>
      </pc:sldChg>
      <pc:sldChg chg="addSp delSp modSp add del mod modShow">
        <pc:chgData name="Fazal, Bijan (LARC-E403)" userId="5c014546-b932-481d-8a39-ffd2b78a9a15" providerId="ADAL" clId="{790F5F1D-299D-4AA3-B06A-9896F98AEAD1}" dt="2025-09-25T21:08:01.428" v="16802" actId="20577"/>
        <pc:sldMkLst>
          <pc:docMk/>
          <pc:sldMk cId="83238965" sldId="2146848347"/>
        </pc:sldMkLst>
        <pc:spChg chg="mod">
          <ac:chgData name="Fazal, Bijan (LARC-E403)" userId="5c014546-b932-481d-8a39-ffd2b78a9a15" providerId="ADAL" clId="{790F5F1D-299D-4AA3-B06A-9896F98AEAD1}" dt="2025-09-25T21:08:01.428" v="16802" actId="20577"/>
          <ac:spMkLst>
            <pc:docMk/>
            <pc:sldMk cId="83238965" sldId="2146848347"/>
            <ac:spMk id="3" creationId="{A0F0AD0D-856C-4076-B81D-FEDCA8ACFFE7}"/>
          </ac:spMkLst>
        </pc:spChg>
        <pc:spChg chg="add mod">
          <ac:chgData name="Fazal, Bijan (LARC-E403)" userId="5c014546-b932-481d-8a39-ffd2b78a9a15" providerId="ADAL" clId="{790F5F1D-299D-4AA3-B06A-9896F98AEAD1}" dt="2025-09-25T19:41:17.272" v="15618" actId="1076"/>
          <ac:spMkLst>
            <pc:docMk/>
            <pc:sldMk cId="83238965" sldId="2146848347"/>
            <ac:spMk id="4" creationId="{3E25B884-EA11-9898-2F1C-C415B2DE18DA}"/>
          </ac:spMkLst>
        </pc:spChg>
        <pc:spChg chg="add del mod">
          <ac:chgData name="Fazal, Bijan (LARC-E403)" userId="5c014546-b932-481d-8a39-ffd2b78a9a15" providerId="ADAL" clId="{790F5F1D-299D-4AA3-B06A-9896F98AEAD1}" dt="2025-09-25T19:35:33.088" v="15547" actId="478"/>
          <ac:spMkLst>
            <pc:docMk/>
            <pc:sldMk cId="83238965" sldId="2146848347"/>
            <ac:spMk id="6" creationId="{20ADB5DA-AA85-6A35-0E7B-59C0CA01288D}"/>
          </ac:spMkLst>
        </pc:spChg>
        <pc:spChg chg="del mod">
          <ac:chgData name="Fazal, Bijan (LARC-E403)" userId="5c014546-b932-481d-8a39-ffd2b78a9a15" providerId="ADAL" clId="{790F5F1D-299D-4AA3-B06A-9896F98AEAD1}" dt="2025-09-25T19:35:30.529" v="15546" actId="478"/>
          <ac:spMkLst>
            <pc:docMk/>
            <pc:sldMk cId="83238965" sldId="2146848347"/>
            <ac:spMk id="7" creationId="{1EBE3414-60CC-BD2F-5B43-94B537FD92CC}"/>
          </ac:spMkLst>
        </pc:spChg>
        <pc:spChg chg="del mod">
          <ac:chgData name="Fazal, Bijan (LARC-E403)" userId="5c014546-b932-481d-8a39-ffd2b78a9a15" providerId="ADAL" clId="{790F5F1D-299D-4AA3-B06A-9896F98AEAD1}" dt="2025-09-25T19:40:39.958" v="15611" actId="478"/>
          <ac:spMkLst>
            <pc:docMk/>
            <pc:sldMk cId="83238965" sldId="2146848347"/>
            <ac:spMk id="8" creationId="{CC9E1544-B59C-9C0D-EE6D-60727FCAB155}"/>
          </ac:spMkLst>
        </pc:spChg>
        <pc:spChg chg="mod">
          <ac:chgData name="Fazal, Bijan (LARC-E403)" userId="5c014546-b932-481d-8a39-ffd2b78a9a15" providerId="ADAL" clId="{790F5F1D-299D-4AA3-B06A-9896F98AEAD1}" dt="2025-09-25T19:40:19.437" v="15606" actId="403"/>
          <ac:spMkLst>
            <pc:docMk/>
            <pc:sldMk cId="83238965" sldId="2146848347"/>
            <ac:spMk id="22" creationId="{E7029DD3-6A80-49DC-879E-8F4C7630CD96}"/>
          </ac:spMkLst>
        </pc:spChg>
        <pc:spChg chg="mod">
          <ac:chgData name="Fazal, Bijan (LARC-E403)" userId="5c014546-b932-481d-8a39-ffd2b78a9a15" providerId="ADAL" clId="{790F5F1D-299D-4AA3-B06A-9896F98AEAD1}" dt="2025-09-25T19:41:30.630" v="15619" actId="1076"/>
          <ac:spMkLst>
            <pc:docMk/>
            <pc:sldMk cId="83238965" sldId="2146848347"/>
            <ac:spMk id="27" creationId="{B532D02C-019F-4C7C-A296-0104AE4832B0}"/>
          </ac:spMkLst>
        </pc:spChg>
        <pc:grpChg chg="mod">
          <ac:chgData name="Fazal, Bijan (LARC-E403)" userId="5c014546-b932-481d-8a39-ffd2b78a9a15" providerId="ADAL" clId="{790F5F1D-299D-4AA3-B06A-9896F98AEAD1}" dt="2025-09-25T19:41:14.684" v="15617" actId="1076"/>
          <ac:grpSpMkLst>
            <pc:docMk/>
            <pc:sldMk cId="83238965" sldId="2146848347"/>
            <ac:grpSpMk id="2" creationId="{C1E96B49-F7B2-4B38-BEAB-6614758C43B2}"/>
          </ac:grpSpMkLst>
        </pc:grpChg>
      </pc:sldChg>
      <pc:sldChg chg="modSp mod">
        <pc:chgData name="Fazal, Bijan (LARC-E403)" userId="5c014546-b932-481d-8a39-ffd2b78a9a15" providerId="ADAL" clId="{790F5F1D-299D-4AA3-B06A-9896F98AEAD1}" dt="2025-09-25T19:12:53.441" v="15431" actId="403"/>
        <pc:sldMkLst>
          <pc:docMk/>
          <pc:sldMk cId="2390018296" sldId="2146848348"/>
        </pc:sldMkLst>
        <pc:spChg chg="mod">
          <ac:chgData name="Fazal, Bijan (LARC-E403)" userId="5c014546-b932-481d-8a39-ffd2b78a9a15" providerId="ADAL" clId="{790F5F1D-299D-4AA3-B06A-9896F98AEAD1}" dt="2025-09-25T18:56:13.703" v="15288" actId="2085"/>
          <ac:spMkLst>
            <pc:docMk/>
            <pc:sldMk cId="2390018296" sldId="2146848348"/>
            <ac:spMk id="26" creationId="{C5D70E8A-2DC4-09C6-3B8E-3E76524345CD}"/>
          </ac:spMkLst>
        </pc:spChg>
        <pc:spChg chg="mod">
          <ac:chgData name="Fazal, Bijan (LARC-E403)" userId="5c014546-b932-481d-8a39-ffd2b78a9a15" providerId="ADAL" clId="{790F5F1D-299D-4AA3-B06A-9896F98AEAD1}" dt="2025-09-25T19:12:53.441" v="15431" actId="403"/>
          <ac:spMkLst>
            <pc:docMk/>
            <pc:sldMk cId="2390018296" sldId="2146848348"/>
            <ac:spMk id="57" creationId="{FEE3490A-15B4-76A0-8E6F-2CE4EAE390E0}"/>
          </ac:spMkLst>
        </pc:spChg>
        <pc:grpChg chg="mod">
          <ac:chgData name="Fazal, Bijan (LARC-E403)" userId="5c014546-b932-481d-8a39-ffd2b78a9a15" providerId="ADAL" clId="{790F5F1D-299D-4AA3-B06A-9896F98AEAD1}" dt="2025-09-09T15:29:24.825" v="3076"/>
          <ac:grpSpMkLst>
            <pc:docMk/>
            <pc:sldMk cId="2390018296" sldId="2146848348"/>
            <ac:grpSpMk id="59" creationId="{1AD6E7F7-4BB5-E554-FC1F-EFCF7D6EF8E7}"/>
          </ac:grpSpMkLst>
        </pc:grpChg>
      </pc:sldChg>
      <pc:sldChg chg="modSp del mod">
        <pc:chgData name="Fazal, Bijan (LARC-E403)" userId="5c014546-b932-481d-8a39-ffd2b78a9a15" providerId="ADAL" clId="{790F5F1D-299D-4AA3-B06A-9896F98AEAD1}" dt="2025-09-25T20:57:20.298" v="16679" actId="47"/>
        <pc:sldMkLst>
          <pc:docMk/>
          <pc:sldMk cId="568095346" sldId="2146848360"/>
        </pc:sldMkLst>
        <pc:spChg chg="mod">
          <ac:chgData name="Fazal, Bijan (LARC-E403)" userId="5c014546-b932-481d-8a39-ffd2b78a9a15" providerId="ADAL" clId="{790F5F1D-299D-4AA3-B06A-9896F98AEAD1}" dt="2025-09-22T17:29:44.699" v="5271"/>
          <ac:spMkLst>
            <pc:docMk/>
            <pc:sldMk cId="568095346" sldId="2146848360"/>
            <ac:spMk id="3" creationId="{BF0CA40A-2F0A-76F5-8A5C-639CA535BDC9}"/>
          </ac:spMkLst>
        </pc:spChg>
        <pc:graphicFrameChg chg="mod modGraphic">
          <ac:chgData name="Fazal, Bijan (LARC-E403)" userId="5c014546-b932-481d-8a39-ffd2b78a9a15" providerId="ADAL" clId="{790F5F1D-299D-4AA3-B06A-9896F98AEAD1}" dt="2025-09-25T20:22:34.385" v="16546" actId="572"/>
          <ac:graphicFrameMkLst>
            <pc:docMk/>
            <pc:sldMk cId="568095346" sldId="2146848360"/>
            <ac:graphicFrameMk id="5" creationId="{FEF7E9F2-7833-1A00-FDEF-3455FA009B53}"/>
          </ac:graphicFrameMkLst>
        </pc:graphicFrameChg>
      </pc:sldChg>
      <pc:sldChg chg="addSp delSp modSp mod ord">
        <pc:chgData name="Fazal, Bijan (LARC-E403)" userId="5c014546-b932-481d-8a39-ffd2b78a9a15" providerId="ADAL" clId="{790F5F1D-299D-4AA3-B06A-9896F98AEAD1}" dt="2025-09-25T20:29:16.586" v="16554" actId="20577"/>
        <pc:sldMkLst>
          <pc:docMk/>
          <pc:sldMk cId="1180294684" sldId="2146848364"/>
        </pc:sldMkLst>
        <pc:spChg chg="del">
          <ac:chgData name="Fazal, Bijan (LARC-E403)" userId="5c014546-b932-481d-8a39-ffd2b78a9a15" providerId="ADAL" clId="{790F5F1D-299D-4AA3-B06A-9896F98AEAD1}" dt="2025-09-09T13:13:58.378" v="72" actId="478"/>
          <ac:spMkLst>
            <pc:docMk/>
            <pc:sldMk cId="1180294684" sldId="2146848364"/>
            <ac:spMk id="2" creationId="{B7823E06-D4FD-A67B-4D4F-C436A4FFACEB}"/>
          </ac:spMkLst>
        </pc:spChg>
        <pc:spChg chg="mod topLvl">
          <ac:chgData name="Fazal, Bijan (LARC-E403)" userId="5c014546-b932-481d-8a39-ffd2b78a9a15" providerId="ADAL" clId="{790F5F1D-299D-4AA3-B06A-9896F98AEAD1}" dt="2025-09-09T13:15:11.466" v="79" actId="338"/>
          <ac:spMkLst>
            <pc:docMk/>
            <pc:sldMk cId="1180294684" sldId="2146848364"/>
            <ac:spMk id="5" creationId="{50DBA874-F5F5-9BF1-8F72-30CCE8DDB234}"/>
          </ac:spMkLst>
        </pc:spChg>
        <pc:spChg chg="mod">
          <ac:chgData name="Fazal, Bijan (LARC-E403)" userId="5c014546-b932-481d-8a39-ffd2b78a9a15" providerId="ADAL" clId="{790F5F1D-299D-4AA3-B06A-9896F98AEAD1}" dt="2025-09-09T13:31:17.905" v="250" actId="1076"/>
          <ac:spMkLst>
            <pc:docMk/>
            <pc:sldMk cId="1180294684" sldId="2146848364"/>
            <ac:spMk id="6" creationId="{1C39CE8E-E463-6F27-7E26-B9F032D3F41E}"/>
          </ac:spMkLst>
        </pc:spChg>
        <pc:spChg chg="mod">
          <ac:chgData name="Fazal, Bijan (LARC-E403)" userId="5c014546-b932-481d-8a39-ffd2b78a9a15" providerId="ADAL" clId="{790F5F1D-299D-4AA3-B06A-9896F98AEAD1}" dt="2025-09-09T13:31:39.337" v="251" actId="1076"/>
          <ac:spMkLst>
            <pc:docMk/>
            <pc:sldMk cId="1180294684" sldId="2146848364"/>
            <ac:spMk id="8" creationId="{695E0F50-ED05-BC62-7728-58195CE2BC03}"/>
          </ac:spMkLst>
        </pc:spChg>
        <pc:spChg chg="mod">
          <ac:chgData name="Fazal, Bijan (LARC-E403)" userId="5c014546-b932-481d-8a39-ffd2b78a9a15" providerId="ADAL" clId="{790F5F1D-299D-4AA3-B06A-9896F98AEAD1}" dt="2025-09-09T13:31:39.337" v="251" actId="1076"/>
          <ac:spMkLst>
            <pc:docMk/>
            <pc:sldMk cId="1180294684" sldId="2146848364"/>
            <ac:spMk id="10" creationId="{CA99699B-80E3-5ACB-9CA1-76D06B50938C}"/>
          </ac:spMkLst>
        </pc:spChg>
        <pc:spChg chg="mod topLvl">
          <ac:chgData name="Fazal, Bijan (LARC-E403)" userId="5c014546-b932-481d-8a39-ffd2b78a9a15" providerId="ADAL" clId="{790F5F1D-299D-4AA3-B06A-9896F98AEAD1}" dt="2025-09-09T13:15:11.466" v="79" actId="338"/>
          <ac:spMkLst>
            <pc:docMk/>
            <pc:sldMk cId="1180294684" sldId="2146848364"/>
            <ac:spMk id="11" creationId="{CB641572-8F08-0AA3-BF8F-432B692B6655}"/>
          </ac:spMkLst>
        </pc:spChg>
        <pc:spChg chg="mod">
          <ac:chgData name="Fazal, Bijan (LARC-E403)" userId="5c014546-b932-481d-8a39-ffd2b78a9a15" providerId="ADAL" clId="{790F5F1D-299D-4AA3-B06A-9896F98AEAD1}" dt="2025-09-09T13:31:39.337" v="251" actId="1076"/>
          <ac:spMkLst>
            <pc:docMk/>
            <pc:sldMk cId="1180294684" sldId="2146848364"/>
            <ac:spMk id="13" creationId="{C9AFB0D3-423E-FACA-8802-44D6E182EE50}"/>
          </ac:spMkLst>
        </pc:spChg>
        <pc:spChg chg="mod">
          <ac:chgData name="Fazal, Bijan (LARC-E403)" userId="5c014546-b932-481d-8a39-ffd2b78a9a15" providerId="ADAL" clId="{790F5F1D-299D-4AA3-B06A-9896F98AEAD1}" dt="2025-09-09T13:31:39.337" v="251" actId="1076"/>
          <ac:spMkLst>
            <pc:docMk/>
            <pc:sldMk cId="1180294684" sldId="2146848364"/>
            <ac:spMk id="14" creationId="{EBF8BB7E-BB68-1549-BDCB-AD4C3985DB43}"/>
          </ac:spMkLst>
        </pc:spChg>
        <pc:spChg chg="mod topLvl">
          <ac:chgData name="Fazal, Bijan (LARC-E403)" userId="5c014546-b932-481d-8a39-ffd2b78a9a15" providerId="ADAL" clId="{790F5F1D-299D-4AA3-B06A-9896F98AEAD1}" dt="2025-09-09T13:15:11.466" v="79" actId="338"/>
          <ac:spMkLst>
            <pc:docMk/>
            <pc:sldMk cId="1180294684" sldId="2146848364"/>
            <ac:spMk id="15" creationId="{D763740A-87CE-21E1-5DEC-A33EA2BCA6CB}"/>
          </ac:spMkLst>
        </pc:spChg>
        <pc:spChg chg="mod topLvl">
          <ac:chgData name="Fazal, Bijan (LARC-E403)" userId="5c014546-b932-481d-8a39-ffd2b78a9a15" providerId="ADAL" clId="{790F5F1D-299D-4AA3-B06A-9896F98AEAD1}" dt="2025-09-09T13:15:11.466" v="79" actId="338"/>
          <ac:spMkLst>
            <pc:docMk/>
            <pc:sldMk cId="1180294684" sldId="2146848364"/>
            <ac:spMk id="17" creationId="{B3403649-D9CC-D15C-E50C-B0C481A8998E}"/>
          </ac:spMkLst>
        </pc:spChg>
        <pc:spChg chg="mod topLvl">
          <ac:chgData name="Fazal, Bijan (LARC-E403)" userId="5c014546-b932-481d-8a39-ffd2b78a9a15" providerId="ADAL" clId="{790F5F1D-299D-4AA3-B06A-9896F98AEAD1}" dt="2025-09-09T13:15:11.466" v="79" actId="338"/>
          <ac:spMkLst>
            <pc:docMk/>
            <pc:sldMk cId="1180294684" sldId="2146848364"/>
            <ac:spMk id="26" creationId="{90B148A8-8188-62FE-13CA-B1A14E845FAD}"/>
          </ac:spMkLst>
        </pc:spChg>
        <pc:spChg chg="mod topLvl">
          <ac:chgData name="Fazal, Bijan (LARC-E403)" userId="5c014546-b932-481d-8a39-ffd2b78a9a15" providerId="ADAL" clId="{790F5F1D-299D-4AA3-B06A-9896F98AEAD1}" dt="2025-09-22T20:10:36.848" v="7337" actId="207"/>
          <ac:spMkLst>
            <pc:docMk/>
            <pc:sldMk cId="1180294684" sldId="2146848364"/>
            <ac:spMk id="30" creationId="{8D47D6EF-C6FE-239B-C069-55FE55D45839}"/>
          </ac:spMkLst>
        </pc:spChg>
        <pc:spChg chg="mod topLvl">
          <ac:chgData name="Fazal, Bijan (LARC-E403)" userId="5c014546-b932-481d-8a39-ffd2b78a9a15" providerId="ADAL" clId="{790F5F1D-299D-4AA3-B06A-9896F98AEAD1}" dt="2025-09-09T13:15:11.466" v="79" actId="338"/>
          <ac:spMkLst>
            <pc:docMk/>
            <pc:sldMk cId="1180294684" sldId="2146848364"/>
            <ac:spMk id="33" creationId="{B96353E2-0CC7-B82B-F72E-D6A879D47503}"/>
          </ac:spMkLst>
        </pc:spChg>
        <pc:spChg chg="mod topLvl">
          <ac:chgData name="Fazal, Bijan (LARC-E403)" userId="5c014546-b932-481d-8a39-ffd2b78a9a15" providerId="ADAL" clId="{790F5F1D-299D-4AA3-B06A-9896F98AEAD1}" dt="2025-09-09T13:15:11.466" v="79" actId="338"/>
          <ac:spMkLst>
            <pc:docMk/>
            <pc:sldMk cId="1180294684" sldId="2146848364"/>
            <ac:spMk id="39" creationId="{52A1C589-B3A7-9FE9-5C49-F16045273F74}"/>
          </ac:spMkLst>
        </pc:spChg>
        <pc:spChg chg="mod topLvl">
          <ac:chgData name="Fazal, Bijan (LARC-E403)" userId="5c014546-b932-481d-8a39-ffd2b78a9a15" providerId="ADAL" clId="{790F5F1D-299D-4AA3-B06A-9896F98AEAD1}" dt="2025-09-09T13:28:54.707" v="211" actId="1076"/>
          <ac:spMkLst>
            <pc:docMk/>
            <pc:sldMk cId="1180294684" sldId="2146848364"/>
            <ac:spMk id="41" creationId="{98DFE7AE-0B32-3B80-FC99-5B48072FBD46}"/>
          </ac:spMkLst>
        </pc:spChg>
        <pc:spChg chg="add del mod">
          <ac:chgData name="Fazal, Bijan (LARC-E403)" userId="5c014546-b932-481d-8a39-ffd2b78a9a15" providerId="ADAL" clId="{790F5F1D-299D-4AA3-B06A-9896F98AEAD1}" dt="2025-09-09T13:16:44.149" v="90" actId="478"/>
          <ac:spMkLst>
            <pc:docMk/>
            <pc:sldMk cId="1180294684" sldId="2146848364"/>
            <ac:spMk id="51" creationId="{8CBB1F43-F262-B3CC-274A-4D1E0507BC34}"/>
          </ac:spMkLst>
        </pc:spChg>
        <pc:spChg chg="add mod">
          <ac:chgData name="Fazal, Bijan (LARC-E403)" userId="5c014546-b932-481d-8a39-ffd2b78a9a15" providerId="ADAL" clId="{790F5F1D-299D-4AA3-B06A-9896F98AEAD1}" dt="2025-09-25T20:29:16.586" v="16554" actId="20577"/>
          <ac:spMkLst>
            <pc:docMk/>
            <pc:sldMk cId="1180294684" sldId="2146848364"/>
            <ac:spMk id="52" creationId="{433D17C8-8478-F11E-0207-D04E8AFD064C}"/>
          </ac:spMkLst>
        </pc:spChg>
        <pc:spChg chg="add mod">
          <ac:chgData name="Fazal, Bijan (LARC-E403)" userId="5c014546-b932-481d-8a39-ffd2b78a9a15" providerId="ADAL" clId="{790F5F1D-299D-4AA3-B06A-9896F98AEAD1}" dt="2025-09-09T13:16:59.433" v="93"/>
          <ac:spMkLst>
            <pc:docMk/>
            <pc:sldMk cId="1180294684" sldId="2146848364"/>
            <ac:spMk id="53" creationId="{7564E331-1C19-E8A0-2CFF-A516120ABAB9}"/>
          </ac:spMkLst>
        </pc:spChg>
        <pc:spChg chg="mod topLvl">
          <ac:chgData name="Fazal, Bijan (LARC-E403)" userId="5c014546-b932-481d-8a39-ffd2b78a9a15" providerId="ADAL" clId="{790F5F1D-299D-4AA3-B06A-9896F98AEAD1}" dt="2025-09-09T13:15:11.466" v="79" actId="338"/>
          <ac:spMkLst>
            <pc:docMk/>
            <pc:sldMk cId="1180294684" sldId="2146848364"/>
            <ac:spMk id="56" creationId="{7EF1DCBF-9697-BDD6-A026-5822979CC26A}"/>
          </ac:spMkLst>
        </pc:spChg>
        <pc:spChg chg="add mod ord">
          <ac:chgData name="Fazal, Bijan (LARC-E403)" userId="5c014546-b932-481d-8a39-ffd2b78a9a15" providerId="ADAL" clId="{790F5F1D-299D-4AA3-B06A-9896F98AEAD1}" dt="2025-09-09T13:31:39.337" v="251" actId="1076"/>
          <ac:spMkLst>
            <pc:docMk/>
            <pc:sldMk cId="1180294684" sldId="2146848364"/>
            <ac:spMk id="57" creationId="{ECA4D82E-A928-1980-87A5-72C0F20C98C0}"/>
          </ac:spMkLst>
        </pc:spChg>
        <pc:spChg chg="add mod">
          <ac:chgData name="Fazal, Bijan (LARC-E403)" userId="5c014546-b932-481d-8a39-ffd2b78a9a15" providerId="ADAL" clId="{790F5F1D-299D-4AA3-B06A-9896F98AEAD1}" dt="2025-09-09T13:35:23.069" v="358" actId="20577"/>
          <ac:spMkLst>
            <pc:docMk/>
            <pc:sldMk cId="1180294684" sldId="2146848364"/>
            <ac:spMk id="59" creationId="{F565CA7F-0B40-A2A1-0990-5F8A76795D6E}"/>
          </ac:spMkLst>
        </pc:spChg>
        <pc:spChg chg="mod topLvl">
          <ac:chgData name="Fazal, Bijan (LARC-E403)" userId="5c014546-b932-481d-8a39-ffd2b78a9a15" providerId="ADAL" clId="{790F5F1D-299D-4AA3-B06A-9896F98AEAD1}" dt="2025-09-09T13:15:11.466" v="79" actId="338"/>
          <ac:spMkLst>
            <pc:docMk/>
            <pc:sldMk cId="1180294684" sldId="2146848364"/>
            <ac:spMk id="41990" creationId="{B3DD8DB3-CB0B-0623-0405-FD235B2190BE}"/>
          </ac:spMkLst>
        </pc:spChg>
        <pc:spChg chg="mod topLvl">
          <ac:chgData name="Fazal, Bijan (LARC-E403)" userId="5c014546-b932-481d-8a39-ffd2b78a9a15" providerId="ADAL" clId="{790F5F1D-299D-4AA3-B06A-9896F98AEAD1}" dt="2025-09-09T13:15:11.466" v="79" actId="338"/>
          <ac:spMkLst>
            <pc:docMk/>
            <pc:sldMk cId="1180294684" sldId="2146848364"/>
            <ac:spMk id="41993" creationId="{6D0B9ECD-6298-9149-A259-345981D247B3}"/>
          </ac:spMkLst>
        </pc:spChg>
        <pc:spChg chg="mod topLvl">
          <ac:chgData name="Fazal, Bijan (LARC-E403)" userId="5c014546-b932-481d-8a39-ffd2b78a9a15" providerId="ADAL" clId="{790F5F1D-299D-4AA3-B06A-9896F98AEAD1}" dt="2025-09-09T13:15:11.466" v="79" actId="338"/>
          <ac:spMkLst>
            <pc:docMk/>
            <pc:sldMk cId="1180294684" sldId="2146848364"/>
            <ac:spMk id="41997" creationId="{5BD7FFE6-68CD-FC1C-7C33-DDD5CD1DB3F8}"/>
          </ac:spMkLst>
        </pc:spChg>
        <pc:spChg chg="mod topLvl">
          <ac:chgData name="Fazal, Bijan (LARC-E403)" userId="5c014546-b932-481d-8a39-ffd2b78a9a15" providerId="ADAL" clId="{790F5F1D-299D-4AA3-B06A-9896F98AEAD1}" dt="2025-09-09T13:15:11.466" v="79" actId="338"/>
          <ac:spMkLst>
            <pc:docMk/>
            <pc:sldMk cId="1180294684" sldId="2146848364"/>
            <ac:spMk id="42013" creationId="{A3A9335F-6CDA-4CF8-198D-2E3BA47D3D8F}"/>
          </ac:spMkLst>
        </pc:spChg>
        <pc:spChg chg="mod topLvl">
          <ac:chgData name="Fazal, Bijan (LARC-E403)" userId="5c014546-b932-481d-8a39-ffd2b78a9a15" providerId="ADAL" clId="{790F5F1D-299D-4AA3-B06A-9896F98AEAD1}" dt="2025-09-22T20:10:33.691" v="7336" actId="207"/>
          <ac:spMkLst>
            <pc:docMk/>
            <pc:sldMk cId="1180294684" sldId="2146848364"/>
            <ac:spMk id="42016" creationId="{0E667900-EFE9-2308-7B5E-349EE62E5F7C}"/>
          </ac:spMkLst>
        </pc:spChg>
        <pc:spChg chg="mod topLvl">
          <ac:chgData name="Fazal, Bijan (LARC-E403)" userId="5c014546-b932-481d-8a39-ffd2b78a9a15" providerId="ADAL" clId="{790F5F1D-299D-4AA3-B06A-9896F98AEAD1}" dt="2025-09-09T13:15:11.466" v="79" actId="338"/>
          <ac:spMkLst>
            <pc:docMk/>
            <pc:sldMk cId="1180294684" sldId="2146848364"/>
            <ac:spMk id="42024" creationId="{A60B0EDD-162E-92C9-41ED-814B769170F5}"/>
          </ac:spMkLst>
        </pc:spChg>
        <pc:spChg chg="mod">
          <ac:chgData name="Fazal, Bijan (LARC-E403)" userId="5c014546-b932-481d-8a39-ffd2b78a9a15" providerId="ADAL" clId="{790F5F1D-299D-4AA3-B06A-9896F98AEAD1}" dt="2025-09-09T13:31:39.337" v="251" actId="1076"/>
          <ac:spMkLst>
            <pc:docMk/>
            <pc:sldMk cId="1180294684" sldId="2146848364"/>
            <ac:spMk id="42035" creationId="{8CCBE1FE-5EAD-64CB-9D74-A5EE0452F0DF}"/>
          </ac:spMkLst>
        </pc:spChg>
        <pc:spChg chg="mod topLvl">
          <ac:chgData name="Fazal, Bijan (LARC-E403)" userId="5c014546-b932-481d-8a39-ffd2b78a9a15" providerId="ADAL" clId="{790F5F1D-299D-4AA3-B06A-9896F98AEAD1}" dt="2025-09-09T13:15:11.466" v="79" actId="338"/>
          <ac:spMkLst>
            <pc:docMk/>
            <pc:sldMk cId="1180294684" sldId="2146848364"/>
            <ac:spMk id="42039" creationId="{6DD359BD-6DBF-FBFB-1ADA-1D90BCB63E0D}"/>
          </ac:spMkLst>
        </pc:spChg>
        <pc:grpChg chg="add mod">
          <ac:chgData name="Fazal, Bijan (LARC-E403)" userId="5c014546-b932-481d-8a39-ffd2b78a9a15" providerId="ADAL" clId="{790F5F1D-299D-4AA3-B06A-9896F98AEAD1}" dt="2025-09-09T13:31:39.337" v="251" actId="1076"/>
          <ac:grpSpMkLst>
            <pc:docMk/>
            <pc:sldMk cId="1180294684" sldId="2146848364"/>
            <ac:grpSpMk id="3" creationId="{1FE87708-269C-1B49-8B09-EEC9308848A8}"/>
          </ac:grpSpMkLst>
        </pc:grpChg>
        <pc:grpChg chg="add mod">
          <ac:chgData name="Fazal, Bijan (LARC-E403)" userId="5c014546-b932-481d-8a39-ffd2b78a9a15" providerId="ADAL" clId="{790F5F1D-299D-4AA3-B06A-9896F98AEAD1}" dt="2025-09-09T13:31:39.337" v="251" actId="1076"/>
          <ac:grpSpMkLst>
            <pc:docMk/>
            <pc:sldMk cId="1180294684" sldId="2146848364"/>
            <ac:grpSpMk id="4" creationId="{EBFAF631-8BC7-761D-2BFC-3393C25C35EF}"/>
          </ac:grpSpMkLst>
        </pc:grpChg>
        <pc:grpChg chg="add mod">
          <ac:chgData name="Fazal, Bijan (LARC-E403)" userId="5c014546-b932-481d-8a39-ffd2b78a9a15" providerId="ADAL" clId="{790F5F1D-299D-4AA3-B06A-9896F98AEAD1}" dt="2025-09-09T13:31:39.337" v="251" actId="1076"/>
          <ac:grpSpMkLst>
            <pc:docMk/>
            <pc:sldMk cId="1180294684" sldId="2146848364"/>
            <ac:grpSpMk id="9" creationId="{21613E83-67FA-28ED-40C0-3DE33AD8613C}"/>
          </ac:grpSpMkLst>
        </pc:grpChg>
        <pc:grpChg chg="del">
          <ac:chgData name="Fazal, Bijan (LARC-E403)" userId="5c014546-b932-481d-8a39-ffd2b78a9a15" providerId="ADAL" clId="{790F5F1D-299D-4AA3-B06A-9896F98AEAD1}" dt="2025-09-09T13:15:04.341" v="78" actId="165"/>
          <ac:grpSpMkLst>
            <pc:docMk/>
            <pc:sldMk cId="1180294684" sldId="2146848364"/>
            <ac:grpSpMk id="18" creationId="{1DD9520F-EA7F-D292-C8EE-F0A89563FCE6}"/>
          </ac:grpSpMkLst>
        </pc:grpChg>
        <pc:grpChg chg="del mod">
          <ac:chgData name="Fazal, Bijan (LARC-E403)" userId="5c014546-b932-481d-8a39-ffd2b78a9a15" providerId="ADAL" clId="{790F5F1D-299D-4AA3-B06A-9896F98AEAD1}" dt="2025-09-09T13:15:04.341" v="78" actId="165"/>
          <ac:grpSpMkLst>
            <pc:docMk/>
            <pc:sldMk cId="1180294684" sldId="2146848364"/>
            <ac:grpSpMk id="19" creationId="{AD19A069-1B01-CCF2-7C25-7292EACCC073}"/>
          </ac:grpSpMkLst>
        </pc:grpChg>
        <pc:grpChg chg="del">
          <ac:chgData name="Fazal, Bijan (LARC-E403)" userId="5c014546-b932-481d-8a39-ffd2b78a9a15" providerId="ADAL" clId="{790F5F1D-299D-4AA3-B06A-9896F98AEAD1}" dt="2025-09-09T13:15:04.341" v="78" actId="165"/>
          <ac:grpSpMkLst>
            <pc:docMk/>
            <pc:sldMk cId="1180294684" sldId="2146848364"/>
            <ac:grpSpMk id="20" creationId="{34B6A9D7-2CF3-57AD-7637-DD7819CE10A5}"/>
          </ac:grpSpMkLst>
        </pc:grpChg>
        <pc:grpChg chg="del">
          <ac:chgData name="Fazal, Bijan (LARC-E403)" userId="5c014546-b932-481d-8a39-ffd2b78a9a15" providerId="ADAL" clId="{790F5F1D-299D-4AA3-B06A-9896F98AEAD1}" dt="2025-09-09T13:15:04.341" v="78" actId="165"/>
          <ac:grpSpMkLst>
            <pc:docMk/>
            <pc:sldMk cId="1180294684" sldId="2146848364"/>
            <ac:grpSpMk id="21" creationId="{10BCC28F-948E-1152-3727-0589892EE437}"/>
          </ac:grpSpMkLst>
        </pc:grpChg>
        <pc:grpChg chg="add mod">
          <ac:chgData name="Fazal, Bijan (LARC-E403)" userId="5c014546-b932-481d-8a39-ffd2b78a9a15" providerId="ADAL" clId="{790F5F1D-299D-4AA3-B06A-9896F98AEAD1}" dt="2025-09-09T13:31:39.337" v="251" actId="1076"/>
          <ac:grpSpMkLst>
            <pc:docMk/>
            <pc:sldMk cId="1180294684" sldId="2146848364"/>
            <ac:grpSpMk id="22" creationId="{EA265095-95B9-7012-54C6-FF3C87184D33}"/>
          </ac:grpSpMkLst>
        </pc:grpChg>
        <pc:grpChg chg="del">
          <ac:chgData name="Fazal, Bijan (LARC-E403)" userId="5c014546-b932-481d-8a39-ffd2b78a9a15" providerId="ADAL" clId="{790F5F1D-299D-4AA3-B06A-9896F98AEAD1}" dt="2025-09-09T13:15:04.341" v="78" actId="165"/>
          <ac:grpSpMkLst>
            <pc:docMk/>
            <pc:sldMk cId="1180294684" sldId="2146848364"/>
            <ac:grpSpMk id="23" creationId="{44AF82FA-DA1C-EAF9-DCA9-150BA90F3227}"/>
          </ac:grpSpMkLst>
        </pc:grpChg>
        <pc:grpChg chg="del">
          <ac:chgData name="Fazal, Bijan (LARC-E403)" userId="5c014546-b932-481d-8a39-ffd2b78a9a15" providerId="ADAL" clId="{790F5F1D-299D-4AA3-B06A-9896F98AEAD1}" dt="2025-09-09T13:15:04.341" v="78" actId="165"/>
          <ac:grpSpMkLst>
            <pc:docMk/>
            <pc:sldMk cId="1180294684" sldId="2146848364"/>
            <ac:grpSpMk id="24" creationId="{EC112B1A-1098-FF86-066B-7AC2F8DA51AB}"/>
          </ac:grpSpMkLst>
        </pc:grpChg>
        <pc:grpChg chg="add mod">
          <ac:chgData name="Fazal, Bijan (LARC-E403)" userId="5c014546-b932-481d-8a39-ffd2b78a9a15" providerId="ADAL" clId="{790F5F1D-299D-4AA3-B06A-9896F98AEAD1}" dt="2025-09-09T13:31:39.337" v="251" actId="1076"/>
          <ac:grpSpMkLst>
            <pc:docMk/>
            <pc:sldMk cId="1180294684" sldId="2146848364"/>
            <ac:grpSpMk id="25" creationId="{E1A248E4-6612-ABA9-6293-244EFBB849D7}"/>
          </ac:grpSpMkLst>
        </pc:grpChg>
        <pc:grpChg chg="add mod">
          <ac:chgData name="Fazal, Bijan (LARC-E403)" userId="5c014546-b932-481d-8a39-ffd2b78a9a15" providerId="ADAL" clId="{790F5F1D-299D-4AA3-B06A-9896F98AEAD1}" dt="2025-09-09T13:31:39.337" v="251" actId="1076"/>
          <ac:grpSpMkLst>
            <pc:docMk/>
            <pc:sldMk cId="1180294684" sldId="2146848364"/>
            <ac:grpSpMk id="28" creationId="{EBAC69CB-CB22-2B31-3824-F720111A4E4B}"/>
          </ac:grpSpMkLst>
        </pc:grpChg>
        <pc:grpChg chg="add mod">
          <ac:chgData name="Fazal, Bijan (LARC-E403)" userId="5c014546-b932-481d-8a39-ffd2b78a9a15" providerId="ADAL" clId="{790F5F1D-299D-4AA3-B06A-9896F98AEAD1}" dt="2025-09-09T13:31:39.337" v="251" actId="1076"/>
          <ac:grpSpMkLst>
            <pc:docMk/>
            <pc:sldMk cId="1180294684" sldId="2146848364"/>
            <ac:grpSpMk id="31" creationId="{00489AC8-0059-BEB5-52EA-DE730F96B668}"/>
          </ac:grpSpMkLst>
        </pc:grpChg>
        <pc:grpChg chg="del">
          <ac:chgData name="Fazal, Bijan (LARC-E403)" userId="5c014546-b932-481d-8a39-ffd2b78a9a15" providerId="ADAL" clId="{790F5F1D-299D-4AA3-B06A-9896F98AEAD1}" dt="2025-09-09T13:15:04.341" v="78" actId="165"/>
          <ac:grpSpMkLst>
            <pc:docMk/>
            <pc:sldMk cId="1180294684" sldId="2146848364"/>
            <ac:grpSpMk id="34" creationId="{A1F7717A-6128-A26A-D40F-FC56A510F5C4}"/>
          </ac:grpSpMkLst>
        </pc:grpChg>
        <pc:grpChg chg="add mod">
          <ac:chgData name="Fazal, Bijan (LARC-E403)" userId="5c014546-b932-481d-8a39-ffd2b78a9a15" providerId="ADAL" clId="{790F5F1D-299D-4AA3-B06A-9896F98AEAD1}" dt="2025-09-09T13:31:39.337" v="251" actId="1076"/>
          <ac:grpSpMkLst>
            <pc:docMk/>
            <pc:sldMk cId="1180294684" sldId="2146848364"/>
            <ac:grpSpMk id="35" creationId="{83DDE2E3-83AC-8407-8AFB-3AEC27A83F7E}"/>
          </ac:grpSpMkLst>
        </pc:grpChg>
        <pc:grpChg chg="add mod">
          <ac:chgData name="Fazal, Bijan (LARC-E403)" userId="5c014546-b932-481d-8a39-ffd2b78a9a15" providerId="ADAL" clId="{790F5F1D-299D-4AA3-B06A-9896F98AEAD1}" dt="2025-09-09T13:31:39.337" v="251" actId="1076"/>
          <ac:grpSpMkLst>
            <pc:docMk/>
            <pc:sldMk cId="1180294684" sldId="2146848364"/>
            <ac:grpSpMk id="37" creationId="{7592F254-DAB8-382B-528E-5C68FF927FB8}"/>
          </ac:grpSpMkLst>
        </pc:grpChg>
        <pc:grpChg chg="del">
          <ac:chgData name="Fazal, Bijan (LARC-E403)" userId="5c014546-b932-481d-8a39-ffd2b78a9a15" providerId="ADAL" clId="{790F5F1D-299D-4AA3-B06A-9896F98AEAD1}" dt="2025-09-09T13:15:04.341" v="78" actId="165"/>
          <ac:grpSpMkLst>
            <pc:docMk/>
            <pc:sldMk cId="1180294684" sldId="2146848364"/>
            <ac:grpSpMk id="38" creationId="{3A31A328-2F74-17E2-9320-F010FBC29E39}"/>
          </ac:grpSpMkLst>
        </pc:grpChg>
        <pc:grpChg chg="add mod">
          <ac:chgData name="Fazal, Bijan (LARC-E403)" userId="5c014546-b932-481d-8a39-ffd2b78a9a15" providerId="ADAL" clId="{790F5F1D-299D-4AA3-B06A-9896F98AEAD1}" dt="2025-09-09T13:31:39.337" v="251" actId="1076"/>
          <ac:grpSpMkLst>
            <pc:docMk/>
            <pc:sldMk cId="1180294684" sldId="2146848364"/>
            <ac:grpSpMk id="43" creationId="{3B20C7A6-E3CD-13AD-5C6F-6004CE3C1FEA}"/>
          </ac:grpSpMkLst>
        </pc:grpChg>
        <pc:grpChg chg="add mod">
          <ac:chgData name="Fazal, Bijan (LARC-E403)" userId="5c014546-b932-481d-8a39-ffd2b78a9a15" providerId="ADAL" clId="{790F5F1D-299D-4AA3-B06A-9896F98AEAD1}" dt="2025-09-09T13:31:39.337" v="251" actId="1076"/>
          <ac:grpSpMkLst>
            <pc:docMk/>
            <pc:sldMk cId="1180294684" sldId="2146848364"/>
            <ac:grpSpMk id="44" creationId="{B56F0CE1-391A-7D5F-3248-0BCEE89E4535}"/>
          </ac:grpSpMkLst>
        </pc:grpChg>
        <pc:grpChg chg="add mod">
          <ac:chgData name="Fazal, Bijan (LARC-E403)" userId="5c014546-b932-481d-8a39-ffd2b78a9a15" providerId="ADAL" clId="{790F5F1D-299D-4AA3-B06A-9896F98AEAD1}" dt="2025-09-09T13:31:39.337" v="251" actId="1076"/>
          <ac:grpSpMkLst>
            <pc:docMk/>
            <pc:sldMk cId="1180294684" sldId="2146848364"/>
            <ac:grpSpMk id="45" creationId="{4D4852EA-BF3E-B158-816F-C3CA0A958D0B}"/>
          </ac:grpSpMkLst>
        </pc:grpChg>
        <pc:grpChg chg="add mod">
          <ac:chgData name="Fazal, Bijan (LARC-E403)" userId="5c014546-b932-481d-8a39-ffd2b78a9a15" providerId="ADAL" clId="{790F5F1D-299D-4AA3-B06A-9896F98AEAD1}" dt="2025-09-09T13:31:39.337" v="251" actId="1076"/>
          <ac:grpSpMkLst>
            <pc:docMk/>
            <pc:sldMk cId="1180294684" sldId="2146848364"/>
            <ac:grpSpMk id="46" creationId="{0B674DEC-5076-FAEA-FA9F-97CC898DBCA6}"/>
          </ac:grpSpMkLst>
        </pc:grpChg>
        <pc:grpChg chg="add mod">
          <ac:chgData name="Fazal, Bijan (LARC-E403)" userId="5c014546-b932-481d-8a39-ffd2b78a9a15" providerId="ADAL" clId="{790F5F1D-299D-4AA3-B06A-9896F98AEAD1}" dt="2025-09-09T13:31:39.337" v="251" actId="1076"/>
          <ac:grpSpMkLst>
            <pc:docMk/>
            <pc:sldMk cId="1180294684" sldId="2146848364"/>
            <ac:grpSpMk id="47" creationId="{E524DC74-3441-DE44-D420-92DFCB997EA6}"/>
          </ac:grpSpMkLst>
        </pc:grpChg>
        <pc:grpChg chg="add mod">
          <ac:chgData name="Fazal, Bijan (LARC-E403)" userId="5c014546-b932-481d-8a39-ffd2b78a9a15" providerId="ADAL" clId="{790F5F1D-299D-4AA3-B06A-9896F98AEAD1}" dt="2025-09-09T13:31:39.337" v="251" actId="1076"/>
          <ac:grpSpMkLst>
            <pc:docMk/>
            <pc:sldMk cId="1180294684" sldId="2146848364"/>
            <ac:grpSpMk id="48" creationId="{B2EBC7A6-8708-0979-B143-096727CF26FA}"/>
          </ac:grpSpMkLst>
        </pc:grpChg>
        <pc:grpChg chg="add mod">
          <ac:chgData name="Fazal, Bijan (LARC-E403)" userId="5c014546-b932-481d-8a39-ffd2b78a9a15" providerId="ADAL" clId="{790F5F1D-299D-4AA3-B06A-9896F98AEAD1}" dt="2025-09-09T13:31:39.337" v="251" actId="1076"/>
          <ac:grpSpMkLst>
            <pc:docMk/>
            <pc:sldMk cId="1180294684" sldId="2146848364"/>
            <ac:grpSpMk id="49" creationId="{930B50DD-3484-04E7-D1CE-CE9EAFD3599A}"/>
          </ac:grpSpMkLst>
        </pc:grpChg>
        <pc:grpChg chg="add mod">
          <ac:chgData name="Fazal, Bijan (LARC-E403)" userId="5c014546-b932-481d-8a39-ffd2b78a9a15" providerId="ADAL" clId="{790F5F1D-299D-4AA3-B06A-9896F98AEAD1}" dt="2025-09-09T13:32:40.073" v="256" actId="14861"/>
          <ac:grpSpMkLst>
            <pc:docMk/>
            <pc:sldMk cId="1180294684" sldId="2146848364"/>
            <ac:grpSpMk id="50" creationId="{A0AFF401-148B-B54F-5E3C-46B6D382BD20}"/>
          </ac:grpSpMkLst>
        </pc:grpChg>
        <pc:grpChg chg="del">
          <ac:chgData name="Fazal, Bijan (LARC-E403)" userId="5c014546-b932-481d-8a39-ffd2b78a9a15" providerId="ADAL" clId="{790F5F1D-299D-4AA3-B06A-9896F98AEAD1}" dt="2025-09-09T13:15:04.341" v="78" actId="165"/>
          <ac:grpSpMkLst>
            <pc:docMk/>
            <pc:sldMk cId="1180294684" sldId="2146848364"/>
            <ac:grpSpMk id="41988" creationId="{E8296F6F-B34F-1A17-91FA-6A40E76088B2}"/>
          </ac:grpSpMkLst>
        </pc:grpChg>
        <pc:grpChg chg="del">
          <ac:chgData name="Fazal, Bijan (LARC-E403)" userId="5c014546-b932-481d-8a39-ffd2b78a9a15" providerId="ADAL" clId="{790F5F1D-299D-4AA3-B06A-9896F98AEAD1}" dt="2025-09-09T13:15:04.341" v="78" actId="165"/>
          <ac:grpSpMkLst>
            <pc:docMk/>
            <pc:sldMk cId="1180294684" sldId="2146848364"/>
            <ac:grpSpMk id="41989" creationId="{4B4E6460-E267-673B-E7F8-F14A2A1A90EF}"/>
          </ac:grpSpMkLst>
        </pc:grpChg>
        <pc:grpChg chg="del">
          <ac:chgData name="Fazal, Bijan (LARC-E403)" userId="5c014546-b932-481d-8a39-ffd2b78a9a15" providerId="ADAL" clId="{790F5F1D-299D-4AA3-B06A-9896F98AEAD1}" dt="2025-09-09T13:15:04.341" v="78" actId="165"/>
          <ac:grpSpMkLst>
            <pc:docMk/>
            <pc:sldMk cId="1180294684" sldId="2146848364"/>
            <ac:grpSpMk id="41992" creationId="{AB3A0715-FA68-EE82-2BC0-A984E49B23FE}"/>
          </ac:grpSpMkLst>
        </pc:grpChg>
        <pc:grpChg chg="del">
          <ac:chgData name="Fazal, Bijan (LARC-E403)" userId="5c014546-b932-481d-8a39-ffd2b78a9a15" providerId="ADAL" clId="{790F5F1D-299D-4AA3-B06A-9896F98AEAD1}" dt="2025-09-09T13:15:04.341" v="78" actId="165"/>
          <ac:grpSpMkLst>
            <pc:docMk/>
            <pc:sldMk cId="1180294684" sldId="2146848364"/>
            <ac:grpSpMk id="42004" creationId="{A79637F2-C170-FFD8-C06A-6B9C19F71425}"/>
          </ac:grpSpMkLst>
        </pc:grpChg>
        <pc:grpChg chg="del">
          <ac:chgData name="Fazal, Bijan (LARC-E403)" userId="5c014546-b932-481d-8a39-ffd2b78a9a15" providerId="ADAL" clId="{790F5F1D-299D-4AA3-B06A-9896F98AEAD1}" dt="2025-09-09T13:15:04.341" v="78" actId="165"/>
          <ac:grpSpMkLst>
            <pc:docMk/>
            <pc:sldMk cId="1180294684" sldId="2146848364"/>
            <ac:grpSpMk id="42012" creationId="{B9F27BF7-880C-1257-68C5-130839351314}"/>
          </ac:grpSpMkLst>
        </pc:grpChg>
        <pc:grpChg chg="del">
          <ac:chgData name="Fazal, Bijan (LARC-E403)" userId="5c014546-b932-481d-8a39-ffd2b78a9a15" providerId="ADAL" clId="{790F5F1D-299D-4AA3-B06A-9896F98AEAD1}" dt="2025-09-09T13:15:04.341" v="78" actId="165"/>
          <ac:grpSpMkLst>
            <pc:docMk/>
            <pc:sldMk cId="1180294684" sldId="2146848364"/>
            <ac:grpSpMk id="42015" creationId="{74AC4884-B8A3-8886-DCA1-4013CA0C7278}"/>
          </ac:grpSpMkLst>
        </pc:grpChg>
        <pc:grpChg chg="del">
          <ac:chgData name="Fazal, Bijan (LARC-E403)" userId="5c014546-b932-481d-8a39-ffd2b78a9a15" providerId="ADAL" clId="{790F5F1D-299D-4AA3-B06A-9896F98AEAD1}" dt="2025-09-09T13:15:04.341" v="78" actId="165"/>
          <ac:grpSpMkLst>
            <pc:docMk/>
            <pc:sldMk cId="1180294684" sldId="2146848364"/>
            <ac:grpSpMk id="42023" creationId="{31F21C4E-B1E4-4193-CAD3-9BFF700CE6AE}"/>
          </ac:grpSpMkLst>
        </pc:grpChg>
        <pc:grpChg chg="del">
          <ac:chgData name="Fazal, Bijan (LARC-E403)" userId="5c014546-b932-481d-8a39-ffd2b78a9a15" providerId="ADAL" clId="{790F5F1D-299D-4AA3-B06A-9896F98AEAD1}" dt="2025-09-09T13:15:04.341" v="78" actId="165"/>
          <ac:grpSpMkLst>
            <pc:docMk/>
            <pc:sldMk cId="1180294684" sldId="2146848364"/>
            <ac:grpSpMk id="42033" creationId="{CFA856B9-0C98-4051-377E-494D2E82199A}"/>
          </ac:grpSpMkLst>
        </pc:grpChg>
        <pc:grpChg chg="del">
          <ac:chgData name="Fazal, Bijan (LARC-E403)" userId="5c014546-b932-481d-8a39-ffd2b78a9a15" providerId="ADAL" clId="{790F5F1D-299D-4AA3-B06A-9896F98AEAD1}" dt="2025-09-09T13:15:04.341" v="78" actId="165"/>
          <ac:grpSpMkLst>
            <pc:docMk/>
            <pc:sldMk cId="1180294684" sldId="2146848364"/>
            <ac:grpSpMk id="42038" creationId="{A1193A89-C8E3-270E-1013-1502C400A2A6}"/>
          </ac:grpSpMkLst>
        </pc:grpChg>
        <pc:graphicFrameChg chg="mod">
          <ac:chgData name="Fazal, Bijan (LARC-E403)" userId="5c014546-b932-481d-8a39-ffd2b78a9a15" providerId="ADAL" clId="{790F5F1D-299D-4AA3-B06A-9896F98AEAD1}" dt="2025-09-09T13:31:39.337" v="251" actId="1076"/>
          <ac:graphicFrameMkLst>
            <pc:docMk/>
            <pc:sldMk cId="1180294684" sldId="2146848364"/>
            <ac:graphicFrameMk id="7" creationId="{E69F4BA1-D442-56F1-B371-59A75DAE3121}"/>
          </ac:graphicFrameMkLst>
        </pc:graphicFrameChg>
        <pc:cxnChg chg="mod topLvl">
          <ac:chgData name="Fazal, Bijan (LARC-E403)" userId="5c014546-b932-481d-8a39-ffd2b78a9a15" providerId="ADAL" clId="{790F5F1D-299D-4AA3-B06A-9896F98AEAD1}" dt="2025-09-09T13:15:11.466" v="79" actId="338"/>
          <ac:cxnSpMkLst>
            <pc:docMk/>
            <pc:sldMk cId="1180294684" sldId="2146848364"/>
            <ac:cxnSpMk id="12" creationId="{D7A5749C-914B-9545-65DB-06842D827721}"/>
          </ac:cxnSpMkLst>
        </pc:cxnChg>
        <pc:cxnChg chg="mod topLvl">
          <ac:chgData name="Fazal, Bijan (LARC-E403)" userId="5c014546-b932-481d-8a39-ffd2b78a9a15" providerId="ADAL" clId="{790F5F1D-299D-4AA3-B06A-9896F98AEAD1}" dt="2025-09-09T13:15:11.466" v="79" actId="338"/>
          <ac:cxnSpMkLst>
            <pc:docMk/>
            <pc:sldMk cId="1180294684" sldId="2146848364"/>
            <ac:cxnSpMk id="16" creationId="{C9F8E96D-C6C0-9DBE-197B-C9712ED07B86}"/>
          </ac:cxnSpMkLst>
        </pc:cxnChg>
        <pc:cxnChg chg="mod topLvl">
          <ac:chgData name="Fazal, Bijan (LARC-E403)" userId="5c014546-b932-481d-8a39-ffd2b78a9a15" providerId="ADAL" clId="{790F5F1D-299D-4AA3-B06A-9896F98AEAD1}" dt="2025-09-09T13:15:11.466" v="79" actId="338"/>
          <ac:cxnSpMkLst>
            <pc:docMk/>
            <pc:sldMk cId="1180294684" sldId="2146848364"/>
            <ac:cxnSpMk id="27" creationId="{F97F0DEA-8449-124C-1ABB-51A3E02C750A}"/>
          </ac:cxnSpMkLst>
        </pc:cxnChg>
        <pc:cxnChg chg="mod topLvl">
          <ac:chgData name="Fazal, Bijan (LARC-E403)" userId="5c014546-b932-481d-8a39-ffd2b78a9a15" providerId="ADAL" clId="{790F5F1D-299D-4AA3-B06A-9896F98AEAD1}" dt="2025-09-09T13:23:47.867" v="160" actId="14100"/>
          <ac:cxnSpMkLst>
            <pc:docMk/>
            <pc:sldMk cId="1180294684" sldId="2146848364"/>
            <ac:cxnSpMk id="29" creationId="{560876D9-B2B0-35A3-51BB-19D3ADE1453E}"/>
          </ac:cxnSpMkLst>
        </pc:cxnChg>
        <pc:cxnChg chg="mod topLvl">
          <ac:chgData name="Fazal, Bijan (LARC-E403)" userId="5c014546-b932-481d-8a39-ffd2b78a9a15" providerId="ADAL" clId="{790F5F1D-299D-4AA3-B06A-9896F98AEAD1}" dt="2025-09-09T13:15:11.466" v="79" actId="338"/>
          <ac:cxnSpMkLst>
            <pc:docMk/>
            <pc:sldMk cId="1180294684" sldId="2146848364"/>
            <ac:cxnSpMk id="32" creationId="{0F8453F0-1191-4B13-A69A-34115DC82ADE}"/>
          </ac:cxnSpMkLst>
        </pc:cxnChg>
        <pc:cxnChg chg="mod topLvl">
          <ac:chgData name="Fazal, Bijan (LARC-E403)" userId="5c014546-b932-481d-8a39-ffd2b78a9a15" providerId="ADAL" clId="{790F5F1D-299D-4AA3-B06A-9896F98AEAD1}" dt="2025-09-09T13:15:11.466" v="79" actId="338"/>
          <ac:cxnSpMkLst>
            <pc:docMk/>
            <pc:sldMk cId="1180294684" sldId="2146848364"/>
            <ac:cxnSpMk id="36" creationId="{E8857D41-2F03-9238-00C4-A05E503DAD3B}"/>
          </ac:cxnSpMkLst>
        </pc:cxnChg>
        <pc:cxnChg chg="mod topLvl">
          <ac:chgData name="Fazal, Bijan (LARC-E403)" userId="5c014546-b932-481d-8a39-ffd2b78a9a15" providerId="ADAL" clId="{790F5F1D-299D-4AA3-B06A-9896F98AEAD1}" dt="2025-09-09T13:29:22.301" v="238" actId="14100"/>
          <ac:cxnSpMkLst>
            <pc:docMk/>
            <pc:sldMk cId="1180294684" sldId="2146848364"/>
            <ac:cxnSpMk id="40" creationId="{A0309F65-9671-646B-C81F-91DC495423D6}"/>
          </ac:cxnSpMkLst>
        </pc:cxnChg>
        <pc:cxnChg chg="mod topLvl">
          <ac:chgData name="Fazal, Bijan (LARC-E403)" userId="5c014546-b932-481d-8a39-ffd2b78a9a15" providerId="ADAL" clId="{790F5F1D-299D-4AA3-B06A-9896F98AEAD1}" dt="2025-09-09T13:15:11.466" v="79" actId="338"/>
          <ac:cxnSpMkLst>
            <pc:docMk/>
            <pc:sldMk cId="1180294684" sldId="2146848364"/>
            <ac:cxnSpMk id="42" creationId="{0A0B8B94-5B5A-655B-C5E5-D2DBE6B7F2DA}"/>
          </ac:cxnSpMkLst>
        </pc:cxnChg>
        <pc:cxnChg chg="add mod">
          <ac:chgData name="Fazal, Bijan (LARC-E403)" userId="5c014546-b932-481d-8a39-ffd2b78a9a15" providerId="ADAL" clId="{790F5F1D-299D-4AA3-B06A-9896F98AEAD1}" dt="2025-09-09T13:33:43.918" v="267" actId="1076"/>
          <ac:cxnSpMkLst>
            <pc:docMk/>
            <pc:sldMk cId="1180294684" sldId="2146848364"/>
            <ac:cxnSpMk id="60" creationId="{285190EC-C3FE-00C5-5618-9FA298640677}"/>
          </ac:cxnSpMkLst>
        </pc:cxnChg>
        <pc:cxnChg chg="mod topLvl">
          <ac:chgData name="Fazal, Bijan (LARC-E403)" userId="5c014546-b932-481d-8a39-ffd2b78a9a15" providerId="ADAL" clId="{790F5F1D-299D-4AA3-B06A-9896F98AEAD1}" dt="2025-09-09T13:15:11.466" v="79" actId="338"/>
          <ac:cxnSpMkLst>
            <pc:docMk/>
            <pc:sldMk cId="1180294684" sldId="2146848364"/>
            <ac:cxnSpMk id="62" creationId="{AB836A36-B956-0FB6-2233-8FDE1FB42332}"/>
          </ac:cxnSpMkLst>
        </pc:cxnChg>
        <pc:cxnChg chg="mod topLvl">
          <ac:chgData name="Fazal, Bijan (LARC-E403)" userId="5c014546-b932-481d-8a39-ffd2b78a9a15" providerId="ADAL" clId="{790F5F1D-299D-4AA3-B06A-9896F98AEAD1}" dt="2025-09-09T13:15:11.466" v="79" actId="338"/>
          <ac:cxnSpMkLst>
            <pc:docMk/>
            <pc:sldMk cId="1180294684" sldId="2146848364"/>
            <ac:cxnSpMk id="41991" creationId="{D57F2EF0-316F-D66D-121A-937DC5C5EB15}"/>
          </ac:cxnSpMkLst>
        </pc:cxnChg>
        <pc:cxnChg chg="mod topLvl">
          <ac:chgData name="Fazal, Bijan (LARC-E403)" userId="5c014546-b932-481d-8a39-ffd2b78a9a15" providerId="ADAL" clId="{790F5F1D-299D-4AA3-B06A-9896F98AEAD1}" dt="2025-09-09T13:15:11.466" v="79" actId="338"/>
          <ac:cxnSpMkLst>
            <pc:docMk/>
            <pc:sldMk cId="1180294684" sldId="2146848364"/>
            <ac:cxnSpMk id="41994" creationId="{EA4811D9-0737-EAEF-B636-4D7A204F52F4}"/>
          </ac:cxnSpMkLst>
        </pc:cxnChg>
        <pc:cxnChg chg="mod topLvl">
          <ac:chgData name="Fazal, Bijan (LARC-E403)" userId="5c014546-b932-481d-8a39-ffd2b78a9a15" providerId="ADAL" clId="{790F5F1D-299D-4AA3-B06A-9896F98AEAD1}" dt="2025-09-09T13:15:11.466" v="79" actId="338"/>
          <ac:cxnSpMkLst>
            <pc:docMk/>
            <pc:sldMk cId="1180294684" sldId="2146848364"/>
            <ac:cxnSpMk id="42001" creationId="{37CEE55C-05AC-C0A4-C25E-A47F89F4E52C}"/>
          </ac:cxnSpMkLst>
        </pc:cxnChg>
        <pc:cxnChg chg="mod topLvl">
          <ac:chgData name="Fazal, Bijan (LARC-E403)" userId="5c014546-b932-481d-8a39-ffd2b78a9a15" providerId="ADAL" clId="{790F5F1D-299D-4AA3-B06A-9896F98AEAD1}" dt="2025-09-09T13:15:11.466" v="79" actId="338"/>
          <ac:cxnSpMkLst>
            <pc:docMk/>
            <pc:sldMk cId="1180294684" sldId="2146848364"/>
            <ac:cxnSpMk id="42014" creationId="{F4FDA969-BF80-8F90-77B5-7EAC441CF486}"/>
          </ac:cxnSpMkLst>
        </pc:cxnChg>
        <pc:cxnChg chg="mod topLvl">
          <ac:chgData name="Fazal, Bijan (LARC-E403)" userId="5c014546-b932-481d-8a39-ffd2b78a9a15" providerId="ADAL" clId="{790F5F1D-299D-4AA3-B06A-9896F98AEAD1}" dt="2025-09-09T13:19:22.143" v="131" actId="208"/>
          <ac:cxnSpMkLst>
            <pc:docMk/>
            <pc:sldMk cId="1180294684" sldId="2146848364"/>
            <ac:cxnSpMk id="42017" creationId="{2800E27A-AF8B-AF38-97CC-6C499D631B65}"/>
          </ac:cxnSpMkLst>
        </pc:cxnChg>
        <pc:cxnChg chg="mod topLvl">
          <ac:chgData name="Fazal, Bijan (LARC-E403)" userId="5c014546-b932-481d-8a39-ffd2b78a9a15" providerId="ADAL" clId="{790F5F1D-299D-4AA3-B06A-9896F98AEAD1}" dt="2025-09-09T13:15:11.466" v="79" actId="338"/>
          <ac:cxnSpMkLst>
            <pc:docMk/>
            <pc:sldMk cId="1180294684" sldId="2146848364"/>
            <ac:cxnSpMk id="42025" creationId="{CF385663-F7B3-0305-25B3-16363EE7CAB2}"/>
          </ac:cxnSpMkLst>
        </pc:cxnChg>
        <pc:cxnChg chg="mod topLvl">
          <ac:chgData name="Fazal, Bijan (LARC-E403)" userId="5c014546-b932-481d-8a39-ffd2b78a9a15" providerId="ADAL" clId="{790F5F1D-299D-4AA3-B06A-9896F98AEAD1}" dt="2025-09-09T13:15:11.466" v="79" actId="338"/>
          <ac:cxnSpMkLst>
            <pc:docMk/>
            <pc:sldMk cId="1180294684" sldId="2146848364"/>
            <ac:cxnSpMk id="42029" creationId="{317D16AD-93C4-661A-C4EC-D95C41E35766}"/>
          </ac:cxnSpMkLst>
        </pc:cxnChg>
        <pc:cxnChg chg="mod">
          <ac:chgData name="Fazal, Bijan (LARC-E403)" userId="5c014546-b932-481d-8a39-ffd2b78a9a15" providerId="ADAL" clId="{790F5F1D-299D-4AA3-B06A-9896F98AEAD1}" dt="2025-09-09T13:31:39.337" v="251" actId="1076"/>
          <ac:cxnSpMkLst>
            <pc:docMk/>
            <pc:sldMk cId="1180294684" sldId="2146848364"/>
            <ac:cxnSpMk id="42037" creationId="{A800C140-EDBA-EBE0-762C-47804833BCCB}"/>
          </ac:cxnSpMkLst>
        </pc:cxnChg>
        <pc:cxnChg chg="mod topLvl">
          <ac:chgData name="Fazal, Bijan (LARC-E403)" userId="5c014546-b932-481d-8a39-ffd2b78a9a15" providerId="ADAL" clId="{790F5F1D-299D-4AA3-B06A-9896F98AEAD1}" dt="2025-09-09T13:15:11.466" v="79" actId="338"/>
          <ac:cxnSpMkLst>
            <pc:docMk/>
            <pc:sldMk cId="1180294684" sldId="2146848364"/>
            <ac:cxnSpMk id="42040" creationId="{049FE87F-9E19-BCF4-54CB-E73AEBC807AF}"/>
          </ac:cxnSpMkLst>
        </pc:cxnChg>
      </pc:sldChg>
      <pc:sldChg chg="modSp mod">
        <pc:chgData name="Fazal, Bijan (LARC-E403)" userId="5c014546-b932-481d-8a39-ffd2b78a9a15" providerId="ADAL" clId="{790F5F1D-299D-4AA3-B06A-9896F98AEAD1}" dt="2025-09-09T14:16:19.791" v="897" actId="20577"/>
        <pc:sldMkLst>
          <pc:docMk/>
          <pc:sldMk cId="3564799731" sldId="2146848368"/>
        </pc:sldMkLst>
        <pc:spChg chg="mod">
          <ac:chgData name="Fazal, Bijan (LARC-E403)" userId="5c014546-b932-481d-8a39-ffd2b78a9a15" providerId="ADAL" clId="{790F5F1D-299D-4AA3-B06A-9896F98AEAD1}" dt="2025-09-09T14:16:19.791" v="897" actId="20577"/>
          <ac:spMkLst>
            <pc:docMk/>
            <pc:sldMk cId="3564799731" sldId="2146848368"/>
            <ac:spMk id="2" creationId="{6666F908-A280-EB45-9B7D-1751DEB2F208}"/>
          </ac:spMkLst>
        </pc:spChg>
      </pc:sldChg>
      <pc:sldChg chg="modSp mod">
        <pc:chgData name="Fazal, Bijan (LARC-E403)" userId="5c014546-b932-481d-8a39-ffd2b78a9a15" providerId="ADAL" clId="{790F5F1D-299D-4AA3-B06A-9896F98AEAD1}" dt="2025-09-25T15:09:19.905" v="13258" actId="113"/>
        <pc:sldMkLst>
          <pc:docMk/>
          <pc:sldMk cId="1838265155" sldId="2146848374"/>
        </pc:sldMkLst>
        <pc:spChg chg="mod">
          <ac:chgData name="Fazal, Bijan (LARC-E403)" userId="5c014546-b932-481d-8a39-ffd2b78a9a15" providerId="ADAL" clId="{790F5F1D-299D-4AA3-B06A-9896F98AEAD1}" dt="2025-09-25T15:09:19.905" v="13258" actId="113"/>
          <ac:spMkLst>
            <pc:docMk/>
            <pc:sldMk cId="1838265155" sldId="2146848374"/>
            <ac:spMk id="11" creationId="{AE530FE2-BC5D-790A-3089-DF7E2E3B5571}"/>
          </ac:spMkLst>
        </pc:spChg>
      </pc:sldChg>
      <pc:sldChg chg="modSp add mod modCm">
        <pc:chgData name="Fazal, Bijan (LARC-E403)" userId="5c014546-b932-481d-8a39-ffd2b78a9a15" providerId="ADAL" clId="{790F5F1D-299D-4AA3-B06A-9896F98AEAD1}" dt="2025-09-09T14:39:32.037" v="1429" actId="1076"/>
        <pc:sldMkLst>
          <pc:docMk/>
          <pc:sldMk cId="2475775855" sldId="2146848374"/>
        </pc:sldMkLst>
        <pc:spChg chg="mod">
          <ac:chgData name="Fazal, Bijan (LARC-E403)" userId="5c014546-b932-481d-8a39-ffd2b78a9a15" providerId="ADAL" clId="{790F5F1D-299D-4AA3-B06A-9896F98AEAD1}" dt="2025-09-09T14:36:26.840" v="1400" actId="20577"/>
          <ac:spMkLst>
            <pc:docMk/>
            <pc:sldMk cId="2475775855" sldId="2146848374"/>
            <ac:spMk id="3" creationId="{430B969D-0687-ABBE-3A5E-A1C889F182CC}"/>
          </ac:spMkLst>
        </pc:spChg>
        <pc:spChg chg="mod">
          <ac:chgData name="Fazal, Bijan (LARC-E403)" userId="5c014546-b932-481d-8a39-ffd2b78a9a15" providerId="ADAL" clId="{790F5F1D-299D-4AA3-B06A-9896F98AEAD1}" dt="2025-09-09T14:39:32.037" v="1429" actId="1076"/>
          <ac:spMkLst>
            <pc:docMk/>
            <pc:sldMk cId="2475775855" sldId="2146848374"/>
            <ac:spMk id="10" creationId="{A632D72E-BF9B-BAC1-935E-23F87FD71172}"/>
          </ac:spMkLst>
        </pc:spChg>
        <pc:spChg chg="mod">
          <ac:chgData name="Fazal, Bijan (LARC-E403)" userId="5c014546-b932-481d-8a39-ffd2b78a9a15" providerId="ADAL" clId="{790F5F1D-299D-4AA3-B06A-9896F98AEAD1}" dt="2025-09-09T14:36:58.199" v="1405" actId="207"/>
          <ac:spMkLst>
            <pc:docMk/>
            <pc:sldMk cId="2475775855" sldId="2146848374"/>
            <ac:spMk id="48" creationId="{1D1168A0-DA6B-9636-E730-E5204DB35464}"/>
          </ac:spMkLst>
        </pc:spChg>
        <pc:spChg chg="mod">
          <ac:chgData name="Fazal, Bijan (LARC-E403)" userId="5c014546-b932-481d-8a39-ffd2b78a9a15" providerId="ADAL" clId="{790F5F1D-299D-4AA3-B06A-9896F98AEAD1}" dt="2025-09-09T14:36:47.204" v="1402" actId="207"/>
          <ac:spMkLst>
            <pc:docMk/>
            <pc:sldMk cId="2475775855" sldId="2146848374"/>
            <ac:spMk id="51" creationId="{9489B4A5-F70B-8B8B-58D0-01790F3C5F74}"/>
          </ac:spMkLst>
        </pc:spChg>
        <pc:spChg chg="mod">
          <ac:chgData name="Fazal, Bijan (LARC-E403)" userId="5c014546-b932-481d-8a39-ffd2b78a9a15" providerId="ADAL" clId="{790F5F1D-299D-4AA3-B06A-9896F98AEAD1}" dt="2025-09-09T14:36:50.520" v="1403" actId="207"/>
          <ac:spMkLst>
            <pc:docMk/>
            <pc:sldMk cId="2475775855" sldId="2146848374"/>
            <ac:spMk id="74" creationId="{D001255A-73C8-75C4-E295-B1D7E6C65EBD}"/>
          </ac:spMkLst>
        </pc:spChg>
        <pc:spChg chg="mod">
          <ac:chgData name="Fazal, Bijan (LARC-E403)" userId="5c014546-b932-481d-8a39-ffd2b78a9a15" providerId="ADAL" clId="{790F5F1D-299D-4AA3-B06A-9896F98AEAD1}" dt="2025-09-09T14:36:54.097" v="1404" actId="207"/>
          <ac:spMkLst>
            <pc:docMk/>
            <pc:sldMk cId="2475775855" sldId="2146848374"/>
            <ac:spMk id="78" creationId="{E618A2E2-BE24-5265-A6E0-BA953256DA7F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Fazal, Bijan (LARC-E403)" userId="5c014546-b932-481d-8a39-ffd2b78a9a15" providerId="ADAL" clId="{790F5F1D-299D-4AA3-B06A-9896F98AEAD1}" dt="2025-09-09T14:36:26.840" v="1400" actId="20577"/>
              <pc2:cmMkLst xmlns:pc2="http://schemas.microsoft.com/office/powerpoint/2019/9/main/command">
                <pc:docMk/>
                <pc:sldMk cId="2475775855" sldId="2146848374"/>
                <pc2:cmMk id="{DBD5337F-8190-4081-BAD8-DF9C6404D7A4}"/>
              </pc2:cmMkLst>
            </pc226:cmChg>
          </p:ext>
        </pc:extLst>
      </pc:sldChg>
      <pc:sldChg chg="modSp mod">
        <pc:chgData name="Fazal, Bijan (LARC-E403)" userId="5c014546-b932-481d-8a39-ffd2b78a9a15" providerId="ADAL" clId="{790F5F1D-299D-4AA3-B06A-9896F98AEAD1}" dt="2025-09-25T19:32:39.338" v="15511" actId="27636"/>
        <pc:sldMkLst>
          <pc:docMk/>
          <pc:sldMk cId="550273571" sldId="2146848383"/>
        </pc:sldMkLst>
        <pc:spChg chg="mod">
          <ac:chgData name="Fazal, Bijan (LARC-E403)" userId="5c014546-b932-481d-8a39-ffd2b78a9a15" providerId="ADAL" clId="{790F5F1D-299D-4AA3-B06A-9896F98AEAD1}" dt="2025-09-25T15:11:37.984" v="13266" actId="404"/>
          <ac:spMkLst>
            <pc:docMk/>
            <pc:sldMk cId="550273571" sldId="2146848383"/>
            <ac:spMk id="5" creationId="{11B19DC9-6758-CDB9-33D6-FE87D18C0BC7}"/>
          </ac:spMkLst>
        </pc:spChg>
        <pc:spChg chg="mod">
          <ac:chgData name="Fazal, Bijan (LARC-E403)" userId="5c014546-b932-481d-8a39-ffd2b78a9a15" providerId="ADAL" clId="{790F5F1D-299D-4AA3-B06A-9896F98AEAD1}" dt="2025-09-09T14:26:34.861" v="1109" actId="1076"/>
          <ac:spMkLst>
            <pc:docMk/>
            <pc:sldMk cId="550273571" sldId="2146848383"/>
            <ac:spMk id="6" creationId="{098F082C-1DD3-1E74-6AB1-1B4BF60E44C9}"/>
          </ac:spMkLst>
        </pc:spChg>
        <pc:spChg chg="mod">
          <ac:chgData name="Fazal, Bijan (LARC-E403)" userId="5c014546-b932-481d-8a39-ffd2b78a9a15" providerId="ADAL" clId="{790F5F1D-299D-4AA3-B06A-9896F98AEAD1}" dt="2025-09-25T19:32:39.338" v="15511" actId="27636"/>
          <ac:spMkLst>
            <pc:docMk/>
            <pc:sldMk cId="550273571" sldId="2146848383"/>
            <ac:spMk id="19" creationId="{B7C3AD57-8CE4-FF39-8449-E2E27D751B98}"/>
          </ac:spMkLst>
        </pc:spChg>
        <pc:grpChg chg="mod">
          <ac:chgData name="Fazal, Bijan (LARC-E403)" userId="5c014546-b932-481d-8a39-ffd2b78a9a15" providerId="ADAL" clId="{790F5F1D-299D-4AA3-B06A-9896F98AEAD1}" dt="2025-09-25T19:12:33.420" v="15427" actId="1076"/>
          <ac:grpSpMkLst>
            <pc:docMk/>
            <pc:sldMk cId="550273571" sldId="2146848383"/>
            <ac:grpSpMk id="13" creationId="{54975CF7-31A0-B094-F094-9AF054FF1E36}"/>
          </ac:grpSpMkLst>
        </pc:grpChg>
        <pc:graphicFrameChg chg="mod modGraphic">
          <ac:chgData name="Fazal, Bijan (LARC-E403)" userId="5c014546-b932-481d-8a39-ffd2b78a9a15" providerId="ADAL" clId="{790F5F1D-299D-4AA3-B06A-9896F98AEAD1}" dt="2025-09-25T19:27:03.559" v="15480" actId="207"/>
          <ac:graphicFrameMkLst>
            <pc:docMk/>
            <pc:sldMk cId="550273571" sldId="2146848383"/>
            <ac:graphicFrameMk id="15" creationId="{ECFCA77A-FBC1-F8D5-62B9-151F62ECD936}"/>
          </ac:graphicFrameMkLst>
        </pc:graphicFrameChg>
        <pc:picChg chg="mod">
          <ac:chgData name="Fazal, Bijan (LARC-E403)" userId="5c014546-b932-481d-8a39-ffd2b78a9a15" providerId="ADAL" clId="{790F5F1D-299D-4AA3-B06A-9896F98AEAD1}" dt="2025-09-25T19:27:09.326" v="15481" actId="1076"/>
          <ac:picMkLst>
            <pc:docMk/>
            <pc:sldMk cId="550273571" sldId="2146848383"/>
            <ac:picMk id="16" creationId="{C549C294-E2D4-C5B5-D990-DEFAAE2A7430}"/>
          </ac:picMkLst>
        </pc:picChg>
      </pc:sldChg>
      <pc:sldChg chg="del">
        <pc:chgData name="Fazal, Bijan (LARC-E403)" userId="5c014546-b932-481d-8a39-ffd2b78a9a15" providerId="ADAL" clId="{790F5F1D-299D-4AA3-B06A-9896F98AEAD1}" dt="2025-09-08T21:18:49.257" v="16" actId="47"/>
        <pc:sldMkLst>
          <pc:docMk/>
          <pc:sldMk cId="3060319477" sldId="2146848399"/>
        </pc:sldMkLst>
      </pc:sldChg>
      <pc:sldChg chg="addSp delSp modSp add mod">
        <pc:chgData name="Fazal, Bijan (LARC-E403)" userId="5c014546-b932-481d-8a39-ffd2b78a9a15" providerId="ADAL" clId="{790F5F1D-299D-4AA3-B06A-9896F98AEAD1}" dt="2025-09-25T19:38:27.390" v="15597" actId="207"/>
        <pc:sldMkLst>
          <pc:docMk/>
          <pc:sldMk cId="1880670018" sldId="2146848406"/>
        </pc:sldMkLst>
        <pc:spChg chg="add del mod">
          <ac:chgData name="Fazal, Bijan (LARC-E403)" userId="5c014546-b932-481d-8a39-ffd2b78a9a15" providerId="ADAL" clId="{790F5F1D-299D-4AA3-B06A-9896F98AEAD1}" dt="2025-09-25T19:37:17.398" v="15588" actId="478"/>
          <ac:spMkLst>
            <pc:docMk/>
            <pc:sldMk cId="1880670018" sldId="2146848406"/>
            <ac:spMk id="3" creationId="{E8006B29-568B-88A4-820F-AFA0E07E4E1C}"/>
          </ac:spMkLst>
        </pc:spChg>
        <pc:spChg chg="mod">
          <ac:chgData name="Fazal, Bijan (LARC-E403)" userId="5c014546-b932-481d-8a39-ffd2b78a9a15" providerId="ADAL" clId="{790F5F1D-299D-4AA3-B06A-9896F98AEAD1}" dt="2025-09-09T14:35:27.817" v="1394" actId="14100"/>
          <ac:spMkLst>
            <pc:docMk/>
            <pc:sldMk cId="1880670018" sldId="2146848406"/>
            <ac:spMk id="4" creationId="{BD5A2203-4459-BE5C-7302-DC7C300AC8BB}"/>
          </ac:spMkLst>
        </pc:spChg>
        <pc:spChg chg="mod">
          <ac:chgData name="Fazal, Bijan (LARC-E403)" userId="5c014546-b932-481d-8a39-ffd2b78a9a15" providerId="ADAL" clId="{790F5F1D-299D-4AA3-B06A-9896F98AEAD1}" dt="2025-09-25T19:38:24.374" v="15596" actId="207"/>
          <ac:spMkLst>
            <pc:docMk/>
            <pc:sldMk cId="1880670018" sldId="2146848406"/>
            <ac:spMk id="6" creationId="{7F96F1D1-626B-96C0-5F86-A1B17719CD6C}"/>
          </ac:spMkLst>
        </pc:spChg>
        <pc:spChg chg="mod">
          <ac:chgData name="Fazal, Bijan (LARC-E403)" userId="5c014546-b932-481d-8a39-ffd2b78a9a15" providerId="ADAL" clId="{790F5F1D-299D-4AA3-B06A-9896F98AEAD1}" dt="2025-09-25T19:38:27.390" v="15597" actId="207"/>
          <ac:spMkLst>
            <pc:docMk/>
            <pc:sldMk cId="1880670018" sldId="2146848406"/>
            <ac:spMk id="34" creationId="{8550984B-48E3-2D2B-C474-8F571284EF3E}"/>
          </ac:spMkLst>
        </pc:spChg>
      </pc:sldChg>
      <pc:sldChg chg="modSp add del mod ord">
        <pc:chgData name="Fazal, Bijan (LARC-E403)" userId="5c014546-b932-481d-8a39-ffd2b78a9a15" providerId="ADAL" clId="{790F5F1D-299D-4AA3-B06A-9896F98AEAD1}" dt="2025-09-29T18:21:58.646" v="19038" actId="1038"/>
        <pc:sldMkLst>
          <pc:docMk/>
          <pc:sldMk cId="4055224201" sldId="2147376843"/>
        </pc:sldMkLst>
        <pc:spChg chg="mod">
          <ac:chgData name="Fazal, Bijan (LARC-E403)" userId="5c014546-b932-481d-8a39-ffd2b78a9a15" providerId="ADAL" clId="{790F5F1D-299D-4AA3-B06A-9896F98AEAD1}" dt="2025-09-09T14:27:04.264" v="1120" actId="20577"/>
          <ac:spMkLst>
            <pc:docMk/>
            <pc:sldMk cId="4055224201" sldId="2147376843"/>
            <ac:spMk id="3" creationId="{05CD7E53-8373-3768-567D-3390AC2EAB8C}"/>
          </ac:spMkLst>
        </pc:spChg>
        <pc:spChg chg="mod">
          <ac:chgData name="Fazal, Bijan (LARC-E403)" userId="5c014546-b932-481d-8a39-ffd2b78a9a15" providerId="ADAL" clId="{790F5F1D-299D-4AA3-B06A-9896F98AEAD1}" dt="2025-09-29T18:21:58.646" v="19038" actId="1038"/>
          <ac:spMkLst>
            <pc:docMk/>
            <pc:sldMk cId="4055224201" sldId="2147376843"/>
            <ac:spMk id="4" creationId="{D9BBE031-5D21-FA32-0ADC-4C4F4259D541}"/>
          </ac:spMkLst>
        </pc:spChg>
        <pc:spChg chg="mod">
          <ac:chgData name="Fazal, Bijan (LARC-E403)" userId="5c014546-b932-481d-8a39-ffd2b78a9a15" providerId="ADAL" clId="{790F5F1D-299D-4AA3-B06A-9896F98AEAD1}" dt="2025-09-29T18:21:56.094" v="19037" actId="1038"/>
          <ac:spMkLst>
            <pc:docMk/>
            <pc:sldMk cId="4055224201" sldId="2147376843"/>
            <ac:spMk id="13" creationId="{6DFA8934-1971-9A64-6A76-871BEE06C871}"/>
          </ac:spMkLst>
        </pc:spChg>
        <pc:spChg chg="mod">
          <ac:chgData name="Fazal, Bijan (LARC-E403)" userId="5c014546-b932-481d-8a39-ffd2b78a9a15" providerId="ADAL" clId="{790F5F1D-299D-4AA3-B06A-9896F98AEAD1}" dt="2025-09-29T18:21:39.102" v="19034" actId="1037"/>
          <ac:spMkLst>
            <pc:docMk/>
            <pc:sldMk cId="4055224201" sldId="2147376843"/>
            <ac:spMk id="14" creationId="{ECA70073-3B64-B99C-3C9D-CB69D956EED4}"/>
          </ac:spMkLst>
        </pc:spChg>
      </pc:sldChg>
      <pc:sldChg chg="addSp modSp">
        <pc:chgData name="Fazal, Bijan (LARC-E403)" userId="5c014546-b932-481d-8a39-ffd2b78a9a15" providerId="ADAL" clId="{790F5F1D-299D-4AA3-B06A-9896F98AEAD1}" dt="2025-09-09T15:28:20.982" v="3066"/>
        <pc:sldMkLst>
          <pc:docMk/>
          <pc:sldMk cId="3444558381" sldId="2147376846"/>
        </pc:sldMkLst>
        <pc:spChg chg="add mod">
          <ac:chgData name="Fazal, Bijan (LARC-E403)" userId="5c014546-b932-481d-8a39-ffd2b78a9a15" providerId="ADAL" clId="{790F5F1D-299D-4AA3-B06A-9896F98AEAD1}" dt="2025-09-09T15:28:20.982" v="3066"/>
          <ac:spMkLst>
            <pc:docMk/>
            <pc:sldMk cId="3444558381" sldId="2147376846"/>
            <ac:spMk id="2" creationId="{50B69637-E5D9-EB90-8D5E-D7AD30569000}"/>
          </ac:spMkLst>
        </pc:spChg>
      </pc:sldChg>
      <pc:sldChg chg="mod modShow">
        <pc:chgData name="Fazal, Bijan (LARC-E403)" userId="5c014546-b932-481d-8a39-ffd2b78a9a15" providerId="ADAL" clId="{790F5F1D-299D-4AA3-B06A-9896F98AEAD1}" dt="2025-09-09T15:00:50.481" v="1810" actId="729"/>
        <pc:sldMkLst>
          <pc:docMk/>
          <pc:sldMk cId="612649433" sldId="2147473573"/>
        </pc:sldMkLst>
      </pc:sldChg>
      <pc:sldChg chg="addSp delSp modSp del mod ord modShow">
        <pc:chgData name="Fazal, Bijan (LARC-E403)" userId="5c014546-b932-481d-8a39-ffd2b78a9a15" providerId="ADAL" clId="{790F5F1D-299D-4AA3-B06A-9896F98AEAD1}" dt="2025-09-26T17:53:07.947" v="18495" actId="47"/>
        <pc:sldMkLst>
          <pc:docMk/>
          <pc:sldMk cId="2379014264" sldId="2147473574"/>
        </pc:sldMkLst>
        <pc:spChg chg="add del mod">
          <ac:chgData name="Fazal, Bijan (LARC-E403)" userId="5c014546-b932-481d-8a39-ffd2b78a9a15" providerId="ADAL" clId="{790F5F1D-299D-4AA3-B06A-9896F98AEAD1}" dt="2025-09-26T13:15:28.781" v="17857" actId="21"/>
          <ac:spMkLst>
            <pc:docMk/>
            <pc:sldMk cId="2379014264" sldId="2147473574"/>
            <ac:spMk id="3" creationId="{77A6C3E9-8543-9210-D027-A5556ED97392}"/>
          </ac:spMkLst>
        </pc:spChg>
        <pc:spChg chg="add mod">
          <ac:chgData name="Fazal, Bijan (LARC-E403)" userId="5c014546-b932-481d-8a39-ffd2b78a9a15" providerId="ADAL" clId="{790F5F1D-299D-4AA3-B06A-9896F98AEAD1}" dt="2025-09-26T13:16:01.417" v="17872" actId="1076"/>
          <ac:spMkLst>
            <pc:docMk/>
            <pc:sldMk cId="2379014264" sldId="2147473574"/>
            <ac:spMk id="4" creationId="{D6F36382-33CA-83F7-B01C-4780915F6677}"/>
          </ac:spMkLst>
        </pc:spChg>
        <pc:spChg chg="mod">
          <ac:chgData name="Fazal, Bijan (LARC-E403)" userId="5c014546-b932-481d-8a39-ffd2b78a9a15" providerId="ADAL" clId="{790F5F1D-299D-4AA3-B06A-9896F98AEAD1}" dt="2025-09-09T14:38:16.484" v="1420" actId="20577"/>
          <ac:spMkLst>
            <pc:docMk/>
            <pc:sldMk cId="2379014264" sldId="2147473574"/>
            <ac:spMk id="6" creationId="{1B0E3A40-82FF-12B1-5839-8ED2705E26F8}"/>
          </ac:spMkLst>
        </pc:spChg>
      </pc:sldChg>
      <pc:sldChg chg="addSp modSp mod ord modShow">
        <pc:chgData name="Fazal, Bijan (LARC-E403)" userId="5c014546-b932-481d-8a39-ffd2b78a9a15" providerId="ADAL" clId="{790F5F1D-299D-4AA3-B06A-9896F98AEAD1}" dt="2025-09-26T13:16:08.041" v="17874" actId="1076"/>
        <pc:sldMkLst>
          <pc:docMk/>
          <pc:sldMk cId="2591430685" sldId="2147473575"/>
        </pc:sldMkLst>
        <pc:spChg chg="add mod">
          <ac:chgData name="Fazal, Bijan (LARC-E403)" userId="5c014546-b932-481d-8a39-ffd2b78a9a15" providerId="ADAL" clId="{790F5F1D-299D-4AA3-B06A-9896F98AEAD1}" dt="2025-09-26T13:16:08.041" v="17874" actId="1076"/>
          <ac:spMkLst>
            <pc:docMk/>
            <pc:sldMk cId="2591430685" sldId="2147473575"/>
            <ac:spMk id="3" creationId="{D8F1A33D-C6FD-565A-A036-F1BB476CC461}"/>
          </ac:spMkLst>
        </pc:spChg>
        <pc:spChg chg="mod">
          <ac:chgData name="Fazal, Bijan (LARC-E403)" userId="5c014546-b932-481d-8a39-ffd2b78a9a15" providerId="ADAL" clId="{790F5F1D-299D-4AA3-B06A-9896F98AEAD1}" dt="2025-09-09T14:38:21.119" v="1428" actId="20577"/>
          <ac:spMkLst>
            <pc:docMk/>
            <pc:sldMk cId="2591430685" sldId="2147473575"/>
            <ac:spMk id="6" creationId="{1B0E3A40-82FF-12B1-5839-8ED2705E26F8}"/>
          </ac:spMkLst>
        </pc:spChg>
      </pc:sldChg>
      <pc:sldChg chg="modSp del mod ord">
        <pc:chgData name="Fazal, Bijan (LARC-E403)" userId="5c014546-b932-481d-8a39-ffd2b78a9a15" providerId="ADAL" clId="{790F5F1D-299D-4AA3-B06A-9896F98AEAD1}" dt="2025-09-09T14:22:20.619" v="982" actId="47"/>
        <pc:sldMkLst>
          <pc:docMk/>
          <pc:sldMk cId="2049230862" sldId="2147473576"/>
        </pc:sldMkLst>
        <pc:spChg chg="mod">
          <ac:chgData name="Fazal, Bijan (LARC-E403)" userId="5c014546-b932-481d-8a39-ffd2b78a9a15" providerId="ADAL" clId="{790F5F1D-299D-4AA3-B06A-9896F98AEAD1}" dt="2025-09-09T13:38:54.640" v="426" actId="20577"/>
          <ac:spMkLst>
            <pc:docMk/>
            <pc:sldMk cId="2049230862" sldId="2147473576"/>
            <ac:spMk id="2" creationId="{6666F908-A280-EB45-9B7D-1751DEB2F208}"/>
          </ac:spMkLst>
        </pc:spChg>
      </pc:sldChg>
      <pc:sldChg chg="modSp mod">
        <pc:chgData name="Fazal, Bijan (LARC-E403)" userId="5c014546-b932-481d-8a39-ffd2b78a9a15" providerId="ADAL" clId="{790F5F1D-299D-4AA3-B06A-9896F98AEAD1}" dt="2025-09-09T14:19:31.616" v="976" actId="20577"/>
        <pc:sldMkLst>
          <pc:docMk/>
          <pc:sldMk cId="4089767763" sldId="2147473577"/>
        </pc:sldMkLst>
        <pc:spChg chg="mod">
          <ac:chgData name="Fazal, Bijan (LARC-E403)" userId="5c014546-b932-481d-8a39-ffd2b78a9a15" providerId="ADAL" clId="{790F5F1D-299D-4AA3-B06A-9896F98AEAD1}" dt="2025-09-09T14:19:31.616" v="976" actId="20577"/>
          <ac:spMkLst>
            <pc:docMk/>
            <pc:sldMk cId="4089767763" sldId="2147473577"/>
            <ac:spMk id="3" creationId="{FCA4D361-3980-D507-504D-E72A7A5EA858}"/>
          </ac:spMkLst>
        </pc:spChg>
      </pc:sldChg>
      <pc:sldChg chg="add">
        <pc:chgData name="Fazal, Bijan (LARC-E403)" userId="5c014546-b932-481d-8a39-ffd2b78a9a15" providerId="ADAL" clId="{790F5F1D-299D-4AA3-B06A-9896F98AEAD1}" dt="2025-09-09T13:38:43.928" v="399" actId="2890"/>
        <pc:sldMkLst>
          <pc:docMk/>
          <pc:sldMk cId="2577807321" sldId="2147473578"/>
        </pc:sldMkLst>
      </pc:sldChg>
      <pc:sldChg chg="add del">
        <pc:chgData name="Fazal, Bijan (LARC-E403)" userId="5c014546-b932-481d-8a39-ffd2b78a9a15" providerId="ADAL" clId="{790F5F1D-299D-4AA3-B06A-9896F98AEAD1}" dt="2025-09-09T13:35:48.153" v="359" actId="47"/>
        <pc:sldMkLst>
          <pc:docMk/>
          <pc:sldMk cId="3955502792" sldId="2147473578"/>
        </pc:sldMkLst>
      </pc:sldChg>
      <pc:sldChg chg="modSp add mod ord">
        <pc:chgData name="Fazal, Bijan (LARC-E403)" userId="5c014546-b932-481d-8a39-ffd2b78a9a15" providerId="ADAL" clId="{790F5F1D-299D-4AA3-B06A-9896F98AEAD1}" dt="2025-09-09T14:44:24.848" v="1463" actId="20577"/>
        <pc:sldMkLst>
          <pc:docMk/>
          <pc:sldMk cId="1490978202" sldId="2147473579"/>
        </pc:sldMkLst>
        <pc:spChg chg="mod">
          <ac:chgData name="Fazal, Bijan (LARC-E403)" userId="5c014546-b932-481d-8a39-ffd2b78a9a15" providerId="ADAL" clId="{790F5F1D-299D-4AA3-B06A-9896F98AEAD1}" dt="2025-09-09T14:44:24.848" v="1463" actId="20577"/>
          <ac:spMkLst>
            <pc:docMk/>
            <pc:sldMk cId="1490978202" sldId="2147473579"/>
            <ac:spMk id="2" creationId="{9421A386-2D9C-4533-9F5F-96EB773F5ADB}"/>
          </ac:spMkLst>
        </pc:spChg>
        <pc:spChg chg="mod">
          <ac:chgData name="Fazal, Bijan (LARC-E403)" userId="5c014546-b932-481d-8a39-ffd2b78a9a15" providerId="ADAL" clId="{790F5F1D-299D-4AA3-B06A-9896F98AEAD1}" dt="2025-09-09T14:28:07.552" v="1187" actId="20577"/>
          <ac:spMkLst>
            <pc:docMk/>
            <pc:sldMk cId="1490978202" sldId="2147473579"/>
            <ac:spMk id="3" creationId="{43697CAA-2869-44C2-9AD6-AB4C36CF8B9C}"/>
          </ac:spMkLst>
        </pc:spChg>
      </pc:sldChg>
      <pc:sldChg chg="addSp delSp modSp mod">
        <pc:chgData name="Fazal, Bijan (LARC-E403)" userId="5c014546-b932-481d-8a39-ffd2b78a9a15" providerId="ADAL" clId="{790F5F1D-299D-4AA3-B06A-9896F98AEAD1}" dt="2025-09-26T13:12:28.651" v="17817" actId="207"/>
        <pc:sldMkLst>
          <pc:docMk/>
          <pc:sldMk cId="3550565174" sldId="2147473579"/>
        </pc:sldMkLst>
        <pc:spChg chg="del">
          <ac:chgData name="Fazal, Bijan (LARC-E403)" userId="5c014546-b932-481d-8a39-ffd2b78a9a15" providerId="ADAL" clId="{790F5F1D-299D-4AA3-B06A-9896F98AEAD1}" dt="2025-09-25T20:57:54.600" v="16682" actId="478"/>
          <ac:spMkLst>
            <pc:docMk/>
            <pc:sldMk cId="3550565174" sldId="2147473579"/>
            <ac:spMk id="2" creationId="{9421A386-2D9C-4533-9F5F-96EB773F5ADB}"/>
          </ac:spMkLst>
        </pc:spChg>
        <pc:spChg chg="mod">
          <ac:chgData name="Fazal, Bijan (LARC-E403)" userId="5c014546-b932-481d-8a39-ffd2b78a9a15" providerId="ADAL" clId="{790F5F1D-299D-4AA3-B06A-9896F98AEAD1}" dt="2025-09-25T20:58:03.909" v="16684"/>
          <ac:spMkLst>
            <pc:docMk/>
            <pc:sldMk cId="3550565174" sldId="2147473579"/>
            <ac:spMk id="3" creationId="{43697CAA-2869-44C2-9AD6-AB4C36CF8B9C}"/>
          </ac:spMkLst>
        </pc:spChg>
        <pc:spChg chg="del">
          <ac:chgData name="Fazal, Bijan (LARC-E403)" userId="5c014546-b932-481d-8a39-ffd2b78a9a15" providerId="ADAL" clId="{790F5F1D-299D-4AA3-B06A-9896F98AEAD1}" dt="2025-09-25T20:57:31.175" v="16681" actId="478"/>
          <ac:spMkLst>
            <pc:docMk/>
            <pc:sldMk cId="3550565174" sldId="2147473579"/>
            <ac:spMk id="4" creationId="{C7723BC5-2399-AFEF-7A0E-94F5702FAA1C}"/>
          </ac:spMkLst>
        </pc:spChg>
        <pc:spChg chg="add del mod">
          <ac:chgData name="Fazal, Bijan (LARC-E403)" userId="5c014546-b932-481d-8a39-ffd2b78a9a15" providerId="ADAL" clId="{790F5F1D-299D-4AA3-B06A-9896F98AEAD1}" dt="2025-09-25T20:57:55.838" v="16683" actId="478"/>
          <ac:spMkLst>
            <pc:docMk/>
            <pc:sldMk cId="3550565174" sldId="2147473579"/>
            <ac:spMk id="6" creationId="{A65701C5-74E0-4D93-F3FA-432F545C5C62}"/>
          </ac:spMkLst>
        </pc:spChg>
        <pc:spChg chg="add mod">
          <ac:chgData name="Fazal, Bijan (LARC-E403)" userId="5c014546-b932-481d-8a39-ffd2b78a9a15" providerId="ADAL" clId="{790F5F1D-299D-4AA3-B06A-9896F98AEAD1}" dt="2025-09-25T21:31:51.170" v="17587" actId="1076"/>
          <ac:spMkLst>
            <pc:docMk/>
            <pc:sldMk cId="3550565174" sldId="2147473579"/>
            <ac:spMk id="7" creationId="{DBACA4AD-90E7-49BB-234E-298292827986}"/>
          </ac:spMkLst>
        </pc:spChg>
        <pc:spChg chg="add mod">
          <ac:chgData name="Fazal, Bijan (LARC-E403)" userId="5c014546-b932-481d-8a39-ffd2b78a9a15" providerId="ADAL" clId="{790F5F1D-299D-4AA3-B06A-9896F98AEAD1}" dt="2025-09-25T21:32:05.710" v="17590" actId="1076"/>
          <ac:spMkLst>
            <pc:docMk/>
            <pc:sldMk cId="3550565174" sldId="2147473579"/>
            <ac:spMk id="8" creationId="{418D63A0-38F6-7ABD-EC75-C2B48A5AFB55}"/>
          </ac:spMkLst>
        </pc:spChg>
        <pc:spChg chg="add mod">
          <ac:chgData name="Fazal, Bijan (LARC-E403)" userId="5c014546-b932-481d-8a39-ffd2b78a9a15" providerId="ADAL" clId="{790F5F1D-299D-4AA3-B06A-9896F98AEAD1}" dt="2025-09-25T21:32:05.710" v="17590" actId="1076"/>
          <ac:spMkLst>
            <pc:docMk/>
            <pc:sldMk cId="3550565174" sldId="2147473579"/>
            <ac:spMk id="9" creationId="{626F6B6D-5313-4244-9B4F-B67CD3325286}"/>
          </ac:spMkLst>
        </pc:spChg>
        <pc:spChg chg="add mod">
          <ac:chgData name="Fazal, Bijan (LARC-E403)" userId="5c014546-b932-481d-8a39-ffd2b78a9a15" providerId="ADAL" clId="{790F5F1D-299D-4AA3-B06A-9896F98AEAD1}" dt="2025-09-26T13:12:28.651" v="17817" actId="207"/>
          <ac:spMkLst>
            <pc:docMk/>
            <pc:sldMk cId="3550565174" sldId="2147473579"/>
            <ac:spMk id="10" creationId="{0DC2D791-5E09-F257-07E9-09B786E20536}"/>
          </ac:spMkLst>
        </pc:spChg>
        <pc:spChg chg="add mod">
          <ac:chgData name="Fazal, Bijan (LARC-E403)" userId="5c014546-b932-481d-8a39-ffd2b78a9a15" providerId="ADAL" clId="{790F5F1D-299D-4AA3-B06A-9896F98AEAD1}" dt="2025-09-25T21:31:20.546" v="17583" actId="1076"/>
          <ac:spMkLst>
            <pc:docMk/>
            <pc:sldMk cId="3550565174" sldId="2147473579"/>
            <ac:spMk id="11" creationId="{A1E732A4-309E-067D-AA68-88BCA293F960}"/>
          </ac:spMkLst>
        </pc:spChg>
        <pc:spChg chg="add mod">
          <ac:chgData name="Fazal, Bijan (LARC-E403)" userId="5c014546-b932-481d-8a39-ffd2b78a9a15" providerId="ADAL" clId="{790F5F1D-299D-4AA3-B06A-9896F98AEAD1}" dt="2025-09-25T21:31:20.546" v="17583" actId="1076"/>
          <ac:spMkLst>
            <pc:docMk/>
            <pc:sldMk cId="3550565174" sldId="2147473579"/>
            <ac:spMk id="12" creationId="{E1413458-6FD7-30C5-5D34-A766EED90286}"/>
          </ac:spMkLst>
        </pc:spChg>
        <pc:spChg chg="add mod">
          <ac:chgData name="Fazal, Bijan (LARC-E403)" userId="5c014546-b932-481d-8a39-ffd2b78a9a15" providerId="ADAL" clId="{790F5F1D-299D-4AA3-B06A-9896F98AEAD1}" dt="2025-09-25T21:31:37.498" v="17586" actId="1076"/>
          <ac:spMkLst>
            <pc:docMk/>
            <pc:sldMk cId="3550565174" sldId="2147473579"/>
            <ac:spMk id="13" creationId="{06A16DA6-04CE-0AE9-D0DE-C7BA7CD6CBF3}"/>
          </ac:spMkLst>
        </pc:spChg>
        <pc:spChg chg="add mod">
          <ac:chgData name="Fazal, Bijan (LARC-E403)" userId="5c014546-b932-481d-8a39-ffd2b78a9a15" providerId="ADAL" clId="{790F5F1D-299D-4AA3-B06A-9896F98AEAD1}" dt="2025-09-25T21:31:37.498" v="17586" actId="1076"/>
          <ac:spMkLst>
            <pc:docMk/>
            <pc:sldMk cId="3550565174" sldId="2147473579"/>
            <ac:spMk id="14" creationId="{A76A9574-BA24-DA45-1EDA-393A8169157D}"/>
          </ac:spMkLst>
        </pc:spChg>
        <pc:spChg chg="add mod">
          <ac:chgData name="Fazal, Bijan (LARC-E403)" userId="5c014546-b932-481d-8a39-ffd2b78a9a15" providerId="ADAL" clId="{790F5F1D-299D-4AA3-B06A-9896F98AEAD1}" dt="2025-09-25T21:32:05.710" v="17590" actId="1076"/>
          <ac:spMkLst>
            <pc:docMk/>
            <pc:sldMk cId="3550565174" sldId="2147473579"/>
            <ac:spMk id="15" creationId="{874D8491-C3A4-52DE-EBAD-CE399C2B4643}"/>
          </ac:spMkLst>
        </pc:spChg>
        <pc:spChg chg="add mod">
          <ac:chgData name="Fazal, Bijan (LARC-E403)" userId="5c014546-b932-481d-8a39-ffd2b78a9a15" providerId="ADAL" clId="{790F5F1D-299D-4AA3-B06A-9896F98AEAD1}" dt="2025-09-25T21:32:05.710" v="17590" actId="1076"/>
          <ac:spMkLst>
            <pc:docMk/>
            <pc:sldMk cId="3550565174" sldId="2147473579"/>
            <ac:spMk id="16" creationId="{994CA4C3-FD39-CDA0-B367-AA8B82489164}"/>
          </ac:spMkLst>
        </pc:spChg>
        <pc:spChg chg="add del mod">
          <ac:chgData name="Fazal, Bijan (LARC-E403)" userId="5c014546-b932-481d-8a39-ffd2b78a9a15" providerId="ADAL" clId="{790F5F1D-299D-4AA3-B06A-9896F98AEAD1}" dt="2025-09-25T21:29:27.219" v="17571" actId="478"/>
          <ac:spMkLst>
            <pc:docMk/>
            <pc:sldMk cId="3550565174" sldId="2147473579"/>
            <ac:spMk id="17" creationId="{3D64276F-5DEB-857A-7074-3C38A4C0D75F}"/>
          </ac:spMkLst>
        </pc:spChg>
        <pc:spChg chg="add del mod">
          <ac:chgData name="Fazal, Bijan (LARC-E403)" userId="5c014546-b932-481d-8a39-ffd2b78a9a15" providerId="ADAL" clId="{790F5F1D-299D-4AA3-B06A-9896F98AEAD1}" dt="2025-09-25T21:29:27.219" v="17571" actId="478"/>
          <ac:spMkLst>
            <pc:docMk/>
            <pc:sldMk cId="3550565174" sldId="2147473579"/>
            <ac:spMk id="18" creationId="{21A98688-9D11-6BA4-410C-71F707A954B2}"/>
          </ac:spMkLst>
        </pc:spChg>
        <pc:spChg chg="add mod">
          <ac:chgData name="Fazal, Bijan (LARC-E403)" userId="5c014546-b932-481d-8a39-ffd2b78a9a15" providerId="ADAL" clId="{790F5F1D-299D-4AA3-B06A-9896F98AEAD1}" dt="2025-09-25T21:34:31.427" v="17816" actId="6549"/>
          <ac:spMkLst>
            <pc:docMk/>
            <pc:sldMk cId="3550565174" sldId="2147473579"/>
            <ac:spMk id="19" creationId="{ECE645B8-00B9-584B-EC4C-4E2FACFDB852}"/>
          </ac:spMkLst>
        </pc:spChg>
        <pc:spChg chg="add mod">
          <ac:chgData name="Fazal, Bijan (LARC-E403)" userId="5c014546-b932-481d-8a39-ffd2b78a9a15" providerId="ADAL" clId="{790F5F1D-299D-4AA3-B06A-9896F98AEAD1}" dt="2025-09-25T21:32:24.940" v="17613" actId="20577"/>
          <ac:spMkLst>
            <pc:docMk/>
            <pc:sldMk cId="3550565174" sldId="2147473579"/>
            <ac:spMk id="20" creationId="{653FAEC4-0371-6D51-6029-3CABBA20B6A6}"/>
          </ac:spMkLst>
        </pc:spChg>
      </pc:sldChg>
      <pc:sldChg chg="modSp add mod ord">
        <pc:chgData name="Fazal, Bijan (LARC-E403)" userId="5c014546-b932-481d-8a39-ffd2b78a9a15" providerId="ADAL" clId="{790F5F1D-299D-4AA3-B06A-9896F98AEAD1}" dt="2025-09-09T14:32:19.859" v="1385" actId="20577"/>
        <pc:sldMkLst>
          <pc:docMk/>
          <pc:sldMk cId="3152789382" sldId="2147473580"/>
        </pc:sldMkLst>
        <pc:spChg chg="mod">
          <ac:chgData name="Fazal, Bijan (LARC-E403)" userId="5c014546-b932-481d-8a39-ffd2b78a9a15" providerId="ADAL" clId="{790F5F1D-299D-4AA3-B06A-9896F98AEAD1}" dt="2025-09-09T14:32:19.859" v="1385" actId="20577"/>
          <ac:spMkLst>
            <pc:docMk/>
            <pc:sldMk cId="3152789382" sldId="2147473580"/>
            <ac:spMk id="2" creationId="{6666F908-A280-EB45-9B7D-1751DEB2F208}"/>
          </ac:spMkLst>
        </pc:spChg>
      </pc:sldChg>
      <pc:sldChg chg="del">
        <pc:chgData name="Fazal, Bijan (LARC-E403)" userId="5c014546-b932-481d-8a39-ffd2b78a9a15" providerId="ADAL" clId="{790F5F1D-299D-4AA3-B06A-9896F98AEAD1}" dt="2025-09-23T15:23:34.872" v="9711" actId="47"/>
        <pc:sldMkLst>
          <pc:docMk/>
          <pc:sldMk cId="1559351860" sldId="2147473581"/>
        </pc:sldMkLst>
      </pc:sldChg>
      <pc:sldChg chg="addSp delSp modSp add mod ord">
        <pc:chgData name="Fazal, Bijan (LARC-E403)" userId="5c014546-b932-481d-8a39-ffd2b78a9a15" providerId="ADAL" clId="{790F5F1D-299D-4AA3-B06A-9896F98AEAD1}" dt="2025-09-17T20:49:43.798" v="5211" actId="1076"/>
        <pc:sldMkLst>
          <pc:docMk/>
          <pc:sldMk cId="4146148455" sldId="2147473581"/>
        </pc:sldMkLst>
        <pc:spChg chg="mod">
          <ac:chgData name="Fazal, Bijan (LARC-E403)" userId="5c014546-b932-481d-8a39-ffd2b78a9a15" providerId="ADAL" clId="{790F5F1D-299D-4AA3-B06A-9896F98AEAD1}" dt="2025-09-17T20:33:03.978" v="5051" actId="14100"/>
          <ac:spMkLst>
            <pc:docMk/>
            <pc:sldMk cId="4146148455" sldId="2147473581"/>
            <ac:spMk id="2" creationId="{058125D2-E523-8660-B5BC-6CBFD508C4C4}"/>
          </ac:spMkLst>
        </pc:spChg>
        <pc:spChg chg="add del mod">
          <ac:chgData name="Fazal, Bijan (LARC-E403)" userId="5c014546-b932-481d-8a39-ffd2b78a9a15" providerId="ADAL" clId="{790F5F1D-299D-4AA3-B06A-9896F98AEAD1}" dt="2025-09-17T15:51:28.614" v="4788" actId="478"/>
          <ac:spMkLst>
            <pc:docMk/>
            <pc:sldMk cId="4146148455" sldId="2147473581"/>
            <ac:spMk id="2" creationId="{81C36EFB-022B-79B1-9E7E-8A96B072851E}"/>
          </ac:spMkLst>
        </pc:spChg>
        <pc:spChg chg="del mod">
          <ac:chgData name="Fazal, Bijan (LARC-E403)" userId="5c014546-b932-481d-8a39-ffd2b78a9a15" providerId="ADAL" clId="{790F5F1D-299D-4AA3-B06A-9896F98AEAD1}" dt="2025-09-11T21:44:33.800" v="3763" actId="478"/>
          <ac:spMkLst>
            <pc:docMk/>
            <pc:sldMk cId="4146148455" sldId="2147473581"/>
            <ac:spMk id="2" creationId="{9421A386-2D9C-4533-9F5F-96EB773F5ADB}"/>
          </ac:spMkLst>
        </pc:spChg>
        <pc:spChg chg="mod">
          <ac:chgData name="Fazal, Bijan (LARC-E403)" userId="5c014546-b932-481d-8a39-ffd2b78a9a15" providerId="ADAL" clId="{790F5F1D-299D-4AA3-B06A-9896F98AEAD1}" dt="2025-09-16T14:59:37.588" v="4055" actId="113"/>
          <ac:spMkLst>
            <pc:docMk/>
            <pc:sldMk cId="4146148455" sldId="2147473581"/>
            <ac:spMk id="3" creationId="{43697CAA-2869-44C2-9AD6-AB4C36CF8B9C}"/>
          </ac:spMkLst>
        </pc:spChg>
        <pc:spChg chg="add del mod">
          <ac:chgData name="Fazal, Bijan (LARC-E403)" userId="5c014546-b932-481d-8a39-ffd2b78a9a15" providerId="ADAL" clId="{790F5F1D-299D-4AA3-B06A-9896F98AEAD1}" dt="2025-09-11T21:44:37.124" v="3764" actId="478"/>
          <ac:spMkLst>
            <pc:docMk/>
            <pc:sldMk cId="4146148455" sldId="2147473581"/>
            <ac:spMk id="5" creationId="{75BF7B42-A1AD-47A9-3CBB-64DD8E3E1BBA}"/>
          </ac:spMkLst>
        </pc:spChg>
        <pc:spChg chg="add del mod">
          <ac:chgData name="Fazal, Bijan (LARC-E403)" userId="5c014546-b932-481d-8a39-ffd2b78a9a15" providerId="ADAL" clId="{790F5F1D-299D-4AA3-B06A-9896F98AEAD1}" dt="2025-09-16T14:53:49.147" v="3970" actId="478"/>
          <ac:spMkLst>
            <pc:docMk/>
            <pc:sldMk cId="4146148455" sldId="2147473581"/>
            <ac:spMk id="6" creationId="{4F431EC7-59C5-6560-66F4-0B1BAC65BC16}"/>
          </ac:spMkLst>
        </pc:spChg>
        <pc:spChg chg="add mod">
          <ac:chgData name="Fazal, Bijan (LARC-E403)" userId="5c014546-b932-481d-8a39-ffd2b78a9a15" providerId="ADAL" clId="{790F5F1D-299D-4AA3-B06A-9896F98AEAD1}" dt="2025-09-17T20:38:41.280" v="5072" actId="14100"/>
          <ac:spMkLst>
            <pc:docMk/>
            <pc:sldMk cId="4146148455" sldId="2147473581"/>
            <ac:spMk id="10" creationId="{354469AC-54AD-CC33-8371-2BA9EB4B9E22}"/>
          </ac:spMkLst>
        </pc:spChg>
        <pc:spChg chg="add mod">
          <ac:chgData name="Fazal, Bijan (LARC-E403)" userId="5c014546-b932-481d-8a39-ffd2b78a9a15" providerId="ADAL" clId="{790F5F1D-299D-4AA3-B06A-9896F98AEAD1}" dt="2025-09-17T20:43:25.378" v="5088" actId="6549"/>
          <ac:spMkLst>
            <pc:docMk/>
            <pc:sldMk cId="4146148455" sldId="2147473581"/>
            <ac:spMk id="12" creationId="{DC58BD3F-6907-A267-59E1-049661EC99F2}"/>
          </ac:spMkLst>
        </pc:spChg>
        <pc:spChg chg="add mod">
          <ac:chgData name="Fazal, Bijan (LARC-E403)" userId="5c014546-b932-481d-8a39-ffd2b78a9a15" providerId="ADAL" clId="{790F5F1D-299D-4AA3-B06A-9896F98AEAD1}" dt="2025-09-17T20:31:34.218" v="5031" actId="1076"/>
          <ac:spMkLst>
            <pc:docMk/>
            <pc:sldMk cId="4146148455" sldId="2147473581"/>
            <ac:spMk id="13" creationId="{7CEE58B0-B197-4C3A-7486-2F2EE2917D54}"/>
          </ac:spMkLst>
        </pc:spChg>
        <pc:spChg chg="add mod">
          <ac:chgData name="Fazal, Bijan (LARC-E403)" userId="5c014546-b932-481d-8a39-ffd2b78a9a15" providerId="ADAL" clId="{790F5F1D-299D-4AA3-B06A-9896F98AEAD1}" dt="2025-09-17T20:28:00.925" v="4997" actId="6549"/>
          <ac:spMkLst>
            <pc:docMk/>
            <pc:sldMk cId="4146148455" sldId="2147473581"/>
            <ac:spMk id="14" creationId="{C82C6255-C539-FC7F-C1DE-0B4AE5357EDC}"/>
          </ac:spMkLst>
        </pc:spChg>
        <pc:spChg chg="add mod">
          <ac:chgData name="Fazal, Bijan (LARC-E403)" userId="5c014546-b932-481d-8a39-ffd2b78a9a15" providerId="ADAL" clId="{790F5F1D-299D-4AA3-B06A-9896F98AEAD1}" dt="2025-09-16T15:20:07.420" v="4321" actId="1076"/>
          <ac:spMkLst>
            <pc:docMk/>
            <pc:sldMk cId="4146148455" sldId="2147473581"/>
            <ac:spMk id="17" creationId="{FCEE8348-7826-2BFF-CC6A-83DE30F51F44}"/>
          </ac:spMkLst>
        </pc:spChg>
        <pc:spChg chg="add mod">
          <ac:chgData name="Fazal, Bijan (LARC-E403)" userId="5c014546-b932-481d-8a39-ffd2b78a9a15" providerId="ADAL" clId="{790F5F1D-299D-4AA3-B06A-9896F98AEAD1}" dt="2025-09-16T15:20:14.613" v="4322" actId="1076"/>
          <ac:spMkLst>
            <pc:docMk/>
            <pc:sldMk cId="4146148455" sldId="2147473581"/>
            <ac:spMk id="19" creationId="{6D601EDF-F699-ABE2-E3DB-BD8EC3D02018}"/>
          </ac:spMkLst>
        </pc:spChg>
        <pc:spChg chg="add mod">
          <ac:chgData name="Fazal, Bijan (LARC-E403)" userId="5c014546-b932-481d-8a39-ffd2b78a9a15" providerId="ADAL" clId="{790F5F1D-299D-4AA3-B06A-9896F98AEAD1}" dt="2025-09-16T15:20:21.189" v="4323" actId="1076"/>
          <ac:spMkLst>
            <pc:docMk/>
            <pc:sldMk cId="4146148455" sldId="2147473581"/>
            <ac:spMk id="21" creationId="{C6680450-E58C-4F64-CDB5-AB901FC2ACDA}"/>
          </ac:spMkLst>
        </pc:spChg>
        <pc:spChg chg="add mod">
          <ac:chgData name="Fazal, Bijan (LARC-E403)" userId="5c014546-b932-481d-8a39-ffd2b78a9a15" providerId="ADAL" clId="{790F5F1D-299D-4AA3-B06A-9896F98AEAD1}" dt="2025-09-16T15:20:29.101" v="4324" actId="1076"/>
          <ac:spMkLst>
            <pc:docMk/>
            <pc:sldMk cId="4146148455" sldId="2147473581"/>
            <ac:spMk id="23" creationId="{98B7F49C-DB0B-89E0-B35B-51082396C73A}"/>
          </ac:spMkLst>
        </pc:spChg>
        <pc:spChg chg="add mod">
          <ac:chgData name="Fazal, Bijan (LARC-E403)" userId="5c014546-b932-481d-8a39-ffd2b78a9a15" providerId="ADAL" clId="{790F5F1D-299D-4AA3-B06A-9896F98AEAD1}" dt="2025-09-17T20:28:53.462" v="5012" actId="14100"/>
          <ac:spMkLst>
            <pc:docMk/>
            <pc:sldMk cId="4146148455" sldId="2147473581"/>
            <ac:spMk id="25" creationId="{0D4AD922-1ABA-019C-6A91-29CFAB84B7CC}"/>
          </ac:spMkLst>
        </pc:spChg>
        <pc:spChg chg="add del mod">
          <ac:chgData name="Fazal, Bijan (LARC-E403)" userId="5c014546-b932-481d-8a39-ffd2b78a9a15" providerId="ADAL" clId="{790F5F1D-299D-4AA3-B06A-9896F98AEAD1}" dt="2025-09-17T20:28:43.567" v="4999" actId="478"/>
          <ac:spMkLst>
            <pc:docMk/>
            <pc:sldMk cId="4146148455" sldId="2147473581"/>
            <ac:spMk id="27" creationId="{F425137C-133F-3632-066F-8CC4F1259D91}"/>
          </ac:spMkLst>
        </pc:spChg>
        <pc:spChg chg="add mod">
          <ac:chgData name="Fazal, Bijan (LARC-E403)" userId="5c014546-b932-481d-8a39-ffd2b78a9a15" providerId="ADAL" clId="{790F5F1D-299D-4AA3-B06A-9896F98AEAD1}" dt="2025-09-17T20:49:43.798" v="5211" actId="1076"/>
          <ac:spMkLst>
            <pc:docMk/>
            <pc:sldMk cId="4146148455" sldId="2147473581"/>
            <ac:spMk id="30" creationId="{A515BCAB-CB45-1C65-F73D-F33C6B779335}"/>
          </ac:spMkLst>
        </pc:spChg>
        <pc:spChg chg="add mod">
          <ac:chgData name="Fazal, Bijan (LARC-E403)" userId="5c014546-b932-481d-8a39-ffd2b78a9a15" providerId="ADAL" clId="{790F5F1D-299D-4AA3-B06A-9896F98AEAD1}" dt="2025-09-16T18:25:41.360" v="4784" actId="14100"/>
          <ac:spMkLst>
            <pc:docMk/>
            <pc:sldMk cId="4146148455" sldId="2147473581"/>
            <ac:spMk id="31" creationId="{7147C52A-F7EA-5CE2-7162-3CBFAE4C0D43}"/>
          </ac:spMkLst>
        </pc:spChg>
        <pc:spChg chg="add del mod">
          <ac:chgData name="Fazal, Bijan (LARC-E403)" userId="5c014546-b932-481d-8a39-ffd2b78a9a15" providerId="ADAL" clId="{790F5F1D-299D-4AA3-B06A-9896F98AEAD1}" dt="2025-09-17T20:29:28.133" v="5016" actId="478"/>
          <ac:spMkLst>
            <pc:docMk/>
            <pc:sldMk cId="4146148455" sldId="2147473581"/>
            <ac:spMk id="50" creationId="{5360A036-123E-807A-FD69-368D5B26326C}"/>
          </ac:spMkLst>
        </pc:spChg>
        <pc:spChg chg="add del mod">
          <ac:chgData name="Fazal, Bijan (LARC-E403)" userId="5c014546-b932-481d-8a39-ffd2b78a9a15" providerId="ADAL" clId="{790F5F1D-299D-4AA3-B06A-9896F98AEAD1}" dt="2025-09-17T20:29:30.139" v="5017" actId="478"/>
          <ac:spMkLst>
            <pc:docMk/>
            <pc:sldMk cId="4146148455" sldId="2147473581"/>
            <ac:spMk id="51" creationId="{E4A75DC5-C31C-7613-8B20-97A5C7B6598C}"/>
          </ac:spMkLst>
        </pc:spChg>
        <pc:spChg chg="add del mod">
          <ac:chgData name="Fazal, Bijan (LARC-E403)" userId="5c014546-b932-481d-8a39-ffd2b78a9a15" providerId="ADAL" clId="{790F5F1D-299D-4AA3-B06A-9896F98AEAD1}" dt="2025-09-17T20:29:49.452" v="5020" actId="478"/>
          <ac:spMkLst>
            <pc:docMk/>
            <pc:sldMk cId="4146148455" sldId="2147473581"/>
            <ac:spMk id="64" creationId="{EDF0B6E8-C3BA-5D17-2958-F3951B15B8FC}"/>
          </ac:spMkLst>
        </pc:spChg>
        <pc:spChg chg="add del mod">
          <ac:chgData name="Fazal, Bijan (LARC-E403)" userId="5c014546-b932-481d-8a39-ffd2b78a9a15" providerId="ADAL" clId="{790F5F1D-299D-4AA3-B06A-9896F98AEAD1}" dt="2025-09-17T20:29:51.563" v="5021" actId="478"/>
          <ac:spMkLst>
            <pc:docMk/>
            <pc:sldMk cId="4146148455" sldId="2147473581"/>
            <ac:spMk id="65" creationId="{29A23B4C-3B05-6F1D-B8DD-B18F83512BB8}"/>
          </ac:spMkLst>
        </pc:spChg>
        <pc:grpChg chg="add mod">
          <ac:chgData name="Fazal, Bijan (LARC-E403)" userId="5c014546-b932-481d-8a39-ffd2b78a9a15" providerId="ADAL" clId="{790F5F1D-299D-4AA3-B06A-9896F98AEAD1}" dt="2025-09-17T20:48:49.355" v="5202" actId="14100"/>
          <ac:grpSpMkLst>
            <pc:docMk/>
            <pc:sldMk cId="4146148455" sldId="2147473581"/>
            <ac:grpSpMk id="42" creationId="{C407FBEA-D839-E743-AC4F-E1D2ED4BF2DF}"/>
          </ac:grpSpMkLst>
        </pc:grpChg>
        <pc:picChg chg="add del mod">
          <ac:chgData name="Fazal, Bijan (LARC-E403)" userId="5c014546-b932-481d-8a39-ffd2b78a9a15" providerId="ADAL" clId="{790F5F1D-299D-4AA3-B06A-9896F98AEAD1}" dt="2025-09-17T20:34:38.554" v="5067" actId="478"/>
          <ac:picMkLst>
            <pc:docMk/>
            <pc:sldMk cId="4146148455" sldId="2147473581"/>
            <ac:picMk id="6" creationId="{F46E1F54-E6E3-4EB7-C140-94B1B2D9F725}"/>
          </ac:picMkLst>
        </pc:picChg>
        <pc:picChg chg="add mod">
          <ac:chgData name="Fazal, Bijan (LARC-E403)" userId="5c014546-b932-481d-8a39-ffd2b78a9a15" providerId="ADAL" clId="{790F5F1D-299D-4AA3-B06A-9896F98AEAD1}" dt="2025-09-17T20:39:37.032" v="5078" actId="1076"/>
          <ac:picMkLst>
            <pc:docMk/>
            <pc:sldMk cId="4146148455" sldId="2147473581"/>
            <ac:picMk id="8" creationId="{67FF0549-45B3-DCA5-EC85-B4C3CFEE7AD6}"/>
          </ac:picMkLst>
        </pc:picChg>
        <pc:picChg chg="add del mod">
          <ac:chgData name="Fazal, Bijan (LARC-E403)" userId="5c014546-b932-481d-8a39-ffd2b78a9a15" providerId="ADAL" clId="{790F5F1D-299D-4AA3-B06A-9896F98AEAD1}" dt="2025-09-17T15:54:00.048" v="4796" actId="478"/>
          <ac:picMkLst>
            <pc:docMk/>
            <pc:sldMk cId="4146148455" sldId="2147473581"/>
            <ac:picMk id="10" creationId="{1D6C1B68-4E5B-20EA-302B-FDA3AE318C26}"/>
          </ac:picMkLst>
        </pc:picChg>
        <pc:picChg chg="add mod">
          <ac:chgData name="Fazal, Bijan (LARC-E403)" userId="5c014546-b932-481d-8a39-ffd2b78a9a15" providerId="ADAL" clId="{790F5F1D-299D-4AA3-B06A-9896F98AEAD1}" dt="2025-09-17T20:40:41.040" v="5085" actId="1076"/>
          <ac:picMkLst>
            <pc:docMk/>
            <pc:sldMk cId="4146148455" sldId="2147473581"/>
            <ac:picMk id="15" creationId="{16C208B2-F1AF-C79D-8493-523C05E41FDB}"/>
          </ac:picMkLst>
        </pc:picChg>
        <pc:picChg chg="add mod">
          <ac:chgData name="Fazal, Bijan (LARC-E403)" userId="5c014546-b932-481d-8a39-ffd2b78a9a15" providerId="ADAL" clId="{790F5F1D-299D-4AA3-B06A-9896F98AEAD1}" dt="2025-09-17T20:39:34.129" v="5077" actId="1076"/>
          <ac:picMkLst>
            <pc:docMk/>
            <pc:sldMk cId="4146148455" sldId="2147473581"/>
            <ac:picMk id="29" creationId="{783CDDE7-ABBA-97EB-9C19-7DFDE0718495}"/>
          </ac:picMkLst>
        </pc:picChg>
        <pc:picChg chg="add mod">
          <ac:chgData name="Fazal, Bijan (LARC-E403)" userId="5c014546-b932-481d-8a39-ffd2b78a9a15" providerId="ADAL" clId="{790F5F1D-299D-4AA3-B06A-9896F98AEAD1}" dt="2025-09-17T15:55:51.240" v="4811" actId="1076"/>
          <ac:picMkLst>
            <pc:docMk/>
            <pc:sldMk cId="4146148455" sldId="2147473581"/>
            <ac:picMk id="32" creationId="{19769B6A-4750-501E-535C-8A6F0C58058C}"/>
          </ac:picMkLst>
        </pc:picChg>
        <pc:picChg chg="add del mod">
          <ac:chgData name="Fazal, Bijan (LARC-E403)" userId="5c014546-b932-481d-8a39-ffd2b78a9a15" providerId="ADAL" clId="{790F5F1D-299D-4AA3-B06A-9896F98AEAD1}" dt="2025-09-17T20:27:50.079" v="4981" actId="478"/>
          <ac:picMkLst>
            <pc:docMk/>
            <pc:sldMk cId="4146148455" sldId="2147473581"/>
            <ac:picMk id="33" creationId="{31473966-91B3-ED20-154C-69A4989F3356}"/>
          </ac:picMkLst>
        </pc:picChg>
        <pc:picChg chg="add mod">
          <ac:chgData name="Fazal, Bijan (LARC-E403)" userId="5c014546-b932-481d-8a39-ffd2b78a9a15" providerId="ADAL" clId="{790F5F1D-299D-4AA3-B06A-9896F98AEAD1}" dt="2025-09-17T20:40:36.784" v="5084" actId="1076"/>
          <ac:picMkLst>
            <pc:docMk/>
            <pc:sldMk cId="4146148455" sldId="2147473581"/>
            <ac:picMk id="35" creationId="{5FA832CA-AE52-7554-F364-18D66DDCFBCB}"/>
          </ac:picMkLst>
        </pc:picChg>
        <pc:picChg chg="add mod">
          <ac:chgData name="Fazal, Bijan (LARC-E403)" userId="5c014546-b932-481d-8a39-ffd2b78a9a15" providerId="ADAL" clId="{790F5F1D-299D-4AA3-B06A-9896F98AEAD1}" dt="2025-09-17T20:39:05.624" v="5074" actId="1076"/>
          <ac:picMkLst>
            <pc:docMk/>
            <pc:sldMk cId="4146148455" sldId="2147473581"/>
            <ac:picMk id="36" creationId="{A0C2FC2B-D09C-CB89-C562-50190D2DABF4}"/>
          </ac:picMkLst>
        </pc:picChg>
        <pc:picChg chg="add mod">
          <ac:chgData name="Fazal, Bijan (LARC-E403)" userId="5c014546-b932-481d-8a39-ffd2b78a9a15" providerId="ADAL" clId="{790F5F1D-299D-4AA3-B06A-9896F98AEAD1}" dt="2025-09-17T20:48:04.146" v="5193" actId="208"/>
          <ac:picMkLst>
            <pc:docMk/>
            <pc:sldMk cId="4146148455" sldId="2147473581"/>
            <ac:picMk id="37" creationId="{5E68E469-8CCA-6B74-5A6E-656D0AC800E2}"/>
          </ac:picMkLst>
        </pc:picChg>
        <pc:picChg chg="add mod">
          <ac:chgData name="Fazal, Bijan (LARC-E403)" userId="5c014546-b932-481d-8a39-ffd2b78a9a15" providerId="ADAL" clId="{790F5F1D-299D-4AA3-B06A-9896F98AEAD1}" dt="2025-09-17T20:48:04.146" v="5193" actId="208"/>
          <ac:picMkLst>
            <pc:docMk/>
            <pc:sldMk cId="4146148455" sldId="2147473581"/>
            <ac:picMk id="39" creationId="{6DC26E96-297F-2C59-C554-4EF81E6B7A79}"/>
          </ac:picMkLst>
        </pc:picChg>
        <pc:picChg chg="add del">
          <ac:chgData name="Fazal, Bijan (LARC-E403)" userId="5c014546-b932-481d-8a39-ffd2b78a9a15" providerId="ADAL" clId="{790F5F1D-299D-4AA3-B06A-9896F98AEAD1}" dt="2025-09-17T15:59:42.660" v="4832" actId="478"/>
          <ac:picMkLst>
            <pc:docMk/>
            <pc:sldMk cId="4146148455" sldId="2147473581"/>
            <ac:picMk id="40" creationId="{5C6138C4-45E3-7725-9757-BC6ADF1A8083}"/>
          </ac:picMkLst>
        </pc:picChg>
        <pc:picChg chg="add mod">
          <ac:chgData name="Fazal, Bijan (LARC-E403)" userId="5c014546-b932-481d-8a39-ffd2b78a9a15" providerId="ADAL" clId="{790F5F1D-299D-4AA3-B06A-9896F98AEAD1}" dt="2025-09-17T20:48:04.146" v="5193" actId="208"/>
          <ac:picMkLst>
            <pc:docMk/>
            <pc:sldMk cId="4146148455" sldId="2147473581"/>
            <ac:picMk id="41" creationId="{5C589F77-515F-B7C0-3D47-F10143DFA8F6}"/>
          </ac:picMkLst>
        </pc:picChg>
        <pc:picChg chg="add mod">
          <ac:chgData name="Fazal, Bijan (LARC-E403)" userId="5c014546-b932-481d-8a39-ffd2b78a9a15" providerId="ADAL" clId="{790F5F1D-299D-4AA3-B06A-9896F98AEAD1}" dt="2025-09-17T20:39:12.208" v="5075" actId="1076"/>
          <ac:picMkLst>
            <pc:docMk/>
            <pc:sldMk cId="4146148455" sldId="2147473581"/>
            <ac:picMk id="44" creationId="{4DB3AEB3-F4E8-3CB4-1B19-F868FF861858}"/>
          </ac:picMkLst>
        </pc:picChg>
        <pc:picChg chg="add mod">
          <ac:chgData name="Fazal, Bijan (LARC-E403)" userId="5c014546-b932-481d-8a39-ffd2b78a9a15" providerId="ADAL" clId="{790F5F1D-299D-4AA3-B06A-9896F98AEAD1}" dt="2025-09-17T20:30:22.082" v="5024" actId="1076"/>
          <ac:picMkLst>
            <pc:docMk/>
            <pc:sldMk cId="4146148455" sldId="2147473581"/>
            <ac:picMk id="45" creationId="{89662CE0-61A8-3D54-133D-7BC9901540D3}"/>
          </ac:picMkLst>
        </pc:picChg>
        <pc:picChg chg="add del mod">
          <ac:chgData name="Fazal, Bijan (LARC-E403)" userId="5c014546-b932-481d-8a39-ffd2b78a9a15" providerId="ADAL" clId="{790F5F1D-299D-4AA3-B06A-9896F98AEAD1}" dt="2025-09-17T20:27:51.003" v="4982" actId="478"/>
          <ac:picMkLst>
            <pc:docMk/>
            <pc:sldMk cId="4146148455" sldId="2147473581"/>
            <ac:picMk id="46" creationId="{1237872F-4468-CBA3-BB56-5A62E3ECF649}"/>
          </ac:picMkLst>
        </pc:picChg>
        <pc:picChg chg="add mod">
          <ac:chgData name="Fazal, Bijan (LARC-E403)" userId="5c014546-b932-481d-8a39-ffd2b78a9a15" providerId="ADAL" clId="{790F5F1D-299D-4AA3-B06A-9896F98AEAD1}" dt="2025-09-17T20:30:49.850" v="5027" actId="1076"/>
          <ac:picMkLst>
            <pc:docMk/>
            <pc:sldMk cId="4146148455" sldId="2147473581"/>
            <ac:picMk id="48" creationId="{AA11DF36-A8D3-D920-12BD-2A77538C02CF}"/>
          </ac:picMkLst>
        </pc:picChg>
        <pc:picChg chg="add mod">
          <ac:chgData name="Fazal, Bijan (LARC-E403)" userId="5c014546-b932-481d-8a39-ffd2b78a9a15" providerId="ADAL" clId="{790F5F1D-299D-4AA3-B06A-9896F98AEAD1}" dt="2025-09-17T20:29:36.907" v="5018" actId="1076"/>
          <ac:picMkLst>
            <pc:docMk/>
            <pc:sldMk cId="4146148455" sldId="2147473581"/>
            <ac:picMk id="49" creationId="{F8D00CA6-60CB-4EDA-1EFA-20B0731DBF7F}"/>
          </ac:picMkLst>
        </pc:picChg>
        <pc:picChg chg="add mod">
          <ac:chgData name="Fazal, Bijan (LARC-E403)" userId="5c014546-b932-481d-8a39-ffd2b78a9a15" providerId="ADAL" clId="{790F5F1D-299D-4AA3-B06A-9896F98AEAD1}" dt="2025-09-17T16:59:19.568" v="4966" actId="1076"/>
          <ac:picMkLst>
            <pc:docMk/>
            <pc:sldMk cId="4146148455" sldId="2147473581"/>
            <ac:picMk id="53" creationId="{0489769B-69FF-F03E-DD39-4BA625D500F8}"/>
          </ac:picMkLst>
        </pc:picChg>
        <pc:picChg chg="add mod">
          <ac:chgData name="Fazal, Bijan (LARC-E403)" userId="5c014546-b932-481d-8a39-ffd2b78a9a15" providerId="ADAL" clId="{790F5F1D-299D-4AA3-B06A-9896F98AEAD1}" dt="2025-09-17T16:52:57.149" v="4934" actId="14100"/>
          <ac:picMkLst>
            <pc:docMk/>
            <pc:sldMk cId="4146148455" sldId="2147473581"/>
            <ac:picMk id="55" creationId="{F561C5DE-F818-8109-7584-95BA139F258E}"/>
          </ac:picMkLst>
        </pc:picChg>
        <pc:picChg chg="add mod">
          <ac:chgData name="Fazal, Bijan (LARC-E403)" userId="5c014546-b932-481d-8a39-ffd2b78a9a15" providerId="ADAL" clId="{790F5F1D-299D-4AA3-B06A-9896F98AEAD1}" dt="2025-09-17T16:59:10.905" v="4964" actId="1076"/>
          <ac:picMkLst>
            <pc:docMk/>
            <pc:sldMk cId="4146148455" sldId="2147473581"/>
            <ac:picMk id="57" creationId="{FB97F9ED-B303-9BD3-04F9-55494FB25EC3}"/>
          </ac:picMkLst>
        </pc:picChg>
        <pc:picChg chg="add mod">
          <ac:chgData name="Fazal, Bijan (LARC-E403)" userId="5c014546-b932-481d-8a39-ffd2b78a9a15" providerId="ADAL" clId="{790F5F1D-299D-4AA3-B06A-9896F98AEAD1}" dt="2025-09-17T20:38:59.232" v="5073" actId="1076"/>
          <ac:picMkLst>
            <pc:docMk/>
            <pc:sldMk cId="4146148455" sldId="2147473581"/>
            <ac:picMk id="59" creationId="{029F150A-F7C5-1774-7682-EC9E7EDFA6AC}"/>
          </ac:picMkLst>
        </pc:picChg>
        <pc:picChg chg="add mod">
          <ac:chgData name="Fazal, Bijan (LARC-E403)" userId="5c014546-b932-481d-8a39-ffd2b78a9a15" providerId="ADAL" clId="{790F5F1D-299D-4AA3-B06A-9896F98AEAD1}" dt="2025-09-17T20:30:16.387" v="5023" actId="1076"/>
          <ac:picMkLst>
            <pc:docMk/>
            <pc:sldMk cId="4146148455" sldId="2147473581"/>
            <ac:picMk id="61" creationId="{0B52A25F-5CEF-57A4-0FF3-C2440DCB3E12}"/>
          </ac:picMkLst>
        </pc:picChg>
        <pc:picChg chg="add mod">
          <ac:chgData name="Fazal, Bijan (LARC-E403)" userId="5c014546-b932-481d-8a39-ffd2b78a9a15" providerId="ADAL" clId="{790F5F1D-299D-4AA3-B06A-9896F98AEAD1}" dt="2025-09-17T20:30:03.715" v="5022" actId="1076"/>
          <ac:picMkLst>
            <pc:docMk/>
            <pc:sldMk cId="4146148455" sldId="2147473581"/>
            <ac:picMk id="63" creationId="{8FED26F8-4590-3FC6-F0E9-3FF6BBC83B91}"/>
          </ac:picMkLst>
        </pc:picChg>
        <pc:cxnChg chg="add mod">
          <ac:chgData name="Fazal, Bijan (LARC-E403)" userId="5c014546-b932-481d-8a39-ffd2b78a9a15" providerId="ADAL" clId="{790F5F1D-299D-4AA3-B06A-9896F98AEAD1}" dt="2025-09-16T14:55:20.126" v="3980" actId="692"/>
          <ac:cxnSpMkLst>
            <pc:docMk/>
            <pc:sldMk cId="4146148455" sldId="2147473581"/>
            <ac:cxnSpMk id="4" creationId="{1B2876B4-33EC-6CE0-519C-3B1F10E44322}"/>
          </ac:cxnSpMkLst>
        </pc:cxnChg>
        <pc:cxnChg chg="add mod">
          <ac:chgData name="Fazal, Bijan (LARC-E403)" userId="5c014546-b932-481d-8a39-ffd2b78a9a15" providerId="ADAL" clId="{790F5F1D-299D-4AA3-B06A-9896F98AEAD1}" dt="2025-09-16T15:09:36.185" v="4197" actId="14100"/>
          <ac:cxnSpMkLst>
            <pc:docMk/>
            <pc:sldMk cId="4146148455" sldId="2147473581"/>
            <ac:cxnSpMk id="5" creationId="{827DE985-F669-573B-7FE4-FAFF5D1EE1DB}"/>
          </ac:cxnSpMkLst>
        </pc:cxnChg>
        <pc:cxnChg chg="add mod">
          <ac:chgData name="Fazal, Bijan (LARC-E403)" userId="5c014546-b932-481d-8a39-ffd2b78a9a15" providerId="ADAL" clId="{790F5F1D-299D-4AA3-B06A-9896F98AEAD1}" dt="2025-09-16T15:09:31.819" v="4196" actId="14100"/>
          <ac:cxnSpMkLst>
            <pc:docMk/>
            <pc:sldMk cId="4146148455" sldId="2147473581"/>
            <ac:cxnSpMk id="11" creationId="{754F28B3-62BE-3E79-2968-D3082EA6D080}"/>
          </ac:cxnSpMkLst>
        </pc:cxnChg>
        <pc:cxnChg chg="add mod">
          <ac:chgData name="Fazal, Bijan (LARC-E403)" userId="5c014546-b932-481d-8a39-ffd2b78a9a15" providerId="ADAL" clId="{790F5F1D-299D-4AA3-B06A-9896F98AEAD1}" dt="2025-09-16T15:09:24.989" v="4195" actId="1076"/>
          <ac:cxnSpMkLst>
            <pc:docMk/>
            <pc:sldMk cId="4146148455" sldId="2147473581"/>
            <ac:cxnSpMk id="16" creationId="{05AF46F7-912E-0A5C-8438-909DAE0402C9}"/>
          </ac:cxnSpMkLst>
        </pc:cxnChg>
        <pc:cxnChg chg="add mod">
          <ac:chgData name="Fazal, Bijan (LARC-E403)" userId="5c014546-b932-481d-8a39-ffd2b78a9a15" providerId="ADAL" clId="{790F5F1D-299D-4AA3-B06A-9896F98AEAD1}" dt="2025-09-16T15:20:07.420" v="4321" actId="1076"/>
          <ac:cxnSpMkLst>
            <pc:docMk/>
            <pc:sldMk cId="4146148455" sldId="2147473581"/>
            <ac:cxnSpMk id="18" creationId="{613C33C6-6AD1-292E-7830-DFE2A2370A2A}"/>
          </ac:cxnSpMkLst>
        </pc:cxnChg>
        <pc:cxnChg chg="add mod">
          <ac:chgData name="Fazal, Bijan (LARC-E403)" userId="5c014546-b932-481d-8a39-ffd2b78a9a15" providerId="ADAL" clId="{790F5F1D-299D-4AA3-B06A-9896F98AEAD1}" dt="2025-09-16T15:20:14.613" v="4322" actId="1076"/>
          <ac:cxnSpMkLst>
            <pc:docMk/>
            <pc:sldMk cId="4146148455" sldId="2147473581"/>
            <ac:cxnSpMk id="20" creationId="{058F87D8-67E5-627D-DA12-08CCCE5C59F7}"/>
          </ac:cxnSpMkLst>
        </pc:cxnChg>
        <pc:cxnChg chg="add mod">
          <ac:chgData name="Fazal, Bijan (LARC-E403)" userId="5c014546-b932-481d-8a39-ffd2b78a9a15" providerId="ADAL" clId="{790F5F1D-299D-4AA3-B06A-9896F98AEAD1}" dt="2025-09-16T15:20:21.189" v="4323" actId="1076"/>
          <ac:cxnSpMkLst>
            <pc:docMk/>
            <pc:sldMk cId="4146148455" sldId="2147473581"/>
            <ac:cxnSpMk id="22" creationId="{C3FC4EB5-5600-F589-FD01-A0A49E97D1F4}"/>
          </ac:cxnSpMkLst>
        </pc:cxnChg>
        <pc:cxnChg chg="add mod">
          <ac:chgData name="Fazal, Bijan (LARC-E403)" userId="5c014546-b932-481d-8a39-ffd2b78a9a15" providerId="ADAL" clId="{790F5F1D-299D-4AA3-B06A-9896F98AEAD1}" dt="2025-09-16T15:20:29.101" v="4324" actId="1076"/>
          <ac:cxnSpMkLst>
            <pc:docMk/>
            <pc:sldMk cId="4146148455" sldId="2147473581"/>
            <ac:cxnSpMk id="24" creationId="{2BF64651-A4F4-B2B2-23DD-09B9EBABA368}"/>
          </ac:cxnSpMkLst>
        </pc:cxnChg>
        <pc:cxnChg chg="add mod">
          <ac:chgData name="Fazal, Bijan (LARC-E403)" userId="5c014546-b932-481d-8a39-ffd2b78a9a15" providerId="ADAL" clId="{790F5F1D-299D-4AA3-B06A-9896F98AEAD1}" dt="2025-09-17T20:29:16.243" v="5014" actId="14100"/>
          <ac:cxnSpMkLst>
            <pc:docMk/>
            <pc:sldMk cId="4146148455" sldId="2147473581"/>
            <ac:cxnSpMk id="26" creationId="{7C991FA2-FFD5-538F-2986-6B2F37557793}"/>
          </ac:cxnSpMkLst>
        </pc:cxnChg>
        <pc:cxnChg chg="add mod">
          <ac:chgData name="Fazal, Bijan (LARC-E403)" userId="5c014546-b932-481d-8a39-ffd2b78a9a15" providerId="ADAL" clId="{790F5F1D-299D-4AA3-B06A-9896F98AEAD1}" dt="2025-09-17T20:28:43.567" v="4999" actId="478"/>
          <ac:cxnSpMkLst>
            <pc:docMk/>
            <pc:sldMk cId="4146148455" sldId="2147473581"/>
            <ac:cxnSpMk id="28" creationId="{305C0120-03B1-955A-15BE-1A889D2928F1}"/>
          </ac:cxnSpMkLst>
        </pc:cxnChg>
      </pc:sldChg>
      <pc:sldChg chg="addSp delSp modSp add mod ord">
        <pc:chgData name="Fazal, Bijan (LARC-E403)" userId="5c014546-b932-481d-8a39-ffd2b78a9a15" providerId="ADAL" clId="{790F5F1D-299D-4AA3-B06A-9896F98AEAD1}" dt="2025-09-11T14:05:33.365" v="3736" actId="20577"/>
        <pc:sldMkLst>
          <pc:docMk/>
          <pc:sldMk cId="1554668358" sldId="2147473582"/>
        </pc:sldMkLst>
        <pc:spChg chg="del">
          <ac:chgData name="Fazal, Bijan (LARC-E403)" userId="5c014546-b932-481d-8a39-ffd2b78a9a15" providerId="ADAL" clId="{790F5F1D-299D-4AA3-B06A-9896F98AEAD1}" dt="2025-09-09T15:07:39.423" v="2024" actId="478"/>
          <ac:spMkLst>
            <pc:docMk/>
            <pc:sldMk cId="1554668358" sldId="2147473582"/>
            <ac:spMk id="2" creationId="{9421A386-2D9C-4533-9F5F-96EB773F5ADB}"/>
          </ac:spMkLst>
        </pc:spChg>
        <pc:spChg chg="mod">
          <ac:chgData name="Fazal, Bijan (LARC-E403)" userId="5c014546-b932-481d-8a39-ffd2b78a9a15" providerId="ADAL" clId="{790F5F1D-299D-4AA3-B06A-9896F98AEAD1}" dt="2025-09-11T14:03:42.714" v="3566" actId="6549"/>
          <ac:spMkLst>
            <pc:docMk/>
            <pc:sldMk cId="1554668358" sldId="2147473582"/>
            <ac:spMk id="3" creationId="{43697CAA-2869-44C2-9AD6-AB4C36CF8B9C}"/>
          </ac:spMkLst>
        </pc:spChg>
        <pc:spChg chg="add del mod">
          <ac:chgData name="Fazal, Bijan (LARC-E403)" userId="5c014546-b932-481d-8a39-ffd2b78a9a15" providerId="ADAL" clId="{790F5F1D-299D-4AA3-B06A-9896F98AEAD1}" dt="2025-09-09T15:07:42.437" v="2025" actId="478"/>
          <ac:spMkLst>
            <pc:docMk/>
            <pc:sldMk cId="1554668358" sldId="2147473582"/>
            <ac:spMk id="5" creationId="{9B040061-D5AC-70B7-9B48-A5FCBA0A4C9E}"/>
          </ac:spMkLst>
        </pc:spChg>
        <pc:spChg chg="add mod">
          <ac:chgData name="Fazal, Bijan (LARC-E403)" userId="5c014546-b932-481d-8a39-ffd2b78a9a15" providerId="ADAL" clId="{790F5F1D-299D-4AA3-B06A-9896F98AEAD1}" dt="2025-09-11T14:05:33.365" v="3736" actId="20577"/>
          <ac:spMkLst>
            <pc:docMk/>
            <pc:sldMk cId="1554668358" sldId="2147473582"/>
            <ac:spMk id="6" creationId="{FF6563FD-7D3E-D1C1-33EA-98412D863515}"/>
          </ac:spMkLst>
        </pc:spChg>
      </pc:sldChg>
      <pc:sldChg chg="delSp modSp add del mod modNotesTx">
        <pc:chgData name="Fazal, Bijan (LARC-E403)" userId="5c014546-b932-481d-8a39-ffd2b78a9a15" providerId="ADAL" clId="{790F5F1D-299D-4AA3-B06A-9896F98AEAD1}" dt="2025-09-09T15:24:09.059" v="2963" actId="47"/>
        <pc:sldMkLst>
          <pc:docMk/>
          <pc:sldMk cId="2146338489" sldId="2147473583"/>
        </pc:sldMkLst>
        <pc:spChg chg="mod">
          <ac:chgData name="Fazal, Bijan (LARC-E403)" userId="5c014546-b932-481d-8a39-ffd2b78a9a15" providerId="ADAL" clId="{790F5F1D-299D-4AA3-B06A-9896F98AEAD1}" dt="2025-09-09T14:56:17.178" v="1710" actId="20577"/>
          <ac:spMkLst>
            <pc:docMk/>
            <pc:sldMk cId="2146338489" sldId="2147473583"/>
            <ac:spMk id="2" creationId="{6390A535-CDF2-4287-4076-496DF1CE4B46}"/>
          </ac:spMkLst>
        </pc:spChg>
        <pc:spChg chg="del">
          <ac:chgData name="Fazal, Bijan (LARC-E403)" userId="5c014546-b932-481d-8a39-ffd2b78a9a15" providerId="ADAL" clId="{790F5F1D-299D-4AA3-B06A-9896F98AEAD1}" dt="2025-09-09T14:57:20.822" v="1763" actId="478"/>
          <ac:spMkLst>
            <pc:docMk/>
            <pc:sldMk cId="2146338489" sldId="2147473583"/>
            <ac:spMk id="4" creationId="{D80D1A4C-9584-CEF4-C01E-548C083361FF}"/>
          </ac:spMkLst>
        </pc:spChg>
        <pc:spChg chg="del">
          <ac:chgData name="Fazal, Bijan (LARC-E403)" userId="5c014546-b932-481d-8a39-ffd2b78a9a15" providerId="ADAL" clId="{790F5F1D-299D-4AA3-B06A-9896F98AEAD1}" dt="2025-09-09T14:57:20.162" v="1762" actId="478"/>
          <ac:spMkLst>
            <pc:docMk/>
            <pc:sldMk cId="2146338489" sldId="2147473583"/>
            <ac:spMk id="37" creationId="{048F1FE8-2397-8E51-16EA-577D3DC86021}"/>
          </ac:spMkLst>
        </pc:spChg>
        <pc:grpChg chg="del">
          <ac:chgData name="Fazal, Bijan (LARC-E403)" userId="5c014546-b932-481d-8a39-ffd2b78a9a15" providerId="ADAL" clId="{790F5F1D-299D-4AA3-B06A-9896F98AEAD1}" dt="2025-09-09T14:57:18.211" v="1761" actId="478"/>
          <ac:grpSpMkLst>
            <pc:docMk/>
            <pc:sldMk cId="2146338489" sldId="2147473583"/>
            <ac:grpSpMk id="14" creationId="{A5B61997-5FF1-734D-EC32-E591D27B7BFA}"/>
          </ac:grpSpMkLst>
        </pc:grpChg>
      </pc:sldChg>
      <pc:sldChg chg="addSp delSp modSp add mod modNotes modNotesTx">
        <pc:chgData name="Fazal, Bijan (LARC-E403)" userId="5c014546-b932-481d-8a39-ffd2b78a9a15" providerId="ADAL" clId="{790F5F1D-299D-4AA3-B06A-9896F98AEAD1}" dt="2025-09-09T15:17:35.117" v="2623" actId="20577"/>
        <pc:sldMkLst>
          <pc:docMk/>
          <pc:sldMk cId="3417904513" sldId="2147473584"/>
        </pc:sldMkLst>
        <pc:spChg chg="add mod">
          <ac:chgData name="Fazal, Bijan (LARC-E403)" userId="5c014546-b932-481d-8a39-ffd2b78a9a15" providerId="ADAL" clId="{790F5F1D-299D-4AA3-B06A-9896F98AEAD1}" dt="2025-09-09T15:17:35.117" v="2623" actId="20577"/>
          <ac:spMkLst>
            <pc:docMk/>
            <pc:sldMk cId="3417904513" sldId="2147473584"/>
            <ac:spMk id="3" creationId="{4FB1B0EC-1A01-BD96-A98A-85A746DA5109}"/>
          </ac:spMkLst>
        </pc:spChg>
        <pc:spChg chg="del">
          <ac:chgData name="Fazal, Bijan (LARC-E403)" userId="5c014546-b932-481d-8a39-ffd2b78a9a15" providerId="ADAL" clId="{790F5F1D-299D-4AA3-B06A-9896F98AEAD1}" dt="2025-09-09T14:57:26.944" v="1767" actId="478"/>
          <ac:spMkLst>
            <pc:docMk/>
            <pc:sldMk cId="3417904513" sldId="2147473584"/>
            <ac:spMk id="4" creationId="{75F6E718-1D92-9C1C-E48C-D98A8E654F60}"/>
          </ac:spMkLst>
        </pc:spChg>
        <pc:spChg chg="mod">
          <ac:chgData name="Fazal, Bijan (LARC-E403)" userId="5c014546-b932-481d-8a39-ffd2b78a9a15" providerId="ADAL" clId="{790F5F1D-299D-4AA3-B06A-9896F98AEAD1}" dt="2025-09-09T15:12:37.745" v="2347" actId="20577"/>
          <ac:spMkLst>
            <pc:docMk/>
            <pc:sldMk cId="3417904513" sldId="2147473584"/>
            <ac:spMk id="7" creationId="{284A712B-39EF-47CD-9493-2ADE3F0094DC}"/>
          </ac:spMkLst>
        </pc:spChg>
        <pc:spChg chg="del">
          <ac:chgData name="Fazal, Bijan (LARC-E403)" userId="5c014546-b932-481d-8a39-ffd2b78a9a15" providerId="ADAL" clId="{790F5F1D-299D-4AA3-B06A-9896F98AEAD1}" dt="2025-09-09T14:57:23.679" v="1764" actId="478"/>
          <ac:spMkLst>
            <pc:docMk/>
            <pc:sldMk cId="3417904513" sldId="2147473584"/>
            <ac:spMk id="8" creationId="{8F6A3049-86B5-4874-A7BC-DD9CAE156D17}"/>
          </ac:spMkLst>
        </pc:spChg>
        <pc:grpChg chg="del">
          <ac:chgData name="Fazal, Bijan (LARC-E403)" userId="5c014546-b932-481d-8a39-ffd2b78a9a15" providerId="ADAL" clId="{790F5F1D-299D-4AA3-B06A-9896F98AEAD1}" dt="2025-09-09T14:57:24.495" v="1765" actId="478"/>
          <ac:grpSpMkLst>
            <pc:docMk/>
            <pc:sldMk cId="3417904513" sldId="2147473584"/>
            <ac:grpSpMk id="2" creationId="{1E3BD0BC-2572-54CD-90B7-4699D17D28B2}"/>
          </ac:grpSpMkLst>
        </pc:grpChg>
        <pc:picChg chg="del">
          <ac:chgData name="Fazal, Bijan (LARC-E403)" userId="5c014546-b932-481d-8a39-ffd2b78a9a15" providerId="ADAL" clId="{790F5F1D-299D-4AA3-B06A-9896F98AEAD1}" dt="2025-09-09T14:57:25.029" v="1766" actId="478"/>
          <ac:picMkLst>
            <pc:docMk/>
            <pc:sldMk cId="3417904513" sldId="2147473584"/>
            <ac:picMk id="17" creationId="{A32600EB-D2C5-D180-284D-BC5418D6F536}"/>
          </ac:picMkLst>
        </pc:picChg>
      </pc:sldChg>
      <pc:sldChg chg="modSp add del mod ord">
        <pc:chgData name="Fazal, Bijan (LARC-E403)" userId="5c014546-b932-481d-8a39-ffd2b78a9a15" providerId="ADAL" clId="{790F5F1D-299D-4AA3-B06A-9896F98AEAD1}" dt="2025-09-09T15:12:50.903" v="2348" actId="47"/>
        <pc:sldMkLst>
          <pc:docMk/>
          <pc:sldMk cId="1542241248" sldId="2147473585"/>
        </pc:sldMkLst>
        <pc:spChg chg="mod">
          <ac:chgData name="Fazal, Bijan (LARC-E403)" userId="5c014546-b932-481d-8a39-ffd2b78a9a15" providerId="ADAL" clId="{790F5F1D-299D-4AA3-B06A-9896F98AEAD1}" dt="2025-09-09T14:58:11.998" v="1775" actId="20577"/>
          <ac:spMkLst>
            <pc:docMk/>
            <pc:sldMk cId="1542241248" sldId="2147473585"/>
            <ac:spMk id="3" creationId="{43697CAA-2869-44C2-9AD6-AB4C36CF8B9C}"/>
          </ac:spMkLst>
        </pc:spChg>
      </pc:sldChg>
      <pc:sldChg chg="addSp modSp add mod">
        <pc:chgData name="Fazal, Bijan (LARC-E403)" userId="5c014546-b932-481d-8a39-ffd2b78a9a15" providerId="ADAL" clId="{790F5F1D-299D-4AA3-B06A-9896F98AEAD1}" dt="2025-09-09T15:22:42.035" v="2956"/>
        <pc:sldMkLst>
          <pc:docMk/>
          <pc:sldMk cId="1759244266" sldId="2147473586"/>
        </pc:sldMkLst>
        <pc:spChg chg="add mod">
          <ac:chgData name="Fazal, Bijan (LARC-E403)" userId="5c014546-b932-481d-8a39-ffd2b78a9a15" providerId="ADAL" clId="{790F5F1D-299D-4AA3-B06A-9896F98AEAD1}" dt="2025-09-09T15:17:40.184" v="2631" actId="20577"/>
          <ac:spMkLst>
            <pc:docMk/>
            <pc:sldMk cId="1759244266" sldId="2147473586"/>
            <ac:spMk id="2" creationId="{A2C7326B-A761-4D2D-C479-82C652D953AA}"/>
          </ac:spMkLst>
        </pc:spChg>
        <pc:spChg chg="mod">
          <ac:chgData name="Fazal, Bijan (LARC-E403)" userId="5c014546-b932-481d-8a39-ffd2b78a9a15" providerId="ADAL" clId="{790F5F1D-299D-4AA3-B06A-9896F98AEAD1}" dt="2025-09-09T15:22:42.035" v="2956"/>
          <ac:spMkLst>
            <pc:docMk/>
            <pc:sldMk cId="1759244266" sldId="2147473586"/>
            <ac:spMk id="7" creationId="{284A712B-39EF-47CD-9493-2ADE3F0094DC}"/>
          </ac:spMkLst>
        </pc:spChg>
      </pc:sldChg>
      <pc:sldChg chg="addSp modSp add mod">
        <pc:chgData name="Fazal, Bijan (LARC-E403)" userId="5c014546-b932-481d-8a39-ffd2b78a9a15" providerId="ADAL" clId="{790F5F1D-299D-4AA3-B06A-9896F98AEAD1}" dt="2025-09-10T19:20:07.091" v="3499" actId="11"/>
        <pc:sldMkLst>
          <pc:docMk/>
          <pc:sldMk cId="1007052701" sldId="2147473587"/>
        </pc:sldMkLst>
        <pc:spChg chg="add mod">
          <ac:chgData name="Fazal, Bijan (LARC-E403)" userId="5c014546-b932-481d-8a39-ffd2b78a9a15" providerId="ADAL" clId="{790F5F1D-299D-4AA3-B06A-9896F98AEAD1}" dt="2025-09-10T19:20:07.091" v="3499" actId="11"/>
          <ac:spMkLst>
            <pc:docMk/>
            <pc:sldMk cId="1007052701" sldId="2147473587"/>
            <ac:spMk id="2" creationId="{9B258981-58E8-33E0-4267-5327B63A1957}"/>
          </ac:spMkLst>
        </pc:spChg>
        <pc:spChg chg="mod">
          <ac:chgData name="Fazal, Bijan (LARC-E403)" userId="5c014546-b932-481d-8a39-ffd2b78a9a15" providerId="ADAL" clId="{790F5F1D-299D-4AA3-B06A-9896F98AEAD1}" dt="2025-09-10T19:19:07.123" v="3494" actId="20577"/>
          <ac:spMkLst>
            <pc:docMk/>
            <pc:sldMk cId="1007052701" sldId="2147473587"/>
            <ac:spMk id="7" creationId="{284A712B-39EF-47CD-9493-2ADE3F0094DC}"/>
          </ac:spMkLst>
        </pc:spChg>
      </pc:sldChg>
      <pc:sldChg chg="modSp add mod ord">
        <pc:chgData name="Fazal, Bijan (LARC-E403)" userId="5c014546-b932-481d-8a39-ffd2b78a9a15" providerId="ADAL" clId="{790F5F1D-299D-4AA3-B06A-9896F98AEAD1}" dt="2025-09-11T14:03:00.481" v="3565" actId="20577"/>
        <pc:sldMkLst>
          <pc:docMk/>
          <pc:sldMk cId="41712648" sldId="2147473588"/>
        </pc:sldMkLst>
        <pc:spChg chg="mod">
          <ac:chgData name="Fazal, Bijan (LARC-E403)" userId="5c014546-b932-481d-8a39-ffd2b78a9a15" providerId="ADAL" clId="{790F5F1D-299D-4AA3-B06A-9896F98AEAD1}" dt="2025-09-11T14:03:00.481" v="3565" actId="20577"/>
          <ac:spMkLst>
            <pc:docMk/>
            <pc:sldMk cId="41712648" sldId="2147473588"/>
            <ac:spMk id="3" creationId="{43697CAA-2869-44C2-9AD6-AB4C36CF8B9C}"/>
          </ac:spMkLst>
        </pc:spChg>
        <pc:spChg chg="mod">
          <ac:chgData name="Fazal, Bijan (LARC-E403)" userId="5c014546-b932-481d-8a39-ffd2b78a9a15" providerId="ADAL" clId="{790F5F1D-299D-4AA3-B06A-9896F98AEAD1}" dt="2025-09-10T19:15:48.588" v="3362" actId="20577"/>
          <ac:spMkLst>
            <pc:docMk/>
            <pc:sldMk cId="41712648" sldId="2147473588"/>
            <ac:spMk id="6" creationId="{FF6563FD-7D3E-D1C1-33EA-98412D863515}"/>
          </ac:spMkLst>
        </pc:spChg>
      </pc:sldChg>
      <pc:sldChg chg="addSp delSp modSp mod">
        <pc:chgData name="Fazal, Bijan (LARC-E403)" userId="5c014546-b932-481d-8a39-ffd2b78a9a15" providerId="ADAL" clId="{790F5F1D-299D-4AA3-B06A-9896F98AEAD1}" dt="2025-09-29T18:24:41.654" v="19042" actId="2085"/>
        <pc:sldMkLst>
          <pc:docMk/>
          <pc:sldMk cId="3161599976" sldId="2147473589"/>
        </pc:sldMkLst>
        <pc:spChg chg="add mod">
          <ac:chgData name="Fazal, Bijan (LARC-E403)" userId="5c014546-b932-481d-8a39-ffd2b78a9a15" providerId="ADAL" clId="{790F5F1D-299D-4AA3-B06A-9896F98AEAD1}" dt="2025-09-25T18:05:11.613" v="14952" actId="14100"/>
          <ac:spMkLst>
            <pc:docMk/>
            <pc:sldMk cId="3161599976" sldId="2147473589"/>
            <ac:spMk id="3" creationId="{B6C4E334-6F15-EFD2-0ACD-F4AFAE1E888D}"/>
          </ac:spMkLst>
        </pc:spChg>
        <pc:spChg chg="mod">
          <ac:chgData name="Fazal, Bijan (LARC-E403)" userId="5c014546-b932-481d-8a39-ffd2b78a9a15" providerId="ADAL" clId="{790F5F1D-299D-4AA3-B06A-9896F98AEAD1}" dt="2025-09-25T18:03:36.413" v="14937" actId="14100"/>
          <ac:spMkLst>
            <pc:docMk/>
            <pc:sldMk cId="3161599976" sldId="2147473589"/>
            <ac:spMk id="8" creationId="{673DDCE6-E6A3-417D-A109-6472ACAE3785}"/>
          </ac:spMkLst>
        </pc:spChg>
        <pc:spChg chg="add del mod">
          <ac:chgData name="Fazal, Bijan (LARC-E403)" userId="5c014546-b932-481d-8a39-ffd2b78a9a15" providerId="ADAL" clId="{790F5F1D-299D-4AA3-B06A-9896F98AEAD1}" dt="2025-09-29T18:24:41.654" v="19042" actId="2085"/>
          <ac:spMkLst>
            <pc:docMk/>
            <pc:sldMk cId="3161599976" sldId="2147473589"/>
            <ac:spMk id="10" creationId="{C98A6DD5-73AB-118F-D5DF-C904E81A896A}"/>
          </ac:spMkLst>
        </pc:spChg>
        <pc:spChg chg="mod">
          <ac:chgData name="Fazal, Bijan (LARC-E403)" userId="5c014546-b932-481d-8a39-ffd2b78a9a15" providerId="ADAL" clId="{790F5F1D-299D-4AA3-B06A-9896F98AEAD1}" dt="2025-09-25T18:05:53.220" v="14965" actId="1076"/>
          <ac:spMkLst>
            <pc:docMk/>
            <pc:sldMk cId="3161599976" sldId="2147473589"/>
            <ac:spMk id="11" creationId="{C66F1871-AB6B-F93D-EFB1-529D9391A75A}"/>
          </ac:spMkLst>
        </pc:spChg>
        <pc:spChg chg="mod">
          <ac:chgData name="Fazal, Bijan (LARC-E403)" userId="5c014546-b932-481d-8a39-ffd2b78a9a15" providerId="ADAL" clId="{790F5F1D-299D-4AA3-B06A-9896F98AEAD1}" dt="2025-09-25T18:05:50.468" v="14964" actId="1076"/>
          <ac:spMkLst>
            <pc:docMk/>
            <pc:sldMk cId="3161599976" sldId="2147473589"/>
            <ac:spMk id="14" creationId="{CCFE8FB0-EA31-7C69-6D35-B520CD0F9A59}"/>
          </ac:spMkLst>
        </pc:spChg>
        <pc:spChg chg="mod">
          <ac:chgData name="Fazal, Bijan (LARC-E403)" userId="5c014546-b932-481d-8a39-ffd2b78a9a15" providerId="ADAL" clId="{790F5F1D-299D-4AA3-B06A-9896F98AEAD1}" dt="2025-09-25T18:06:12.148" v="14972" actId="1076"/>
          <ac:spMkLst>
            <pc:docMk/>
            <pc:sldMk cId="3161599976" sldId="2147473589"/>
            <ac:spMk id="15" creationId="{769974A6-4B3B-4C1A-CE78-21C94E12CF3A}"/>
          </ac:spMkLst>
        </pc:spChg>
        <pc:spChg chg="del mod">
          <ac:chgData name="Fazal, Bijan (LARC-E403)" userId="5c014546-b932-481d-8a39-ffd2b78a9a15" providerId="ADAL" clId="{790F5F1D-299D-4AA3-B06A-9896F98AEAD1}" dt="2025-09-25T18:02:34.706" v="14921" actId="478"/>
          <ac:spMkLst>
            <pc:docMk/>
            <pc:sldMk cId="3161599976" sldId="2147473589"/>
            <ac:spMk id="16" creationId="{5F7415AF-6AF3-F643-3D37-69D29FAEA6BC}"/>
          </ac:spMkLst>
        </pc:spChg>
        <pc:spChg chg="mod">
          <ac:chgData name="Fazal, Bijan (LARC-E403)" userId="5c014546-b932-481d-8a39-ffd2b78a9a15" providerId="ADAL" clId="{790F5F1D-299D-4AA3-B06A-9896F98AEAD1}" dt="2025-09-25T17:57:20.526" v="14862" actId="20577"/>
          <ac:spMkLst>
            <pc:docMk/>
            <pc:sldMk cId="3161599976" sldId="2147473589"/>
            <ac:spMk id="17" creationId="{57B96D02-15F0-78E9-639B-9A78048FAB59}"/>
          </ac:spMkLst>
        </pc:spChg>
        <pc:spChg chg="mod">
          <ac:chgData name="Fazal, Bijan (LARC-E403)" userId="5c014546-b932-481d-8a39-ffd2b78a9a15" providerId="ADAL" clId="{790F5F1D-299D-4AA3-B06A-9896F98AEAD1}" dt="2025-09-25T18:06:32.712" v="14979" actId="1037"/>
          <ac:spMkLst>
            <pc:docMk/>
            <pc:sldMk cId="3161599976" sldId="2147473589"/>
            <ac:spMk id="18" creationId="{725AF886-B47A-0A52-5701-127DAC25B9C3}"/>
          </ac:spMkLst>
        </pc:spChg>
        <pc:spChg chg="mod">
          <ac:chgData name="Fazal, Bijan (LARC-E403)" userId="5c014546-b932-481d-8a39-ffd2b78a9a15" providerId="ADAL" clId="{790F5F1D-299D-4AA3-B06A-9896F98AEAD1}" dt="2025-09-25T18:06:09.172" v="14971" actId="1076"/>
          <ac:spMkLst>
            <pc:docMk/>
            <pc:sldMk cId="3161599976" sldId="2147473589"/>
            <ac:spMk id="19" creationId="{2DD2E592-3BD5-6DF9-0799-BF52A6B10125}"/>
          </ac:spMkLst>
        </pc:spChg>
        <pc:spChg chg="mod">
          <ac:chgData name="Fazal, Bijan (LARC-E403)" userId="5c014546-b932-481d-8a39-ffd2b78a9a15" providerId="ADAL" clId="{790F5F1D-299D-4AA3-B06A-9896F98AEAD1}" dt="2025-09-25T18:06:47.788" v="14982" actId="1076"/>
          <ac:spMkLst>
            <pc:docMk/>
            <pc:sldMk cId="3161599976" sldId="2147473589"/>
            <ac:spMk id="20" creationId="{D0E438FA-370D-B4AE-D176-8B353C69A15C}"/>
          </ac:spMkLst>
        </pc:spChg>
        <pc:spChg chg="mod">
          <ac:chgData name="Fazal, Bijan (LARC-E403)" userId="5c014546-b932-481d-8a39-ffd2b78a9a15" providerId="ADAL" clId="{790F5F1D-299D-4AA3-B06A-9896F98AEAD1}" dt="2025-09-25T18:05:06.612" v="14951" actId="14100"/>
          <ac:spMkLst>
            <pc:docMk/>
            <pc:sldMk cId="3161599976" sldId="2147473589"/>
            <ac:spMk id="26" creationId="{B30865CB-A84E-01A8-80F3-46FB725ED9FC}"/>
          </ac:spMkLst>
        </pc:spChg>
        <pc:spChg chg="mod">
          <ac:chgData name="Fazal, Bijan (LARC-E403)" userId="5c014546-b932-481d-8a39-ffd2b78a9a15" providerId="ADAL" clId="{790F5F1D-299D-4AA3-B06A-9896F98AEAD1}" dt="2025-09-25T17:55:13.840" v="14835" actId="255"/>
          <ac:spMkLst>
            <pc:docMk/>
            <pc:sldMk cId="3161599976" sldId="2147473589"/>
            <ac:spMk id="27" creationId="{EEE2964A-FC9C-92DC-3120-0415D43B6F18}"/>
          </ac:spMkLst>
        </pc:spChg>
        <pc:spChg chg="mod">
          <ac:chgData name="Fazal, Bijan (LARC-E403)" userId="5c014546-b932-481d-8a39-ffd2b78a9a15" providerId="ADAL" clId="{790F5F1D-299D-4AA3-B06A-9896F98AEAD1}" dt="2025-09-25T17:55:13.840" v="14835" actId="255"/>
          <ac:spMkLst>
            <pc:docMk/>
            <pc:sldMk cId="3161599976" sldId="2147473589"/>
            <ac:spMk id="31" creationId="{34E6CEDD-8839-AABA-F55F-E1E61E6BB27D}"/>
          </ac:spMkLst>
        </pc:spChg>
        <pc:spChg chg="mod">
          <ac:chgData name="Fazal, Bijan (LARC-E403)" userId="5c014546-b932-481d-8a39-ffd2b78a9a15" providerId="ADAL" clId="{790F5F1D-299D-4AA3-B06A-9896F98AEAD1}" dt="2025-09-29T18:24:41.654" v="19042" actId="2085"/>
          <ac:spMkLst>
            <pc:docMk/>
            <pc:sldMk cId="3161599976" sldId="2147473589"/>
            <ac:spMk id="39" creationId="{7E7F3A9D-96AF-C543-0312-894756830370}"/>
          </ac:spMkLst>
        </pc:spChg>
        <pc:spChg chg="mod">
          <ac:chgData name="Fazal, Bijan (LARC-E403)" userId="5c014546-b932-481d-8a39-ffd2b78a9a15" providerId="ADAL" clId="{790F5F1D-299D-4AA3-B06A-9896F98AEAD1}" dt="2025-09-25T17:59:45.829" v="14894" actId="1076"/>
          <ac:spMkLst>
            <pc:docMk/>
            <pc:sldMk cId="3161599976" sldId="2147473589"/>
            <ac:spMk id="40" creationId="{F02A34F7-3214-A5E0-5554-C175CBF7776A}"/>
          </ac:spMkLst>
        </pc:spChg>
        <pc:spChg chg="add del mod">
          <ac:chgData name="Fazal, Bijan (LARC-E403)" userId="5c014546-b932-481d-8a39-ffd2b78a9a15" providerId="ADAL" clId="{790F5F1D-299D-4AA3-B06A-9896F98AEAD1}" dt="2025-09-25T18:15:34.680" v="15035" actId="21"/>
          <ac:spMkLst>
            <pc:docMk/>
            <pc:sldMk cId="3161599976" sldId="2147473589"/>
            <ac:spMk id="41" creationId="{875E74CC-4450-BD7E-7FA6-2E845BBA1500}"/>
          </ac:spMkLst>
        </pc:spChg>
        <pc:spChg chg="mod">
          <ac:chgData name="Fazal, Bijan (LARC-E403)" userId="5c014546-b932-481d-8a39-ffd2b78a9a15" providerId="ADAL" clId="{790F5F1D-299D-4AA3-B06A-9896F98AEAD1}" dt="2025-09-29T18:24:41.654" v="19042" actId="2085"/>
          <ac:spMkLst>
            <pc:docMk/>
            <pc:sldMk cId="3161599976" sldId="2147473589"/>
            <ac:spMk id="42" creationId="{998D86AA-5330-CEF0-FECE-768A6BBB44EC}"/>
          </ac:spMkLst>
        </pc:spChg>
        <pc:spChg chg="mod">
          <ac:chgData name="Fazal, Bijan (LARC-E403)" userId="5c014546-b932-481d-8a39-ffd2b78a9a15" providerId="ADAL" clId="{790F5F1D-299D-4AA3-B06A-9896F98AEAD1}" dt="2025-09-25T17:59:51.741" v="14895" actId="1076"/>
          <ac:spMkLst>
            <pc:docMk/>
            <pc:sldMk cId="3161599976" sldId="2147473589"/>
            <ac:spMk id="43" creationId="{AF2FE199-1D00-8B94-463B-87DD18420E9A}"/>
          </ac:spMkLst>
        </pc:spChg>
        <pc:spChg chg="mod">
          <ac:chgData name="Fazal, Bijan (LARC-E403)" userId="5c014546-b932-481d-8a39-ffd2b78a9a15" providerId="ADAL" clId="{790F5F1D-299D-4AA3-B06A-9896F98AEAD1}" dt="2025-09-29T18:24:41.654" v="19042" actId="2085"/>
          <ac:spMkLst>
            <pc:docMk/>
            <pc:sldMk cId="3161599976" sldId="2147473589"/>
            <ac:spMk id="44" creationId="{AE64F9EC-1C33-31F0-2AD7-66263FF81973}"/>
          </ac:spMkLst>
        </pc:spChg>
        <pc:spChg chg="mod">
          <ac:chgData name="Fazal, Bijan (LARC-E403)" userId="5c014546-b932-481d-8a39-ffd2b78a9a15" providerId="ADAL" clId="{790F5F1D-299D-4AA3-B06A-9896F98AEAD1}" dt="2025-09-25T18:00:05.156" v="14899" actId="1076"/>
          <ac:spMkLst>
            <pc:docMk/>
            <pc:sldMk cId="3161599976" sldId="2147473589"/>
            <ac:spMk id="45" creationId="{20C5A16C-7495-BF61-EC3C-A8C5698C90A0}"/>
          </ac:spMkLst>
        </pc:spChg>
        <pc:spChg chg="mod">
          <ac:chgData name="Fazal, Bijan (LARC-E403)" userId="5c014546-b932-481d-8a39-ffd2b78a9a15" providerId="ADAL" clId="{790F5F1D-299D-4AA3-B06A-9896F98AEAD1}" dt="2025-09-25T18:02:23.764" v="14917" actId="1076"/>
          <ac:spMkLst>
            <pc:docMk/>
            <pc:sldMk cId="3161599976" sldId="2147473589"/>
            <ac:spMk id="46" creationId="{CD8D4803-3D28-DCD9-F4E6-08A8EBEF1EA1}"/>
          </ac:spMkLst>
        </pc:spChg>
        <pc:spChg chg="mod">
          <ac:chgData name="Fazal, Bijan (LARC-E403)" userId="5c014546-b932-481d-8a39-ffd2b78a9a15" providerId="ADAL" clId="{790F5F1D-299D-4AA3-B06A-9896F98AEAD1}" dt="2025-09-25T17:58:10.274" v="14870" actId="20577"/>
          <ac:spMkLst>
            <pc:docMk/>
            <pc:sldMk cId="3161599976" sldId="2147473589"/>
            <ac:spMk id="47" creationId="{26093B20-110E-5662-94CA-43DA1CA5C671}"/>
          </ac:spMkLst>
        </pc:spChg>
        <pc:spChg chg="mod">
          <ac:chgData name="Fazal, Bijan (LARC-E403)" userId="5c014546-b932-481d-8a39-ffd2b78a9a15" providerId="ADAL" clId="{790F5F1D-299D-4AA3-B06A-9896F98AEAD1}" dt="2025-09-29T18:24:41.654" v="19042" actId="2085"/>
          <ac:spMkLst>
            <pc:docMk/>
            <pc:sldMk cId="3161599976" sldId="2147473589"/>
            <ac:spMk id="48" creationId="{326A28B5-44FB-EECC-C874-48E3B65A1D9F}"/>
          </ac:spMkLst>
        </pc:spChg>
        <pc:spChg chg="mod">
          <ac:chgData name="Fazal, Bijan (LARC-E403)" userId="5c014546-b932-481d-8a39-ffd2b78a9a15" providerId="ADAL" clId="{790F5F1D-299D-4AA3-B06A-9896F98AEAD1}" dt="2025-09-25T17:57:07.389" v="14860" actId="1076"/>
          <ac:spMkLst>
            <pc:docMk/>
            <pc:sldMk cId="3161599976" sldId="2147473589"/>
            <ac:spMk id="49" creationId="{27A38C96-399E-B224-F7CF-FBD3209A3CAF}"/>
          </ac:spMkLst>
        </pc:spChg>
        <pc:grpChg chg="mod">
          <ac:chgData name="Fazal, Bijan (LARC-E403)" userId="5c014546-b932-481d-8a39-ffd2b78a9a15" providerId="ADAL" clId="{790F5F1D-299D-4AA3-B06A-9896F98AEAD1}" dt="2025-09-25T18:01:32.154" v="14912" actId="1076"/>
          <ac:grpSpMkLst>
            <pc:docMk/>
            <pc:sldMk cId="3161599976" sldId="2147473589"/>
            <ac:grpSpMk id="21" creationId="{E40F1810-ECF5-54D2-37FE-3A41E4B0B1DD}"/>
          </ac:grpSpMkLst>
        </pc:grpChg>
      </pc:sldChg>
      <pc:sldChg chg="addSp delSp modSp add mod ord">
        <pc:chgData name="Fazal, Bijan (LARC-E403)" userId="5c014546-b932-481d-8a39-ffd2b78a9a15" providerId="ADAL" clId="{790F5F1D-299D-4AA3-B06A-9896F98AEAD1}" dt="2025-09-17T21:11:17.563" v="5253" actId="1036"/>
        <pc:sldMkLst>
          <pc:docMk/>
          <pc:sldMk cId="3699097144" sldId="2147473589"/>
        </pc:sldMkLst>
        <pc:spChg chg="mod">
          <ac:chgData name="Fazal, Bijan (LARC-E403)" userId="5c014546-b932-481d-8a39-ffd2b78a9a15" providerId="ADAL" clId="{790F5F1D-299D-4AA3-B06A-9896F98AEAD1}" dt="2025-09-09T15:24:07.270" v="2962"/>
          <ac:spMkLst>
            <pc:docMk/>
            <pc:sldMk cId="3699097144" sldId="2147473589"/>
            <ac:spMk id="2" creationId="{6390A535-CDF2-4287-4076-496DF1CE4B46}"/>
          </ac:spMkLst>
        </pc:spChg>
        <pc:spChg chg="add mod">
          <ac:chgData name="Fazal, Bijan (LARC-E403)" userId="5c014546-b932-481d-8a39-ffd2b78a9a15" providerId="ADAL" clId="{790F5F1D-299D-4AA3-B06A-9896F98AEAD1}" dt="2025-09-09T15:25:06.714" v="2989" actId="1076"/>
          <ac:spMkLst>
            <pc:docMk/>
            <pc:sldMk cId="3699097144" sldId="2147473589"/>
            <ac:spMk id="3" creationId="{AE83C99B-744A-B9EC-878F-E180DD8CD161}"/>
          </ac:spMkLst>
        </pc:spChg>
        <pc:spChg chg="mod">
          <ac:chgData name="Fazal, Bijan (LARC-E403)" userId="5c014546-b932-481d-8a39-ffd2b78a9a15" providerId="ADAL" clId="{790F5F1D-299D-4AA3-B06A-9896F98AEAD1}" dt="2025-09-09T15:24:53.522" v="2984" actId="1076"/>
          <ac:spMkLst>
            <pc:docMk/>
            <pc:sldMk cId="3699097144" sldId="2147473589"/>
            <ac:spMk id="15" creationId="{F758CC81-510B-B2D7-1826-1495D0B02A66}"/>
          </ac:spMkLst>
        </pc:spChg>
        <pc:spChg chg="mod">
          <ac:chgData name="Fazal, Bijan (LARC-E403)" userId="5c014546-b932-481d-8a39-ffd2b78a9a15" providerId="ADAL" clId="{790F5F1D-299D-4AA3-B06A-9896F98AEAD1}" dt="2025-09-09T15:24:53.522" v="2984" actId="1076"/>
          <ac:spMkLst>
            <pc:docMk/>
            <pc:sldMk cId="3699097144" sldId="2147473589"/>
            <ac:spMk id="18" creationId="{7B04FC01-B0C7-BD5F-D3BF-20AFD6F86D0B}"/>
          </ac:spMkLst>
        </pc:spChg>
        <pc:spChg chg="mod">
          <ac:chgData name="Fazal, Bijan (LARC-E403)" userId="5c014546-b932-481d-8a39-ffd2b78a9a15" providerId="ADAL" clId="{790F5F1D-299D-4AA3-B06A-9896F98AEAD1}" dt="2025-09-09T15:24:53.522" v="2984" actId="1076"/>
          <ac:spMkLst>
            <pc:docMk/>
            <pc:sldMk cId="3699097144" sldId="2147473589"/>
            <ac:spMk id="19" creationId="{C559C783-8133-901D-B535-355563C36339}"/>
          </ac:spMkLst>
        </pc:spChg>
        <pc:spChg chg="mod">
          <ac:chgData name="Fazal, Bijan (LARC-E403)" userId="5c014546-b932-481d-8a39-ffd2b78a9a15" providerId="ADAL" clId="{790F5F1D-299D-4AA3-B06A-9896F98AEAD1}" dt="2025-09-09T15:24:53.522" v="2984" actId="1076"/>
          <ac:spMkLst>
            <pc:docMk/>
            <pc:sldMk cId="3699097144" sldId="2147473589"/>
            <ac:spMk id="20" creationId="{613B765D-259F-B8E6-2C6B-5121FDFEEFAB}"/>
          </ac:spMkLst>
        </pc:spChg>
        <pc:spChg chg="mod">
          <ac:chgData name="Fazal, Bijan (LARC-E403)" userId="5c014546-b932-481d-8a39-ffd2b78a9a15" providerId="ADAL" clId="{790F5F1D-299D-4AA3-B06A-9896F98AEAD1}" dt="2025-09-09T15:24:53.522" v="2984" actId="1076"/>
          <ac:spMkLst>
            <pc:docMk/>
            <pc:sldMk cId="3699097144" sldId="2147473589"/>
            <ac:spMk id="21" creationId="{1E807C9D-4898-F3F8-5EE1-E86789A1DC41}"/>
          </ac:spMkLst>
        </pc:spChg>
        <pc:spChg chg="mod">
          <ac:chgData name="Fazal, Bijan (LARC-E403)" userId="5c014546-b932-481d-8a39-ffd2b78a9a15" providerId="ADAL" clId="{790F5F1D-299D-4AA3-B06A-9896F98AEAD1}" dt="2025-09-09T15:24:53.522" v="2984" actId="1076"/>
          <ac:spMkLst>
            <pc:docMk/>
            <pc:sldMk cId="3699097144" sldId="2147473589"/>
            <ac:spMk id="22" creationId="{4889ED88-7D71-E802-C15D-03A1410BA03F}"/>
          </ac:spMkLst>
        </pc:spChg>
        <pc:spChg chg="del mod">
          <ac:chgData name="Fazal, Bijan (LARC-E403)" userId="5c014546-b932-481d-8a39-ffd2b78a9a15" providerId="ADAL" clId="{790F5F1D-299D-4AA3-B06A-9896F98AEAD1}" dt="2025-09-17T21:07:49.100" v="5225" actId="478"/>
          <ac:spMkLst>
            <pc:docMk/>
            <pc:sldMk cId="3699097144" sldId="2147473589"/>
            <ac:spMk id="28" creationId="{7BE42ACA-2FF2-E739-4F8B-460C66411367}"/>
          </ac:spMkLst>
        </pc:spChg>
        <pc:spChg chg="mod">
          <ac:chgData name="Fazal, Bijan (LARC-E403)" userId="5c014546-b932-481d-8a39-ffd2b78a9a15" providerId="ADAL" clId="{790F5F1D-299D-4AA3-B06A-9896F98AEAD1}" dt="2025-09-09T15:24:53.522" v="2984" actId="1076"/>
          <ac:spMkLst>
            <pc:docMk/>
            <pc:sldMk cId="3699097144" sldId="2147473589"/>
            <ac:spMk id="29" creationId="{04A53F68-522E-6362-ACEB-7E81CA70CEFA}"/>
          </ac:spMkLst>
        </pc:spChg>
        <pc:spChg chg="mod">
          <ac:chgData name="Fazal, Bijan (LARC-E403)" userId="5c014546-b932-481d-8a39-ffd2b78a9a15" providerId="ADAL" clId="{790F5F1D-299D-4AA3-B06A-9896F98AEAD1}" dt="2025-09-09T15:24:53.522" v="2984" actId="1076"/>
          <ac:spMkLst>
            <pc:docMk/>
            <pc:sldMk cId="3699097144" sldId="2147473589"/>
            <ac:spMk id="32" creationId="{540CF125-0BE2-21AA-8F7C-A7CA29825546}"/>
          </ac:spMkLst>
        </pc:spChg>
        <pc:spChg chg="mod">
          <ac:chgData name="Fazal, Bijan (LARC-E403)" userId="5c014546-b932-481d-8a39-ffd2b78a9a15" providerId="ADAL" clId="{790F5F1D-299D-4AA3-B06A-9896F98AEAD1}" dt="2025-09-09T15:24:53.522" v="2984" actId="1076"/>
          <ac:spMkLst>
            <pc:docMk/>
            <pc:sldMk cId="3699097144" sldId="2147473589"/>
            <ac:spMk id="33" creationId="{C9F5632F-7384-4A94-1A2A-B211894DCB6A}"/>
          </ac:spMkLst>
        </pc:spChg>
        <pc:spChg chg="mod">
          <ac:chgData name="Fazal, Bijan (LARC-E403)" userId="5c014546-b932-481d-8a39-ffd2b78a9a15" providerId="ADAL" clId="{790F5F1D-299D-4AA3-B06A-9896F98AEAD1}" dt="2025-09-09T15:24:53.522" v="2984" actId="1076"/>
          <ac:spMkLst>
            <pc:docMk/>
            <pc:sldMk cId="3699097144" sldId="2147473589"/>
            <ac:spMk id="34" creationId="{B4D75576-6590-5549-BCE4-425A0CF7095B}"/>
          </ac:spMkLst>
        </pc:spChg>
        <pc:grpChg chg="mod">
          <ac:chgData name="Fazal, Bijan (LARC-E403)" userId="5c014546-b932-481d-8a39-ffd2b78a9a15" providerId="ADAL" clId="{790F5F1D-299D-4AA3-B06A-9896F98AEAD1}" dt="2025-09-09T15:24:53.522" v="2984" actId="1076"/>
          <ac:grpSpMkLst>
            <pc:docMk/>
            <pc:sldMk cId="3699097144" sldId="2147473589"/>
            <ac:grpSpMk id="14" creationId="{A5B61997-5FF1-734D-EC32-E591D27B7BFA}"/>
          </ac:grpSpMkLst>
        </pc:grpChg>
        <pc:grpChg chg="mod">
          <ac:chgData name="Fazal, Bijan (LARC-E403)" userId="5c014546-b932-481d-8a39-ffd2b78a9a15" providerId="ADAL" clId="{790F5F1D-299D-4AA3-B06A-9896F98AEAD1}" dt="2025-09-09T15:24:53.522" v="2984" actId="1076"/>
          <ac:grpSpMkLst>
            <pc:docMk/>
            <pc:sldMk cId="3699097144" sldId="2147473589"/>
            <ac:grpSpMk id="24" creationId="{4ADE96AD-7071-907D-BDB0-6D52A894D240}"/>
          </ac:grpSpMkLst>
        </pc:grpChg>
        <pc:graphicFrameChg chg="add mod">
          <ac:chgData name="Fazal, Bijan (LARC-E403)" userId="5c014546-b932-481d-8a39-ffd2b78a9a15" providerId="ADAL" clId="{790F5F1D-299D-4AA3-B06A-9896F98AEAD1}" dt="2025-09-17T21:07:23.786" v="5222"/>
          <ac:graphicFrameMkLst>
            <pc:docMk/>
            <pc:sldMk cId="3699097144" sldId="2147473589"/>
            <ac:graphicFrameMk id="5" creationId="{516FE12C-BC56-DED7-937C-5BB4FE2BD5F0}"/>
          </ac:graphicFrameMkLst>
        </pc:graphicFrameChg>
        <pc:graphicFrameChg chg="add del mod modGraphic">
          <ac:chgData name="Fazal, Bijan (LARC-E403)" userId="5c014546-b932-481d-8a39-ffd2b78a9a15" providerId="ADAL" clId="{790F5F1D-299D-4AA3-B06A-9896F98AEAD1}" dt="2025-09-17T21:08:46.411" v="5229" actId="478"/>
          <ac:graphicFrameMkLst>
            <pc:docMk/>
            <pc:sldMk cId="3699097144" sldId="2147473589"/>
            <ac:graphicFrameMk id="6" creationId="{EF338ABA-71AE-2E32-BB30-16C94AAEA37F}"/>
          </ac:graphicFrameMkLst>
        </pc:graphicFrameChg>
        <pc:graphicFrameChg chg="add mod">
          <ac:chgData name="Fazal, Bijan (LARC-E403)" userId="5c014546-b932-481d-8a39-ffd2b78a9a15" providerId="ADAL" clId="{790F5F1D-299D-4AA3-B06A-9896F98AEAD1}" dt="2025-09-17T21:08:55.243" v="5230"/>
          <ac:graphicFrameMkLst>
            <pc:docMk/>
            <pc:sldMk cId="3699097144" sldId="2147473589"/>
            <ac:graphicFrameMk id="7" creationId="{30D4F576-D93E-5025-F363-CF2C24C5575F}"/>
          </ac:graphicFrameMkLst>
        </pc:graphicFrameChg>
        <pc:graphicFrameChg chg="add mod modGraphic">
          <ac:chgData name="Fazal, Bijan (LARC-E403)" userId="5c014546-b932-481d-8a39-ffd2b78a9a15" providerId="ADAL" clId="{790F5F1D-299D-4AA3-B06A-9896F98AEAD1}" dt="2025-09-17T21:11:17.563" v="5253" actId="1036"/>
          <ac:graphicFrameMkLst>
            <pc:docMk/>
            <pc:sldMk cId="3699097144" sldId="2147473589"/>
            <ac:graphicFrameMk id="8" creationId="{4EBAB07A-A26F-4FE9-991C-32A8A9AB15E2}"/>
          </ac:graphicFrameMkLst>
        </pc:graphicFrameChg>
        <pc:picChg chg="mod">
          <ac:chgData name="Fazal, Bijan (LARC-E403)" userId="5c014546-b932-481d-8a39-ffd2b78a9a15" providerId="ADAL" clId="{790F5F1D-299D-4AA3-B06A-9896F98AEAD1}" dt="2025-09-09T15:24:53.522" v="2984" actId="1076"/>
          <ac:picMkLst>
            <pc:docMk/>
            <pc:sldMk cId="3699097144" sldId="2147473589"/>
            <ac:picMk id="23" creationId="{F31FD5A3-4121-2A52-07F6-85A2826D35DE}"/>
          </ac:picMkLst>
        </pc:picChg>
        <pc:picChg chg="mod">
          <ac:chgData name="Fazal, Bijan (LARC-E403)" userId="5c014546-b932-481d-8a39-ffd2b78a9a15" providerId="ADAL" clId="{790F5F1D-299D-4AA3-B06A-9896F98AEAD1}" dt="2025-09-09T15:24:53.522" v="2984" actId="1076"/>
          <ac:picMkLst>
            <pc:docMk/>
            <pc:sldMk cId="3699097144" sldId="2147473589"/>
            <ac:picMk id="25" creationId="{6E535698-32BB-B9C9-593F-8C9FF9CD7221}"/>
          </ac:picMkLst>
        </pc:picChg>
        <pc:picChg chg="mod">
          <ac:chgData name="Fazal, Bijan (LARC-E403)" userId="5c014546-b932-481d-8a39-ffd2b78a9a15" providerId="ADAL" clId="{790F5F1D-299D-4AA3-B06A-9896F98AEAD1}" dt="2025-09-09T15:24:53.522" v="2984" actId="1076"/>
          <ac:picMkLst>
            <pc:docMk/>
            <pc:sldMk cId="3699097144" sldId="2147473589"/>
            <ac:picMk id="30" creationId="{D15D93F8-D366-B37D-18A8-B063D132E8F9}"/>
          </ac:picMkLst>
        </pc:picChg>
        <pc:picChg chg="mod">
          <ac:chgData name="Fazal, Bijan (LARC-E403)" userId="5c014546-b932-481d-8a39-ffd2b78a9a15" providerId="ADAL" clId="{790F5F1D-299D-4AA3-B06A-9896F98AEAD1}" dt="2025-09-09T15:24:53.522" v="2984" actId="1076"/>
          <ac:picMkLst>
            <pc:docMk/>
            <pc:sldMk cId="3699097144" sldId="2147473589"/>
            <ac:picMk id="35" creationId="{F4E3A6DB-F7FA-1C22-D033-D1E3B7FBF57F}"/>
          </ac:picMkLst>
        </pc:picChg>
      </pc:sldChg>
      <pc:sldChg chg="addSp modSp add mod ord">
        <pc:chgData name="Fazal, Bijan (LARC-E403)" userId="5c014546-b932-481d-8a39-ffd2b78a9a15" providerId="ADAL" clId="{790F5F1D-299D-4AA3-B06A-9896F98AEAD1}" dt="2025-09-11T13:58:35.020" v="3546" actId="20577"/>
        <pc:sldMkLst>
          <pc:docMk/>
          <pc:sldMk cId="1192515821" sldId="2147473590"/>
        </pc:sldMkLst>
        <pc:spChg chg="add mod">
          <ac:chgData name="Fazal, Bijan (LARC-E403)" userId="5c014546-b932-481d-8a39-ffd2b78a9a15" providerId="ADAL" clId="{790F5F1D-299D-4AA3-B06A-9896F98AEAD1}" dt="2025-09-09T15:26:24.118" v="3065" actId="1076"/>
          <ac:spMkLst>
            <pc:docMk/>
            <pc:sldMk cId="1192515821" sldId="2147473590"/>
            <ac:spMk id="3" creationId="{552DAC01-E124-A557-A5E9-7C2D38FEFD9F}"/>
          </ac:spMkLst>
        </pc:spChg>
        <pc:spChg chg="mod">
          <ac:chgData name="Fazal, Bijan (LARC-E403)" userId="5c014546-b932-481d-8a39-ffd2b78a9a15" providerId="ADAL" clId="{790F5F1D-299D-4AA3-B06A-9896F98AEAD1}" dt="2025-09-11T13:58:35.020" v="3546" actId="20577"/>
          <ac:spMkLst>
            <pc:docMk/>
            <pc:sldMk cId="1192515821" sldId="2147473590"/>
            <ac:spMk id="7" creationId="{284A712B-39EF-47CD-9493-2ADE3F0094DC}"/>
          </ac:spMkLst>
        </pc:spChg>
      </pc:sldChg>
      <pc:sldChg chg="addSp delSp modSp mod">
        <pc:chgData name="Fazal, Bijan (LARC-E403)" userId="5c014546-b932-481d-8a39-ffd2b78a9a15" providerId="ADAL" clId="{790F5F1D-299D-4AA3-B06A-9896F98AEAD1}" dt="2025-09-23T19:51:07.069" v="11202" actId="21"/>
        <pc:sldMkLst>
          <pc:docMk/>
          <pc:sldMk cId="2849924433" sldId="2147473590"/>
        </pc:sldMkLst>
        <pc:spChg chg="del">
          <ac:chgData name="Fazal, Bijan (LARC-E403)" userId="5c014546-b932-481d-8a39-ffd2b78a9a15" providerId="ADAL" clId="{790F5F1D-299D-4AA3-B06A-9896F98AEAD1}" dt="2025-09-23T15:01:36.191" v="9402" actId="478"/>
          <ac:spMkLst>
            <pc:docMk/>
            <pc:sldMk cId="2849924433" sldId="2147473590"/>
            <ac:spMk id="3" creationId="{552DAC01-E124-A557-A5E9-7C2D38FEFD9F}"/>
          </ac:spMkLst>
        </pc:spChg>
        <pc:spChg chg="add del mod">
          <ac:chgData name="Fazal, Bijan (LARC-E403)" userId="5c014546-b932-481d-8a39-ffd2b78a9a15" providerId="ADAL" clId="{790F5F1D-299D-4AA3-B06A-9896F98AEAD1}" dt="2025-09-23T19:51:07.069" v="11202" actId="21"/>
          <ac:spMkLst>
            <pc:docMk/>
            <pc:sldMk cId="2849924433" sldId="2147473590"/>
            <ac:spMk id="3" creationId="{7FBC1478-998F-1A65-B9AF-26396B9C2A2C}"/>
          </ac:spMkLst>
        </pc:spChg>
        <pc:spChg chg="del">
          <ac:chgData name="Fazal, Bijan (LARC-E403)" userId="5c014546-b932-481d-8a39-ffd2b78a9a15" providerId="ADAL" clId="{790F5F1D-299D-4AA3-B06A-9896F98AEAD1}" dt="2025-09-23T15:02:22.659" v="9420" actId="478"/>
          <ac:spMkLst>
            <pc:docMk/>
            <pc:sldMk cId="2849924433" sldId="2147473590"/>
            <ac:spMk id="4" creationId="{75F6E718-1D92-9C1C-E48C-D98A8E654F60}"/>
          </ac:spMkLst>
        </pc:spChg>
        <pc:spChg chg="mod">
          <ac:chgData name="Fazal, Bijan (LARC-E403)" userId="5c014546-b932-481d-8a39-ffd2b78a9a15" providerId="ADAL" clId="{790F5F1D-299D-4AA3-B06A-9896F98AEAD1}" dt="2025-09-23T19:50:23.633" v="11003" actId="14100"/>
          <ac:spMkLst>
            <pc:docMk/>
            <pc:sldMk cId="2849924433" sldId="2147473590"/>
            <ac:spMk id="8" creationId="{8F6A3049-86B5-4874-A7BC-DD9CAE156D17}"/>
          </ac:spMkLst>
        </pc:spChg>
      </pc:sldChg>
      <pc:sldChg chg="addSp delSp modSp add mod">
        <pc:chgData name="Fazal, Bijan (LARC-E403)" userId="5c014546-b932-481d-8a39-ffd2b78a9a15" providerId="ADAL" clId="{790F5F1D-299D-4AA3-B06A-9896F98AEAD1}" dt="2025-09-29T18:33:15.841" v="19077" actId="1076"/>
        <pc:sldMkLst>
          <pc:docMk/>
          <pc:sldMk cId="1604824034" sldId="2147473591"/>
        </pc:sldMkLst>
        <pc:spChg chg="add mod">
          <ac:chgData name="Fazal, Bijan (LARC-E403)" userId="5c014546-b932-481d-8a39-ffd2b78a9a15" providerId="ADAL" clId="{790F5F1D-299D-4AA3-B06A-9896F98AEAD1}" dt="2025-09-29T18:33:09.671" v="19071" actId="2710"/>
          <ac:spMkLst>
            <pc:docMk/>
            <pc:sldMk cId="1604824034" sldId="2147473591"/>
            <ac:spMk id="2" creationId="{743EEBC1-6E16-595D-7EAD-81BE8A9D29AC}"/>
          </ac:spMkLst>
        </pc:spChg>
        <pc:spChg chg="del">
          <ac:chgData name="Fazal, Bijan (LARC-E403)" userId="5c014546-b932-481d-8a39-ffd2b78a9a15" providerId="ADAL" clId="{790F5F1D-299D-4AA3-B06A-9896F98AEAD1}" dt="2025-09-09T21:19:58.436" v="3107" actId="478"/>
          <ac:spMkLst>
            <pc:docMk/>
            <pc:sldMk cId="1604824034" sldId="2147473591"/>
            <ac:spMk id="3" creationId="{4FB1B0EC-1A01-BD96-A98A-85A746DA5109}"/>
          </ac:spMkLst>
        </pc:spChg>
        <pc:spChg chg="mod">
          <ac:chgData name="Fazal, Bijan (LARC-E403)" userId="5c014546-b932-481d-8a39-ffd2b78a9a15" providerId="ADAL" clId="{790F5F1D-299D-4AA3-B06A-9896F98AEAD1}" dt="2025-09-29T18:33:15.841" v="19077" actId="1076"/>
          <ac:spMkLst>
            <pc:docMk/>
            <pc:sldMk cId="1604824034" sldId="2147473591"/>
            <ac:spMk id="5" creationId="{9AF1DFB2-B6B7-228A-092D-B232969AC763}"/>
          </ac:spMkLst>
        </pc:spChg>
        <pc:spChg chg="mod">
          <ac:chgData name="Fazal, Bijan (LARC-E403)" userId="5c014546-b932-481d-8a39-ffd2b78a9a15" providerId="ADAL" clId="{790F5F1D-299D-4AA3-B06A-9896F98AEAD1}" dt="2025-09-29T18:33:15.841" v="19077" actId="1076"/>
          <ac:spMkLst>
            <pc:docMk/>
            <pc:sldMk cId="1604824034" sldId="2147473591"/>
            <ac:spMk id="8" creationId="{2F61E00C-F353-8DAE-43E7-E7844F57FDE3}"/>
          </ac:spMkLst>
        </pc:spChg>
        <pc:spChg chg="mod">
          <ac:chgData name="Fazal, Bijan (LARC-E403)" userId="5c014546-b932-481d-8a39-ffd2b78a9a15" providerId="ADAL" clId="{790F5F1D-299D-4AA3-B06A-9896F98AEAD1}" dt="2025-09-29T18:33:15.841" v="19077" actId="1076"/>
          <ac:spMkLst>
            <pc:docMk/>
            <pc:sldMk cId="1604824034" sldId="2147473591"/>
            <ac:spMk id="14" creationId="{CB0BC816-9452-2829-5C49-13AD23246EF4}"/>
          </ac:spMkLst>
        </pc:spChg>
        <pc:spChg chg="mod">
          <ac:chgData name="Fazal, Bijan (LARC-E403)" userId="5c014546-b932-481d-8a39-ffd2b78a9a15" providerId="ADAL" clId="{790F5F1D-299D-4AA3-B06A-9896F98AEAD1}" dt="2025-09-29T18:33:15.841" v="19077" actId="1076"/>
          <ac:spMkLst>
            <pc:docMk/>
            <pc:sldMk cId="1604824034" sldId="2147473591"/>
            <ac:spMk id="17" creationId="{7CB66A4D-BB03-420C-D07D-297484D6CBA8}"/>
          </ac:spMkLst>
        </pc:spChg>
        <pc:spChg chg="mod">
          <ac:chgData name="Fazal, Bijan (LARC-E403)" userId="5c014546-b932-481d-8a39-ffd2b78a9a15" providerId="ADAL" clId="{790F5F1D-299D-4AA3-B06A-9896F98AEAD1}" dt="2025-09-29T18:33:15.841" v="19077" actId="1076"/>
          <ac:spMkLst>
            <pc:docMk/>
            <pc:sldMk cId="1604824034" sldId="2147473591"/>
            <ac:spMk id="18" creationId="{9D93C1E1-F56B-79CA-E793-6656D839C065}"/>
          </ac:spMkLst>
        </pc:spChg>
        <pc:spChg chg="mod">
          <ac:chgData name="Fazal, Bijan (LARC-E403)" userId="5c014546-b932-481d-8a39-ffd2b78a9a15" providerId="ADAL" clId="{790F5F1D-299D-4AA3-B06A-9896F98AEAD1}" dt="2025-09-29T18:33:15.841" v="19077" actId="1076"/>
          <ac:spMkLst>
            <pc:docMk/>
            <pc:sldMk cId="1604824034" sldId="2147473591"/>
            <ac:spMk id="25" creationId="{A4F45DD7-F71D-5911-F03C-25F38C2376B3}"/>
          </ac:spMkLst>
        </pc:spChg>
        <pc:spChg chg="mod">
          <ac:chgData name="Fazal, Bijan (LARC-E403)" userId="5c014546-b932-481d-8a39-ffd2b78a9a15" providerId="ADAL" clId="{790F5F1D-299D-4AA3-B06A-9896F98AEAD1}" dt="2025-09-29T18:33:15.841" v="19077" actId="1076"/>
          <ac:spMkLst>
            <pc:docMk/>
            <pc:sldMk cId="1604824034" sldId="2147473591"/>
            <ac:spMk id="33" creationId="{2C6CB967-4665-379E-B24B-2FB978EBCBEE}"/>
          </ac:spMkLst>
        </pc:spChg>
        <pc:spChg chg="mod">
          <ac:chgData name="Fazal, Bijan (LARC-E403)" userId="5c014546-b932-481d-8a39-ffd2b78a9a15" providerId="ADAL" clId="{790F5F1D-299D-4AA3-B06A-9896F98AEAD1}" dt="2025-09-29T18:33:15.841" v="19077" actId="1076"/>
          <ac:spMkLst>
            <pc:docMk/>
            <pc:sldMk cId="1604824034" sldId="2147473591"/>
            <ac:spMk id="36" creationId="{9E5CD820-CB53-D5A4-CB88-AA62CD031140}"/>
          </ac:spMkLst>
        </pc:spChg>
        <pc:spChg chg="mod">
          <ac:chgData name="Fazal, Bijan (LARC-E403)" userId="5c014546-b932-481d-8a39-ffd2b78a9a15" providerId="ADAL" clId="{790F5F1D-299D-4AA3-B06A-9896F98AEAD1}" dt="2025-09-29T18:33:15.841" v="19077" actId="1076"/>
          <ac:spMkLst>
            <pc:docMk/>
            <pc:sldMk cId="1604824034" sldId="2147473591"/>
            <ac:spMk id="45" creationId="{4300420E-2BCE-F06A-230F-30109F17A936}"/>
          </ac:spMkLst>
        </pc:spChg>
        <pc:spChg chg="mod">
          <ac:chgData name="Fazal, Bijan (LARC-E403)" userId="5c014546-b932-481d-8a39-ffd2b78a9a15" providerId="ADAL" clId="{790F5F1D-299D-4AA3-B06A-9896F98AEAD1}" dt="2025-09-29T18:33:15.841" v="19077" actId="1076"/>
          <ac:spMkLst>
            <pc:docMk/>
            <pc:sldMk cId="1604824034" sldId="2147473591"/>
            <ac:spMk id="46" creationId="{1432AB76-404E-801A-F828-FED419418B0C}"/>
          </ac:spMkLst>
        </pc:spChg>
        <pc:spChg chg="mod">
          <ac:chgData name="Fazal, Bijan (LARC-E403)" userId="5c014546-b932-481d-8a39-ffd2b78a9a15" providerId="ADAL" clId="{790F5F1D-299D-4AA3-B06A-9896F98AEAD1}" dt="2025-09-29T18:33:15.841" v="19077" actId="1076"/>
          <ac:spMkLst>
            <pc:docMk/>
            <pc:sldMk cId="1604824034" sldId="2147473591"/>
            <ac:spMk id="48" creationId="{9819A963-542E-C01E-2F32-BD28BD565F14}"/>
          </ac:spMkLst>
        </pc:spChg>
        <pc:grpChg chg="mod">
          <ac:chgData name="Fazal, Bijan (LARC-E403)" userId="5c014546-b932-481d-8a39-ffd2b78a9a15" providerId="ADAL" clId="{790F5F1D-299D-4AA3-B06A-9896F98AEAD1}" dt="2025-09-29T18:33:15.841" v="19077" actId="1076"/>
          <ac:grpSpMkLst>
            <pc:docMk/>
            <pc:sldMk cId="1604824034" sldId="2147473591"/>
            <ac:grpSpMk id="41" creationId="{5CB41BB9-09C3-0724-9BE7-E976DA43D282}"/>
          </ac:grpSpMkLst>
        </pc:grpChg>
        <pc:picChg chg="add mod ord">
          <ac:chgData name="Fazal, Bijan (LARC-E403)" userId="5c014546-b932-481d-8a39-ffd2b78a9a15" providerId="ADAL" clId="{790F5F1D-299D-4AA3-B06A-9896F98AEAD1}" dt="2025-09-29T18:33:15.841" v="19077" actId="1076"/>
          <ac:picMkLst>
            <pc:docMk/>
            <pc:sldMk cId="1604824034" sldId="2147473591"/>
            <ac:picMk id="4" creationId="{182BF2C1-E413-1A08-EB11-B1F00107684C}"/>
          </ac:picMkLst>
        </pc:picChg>
        <pc:picChg chg="add mod">
          <ac:chgData name="Fazal, Bijan (LARC-E403)" userId="5c014546-b932-481d-8a39-ffd2b78a9a15" providerId="ADAL" clId="{790F5F1D-299D-4AA3-B06A-9896F98AEAD1}" dt="2025-09-29T18:33:15.841" v="19077" actId="1076"/>
          <ac:picMkLst>
            <pc:docMk/>
            <pc:sldMk cId="1604824034" sldId="2147473591"/>
            <ac:picMk id="6" creationId="{C0F94A4A-0322-CF1B-2C2B-A4406C45CC81}"/>
          </ac:picMkLst>
        </pc:picChg>
        <pc:cxnChg chg="mod">
          <ac:chgData name="Fazal, Bijan (LARC-E403)" userId="5c014546-b932-481d-8a39-ffd2b78a9a15" providerId="ADAL" clId="{790F5F1D-299D-4AA3-B06A-9896F98AEAD1}" dt="2025-09-29T18:33:15.841" v="19077" actId="1076"/>
          <ac:cxnSpMkLst>
            <pc:docMk/>
            <pc:sldMk cId="1604824034" sldId="2147473591"/>
            <ac:cxnSpMk id="10" creationId="{F450BD1F-C3C7-6C83-3A4F-A5418D259F87}"/>
          </ac:cxnSpMkLst>
        </pc:cxnChg>
        <pc:cxnChg chg="mod">
          <ac:chgData name="Fazal, Bijan (LARC-E403)" userId="5c014546-b932-481d-8a39-ffd2b78a9a15" providerId="ADAL" clId="{790F5F1D-299D-4AA3-B06A-9896F98AEAD1}" dt="2025-09-29T18:33:15.841" v="19077" actId="1076"/>
          <ac:cxnSpMkLst>
            <pc:docMk/>
            <pc:sldMk cId="1604824034" sldId="2147473591"/>
            <ac:cxnSpMk id="15" creationId="{7E60FCF1-7441-2456-E2E6-FDE2D8390922}"/>
          </ac:cxnSpMkLst>
        </pc:cxnChg>
        <pc:cxnChg chg="mod">
          <ac:chgData name="Fazal, Bijan (LARC-E403)" userId="5c014546-b932-481d-8a39-ffd2b78a9a15" providerId="ADAL" clId="{790F5F1D-299D-4AA3-B06A-9896F98AEAD1}" dt="2025-09-29T18:33:15.841" v="19077" actId="1076"/>
          <ac:cxnSpMkLst>
            <pc:docMk/>
            <pc:sldMk cId="1604824034" sldId="2147473591"/>
            <ac:cxnSpMk id="19" creationId="{C0FD4405-6FA5-A3D2-33F8-EECED7D0B19B}"/>
          </ac:cxnSpMkLst>
        </pc:cxnChg>
        <pc:cxnChg chg="mod">
          <ac:chgData name="Fazal, Bijan (LARC-E403)" userId="5c014546-b932-481d-8a39-ffd2b78a9a15" providerId="ADAL" clId="{790F5F1D-299D-4AA3-B06A-9896F98AEAD1}" dt="2025-09-29T18:33:15.841" v="19077" actId="1076"/>
          <ac:cxnSpMkLst>
            <pc:docMk/>
            <pc:sldMk cId="1604824034" sldId="2147473591"/>
            <ac:cxnSpMk id="22" creationId="{BEF3304C-5DEB-2988-6042-81DC093EBEF0}"/>
          </ac:cxnSpMkLst>
        </pc:cxnChg>
        <pc:cxnChg chg="mod">
          <ac:chgData name="Fazal, Bijan (LARC-E403)" userId="5c014546-b932-481d-8a39-ffd2b78a9a15" providerId="ADAL" clId="{790F5F1D-299D-4AA3-B06A-9896F98AEAD1}" dt="2025-09-29T18:33:15.841" v="19077" actId="1076"/>
          <ac:cxnSpMkLst>
            <pc:docMk/>
            <pc:sldMk cId="1604824034" sldId="2147473591"/>
            <ac:cxnSpMk id="27" creationId="{D3FEA141-76B7-C4E6-E60C-3C5953CAF5C4}"/>
          </ac:cxnSpMkLst>
        </pc:cxnChg>
        <pc:cxnChg chg="mod">
          <ac:chgData name="Fazal, Bijan (LARC-E403)" userId="5c014546-b932-481d-8a39-ffd2b78a9a15" providerId="ADAL" clId="{790F5F1D-299D-4AA3-B06A-9896F98AEAD1}" dt="2025-09-29T18:33:15.841" v="19077" actId="1076"/>
          <ac:cxnSpMkLst>
            <pc:docMk/>
            <pc:sldMk cId="1604824034" sldId="2147473591"/>
            <ac:cxnSpMk id="29" creationId="{9FCB4871-A574-3DDE-99BB-84DFA7EFCE32}"/>
          </ac:cxnSpMkLst>
        </pc:cxnChg>
        <pc:cxnChg chg="mod">
          <ac:chgData name="Fazal, Bijan (LARC-E403)" userId="5c014546-b932-481d-8a39-ffd2b78a9a15" providerId="ADAL" clId="{790F5F1D-299D-4AA3-B06A-9896F98AEAD1}" dt="2025-09-29T18:33:15.841" v="19077" actId="1076"/>
          <ac:cxnSpMkLst>
            <pc:docMk/>
            <pc:sldMk cId="1604824034" sldId="2147473591"/>
            <ac:cxnSpMk id="32" creationId="{22BF2765-48D8-DF2C-25D8-D7957693BFC6}"/>
          </ac:cxnSpMkLst>
        </pc:cxnChg>
        <pc:cxnChg chg="mod">
          <ac:chgData name="Fazal, Bijan (LARC-E403)" userId="5c014546-b932-481d-8a39-ffd2b78a9a15" providerId="ADAL" clId="{790F5F1D-299D-4AA3-B06A-9896F98AEAD1}" dt="2025-09-29T18:33:15.841" v="19077" actId="1076"/>
          <ac:cxnSpMkLst>
            <pc:docMk/>
            <pc:sldMk cId="1604824034" sldId="2147473591"/>
            <ac:cxnSpMk id="37" creationId="{70037A0C-2638-06C6-53F4-767942DF13B8}"/>
          </ac:cxnSpMkLst>
        </pc:cxnChg>
        <pc:cxnChg chg="mod">
          <ac:chgData name="Fazal, Bijan (LARC-E403)" userId="5c014546-b932-481d-8a39-ffd2b78a9a15" providerId="ADAL" clId="{790F5F1D-299D-4AA3-B06A-9896F98AEAD1}" dt="2025-09-29T18:33:15.841" v="19077" actId="1076"/>
          <ac:cxnSpMkLst>
            <pc:docMk/>
            <pc:sldMk cId="1604824034" sldId="2147473591"/>
            <ac:cxnSpMk id="44" creationId="{EF8958BB-0D05-A73A-E9FD-6853CD189286}"/>
          </ac:cxnSpMkLst>
        </pc:cxnChg>
        <pc:cxnChg chg="mod">
          <ac:chgData name="Fazal, Bijan (LARC-E403)" userId="5c014546-b932-481d-8a39-ffd2b78a9a15" providerId="ADAL" clId="{790F5F1D-299D-4AA3-B06A-9896F98AEAD1}" dt="2025-09-29T18:33:15.841" v="19077" actId="1076"/>
          <ac:cxnSpMkLst>
            <pc:docMk/>
            <pc:sldMk cId="1604824034" sldId="2147473591"/>
            <ac:cxnSpMk id="47" creationId="{8C841460-71CD-1FAD-E69B-5CAFD84E75A4}"/>
          </ac:cxnSpMkLst>
        </pc:cxnChg>
      </pc:sldChg>
      <pc:sldChg chg="addSp modSp add mod">
        <pc:chgData name="Fazal, Bijan (LARC-E403)" userId="5c014546-b932-481d-8a39-ffd2b78a9a15" providerId="ADAL" clId="{790F5F1D-299D-4AA3-B06A-9896F98AEAD1}" dt="2025-09-16T17:14:43.205" v="4767"/>
        <pc:sldMkLst>
          <pc:docMk/>
          <pc:sldMk cId="1094685687" sldId="2147473592"/>
        </pc:sldMkLst>
        <pc:spChg chg="add mod">
          <ac:chgData name="Fazal, Bijan (LARC-E403)" userId="5c014546-b932-481d-8a39-ffd2b78a9a15" providerId="ADAL" clId="{790F5F1D-299D-4AA3-B06A-9896F98AEAD1}" dt="2025-09-16T17:14:43.205" v="4767"/>
          <ac:spMkLst>
            <pc:docMk/>
            <pc:sldMk cId="1094685687" sldId="2147473592"/>
            <ac:spMk id="2" creationId="{DCA7DDBB-0AB3-83A8-E9F4-B5BA1328B32B}"/>
          </ac:spMkLst>
        </pc:spChg>
        <pc:picChg chg="add mod">
          <ac:chgData name="Fazal, Bijan (LARC-E403)" userId="5c014546-b932-481d-8a39-ffd2b78a9a15" providerId="ADAL" clId="{790F5F1D-299D-4AA3-B06A-9896F98AEAD1}" dt="2025-09-09T21:54:46.591" v="3124" actId="1076"/>
          <ac:picMkLst>
            <pc:docMk/>
            <pc:sldMk cId="1094685687" sldId="2147473592"/>
            <ac:picMk id="3" creationId="{68FE8A03-DC6A-8860-BA91-FA4A29BE0400}"/>
          </ac:picMkLst>
        </pc:picChg>
        <pc:picChg chg="add mod">
          <ac:chgData name="Fazal, Bijan (LARC-E403)" userId="5c014546-b932-481d-8a39-ffd2b78a9a15" providerId="ADAL" clId="{790F5F1D-299D-4AA3-B06A-9896F98AEAD1}" dt="2025-09-09T21:55:19.351" v="3131" actId="1076"/>
          <ac:picMkLst>
            <pc:docMk/>
            <pc:sldMk cId="1094685687" sldId="2147473592"/>
            <ac:picMk id="5" creationId="{B098C607-E140-2072-74EA-1CC3E4AD75F5}"/>
          </ac:picMkLst>
        </pc:picChg>
      </pc:sldChg>
      <pc:sldChg chg="addSp delSp modSp add mod">
        <pc:chgData name="Fazal, Bijan (LARC-E403)" userId="5c014546-b932-481d-8a39-ffd2b78a9a15" providerId="ADAL" clId="{790F5F1D-299D-4AA3-B06A-9896F98AEAD1}" dt="2025-09-29T18:29:24.894" v="19048" actId="14861"/>
        <pc:sldMkLst>
          <pc:docMk/>
          <pc:sldMk cId="339605744" sldId="2147473593"/>
        </pc:sldMkLst>
        <pc:spChg chg="add mod">
          <ac:chgData name="Fazal, Bijan (LARC-E403)" userId="5c014546-b932-481d-8a39-ffd2b78a9a15" providerId="ADAL" clId="{790F5F1D-299D-4AA3-B06A-9896F98AEAD1}" dt="2025-09-16T17:14:46.884" v="4768"/>
          <ac:spMkLst>
            <pc:docMk/>
            <pc:sldMk cId="339605744" sldId="2147473593"/>
            <ac:spMk id="2" creationId="{2A4D3E30-748B-0F7C-14A8-B6047C00E412}"/>
          </ac:spMkLst>
        </pc:spChg>
        <pc:spChg chg="del">
          <ac:chgData name="Fazal, Bijan (LARC-E403)" userId="5c014546-b932-481d-8a39-ffd2b78a9a15" providerId="ADAL" clId="{790F5F1D-299D-4AA3-B06A-9896F98AEAD1}" dt="2025-09-09T21:56:48.502" v="3133" actId="478"/>
          <ac:spMkLst>
            <pc:docMk/>
            <pc:sldMk cId="339605744" sldId="2147473593"/>
            <ac:spMk id="2" creationId="{A2C7326B-A761-4D2D-C479-82C652D953AA}"/>
          </ac:spMkLst>
        </pc:spChg>
        <pc:spChg chg="mod">
          <ac:chgData name="Fazal, Bijan (LARC-E403)" userId="5c014546-b932-481d-8a39-ffd2b78a9a15" providerId="ADAL" clId="{790F5F1D-299D-4AA3-B06A-9896F98AEAD1}" dt="2025-09-25T20:18:42.293" v="16528" actId="1076"/>
          <ac:spMkLst>
            <pc:docMk/>
            <pc:sldMk cId="339605744" sldId="2147473593"/>
            <ac:spMk id="9" creationId="{F7F5FEA0-97CA-16DF-00BE-7B3CE7B4D59E}"/>
          </ac:spMkLst>
        </pc:spChg>
        <pc:spChg chg="mod">
          <ac:chgData name="Fazal, Bijan (LARC-E403)" userId="5c014546-b932-481d-8a39-ffd2b78a9a15" providerId="ADAL" clId="{790F5F1D-299D-4AA3-B06A-9896F98AEAD1}" dt="2025-09-25T20:18:42.293" v="16528" actId="1076"/>
          <ac:spMkLst>
            <pc:docMk/>
            <pc:sldMk cId="339605744" sldId="2147473593"/>
            <ac:spMk id="12" creationId="{D1AA0F7C-16BE-FA60-183A-0A6A950CC0E1}"/>
          </ac:spMkLst>
        </pc:spChg>
        <pc:spChg chg="mod">
          <ac:chgData name="Fazal, Bijan (LARC-E403)" userId="5c014546-b932-481d-8a39-ffd2b78a9a15" providerId="ADAL" clId="{790F5F1D-299D-4AA3-B06A-9896F98AEAD1}" dt="2025-09-29T18:29:24.894" v="19048" actId="14861"/>
          <ac:spMkLst>
            <pc:docMk/>
            <pc:sldMk cId="339605744" sldId="2147473593"/>
            <ac:spMk id="14" creationId="{03F0216A-C90A-D8FF-81F9-D017E77C16B4}"/>
          </ac:spMkLst>
        </pc:spChg>
        <pc:spChg chg="mod">
          <ac:chgData name="Fazal, Bijan (LARC-E403)" userId="5c014546-b932-481d-8a39-ffd2b78a9a15" providerId="ADAL" clId="{790F5F1D-299D-4AA3-B06A-9896F98AEAD1}" dt="2025-09-29T18:29:24.894" v="19048" actId="14861"/>
          <ac:spMkLst>
            <pc:docMk/>
            <pc:sldMk cId="339605744" sldId="2147473593"/>
            <ac:spMk id="23" creationId="{6EC34281-1041-4F42-BB51-00FBF2158A95}"/>
          </ac:spMkLst>
        </pc:spChg>
        <pc:spChg chg="mod">
          <ac:chgData name="Fazal, Bijan (LARC-E403)" userId="5c014546-b932-481d-8a39-ffd2b78a9a15" providerId="ADAL" clId="{790F5F1D-299D-4AA3-B06A-9896F98AEAD1}" dt="2025-09-29T18:29:24.894" v="19048" actId="14861"/>
          <ac:spMkLst>
            <pc:docMk/>
            <pc:sldMk cId="339605744" sldId="2147473593"/>
            <ac:spMk id="25" creationId="{8C07E3ED-8266-0A3B-B2FF-C0A960F620DF}"/>
          </ac:spMkLst>
        </pc:spChg>
        <pc:spChg chg="mod">
          <ac:chgData name="Fazal, Bijan (LARC-E403)" userId="5c014546-b932-481d-8a39-ffd2b78a9a15" providerId="ADAL" clId="{790F5F1D-299D-4AA3-B06A-9896F98AEAD1}" dt="2025-09-29T18:29:24.894" v="19048" actId="14861"/>
          <ac:spMkLst>
            <pc:docMk/>
            <pc:sldMk cId="339605744" sldId="2147473593"/>
            <ac:spMk id="31" creationId="{360A6525-D87C-5062-A915-0BB8B5429D64}"/>
          </ac:spMkLst>
        </pc:spChg>
        <pc:spChg chg="mod">
          <ac:chgData name="Fazal, Bijan (LARC-E403)" userId="5c014546-b932-481d-8a39-ffd2b78a9a15" providerId="ADAL" clId="{790F5F1D-299D-4AA3-B06A-9896F98AEAD1}" dt="2025-09-29T18:29:24.894" v="19048" actId="14861"/>
          <ac:spMkLst>
            <pc:docMk/>
            <pc:sldMk cId="339605744" sldId="2147473593"/>
            <ac:spMk id="54" creationId="{308B2426-C014-C2EE-1715-BE25027DEA26}"/>
          </ac:spMkLst>
        </pc:spChg>
        <pc:spChg chg="mod">
          <ac:chgData name="Fazal, Bijan (LARC-E403)" userId="5c014546-b932-481d-8a39-ffd2b78a9a15" providerId="ADAL" clId="{790F5F1D-299D-4AA3-B06A-9896F98AEAD1}" dt="2025-09-29T18:29:24.894" v="19048" actId="14861"/>
          <ac:spMkLst>
            <pc:docMk/>
            <pc:sldMk cId="339605744" sldId="2147473593"/>
            <ac:spMk id="57" creationId="{3193948E-FCCC-8C0D-C867-E7C0FCCD7016}"/>
          </ac:spMkLst>
        </pc:spChg>
        <pc:spChg chg="mod">
          <ac:chgData name="Fazal, Bijan (LARC-E403)" userId="5c014546-b932-481d-8a39-ffd2b78a9a15" providerId="ADAL" clId="{790F5F1D-299D-4AA3-B06A-9896F98AEAD1}" dt="2025-09-29T18:29:24.894" v="19048" actId="14861"/>
          <ac:spMkLst>
            <pc:docMk/>
            <pc:sldMk cId="339605744" sldId="2147473593"/>
            <ac:spMk id="58" creationId="{71073FC0-9481-E6EA-308A-CB4BF69B5837}"/>
          </ac:spMkLst>
        </pc:spChg>
        <pc:spChg chg="mod">
          <ac:chgData name="Fazal, Bijan (LARC-E403)" userId="5c014546-b932-481d-8a39-ffd2b78a9a15" providerId="ADAL" clId="{790F5F1D-299D-4AA3-B06A-9896F98AEAD1}" dt="2025-09-29T18:29:24.894" v="19048" actId="14861"/>
          <ac:spMkLst>
            <pc:docMk/>
            <pc:sldMk cId="339605744" sldId="2147473593"/>
            <ac:spMk id="59" creationId="{923D64F9-0E6B-3BF7-02D9-7A714A14616F}"/>
          </ac:spMkLst>
        </pc:spChg>
        <pc:spChg chg="mod">
          <ac:chgData name="Fazal, Bijan (LARC-E403)" userId="5c014546-b932-481d-8a39-ffd2b78a9a15" providerId="ADAL" clId="{790F5F1D-299D-4AA3-B06A-9896F98AEAD1}" dt="2025-09-29T18:29:24.894" v="19048" actId="14861"/>
          <ac:spMkLst>
            <pc:docMk/>
            <pc:sldMk cId="339605744" sldId="2147473593"/>
            <ac:spMk id="60" creationId="{E88DD6CC-BBDE-F3E8-D215-0FB15ACC3853}"/>
          </ac:spMkLst>
        </pc:spChg>
        <pc:spChg chg="mod">
          <ac:chgData name="Fazal, Bijan (LARC-E403)" userId="5c014546-b932-481d-8a39-ffd2b78a9a15" providerId="ADAL" clId="{790F5F1D-299D-4AA3-B06A-9896F98AEAD1}" dt="2025-09-29T18:29:24.894" v="19048" actId="14861"/>
          <ac:spMkLst>
            <pc:docMk/>
            <pc:sldMk cId="339605744" sldId="2147473593"/>
            <ac:spMk id="65" creationId="{41E016F8-850D-7390-62D6-9E4BFE0B639F}"/>
          </ac:spMkLst>
        </pc:spChg>
        <pc:grpChg chg="mod">
          <ac:chgData name="Fazal, Bijan (LARC-E403)" userId="5c014546-b932-481d-8a39-ffd2b78a9a15" providerId="ADAL" clId="{790F5F1D-299D-4AA3-B06A-9896F98AEAD1}" dt="2025-09-29T18:29:24.894" v="19048" actId="14861"/>
          <ac:grpSpMkLst>
            <pc:docMk/>
            <pc:sldMk cId="339605744" sldId="2147473593"/>
            <ac:grpSpMk id="27" creationId="{2B9E3F01-B57C-6184-832A-B9E2871AD7E5}"/>
          </ac:grpSpMkLst>
        </pc:grpChg>
        <pc:grpChg chg="mod">
          <ac:chgData name="Fazal, Bijan (LARC-E403)" userId="5c014546-b932-481d-8a39-ffd2b78a9a15" providerId="ADAL" clId="{790F5F1D-299D-4AA3-B06A-9896F98AEAD1}" dt="2025-09-29T18:29:24.894" v="19048" actId="14861"/>
          <ac:grpSpMkLst>
            <pc:docMk/>
            <pc:sldMk cId="339605744" sldId="2147473593"/>
            <ac:grpSpMk id="61" creationId="{F0E004DD-E747-F4EB-5ED0-1C39D6E4778C}"/>
          </ac:grpSpMkLst>
        </pc:grpChg>
        <pc:picChg chg="mod">
          <ac:chgData name="Fazal, Bijan (LARC-E403)" userId="5c014546-b932-481d-8a39-ffd2b78a9a15" providerId="ADAL" clId="{790F5F1D-299D-4AA3-B06A-9896F98AEAD1}" dt="2025-09-29T18:29:24.894" v="19048" actId="14861"/>
          <ac:picMkLst>
            <pc:docMk/>
            <pc:sldMk cId="339605744" sldId="2147473593"/>
            <ac:picMk id="3" creationId="{D0B4FF7E-F0CD-9CC5-54E2-8DFF191C0D18}"/>
          </ac:picMkLst>
        </pc:picChg>
        <pc:picChg chg="add mod">
          <ac:chgData name="Fazal, Bijan (LARC-E403)" userId="5c014546-b932-481d-8a39-ffd2b78a9a15" providerId="ADAL" clId="{790F5F1D-299D-4AA3-B06A-9896F98AEAD1}" dt="2025-09-29T18:29:24.894" v="19048" actId="14861"/>
          <ac:picMkLst>
            <pc:docMk/>
            <pc:sldMk cId="339605744" sldId="2147473593"/>
            <ac:picMk id="4" creationId="{DB875BE5-4D78-4B60-98F5-3535A3D75D0A}"/>
          </ac:picMkLst>
        </pc:picChg>
        <pc:picChg chg="add mod">
          <ac:chgData name="Fazal, Bijan (LARC-E403)" userId="5c014546-b932-481d-8a39-ffd2b78a9a15" providerId="ADAL" clId="{790F5F1D-299D-4AA3-B06A-9896F98AEAD1}" dt="2025-09-09T22:00:23.480" v="3147" actId="14100"/>
          <ac:picMkLst>
            <pc:docMk/>
            <pc:sldMk cId="339605744" sldId="2147473593"/>
            <ac:picMk id="6" creationId="{F2FFD3AC-2E9B-F688-543B-D4C0FED41324}"/>
          </ac:picMkLst>
        </pc:picChg>
        <pc:cxnChg chg="mod">
          <ac:chgData name="Fazal, Bijan (LARC-E403)" userId="5c014546-b932-481d-8a39-ffd2b78a9a15" providerId="ADAL" clId="{790F5F1D-299D-4AA3-B06A-9896F98AEAD1}" dt="2025-09-29T18:29:24.894" v="19048" actId="14861"/>
          <ac:cxnSpMkLst>
            <pc:docMk/>
            <pc:sldMk cId="339605744" sldId="2147473593"/>
            <ac:cxnSpMk id="8" creationId="{1656D1EC-A40B-5C43-4973-A06691C6E62E}"/>
          </ac:cxnSpMkLst>
        </pc:cxnChg>
        <pc:cxnChg chg="mod">
          <ac:chgData name="Fazal, Bijan (LARC-E403)" userId="5c014546-b932-481d-8a39-ffd2b78a9a15" providerId="ADAL" clId="{790F5F1D-299D-4AA3-B06A-9896F98AEAD1}" dt="2025-09-29T18:29:24.894" v="19048" actId="14861"/>
          <ac:cxnSpMkLst>
            <pc:docMk/>
            <pc:sldMk cId="339605744" sldId="2147473593"/>
            <ac:cxnSpMk id="10" creationId="{0E895EFD-F28C-76D5-C6F2-768E9D156F38}"/>
          </ac:cxnSpMkLst>
        </pc:cxnChg>
        <pc:cxnChg chg="mod">
          <ac:chgData name="Fazal, Bijan (LARC-E403)" userId="5c014546-b932-481d-8a39-ffd2b78a9a15" providerId="ADAL" clId="{790F5F1D-299D-4AA3-B06A-9896F98AEAD1}" dt="2025-09-29T18:29:24.894" v="19048" actId="14861"/>
          <ac:cxnSpMkLst>
            <pc:docMk/>
            <pc:sldMk cId="339605744" sldId="2147473593"/>
            <ac:cxnSpMk id="11" creationId="{B5865C21-FADE-FC25-D9E7-A389E59C5725}"/>
          </ac:cxnSpMkLst>
        </pc:cxnChg>
        <pc:cxnChg chg="mod">
          <ac:chgData name="Fazal, Bijan (LARC-E403)" userId="5c014546-b932-481d-8a39-ffd2b78a9a15" providerId="ADAL" clId="{790F5F1D-299D-4AA3-B06A-9896F98AEAD1}" dt="2025-09-29T18:29:24.894" v="19048" actId="14861"/>
          <ac:cxnSpMkLst>
            <pc:docMk/>
            <pc:sldMk cId="339605744" sldId="2147473593"/>
            <ac:cxnSpMk id="13" creationId="{DFA30C11-9A12-977C-3E5B-18FA065D4A3F}"/>
          </ac:cxnSpMkLst>
        </pc:cxnChg>
        <pc:cxnChg chg="mod">
          <ac:chgData name="Fazal, Bijan (LARC-E403)" userId="5c014546-b932-481d-8a39-ffd2b78a9a15" providerId="ADAL" clId="{790F5F1D-299D-4AA3-B06A-9896F98AEAD1}" dt="2025-09-29T18:29:24.894" v="19048" actId="14861"/>
          <ac:cxnSpMkLst>
            <pc:docMk/>
            <pc:sldMk cId="339605744" sldId="2147473593"/>
            <ac:cxnSpMk id="16" creationId="{8F281F8D-6F7A-8ADA-4173-245FCE127CD3}"/>
          </ac:cxnSpMkLst>
        </pc:cxnChg>
        <pc:cxnChg chg="mod">
          <ac:chgData name="Fazal, Bijan (LARC-E403)" userId="5c014546-b932-481d-8a39-ffd2b78a9a15" providerId="ADAL" clId="{790F5F1D-299D-4AA3-B06A-9896F98AEAD1}" dt="2025-09-29T18:29:24.894" v="19048" actId="14861"/>
          <ac:cxnSpMkLst>
            <pc:docMk/>
            <pc:sldMk cId="339605744" sldId="2147473593"/>
            <ac:cxnSpMk id="17" creationId="{5D771818-89AF-DE8D-421B-9BA5613586BF}"/>
          </ac:cxnSpMkLst>
        </pc:cxnChg>
        <pc:cxnChg chg="mod">
          <ac:chgData name="Fazal, Bijan (LARC-E403)" userId="5c014546-b932-481d-8a39-ffd2b78a9a15" providerId="ADAL" clId="{790F5F1D-299D-4AA3-B06A-9896F98AEAD1}" dt="2025-09-29T18:29:24.894" v="19048" actId="14861"/>
          <ac:cxnSpMkLst>
            <pc:docMk/>
            <pc:sldMk cId="339605744" sldId="2147473593"/>
            <ac:cxnSpMk id="24" creationId="{F03101AB-1989-E353-2419-E616704A032E}"/>
          </ac:cxnSpMkLst>
        </pc:cxnChg>
        <pc:cxnChg chg="mod">
          <ac:chgData name="Fazal, Bijan (LARC-E403)" userId="5c014546-b932-481d-8a39-ffd2b78a9a15" providerId="ADAL" clId="{790F5F1D-299D-4AA3-B06A-9896F98AEAD1}" dt="2025-09-29T18:29:24.894" v="19048" actId="14861"/>
          <ac:cxnSpMkLst>
            <pc:docMk/>
            <pc:sldMk cId="339605744" sldId="2147473593"/>
            <ac:cxnSpMk id="30" creationId="{438815C1-E0EA-4813-5839-9897589F7B2B}"/>
          </ac:cxnSpMkLst>
        </pc:cxnChg>
        <pc:cxnChg chg="mod">
          <ac:chgData name="Fazal, Bijan (LARC-E403)" userId="5c014546-b932-481d-8a39-ffd2b78a9a15" providerId="ADAL" clId="{790F5F1D-299D-4AA3-B06A-9896F98AEAD1}" dt="2025-09-29T18:29:24.894" v="19048" actId="14861"/>
          <ac:cxnSpMkLst>
            <pc:docMk/>
            <pc:sldMk cId="339605744" sldId="2147473593"/>
            <ac:cxnSpMk id="53" creationId="{0ADBBC6A-FC35-CA0F-9F0F-0D0A17D2BBFB}"/>
          </ac:cxnSpMkLst>
        </pc:cxnChg>
        <pc:cxnChg chg="mod">
          <ac:chgData name="Fazal, Bijan (LARC-E403)" userId="5c014546-b932-481d-8a39-ffd2b78a9a15" providerId="ADAL" clId="{790F5F1D-299D-4AA3-B06A-9896F98AEAD1}" dt="2025-09-29T18:29:24.894" v="19048" actId="14861"/>
          <ac:cxnSpMkLst>
            <pc:docMk/>
            <pc:sldMk cId="339605744" sldId="2147473593"/>
            <ac:cxnSpMk id="55" creationId="{5B4C2423-4178-6B9E-DF09-8EA522AD90E5}"/>
          </ac:cxnSpMkLst>
        </pc:cxnChg>
        <pc:cxnChg chg="mod">
          <ac:chgData name="Fazal, Bijan (LARC-E403)" userId="5c014546-b932-481d-8a39-ffd2b78a9a15" providerId="ADAL" clId="{790F5F1D-299D-4AA3-B06A-9896F98AEAD1}" dt="2025-09-29T18:29:24.894" v="19048" actId="14861"/>
          <ac:cxnSpMkLst>
            <pc:docMk/>
            <pc:sldMk cId="339605744" sldId="2147473593"/>
            <ac:cxnSpMk id="56" creationId="{4DD040F9-D2AE-9708-DF6B-286E5DDFEAC4}"/>
          </ac:cxnSpMkLst>
        </pc:cxnChg>
        <pc:cxnChg chg="mod">
          <ac:chgData name="Fazal, Bijan (LARC-E403)" userId="5c014546-b932-481d-8a39-ffd2b78a9a15" providerId="ADAL" clId="{790F5F1D-299D-4AA3-B06A-9896F98AEAD1}" dt="2025-09-29T18:29:24.894" v="19048" actId="14861"/>
          <ac:cxnSpMkLst>
            <pc:docMk/>
            <pc:sldMk cId="339605744" sldId="2147473593"/>
            <ac:cxnSpMk id="64" creationId="{7BC0EB18-B36C-8642-7C92-0C13AB1A6CEC}"/>
          </ac:cxnSpMkLst>
        </pc:cxnChg>
      </pc:sldChg>
      <pc:sldChg chg="addSp modSp add mod">
        <pc:chgData name="Fazal, Bijan (LARC-E403)" userId="5c014546-b932-481d-8a39-ffd2b78a9a15" providerId="ADAL" clId="{790F5F1D-299D-4AA3-B06A-9896F98AEAD1}" dt="2025-09-29T18:33:13.337" v="19075" actId="14861"/>
        <pc:sldMkLst>
          <pc:docMk/>
          <pc:sldMk cId="1257493011" sldId="2147473594"/>
        </pc:sldMkLst>
        <pc:spChg chg="add mod">
          <ac:chgData name="Fazal, Bijan (LARC-E403)" userId="5c014546-b932-481d-8a39-ffd2b78a9a15" providerId="ADAL" clId="{790F5F1D-299D-4AA3-B06A-9896F98AEAD1}" dt="2025-09-25T20:19:47.897" v="16541" actId="14100"/>
          <ac:spMkLst>
            <pc:docMk/>
            <pc:sldMk cId="1257493011" sldId="2147473594"/>
            <ac:spMk id="2" creationId="{DED721C0-5219-7785-9B31-A8A96FFDC9A7}"/>
          </ac:spMkLst>
        </pc:spChg>
        <pc:spChg chg="mod">
          <ac:chgData name="Fazal, Bijan (LARC-E403)" userId="5c014546-b932-481d-8a39-ffd2b78a9a15" providerId="ADAL" clId="{790F5F1D-299D-4AA3-B06A-9896F98AEAD1}" dt="2025-09-25T20:19:39.282" v="16539" actId="1076"/>
          <ac:spMkLst>
            <pc:docMk/>
            <pc:sldMk cId="1257493011" sldId="2147473594"/>
            <ac:spMk id="12" creationId="{1E5A7697-D74E-7689-9ADF-EEB98F7281B0}"/>
          </ac:spMkLst>
        </pc:spChg>
        <pc:spChg chg="mod">
          <ac:chgData name="Fazal, Bijan (LARC-E403)" userId="5c014546-b932-481d-8a39-ffd2b78a9a15" providerId="ADAL" clId="{790F5F1D-299D-4AA3-B06A-9896F98AEAD1}" dt="2025-09-29T18:33:13.337" v="19075" actId="14861"/>
          <ac:spMkLst>
            <pc:docMk/>
            <pc:sldMk cId="1257493011" sldId="2147473594"/>
            <ac:spMk id="13" creationId="{C7CED8E0-4778-F47C-D1BF-3E00D33D5AAD}"/>
          </ac:spMkLst>
        </pc:spChg>
        <pc:spChg chg="mod">
          <ac:chgData name="Fazal, Bijan (LARC-E403)" userId="5c014546-b932-481d-8a39-ffd2b78a9a15" providerId="ADAL" clId="{790F5F1D-299D-4AA3-B06A-9896F98AEAD1}" dt="2025-09-29T18:33:13.337" v="19075" actId="14861"/>
          <ac:spMkLst>
            <pc:docMk/>
            <pc:sldMk cId="1257493011" sldId="2147473594"/>
            <ac:spMk id="15" creationId="{32989B69-D3D0-A753-05EF-09F901561026}"/>
          </ac:spMkLst>
        </pc:spChg>
        <pc:spChg chg="mod">
          <ac:chgData name="Fazal, Bijan (LARC-E403)" userId="5c014546-b932-481d-8a39-ffd2b78a9a15" providerId="ADAL" clId="{790F5F1D-299D-4AA3-B06A-9896F98AEAD1}" dt="2025-09-29T18:33:13.337" v="19075" actId="14861"/>
          <ac:spMkLst>
            <pc:docMk/>
            <pc:sldMk cId="1257493011" sldId="2147473594"/>
            <ac:spMk id="17" creationId="{31093BD0-AED8-5885-8443-825FC83C6997}"/>
          </ac:spMkLst>
        </pc:spChg>
        <pc:spChg chg="mod">
          <ac:chgData name="Fazal, Bijan (LARC-E403)" userId="5c014546-b932-481d-8a39-ffd2b78a9a15" providerId="ADAL" clId="{790F5F1D-299D-4AA3-B06A-9896F98AEAD1}" dt="2025-09-29T18:33:13.337" v="19075" actId="14861"/>
          <ac:spMkLst>
            <pc:docMk/>
            <pc:sldMk cId="1257493011" sldId="2147473594"/>
            <ac:spMk id="19" creationId="{77060A0D-D4ED-8E9D-DF51-CAD9FEF5F3F4}"/>
          </ac:spMkLst>
        </pc:spChg>
        <pc:spChg chg="mod">
          <ac:chgData name="Fazal, Bijan (LARC-E403)" userId="5c014546-b932-481d-8a39-ffd2b78a9a15" providerId="ADAL" clId="{790F5F1D-299D-4AA3-B06A-9896F98AEAD1}" dt="2025-09-29T18:33:13.337" v="19075" actId="14861"/>
          <ac:spMkLst>
            <pc:docMk/>
            <pc:sldMk cId="1257493011" sldId="2147473594"/>
            <ac:spMk id="20" creationId="{4CCB844D-BE2E-6169-5350-72DBC5D20E4D}"/>
          </ac:spMkLst>
        </pc:spChg>
        <pc:spChg chg="mod">
          <ac:chgData name="Fazal, Bijan (LARC-E403)" userId="5c014546-b932-481d-8a39-ffd2b78a9a15" providerId="ADAL" clId="{790F5F1D-299D-4AA3-B06A-9896F98AEAD1}" dt="2025-09-29T18:33:13.337" v="19075" actId="14861"/>
          <ac:spMkLst>
            <pc:docMk/>
            <pc:sldMk cId="1257493011" sldId="2147473594"/>
            <ac:spMk id="21" creationId="{012A11D6-1D0E-F38E-E3D3-D4FE4D543489}"/>
          </ac:spMkLst>
        </pc:spChg>
        <pc:spChg chg="mod">
          <ac:chgData name="Fazal, Bijan (LARC-E403)" userId="5c014546-b932-481d-8a39-ffd2b78a9a15" providerId="ADAL" clId="{790F5F1D-299D-4AA3-B06A-9896F98AEAD1}" dt="2025-09-29T18:33:13.337" v="19075" actId="14861"/>
          <ac:spMkLst>
            <pc:docMk/>
            <pc:sldMk cId="1257493011" sldId="2147473594"/>
            <ac:spMk id="24" creationId="{4026297B-2E6F-741F-3A12-A44296D34B0E}"/>
          </ac:spMkLst>
        </pc:spChg>
        <pc:spChg chg="mod">
          <ac:chgData name="Fazal, Bijan (LARC-E403)" userId="5c014546-b932-481d-8a39-ffd2b78a9a15" providerId="ADAL" clId="{790F5F1D-299D-4AA3-B06A-9896F98AEAD1}" dt="2025-09-29T18:33:13.337" v="19075" actId="14861"/>
          <ac:spMkLst>
            <pc:docMk/>
            <pc:sldMk cId="1257493011" sldId="2147473594"/>
            <ac:spMk id="30" creationId="{A940D99F-0CAF-F212-28EB-299B691BAD2C}"/>
          </ac:spMkLst>
        </pc:spChg>
        <pc:picChg chg="add mod">
          <ac:chgData name="Fazal, Bijan (LARC-E403)" userId="5c014546-b932-481d-8a39-ffd2b78a9a15" providerId="ADAL" clId="{790F5F1D-299D-4AA3-B06A-9896F98AEAD1}" dt="2025-09-09T22:01:19.211" v="3153" actId="14100"/>
          <ac:picMkLst>
            <pc:docMk/>
            <pc:sldMk cId="1257493011" sldId="2147473594"/>
            <ac:picMk id="3" creationId="{326DED2D-A030-5D37-E668-3B5A95292E78}"/>
          </ac:picMkLst>
        </pc:picChg>
        <pc:picChg chg="add mod">
          <ac:chgData name="Fazal, Bijan (LARC-E403)" userId="5c014546-b932-481d-8a39-ffd2b78a9a15" providerId="ADAL" clId="{790F5F1D-299D-4AA3-B06A-9896F98AEAD1}" dt="2025-09-09T22:03:08.131" v="3174" actId="1076"/>
          <ac:picMkLst>
            <pc:docMk/>
            <pc:sldMk cId="1257493011" sldId="2147473594"/>
            <ac:picMk id="5" creationId="{92B5DAB7-387D-ECC8-036B-F034C76A9E61}"/>
          </ac:picMkLst>
        </pc:picChg>
        <pc:picChg chg="add mod">
          <ac:chgData name="Fazal, Bijan (LARC-E403)" userId="5c014546-b932-481d-8a39-ffd2b78a9a15" providerId="ADAL" clId="{790F5F1D-299D-4AA3-B06A-9896F98AEAD1}" dt="2025-09-09T22:03:09.294" v="3175" actId="1076"/>
          <ac:picMkLst>
            <pc:docMk/>
            <pc:sldMk cId="1257493011" sldId="2147473594"/>
            <ac:picMk id="8" creationId="{C98E33A7-673C-A43B-BB32-AA62ED68CBC7}"/>
          </ac:picMkLst>
        </pc:picChg>
        <pc:picChg chg="mod">
          <ac:chgData name="Fazal, Bijan (LARC-E403)" userId="5c014546-b932-481d-8a39-ffd2b78a9a15" providerId="ADAL" clId="{790F5F1D-299D-4AA3-B06A-9896F98AEAD1}" dt="2025-09-25T20:19:39.282" v="16539" actId="1076"/>
          <ac:picMkLst>
            <pc:docMk/>
            <pc:sldMk cId="1257493011" sldId="2147473594"/>
            <ac:picMk id="10" creationId="{EDDA06B2-FBB8-3DE6-0606-4AF1CB44715C}"/>
          </ac:picMkLst>
        </pc:picChg>
        <pc:cxnChg chg="mod">
          <ac:chgData name="Fazal, Bijan (LARC-E403)" userId="5c014546-b932-481d-8a39-ffd2b78a9a15" providerId="ADAL" clId="{790F5F1D-299D-4AA3-B06A-9896F98AEAD1}" dt="2025-09-29T18:33:13.337" v="19075" actId="14861"/>
          <ac:cxnSpMkLst>
            <pc:docMk/>
            <pc:sldMk cId="1257493011" sldId="2147473594"/>
            <ac:cxnSpMk id="11" creationId="{174AD113-D4A0-D381-3198-BCE9F27A612E}"/>
          </ac:cxnSpMkLst>
        </pc:cxnChg>
        <pc:cxnChg chg="mod">
          <ac:chgData name="Fazal, Bijan (LARC-E403)" userId="5c014546-b932-481d-8a39-ffd2b78a9a15" providerId="ADAL" clId="{790F5F1D-299D-4AA3-B06A-9896F98AEAD1}" dt="2025-09-29T18:33:13.337" v="19075" actId="14861"/>
          <ac:cxnSpMkLst>
            <pc:docMk/>
            <pc:sldMk cId="1257493011" sldId="2147473594"/>
            <ac:cxnSpMk id="14" creationId="{DAAF9281-9995-AA9B-3C4B-9F31158BDAEC}"/>
          </ac:cxnSpMkLst>
        </pc:cxnChg>
        <pc:cxnChg chg="mod">
          <ac:chgData name="Fazal, Bijan (LARC-E403)" userId="5c014546-b932-481d-8a39-ffd2b78a9a15" providerId="ADAL" clId="{790F5F1D-299D-4AA3-B06A-9896F98AEAD1}" dt="2025-09-29T18:33:13.337" v="19075" actId="14861"/>
          <ac:cxnSpMkLst>
            <pc:docMk/>
            <pc:sldMk cId="1257493011" sldId="2147473594"/>
            <ac:cxnSpMk id="16" creationId="{7FC7FE42-E57D-DC64-2D2D-421155364086}"/>
          </ac:cxnSpMkLst>
        </pc:cxnChg>
        <pc:cxnChg chg="mod">
          <ac:chgData name="Fazal, Bijan (LARC-E403)" userId="5c014546-b932-481d-8a39-ffd2b78a9a15" providerId="ADAL" clId="{790F5F1D-299D-4AA3-B06A-9896F98AEAD1}" dt="2025-09-29T18:33:13.337" v="19075" actId="14861"/>
          <ac:cxnSpMkLst>
            <pc:docMk/>
            <pc:sldMk cId="1257493011" sldId="2147473594"/>
            <ac:cxnSpMk id="18" creationId="{867482FD-6874-B4A8-06ED-C5385BF79AC1}"/>
          </ac:cxnSpMkLst>
        </pc:cxnChg>
        <pc:cxnChg chg="mod">
          <ac:chgData name="Fazal, Bijan (LARC-E403)" userId="5c014546-b932-481d-8a39-ffd2b78a9a15" providerId="ADAL" clId="{790F5F1D-299D-4AA3-B06A-9896F98AEAD1}" dt="2025-09-29T18:33:13.337" v="19075" actId="14861"/>
          <ac:cxnSpMkLst>
            <pc:docMk/>
            <pc:sldMk cId="1257493011" sldId="2147473594"/>
            <ac:cxnSpMk id="23" creationId="{E8E99A9A-6D2C-B9B9-3942-3D907B4D7365}"/>
          </ac:cxnSpMkLst>
        </pc:cxnChg>
        <pc:cxnChg chg="mod">
          <ac:chgData name="Fazal, Bijan (LARC-E403)" userId="5c014546-b932-481d-8a39-ffd2b78a9a15" providerId="ADAL" clId="{790F5F1D-299D-4AA3-B06A-9896F98AEAD1}" dt="2025-09-29T18:33:13.337" v="19075" actId="14861"/>
          <ac:cxnSpMkLst>
            <pc:docMk/>
            <pc:sldMk cId="1257493011" sldId="2147473594"/>
            <ac:cxnSpMk id="29" creationId="{41145B55-C31C-D01A-3315-906413F9B389}"/>
          </ac:cxnSpMkLst>
        </pc:cxnChg>
        <pc:cxnChg chg="mod">
          <ac:chgData name="Fazal, Bijan (LARC-E403)" userId="5c014546-b932-481d-8a39-ffd2b78a9a15" providerId="ADAL" clId="{790F5F1D-299D-4AA3-B06A-9896F98AEAD1}" dt="2025-09-29T18:33:13.337" v="19075" actId="14861"/>
          <ac:cxnSpMkLst>
            <pc:docMk/>
            <pc:sldMk cId="1257493011" sldId="2147473594"/>
            <ac:cxnSpMk id="34" creationId="{9682C605-B17B-988B-ABBC-4945E6FD035C}"/>
          </ac:cxnSpMkLst>
        </pc:cxnChg>
        <pc:cxnChg chg="mod">
          <ac:chgData name="Fazal, Bijan (LARC-E403)" userId="5c014546-b932-481d-8a39-ffd2b78a9a15" providerId="ADAL" clId="{790F5F1D-299D-4AA3-B06A-9896F98AEAD1}" dt="2025-09-29T18:33:13.337" v="19075" actId="14861"/>
          <ac:cxnSpMkLst>
            <pc:docMk/>
            <pc:sldMk cId="1257493011" sldId="2147473594"/>
            <ac:cxnSpMk id="35" creationId="{6FFB820F-44BB-35AB-4784-F0A73DF7796A}"/>
          </ac:cxnSpMkLst>
        </pc:cxnChg>
        <pc:cxnChg chg="mod">
          <ac:chgData name="Fazal, Bijan (LARC-E403)" userId="5c014546-b932-481d-8a39-ffd2b78a9a15" providerId="ADAL" clId="{790F5F1D-299D-4AA3-B06A-9896F98AEAD1}" dt="2025-09-29T18:33:13.337" v="19075" actId="14861"/>
          <ac:cxnSpMkLst>
            <pc:docMk/>
            <pc:sldMk cId="1257493011" sldId="2147473594"/>
            <ac:cxnSpMk id="37" creationId="{3D84E7A9-1744-A556-E694-406495553B03}"/>
          </ac:cxnSpMkLst>
        </pc:cxnChg>
        <pc:cxnChg chg="mod">
          <ac:chgData name="Fazal, Bijan (LARC-E403)" userId="5c014546-b932-481d-8a39-ffd2b78a9a15" providerId="ADAL" clId="{790F5F1D-299D-4AA3-B06A-9896F98AEAD1}" dt="2025-09-29T18:33:13.337" v="19075" actId="14861"/>
          <ac:cxnSpMkLst>
            <pc:docMk/>
            <pc:sldMk cId="1257493011" sldId="2147473594"/>
            <ac:cxnSpMk id="38" creationId="{B9D0E410-2B61-1DFD-DB65-C80CA51490ED}"/>
          </ac:cxnSpMkLst>
        </pc:cxnChg>
        <pc:cxnChg chg="mod">
          <ac:chgData name="Fazal, Bijan (LARC-E403)" userId="5c014546-b932-481d-8a39-ffd2b78a9a15" providerId="ADAL" clId="{790F5F1D-299D-4AA3-B06A-9896F98AEAD1}" dt="2025-09-29T18:33:13.337" v="19075" actId="14861"/>
          <ac:cxnSpMkLst>
            <pc:docMk/>
            <pc:sldMk cId="1257493011" sldId="2147473594"/>
            <ac:cxnSpMk id="39" creationId="{D1AD08CC-F77D-1B53-D905-85321010B8A6}"/>
          </ac:cxnSpMkLst>
        </pc:cxnChg>
        <pc:cxnChg chg="mod">
          <ac:chgData name="Fazal, Bijan (LARC-E403)" userId="5c014546-b932-481d-8a39-ffd2b78a9a15" providerId="ADAL" clId="{790F5F1D-299D-4AA3-B06A-9896F98AEAD1}" dt="2025-09-29T18:33:13.337" v="19075" actId="14861"/>
          <ac:cxnSpMkLst>
            <pc:docMk/>
            <pc:sldMk cId="1257493011" sldId="2147473594"/>
            <ac:cxnSpMk id="41" creationId="{48CD68B6-C584-5018-D9FA-2301C73F7F0D}"/>
          </ac:cxnSpMkLst>
        </pc:cxnChg>
      </pc:sldChg>
      <pc:sldChg chg="addSp delSp modSp add mod">
        <pc:chgData name="Fazal, Bijan (LARC-E403)" userId="5c014546-b932-481d-8a39-ffd2b78a9a15" providerId="ADAL" clId="{790F5F1D-299D-4AA3-B06A-9896F98AEAD1}" dt="2025-09-17T16:43:35.454" v="4900" actId="1076"/>
        <pc:sldMkLst>
          <pc:docMk/>
          <pc:sldMk cId="3358930905" sldId="2147473595"/>
        </pc:sldMkLst>
        <pc:spChg chg="add mod">
          <ac:chgData name="Fazal, Bijan (LARC-E403)" userId="5c014546-b932-481d-8a39-ffd2b78a9a15" providerId="ADAL" clId="{790F5F1D-299D-4AA3-B06A-9896F98AEAD1}" dt="2025-09-16T17:15:07.833" v="4772"/>
          <ac:spMkLst>
            <pc:docMk/>
            <pc:sldMk cId="3358930905" sldId="2147473595"/>
            <ac:spMk id="2" creationId="{4CAAA833-0675-D06B-872E-25E2162F19CB}"/>
          </ac:spMkLst>
        </pc:spChg>
        <pc:spChg chg="del">
          <ac:chgData name="Fazal, Bijan (LARC-E403)" userId="5c014546-b932-481d-8a39-ffd2b78a9a15" providerId="ADAL" clId="{790F5F1D-299D-4AA3-B06A-9896F98AEAD1}" dt="2025-09-09T22:08:51.040" v="3194" actId="478"/>
          <ac:spMkLst>
            <pc:docMk/>
            <pc:sldMk cId="3358930905" sldId="2147473595"/>
            <ac:spMk id="2" creationId="{9B258981-58E8-33E0-4267-5327B63A1957}"/>
          </ac:spMkLst>
        </pc:spChg>
        <pc:spChg chg="add mod">
          <ac:chgData name="Fazal, Bijan (LARC-E403)" userId="5c014546-b932-481d-8a39-ffd2b78a9a15" providerId="ADAL" clId="{790F5F1D-299D-4AA3-B06A-9896F98AEAD1}" dt="2025-09-09T22:13:08.417" v="3231"/>
          <ac:spMkLst>
            <pc:docMk/>
            <pc:sldMk cId="3358930905" sldId="2147473595"/>
            <ac:spMk id="8" creationId="{2B7C4F40-6951-2A7C-71BD-52B211308575}"/>
          </ac:spMkLst>
        </pc:spChg>
        <pc:spChg chg="add mod">
          <ac:chgData name="Fazal, Bijan (LARC-E403)" userId="5c014546-b932-481d-8a39-ffd2b78a9a15" providerId="ADAL" clId="{790F5F1D-299D-4AA3-B06A-9896F98AEAD1}" dt="2025-09-09T22:13:08.417" v="3231"/>
          <ac:spMkLst>
            <pc:docMk/>
            <pc:sldMk cId="3358930905" sldId="2147473595"/>
            <ac:spMk id="9" creationId="{46E5FBDF-301B-BDA1-B2CD-730E26B1E706}"/>
          </ac:spMkLst>
        </pc:spChg>
        <pc:picChg chg="mod">
          <ac:chgData name="Fazal, Bijan (LARC-E403)" userId="5c014546-b932-481d-8a39-ffd2b78a9a15" providerId="ADAL" clId="{790F5F1D-299D-4AA3-B06A-9896F98AEAD1}" dt="2025-09-17T16:42:34.846" v="4895" actId="14100"/>
          <ac:picMkLst>
            <pc:docMk/>
            <pc:sldMk cId="3358930905" sldId="2147473595"/>
            <ac:picMk id="3" creationId="{833B07A8-71B0-93C6-CAC8-93D05B33247A}"/>
          </ac:picMkLst>
        </pc:picChg>
        <pc:picChg chg="add del mod">
          <ac:chgData name="Fazal, Bijan (LARC-E403)" userId="5c014546-b932-481d-8a39-ffd2b78a9a15" providerId="ADAL" clId="{790F5F1D-299D-4AA3-B06A-9896F98AEAD1}" dt="2025-09-09T22:10:50.443" v="3202" actId="478"/>
          <ac:picMkLst>
            <pc:docMk/>
            <pc:sldMk cId="3358930905" sldId="2147473595"/>
            <ac:picMk id="4" creationId="{2C56767A-D2B5-5399-3A01-FCD765422E0A}"/>
          </ac:picMkLst>
        </pc:picChg>
        <pc:picChg chg="mod">
          <ac:chgData name="Fazal, Bijan (LARC-E403)" userId="5c014546-b932-481d-8a39-ffd2b78a9a15" providerId="ADAL" clId="{790F5F1D-299D-4AA3-B06A-9896F98AEAD1}" dt="2025-09-17T16:43:35.454" v="4900" actId="1076"/>
          <ac:picMkLst>
            <pc:docMk/>
            <pc:sldMk cId="3358930905" sldId="2147473595"/>
            <ac:picMk id="4" creationId="{36F78E28-085E-8E99-DEBF-4C0F53870628}"/>
          </ac:picMkLst>
        </pc:picChg>
        <pc:picChg chg="add del mod">
          <ac:chgData name="Fazal, Bijan (LARC-E403)" userId="5c014546-b932-481d-8a39-ffd2b78a9a15" providerId="ADAL" clId="{790F5F1D-299D-4AA3-B06A-9896F98AEAD1}" dt="2025-09-17T16:42:35.993" v="4896" actId="478"/>
          <ac:picMkLst>
            <pc:docMk/>
            <pc:sldMk cId="3358930905" sldId="2147473595"/>
            <ac:picMk id="6" creationId="{0FB1EFCA-F0F6-E669-99CB-0E7783C16A31}"/>
          </ac:picMkLst>
        </pc:picChg>
        <pc:picChg chg="add del mod">
          <ac:chgData name="Fazal, Bijan (LARC-E403)" userId="5c014546-b932-481d-8a39-ffd2b78a9a15" providerId="ADAL" clId="{790F5F1D-299D-4AA3-B06A-9896F98AEAD1}" dt="2025-09-17T16:42:17.529" v="4892" actId="478"/>
          <ac:picMkLst>
            <pc:docMk/>
            <pc:sldMk cId="3358930905" sldId="2147473595"/>
            <ac:picMk id="11" creationId="{3F03A089-3325-ACDB-9B39-B2FA96C5FFDF}"/>
          </ac:picMkLst>
        </pc:picChg>
      </pc:sldChg>
      <pc:sldChg chg="addSp delSp modSp add mod">
        <pc:chgData name="Fazal, Bijan (LARC-E403)" userId="5c014546-b932-481d-8a39-ffd2b78a9a15" providerId="ADAL" clId="{790F5F1D-299D-4AA3-B06A-9896F98AEAD1}" dt="2025-09-17T16:45:25.855" v="4910" actId="1076"/>
        <pc:sldMkLst>
          <pc:docMk/>
          <pc:sldMk cId="2409892978" sldId="2147473596"/>
        </pc:sldMkLst>
        <pc:spChg chg="add mod">
          <ac:chgData name="Fazal, Bijan (LARC-E403)" userId="5c014546-b932-481d-8a39-ffd2b78a9a15" providerId="ADAL" clId="{790F5F1D-299D-4AA3-B06A-9896F98AEAD1}" dt="2025-09-16T17:15:09.156" v="4773"/>
          <ac:spMkLst>
            <pc:docMk/>
            <pc:sldMk cId="2409892978" sldId="2147473596"/>
            <ac:spMk id="2" creationId="{8E5BA6E7-C4A4-6D35-E06A-19D5638416D9}"/>
          </ac:spMkLst>
        </pc:spChg>
        <pc:spChg chg="add mod">
          <ac:chgData name="Fazal, Bijan (LARC-E403)" userId="5c014546-b932-481d-8a39-ffd2b78a9a15" providerId="ADAL" clId="{790F5F1D-299D-4AA3-B06A-9896F98AEAD1}" dt="2025-09-09T22:12:03.835" v="3220" actId="1076"/>
          <ac:spMkLst>
            <pc:docMk/>
            <pc:sldMk cId="2409892978" sldId="2147473596"/>
            <ac:spMk id="5" creationId="{D54A7256-E685-C530-760B-768C341C94CF}"/>
          </ac:spMkLst>
        </pc:spChg>
        <pc:spChg chg="add mod">
          <ac:chgData name="Fazal, Bijan (LARC-E403)" userId="5c014546-b932-481d-8a39-ffd2b78a9a15" providerId="ADAL" clId="{790F5F1D-299D-4AA3-B06A-9896F98AEAD1}" dt="2025-09-09T22:12:15.049" v="3225" actId="20577"/>
          <ac:spMkLst>
            <pc:docMk/>
            <pc:sldMk cId="2409892978" sldId="2147473596"/>
            <ac:spMk id="6" creationId="{CBC2F28B-9886-17FE-E9C8-32C54EAC56B1}"/>
          </ac:spMkLst>
        </pc:spChg>
        <pc:picChg chg="add del mod">
          <ac:chgData name="Fazal, Bijan (LARC-E403)" userId="5c014546-b932-481d-8a39-ffd2b78a9a15" providerId="ADAL" clId="{790F5F1D-299D-4AA3-B06A-9896F98AEAD1}" dt="2025-09-17T16:44:27.490" v="4905" actId="478"/>
          <ac:picMkLst>
            <pc:docMk/>
            <pc:sldMk cId="2409892978" sldId="2147473596"/>
            <ac:picMk id="3" creationId="{9C3AEB7E-6CA2-D677-CCC8-B91BA80100F8}"/>
          </ac:picMkLst>
        </pc:picChg>
        <pc:picChg chg="del">
          <ac:chgData name="Fazal, Bijan (LARC-E403)" userId="5c014546-b932-481d-8a39-ffd2b78a9a15" providerId="ADAL" clId="{790F5F1D-299D-4AA3-B06A-9896F98AEAD1}" dt="2025-09-17T16:44:03.193" v="4901" actId="478"/>
          <ac:picMkLst>
            <pc:docMk/>
            <pc:sldMk cId="2409892978" sldId="2147473596"/>
            <ac:picMk id="4" creationId="{2C56767A-D2B5-5399-3A01-FCD765422E0A}"/>
          </ac:picMkLst>
        </pc:picChg>
        <pc:picChg chg="mod">
          <ac:chgData name="Fazal, Bijan (LARC-E403)" userId="5c014546-b932-481d-8a39-ffd2b78a9a15" providerId="ADAL" clId="{790F5F1D-299D-4AA3-B06A-9896F98AEAD1}" dt="2025-09-17T16:44:30.146" v="4906" actId="1076"/>
          <ac:picMkLst>
            <pc:docMk/>
            <pc:sldMk cId="2409892978" sldId="2147473596"/>
            <ac:picMk id="8" creationId="{9EC96362-CF4B-F3C3-EAE2-12326BF8106F}"/>
          </ac:picMkLst>
        </pc:picChg>
        <pc:picChg chg="mod">
          <ac:chgData name="Fazal, Bijan (LARC-E403)" userId="5c014546-b932-481d-8a39-ffd2b78a9a15" providerId="ADAL" clId="{790F5F1D-299D-4AA3-B06A-9896F98AEAD1}" dt="2025-09-17T16:45:25.855" v="4910" actId="1076"/>
          <ac:picMkLst>
            <pc:docMk/>
            <pc:sldMk cId="2409892978" sldId="2147473596"/>
            <ac:picMk id="9" creationId="{6D4BFBCC-1914-9E48-4F17-753DA95ACCE1}"/>
          </ac:picMkLst>
        </pc:picChg>
      </pc:sldChg>
      <pc:sldChg chg="addSp delSp modSp add mod ord">
        <pc:chgData name="Fazal, Bijan (LARC-E403)" userId="5c014546-b932-481d-8a39-ffd2b78a9a15" providerId="ADAL" clId="{790F5F1D-299D-4AA3-B06A-9896F98AEAD1}" dt="2025-09-17T16:41:35.359" v="4891" actId="14100"/>
        <pc:sldMkLst>
          <pc:docMk/>
          <pc:sldMk cId="939982271" sldId="2147473597"/>
        </pc:sldMkLst>
        <pc:spChg chg="add mod">
          <ac:chgData name="Fazal, Bijan (LARC-E403)" userId="5c014546-b932-481d-8a39-ffd2b78a9a15" providerId="ADAL" clId="{790F5F1D-299D-4AA3-B06A-9896F98AEAD1}" dt="2025-09-16T17:15:00.807" v="4770"/>
          <ac:spMkLst>
            <pc:docMk/>
            <pc:sldMk cId="939982271" sldId="2147473597"/>
            <ac:spMk id="2" creationId="{549C782B-5BD2-5BE8-C4F5-1B309713F57E}"/>
          </ac:spMkLst>
        </pc:spChg>
        <pc:spChg chg="mod">
          <ac:chgData name="Fazal, Bijan (LARC-E403)" userId="5c014546-b932-481d-8a39-ffd2b78a9a15" providerId="ADAL" clId="{790F5F1D-299D-4AA3-B06A-9896F98AEAD1}" dt="2025-09-10T19:14:15.868" v="3264" actId="20577"/>
          <ac:spMkLst>
            <pc:docMk/>
            <pc:sldMk cId="939982271" sldId="2147473597"/>
            <ac:spMk id="7" creationId="{284A712B-39EF-47CD-9493-2ADE3F0094DC}"/>
          </ac:spMkLst>
        </pc:spChg>
        <pc:picChg chg="add del mod">
          <ac:chgData name="Fazal, Bijan (LARC-E403)" userId="5c014546-b932-481d-8a39-ffd2b78a9a15" providerId="ADAL" clId="{790F5F1D-299D-4AA3-B06A-9896F98AEAD1}" dt="2025-09-11T13:52:14.249" v="3514" actId="478"/>
          <ac:picMkLst>
            <pc:docMk/>
            <pc:sldMk cId="939982271" sldId="2147473597"/>
            <ac:picMk id="3" creationId="{122ED3E1-6F05-8A39-50E1-757BA9F3628F}"/>
          </ac:picMkLst>
        </pc:picChg>
        <pc:picChg chg="mod">
          <ac:chgData name="Fazal, Bijan (LARC-E403)" userId="5c014546-b932-481d-8a39-ffd2b78a9a15" providerId="ADAL" clId="{790F5F1D-299D-4AA3-B06A-9896F98AEAD1}" dt="2025-09-17T16:40:51.394" v="4886" actId="14100"/>
          <ac:picMkLst>
            <pc:docMk/>
            <pc:sldMk cId="939982271" sldId="2147473597"/>
            <ac:picMk id="3" creationId="{48346903-D247-D455-4F74-23D9A102770F}"/>
          </ac:picMkLst>
        </pc:picChg>
        <pc:picChg chg="mod">
          <ac:chgData name="Fazal, Bijan (LARC-E403)" userId="5c014546-b932-481d-8a39-ffd2b78a9a15" providerId="ADAL" clId="{790F5F1D-299D-4AA3-B06A-9896F98AEAD1}" dt="2025-09-17T16:41:35.359" v="4891" actId="14100"/>
          <ac:picMkLst>
            <pc:docMk/>
            <pc:sldMk cId="939982271" sldId="2147473597"/>
            <ac:picMk id="4" creationId="{656995FA-D519-98B3-41AB-5FDF4BE581DD}"/>
          </ac:picMkLst>
        </pc:picChg>
        <pc:picChg chg="add del mod">
          <ac:chgData name="Fazal, Bijan (LARC-E403)" userId="5c014546-b932-481d-8a39-ffd2b78a9a15" providerId="ADAL" clId="{790F5F1D-299D-4AA3-B06A-9896F98AEAD1}" dt="2025-09-17T16:40:29.861" v="4883" actId="478"/>
          <ac:picMkLst>
            <pc:docMk/>
            <pc:sldMk cId="939982271" sldId="2147473597"/>
            <ac:picMk id="5" creationId="{B01BE4B5-D3AF-7183-5E98-608759A85EFA}"/>
          </ac:picMkLst>
        </pc:picChg>
        <pc:picChg chg="del">
          <ac:chgData name="Fazal, Bijan (LARC-E403)" userId="5c014546-b932-481d-8a39-ffd2b78a9a15" providerId="ADAL" clId="{790F5F1D-299D-4AA3-B06A-9896F98AEAD1}" dt="2025-09-10T19:14:18.461" v="3266" actId="478"/>
          <ac:picMkLst>
            <pc:docMk/>
            <pc:sldMk cId="939982271" sldId="2147473597"/>
            <ac:picMk id="6" creationId="{0FB1EFCA-F0F6-E669-99CB-0E7783C16A31}"/>
          </ac:picMkLst>
        </pc:picChg>
        <pc:picChg chg="add del mod">
          <ac:chgData name="Fazal, Bijan (LARC-E403)" userId="5c014546-b932-481d-8a39-ffd2b78a9a15" providerId="ADAL" clId="{790F5F1D-299D-4AA3-B06A-9896F98AEAD1}" dt="2025-09-17T16:40:52.775" v="4887" actId="478"/>
          <ac:picMkLst>
            <pc:docMk/>
            <pc:sldMk cId="939982271" sldId="2147473597"/>
            <ac:picMk id="10" creationId="{7C88EF3F-863D-0A85-1F64-AF6CEE1FA4F4}"/>
          </ac:picMkLst>
        </pc:picChg>
        <pc:picChg chg="del">
          <ac:chgData name="Fazal, Bijan (LARC-E403)" userId="5c014546-b932-481d-8a39-ffd2b78a9a15" providerId="ADAL" clId="{790F5F1D-299D-4AA3-B06A-9896F98AEAD1}" dt="2025-09-10T19:14:17.780" v="3265" actId="478"/>
          <ac:picMkLst>
            <pc:docMk/>
            <pc:sldMk cId="939982271" sldId="2147473597"/>
            <ac:picMk id="11" creationId="{3F03A089-3325-ACDB-9B39-B2FA96C5FFDF}"/>
          </ac:picMkLst>
        </pc:picChg>
      </pc:sldChg>
      <pc:sldChg chg="addSp delSp modSp add mod ord">
        <pc:chgData name="Fazal, Bijan (LARC-E403)" userId="5c014546-b932-481d-8a39-ffd2b78a9a15" providerId="ADAL" clId="{790F5F1D-299D-4AA3-B06A-9896F98AEAD1}" dt="2025-09-17T16:39:56.354" v="4882" actId="14100"/>
        <pc:sldMkLst>
          <pc:docMk/>
          <pc:sldMk cId="2642833749" sldId="2147473598"/>
        </pc:sldMkLst>
        <pc:spChg chg="add mod">
          <ac:chgData name="Fazal, Bijan (LARC-E403)" userId="5c014546-b932-481d-8a39-ffd2b78a9a15" providerId="ADAL" clId="{790F5F1D-299D-4AA3-B06A-9896F98AEAD1}" dt="2025-09-16T17:15:04.151" v="4771"/>
          <ac:spMkLst>
            <pc:docMk/>
            <pc:sldMk cId="2642833749" sldId="2147473598"/>
            <ac:spMk id="2" creationId="{AC85C646-E961-54AF-3D26-AE5F12B32658}"/>
          </ac:spMkLst>
        </pc:spChg>
        <pc:spChg chg="mod">
          <ac:chgData name="Fazal, Bijan (LARC-E403)" userId="5c014546-b932-481d-8a39-ffd2b78a9a15" providerId="ADAL" clId="{790F5F1D-299D-4AA3-B06A-9896F98AEAD1}" dt="2025-09-10T19:14:27.867" v="3284" actId="20577"/>
          <ac:spMkLst>
            <pc:docMk/>
            <pc:sldMk cId="2642833749" sldId="2147473598"/>
            <ac:spMk id="7" creationId="{284A712B-39EF-47CD-9493-2ADE3F0094DC}"/>
          </ac:spMkLst>
        </pc:spChg>
        <pc:picChg chg="add del mod">
          <ac:chgData name="Fazal, Bijan (LARC-E403)" userId="5c014546-b932-481d-8a39-ffd2b78a9a15" providerId="ADAL" clId="{790F5F1D-299D-4AA3-B06A-9896F98AEAD1}" dt="2025-09-11T13:52:16.449" v="3515" actId="478"/>
          <ac:picMkLst>
            <pc:docMk/>
            <pc:sldMk cId="2642833749" sldId="2147473598"/>
            <ac:picMk id="3" creationId="{3AB2EF17-DA36-2BD2-C008-ABD86DE129FD}"/>
          </ac:picMkLst>
        </pc:picChg>
        <pc:picChg chg="del">
          <ac:chgData name="Fazal, Bijan (LARC-E403)" userId="5c014546-b932-481d-8a39-ffd2b78a9a15" providerId="ADAL" clId="{790F5F1D-299D-4AA3-B06A-9896F98AEAD1}" dt="2025-09-10T19:14:21.732" v="3268" actId="478"/>
          <ac:picMkLst>
            <pc:docMk/>
            <pc:sldMk cId="2642833749" sldId="2147473598"/>
            <ac:picMk id="3" creationId="{9C3AEB7E-6CA2-D677-CCC8-B91BA80100F8}"/>
          </ac:picMkLst>
        </pc:picChg>
        <pc:picChg chg="mod">
          <ac:chgData name="Fazal, Bijan (LARC-E403)" userId="5c014546-b932-481d-8a39-ffd2b78a9a15" providerId="ADAL" clId="{790F5F1D-299D-4AA3-B06A-9896F98AEAD1}" dt="2025-09-17T16:39:05.537" v="4878" actId="1076"/>
          <ac:picMkLst>
            <pc:docMk/>
            <pc:sldMk cId="2642833749" sldId="2147473598"/>
            <ac:picMk id="3" creationId="{B708DD66-0B53-49CA-06D7-23BF4A147363}"/>
          </ac:picMkLst>
        </pc:picChg>
        <pc:picChg chg="del">
          <ac:chgData name="Fazal, Bijan (LARC-E403)" userId="5c014546-b932-481d-8a39-ffd2b78a9a15" providerId="ADAL" clId="{790F5F1D-299D-4AA3-B06A-9896F98AEAD1}" dt="2025-09-10T19:14:21.084" v="3267" actId="478"/>
          <ac:picMkLst>
            <pc:docMk/>
            <pc:sldMk cId="2642833749" sldId="2147473598"/>
            <ac:picMk id="4" creationId="{2C56767A-D2B5-5399-3A01-FCD765422E0A}"/>
          </ac:picMkLst>
        </pc:picChg>
        <pc:picChg chg="mod">
          <ac:chgData name="Fazal, Bijan (LARC-E403)" userId="5c014546-b932-481d-8a39-ffd2b78a9a15" providerId="ADAL" clId="{790F5F1D-299D-4AA3-B06A-9896F98AEAD1}" dt="2025-09-17T16:39:56.354" v="4882" actId="14100"/>
          <ac:picMkLst>
            <pc:docMk/>
            <pc:sldMk cId="2642833749" sldId="2147473598"/>
            <ac:picMk id="4" creationId="{AFB9CD9D-8016-3612-EF00-918EAD1E773A}"/>
          </ac:picMkLst>
        </pc:picChg>
        <pc:picChg chg="add del mod">
          <ac:chgData name="Fazal, Bijan (LARC-E403)" userId="5c014546-b932-481d-8a39-ffd2b78a9a15" providerId="ADAL" clId="{790F5F1D-299D-4AA3-B06A-9896F98AEAD1}" dt="2025-09-17T16:38:31.619" v="4876" actId="478"/>
          <ac:picMkLst>
            <pc:docMk/>
            <pc:sldMk cId="2642833749" sldId="2147473598"/>
            <ac:picMk id="8" creationId="{EF35FBE5-E6F2-FF20-B0A5-0EA5A8C819B6}"/>
          </ac:picMkLst>
        </pc:picChg>
        <pc:picChg chg="add del mod">
          <ac:chgData name="Fazal, Bijan (LARC-E403)" userId="5c014546-b932-481d-8a39-ffd2b78a9a15" providerId="ADAL" clId="{790F5F1D-299D-4AA3-B06A-9896F98AEAD1}" dt="2025-09-17T16:39:34.580" v="4879" actId="478"/>
          <ac:picMkLst>
            <pc:docMk/>
            <pc:sldMk cId="2642833749" sldId="2147473598"/>
            <ac:picMk id="10" creationId="{E57D6637-BA0E-8FB7-587F-DD9059F54D80}"/>
          </ac:picMkLst>
        </pc:picChg>
      </pc:sldChg>
      <pc:sldChg chg="modSp add mod ord">
        <pc:chgData name="Fazal, Bijan (LARC-E403)" userId="5c014546-b932-481d-8a39-ffd2b78a9a15" providerId="ADAL" clId="{790F5F1D-299D-4AA3-B06A-9896F98AEAD1}" dt="2025-09-10T19:20:28.677" v="3502" actId="11"/>
        <pc:sldMkLst>
          <pc:docMk/>
          <pc:sldMk cId="1223506897" sldId="2147473599"/>
        </pc:sldMkLst>
        <pc:spChg chg="mod">
          <ac:chgData name="Fazal, Bijan (LARC-E403)" userId="5c014546-b932-481d-8a39-ffd2b78a9a15" providerId="ADAL" clId="{790F5F1D-299D-4AA3-B06A-9896F98AEAD1}" dt="2025-09-10T19:20:28.677" v="3502" actId="11"/>
          <ac:spMkLst>
            <pc:docMk/>
            <pc:sldMk cId="1223506897" sldId="2147473599"/>
            <ac:spMk id="2" creationId="{9B258981-58E8-33E0-4267-5327B63A1957}"/>
          </ac:spMkLst>
        </pc:spChg>
      </pc:sldChg>
      <pc:sldChg chg="modSp add mod ord">
        <pc:chgData name="Fazal, Bijan (LARC-E403)" userId="5c014546-b932-481d-8a39-ffd2b78a9a15" providerId="ADAL" clId="{790F5F1D-299D-4AA3-B06A-9896F98AEAD1}" dt="2025-09-11T21:48:32.730" v="3873" actId="20577"/>
        <pc:sldMkLst>
          <pc:docMk/>
          <pc:sldMk cId="1782825953" sldId="2147473600"/>
        </pc:sldMkLst>
        <pc:spChg chg="mod">
          <ac:chgData name="Fazal, Bijan (LARC-E403)" userId="5c014546-b932-481d-8a39-ffd2b78a9a15" providerId="ADAL" clId="{790F5F1D-299D-4AA3-B06A-9896F98AEAD1}" dt="2025-09-11T21:46:27.352" v="3812" actId="20577"/>
          <ac:spMkLst>
            <pc:docMk/>
            <pc:sldMk cId="1782825953" sldId="2147473600"/>
            <ac:spMk id="3" creationId="{43697CAA-2869-44C2-9AD6-AB4C36CF8B9C}"/>
          </ac:spMkLst>
        </pc:spChg>
        <pc:spChg chg="mod">
          <ac:chgData name="Fazal, Bijan (LARC-E403)" userId="5c014546-b932-481d-8a39-ffd2b78a9a15" providerId="ADAL" clId="{790F5F1D-299D-4AA3-B06A-9896F98AEAD1}" dt="2025-09-11T21:48:32.730" v="3873" actId="20577"/>
          <ac:spMkLst>
            <pc:docMk/>
            <pc:sldMk cId="1782825953" sldId="2147473600"/>
            <ac:spMk id="6" creationId="{FF6563FD-7D3E-D1C1-33EA-98412D863515}"/>
          </ac:spMkLst>
        </pc:spChg>
      </pc:sldChg>
      <pc:sldChg chg="add">
        <pc:chgData name="Fazal, Bijan (LARC-E403)" userId="5c014546-b932-481d-8a39-ffd2b78a9a15" providerId="ADAL" clId="{790F5F1D-299D-4AA3-B06A-9896F98AEAD1}" dt="2025-09-11T21:43:51.037" v="3760" actId="2890"/>
        <pc:sldMkLst>
          <pc:docMk/>
          <pc:sldMk cId="224842432" sldId="2147473601"/>
        </pc:sldMkLst>
      </pc:sldChg>
      <pc:sldChg chg="addSp delSp modSp add mod ord">
        <pc:chgData name="Fazal, Bijan (LARC-E403)" userId="5c014546-b932-481d-8a39-ffd2b78a9a15" providerId="ADAL" clId="{790F5F1D-299D-4AA3-B06A-9896F98AEAD1}" dt="2025-09-17T21:12:50.724" v="5256" actId="2085"/>
        <pc:sldMkLst>
          <pc:docMk/>
          <pc:sldMk cId="3755864101" sldId="2147473602"/>
        </pc:sldMkLst>
        <pc:spChg chg="add del mod">
          <ac:chgData name="Fazal, Bijan (LARC-E403)" userId="5c014546-b932-481d-8a39-ffd2b78a9a15" providerId="ADAL" clId="{790F5F1D-299D-4AA3-B06A-9896F98AEAD1}" dt="2025-09-16T15:32:12.702" v="4393" actId="478"/>
          <ac:spMkLst>
            <pc:docMk/>
            <pc:sldMk cId="3755864101" sldId="2147473602"/>
            <ac:spMk id="2" creationId="{E480AF4D-BED9-7DD5-27C6-7BA0073B9FD5}"/>
          </ac:spMkLst>
        </pc:spChg>
        <pc:spChg chg="add mod">
          <ac:chgData name="Fazal, Bijan (LARC-E403)" userId="5c014546-b932-481d-8a39-ffd2b78a9a15" providerId="ADAL" clId="{790F5F1D-299D-4AA3-B06A-9896F98AEAD1}" dt="2025-09-17T21:12:43.843" v="5255" actId="2085"/>
          <ac:spMkLst>
            <pc:docMk/>
            <pc:sldMk cId="3755864101" sldId="2147473602"/>
            <ac:spMk id="2" creationId="{F6264831-57B6-7323-F264-F25357D30222}"/>
          </ac:spMkLst>
        </pc:spChg>
        <pc:spChg chg="mod">
          <ac:chgData name="Fazal, Bijan (LARC-E403)" userId="5c014546-b932-481d-8a39-ffd2b78a9a15" providerId="ADAL" clId="{790F5F1D-299D-4AA3-B06A-9896F98AEAD1}" dt="2025-09-16T17:10:17.594" v="4746" actId="20577"/>
          <ac:spMkLst>
            <pc:docMk/>
            <pc:sldMk cId="3755864101" sldId="2147473602"/>
            <ac:spMk id="3" creationId="{43697CAA-2869-44C2-9AD6-AB4C36CF8B9C}"/>
          </ac:spMkLst>
        </pc:spChg>
        <pc:spChg chg="add mod">
          <ac:chgData name="Fazal, Bijan (LARC-E403)" userId="5c014546-b932-481d-8a39-ffd2b78a9a15" providerId="ADAL" clId="{790F5F1D-299D-4AA3-B06A-9896F98AEAD1}" dt="2025-09-17T20:43:29.553" v="5089" actId="6549"/>
          <ac:spMkLst>
            <pc:docMk/>
            <pc:sldMk cId="3755864101" sldId="2147473602"/>
            <ac:spMk id="7" creationId="{1A65EE4B-8AE3-6CCA-21E7-FDC3B5445F61}"/>
          </ac:spMkLst>
        </pc:spChg>
        <pc:spChg chg="add mod">
          <ac:chgData name="Fazal, Bijan (LARC-E403)" userId="5c014546-b932-481d-8a39-ffd2b78a9a15" providerId="ADAL" clId="{790F5F1D-299D-4AA3-B06A-9896F98AEAD1}" dt="2025-09-16T15:36:10.177" v="4557" actId="1076"/>
          <ac:spMkLst>
            <pc:docMk/>
            <pc:sldMk cId="3755864101" sldId="2147473602"/>
            <ac:spMk id="8" creationId="{CF78D1C4-24C7-84B8-95DB-D5747B2F5D56}"/>
          </ac:spMkLst>
        </pc:spChg>
        <pc:spChg chg="add mod">
          <ac:chgData name="Fazal, Bijan (LARC-E403)" userId="5c014546-b932-481d-8a39-ffd2b78a9a15" providerId="ADAL" clId="{790F5F1D-299D-4AA3-B06A-9896F98AEAD1}" dt="2025-09-17T20:50:19.117" v="5214" actId="1076"/>
          <ac:spMkLst>
            <pc:docMk/>
            <pc:sldMk cId="3755864101" sldId="2147473602"/>
            <ac:spMk id="10" creationId="{C770914F-6AE5-ECB8-C5EA-19B9D83D2176}"/>
          </ac:spMkLst>
        </pc:spChg>
        <pc:spChg chg="add mod">
          <ac:chgData name="Fazal, Bijan (LARC-E403)" userId="5c014546-b932-481d-8a39-ffd2b78a9a15" providerId="ADAL" clId="{790F5F1D-299D-4AA3-B06A-9896F98AEAD1}" dt="2025-09-17T20:50:24.597" v="5215" actId="1076"/>
          <ac:spMkLst>
            <pc:docMk/>
            <pc:sldMk cId="3755864101" sldId="2147473602"/>
            <ac:spMk id="12" creationId="{BBD764B7-B8F3-2DF2-ADFF-4BDFF6D02244}"/>
          </ac:spMkLst>
        </pc:spChg>
        <pc:spChg chg="add mod">
          <ac:chgData name="Fazal, Bijan (LARC-E403)" userId="5c014546-b932-481d-8a39-ffd2b78a9a15" providerId="ADAL" clId="{790F5F1D-299D-4AA3-B06A-9896F98AEAD1}" dt="2025-09-17T20:50:33.790" v="5216" actId="1076"/>
          <ac:spMkLst>
            <pc:docMk/>
            <pc:sldMk cId="3755864101" sldId="2147473602"/>
            <ac:spMk id="14" creationId="{9834CCD3-5DA5-1052-3A09-D38D4B457B09}"/>
          </ac:spMkLst>
        </pc:spChg>
        <pc:spChg chg="add mod">
          <ac:chgData name="Fazal, Bijan (LARC-E403)" userId="5c014546-b932-481d-8a39-ffd2b78a9a15" providerId="ADAL" clId="{790F5F1D-299D-4AA3-B06A-9896F98AEAD1}" dt="2025-09-17T20:50:46.872" v="5217" actId="1076"/>
          <ac:spMkLst>
            <pc:docMk/>
            <pc:sldMk cId="3755864101" sldId="2147473602"/>
            <ac:spMk id="16" creationId="{BD53353E-9373-661B-D1C1-C6B4B1F15A33}"/>
          </ac:spMkLst>
        </pc:spChg>
        <pc:spChg chg="add mod">
          <ac:chgData name="Fazal, Bijan (LARC-E403)" userId="5c014546-b932-481d-8a39-ffd2b78a9a15" providerId="ADAL" clId="{790F5F1D-299D-4AA3-B06A-9896F98AEAD1}" dt="2025-09-17T20:50:54.102" v="5218" actId="1076"/>
          <ac:spMkLst>
            <pc:docMk/>
            <pc:sldMk cId="3755864101" sldId="2147473602"/>
            <ac:spMk id="18" creationId="{0CFFD101-F8F2-FBD6-19E7-E1B4F1FF95CD}"/>
          </ac:spMkLst>
        </pc:spChg>
        <pc:spChg chg="add mod">
          <ac:chgData name="Fazal, Bijan (LARC-E403)" userId="5c014546-b932-481d-8a39-ffd2b78a9a15" providerId="ADAL" clId="{790F5F1D-299D-4AA3-B06A-9896F98AEAD1}" dt="2025-09-17T20:51:17.327" v="5220" actId="1076"/>
          <ac:spMkLst>
            <pc:docMk/>
            <pc:sldMk cId="3755864101" sldId="2147473602"/>
            <ac:spMk id="20" creationId="{9E72CFB7-1334-7D39-FE6E-728A5D55AC48}"/>
          </ac:spMkLst>
        </pc:spChg>
        <pc:spChg chg="add mod">
          <ac:chgData name="Fazal, Bijan (LARC-E403)" userId="5c014546-b932-481d-8a39-ffd2b78a9a15" providerId="ADAL" clId="{790F5F1D-299D-4AA3-B06A-9896F98AEAD1}" dt="2025-09-16T18:25:52.460" v="4787" actId="14100"/>
          <ac:spMkLst>
            <pc:docMk/>
            <pc:sldMk cId="3755864101" sldId="2147473602"/>
            <ac:spMk id="22" creationId="{37F76E7C-DB4F-07DF-8C84-116A85AF0BE9}"/>
          </ac:spMkLst>
        </pc:spChg>
        <pc:spChg chg="add mod">
          <ac:chgData name="Fazal, Bijan (LARC-E403)" userId="5c014546-b932-481d-8a39-ffd2b78a9a15" providerId="ADAL" clId="{790F5F1D-299D-4AA3-B06A-9896F98AEAD1}" dt="2025-09-16T17:14:01.557" v="4753" actId="1076"/>
          <ac:spMkLst>
            <pc:docMk/>
            <pc:sldMk cId="3755864101" sldId="2147473602"/>
            <ac:spMk id="23" creationId="{F639C613-065A-E287-B90E-FF0C568CABE0}"/>
          </ac:spMkLst>
        </pc:spChg>
        <pc:spChg chg="add mod">
          <ac:chgData name="Fazal, Bijan (LARC-E403)" userId="5c014546-b932-481d-8a39-ffd2b78a9a15" providerId="ADAL" clId="{790F5F1D-299D-4AA3-B06A-9896F98AEAD1}" dt="2025-09-17T21:12:50.724" v="5256" actId="2085"/>
          <ac:spMkLst>
            <pc:docMk/>
            <pc:sldMk cId="3755864101" sldId="2147473602"/>
            <ac:spMk id="30" creationId="{AB5CCF0A-029B-4EF3-77CE-18D51B30D6CF}"/>
          </ac:spMkLst>
        </pc:spChg>
        <pc:spChg chg="add mod">
          <ac:chgData name="Fazal, Bijan (LARC-E403)" userId="5c014546-b932-481d-8a39-ffd2b78a9a15" providerId="ADAL" clId="{790F5F1D-299D-4AA3-B06A-9896F98AEAD1}" dt="2025-09-17T20:49:48.717" v="5212"/>
          <ac:spMkLst>
            <pc:docMk/>
            <pc:sldMk cId="3755864101" sldId="2147473602"/>
            <ac:spMk id="33" creationId="{2D2FE32A-123C-2BED-A0EC-0990BB64D119}"/>
          </ac:spMkLst>
        </pc:spChg>
        <pc:spChg chg="add mod">
          <ac:chgData name="Fazal, Bijan (LARC-E403)" userId="5c014546-b932-481d-8a39-ffd2b78a9a15" providerId="ADAL" clId="{790F5F1D-299D-4AA3-B06A-9896F98AEAD1}" dt="2025-09-17T20:51:00.350" v="5219" actId="1076"/>
          <ac:spMkLst>
            <pc:docMk/>
            <pc:sldMk cId="3755864101" sldId="2147473602"/>
            <ac:spMk id="55" creationId="{F3F4B95D-FF93-3D66-1218-874AA3D21A5E}"/>
          </ac:spMkLst>
        </pc:spChg>
        <pc:grpChg chg="add mod">
          <ac:chgData name="Fazal, Bijan (LARC-E403)" userId="5c014546-b932-481d-8a39-ffd2b78a9a15" providerId="ADAL" clId="{790F5F1D-299D-4AA3-B06A-9896F98AEAD1}" dt="2025-09-17T20:49:54.870" v="5213"/>
          <ac:grpSpMkLst>
            <pc:docMk/>
            <pc:sldMk cId="3755864101" sldId="2147473602"/>
            <ac:grpSpMk id="25" creationId="{B24A6AD3-A120-051A-A92A-65C667D58724}"/>
          </ac:grpSpMkLst>
        </pc:grpChg>
        <pc:picChg chg="add del mod">
          <ac:chgData name="Fazal, Bijan (LARC-E403)" userId="5c014546-b932-481d-8a39-ffd2b78a9a15" providerId="ADAL" clId="{790F5F1D-299D-4AA3-B06A-9896F98AEAD1}" dt="2025-09-16T15:31:47.881" v="4372" actId="478"/>
          <ac:picMkLst>
            <pc:docMk/>
            <pc:sldMk cId="3755864101" sldId="2147473602"/>
            <ac:picMk id="23" creationId="{DFC5E2F9-7076-27FB-D239-53919EB460C0}"/>
          </ac:picMkLst>
        </pc:picChg>
        <pc:picChg chg="add del mod">
          <ac:chgData name="Fazal, Bijan (LARC-E403)" userId="5c014546-b932-481d-8a39-ffd2b78a9a15" providerId="ADAL" clId="{790F5F1D-299D-4AA3-B06A-9896F98AEAD1}" dt="2025-09-17T20:40:28.449" v="5082" actId="478"/>
          <ac:picMkLst>
            <pc:docMk/>
            <pc:sldMk cId="3755864101" sldId="2147473602"/>
            <ac:picMk id="24" creationId="{D241477D-704F-448D-C7DB-C393A418C60E}"/>
          </ac:picMkLst>
        </pc:picChg>
        <pc:picChg chg="mod">
          <ac:chgData name="Fazal, Bijan (LARC-E403)" userId="5c014546-b932-481d-8a39-ffd2b78a9a15" providerId="ADAL" clId="{790F5F1D-299D-4AA3-B06A-9896F98AEAD1}" dt="2025-09-16T15:31:42.833" v="4371"/>
          <ac:picMkLst>
            <pc:docMk/>
            <pc:sldMk cId="3755864101" sldId="2147473602"/>
            <ac:picMk id="26" creationId="{94ABE311-7519-27B4-EE0A-FAE613C03FE8}"/>
          </ac:picMkLst>
        </pc:picChg>
        <pc:picChg chg="mod">
          <ac:chgData name="Fazal, Bijan (LARC-E403)" userId="5c014546-b932-481d-8a39-ffd2b78a9a15" providerId="ADAL" clId="{790F5F1D-299D-4AA3-B06A-9896F98AEAD1}" dt="2025-09-16T15:31:42.833" v="4371"/>
          <ac:picMkLst>
            <pc:docMk/>
            <pc:sldMk cId="3755864101" sldId="2147473602"/>
            <ac:picMk id="27" creationId="{6774FD60-6B8E-EA8B-ED6D-9A49184C1CB2}"/>
          </ac:picMkLst>
        </pc:picChg>
        <pc:picChg chg="mod">
          <ac:chgData name="Fazal, Bijan (LARC-E403)" userId="5c014546-b932-481d-8a39-ffd2b78a9a15" providerId="ADAL" clId="{790F5F1D-299D-4AA3-B06A-9896F98AEAD1}" dt="2025-09-16T15:31:42.833" v="4371"/>
          <ac:picMkLst>
            <pc:docMk/>
            <pc:sldMk cId="3755864101" sldId="2147473602"/>
            <ac:picMk id="28" creationId="{0FA2A9C7-025A-2EA0-18B2-4CB1A2594AD0}"/>
          </ac:picMkLst>
        </pc:picChg>
        <pc:picChg chg="add del mod">
          <ac:chgData name="Fazal, Bijan (LARC-E403)" userId="5c014546-b932-481d-8a39-ffd2b78a9a15" providerId="ADAL" clId="{790F5F1D-299D-4AA3-B06A-9896F98AEAD1}" dt="2025-09-17T20:40:28.974" v="5083" actId="478"/>
          <ac:picMkLst>
            <pc:docMk/>
            <pc:sldMk cId="3755864101" sldId="2147473602"/>
            <ac:picMk id="29" creationId="{022EE114-3F7C-F287-E550-46F3F98B54C7}"/>
          </ac:picMkLst>
        </pc:picChg>
        <pc:picChg chg="add del mod">
          <ac:chgData name="Fazal, Bijan (LARC-E403)" userId="5c014546-b932-481d-8a39-ffd2b78a9a15" providerId="ADAL" clId="{790F5F1D-299D-4AA3-B06A-9896F98AEAD1}" dt="2025-09-16T15:31:48.579" v="4373" actId="478"/>
          <ac:picMkLst>
            <pc:docMk/>
            <pc:sldMk cId="3755864101" sldId="2147473602"/>
            <ac:picMk id="29" creationId="{7A5CE73B-CFD6-50F9-4942-201C14C9AB97}"/>
          </ac:picMkLst>
        </pc:picChg>
        <pc:picChg chg="add del mod">
          <ac:chgData name="Fazal, Bijan (LARC-E403)" userId="5c014546-b932-481d-8a39-ffd2b78a9a15" providerId="ADAL" clId="{790F5F1D-299D-4AA3-B06A-9896F98AEAD1}" dt="2025-09-16T15:31:49.243" v="4374" actId="478"/>
          <ac:picMkLst>
            <pc:docMk/>
            <pc:sldMk cId="3755864101" sldId="2147473602"/>
            <ac:picMk id="30" creationId="{98248980-28DF-B6CD-0E68-2102816AEC2C}"/>
          </ac:picMkLst>
        </pc:picChg>
        <pc:picChg chg="add mod">
          <ac:chgData name="Fazal, Bijan (LARC-E403)" userId="5c014546-b932-481d-8a39-ffd2b78a9a15" providerId="ADAL" clId="{790F5F1D-299D-4AA3-B06A-9896F98AEAD1}" dt="2025-09-17T20:51:35.126" v="5221" actId="1076"/>
          <ac:picMkLst>
            <pc:docMk/>
            <pc:sldMk cId="3755864101" sldId="2147473602"/>
            <ac:picMk id="31" creationId="{32BAFAE0-59B8-7374-DA79-F6B214D85E64}"/>
          </ac:picMkLst>
        </pc:picChg>
        <pc:picChg chg="add del mod">
          <ac:chgData name="Fazal, Bijan (LARC-E403)" userId="5c014546-b932-481d-8a39-ffd2b78a9a15" providerId="ADAL" clId="{790F5F1D-299D-4AA3-B06A-9896F98AEAD1}" dt="2025-09-16T15:31:49.948" v="4375" actId="478"/>
          <ac:picMkLst>
            <pc:docMk/>
            <pc:sldMk cId="3755864101" sldId="2147473602"/>
            <ac:picMk id="31" creationId="{8F789819-B650-C61E-BA2F-7D58FE5918D7}"/>
          </ac:picMkLst>
        </pc:picChg>
        <pc:picChg chg="add mod">
          <ac:chgData name="Fazal, Bijan (LARC-E403)" userId="5c014546-b932-481d-8a39-ffd2b78a9a15" providerId="ADAL" clId="{790F5F1D-299D-4AA3-B06A-9896F98AEAD1}" dt="2025-09-17T20:51:35.126" v="5221" actId="1076"/>
          <ac:picMkLst>
            <pc:docMk/>
            <pc:sldMk cId="3755864101" sldId="2147473602"/>
            <ac:picMk id="32" creationId="{50402218-5B3D-2D98-B19A-5867BC0200C7}"/>
          </ac:picMkLst>
        </pc:picChg>
        <pc:cxnChg chg="add mod">
          <ac:chgData name="Fazal, Bijan (LARC-E403)" userId="5c014546-b932-481d-8a39-ffd2b78a9a15" providerId="ADAL" clId="{790F5F1D-299D-4AA3-B06A-9896F98AEAD1}" dt="2025-09-16T15:31:42.833" v="4371"/>
          <ac:cxnSpMkLst>
            <pc:docMk/>
            <pc:sldMk cId="3755864101" sldId="2147473602"/>
            <ac:cxnSpMk id="4" creationId="{33F5951F-4605-DBD5-4869-7F9451CB8EF4}"/>
          </ac:cxnSpMkLst>
        </pc:cxnChg>
        <pc:cxnChg chg="add mod">
          <ac:chgData name="Fazal, Bijan (LARC-E403)" userId="5c014546-b932-481d-8a39-ffd2b78a9a15" providerId="ADAL" clId="{790F5F1D-299D-4AA3-B06A-9896F98AEAD1}" dt="2025-09-16T15:31:42.833" v="4371"/>
          <ac:cxnSpMkLst>
            <pc:docMk/>
            <pc:sldMk cId="3755864101" sldId="2147473602"/>
            <ac:cxnSpMk id="5" creationId="{83D71E8B-BB4D-B46B-3E3F-9FE33D6E83AD}"/>
          </ac:cxnSpMkLst>
        </pc:cxnChg>
        <pc:cxnChg chg="add mod">
          <ac:chgData name="Fazal, Bijan (LARC-E403)" userId="5c014546-b932-481d-8a39-ffd2b78a9a15" providerId="ADAL" clId="{790F5F1D-299D-4AA3-B06A-9896F98AEAD1}" dt="2025-09-16T15:31:42.833" v="4371"/>
          <ac:cxnSpMkLst>
            <pc:docMk/>
            <pc:sldMk cId="3755864101" sldId="2147473602"/>
            <ac:cxnSpMk id="6" creationId="{6DB92F58-BFCC-4CEF-8CDD-43A9DC750D88}"/>
          </ac:cxnSpMkLst>
        </pc:cxnChg>
        <pc:cxnChg chg="add mod">
          <ac:chgData name="Fazal, Bijan (LARC-E403)" userId="5c014546-b932-481d-8a39-ffd2b78a9a15" providerId="ADAL" clId="{790F5F1D-299D-4AA3-B06A-9896F98AEAD1}" dt="2025-09-16T15:38:51.611" v="4631" actId="14100"/>
          <ac:cxnSpMkLst>
            <pc:docMk/>
            <pc:sldMk cId="3755864101" sldId="2147473602"/>
            <ac:cxnSpMk id="9" creationId="{F8CE8222-463C-9EF2-8769-9F071CFC4001}"/>
          </ac:cxnSpMkLst>
        </pc:cxnChg>
        <pc:cxnChg chg="add del mod">
          <ac:chgData name="Fazal, Bijan (LARC-E403)" userId="5c014546-b932-481d-8a39-ffd2b78a9a15" providerId="ADAL" clId="{790F5F1D-299D-4AA3-B06A-9896F98AEAD1}" dt="2025-09-17T20:50:19.117" v="5214" actId="1076"/>
          <ac:cxnSpMkLst>
            <pc:docMk/>
            <pc:sldMk cId="3755864101" sldId="2147473602"/>
            <ac:cxnSpMk id="11" creationId="{07522FF3-9D7B-E11D-F8D1-A29E6EAC9CEC}"/>
          </ac:cxnSpMkLst>
        </pc:cxnChg>
        <pc:cxnChg chg="add del mod">
          <ac:chgData name="Fazal, Bijan (LARC-E403)" userId="5c014546-b932-481d-8a39-ffd2b78a9a15" providerId="ADAL" clId="{790F5F1D-299D-4AA3-B06A-9896F98AEAD1}" dt="2025-09-17T20:50:24.597" v="5215" actId="1076"/>
          <ac:cxnSpMkLst>
            <pc:docMk/>
            <pc:sldMk cId="3755864101" sldId="2147473602"/>
            <ac:cxnSpMk id="13" creationId="{1B94CB18-7C7D-B858-C5AA-EC64054A201D}"/>
          </ac:cxnSpMkLst>
        </pc:cxnChg>
        <pc:cxnChg chg="add del mod">
          <ac:chgData name="Fazal, Bijan (LARC-E403)" userId="5c014546-b932-481d-8a39-ffd2b78a9a15" providerId="ADAL" clId="{790F5F1D-299D-4AA3-B06A-9896F98AEAD1}" dt="2025-09-17T20:50:33.790" v="5216" actId="1076"/>
          <ac:cxnSpMkLst>
            <pc:docMk/>
            <pc:sldMk cId="3755864101" sldId="2147473602"/>
            <ac:cxnSpMk id="15" creationId="{EDD26EA7-AA5A-E01D-08EE-66DACAAD5863}"/>
          </ac:cxnSpMkLst>
        </pc:cxnChg>
        <pc:cxnChg chg="add del mod">
          <ac:chgData name="Fazal, Bijan (LARC-E403)" userId="5c014546-b932-481d-8a39-ffd2b78a9a15" providerId="ADAL" clId="{790F5F1D-299D-4AA3-B06A-9896F98AEAD1}" dt="2025-09-17T20:50:46.872" v="5217" actId="1076"/>
          <ac:cxnSpMkLst>
            <pc:docMk/>
            <pc:sldMk cId="3755864101" sldId="2147473602"/>
            <ac:cxnSpMk id="17" creationId="{51D24412-AEB0-0619-D8D7-3DC1A2E83D8D}"/>
          </ac:cxnSpMkLst>
        </pc:cxnChg>
        <pc:cxnChg chg="add del mod">
          <ac:chgData name="Fazal, Bijan (LARC-E403)" userId="5c014546-b932-481d-8a39-ffd2b78a9a15" providerId="ADAL" clId="{790F5F1D-299D-4AA3-B06A-9896F98AEAD1}" dt="2025-09-17T20:50:54.102" v="5218" actId="1076"/>
          <ac:cxnSpMkLst>
            <pc:docMk/>
            <pc:sldMk cId="3755864101" sldId="2147473602"/>
            <ac:cxnSpMk id="19" creationId="{05F7C3DC-8E8A-483D-B9D0-D3551C0EE588}"/>
          </ac:cxnSpMkLst>
        </pc:cxnChg>
        <pc:cxnChg chg="add del mod">
          <ac:chgData name="Fazal, Bijan (LARC-E403)" userId="5c014546-b932-481d-8a39-ffd2b78a9a15" providerId="ADAL" clId="{790F5F1D-299D-4AA3-B06A-9896F98AEAD1}" dt="2025-09-17T20:51:17.327" v="5220" actId="1076"/>
          <ac:cxnSpMkLst>
            <pc:docMk/>
            <pc:sldMk cId="3755864101" sldId="2147473602"/>
            <ac:cxnSpMk id="21" creationId="{10D4E087-5401-399E-52B1-8358632EAEC2}"/>
          </ac:cxnSpMkLst>
        </pc:cxnChg>
        <pc:cxnChg chg="add del mod">
          <ac:chgData name="Fazal, Bijan (LARC-E403)" userId="5c014546-b932-481d-8a39-ffd2b78a9a15" providerId="ADAL" clId="{790F5F1D-299D-4AA3-B06A-9896F98AEAD1}" dt="2025-09-17T20:51:00.350" v="5219" actId="1076"/>
          <ac:cxnSpMkLst>
            <pc:docMk/>
            <pc:sldMk cId="3755864101" sldId="2147473602"/>
            <ac:cxnSpMk id="56" creationId="{9F87F94E-EEAA-FD5F-0B6C-A420624BD080}"/>
          </ac:cxnSpMkLst>
        </pc:cxnChg>
        <pc:cxnChg chg="add mod">
          <ac:chgData name="Fazal, Bijan (LARC-E403)" userId="5c014546-b932-481d-8a39-ffd2b78a9a15" providerId="ADAL" clId="{790F5F1D-299D-4AA3-B06A-9896F98AEAD1}" dt="2025-09-16T15:38:14.081" v="4612"/>
          <ac:cxnSpMkLst>
            <pc:docMk/>
            <pc:sldMk cId="3755864101" sldId="2147473602"/>
            <ac:cxnSpMk id="60" creationId="{3E741CF0-C27B-895D-AB79-5EC4B63CB067}"/>
          </ac:cxnSpMkLst>
        </pc:cxnChg>
        <pc:cxnChg chg="add mod">
          <ac:chgData name="Fazal, Bijan (LARC-E403)" userId="5c014546-b932-481d-8a39-ffd2b78a9a15" providerId="ADAL" clId="{790F5F1D-299D-4AA3-B06A-9896F98AEAD1}" dt="2025-09-16T15:38:15.879" v="4613"/>
          <ac:cxnSpMkLst>
            <pc:docMk/>
            <pc:sldMk cId="3755864101" sldId="2147473602"/>
            <ac:cxnSpMk id="61" creationId="{1C8FA968-F334-CA3A-0821-533B76D5D738}"/>
          </ac:cxnSpMkLst>
        </pc:cxnChg>
        <pc:cxnChg chg="add mod">
          <ac:chgData name="Fazal, Bijan (LARC-E403)" userId="5c014546-b932-481d-8a39-ffd2b78a9a15" providerId="ADAL" clId="{790F5F1D-299D-4AA3-B06A-9896F98AEAD1}" dt="2025-09-16T15:38:16.535" v="4614"/>
          <ac:cxnSpMkLst>
            <pc:docMk/>
            <pc:sldMk cId="3755864101" sldId="2147473602"/>
            <ac:cxnSpMk id="62" creationId="{65D01A01-F063-E6A0-723B-59F70281C929}"/>
          </ac:cxnSpMkLst>
        </pc:cxnChg>
        <pc:cxnChg chg="add mod">
          <ac:chgData name="Fazal, Bijan (LARC-E403)" userId="5c014546-b932-481d-8a39-ffd2b78a9a15" providerId="ADAL" clId="{790F5F1D-299D-4AA3-B06A-9896F98AEAD1}" dt="2025-09-16T15:38:16.974" v="4615"/>
          <ac:cxnSpMkLst>
            <pc:docMk/>
            <pc:sldMk cId="3755864101" sldId="2147473602"/>
            <ac:cxnSpMk id="63" creationId="{1ED8D451-080B-0E7E-CC4A-2AF696D38F2D}"/>
          </ac:cxnSpMkLst>
        </pc:cxnChg>
        <pc:cxnChg chg="add mod">
          <ac:chgData name="Fazal, Bijan (LARC-E403)" userId="5c014546-b932-481d-8a39-ffd2b78a9a15" providerId="ADAL" clId="{790F5F1D-299D-4AA3-B06A-9896F98AEAD1}" dt="2025-09-16T15:38:17.289" v="4616"/>
          <ac:cxnSpMkLst>
            <pc:docMk/>
            <pc:sldMk cId="3755864101" sldId="2147473602"/>
            <ac:cxnSpMk id="64" creationId="{0C1AC80D-62E6-5EDB-F320-DEEAD45453AB}"/>
          </ac:cxnSpMkLst>
        </pc:cxnChg>
        <pc:cxnChg chg="add mod">
          <ac:chgData name="Fazal, Bijan (LARC-E403)" userId="5c014546-b932-481d-8a39-ffd2b78a9a15" providerId="ADAL" clId="{790F5F1D-299D-4AA3-B06A-9896F98AEAD1}" dt="2025-09-16T15:38:25.220" v="4619" actId="1076"/>
          <ac:cxnSpMkLst>
            <pc:docMk/>
            <pc:sldMk cId="3755864101" sldId="2147473602"/>
            <ac:cxnSpMk id="65" creationId="{88C8FD7B-D55E-0971-39BB-E7F245C26851}"/>
          </ac:cxnSpMkLst>
        </pc:cxnChg>
      </pc:sldChg>
      <pc:sldChg chg="del">
        <pc:chgData name="Fazal, Bijan (LARC-E403)" userId="5c014546-b932-481d-8a39-ffd2b78a9a15" providerId="ADAL" clId="{790F5F1D-299D-4AA3-B06A-9896F98AEAD1}" dt="2025-09-23T15:23:33.946" v="9710" actId="47"/>
        <pc:sldMkLst>
          <pc:docMk/>
          <pc:sldMk cId="4085738842" sldId="2147473602"/>
        </pc:sldMkLst>
      </pc:sldChg>
      <pc:sldChg chg="modSp mod">
        <pc:chgData name="Fazal, Bijan (LARC-E403)" userId="5c014546-b932-481d-8a39-ffd2b78a9a15" providerId="ADAL" clId="{790F5F1D-299D-4AA3-B06A-9896F98AEAD1}" dt="2025-09-25T19:42:48.998" v="15629" actId="1076"/>
        <pc:sldMkLst>
          <pc:docMk/>
          <pc:sldMk cId="2129564606" sldId="2147473603"/>
        </pc:sldMkLst>
        <pc:spChg chg="mod">
          <ac:chgData name="Fazal, Bijan (LARC-E403)" userId="5c014546-b932-481d-8a39-ffd2b78a9a15" providerId="ADAL" clId="{790F5F1D-299D-4AA3-B06A-9896F98AEAD1}" dt="2025-09-25T19:42:28.555" v="15628" actId="14100"/>
          <ac:spMkLst>
            <pc:docMk/>
            <pc:sldMk cId="2129564606" sldId="2147473603"/>
            <ac:spMk id="2" creationId="{9B258981-58E8-33E0-4267-5327B63A1957}"/>
          </ac:spMkLst>
        </pc:spChg>
        <pc:spChg chg="mod">
          <ac:chgData name="Fazal, Bijan (LARC-E403)" userId="5c014546-b932-481d-8a39-ffd2b78a9a15" providerId="ADAL" clId="{790F5F1D-299D-4AA3-B06A-9896F98AEAD1}" dt="2025-09-25T19:42:48.998" v="15629" actId="1076"/>
          <ac:spMkLst>
            <pc:docMk/>
            <pc:sldMk cId="2129564606" sldId="2147473603"/>
            <ac:spMk id="8" creationId="{CC88E042-FBAF-B579-BA5A-EEED83001DF1}"/>
          </ac:spMkLst>
        </pc:spChg>
        <pc:spChg chg="mod">
          <ac:chgData name="Fazal, Bijan (LARC-E403)" userId="5c014546-b932-481d-8a39-ffd2b78a9a15" providerId="ADAL" clId="{790F5F1D-299D-4AA3-B06A-9896F98AEAD1}" dt="2025-09-25T19:42:48.998" v="15629" actId="1076"/>
          <ac:spMkLst>
            <pc:docMk/>
            <pc:sldMk cId="2129564606" sldId="2147473603"/>
            <ac:spMk id="9" creationId="{73669F62-95B7-2625-4BBA-4F7CACEEB7E4}"/>
          </ac:spMkLst>
        </pc:spChg>
        <pc:spChg chg="mod">
          <ac:chgData name="Fazal, Bijan (LARC-E403)" userId="5c014546-b932-481d-8a39-ffd2b78a9a15" providerId="ADAL" clId="{790F5F1D-299D-4AA3-B06A-9896F98AEAD1}" dt="2025-09-25T19:42:48.998" v="15629" actId="1076"/>
          <ac:spMkLst>
            <pc:docMk/>
            <pc:sldMk cId="2129564606" sldId="2147473603"/>
            <ac:spMk id="10" creationId="{23259A8D-126F-1D43-91F6-965D7EBFD281}"/>
          </ac:spMkLst>
        </pc:spChg>
        <pc:spChg chg="mod">
          <ac:chgData name="Fazal, Bijan (LARC-E403)" userId="5c014546-b932-481d-8a39-ffd2b78a9a15" providerId="ADAL" clId="{790F5F1D-299D-4AA3-B06A-9896F98AEAD1}" dt="2025-09-25T19:42:48.998" v="15629" actId="1076"/>
          <ac:spMkLst>
            <pc:docMk/>
            <pc:sldMk cId="2129564606" sldId="2147473603"/>
            <ac:spMk id="11" creationId="{64C0CED3-5934-8626-D996-7F912EF6611F}"/>
          </ac:spMkLst>
        </pc:spChg>
        <pc:spChg chg="mod">
          <ac:chgData name="Fazal, Bijan (LARC-E403)" userId="5c014546-b932-481d-8a39-ffd2b78a9a15" providerId="ADAL" clId="{790F5F1D-299D-4AA3-B06A-9896F98AEAD1}" dt="2025-09-25T19:42:48.998" v="15629" actId="1076"/>
          <ac:spMkLst>
            <pc:docMk/>
            <pc:sldMk cId="2129564606" sldId="2147473603"/>
            <ac:spMk id="12" creationId="{C94143ED-54E7-FCDF-029C-55378623896F}"/>
          </ac:spMkLst>
        </pc:spChg>
        <pc:spChg chg="mod">
          <ac:chgData name="Fazal, Bijan (LARC-E403)" userId="5c014546-b932-481d-8a39-ffd2b78a9a15" providerId="ADAL" clId="{790F5F1D-299D-4AA3-B06A-9896F98AEAD1}" dt="2025-09-25T19:42:48.998" v="15629" actId="1076"/>
          <ac:spMkLst>
            <pc:docMk/>
            <pc:sldMk cId="2129564606" sldId="2147473603"/>
            <ac:spMk id="16" creationId="{F1CBD6BB-BC11-4CC8-114D-BAFD07F420EC}"/>
          </ac:spMkLst>
        </pc:spChg>
        <pc:spChg chg="mod">
          <ac:chgData name="Fazal, Bijan (LARC-E403)" userId="5c014546-b932-481d-8a39-ffd2b78a9a15" providerId="ADAL" clId="{790F5F1D-299D-4AA3-B06A-9896F98AEAD1}" dt="2025-09-25T19:42:48.998" v="15629" actId="1076"/>
          <ac:spMkLst>
            <pc:docMk/>
            <pc:sldMk cId="2129564606" sldId="2147473603"/>
            <ac:spMk id="22" creationId="{B7107BE3-5B24-0880-A7FF-FCBA337A221A}"/>
          </ac:spMkLst>
        </pc:spChg>
        <pc:spChg chg="mod">
          <ac:chgData name="Fazal, Bijan (LARC-E403)" userId="5c014546-b932-481d-8a39-ffd2b78a9a15" providerId="ADAL" clId="{790F5F1D-299D-4AA3-B06A-9896F98AEAD1}" dt="2025-09-25T19:42:48.998" v="15629" actId="1076"/>
          <ac:spMkLst>
            <pc:docMk/>
            <pc:sldMk cId="2129564606" sldId="2147473603"/>
            <ac:spMk id="23" creationId="{263B3912-9722-DB2E-653E-CF5233992797}"/>
          </ac:spMkLst>
        </pc:spChg>
        <pc:picChg chg="mod">
          <ac:chgData name="Fazal, Bijan (LARC-E403)" userId="5c014546-b932-481d-8a39-ffd2b78a9a15" providerId="ADAL" clId="{790F5F1D-299D-4AA3-B06A-9896F98AEAD1}" dt="2025-09-25T19:42:48.998" v="15629" actId="1076"/>
          <ac:picMkLst>
            <pc:docMk/>
            <pc:sldMk cId="2129564606" sldId="2147473603"/>
            <ac:picMk id="20" creationId="{19EA2F3D-2DCB-87A1-12A6-EF38028D51F6}"/>
          </ac:picMkLst>
        </pc:picChg>
        <pc:picChg chg="mod">
          <ac:chgData name="Fazal, Bijan (LARC-E403)" userId="5c014546-b932-481d-8a39-ffd2b78a9a15" providerId="ADAL" clId="{790F5F1D-299D-4AA3-B06A-9896F98AEAD1}" dt="2025-09-25T19:42:48.998" v="15629" actId="1076"/>
          <ac:picMkLst>
            <pc:docMk/>
            <pc:sldMk cId="2129564606" sldId="2147473603"/>
            <ac:picMk id="21" creationId="{99F3F275-3D7C-0029-D0C3-97A23A55B16E}"/>
          </ac:picMkLst>
        </pc:picChg>
        <pc:picChg chg="mod">
          <ac:chgData name="Fazal, Bijan (LARC-E403)" userId="5c014546-b932-481d-8a39-ffd2b78a9a15" providerId="ADAL" clId="{790F5F1D-299D-4AA3-B06A-9896F98AEAD1}" dt="2025-09-25T19:42:48.998" v="15629" actId="1076"/>
          <ac:picMkLst>
            <pc:docMk/>
            <pc:sldMk cId="2129564606" sldId="2147473603"/>
            <ac:picMk id="25" creationId="{C2DB9C81-F040-4453-572C-1646B1BABD18}"/>
          </ac:picMkLst>
        </pc:picChg>
        <pc:cxnChg chg="mod">
          <ac:chgData name="Fazal, Bijan (LARC-E403)" userId="5c014546-b932-481d-8a39-ffd2b78a9a15" providerId="ADAL" clId="{790F5F1D-299D-4AA3-B06A-9896F98AEAD1}" dt="2025-09-25T19:42:48.998" v="15629" actId="1076"/>
          <ac:cxnSpMkLst>
            <pc:docMk/>
            <pc:sldMk cId="2129564606" sldId="2147473603"/>
            <ac:cxnSpMk id="13" creationId="{FE75E997-A3CE-D31E-C0D4-5D2671698F2F}"/>
          </ac:cxnSpMkLst>
        </pc:cxnChg>
        <pc:cxnChg chg="mod">
          <ac:chgData name="Fazal, Bijan (LARC-E403)" userId="5c014546-b932-481d-8a39-ffd2b78a9a15" providerId="ADAL" clId="{790F5F1D-299D-4AA3-B06A-9896F98AEAD1}" dt="2025-09-25T19:42:48.998" v="15629" actId="1076"/>
          <ac:cxnSpMkLst>
            <pc:docMk/>
            <pc:sldMk cId="2129564606" sldId="2147473603"/>
            <ac:cxnSpMk id="14" creationId="{AE6A3803-6ED6-2D98-71E2-66D0A33FAD71}"/>
          </ac:cxnSpMkLst>
        </pc:cxnChg>
        <pc:cxnChg chg="mod">
          <ac:chgData name="Fazal, Bijan (LARC-E403)" userId="5c014546-b932-481d-8a39-ffd2b78a9a15" providerId="ADAL" clId="{790F5F1D-299D-4AA3-B06A-9896F98AEAD1}" dt="2025-09-25T19:42:48.998" v="15629" actId="1076"/>
          <ac:cxnSpMkLst>
            <pc:docMk/>
            <pc:sldMk cId="2129564606" sldId="2147473603"/>
            <ac:cxnSpMk id="27" creationId="{E97432AB-4A7A-A717-7F85-FE3C947526EF}"/>
          </ac:cxnSpMkLst>
        </pc:cxnChg>
        <pc:cxnChg chg="mod">
          <ac:chgData name="Fazal, Bijan (LARC-E403)" userId="5c014546-b932-481d-8a39-ffd2b78a9a15" providerId="ADAL" clId="{790F5F1D-299D-4AA3-B06A-9896F98AEAD1}" dt="2025-09-25T19:42:48.998" v="15629" actId="1076"/>
          <ac:cxnSpMkLst>
            <pc:docMk/>
            <pc:sldMk cId="2129564606" sldId="2147473603"/>
            <ac:cxnSpMk id="29" creationId="{59E0FDA6-A638-B91D-F509-04E6161BBABF}"/>
          </ac:cxnSpMkLst>
        </pc:cxnChg>
      </pc:sldChg>
      <pc:sldChg chg="modSp mod modShow modNotesTx">
        <pc:chgData name="Fazal, Bijan (LARC-E403)" userId="5c014546-b932-481d-8a39-ffd2b78a9a15" providerId="ADAL" clId="{790F5F1D-299D-4AA3-B06A-9896F98AEAD1}" dt="2025-09-22T18:55:25.939" v="6984" actId="6549"/>
        <pc:sldMkLst>
          <pc:docMk/>
          <pc:sldMk cId="1077596606" sldId="2147473604"/>
        </pc:sldMkLst>
        <pc:spChg chg="mod">
          <ac:chgData name="Fazal, Bijan (LARC-E403)" userId="5c014546-b932-481d-8a39-ffd2b78a9a15" providerId="ADAL" clId="{790F5F1D-299D-4AA3-B06A-9896F98AEAD1}" dt="2025-09-22T18:02:14.609" v="5383" actId="14100"/>
          <ac:spMkLst>
            <pc:docMk/>
            <pc:sldMk cId="1077596606" sldId="2147473604"/>
            <ac:spMk id="2" creationId="{9421A386-2D9C-4533-9F5F-96EB773F5ADB}"/>
          </ac:spMkLst>
        </pc:spChg>
      </pc:sldChg>
      <pc:sldChg chg="addSp delSp modSp mod">
        <pc:chgData name="Fazal, Bijan (LARC-E403)" userId="5c014546-b932-481d-8a39-ffd2b78a9a15" providerId="ADAL" clId="{790F5F1D-299D-4AA3-B06A-9896F98AEAD1}" dt="2025-09-25T20:20:43.918" v="16543" actId="207"/>
        <pc:sldMkLst>
          <pc:docMk/>
          <pc:sldMk cId="3113095129" sldId="2147473606"/>
        </pc:sldMkLst>
        <pc:spChg chg="add del mod">
          <ac:chgData name="Fazal, Bijan (LARC-E403)" userId="5c014546-b932-481d-8a39-ffd2b78a9a15" providerId="ADAL" clId="{790F5F1D-299D-4AA3-B06A-9896F98AEAD1}" dt="2025-09-24T14:02:01.038" v="11960" actId="478"/>
          <ac:spMkLst>
            <pc:docMk/>
            <pc:sldMk cId="3113095129" sldId="2147473606"/>
            <ac:spMk id="2" creationId="{D3558A20-50AC-434B-823F-710793BA84DD}"/>
          </ac:spMkLst>
        </pc:spChg>
        <pc:spChg chg="mod">
          <ac:chgData name="Fazal, Bijan (LARC-E403)" userId="5c014546-b932-481d-8a39-ffd2b78a9a15" providerId="ADAL" clId="{790F5F1D-299D-4AA3-B06A-9896F98AEAD1}" dt="2025-09-24T14:01:57.902" v="11959" actId="20577"/>
          <ac:spMkLst>
            <pc:docMk/>
            <pc:sldMk cId="3113095129" sldId="2147473606"/>
            <ac:spMk id="3" creationId="{A0F0AD0D-856C-4076-B81D-FEDCA8ACFFE7}"/>
          </ac:spMkLst>
        </pc:spChg>
        <pc:spChg chg="add mod">
          <ac:chgData name="Fazal, Bijan (LARC-E403)" userId="5c014546-b932-481d-8a39-ffd2b78a9a15" providerId="ADAL" clId="{790F5F1D-299D-4AA3-B06A-9896F98AEAD1}" dt="2025-09-25T18:46:31.062" v="15218" actId="14100"/>
          <ac:spMkLst>
            <pc:docMk/>
            <pc:sldMk cId="3113095129" sldId="2147473606"/>
            <ac:spMk id="4" creationId="{EB8DE45D-3AF9-0ABF-7C2D-CE1B2A423305}"/>
          </ac:spMkLst>
        </pc:spChg>
        <pc:spChg chg="mod">
          <ac:chgData name="Fazal, Bijan (LARC-E403)" userId="5c014546-b932-481d-8a39-ffd2b78a9a15" providerId="ADAL" clId="{790F5F1D-299D-4AA3-B06A-9896F98AEAD1}" dt="2025-09-24T14:04:16.864" v="11968"/>
          <ac:spMkLst>
            <pc:docMk/>
            <pc:sldMk cId="3113095129" sldId="2147473606"/>
            <ac:spMk id="6" creationId="{3F4A807B-8687-31C2-C84D-CF773687FCFE}"/>
          </ac:spMkLst>
        </pc:spChg>
        <pc:spChg chg="mod">
          <ac:chgData name="Fazal, Bijan (LARC-E403)" userId="5c014546-b932-481d-8a39-ffd2b78a9a15" providerId="ADAL" clId="{790F5F1D-299D-4AA3-B06A-9896F98AEAD1}" dt="2025-09-24T14:04:16.864" v="11968"/>
          <ac:spMkLst>
            <pc:docMk/>
            <pc:sldMk cId="3113095129" sldId="2147473606"/>
            <ac:spMk id="7" creationId="{1A62CE1D-5631-351F-9C16-124463A136C0}"/>
          </ac:spMkLst>
        </pc:spChg>
        <pc:spChg chg="mod">
          <ac:chgData name="Fazal, Bijan (LARC-E403)" userId="5c014546-b932-481d-8a39-ffd2b78a9a15" providerId="ADAL" clId="{790F5F1D-299D-4AA3-B06A-9896F98AEAD1}" dt="2025-09-24T14:04:16.864" v="11968"/>
          <ac:spMkLst>
            <pc:docMk/>
            <pc:sldMk cId="3113095129" sldId="2147473606"/>
            <ac:spMk id="8" creationId="{982C0F00-525A-0C2B-3E8E-C7DC74660E26}"/>
          </ac:spMkLst>
        </pc:spChg>
        <pc:spChg chg="mod">
          <ac:chgData name="Fazal, Bijan (LARC-E403)" userId="5c014546-b932-481d-8a39-ffd2b78a9a15" providerId="ADAL" clId="{790F5F1D-299D-4AA3-B06A-9896F98AEAD1}" dt="2025-09-24T14:04:16.864" v="11968"/>
          <ac:spMkLst>
            <pc:docMk/>
            <pc:sldMk cId="3113095129" sldId="2147473606"/>
            <ac:spMk id="9" creationId="{8BD4FA5C-71F9-5B45-6B3F-BDE8D7CB1D34}"/>
          </ac:spMkLst>
        </pc:spChg>
        <pc:spChg chg="mod">
          <ac:chgData name="Fazal, Bijan (LARC-E403)" userId="5c014546-b932-481d-8a39-ffd2b78a9a15" providerId="ADAL" clId="{790F5F1D-299D-4AA3-B06A-9896F98AEAD1}" dt="2025-09-25T19:15:09.492" v="15445" actId="208"/>
          <ac:spMkLst>
            <pc:docMk/>
            <pc:sldMk cId="3113095129" sldId="2147473606"/>
            <ac:spMk id="10" creationId="{87C8866C-9436-39CB-4595-1575DB6B6FC1}"/>
          </ac:spMkLst>
        </pc:spChg>
        <pc:spChg chg="mod">
          <ac:chgData name="Fazal, Bijan (LARC-E403)" userId="5c014546-b932-481d-8a39-ffd2b78a9a15" providerId="ADAL" clId="{790F5F1D-299D-4AA3-B06A-9896F98AEAD1}" dt="2025-09-24T14:04:16.864" v="11968"/>
          <ac:spMkLst>
            <pc:docMk/>
            <pc:sldMk cId="3113095129" sldId="2147473606"/>
            <ac:spMk id="10" creationId="{883F4F86-3F43-839D-6AB6-CA6D080A803C}"/>
          </ac:spMkLst>
        </pc:spChg>
        <pc:spChg chg="mod">
          <ac:chgData name="Fazal, Bijan (LARC-E403)" userId="5c014546-b932-481d-8a39-ffd2b78a9a15" providerId="ADAL" clId="{790F5F1D-299D-4AA3-B06A-9896F98AEAD1}" dt="2025-09-24T14:04:16.864" v="11968"/>
          <ac:spMkLst>
            <pc:docMk/>
            <pc:sldMk cId="3113095129" sldId="2147473606"/>
            <ac:spMk id="11" creationId="{C4E3E94F-E2B8-DB49-6A3D-1E5E30F829AB}"/>
          </ac:spMkLst>
        </pc:spChg>
        <pc:spChg chg="mod">
          <ac:chgData name="Fazal, Bijan (LARC-E403)" userId="5c014546-b932-481d-8a39-ffd2b78a9a15" providerId="ADAL" clId="{790F5F1D-299D-4AA3-B06A-9896F98AEAD1}" dt="2025-09-24T14:04:16.864" v="11968"/>
          <ac:spMkLst>
            <pc:docMk/>
            <pc:sldMk cId="3113095129" sldId="2147473606"/>
            <ac:spMk id="12" creationId="{4624862E-E940-0568-4093-6610929F876D}"/>
          </ac:spMkLst>
        </pc:spChg>
        <pc:spChg chg="mod">
          <ac:chgData name="Fazal, Bijan (LARC-E403)" userId="5c014546-b932-481d-8a39-ffd2b78a9a15" providerId="ADAL" clId="{790F5F1D-299D-4AA3-B06A-9896F98AEAD1}" dt="2025-09-24T14:04:16.864" v="11968"/>
          <ac:spMkLst>
            <pc:docMk/>
            <pc:sldMk cId="3113095129" sldId="2147473606"/>
            <ac:spMk id="13" creationId="{85E9F5C0-98C4-FCAF-0F05-21264114276B}"/>
          </ac:spMkLst>
        </pc:spChg>
        <pc:spChg chg="mod">
          <ac:chgData name="Fazal, Bijan (LARC-E403)" userId="5c014546-b932-481d-8a39-ffd2b78a9a15" providerId="ADAL" clId="{790F5F1D-299D-4AA3-B06A-9896F98AEAD1}" dt="2025-09-25T18:46:11.001" v="15214" actId="113"/>
          <ac:spMkLst>
            <pc:docMk/>
            <pc:sldMk cId="3113095129" sldId="2147473606"/>
            <ac:spMk id="13" creationId="{A0493899-1ABF-D6EF-4AD2-353CAEEFD133}"/>
          </ac:spMkLst>
        </pc:spChg>
        <pc:spChg chg="mod">
          <ac:chgData name="Fazal, Bijan (LARC-E403)" userId="5c014546-b932-481d-8a39-ffd2b78a9a15" providerId="ADAL" clId="{790F5F1D-299D-4AA3-B06A-9896F98AEAD1}" dt="2025-09-24T14:04:16.864" v="11968"/>
          <ac:spMkLst>
            <pc:docMk/>
            <pc:sldMk cId="3113095129" sldId="2147473606"/>
            <ac:spMk id="14" creationId="{8B227DD7-BEEB-44C6-AF4F-879166215FE4}"/>
          </ac:spMkLst>
        </pc:spChg>
        <pc:spChg chg="mod">
          <ac:chgData name="Fazal, Bijan (LARC-E403)" userId="5c014546-b932-481d-8a39-ffd2b78a9a15" providerId="ADAL" clId="{790F5F1D-299D-4AA3-B06A-9896F98AEAD1}" dt="2025-09-24T14:04:16.864" v="11968"/>
          <ac:spMkLst>
            <pc:docMk/>
            <pc:sldMk cId="3113095129" sldId="2147473606"/>
            <ac:spMk id="15" creationId="{2609EE05-7AA9-E42D-2800-71AF9C1254E7}"/>
          </ac:spMkLst>
        </pc:spChg>
        <pc:spChg chg="mod">
          <ac:chgData name="Fazal, Bijan (LARC-E403)" userId="5c014546-b932-481d-8a39-ffd2b78a9a15" providerId="ADAL" clId="{790F5F1D-299D-4AA3-B06A-9896F98AEAD1}" dt="2025-09-24T14:04:16.864" v="11968"/>
          <ac:spMkLst>
            <pc:docMk/>
            <pc:sldMk cId="3113095129" sldId="2147473606"/>
            <ac:spMk id="16" creationId="{57467365-A1E2-7300-D0CB-363939CCDCA4}"/>
          </ac:spMkLst>
        </pc:spChg>
        <pc:spChg chg="mod">
          <ac:chgData name="Fazal, Bijan (LARC-E403)" userId="5c014546-b932-481d-8a39-ffd2b78a9a15" providerId="ADAL" clId="{790F5F1D-299D-4AA3-B06A-9896F98AEAD1}" dt="2025-09-24T14:04:16.864" v="11968"/>
          <ac:spMkLst>
            <pc:docMk/>
            <pc:sldMk cId="3113095129" sldId="2147473606"/>
            <ac:spMk id="17" creationId="{AFF0572A-9D8D-4DDA-3D0E-A903B52BE416}"/>
          </ac:spMkLst>
        </pc:spChg>
        <pc:spChg chg="mod">
          <ac:chgData name="Fazal, Bijan (LARC-E403)" userId="5c014546-b932-481d-8a39-ffd2b78a9a15" providerId="ADAL" clId="{790F5F1D-299D-4AA3-B06A-9896F98AEAD1}" dt="2025-09-25T20:20:37.893" v="16542" actId="207"/>
          <ac:spMkLst>
            <pc:docMk/>
            <pc:sldMk cId="3113095129" sldId="2147473606"/>
            <ac:spMk id="17" creationId="{D7BBC4DA-138F-6C29-3F84-756B8D873A84}"/>
          </ac:spMkLst>
        </pc:spChg>
        <pc:spChg chg="mod">
          <ac:chgData name="Fazal, Bijan (LARC-E403)" userId="5c014546-b932-481d-8a39-ffd2b78a9a15" providerId="ADAL" clId="{790F5F1D-299D-4AA3-B06A-9896F98AEAD1}" dt="2025-09-25T19:20:19.346" v="15457" actId="208"/>
          <ac:spMkLst>
            <pc:docMk/>
            <pc:sldMk cId="3113095129" sldId="2147473606"/>
            <ac:spMk id="18" creationId="{8723CE53-A64D-8A29-8D88-A972B1F13CC0}"/>
          </ac:spMkLst>
        </pc:spChg>
        <pc:spChg chg="mod">
          <ac:chgData name="Fazal, Bijan (LARC-E403)" userId="5c014546-b932-481d-8a39-ffd2b78a9a15" providerId="ADAL" clId="{790F5F1D-299D-4AA3-B06A-9896F98AEAD1}" dt="2025-09-24T14:04:16.864" v="11968"/>
          <ac:spMkLst>
            <pc:docMk/>
            <pc:sldMk cId="3113095129" sldId="2147473606"/>
            <ac:spMk id="18" creationId="{F5EB41AA-54E0-08FB-3D0B-040472EE9D00}"/>
          </ac:spMkLst>
        </pc:spChg>
        <pc:spChg chg="mod">
          <ac:chgData name="Fazal, Bijan (LARC-E403)" userId="5c014546-b932-481d-8a39-ffd2b78a9a15" providerId="ADAL" clId="{790F5F1D-299D-4AA3-B06A-9896F98AEAD1}" dt="2025-09-24T14:04:16.864" v="11968"/>
          <ac:spMkLst>
            <pc:docMk/>
            <pc:sldMk cId="3113095129" sldId="2147473606"/>
            <ac:spMk id="19" creationId="{3FDEDA2F-389C-DF9E-F788-9A6C80055161}"/>
          </ac:spMkLst>
        </pc:spChg>
        <pc:spChg chg="mod">
          <ac:chgData name="Fazal, Bijan (LARC-E403)" userId="5c014546-b932-481d-8a39-ffd2b78a9a15" providerId="ADAL" clId="{790F5F1D-299D-4AA3-B06A-9896F98AEAD1}" dt="2025-09-25T20:20:43.918" v="16543" actId="207"/>
          <ac:spMkLst>
            <pc:docMk/>
            <pc:sldMk cId="3113095129" sldId="2147473606"/>
            <ac:spMk id="20" creationId="{33A48597-3ECC-4E9F-2B16-96F6555ED4DB}"/>
          </ac:spMkLst>
        </pc:spChg>
        <pc:spChg chg="mod">
          <ac:chgData name="Fazal, Bijan (LARC-E403)" userId="5c014546-b932-481d-8a39-ffd2b78a9a15" providerId="ADAL" clId="{790F5F1D-299D-4AA3-B06A-9896F98AEAD1}" dt="2025-09-24T14:04:16.864" v="11968"/>
          <ac:spMkLst>
            <pc:docMk/>
            <pc:sldMk cId="3113095129" sldId="2147473606"/>
            <ac:spMk id="20" creationId="{DAD2F5FB-64AB-3F31-D43E-EE370B79ADF4}"/>
          </ac:spMkLst>
        </pc:spChg>
        <pc:spChg chg="mod">
          <ac:chgData name="Fazal, Bijan (LARC-E403)" userId="5c014546-b932-481d-8a39-ffd2b78a9a15" providerId="ADAL" clId="{790F5F1D-299D-4AA3-B06A-9896F98AEAD1}" dt="2025-09-24T14:04:16.864" v="11968"/>
          <ac:spMkLst>
            <pc:docMk/>
            <pc:sldMk cId="3113095129" sldId="2147473606"/>
            <ac:spMk id="21" creationId="{918756DC-1A8F-8884-9678-602AED615EF0}"/>
          </ac:spMkLst>
        </pc:spChg>
        <pc:spChg chg="mod">
          <ac:chgData name="Fazal, Bijan (LARC-E403)" userId="5c014546-b932-481d-8a39-ffd2b78a9a15" providerId="ADAL" clId="{790F5F1D-299D-4AA3-B06A-9896F98AEAD1}" dt="2025-09-24T14:04:40.406" v="11970"/>
          <ac:spMkLst>
            <pc:docMk/>
            <pc:sldMk cId="3113095129" sldId="2147473606"/>
            <ac:spMk id="23" creationId="{ADB0C997-7E6E-F8BB-C77E-099AE66BBB62}"/>
          </ac:spMkLst>
        </pc:spChg>
        <pc:spChg chg="mod">
          <ac:chgData name="Fazal, Bijan (LARC-E403)" userId="5c014546-b932-481d-8a39-ffd2b78a9a15" providerId="ADAL" clId="{790F5F1D-299D-4AA3-B06A-9896F98AEAD1}" dt="2025-09-24T14:04:40.406" v="11970"/>
          <ac:spMkLst>
            <pc:docMk/>
            <pc:sldMk cId="3113095129" sldId="2147473606"/>
            <ac:spMk id="24" creationId="{2DDBAAF2-6801-B562-A1BC-49C2A0E244BB}"/>
          </ac:spMkLst>
        </pc:spChg>
        <pc:spChg chg="mod">
          <ac:chgData name="Fazal, Bijan (LARC-E403)" userId="5c014546-b932-481d-8a39-ffd2b78a9a15" providerId="ADAL" clId="{790F5F1D-299D-4AA3-B06A-9896F98AEAD1}" dt="2025-09-24T14:04:40.406" v="11970"/>
          <ac:spMkLst>
            <pc:docMk/>
            <pc:sldMk cId="3113095129" sldId="2147473606"/>
            <ac:spMk id="25" creationId="{9BE882AC-F719-C23B-5349-E6FCFEB0D7E8}"/>
          </ac:spMkLst>
        </pc:spChg>
        <pc:spChg chg="mod">
          <ac:chgData name="Fazal, Bijan (LARC-E403)" userId="5c014546-b932-481d-8a39-ffd2b78a9a15" providerId="ADAL" clId="{790F5F1D-299D-4AA3-B06A-9896F98AEAD1}" dt="2025-09-24T14:04:40.406" v="11970"/>
          <ac:spMkLst>
            <pc:docMk/>
            <pc:sldMk cId="3113095129" sldId="2147473606"/>
            <ac:spMk id="26" creationId="{30BF9325-FFDF-B71E-ADF8-97B058E6F16B}"/>
          </ac:spMkLst>
        </pc:spChg>
        <pc:spChg chg="mod">
          <ac:chgData name="Fazal, Bijan (LARC-E403)" userId="5c014546-b932-481d-8a39-ffd2b78a9a15" providerId="ADAL" clId="{790F5F1D-299D-4AA3-B06A-9896F98AEAD1}" dt="2025-09-24T14:04:40.406" v="11970"/>
          <ac:spMkLst>
            <pc:docMk/>
            <pc:sldMk cId="3113095129" sldId="2147473606"/>
            <ac:spMk id="27" creationId="{C844F396-7B85-6694-DF2D-EAE09D6ACD58}"/>
          </ac:spMkLst>
        </pc:spChg>
        <pc:spChg chg="mod">
          <ac:chgData name="Fazal, Bijan (LARC-E403)" userId="5c014546-b932-481d-8a39-ffd2b78a9a15" providerId="ADAL" clId="{790F5F1D-299D-4AA3-B06A-9896F98AEAD1}" dt="2025-09-24T14:04:40.406" v="11970"/>
          <ac:spMkLst>
            <pc:docMk/>
            <pc:sldMk cId="3113095129" sldId="2147473606"/>
            <ac:spMk id="28" creationId="{CF262931-446D-9031-80C8-0BA523F85712}"/>
          </ac:spMkLst>
        </pc:spChg>
        <pc:spChg chg="mod">
          <ac:chgData name="Fazal, Bijan (LARC-E403)" userId="5c014546-b932-481d-8a39-ffd2b78a9a15" providerId="ADAL" clId="{790F5F1D-299D-4AA3-B06A-9896F98AEAD1}" dt="2025-09-24T14:04:40.406" v="11970"/>
          <ac:spMkLst>
            <pc:docMk/>
            <pc:sldMk cId="3113095129" sldId="2147473606"/>
            <ac:spMk id="29" creationId="{D697612F-6D46-ACC2-EAB4-4556BBB9AD7A}"/>
          </ac:spMkLst>
        </pc:spChg>
        <pc:spChg chg="mod">
          <ac:chgData name="Fazal, Bijan (LARC-E403)" userId="5c014546-b932-481d-8a39-ffd2b78a9a15" providerId="ADAL" clId="{790F5F1D-299D-4AA3-B06A-9896F98AEAD1}" dt="2025-09-24T14:04:40.406" v="11970"/>
          <ac:spMkLst>
            <pc:docMk/>
            <pc:sldMk cId="3113095129" sldId="2147473606"/>
            <ac:spMk id="30" creationId="{1F4728EA-50A7-C7D7-175E-31E9E26DE902}"/>
          </ac:spMkLst>
        </pc:spChg>
        <pc:spChg chg="mod">
          <ac:chgData name="Fazal, Bijan (LARC-E403)" userId="5c014546-b932-481d-8a39-ffd2b78a9a15" providerId="ADAL" clId="{790F5F1D-299D-4AA3-B06A-9896F98AEAD1}" dt="2025-09-24T14:04:40.406" v="11970"/>
          <ac:spMkLst>
            <pc:docMk/>
            <pc:sldMk cId="3113095129" sldId="2147473606"/>
            <ac:spMk id="31" creationId="{3217E7DD-CEA2-1889-6C4E-78C058840FE7}"/>
          </ac:spMkLst>
        </pc:spChg>
        <pc:spChg chg="mod">
          <ac:chgData name="Fazal, Bijan (LARC-E403)" userId="5c014546-b932-481d-8a39-ffd2b78a9a15" providerId="ADAL" clId="{790F5F1D-299D-4AA3-B06A-9896F98AEAD1}" dt="2025-09-24T14:04:40.406" v="11970"/>
          <ac:spMkLst>
            <pc:docMk/>
            <pc:sldMk cId="3113095129" sldId="2147473606"/>
            <ac:spMk id="32" creationId="{5524BC19-B800-7D8D-647F-C7E82B4AC409}"/>
          </ac:spMkLst>
        </pc:spChg>
        <pc:spChg chg="mod">
          <ac:chgData name="Fazal, Bijan (LARC-E403)" userId="5c014546-b932-481d-8a39-ffd2b78a9a15" providerId="ADAL" clId="{790F5F1D-299D-4AA3-B06A-9896F98AEAD1}" dt="2025-09-24T14:04:40.406" v="11970"/>
          <ac:spMkLst>
            <pc:docMk/>
            <pc:sldMk cId="3113095129" sldId="2147473606"/>
            <ac:spMk id="33" creationId="{5516C278-572F-9952-3B6D-8D057F3917DE}"/>
          </ac:spMkLst>
        </pc:spChg>
        <pc:spChg chg="mod">
          <ac:chgData name="Fazal, Bijan (LARC-E403)" userId="5c014546-b932-481d-8a39-ffd2b78a9a15" providerId="ADAL" clId="{790F5F1D-299D-4AA3-B06A-9896F98AEAD1}" dt="2025-09-24T14:04:40.406" v="11970"/>
          <ac:spMkLst>
            <pc:docMk/>
            <pc:sldMk cId="3113095129" sldId="2147473606"/>
            <ac:spMk id="34" creationId="{7E38028B-B813-4C2E-BCEC-3447BFA34D51}"/>
          </ac:spMkLst>
        </pc:spChg>
        <pc:spChg chg="mod">
          <ac:chgData name="Fazal, Bijan (LARC-E403)" userId="5c014546-b932-481d-8a39-ffd2b78a9a15" providerId="ADAL" clId="{790F5F1D-299D-4AA3-B06A-9896F98AEAD1}" dt="2025-09-24T14:04:40.406" v="11970"/>
          <ac:spMkLst>
            <pc:docMk/>
            <pc:sldMk cId="3113095129" sldId="2147473606"/>
            <ac:spMk id="35" creationId="{4A2ED5ED-60CE-5099-3077-567363E6DC24}"/>
          </ac:spMkLst>
        </pc:spChg>
        <pc:spChg chg="mod">
          <ac:chgData name="Fazal, Bijan (LARC-E403)" userId="5c014546-b932-481d-8a39-ffd2b78a9a15" providerId="ADAL" clId="{790F5F1D-299D-4AA3-B06A-9896F98AEAD1}" dt="2025-09-24T14:04:40.406" v="11970"/>
          <ac:spMkLst>
            <pc:docMk/>
            <pc:sldMk cId="3113095129" sldId="2147473606"/>
            <ac:spMk id="36" creationId="{7F8A9272-1BCC-F636-AD65-AC0AF3B94569}"/>
          </ac:spMkLst>
        </pc:spChg>
        <pc:spChg chg="mod">
          <ac:chgData name="Fazal, Bijan (LARC-E403)" userId="5c014546-b932-481d-8a39-ffd2b78a9a15" providerId="ADAL" clId="{790F5F1D-299D-4AA3-B06A-9896F98AEAD1}" dt="2025-09-24T14:04:40.406" v="11970"/>
          <ac:spMkLst>
            <pc:docMk/>
            <pc:sldMk cId="3113095129" sldId="2147473606"/>
            <ac:spMk id="37" creationId="{2AF97A9B-AFB5-E952-90C7-5B7304C018ED}"/>
          </ac:spMkLst>
        </pc:spChg>
        <pc:spChg chg="mod">
          <ac:chgData name="Fazal, Bijan (LARC-E403)" userId="5c014546-b932-481d-8a39-ffd2b78a9a15" providerId="ADAL" clId="{790F5F1D-299D-4AA3-B06A-9896F98AEAD1}" dt="2025-09-24T14:04:40.406" v="11970"/>
          <ac:spMkLst>
            <pc:docMk/>
            <pc:sldMk cId="3113095129" sldId="2147473606"/>
            <ac:spMk id="38" creationId="{726133C3-4E6C-7852-3838-3273D3D45700}"/>
          </ac:spMkLst>
        </pc:spChg>
        <pc:spChg chg="mod">
          <ac:chgData name="Fazal, Bijan (LARC-E403)" userId="5c014546-b932-481d-8a39-ffd2b78a9a15" providerId="ADAL" clId="{790F5F1D-299D-4AA3-B06A-9896F98AEAD1}" dt="2025-09-24T14:08:16.596" v="11990" actId="2711"/>
          <ac:spMkLst>
            <pc:docMk/>
            <pc:sldMk cId="3113095129" sldId="2147473606"/>
            <ac:spMk id="40" creationId="{625E0A1F-A261-4BBD-F312-59C32E0B25E0}"/>
          </ac:spMkLst>
        </pc:spChg>
        <pc:spChg chg="mod">
          <ac:chgData name="Fazal, Bijan (LARC-E403)" userId="5c014546-b932-481d-8a39-ffd2b78a9a15" providerId="ADAL" clId="{790F5F1D-299D-4AA3-B06A-9896F98AEAD1}" dt="2025-09-24T14:08:16.596" v="11990" actId="2711"/>
          <ac:spMkLst>
            <pc:docMk/>
            <pc:sldMk cId="3113095129" sldId="2147473606"/>
            <ac:spMk id="41" creationId="{CE8537FD-71DF-F355-75B2-8CF5A8FD2710}"/>
          </ac:spMkLst>
        </pc:spChg>
        <pc:spChg chg="mod">
          <ac:chgData name="Fazal, Bijan (LARC-E403)" userId="5c014546-b932-481d-8a39-ffd2b78a9a15" providerId="ADAL" clId="{790F5F1D-299D-4AA3-B06A-9896F98AEAD1}" dt="2025-09-24T14:08:16.596" v="11990" actId="2711"/>
          <ac:spMkLst>
            <pc:docMk/>
            <pc:sldMk cId="3113095129" sldId="2147473606"/>
            <ac:spMk id="42" creationId="{0A7B6252-C2D9-96B7-C610-28B91B849631}"/>
          </ac:spMkLst>
        </pc:spChg>
        <pc:spChg chg="mod">
          <ac:chgData name="Fazal, Bijan (LARC-E403)" userId="5c014546-b932-481d-8a39-ffd2b78a9a15" providerId="ADAL" clId="{790F5F1D-299D-4AA3-B06A-9896F98AEAD1}" dt="2025-09-24T14:08:16.596" v="11990" actId="2711"/>
          <ac:spMkLst>
            <pc:docMk/>
            <pc:sldMk cId="3113095129" sldId="2147473606"/>
            <ac:spMk id="43" creationId="{994FB608-4D6F-64FB-68B4-E0E47551E259}"/>
          </ac:spMkLst>
        </pc:spChg>
        <pc:spChg chg="mod">
          <ac:chgData name="Fazal, Bijan (LARC-E403)" userId="5c014546-b932-481d-8a39-ffd2b78a9a15" providerId="ADAL" clId="{790F5F1D-299D-4AA3-B06A-9896F98AEAD1}" dt="2025-09-24T14:08:16.596" v="11990" actId="2711"/>
          <ac:spMkLst>
            <pc:docMk/>
            <pc:sldMk cId="3113095129" sldId="2147473606"/>
            <ac:spMk id="44" creationId="{9B39A1B1-D0E4-6EC6-B918-575CAFC1ED5F}"/>
          </ac:spMkLst>
        </pc:spChg>
        <pc:spChg chg="mod">
          <ac:chgData name="Fazal, Bijan (LARC-E403)" userId="5c014546-b932-481d-8a39-ffd2b78a9a15" providerId="ADAL" clId="{790F5F1D-299D-4AA3-B06A-9896F98AEAD1}" dt="2025-09-24T14:08:16.596" v="11990" actId="2711"/>
          <ac:spMkLst>
            <pc:docMk/>
            <pc:sldMk cId="3113095129" sldId="2147473606"/>
            <ac:spMk id="45" creationId="{B147B25B-2AE6-2B65-28D4-73C3DBDE3586}"/>
          </ac:spMkLst>
        </pc:spChg>
        <pc:spChg chg="mod">
          <ac:chgData name="Fazal, Bijan (LARC-E403)" userId="5c014546-b932-481d-8a39-ffd2b78a9a15" providerId="ADAL" clId="{790F5F1D-299D-4AA3-B06A-9896F98AEAD1}" dt="2025-09-24T14:08:16.596" v="11990" actId="2711"/>
          <ac:spMkLst>
            <pc:docMk/>
            <pc:sldMk cId="3113095129" sldId="2147473606"/>
            <ac:spMk id="46" creationId="{987E6142-DD92-3B72-4C68-3B039B879BDD}"/>
          </ac:spMkLst>
        </pc:spChg>
        <pc:spChg chg="mod">
          <ac:chgData name="Fazal, Bijan (LARC-E403)" userId="5c014546-b932-481d-8a39-ffd2b78a9a15" providerId="ADAL" clId="{790F5F1D-299D-4AA3-B06A-9896F98AEAD1}" dt="2025-09-24T14:08:16.596" v="11990" actId="2711"/>
          <ac:spMkLst>
            <pc:docMk/>
            <pc:sldMk cId="3113095129" sldId="2147473606"/>
            <ac:spMk id="47" creationId="{48B60416-E045-B60A-9D6E-F335043C3FA9}"/>
          </ac:spMkLst>
        </pc:spChg>
        <pc:spChg chg="mod">
          <ac:chgData name="Fazal, Bijan (LARC-E403)" userId="5c014546-b932-481d-8a39-ffd2b78a9a15" providerId="ADAL" clId="{790F5F1D-299D-4AA3-B06A-9896F98AEAD1}" dt="2025-09-24T14:08:16.596" v="11990" actId="2711"/>
          <ac:spMkLst>
            <pc:docMk/>
            <pc:sldMk cId="3113095129" sldId="2147473606"/>
            <ac:spMk id="48" creationId="{A8A7CBD8-A79B-3162-B663-6AFB736B0759}"/>
          </ac:spMkLst>
        </pc:spChg>
        <pc:spChg chg="mod">
          <ac:chgData name="Fazal, Bijan (LARC-E403)" userId="5c014546-b932-481d-8a39-ffd2b78a9a15" providerId="ADAL" clId="{790F5F1D-299D-4AA3-B06A-9896F98AEAD1}" dt="2025-09-24T14:08:16.596" v="11990" actId="2711"/>
          <ac:spMkLst>
            <pc:docMk/>
            <pc:sldMk cId="3113095129" sldId="2147473606"/>
            <ac:spMk id="49" creationId="{6D77E29F-CBFD-0AEC-0092-25FC2872C09C}"/>
          </ac:spMkLst>
        </pc:spChg>
        <pc:spChg chg="mod">
          <ac:chgData name="Fazal, Bijan (LARC-E403)" userId="5c014546-b932-481d-8a39-ffd2b78a9a15" providerId="ADAL" clId="{790F5F1D-299D-4AA3-B06A-9896F98AEAD1}" dt="2025-09-24T14:08:16.596" v="11990" actId="2711"/>
          <ac:spMkLst>
            <pc:docMk/>
            <pc:sldMk cId="3113095129" sldId="2147473606"/>
            <ac:spMk id="50" creationId="{EEED847D-CBFE-A758-6213-D2927A286322}"/>
          </ac:spMkLst>
        </pc:spChg>
        <pc:spChg chg="mod">
          <ac:chgData name="Fazal, Bijan (LARC-E403)" userId="5c014546-b932-481d-8a39-ffd2b78a9a15" providerId="ADAL" clId="{790F5F1D-299D-4AA3-B06A-9896F98AEAD1}" dt="2025-09-24T14:08:16.596" v="11990" actId="2711"/>
          <ac:spMkLst>
            <pc:docMk/>
            <pc:sldMk cId="3113095129" sldId="2147473606"/>
            <ac:spMk id="51" creationId="{141B58B6-DDEE-4F62-D642-8B67D6FD8F79}"/>
          </ac:spMkLst>
        </pc:spChg>
        <pc:spChg chg="mod">
          <ac:chgData name="Fazal, Bijan (LARC-E403)" userId="5c014546-b932-481d-8a39-ffd2b78a9a15" providerId="ADAL" clId="{790F5F1D-299D-4AA3-B06A-9896F98AEAD1}" dt="2025-09-24T14:08:16.596" v="11990" actId="2711"/>
          <ac:spMkLst>
            <pc:docMk/>
            <pc:sldMk cId="3113095129" sldId="2147473606"/>
            <ac:spMk id="52" creationId="{2179C30D-D0AA-2D33-B141-51D538F480B5}"/>
          </ac:spMkLst>
        </pc:spChg>
        <pc:spChg chg="mod">
          <ac:chgData name="Fazal, Bijan (LARC-E403)" userId="5c014546-b932-481d-8a39-ffd2b78a9a15" providerId="ADAL" clId="{790F5F1D-299D-4AA3-B06A-9896F98AEAD1}" dt="2025-09-24T14:08:16.596" v="11990" actId="2711"/>
          <ac:spMkLst>
            <pc:docMk/>
            <pc:sldMk cId="3113095129" sldId="2147473606"/>
            <ac:spMk id="53" creationId="{73C4C9E9-D12F-09BB-AC78-B4E0C11E5290}"/>
          </ac:spMkLst>
        </pc:spChg>
        <pc:spChg chg="mod">
          <ac:chgData name="Fazal, Bijan (LARC-E403)" userId="5c014546-b932-481d-8a39-ffd2b78a9a15" providerId="ADAL" clId="{790F5F1D-299D-4AA3-B06A-9896F98AEAD1}" dt="2025-09-24T14:08:16.596" v="11990" actId="2711"/>
          <ac:spMkLst>
            <pc:docMk/>
            <pc:sldMk cId="3113095129" sldId="2147473606"/>
            <ac:spMk id="54" creationId="{10604DC4-C9F4-A2C9-0C98-C4FFBE42BB9A}"/>
          </ac:spMkLst>
        </pc:spChg>
        <pc:spChg chg="mod">
          <ac:chgData name="Fazal, Bijan (LARC-E403)" userId="5c014546-b932-481d-8a39-ffd2b78a9a15" providerId="ADAL" clId="{790F5F1D-299D-4AA3-B06A-9896F98AEAD1}" dt="2025-09-24T14:08:16.596" v="11990" actId="2711"/>
          <ac:spMkLst>
            <pc:docMk/>
            <pc:sldMk cId="3113095129" sldId="2147473606"/>
            <ac:spMk id="55" creationId="{BCE086FB-4CCB-315C-846F-093572BBF6EA}"/>
          </ac:spMkLst>
        </pc:spChg>
        <pc:spChg chg="mod">
          <ac:chgData name="Fazal, Bijan (LARC-E403)" userId="5c014546-b932-481d-8a39-ffd2b78a9a15" providerId="ADAL" clId="{790F5F1D-299D-4AA3-B06A-9896F98AEAD1}" dt="2025-09-24T14:08:16.596" v="11990" actId="2711"/>
          <ac:spMkLst>
            <pc:docMk/>
            <pc:sldMk cId="3113095129" sldId="2147473606"/>
            <ac:spMk id="56" creationId="{E08186DF-3633-92B2-E66B-3013335FF905}"/>
          </ac:spMkLst>
        </pc:spChg>
        <pc:spChg chg="add mod">
          <ac:chgData name="Fazal, Bijan (LARC-E403)" userId="5c014546-b932-481d-8a39-ffd2b78a9a15" providerId="ADAL" clId="{790F5F1D-299D-4AA3-B06A-9896F98AEAD1}" dt="2025-09-25T18:47:15.054" v="15223" actId="14100"/>
          <ac:spMkLst>
            <pc:docMk/>
            <pc:sldMk cId="3113095129" sldId="2147473606"/>
            <ac:spMk id="58" creationId="{662EA779-286B-3E7B-B8C9-82C7A8CE0823}"/>
          </ac:spMkLst>
        </pc:spChg>
        <pc:spChg chg="add mod">
          <ac:chgData name="Fazal, Bijan (LARC-E403)" userId="5c014546-b932-481d-8a39-ffd2b78a9a15" providerId="ADAL" clId="{790F5F1D-299D-4AA3-B06A-9896F98AEAD1}" dt="2025-09-25T18:47:09.854" v="15221" actId="14100"/>
          <ac:spMkLst>
            <pc:docMk/>
            <pc:sldMk cId="3113095129" sldId="2147473606"/>
            <ac:spMk id="59" creationId="{AEDEBF59-86A4-4247-A400-C0A9B0D176A9}"/>
          </ac:spMkLst>
        </pc:spChg>
        <pc:spChg chg="mod">
          <ac:chgData name="Fazal, Bijan (LARC-E403)" userId="5c014546-b932-481d-8a39-ffd2b78a9a15" providerId="ADAL" clId="{790F5F1D-299D-4AA3-B06A-9896F98AEAD1}" dt="2025-09-25T19:19:39.530" v="15451" actId="2085"/>
          <ac:spMkLst>
            <pc:docMk/>
            <pc:sldMk cId="3113095129" sldId="2147473606"/>
            <ac:spMk id="61" creationId="{814E110A-0605-8F9F-63CA-87FE9697B950}"/>
          </ac:spMkLst>
        </pc:spChg>
        <pc:spChg chg="mod">
          <ac:chgData name="Fazal, Bijan (LARC-E403)" userId="5c014546-b932-481d-8a39-ffd2b78a9a15" providerId="ADAL" clId="{790F5F1D-299D-4AA3-B06A-9896F98AEAD1}" dt="2025-09-25T18:45:52.399" v="15211" actId="207"/>
          <ac:spMkLst>
            <pc:docMk/>
            <pc:sldMk cId="3113095129" sldId="2147473606"/>
            <ac:spMk id="62" creationId="{4CEEDB46-26E5-1D6E-E09E-39A87D0233E5}"/>
          </ac:spMkLst>
        </pc:spChg>
        <pc:spChg chg="mod">
          <ac:chgData name="Fazal, Bijan (LARC-E403)" userId="5c014546-b932-481d-8a39-ffd2b78a9a15" providerId="ADAL" clId="{790F5F1D-299D-4AA3-B06A-9896F98AEAD1}" dt="2025-09-25T19:19:01.592" v="15448" actId="207"/>
          <ac:spMkLst>
            <pc:docMk/>
            <pc:sldMk cId="3113095129" sldId="2147473606"/>
            <ac:spMk id="63" creationId="{EFE29EF6-BA2B-E6BF-175B-41B05E6E9D3A}"/>
          </ac:spMkLst>
        </pc:spChg>
        <pc:spChg chg="mod">
          <ac:chgData name="Fazal, Bijan (LARC-E403)" userId="5c014546-b932-481d-8a39-ffd2b78a9a15" providerId="ADAL" clId="{790F5F1D-299D-4AA3-B06A-9896F98AEAD1}" dt="2025-09-25T18:45:48.719" v="15210" actId="207"/>
          <ac:spMkLst>
            <pc:docMk/>
            <pc:sldMk cId="3113095129" sldId="2147473606"/>
            <ac:spMk id="64" creationId="{B253C589-99A1-7B22-E73B-149C53AC227D}"/>
          </ac:spMkLst>
        </pc:spChg>
        <pc:spChg chg="mod">
          <ac:chgData name="Fazal, Bijan (LARC-E403)" userId="5c014546-b932-481d-8a39-ffd2b78a9a15" providerId="ADAL" clId="{790F5F1D-299D-4AA3-B06A-9896F98AEAD1}" dt="2025-09-25T19:13:34.835" v="15437" actId="2710"/>
          <ac:spMkLst>
            <pc:docMk/>
            <pc:sldMk cId="3113095129" sldId="2147473606"/>
            <ac:spMk id="65" creationId="{7BFBBDC2-A70A-04FF-3848-C84EA82A2ED6}"/>
          </ac:spMkLst>
        </pc:spChg>
        <pc:spChg chg="mod">
          <ac:chgData name="Fazal, Bijan (LARC-E403)" userId="5c014546-b932-481d-8a39-ffd2b78a9a15" providerId="ADAL" clId="{790F5F1D-299D-4AA3-B06A-9896F98AEAD1}" dt="2025-09-25T19:15:18.510" v="15446" actId="207"/>
          <ac:spMkLst>
            <pc:docMk/>
            <pc:sldMk cId="3113095129" sldId="2147473606"/>
            <ac:spMk id="66" creationId="{EA0BEE9A-FE08-C147-585C-E5327D87E782}"/>
          </ac:spMkLst>
        </pc:spChg>
        <pc:spChg chg="mod">
          <ac:chgData name="Fazal, Bijan (LARC-E403)" userId="5c014546-b932-481d-8a39-ffd2b78a9a15" providerId="ADAL" clId="{790F5F1D-299D-4AA3-B06A-9896F98AEAD1}" dt="2025-09-25T18:45:43.228" v="15209" actId="207"/>
          <ac:spMkLst>
            <pc:docMk/>
            <pc:sldMk cId="3113095129" sldId="2147473606"/>
            <ac:spMk id="67" creationId="{872DA4F3-2B76-AFC4-765A-564B54D8D104}"/>
          </ac:spMkLst>
        </pc:spChg>
        <pc:spChg chg="add mod">
          <ac:chgData name="Fazal, Bijan (LARC-E403)" userId="5c014546-b932-481d-8a39-ffd2b78a9a15" providerId="ADAL" clId="{790F5F1D-299D-4AA3-B06A-9896F98AEAD1}" dt="2025-09-24T14:23:16.850" v="12146" actId="1076"/>
          <ac:spMkLst>
            <pc:docMk/>
            <pc:sldMk cId="3113095129" sldId="2147473606"/>
            <ac:spMk id="71" creationId="{B052031E-FB47-9BED-5147-1873E96BA7F9}"/>
          </ac:spMkLst>
        </pc:spChg>
        <pc:spChg chg="mod">
          <ac:chgData name="Fazal, Bijan (LARC-E403)" userId="5c014546-b932-481d-8a39-ffd2b78a9a15" providerId="ADAL" clId="{790F5F1D-299D-4AA3-B06A-9896F98AEAD1}" dt="2025-09-24T14:21:59.886" v="12114" actId="404"/>
          <ac:spMkLst>
            <pc:docMk/>
            <pc:sldMk cId="3113095129" sldId="2147473606"/>
            <ac:spMk id="77" creationId="{0A38BA5F-F3C4-E5D1-D96F-F460F3C18FCC}"/>
          </ac:spMkLst>
        </pc:spChg>
        <pc:spChg chg="mod">
          <ac:chgData name="Fazal, Bijan (LARC-E403)" userId="5c014546-b932-481d-8a39-ffd2b78a9a15" providerId="ADAL" clId="{790F5F1D-299D-4AA3-B06A-9896F98AEAD1}" dt="2025-09-24T14:21:59.886" v="12114" actId="404"/>
          <ac:spMkLst>
            <pc:docMk/>
            <pc:sldMk cId="3113095129" sldId="2147473606"/>
            <ac:spMk id="80" creationId="{6C16E508-6942-C70D-EC7C-140B82A7A06B}"/>
          </ac:spMkLst>
        </pc:spChg>
        <pc:spChg chg="mod">
          <ac:chgData name="Fazal, Bijan (LARC-E403)" userId="5c014546-b932-481d-8a39-ffd2b78a9a15" providerId="ADAL" clId="{790F5F1D-299D-4AA3-B06A-9896F98AEAD1}" dt="2025-09-24T14:21:59.886" v="12114" actId="404"/>
          <ac:spMkLst>
            <pc:docMk/>
            <pc:sldMk cId="3113095129" sldId="2147473606"/>
            <ac:spMk id="84" creationId="{1857376D-B33A-CBDC-7900-983CFF563A9E}"/>
          </ac:spMkLst>
        </pc:spChg>
        <pc:spChg chg="mod">
          <ac:chgData name="Fazal, Bijan (LARC-E403)" userId="5c014546-b932-481d-8a39-ffd2b78a9a15" providerId="ADAL" clId="{790F5F1D-299D-4AA3-B06A-9896F98AEAD1}" dt="2025-09-24T14:21:59.886" v="12114" actId="404"/>
          <ac:spMkLst>
            <pc:docMk/>
            <pc:sldMk cId="3113095129" sldId="2147473606"/>
            <ac:spMk id="85" creationId="{19399C81-1801-8540-3071-43F909F2C5D5}"/>
          </ac:spMkLst>
        </pc:spChg>
        <pc:spChg chg="add mod">
          <ac:chgData name="Fazal, Bijan (LARC-E403)" userId="5c014546-b932-481d-8a39-ffd2b78a9a15" providerId="ADAL" clId="{790F5F1D-299D-4AA3-B06A-9896F98AEAD1}" dt="2025-09-24T14:21:59.886" v="12114" actId="404"/>
          <ac:spMkLst>
            <pc:docMk/>
            <pc:sldMk cId="3113095129" sldId="2147473606"/>
            <ac:spMk id="87" creationId="{64011AE4-0236-3B50-97FC-1EB3DCC787A7}"/>
          </ac:spMkLst>
        </pc:spChg>
        <pc:spChg chg="mod">
          <ac:chgData name="Fazal, Bijan (LARC-E403)" userId="5c014546-b932-481d-8a39-ffd2b78a9a15" providerId="ADAL" clId="{790F5F1D-299D-4AA3-B06A-9896F98AEAD1}" dt="2025-09-24T14:22:45.392" v="12132" actId="403"/>
          <ac:spMkLst>
            <pc:docMk/>
            <pc:sldMk cId="3113095129" sldId="2147473606"/>
            <ac:spMk id="91" creationId="{25B0D0E4-3C59-D80A-D8C0-146C572D6A3B}"/>
          </ac:spMkLst>
        </pc:spChg>
        <pc:spChg chg="mod">
          <ac:chgData name="Fazal, Bijan (LARC-E403)" userId="5c014546-b932-481d-8a39-ffd2b78a9a15" providerId="ADAL" clId="{790F5F1D-299D-4AA3-B06A-9896F98AEAD1}" dt="2025-09-24T14:22:45.392" v="12132" actId="403"/>
          <ac:spMkLst>
            <pc:docMk/>
            <pc:sldMk cId="3113095129" sldId="2147473606"/>
            <ac:spMk id="92" creationId="{D6D22365-70C6-7EBF-0DFC-8E05F0CB181B}"/>
          </ac:spMkLst>
        </pc:spChg>
        <pc:spChg chg="mod">
          <ac:chgData name="Fazal, Bijan (LARC-E403)" userId="5c014546-b932-481d-8a39-ffd2b78a9a15" providerId="ADAL" clId="{790F5F1D-299D-4AA3-B06A-9896F98AEAD1}" dt="2025-09-24T14:22:45.392" v="12132" actId="403"/>
          <ac:spMkLst>
            <pc:docMk/>
            <pc:sldMk cId="3113095129" sldId="2147473606"/>
            <ac:spMk id="97" creationId="{2CABE4DA-F8F4-4DDA-7E7C-5CDCB0C78984}"/>
          </ac:spMkLst>
        </pc:spChg>
        <pc:spChg chg="mod">
          <ac:chgData name="Fazal, Bijan (LARC-E403)" userId="5c014546-b932-481d-8a39-ffd2b78a9a15" providerId="ADAL" clId="{790F5F1D-299D-4AA3-B06A-9896F98AEAD1}" dt="2025-09-24T14:22:45.392" v="12132" actId="403"/>
          <ac:spMkLst>
            <pc:docMk/>
            <pc:sldMk cId="3113095129" sldId="2147473606"/>
            <ac:spMk id="100" creationId="{BE6FED59-0DAF-6230-A3C5-298428C40B36}"/>
          </ac:spMkLst>
        </pc:spChg>
        <pc:spChg chg="mod">
          <ac:chgData name="Fazal, Bijan (LARC-E403)" userId="5c014546-b932-481d-8a39-ffd2b78a9a15" providerId="ADAL" clId="{790F5F1D-299D-4AA3-B06A-9896F98AEAD1}" dt="2025-09-24T14:22:45.392" v="12132" actId="403"/>
          <ac:spMkLst>
            <pc:docMk/>
            <pc:sldMk cId="3113095129" sldId="2147473606"/>
            <ac:spMk id="104" creationId="{D1FE851C-3745-5228-44BF-382FAD5D2C0C}"/>
          </ac:spMkLst>
        </pc:spChg>
        <pc:spChg chg="mod">
          <ac:chgData name="Fazal, Bijan (LARC-E403)" userId="5c014546-b932-481d-8a39-ffd2b78a9a15" providerId="ADAL" clId="{790F5F1D-299D-4AA3-B06A-9896F98AEAD1}" dt="2025-09-24T14:22:45.392" v="12132" actId="403"/>
          <ac:spMkLst>
            <pc:docMk/>
            <pc:sldMk cId="3113095129" sldId="2147473606"/>
            <ac:spMk id="105" creationId="{54C1F486-9F84-ECE0-4A81-5DFA2A582218}"/>
          </ac:spMkLst>
        </pc:spChg>
        <pc:grpChg chg="mod">
          <ac:chgData name="Fazal, Bijan (LARC-E403)" userId="5c014546-b932-481d-8a39-ffd2b78a9a15" providerId="ADAL" clId="{790F5F1D-299D-4AA3-B06A-9896F98AEAD1}" dt="2025-09-25T15:17:34.710" v="13299" actId="164"/>
          <ac:grpSpMkLst>
            <pc:docMk/>
            <pc:sldMk cId="3113095129" sldId="2147473606"/>
            <ac:grpSpMk id="5" creationId="{694D082F-D1C5-1D79-A0FF-D2F07FAE72CF}"/>
          </ac:grpSpMkLst>
        </pc:grpChg>
        <pc:grpChg chg="add mod">
          <ac:chgData name="Fazal, Bijan (LARC-E403)" userId="5c014546-b932-481d-8a39-ffd2b78a9a15" providerId="ADAL" clId="{790F5F1D-299D-4AA3-B06A-9896F98AEAD1}" dt="2025-09-24T14:04:16.864" v="11968"/>
          <ac:grpSpMkLst>
            <pc:docMk/>
            <pc:sldMk cId="3113095129" sldId="2147473606"/>
            <ac:grpSpMk id="5" creationId="{7DE57D81-5000-7BDD-0CBE-75C64D2B0405}"/>
          </ac:grpSpMkLst>
        </pc:grpChg>
        <pc:grpChg chg="add del mod">
          <ac:chgData name="Fazal, Bijan (LARC-E403)" userId="5c014546-b932-481d-8a39-ffd2b78a9a15" providerId="ADAL" clId="{790F5F1D-299D-4AA3-B06A-9896F98AEAD1}" dt="2025-09-24T14:05:19.511" v="11974" actId="478"/>
          <ac:grpSpMkLst>
            <pc:docMk/>
            <pc:sldMk cId="3113095129" sldId="2147473606"/>
            <ac:grpSpMk id="22" creationId="{EE324EFE-5358-039B-F011-D9040FD3681C}"/>
          </ac:grpSpMkLst>
        </pc:grpChg>
        <pc:grpChg chg="add mod">
          <ac:chgData name="Fazal, Bijan (LARC-E403)" userId="5c014546-b932-481d-8a39-ffd2b78a9a15" providerId="ADAL" clId="{790F5F1D-299D-4AA3-B06A-9896F98AEAD1}" dt="2025-09-25T18:47:21.165" v="15224" actId="1076"/>
          <ac:grpSpMkLst>
            <pc:docMk/>
            <pc:sldMk cId="3113095129" sldId="2147473606"/>
            <ac:grpSpMk id="32" creationId="{1BBAE5D8-830B-575D-8C3D-89086BC0158D}"/>
          </ac:grpSpMkLst>
        </pc:grpChg>
        <pc:grpChg chg="add mod">
          <ac:chgData name="Fazal, Bijan (LARC-E403)" userId="5c014546-b932-481d-8a39-ffd2b78a9a15" providerId="ADAL" clId="{790F5F1D-299D-4AA3-B06A-9896F98AEAD1}" dt="2025-09-24T14:08:17.846" v="11991" actId="1076"/>
          <ac:grpSpMkLst>
            <pc:docMk/>
            <pc:sldMk cId="3113095129" sldId="2147473606"/>
            <ac:grpSpMk id="39" creationId="{5F05CBA0-C4E9-6A0D-ED8E-50BD771A91E8}"/>
          </ac:grpSpMkLst>
        </pc:grpChg>
        <pc:grpChg chg="add mod">
          <ac:chgData name="Fazal, Bijan (LARC-E403)" userId="5c014546-b932-481d-8a39-ffd2b78a9a15" providerId="ADAL" clId="{790F5F1D-299D-4AA3-B06A-9896F98AEAD1}" dt="2025-09-25T18:46:54.229" v="15219" actId="1076"/>
          <ac:grpSpMkLst>
            <pc:docMk/>
            <pc:sldMk cId="3113095129" sldId="2147473606"/>
            <ac:grpSpMk id="60" creationId="{5A087138-BCDE-B275-D4B3-7CE8706A6AE3}"/>
          </ac:grpSpMkLst>
        </pc:grpChg>
        <pc:grpChg chg="add mod">
          <ac:chgData name="Fazal, Bijan (LARC-E403)" userId="5c014546-b932-481d-8a39-ffd2b78a9a15" providerId="ADAL" clId="{790F5F1D-299D-4AA3-B06A-9896F98AEAD1}" dt="2025-09-24T14:21:33.211" v="12105" actId="164"/>
          <ac:grpSpMkLst>
            <pc:docMk/>
            <pc:sldMk cId="3113095129" sldId="2147473606"/>
            <ac:grpSpMk id="72" creationId="{C8E120D9-7B03-6D86-AC25-7F9A1C057360}"/>
          </ac:grpSpMkLst>
        </pc:grpChg>
        <pc:grpChg chg="mod">
          <ac:chgData name="Fazal, Bijan (LARC-E403)" userId="5c014546-b932-481d-8a39-ffd2b78a9a15" providerId="ADAL" clId="{790F5F1D-299D-4AA3-B06A-9896F98AEAD1}" dt="2025-09-24T14:21:28.766" v="12104"/>
          <ac:grpSpMkLst>
            <pc:docMk/>
            <pc:sldMk cId="3113095129" sldId="2147473606"/>
            <ac:grpSpMk id="73" creationId="{2FB430A3-E950-FF95-08FE-E023BD08245E}"/>
          </ac:grpSpMkLst>
        </pc:grpChg>
        <pc:grpChg chg="mod">
          <ac:chgData name="Fazal, Bijan (LARC-E403)" userId="5c014546-b932-481d-8a39-ffd2b78a9a15" providerId="ADAL" clId="{790F5F1D-299D-4AA3-B06A-9896F98AEAD1}" dt="2025-09-24T14:21:28.766" v="12104"/>
          <ac:grpSpMkLst>
            <pc:docMk/>
            <pc:sldMk cId="3113095129" sldId="2147473606"/>
            <ac:grpSpMk id="74" creationId="{9BA872B1-69AD-61C4-AD5C-6560F0C87CA7}"/>
          </ac:grpSpMkLst>
        </pc:grpChg>
        <pc:grpChg chg="mod">
          <ac:chgData name="Fazal, Bijan (LARC-E403)" userId="5c014546-b932-481d-8a39-ffd2b78a9a15" providerId="ADAL" clId="{790F5F1D-299D-4AA3-B06A-9896F98AEAD1}" dt="2025-09-24T14:21:28.766" v="12104"/>
          <ac:grpSpMkLst>
            <pc:docMk/>
            <pc:sldMk cId="3113095129" sldId="2147473606"/>
            <ac:grpSpMk id="75" creationId="{C5403034-17A4-0FE2-27EA-DFA90B04C670}"/>
          </ac:grpSpMkLst>
        </pc:grpChg>
        <pc:grpChg chg="mod">
          <ac:chgData name="Fazal, Bijan (LARC-E403)" userId="5c014546-b932-481d-8a39-ffd2b78a9a15" providerId="ADAL" clId="{790F5F1D-299D-4AA3-B06A-9896F98AEAD1}" dt="2025-09-24T14:21:28.766" v="12104"/>
          <ac:grpSpMkLst>
            <pc:docMk/>
            <pc:sldMk cId="3113095129" sldId="2147473606"/>
            <ac:grpSpMk id="76" creationId="{FD7A5A13-68BE-2CD6-7682-2268D6EB727C}"/>
          </ac:grpSpMkLst>
        </pc:grpChg>
        <pc:grpChg chg="add del mod">
          <ac:chgData name="Fazal, Bijan (LARC-E403)" userId="5c014546-b932-481d-8a39-ffd2b78a9a15" providerId="ADAL" clId="{790F5F1D-299D-4AA3-B06A-9896F98AEAD1}" dt="2025-09-24T14:22:03.085" v="12115" actId="478"/>
          <ac:grpSpMkLst>
            <pc:docMk/>
            <pc:sldMk cId="3113095129" sldId="2147473606"/>
            <ac:grpSpMk id="88" creationId="{B0B0C6E9-74EF-E978-8CB0-3054EA5B3E71}"/>
          </ac:grpSpMkLst>
        </pc:grpChg>
        <pc:grpChg chg="add mod">
          <ac:chgData name="Fazal, Bijan (LARC-E403)" userId="5c014546-b932-481d-8a39-ffd2b78a9a15" providerId="ADAL" clId="{790F5F1D-299D-4AA3-B06A-9896F98AEAD1}" dt="2025-09-24T14:23:27.450" v="12149" actId="1076"/>
          <ac:grpSpMkLst>
            <pc:docMk/>
            <pc:sldMk cId="3113095129" sldId="2147473606"/>
            <ac:grpSpMk id="89" creationId="{FCE93BF0-03D9-72E7-CF22-8278BB4EC82A}"/>
          </ac:grpSpMkLst>
        </pc:grpChg>
        <pc:grpChg chg="mod">
          <ac:chgData name="Fazal, Bijan (LARC-E403)" userId="5c014546-b932-481d-8a39-ffd2b78a9a15" providerId="ADAL" clId="{790F5F1D-299D-4AA3-B06A-9896F98AEAD1}" dt="2025-09-24T14:22:26.308" v="12118"/>
          <ac:grpSpMkLst>
            <pc:docMk/>
            <pc:sldMk cId="3113095129" sldId="2147473606"/>
            <ac:grpSpMk id="90" creationId="{2A8A043F-5166-DC02-D265-42CDE10F5643}"/>
          </ac:grpSpMkLst>
        </pc:grpChg>
        <pc:grpChg chg="mod">
          <ac:chgData name="Fazal, Bijan (LARC-E403)" userId="5c014546-b932-481d-8a39-ffd2b78a9a15" providerId="ADAL" clId="{790F5F1D-299D-4AA3-B06A-9896F98AEAD1}" dt="2025-09-24T14:22:26.308" v="12118"/>
          <ac:grpSpMkLst>
            <pc:docMk/>
            <pc:sldMk cId="3113095129" sldId="2147473606"/>
            <ac:grpSpMk id="93" creationId="{4ABBCBCE-BA02-D62A-4BA8-284313D55319}"/>
          </ac:grpSpMkLst>
        </pc:grpChg>
        <pc:grpChg chg="mod">
          <ac:chgData name="Fazal, Bijan (LARC-E403)" userId="5c014546-b932-481d-8a39-ffd2b78a9a15" providerId="ADAL" clId="{790F5F1D-299D-4AA3-B06A-9896F98AEAD1}" dt="2025-09-24T14:22:26.308" v="12118"/>
          <ac:grpSpMkLst>
            <pc:docMk/>
            <pc:sldMk cId="3113095129" sldId="2147473606"/>
            <ac:grpSpMk id="94" creationId="{E2FEB810-3E22-EACE-8CF3-43728EBB85FF}"/>
          </ac:grpSpMkLst>
        </pc:grpChg>
        <pc:grpChg chg="mod">
          <ac:chgData name="Fazal, Bijan (LARC-E403)" userId="5c014546-b932-481d-8a39-ffd2b78a9a15" providerId="ADAL" clId="{790F5F1D-299D-4AA3-B06A-9896F98AEAD1}" dt="2025-09-24T14:22:26.308" v="12118"/>
          <ac:grpSpMkLst>
            <pc:docMk/>
            <pc:sldMk cId="3113095129" sldId="2147473606"/>
            <ac:grpSpMk id="95" creationId="{395CC9B6-BE2D-DFE3-8A0E-CD44C98CD0B5}"/>
          </ac:grpSpMkLst>
        </pc:grpChg>
        <pc:grpChg chg="mod">
          <ac:chgData name="Fazal, Bijan (LARC-E403)" userId="5c014546-b932-481d-8a39-ffd2b78a9a15" providerId="ADAL" clId="{790F5F1D-299D-4AA3-B06A-9896F98AEAD1}" dt="2025-09-24T14:22:26.308" v="12118"/>
          <ac:grpSpMkLst>
            <pc:docMk/>
            <pc:sldMk cId="3113095129" sldId="2147473606"/>
            <ac:grpSpMk id="96" creationId="{20E0A13D-7B91-672F-078C-4D205F6109D3}"/>
          </ac:grpSpMkLst>
        </pc:grpChg>
        <pc:picChg chg="mod">
          <ac:chgData name="Fazal, Bijan (LARC-E403)" userId="5c014546-b932-481d-8a39-ffd2b78a9a15" providerId="ADAL" clId="{790F5F1D-299D-4AA3-B06A-9896F98AEAD1}" dt="2025-09-25T19:23:39.199" v="15468" actId="1582"/>
          <ac:picMkLst>
            <pc:docMk/>
            <pc:sldMk cId="3113095129" sldId="2147473606"/>
            <ac:picMk id="12" creationId="{7A1E921D-80C7-6DD5-9742-9891CF32B423}"/>
          </ac:picMkLst>
        </pc:picChg>
        <pc:picChg chg="mod">
          <ac:chgData name="Fazal, Bijan (LARC-E403)" userId="5c014546-b932-481d-8a39-ffd2b78a9a15" providerId="ADAL" clId="{790F5F1D-299D-4AA3-B06A-9896F98AEAD1}" dt="2025-09-25T19:23:18.644" v="15465" actId="14861"/>
          <ac:picMkLst>
            <pc:docMk/>
            <pc:sldMk cId="3113095129" sldId="2147473606"/>
            <ac:picMk id="14" creationId="{0DE4F56C-F1FB-58C4-D0D3-D620FAEAC29C}"/>
          </ac:picMkLst>
        </pc:picChg>
        <pc:picChg chg="mod">
          <ac:chgData name="Fazal, Bijan (LARC-E403)" userId="5c014546-b932-481d-8a39-ffd2b78a9a15" providerId="ADAL" clId="{790F5F1D-299D-4AA3-B06A-9896F98AEAD1}" dt="2025-09-25T19:21:24.321" v="15459" actId="208"/>
          <ac:picMkLst>
            <pc:docMk/>
            <pc:sldMk cId="3113095129" sldId="2147473606"/>
            <ac:picMk id="15" creationId="{F48505CD-9FBD-3B00-A253-61B5E6415727}"/>
          </ac:picMkLst>
        </pc:picChg>
        <pc:picChg chg="mod">
          <ac:chgData name="Fazal, Bijan (LARC-E403)" userId="5c014546-b932-481d-8a39-ffd2b78a9a15" providerId="ADAL" clId="{790F5F1D-299D-4AA3-B06A-9896F98AEAD1}" dt="2025-09-25T19:23:29.128" v="15466" actId="1582"/>
          <ac:picMkLst>
            <pc:docMk/>
            <pc:sldMk cId="3113095129" sldId="2147473606"/>
            <ac:picMk id="16" creationId="{CEFE4B21-0915-8221-A95E-59C35B86C4CD}"/>
          </ac:picMkLst>
        </pc:picChg>
        <pc:picChg chg="add mod">
          <ac:chgData name="Fazal, Bijan (LARC-E403)" userId="5c014546-b932-481d-8a39-ffd2b78a9a15" providerId="ADAL" clId="{790F5F1D-299D-4AA3-B06A-9896F98AEAD1}" dt="2025-09-25T19:19:49.746" v="15452"/>
          <ac:picMkLst>
            <pc:docMk/>
            <pc:sldMk cId="3113095129" sldId="2147473606"/>
            <ac:picMk id="44" creationId="{574CC8A6-FE26-C152-0050-A51ECAA8F36B}"/>
          </ac:picMkLst>
        </pc:picChg>
        <pc:picChg chg="add mod">
          <ac:chgData name="Fazal, Bijan (LARC-E403)" userId="5c014546-b932-481d-8a39-ffd2b78a9a15" providerId="ADAL" clId="{790F5F1D-299D-4AA3-B06A-9896F98AEAD1}" dt="2025-09-25T18:46:54.229" v="15219" actId="1076"/>
          <ac:picMkLst>
            <pc:docMk/>
            <pc:sldMk cId="3113095129" sldId="2147473606"/>
            <ac:picMk id="57" creationId="{5CA7684F-F950-C28A-9BE9-AE88FFA68F36}"/>
          </ac:picMkLst>
        </pc:picChg>
        <pc:picChg chg="mod">
          <ac:chgData name="Fazal, Bijan (LARC-E403)" userId="5c014546-b932-481d-8a39-ffd2b78a9a15" providerId="ADAL" clId="{790F5F1D-299D-4AA3-B06A-9896F98AEAD1}" dt="2025-09-24T14:21:28.766" v="12104"/>
          <ac:picMkLst>
            <pc:docMk/>
            <pc:sldMk cId="3113095129" sldId="2147473606"/>
            <ac:picMk id="79" creationId="{9AE7082E-E561-418B-2945-1E63FB41EB3C}"/>
          </ac:picMkLst>
        </pc:picChg>
        <pc:picChg chg="mod">
          <ac:chgData name="Fazal, Bijan (LARC-E403)" userId="5c014546-b932-481d-8a39-ffd2b78a9a15" providerId="ADAL" clId="{790F5F1D-299D-4AA3-B06A-9896F98AEAD1}" dt="2025-09-24T14:21:28.766" v="12104"/>
          <ac:picMkLst>
            <pc:docMk/>
            <pc:sldMk cId="3113095129" sldId="2147473606"/>
            <ac:picMk id="81" creationId="{CFB621E7-8624-4351-866A-4E497CA928D8}"/>
          </ac:picMkLst>
        </pc:picChg>
        <pc:picChg chg="mod">
          <ac:chgData name="Fazal, Bijan (LARC-E403)" userId="5c014546-b932-481d-8a39-ffd2b78a9a15" providerId="ADAL" clId="{790F5F1D-299D-4AA3-B06A-9896F98AEAD1}" dt="2025-09-24T14:21:28.766" v="12104"/>
          <ac:picMkLst>
            <pc:docMk/>
            <pc:sldMk cId="3113095129" sldId="2147473606"/>
            <ac:picMk id="82" creationId="{B9E1445E-1238-F823-BE3D-7A49F199AB3E}"/>
          </ac:picMkLst>
        </pc:picChg>
        <pc:picChg chg="mod">
          <ac:chgData name="Fazal, Bijan (LARC-E403)" userId="5c014546-b932-481d-8a39-ffd2b78a9a15" providerId="ADAL" clId="{790F5F1D-299D-4AA3-B06A-9896F98AEAD1}" dt="2025-09-24T14:21:28.766" v="12104"/>
          <ac:picMkLst>
            <pc:docMk/>
            <pc:sldMk cId="3113095129" sldId="2147473606"/>
            <ac:picMk id="83" creationId="{8498B473-6CE5-4FD7-A735-FB4F9F8B4CED}"/>
          </ac:picMkLst>
        </pc:picChg>
        <pc:picChg chg="mod">
          <ac:chgData name="Fazal, Bijan (LARC-E403)" userId="5c014546-b932-481d-8a39-ffd2b78a9a15" providerId="ADAL" clId="{790F5F1D-299D-4AA3-B06A-9896F98AEAD1}" dt="2025-09-24T14:22:26.308" v="12118"/>
          <ac:picMkLst>
            <pc:docMk/>
            <pc:sldMk cId="3113095129" sldId="2147473606"/>
            <ac:picMk id="99" creationId="{24057C14-5E4B-1FE2-6AF8-E701CADB0447}"/>
          </ac:picMkLst>
        </pc:picChg>
        <pc:picChg chg="mod">
          <ac:chgData name="Fazal, Bijan (LARC-E403)" userId="5c014546-b932-481d-8a39-ffd2b78a9a15" providerId="ADAL" clId="{790F5F1D-299D-4AA3-B06A-9896F98AEAD1}" dt="2025-09-24T14:22:26.308" v="12118"/>
          <ac:picMkLst>
            <pc:docMk/>
            <pc:sldMk cId="3113095129" sldId="2147473606"/>
            <ac:picMk id="101" creationId="{2AD07A8B-FED1-C98C-1B2D-30EDB48E9542}"/>
          </ac:picMkLst>
        </pc:picChg>
        <pc:picChg chg="mod">
          <ac:chgData name="Fazal, Bijan (LARC-E403)" userId="5c014546-b932-481d-8a39-ffd2b78a9a15" providerId="ADAL" clId="{790F5F1D-299D-4AA3-B06A-9896F98AEAD1}" dt="2025-09-24T14:22:26.308" v="12118"/>
          <ac:picMkLst>
            <pc:docMk/>
            <pc:sldMk cId="3113095129" sldId="2147473606"/>
            <ac:picMk id="102" creationId="{DD19A8D0-9968-63F3-1566-49A69C55EECE}"/>
          </ac:picMkLst>
        </pc:picChg>
        <pc:picChg chg="mod">
          <ac:chgData name="Fazal, Bijan (LARC-E403)" userId="5c014546-b932-481d-8a39-ffd2b78a9a15" providerId="ADAL" clId="{790F5F1D-299D-4AA3-B06A-9896F98AEAD1}" dt="2025-09-24T14:22:26.308" v="12118"/>
          <ac:picMkLst>
            <pc:docMk/>
            <pc:sldMk cId="3113095129" sldId="2147473606"/>
            <ac:picMk id="103" creationId="{72DE3DC8-CB9B-8E47-3E4A-7F135262FC65}"/>
          </ac:picMkLst>
        </pc:picChg>
        <pc:cxnChg chg="mod">
          <ac:chgData name="Fazal, Bijan (LARC-E403)" userId="5c014546-b932-481d-8a39-ffd2b78a9a15" providerId="ADAL" clId="{790F5F1D-299D-4AA3-B06A-9896F98AEAD1}" dt="2025-09-25T19:15:06.238" v="15444" actId="208"/>
          <ac:cxnSpMkLst>
            <pc:docMk/>
            <pc:sldMk cId="3113095129" sldId="2147473606"/>
            <ac:cxnSpMk id="11" creationId="{34E6E95F-2272-2135-F46A-3ED634E9C12D}"/>
          </ac:cxnSpMkLst>
        </pc:cxnChg>
        <pc:cxnChg chg="mod">
          <ac:chgData name="Fazal, Bijan (LARC-E403)" userId="5c014546-b932-481d-8a39-ffd2b78a9a15" providerId="ADAL" clId="{790F5F1D-299D-4AA3-B06A-9896F98AEAD1}" dt="2025-09-25T19:20:35.263" v="15458" actId="208"/>
          <ac:cxnSpMkLst>
            <pc:docMk/>
            <pc:sldMk cId="3113095129" sldId="2147473606"/>
            <ac:cxnSpMk id="19" creationId="{90290541-68B6-22D0-6999-39F29A17712A}"/>
          </ac:cxnSpMkLst>
        </pc:cxnChg>
        <pc:cxnChg chg="mod">
          <ac:chgData name="Fazal, Bijan (LARC-E403)" userId="5c014546-b932-481d-8a39-ffd2b78a9a15" providerId="ADAL" clId="{790F5F1D-299D-4AA3-B06A-9896F98AEAD1}" dt="2025-09-25T19:13:19.295" v="15434" actId="14100"/>
          <ac:cxnSpMkLst>
            <pc:docMk/>
            <pc:sldMk cId="3113095129" sldId="2147473606"/>
            <ac:cxnSpMk id="68" creationId="{4DFE636B-2104-7DDC-E4A9-E6D026248B99}"/>
          </ac:cxnSpMkLst>
        </pc:cxnChg>
        <pc:cxnChg chg="mod">
          <ac:chgData name="Fazal, Bijan (LARC-E403)" userId="5c014546-b932-481d-8a39-ffd2b78a9a15" providerId="ADAL" clId="{790F5F1D-299D-4AA3-B06A-9896F98AEAD1}" dt="2025-09-25T15:24:19.695" v="13361" actId="14100"/>
          <ac:cxnSpMkLst>
            <pc:docMk/>
            <pc:sldMk cId="3113095129" sldId="2147473606"/>
            <ac:cxnSpMk id="69" creationId="{C0AB0C8C-30DD-1A34-96EE-BB37A4563C25}"/>
          </ac:cxnSpMkLst>
        </pc:cxnChg>
        <pc:cxnChg chg="mod">
          <ac:chgData name="Fazal, Bijan (LARC-E403)" userId="5c014546-b932-481d-8a39-ffd2b78a9a15" providerId="ADAL" clId="{790F5F1D-299D-4AA3-B06A-9896F98AEAD1}" dt="2025-09-25T19:16:52.356" v="15447" actId="14100"/>
          <ac:cxnSpMkLst>
            <pc:docMk/>
            <pc:sldMk cId="3113095129" sldId="2147473606"/>
            <ac:cxnSpMk id="70" creationId="{5080EF7C-1254-FDA2-A64D-05B358465C18}"/>
          </ac:cxnSpMkLst>
        </pc:cxnChg>
        <pc:cxnChg chg="mod">
          <ac:chgData name="Fazal, Bijan (LARC-E403)" userId="5c014546-b932-481d-8a39-ffd2b78a9a15" providerId="ADAL" clId="{790F5F1D-299D-4AA3-B06A-9896F98AEAD1}" dt="2025-09-24T14:21:28.766" v="12104"/>
          <ac:cxnSpMkLst>
            <pc:docMk/>
            <pc:sldMk cId="3113095129" sldId="2147473606"/>
            <ac:cxnSpMk id="78" creationId="{CF89CBEC-4DCC-5DA1-522B-BF3DA3E2B206}"/>
          </ac:cxnSpMkLst>
        </pc:cxnChg>
        <pc:cxnChg chg="mod">
          <ac:chgData name="Fazal, Bijan (LARC-E403)" userId="5c014546-b932-481d-8a39-ffd2b78a9a15" providerId="ADAL" clId="{790F5F1D-299D-4AA3-B06A-9896F98AEAD1}" dt="2025-09-24T14:22:03.085" v="12115" actId="478"/>
          <ac:cxnSpMkLst>
            <pc:docMk/>
            <pc:sldMk cId="3113095129" sldId="2147473606"/>
            <ac:cxnSpMk id="86" creationId="{378D187E-E24F-CEB4-DA06-DDD620AA4EBC}"/>
          </ac:cxnSpMkLst>
        </pc:cxnChg>
        <pc:cxnChg chg="mod">
          <ac:chgData name="Fazal, Bijan (LARC-E403)" userId="5c014546-b932-481d-8a39-ffd2b78a9a15" providerId="ADAL" clId="{790F5F1D-299D-4AA3-B06A-9896F98AEAD1}" dt="2025-09-24T14:22:26.308" v="12118"/>
          <ac:cxnSpMkLst>
            <pc:docMk/>
            <pc:sldMk cId="3113095129" sldId="2147473606"/>
            <ac:cxnSpMk id="98" creationId="{880879DF-0418-543F-145D-8772DAC83B1B}"/>
          </ac:cxnSpMkLst>
        </pc:cxnChg>
        <pc:cxnChg chg="mod">
          <ac:chgData name="Fazal, Bijan (LARC-E403)" userId="5c014546-b932-481d-8a39-ffd2b78a9a15" providerId="ADAL" clId="{790F5F1D-299D-4AA3-B06A-9896F98AEAD1}" dt="2025-09-24T14:22:26.308" v="12118"/>
          <ac:cxnSpMkLst>
            <pc:docMk/>
            <pc:sldMk cId="3113095129" sldId="2147473606"/>
            <ac:cxnSpMk id="106" creationId="{532F30A4-691F-7EDC-12A4-B862B88ABC73}"/>
          </ac:cxnSpMkLst>
        </pc:cxnChg>
      </pc:sldChg>
      <pc:sldChg chg="modSp mod modShow">
        <pc:chgData name="Fazal, Bijan (LARC-E403)" userId="5c014546-b932-481d-8a39-ffd2b78a9a15" providerId="ADAL" clId="{790F5F1D-299D-4AA3-B06A-9896F98AEAD1}" dt="2025-09-25T18:48:56.145" v="15229" actId="729"/>
        <pc:sldMkLst>
          <pc:docMk/>
          <pc:sldMk cId="1424488278" sldId="2147473607"/>
        </pc:sldMkLst>
        <pc:spChg chg="mod">
          <ac:chgData name="Fazal, Bijan (LARC-E403)" userId="5c014546-b932-481d-8a39-ffd2b78a9a15" providerId="ADAL" clId="{790F5F1D-299D-4AA3-B06A-9896F98AEAD1}" dt="2025-09-22T20:31:20.201" v="8605" actId="1076"/>
          <ac:spMkLst>
            <pc:docMk/>
            <pc:sldMk cId="1424488278" sldId="2147473607"/>
            <ac:spMk id="2" creationId="{F319D4B8-F3ED-FCD7-7521-A481F5F66C0B}"/>
          </ac:spMkLst>
        </pc:spChg>
      </pc:sldChg>
      <pc:sldChg chg="modSp mod">
        <pc:chgData name="Fazal, Bijan (LARC-E403)" userId="5c014546-b932-481d-8a39-ffd2b78a9a15" providerId="ADAL" clId="{790F5F1D-299D-4AA3-B06A-9896F98AEAD1}" dt="2025-09-22T20:11:38.819" v="7342" actId="14100"/>
        <pc:sldMkLst>
          <pc:docMk/>
          <pc:sldMk cId="1115798281" sldId="2147473608"/>
        </pc:sldMkLst>
        <pc:spChg chg="mod">
          <ac:chgData name="Fazal, Bijan (LARC-E403)" userId="5c014546-b932-481d-8a39-ffd2b78a9a15" providerId="ADAL" clId="{790F5F1D-299D-4AA3-B06A-9896F98AEAD1}" dt="2025-09-22T20:11:38.819" v="7342" actId="14100"/>
          <ac:spMkLst>
            <pc:docMk/>
            <pc:sldMk cId="1115798281" sldId="2147473608"/>
            <ac:spMk id="10" creationId="{A632D72E-BF9B-BAC1-935E-23F87FD71172}"/>
          </ac:spMkLst>
        </pc:spChg>
        <pc:spChg chg="mod">
          <ac:chgData name="Fazal, Bijan (LARC-E403)" userId="5c014546-b932-481d-8a39-ffd2b78a9a15" providerId="ADAL" clId="{790F5F1D-299D-4AA3-B06A-9896F98AEAD1}" dt="2025-09-22T20:08:42.836" v="7323" actId="207"/>
          <ac:spMkLst>
            <pc:docMk/>
            <pc:sldMk cId="1115798281" sldId="2147473608"/>
            <ac:spMk id="48" creationId="{1D1168A0-DA6B-9636-E730-E5204DB35464}"/>
          </ac:spMkLst>
        </pc:spChg>
        <pc:spChg chg="mod">
          <ac:chgData name="Fazal, Bijan (LARC-E403)" userId="5c014546-b932-481d-8a39-ffd2b78a9a15" providerId="ADAL" clId="{790F5F1D-299D-4AA3-B06A-9896F98AEAD1}" dt="2025-09-22T20:08:32.343" v="7320" actId="207"/>
          <ac:spMkLst>
            <pc:docMk/>
            <pc:sldMk cId="1115798281" sldId="2147473608"/>
            <ac:spMk id="51" creationId="{9489B4A5-F70B-8B8B-58D0-01790F3C5F74}"/>
          </ac:spMkLst>
        </pc:spChg>
        <pc:spChg chg="mod">
          <ac:chgData name="Fazal, Bijan (LARC-E403)" userId="5c014546-b932-481d-8a39-ffd2b78a9a15" providerId="ADAL" clId="{790F5F1D-299D-4AA3-B06A-9896F98AEAD1}" dt="2025-09-22T20:08:36.348" v="7321" actId="207"/>
          <ac:spMkLst>
            <pc:docMk/>
            <pc:sldMk cId="1115798281" sldId="2147473608"/>
            <ac:spMk id="74" creationId="{D001255A-73C8-75C4-E295-B1D7E6C65EBD}"/>
          </ac:spMkLst>
        </pc:spChg>
        <pc:spChg chg="mod">
          <ac:chgData name="Fazal, Bijan (LARC-E403)" userId="5c014546-b932-481d-8a39-ffd2b78a9a15" providerId="ADAL" clId="{790F5F1D-299D-4AA3-B06A-9896F98AEAD1}" dt="2025-09-22T20:08:39.510" v="7322" actId="207"/>
          <ac:spMkLst>
            <pc:docMk/>
            <pc:sldMk cId="1115798281" sldId="2147473608"/>
            <ac:spMk id="78" creationId="{E618A2E2-BE24-5265-A6E0-BA953256DA7F}"/>
          </ac:spMkLst>
        </pc:spChg>
      </pc:sldChg>
      <pc:sldChg chg="modSp del mod">
        <pc:chgData name="Fazal, Bijan (LARC-E403)" userId="5c014546-b932-481d-8a39-ffd2b78a9a15" providerId="ADAL" clId="{790F5F1D-299D-4AA3-B06A-9896F98AEAD1}" dt="2025-09-22T17:55:45.835" v="5336" actId="47"/>
        <pc:sldMkLst>
          <pc:docMk/>
          <pc:sldMk cId="171329247" sldId="2147473610"/>
        </pc:sldMkLst>
        <pc:spChg chg="mod">
          <ac:chgData name="Fazal, Bijan (LARC-E403)" userId="5c014546-b932-481d-8a39-ffd2b78a9a15" providerId="ADAL" clId="{790F5F1D-299D-4AA3-B06A-9896F98AEAD1}" dt="2025-09-22T17:41:21.276" v="5315" actId="20577"/>
          <ac:spMkLst>
            <pc:docMk/>
            <pc:sldMk cId="171329247" sldId="2147473610"/>
            <ac:spMk id="2" creationId="{4AFE4474-BB4F-FE13-951F-1BDBAEB23711}"/>
          </ac:spMkLst>
        </pc:spChg>
        <pc:spChg chg="mod">
          <ac:chgData name="Fazal, Bijan (LARC-E403)" userId="5c014546-b932-481d-8a39-ffd2b78a9a15" providerId="ADAL" clId="{790F5F1D-299D-4AA3-B06A-9896F98AEAD1}" dt="2025-09-22T17:41:05.231" v="5307" actId="20577"/>
          <ac:spMkLst>
            <pc:docMk/>
            <pc:sldMk cId="171329247" sldId="2147473610"/>
            <ac:spMk id="3" creationId="{939403E8-112B-5913-5B26-023AD5E3FF1F}"/>
          </ac:spMkLst>
        </pc:spChg>
        <pc:spChg chg="mod">
          <ac:chgData name="Fazal, Bijan (LARC-E403)" userId="5c014546-b932-481d-8a39-ffd2b78a9a15" providerId="ADAL" clId="{790F5F1D-299D-4AA3-B06A-9896F98AEAD1}" dt="2025-09-22T17:41:30.904" v="5320" actId="20577"/>
          <ac:spMkLst>
            <pc:docMk/>
            <pc:sldMk cId="171329247" sldId="2147473610"/>
            <ac:spMk id="5" creationId="{D55BF297-1B9B-A5F2-4DE2-1BD40131FF3B}"/>
          </ac:spMkLst>
        </pc:spChg>
      </pc:sldChg>
      <pc:sldChg chg="del">
        <pc:chgData name="Fazal, Bijan (LARC-E403)" userId="5c014546-b932-481d-8a39-ffd2b78a9a15" providerId="ADAL" clId="{790F5F1D-299D-4AA3-B06A-9896F98AEAD1}" dt="2025-09-22T17:40:57.705" v="5299" actId="47"/>
        <pc:sldMkLst>
          <pc:docMk/>
          <pc:sldMk cId="3415349551" sldId="2147473611"/>
        </pc:sldMkLst>
      </pc:sldChg>
      <pc:sldChg chg="delSp modSp mod">
        <pc:chgData name="Fazal, Bijan (LARC-E403)" userId="5c014546-b932-481d-8a39-ffd2b78a9a15" providerId="ADAL" clId="{790F5F1D-299D-4AA3-B06A-9896F98AEAD1}" dt="2025-09-25T21:05:45.856" v="16788"/>
        <pc:sldMkLst>
          <pc:docMk/>
          <pc:sldMk cId="3833642659" sldId="2147473612"/>
        </pc:sldMkLst>
        <pc:spChg chg="mod">
          <ac:chgData name="Fazal, Bijan (LARC-E403)" userId="5c014546-b932-481d-8a39-ffd2b78a9a15" providerId="ADAL" clId="{790F5F1D-299D-4AA3-B06A-9896F98AEAD1}" dt="2025-09-25T21:04:15.667" v="16782" actId="14100"/>
          <ac:spMkLst>
            <pc:docMk/>
            <pc:sldMk cId="3833642659" sldId="2147473612"/>
            <ac:spMk id="2" creationId="{B2E05EC0-D214-4921-F8F5-CF5EA9A25C65}"/>
          </ac:spMkLst>
        </pc:spChg>
        <pc:spChg chg="mod">
          <ac:chgData name="Fazal, Bijan (LARC-E403)" userId="5c014546-b932-481d-8a39-ffd2b78a9a15" providerId="ADAL" clId="{790F5F1D-299D-4AA3-B06A-9896F98AEAD1}" dt="2025-09-25T21:05:05.987" v="16787" actId="1076"/>
          <ac:spMkLst>
            <pc:docMk/>
            <pc:sldMk cId="3833642659" sldId="2147473612"/>
            <ac:spMk id="5" creationId="{AA2AF416-1A14-0A6D-3C0B-FB488C9B7D2F}"/>
          </ac:spMkLst>
        </pc:spChg>
        <pc:spChg chg="del mod">
          <ac:chgData name="Fazal, Bijan (LARC-E403)" userId="5c014546-b932-481d-8a39-ffd2b78a9a15" providerId="ADAL" clId="{790F5F1D-299D-4AA3-B06A-9896F98AEAD1}" dt="2025-09-25T21:03:16.949" v="16768" actId="478"/>
          <ac:spMkLst>
            <pc:docMk/>
            <pc:sldMk cId="3833642659" sldId="2147473612"/>
            <ac:spMk id="7" creationId="{950B91CB-A7A0-2369-266A-D34AEBEF04FB}"/>
          </ac:spMkLst>
        </pc:spChg>
        <pc:grpChg chg="mod">
          <ac:chgData name="Fazal, Bijan (LARC-E403)" userId="5c014546-b932-481d-8a39-ffd2b78a9a15" providerId="ADAL" clId="{790F5F1D-299D-4AA3-B06A-9896F98AEAD1}" dt="2025-09-25T21:05:45.856" v="16788"/>
          <ac:grpSpMkLst>
            <pc:docMk/>
            <pc:sldMk cId="3833642659" sldId="2147473612"/>
            <ac:grpSpMk id="8" creationId="{E1186D42-BE1D-34EF-B908-621DE5170FCE}"/>
          </ac:grpSpMkLst>
        </pc:grpChg>
        <pc:picChg chg="mod">
          <ac:chgData name="Fazal, Bijan (LARC-E403)" userId="5c014546-b932-481d-8a39-ffd2b78a9a15" providerId="ADAL" clId="{790F5F1D-299D-4AA3-B06A-9896F98AEAD1}" dt="2025-09-25T21:04:01.940" v="16778" actId="14100"/>
          <ac:picMkLst>
            <pc:docMk/>
            <pc:sldMk cId="3833642659" sldId="2147473612"/>
            <ac:picMk id="6" creationId="{06342648-0400-BB5A-AD91-3BC92354D1D5}"/>
          </ac:picMkLst>
        </pc:picChg>
      </pc:sldChg>
      <pc:sldChg chg="addSp delSp modSp mod">
        <pc:chgData name="Fazal, Bijan (LARC-E403)" userId="5c014546-b932-481d-8a39-ffd2b78a9a15" providerId="ADAL" clId="{790F5F1D-299D-4AA3-B06A-9896F98AEAD1}" dt="2025-09-25T19:51:53.375" v="15819" actId="6549"/>
        <pc:sldMkLst>
          <pc:docMk/>
          <pc:sldMk cId="3306753931" sldId="2147473613"/>
        </pc:sldMkLst>
        <pc:spChg chg="mod">
          <ac:chgData name="Fazal, Bijan (LARC-E403)" userId="5c014546-b932-481d-8a39-ffd2b78a9a15" providerId="ADAL" clId="{790F5F1D-299D-4AA3-B06A-9896F98AEAD1}" dt="2025-09-18T16:47:18.413" v="5266" actId="1076"/>
          <ac:spMkLst>
            <pc:docMk/>
            <pc:sldMk cId="3306753931" sldId="2147473613"/>
            <ac:spMk id="3" creationId="{AE83C99B-744A-B9EC-878F-E180DD8CD161}"/>
          </ac:spMkLst>
        </pc:spChg>
        <pc:spChg chg="add mod ord">
          <ac:chgData name="Fazal, Bijan (LARC-E403)" userId="5c014546-b932-481d-8a39-ffd2b78a9a15" providerId="ADAL" clId="{790F5F1D-299D-4AA3-B06A-9896F98AEAD1}" dt="2025-09-25T17:48:17.708" v="14788" actId="14861"/>
          <ac:spMkLst>
            <pc:docMk/>
            <pc:sldMk cId="3306753931" sldId="2147473613"/>
            <ac:spMk id="3" creationId="{D8022D8B-6E26-A41E-7468-B4E9FDBFD5EE}"/>
          </ac:spMkLst>
        </pc:spChg>
        <pc:spChg chg="mod">
          <ac:chgData name="Fazal, Bijan (LARC-E403)" userId="5c014546-b932-481d-8a39-ffd2b78a9a15" providerId="ADAL" clId="{790F5F1D-299D-4AA3-B06A-9896F98AEAD1}" dt="2025-09-25T17:47:25.524" v="14781" actId="1076"/>
          <ac:spMkLst>
            <pc:docMk/>
            <pc:sldMk cId="3306753931" sldId="2147473613"/>
            <ac:spMk id="4" creationId="{432F8AA0-64B7-4512-08B5-1C94D1522875}"/>
          </ac:spMkLst>
        </pc:spChg>
        <pc:spChg chg="mod">
          <ac:chgData name="Fazal, Bijan (LARC-E403)" userId="5c014546-b932-481d-8a39-ffd2b78a9a15" providerId="ADAL" clId="{790F5F1D-299D-4AA3-B06A-9896F98AEAD1}" dt="2025-09-25T17:45:10.531" v="14753" actId="1076"/>
          <ac:spMkLst>
            <pc:docMk/>
            <pc:sldMk cId="3306753931" sldId="2147473613"/>
            <ac:spMk id="7" creationId="{AF47DFE2-48A5-AD98-67C3-9FE0363D476C}"/>
          </ac:spMkLst>
        </pc:spChg>
        <pc:spChg chg="add mod">
          <ac:chgData name="Fazal, Bijan (LARC-E403)" userId="5c014546-b932-481d-8a39-ffd2b78a9a15" providerId="ADAL" clId="{790F5F1D-299D-4AA3-B06A-9896F98AEAD1}" dt="2025-09-25T17:48:55.588" v="14793" actId="1076"/>
          <ac:spMkLst>
            <pc:docMk/>
            <pc:sldMk cId="3306753931" sldId="2147473613"/>
            <ac:spMk id="8" creationId="{89D4BD72-C34F-C49B-A597-42B48D4C6B9E}"/>
          </ac:spMkLst>
        </pc:spChg>
        <pc:spChg chg="add mod">
          <ac:chgData name="Fazal, Bijan (LARC-E403)" userId="5c014546-b932-481d-8a39-ffd2b78a9a15" providerId="ADAL" clId="{790F5F1D-299D-4AA3-B06A-9896F98AEAD1}" dt="2025-09-25T17:48:45.092" v="14792" actId="1076"/>
          <ac:spMkLst>
            <pc:docMk/>
            <pc:sldMk cId="3306753931" sldId="2147473613"/>
            <ac:spMk id="10" creationId="{85BBDCE9-84B3-D30C-236E-459219008600}"/>
          </ac:spMkLst>
        </pc:spChg>
        <pc:spChg chg="add mod">
          <ac:chgData name="Fazal, Bijan (LARC-E403)" userId="5c014546-b932-481d-8a39-ffd2b78a9a15" providerId="ADAL" clId="{790F5F1D-299D-4AA3-B06A-9896F98AEAD1}" dt="2025-09-25T17:48:33.284" v="14791" actId="1076"/>
          <ac:spMkLst>
            <pc:docMk/>
            <pc:sldMk cId="3306753931" sldId="2147473613"/>
            <ac:spMk id="11" creationId="{4220761A-1DFB-BA69-106A-DBC8FA319F6C}"/>
          </ac:spMkLst>
        </pc:spChg>
        <pc:spChg chg="add mod ord">
          <ac:chgData name="Fazal, Bijan (LARC-E403)" userId="5c014546-b932-481d-8a39-ffd2b78a9a15" providerId="ADAL" clId="{790F5F1D-299D-4AA3-B06A-9896F98AEAD1}" dt="2025-09-25T17:48:17.708" v="14788" actId="14861"/>
          <ac:spMkLst>
            <pc:docMk/>
            <pc:sldMk cId="3306753931" sldId="2147473613"/>
            <ac:spMk id="12" creationId="{06931391-3CF0-00D2-0FD4-D99936AF45AC}"/>
          </ac:spMkLst>
        </pc:spChg>
        <pc:spChg chg="add mod ord">
          <ac:chgData name="Fazal, Bijan (LARC-E403)" userId="5c014546-b932-481d-8a39-ffd2b78a9a15" providerId="ADAL" clId="{790F5F1D-299D-4AA3-B06A-9896F98AEAD1}" dt="2025-09-25T17:48:26.940" v="14790" actId="14100"/>
          <ac:spMkLst>
            <pc:docMk/>
            <pc:sldMk cId="3306753931" sldId="2147473613"/>
            <ac:spMk id="13" creationId="{08F3D251-0D46-06DE-04F1-68D02F5F5FB7}"/>
          </ac:spMkLst>
        </pc:spChg>
        <pc:spChg chg="add mod">
          <ac:chgData name="Fazal, Bijan (LARC-E403)" userId="5c014546-b932-481d-8a39-ffd2b78a9a15" providerId="ADAL" clId="{790F5F1D-299D-4AA3-B06A-9896F98AEAD1}" dt="2025-09-25T17:45:56.925" v="14772" actId="1076"/>
          <ac:spMkLst>
            <pc:docMk/>
            <pc:sldMk cId="3306753931" sldId="2147473613"/>
            <ac:spMk id="14" creationId="{2DA45F5F-4245-B0EC-3902-0C63D514C9B7}"/>
          </ac:spMkLst>
        </pc:spChg>
        <pc:spChg chg="del">
          <ac:chgData name="Fazal, Bijan (LARC-E403)" userId="5c014546-b932-481d-8a39-ffd2b78a9a15" providerId="ADAL" clId="{790F5F1D-299D-4AA3-B06A-9896F98AEAD1}" dt="2025-09-18T16:47:20.867" v="5267" actId="478"/>
          <ac:spMkLst>
            <pc:docMk/>
            <pc:sldMk cId="3306753931" sldId="2147473613"/>
            <ac:spMk id="18" creationId="{7B04FC01-B0C7-BD5F-D3BF-20AFD6F86D0B}"/>
          </ac:spMkLst>
        </pc:spChg>
        <pc:graphicFrameChg chg="add mod">
          <ac:chgData name="Fazal, Bijan (LARC-E403)" userId="5c014546-b932-481d-8a39-ffd2b78a9a15" providerId="ADAL" clId="{790F5F1D-299D-4AA3-B06A-9896F98AEAD1}" dt="2025-09-18T16:45:57.299" v="5257"/>
          <ac:graphicFrameMkLst>
            <pc:docMk/>
            <pc:sldMk cId="3306753931" sldId="2147473613"/>
            <ac:graphicFrameMk id="4" creationId="{B61F9BB7-C82E-113B-F7B6-139763603FFE}"/>
          </ac:graphicFrameMkLst>
        </pc:graphicFrameChg>
        <pc:graphicFrameChg chg="add mod modGraphic">
          <ac:chgData name="Fazal, Bijan (LARC-E403)" userId="5c014546-b932-481d-8a39-ffd2b78a9a15" providerId="ADAL" clId="{790F5F1D-299D-4AA3-B06A-9896F98AEAD1}" dt="2025-09-25T19:51:53.375" v="15819" actId="6549"/>
          <ac:graphicFrameMkLst>
            <pc:docMk/>
            <pc:sldMk cId="3306753931" sldId="2147473613"/>
            <ac:graphicFrameMk id="5" creationId="{F61E7C46-71BF-2807-72BE-F5F20A462002}"/>
          </ac:graphicFrameMkLst>
        </pc:graphicFrameChg>
        <pc:graphicFrameChg chg="add mod modGraphic">
          <ac:chgData name="Fazal, Bijan (LARC-E403)" userId="5c014546-b932-481d-8a39-ffd2b78a9a15" providerId="ADAL" clId="{790F5F1D-299D-4AA3-B06A-9896F98AEAD1}" dt="2025-09-25T17:47:43.836" v="14786" actId="2710"/>
          <ac:graphicFrameMkLst>
            <pc:docMk/>
            <pc:sldMk cId="3306753931" sldId="2147473613"/>
            <ac:graphicFrameMk id="6" creationId="{989C29A9-C960-217C-A95A-3E6253596B28}"/>
          </ac:graphicFrameMkLst>
        </pc:graphicFrameChg>
        <pc:graphicFrameChg chg="add mod">
          <ac:chgData name="Fazal, Bijan (LARC-E403)" userId="5c014546-b932-481d-8a39-ffd2b78a9a15" providerId="ADAL" clId="{790F5F1D-299D-4AA3-B06A-9896F98AEAD1}" dt="2025-09-18T16:47:04.361" v="5262"/>
          <ac:graphicFrameMkLst>
            <pc:docMk/>
            <pc:sldMk cId="3306753931" sldId="2147473613"/>
            <ac:graphicFrameMk id="7" creationId="{D813CE83-2CD8-8435-6638-079E80A8D0E6}"/>
          </ac:graphicFrameMkLst>
        </pc:graphicFrameChg>
        <pc:graphicFrameChg chg="add mod modGraphic">
          <ac:chgData name="Fazal, Bijan (LARC-E403)" userId="5c014546-b932-481d-8a39-ffd2b78a9a15" providerId="ADAL" clId="{790F5F1D-299D-4AA3-B06A-9896F98AEAD1}" dt="2025-09-25T17:46:36.578" v="14778" actId="2710"/>
          <ac:graphicFrameMkLst>
            <pc:docMk/>
            <pc:sldMk cId="3306753931" sldId="2147473613"/>
            <ac:graphicFrameMk id="9" creationId="{60E5A08C-373A-EC8C-A557-175B750BD6B7}"/>
          </ac:graphicFrameMkLst>
        </pc:graphicFrameChg>
      </pc:sldChg>
      <pc:sldChg chg="addSp delSp modSp del mod">
        <pc:chgData name="Fazal, Bijan (LARC-E403)" userId="5c014546-b932-481d-8a39-ffd2b78a9a15" providerId="ADAL" clId="{790F5F1D-299D-4AA3-B06A-9896F98AEAD1}" dt="2025-09-23T15:42:19.613" v="9894" actId="47"/>
        <pc:sldMkLst>
          <pc:docMk/>
          <pc:sldMk cId="2574731611" sldId="2147473614"/>
        </pc:sldMkLst>
        <pc:spChg chg="mod">
          <ac:chgData name="Fazal, Bijan (LARC-E403)" userId="5c014546-b932-481d-8a39-ffd2b78a9a15" providerId="ADAL" clId="{790F5F1D-299D-4AA3-B06A-9896F98AEAD1}" dt="2025-09-22T21:36:04.530" v="9110" actId="1076"/>
          <ac:spMkLst>
            <pc:docMk/>
            <pc:sldMk cId="2574731611" sldId="2147473614"/>
            <ac:spMk id="2" creationId="{058125D2-E523-8660-B5BC-6CBFD508C4C4}"/>
          </ac:spMkLst>
        </pc:spChg>
        <pc:spChg chg="add mod">
          <ac:chgData name="Fazal, Bijan (LARC-E403)" userId="5c014546-b932-481d-8a39-ffd2b78a9a15" providerId="ADAL" clId="{790F5F1D-299D-4AA3-B06A-9896F98AEAD1}" dt="2025-09-22T20:47:02.756" v="8706" actId="1076"/>
          <ac:spMkLst>
            <pc:docMk/>
            <pc:sldMk cId="2574731611" sldId="2147473614"/>
            <ac:spMk id="4" creationId="{ADC6DEC7-ACF2-182D-3F9D-C41129F9F67F}"/>
          </ac:spMkLst>
        </pc:spChg>
        <pc:spChg chg="mod">
          <ac:chgData name="Fazal, Bijan (LARC-E403)" userId="5c014546-b932-481d-8a39-ffd2b78a9a15" providerId="ADAL" clId="{790F5F1D-299D-4AA3-B06A-9896F98AEAD1}" dt="2025-09-22T21:36:09.071" v="9111" actId="1076"/>
          <ac:spMkLst>
            <pc:docMk/>
            <pc:sldMk cId="2574731611" sldId="2147473614"/>
            <ac:spMk id="10" creationId="{354469AC-54AD-CC33-8371-2BA9EB4B9E22}"/>
          </ac:spMkLst>
        </pc:spChg>
        <pc:spChg chg="mod">
          <ac:chgData name="Fazal, Bijan (LARC-E403)" userId="5c014546-b932-481d-8a39-ffd2b78a9a15" providerId="ADAL" clId="{790F5F1D-299D-4AA3-B06A-9896F98AEAD1}" dt="2025-09-23T15:23:01.862" v="9709" actId="20577"/>
          <ac:spMkLst>
            <pc:docMk/>
            <pc:sldMk cId="2574731611" sldId="2147473614"/>
            <ac:spMk id="12" creationId="{DC58BD3F-6907-A267-59E1-049661EC99F2}"/>
          </ac:spMkLst>
        </pc:spChg>
        <pc:spChg chg="mod">
          <ac:chgData name="Fazal, Bijan (LARC-E403)" userId="5c014546-b932-481d-8a39-ffd2b78a9a15" providerId="ADAL" clId="{790F5F1D-299D-4AA3-B06A-9896F98AEAD1}" dt="2025-09-22T21:35:42.029" v="9109" actId="14100"/>
          <ac:spMkLst>
            <pc:docMk/>
            <pc:sldMk cId="2574731611" sldId="2147473614"/>
            <ac:spMk id="13" creationId="{7CEE58B0-B197-4C3A-7486-2F2EE2917D54}"/>
          </ac:spMkLst>
        </pc:spChg>
        <pc:spChg chg="mod">
          <ac:chgData name="Fazal, Bijan (LARC-E403)" userId="5c014546-b932-481d-8a39-ffd2b78a9a15" providerId="ADAL" clId="{790F5F1D-299D-4AA3-B06A-9896F98AEAD1}" dt="2025-09-22T20:46:31.009" v="8703" actId="1076"/>
          <ac:spMkLst>
            <pc:docMk/>
            <pc:sldMk cId="2574731611" sldId="2147473614"/>
            <ac:spMk id="14" creationId="{C82C6255-C539-FC7F-C1DE-0B4AE5357EDC}"/>
          </ac:spMkLst>
        </pc:spChg>
        <pc:spChg chg="add mod">
          <ac:chgData name="Fazal, Bijan (LARC-E403)" userId="5c014546-b932-481d-8a39-ffd2b78a9a15" providerId="ADAL" clId="{790F5F1D-299D-4AA3-B06A-9896F98AEAD1}" dt="2025-09-22T20:47:02.756" v="8706" actId="1076"/>
          <ac:spMkLst>
            <pc:docMk/>
            <pc:sldMk cId="2574731611" sldId="2147473614"/>
            <ac:spMk id="15" creationId="{C8E681C7-DD85-9606-5A3E-E7F54CBFFA1B}"/>
          </ac:spMkLst>
        </pc:spChg>
        <pc:spChg chg="mod">
          <ac:chgData name="Fazal, Bijan (LARC-E403)" userId="5c014546-b932-481d-8a39-ffd2b78a9a15" providerId="ADAL" clId="{790F5F1D-299D-4AA3-B06A-9896F98AEAD1}" dt="2025-09-22T20:46:31.009" v="8703" actId="1076"/>
          <ac:spMkLst>
            <pc:docMk/>
            <pc:sldMk cId="2574731611" sldId="2147473614"/>
            <ac:spMk id="17" creationId="{FCEE8348-7826-2BFF-CC6A-83DE30F51F44}"/>
          </ac:spMkLst>
        </pc:spChg>
        <pc:spChg chg="del">
          <ac:chgData name="Fazal, Bijan (LARC-E403)" userId="5c014546-b932-481d-8a39-ffd2b78a9a15" providerId="ADAL" clId="{790F5F1D-299D-4AA3-B06A-9896F98AEAD1}" dt="2025-09-22T20:41:42.710" v="8661" actId="478"/>
          <ac:spMkLst>
            <pc:docMk/>
            <pc:sldMk cId="2574731611" sldId="2147473614"/>
            <ac:spMk id="19" creationId="{6D601EDF-F699-ABE2-E3DB-BD8EC3D02018}"/>
          </ac:spMkLst>
        </pc:spChg>
        <pc:spChg chg="mod">
          <ac:chgData name="Fazal, Bijan (LARC-E403)" userId="5c014546-b932-481d-8a39-ffd2b78a9a15" providerId="ADAL" clId="{790F5F1D-299D-4AA3-B06A-9896F98AEAD1}" dt="2025-09-22T20:46:31.009" v="8703" actId="1076"/>
          <ac:spMkLst>
            <pc:docMk/>
            <pc:sldMk cId="2574731611" sldId="2147473614"/>
            <ac:spMk id="21" creationId="{C6680450-E58C-4F64-CDB5-AB901FC2ACDA}"/>
          </ac:spMkLst>
        </pc:spChg>
        <pc:spChg chg="mod">
          <ac:chgData name="Fazal, Bijan (LARC-E403)" userId="5c014546-b932-481d-8a39-ffd2b78a9a15" providerId="ADAL" clId="{790F5F1D-299D-4AA3-B06A-9896F98AEAD1}" dt="2025-09-22T20:46:31.009" v="8703" actId="1076"/>
          <ac:spMkLst>
            <pc:docMk/>
            <pc:sldMk cId="2574731611" sldId="2147473614"/>
            <ac:spMk id="23" creationId="{98B7F49C-DB0B-89E0-B35B-51082396C73A}"/>
          </ac:spMkLst>
        </pc:spChg>
        <pc:spChg chg="del">
          <ac:chgData name="Fazal, Bijan (LARC-E403)" userId="5c014546-b932-481d-8a39-ffd2b78a9a15" providerId="ADAL" clId="{790F5F1D-299D-4AA3-B06A-9896F98AEAD1}" dt="2025-09-22T20:39:40.164" v="8638" actId="478"/>
          <ac:spMkLst>
            <pc:docMk/>
            <pc:sldMk cId="2574731611" sldId="2147473614"/>
            <ac:spMk id="25" creationId="{0D4AD922-1ABA-019C-6A91-29CFAB84B7CC}"/>
          </ac:spMkLst>
        </pc:spChg>
        <pc:spChg chg="mod">
          <ac:chgData name="Fazal, Bijan (LARC-E403)" userId="5c014546-b932-481d-8a39-ffd2b78a9a15" providerId="ADAL" clId="{790F5F1D-299D-4AA3-B06A-9896F98AEAD1}" dt="2025-09-22T21:36:54.518" v="9114" actId="1076"/>
          <ac:spMkLst>
            <pc:docMk/>
            <pc:sldMk cId="2574731611" sldId="2147473614"/>
            <ac:spMk id="30" creationId="{A515BCAB-CB45-1C65-F73D-F33C6B779335}"/>
          </ac:spMkLst>
        </pc:spChg>
        <pc:spChg chg="add del mod">
          <ac:chgData name="Fazal, Bijan (LARC-E403)" userId="5c014546-b932-481d-8a39-ffd2b78a9a15" providerId="ADAL" clId="{790F5F1D-299D-4AA3-B06A-9896F98AEAD1}" dt="2025-09-22T20:42:19.895" v="8667" actId="478"/>
          <ac:spMkLst>
            <pc:docMk/>
            <pc:sldMk cId="2574731611" sldId="2147473614"/>
            <ac:spMk id="48" creationId="{3AEEBAC2-7C16-42A3-57D6-EF13D87547A3}"/>
          </ac:spMkLst>
        </pc:spChg>
        <pc:spChg chg="add mod">
          <ac:chgData name="Fazal, Bijan (LARC-E403)" userId="5c014546-b932-481d-8a39-ffd2b78a9a15" providerId="ADAL" clId="{790F5F1D-299D-4AA3-B06A-9896F98AEAD1}" dt="2025-09-22T20:46:31.009" v="8703" actId="1076"/>
          <ac:spMkLst>
            <pc:docMk/>
            <pc:sldMk cId="2574731611" sldId="2147473614"/>
            <ac:spMk id="55" creationId="{DB732F76-9BBB-EBBD-D952-8BE9743FF025}"/>
          </ac:spMkLst>
        </pc:spChg>
        <pc:spChg chg="add mod">
          <ac:chgData name="Fazal, Bijan (LARC-E403)" userId="5c014546-b932-481d-8a39-ffd2b78a9a15" providerId="ADAL" clId="{790F5F1D-299D-4AA3-B06A-9896F98AEAD1}" dt="2025-09-22T20:46:31.009" v="8703" actId="1076"/>
          <ac:spMkLst>
            <pc:docMk/>
            <pc:sldMk cId="2574731611" sldId="2147473614"/>
            <ac:spMk id="59" creationId="{A17F263F-C396-89BB-881D-4AC3C06063A5}"/>
          </ac:spMkLst>
        </pc:spChg>
        <pc:spChg chg="add mod">
          <ac:chgData name="Fazal, Bijan (LARC-E403)" userId="5c014546-b932-481d-8a39-ffd2b78a9a15" providerId="ADAL" clId="{790F5F1D-299D-4AA3-B06A-9896F98AEAD1}" dt="2025-09-22T21:35:42.029" v="9109" actId="14100"/>
          <ac:spMkLst>
            <pc:docMk/>
            <pc:sldMk cId="2574731611" sldId="2147473614"/>
            <ac:spMk id="61" creationId="{7A434520-88DF-AB53-0FCB-F86E717D5182}"/>
          </ac:spMkLst>
        </pc:spChg>
        <pc:spChg chg="add mod">
          <ac:chgData name="Fazal, Bijan (LARC-E403)" userId="5c014546-b932-481d-8a39-ffd2b78a9a15" providerId="ADAL" clId="{790F5F1D-299D-4AA3-B06A-9896F98AEAD1}" dt="2025-09-22T21:35:42.029" v="9109" actId="14100"/>
          <ac:spMkLst>
            <pc:docMk/>
            <pc:sldMk cId="2574731611" sldId="2147473614"/>
            <ac:spMk id="63" creationId="{6276349F-F19B-0E44-593D-EB7D92D8B4C8}"/>
          </ac:spMkLst>
        </pc:spChg>
        <pc:spChg chg="add mod">
          <ac:chgData name="Fazal, Bijan (LARC-E403)" userId="5c014546-b932-481d-8a39-ffd2b78a9a15" providerId="ADAL" clId="{790F5F1D-299D-4AA3-B06A-9896F98AEAD1}" dt="2025-09-22T21:35:42.029" v="9109" actId="14100"/>
          <ac:spMkLst>
            <pc:docMk/>
            <pc:sldMk cId="2574731611" sldId="2147473614"/>
            <ac:spMk id="66" creationId="{27698223-66AD-B8A8-A4A1-CF774F93E082}"/>
          </ac:spMkLst>
        </pc:spChg>
        <pc:spChg chg="del">
          <ac:chgData name="Fazal, Bijan (LARC-E403)" userId="5c014546-b932-481d-8a39-ffd2b78a9a15" providerId="ADAL" clId="{790F5F1D-299D-4AA3-B06A-9896F98AEAD1}" dt="2025-09-22T20:47:50.321" v="8708" actId="478"/>
          <ac:spMkLst>
            <pc:docMk/>
            <pc:sldMk cId="2574731611" sldId="2147473614"/>
            <ac:spMk id="67" creationId="{32699F24-0182-4DA5-EF4E-D4CD097A150A}"/>
          </ac:spMkLst>
        </pc:spChg>
        <pc:spChg chg="del">
          <ac:chgData name="Fazal, Bijan (LARC-E403)" userId="5c014546-b932-481d-8a39-ffd2b78a9a15" providerId="ADAL" clId="{790F5F1D-299D-4AA3-B06A-9896F98AEAD1}" dt="2025-09-22T20:47:51.692" v="8709" actId="478"/>
          <ac:spMkLst>
            <pc:docMk/>
            <pc:sldMk cId="2574731611" sldId="2147473614"/>
            <ac:spMk id="68" creationId="{343669EC-4BA4-C333-1335-461A1AD3D084}"/>
          </ac:spMkLst>
        </pc:spChg>
        <pc:spChg chg="add mod">
          <ac:chgData name="Fazal, Bijan (LARC-E403)" userId="5c014546-b932-481d-8a39-ffd2b78a9a15" providerId="ADAL" clId="{790F5F1D-299D-4AA3-B06A-9896F98AEAD1}" dt="2025-09-22T21:35:42.029" v="9109" actId="14100"/>
          <ac:spMkLst>
            <pc:docMk/>
            <pc:sldMk cId="2574731611" sldId="2147473614"/>
            <ac:spMk id="69" creationId="{DAFAFD2A-52E4-AFB5-DA0D-ABE581C1DF8B}"/>
          </ac:spMkLst>
        </pc:spChg>
        <pc:spChg chg="add mod">
          <ac:chgData name="Fazal, Bijan (LARC-E403)" userId="5c014546-b932-481d-8a39-ffd2b78a9a15" providerId="ADAL" clId="{790F5F1D-299D-4AA3-B06A-9896F98AEAD1}" dt="2025-09-22T21:35:42.029" v="9109" actId="14100"/>
          <ac:spMkLst>
            <pc:docMk/>
            <pc:sldMk cId="2574731611" sldId="2147473614"/>
            <ac:spMk id="70" creationId="{1B148134-C74F-AA7B-44F2-520CAD9B1D4F}"/>
          </ac:spMkLst>
        </pc:spChg>
        <pc:spChg chg="add mod">
          <ac:chgData name="Fazal, Bijan (LARC-E403)" userId="5c014546-b932-481d-8a39-ffd2b78a9a15" providerId="ADAL" clId="{790F5F1D-299D-4AA3-B06A-9896F98AEAD1}" dt="2025-09-22T21:35:42.029" v="9109" actId="14100"/>
          <ac:spMkLst>
            <pc:docMk/>
            <pc:sldMk cId="2574731611" sldId="2147473614"/>
            <ac:spMk id="71" creationId="{8C9BE7CD-192B-725C-35E0-0C220661AFB1}"/>
          </ac:spMkLst>
        </pc:spChg>
        <pc:spChg chg="add mod">
          <ac:chgData name="Fazal, Bijan (LARC-E403)" userId="5c014546-b932-481d-8a39-ffd2b78a9a15" providerId="ADAL" clId="{790F5F1D-299D-4AA3-B06A-9896F98AEAD1}" dt="2025-09-22T21:35:42.029" v="9109" actId="14100"/>
          <ac:spMkLst>
            <pc:docMk/>
            <pc:sldMk cId="2574731611" sldId="2147473614"/>
            <ac:spMk id="72" creationId="{985E5A6D-1ABD-9BC1-1DEC-0074F9E99500}"/>
          </ac:spMkLst>
        </pc:spChg>
        <pc:spChg chg="add mod">
          <ac:chgData name="Fazal, Bijan (LARC-E403)" userId="5c014546-b932-481d-8a39-ffd2b78a9a15" providerId="ADAL" clId="{790F5F1D-299D-4AA3-B06A-9896F98AEAD1}" dt="2025-09-22T21:37:22.760" v="9115" actId="1076"/>
          <ac:spMkLst>
            <pc:docMk/>
            <pc:sldMk cId="2574731611" sldId="2147473614"/>
            <ac:spMk id="73" creationId="{122BE984-FB4D-AEE5-CAF2-06185184B6D4}"/>
          </ac:spMkLst>
        </pc:spChg>
        <pc:grpChg chg="mod">
          <ac:chgData name="Fazal, Bijan (LARC-E403)" userId="5c014546-b932-481d-8a39-ffd2b78a9a15" providerId="ADAL" clId="{790F5F1D-299D-4AA3-B06A-9896F98AEAD1}" dt="2025-09-22T21:36:45.348" v="9113" actId="1076"/>
          <ac:grpSpMkLst>
            <pc:docMk/>
            <pc:sldMk cId="2574731611" sldId="2147473614"/>
            <ac:grpSpMk id="42" creationId="{C407FBEA-D839-E743-AC4F-E1D2ED4BF2DF}"/>
          </ac:grpSpMkLst>
        </pc:grp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6" creationId="{8EE7E999-8260-7044-9AFD-F5963D10B65B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7" creationId="{B22FBC74-388E-BC71-D64F-831DBA36D8B1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8" creationId="{67FF0549-45B3-DCA5-EC85-B4C3CFEE7AD6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9" creationId="{7069E572-AD6A-2150-5510-54D3ADC58D78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27" creationId="{7BC49396-50C9-7051-E52E-C0C7015FCE6D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29" creationId="{783CDDE7-ABBA-97EB-9C19-7DFDE0718495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32" creationId="{19769B6A-4750-501E-535C-8A6F0C58058C}"/>
          </ac:picMkLst>
        </pc:picChg>
        <pc:picChg chg="del mod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33" creationId="{918E88A4-DB46-DE04-D656-2E64A19AEDB4}"/>
          </ac:picMkLst>
        </pc:picChg>
        <pc:picChg chg="del">
          <ac:chgData name="Fazal, Bijan (LARC-E403)" userId="5c014546-b932-481d-8a39-ffd2b78a9a15" providerId="ADAL" clId="{790F5F1D-299D-4AA3-B06A-9896F98AEAD1}" dt="2025-09-22T20:36:58.226" v="8620" actId="478"/>
          <ac:picMkLst>
            <pc:docMk/>
            <pc:sldMk cId="2574731611" sldId="2147473614"/>
            <ac:picMk id="34" creationId="{CD2999B0-F7D0-36FD-8559-6A12879C8F8D}"/>
          </ac:picMkLst>
        </pc:picChg>
        <pc:picChg chg="mod">
          <ac:chgData name="Fazal, Bijan (LARC-E403)" userId="5c014546-b932-481d-8a39-ffd2b78a9a15" providerId="ADAL" clId="{790F5F1D-299D-4AA3-B06A-9896F98AEAD1}" dt="2025-09-22T21:59:28.569" v="9175" actId="1076"/>
          <ac:picMkLst>
            <pc:docMk/>
            <pc:sldMk cId="2574731611" sldId="2147473614"/>
            <ac:picMk id="35" creationId="{5FA832CA-AE52-7554-F364-18D66DDCFBCB}"/>
          </ac:picMkLst>
        </pc:picChg>
        <pc:picChg chg="del mod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36" creationId="{A0C2FC2B-D09C-CB89-C562-50190D2DABF4}"/>
          </ac:picMkLst>
        </pc:picChg>
        <pc:picChg chg="del">
          <ac:chgData name="Fazal, Bijan (LARC-E403)" userId="5c014546-b932-481d-8a39-ffd2b78a9a15" providerId="ADAL" clId="{790F5F1D-299D-4AA3-B06A-9896F98AEAD1}" dt="2025-09-22T20:36:59.025" v="8621" actId="478"/>
          <ac:picMkLst>
            <pc:docMk/>
            <pc:sldMk cId="2574731611" sldId="2147473614"/>
            <ac:picMk id="38" creationId="{878EB3AE-B0B5-88F9-44C6-FF5263790A7D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40" creationId="{D0029147-7C6E-2091-F432-F0CC22775849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43" creationId="{5EC733DB-5845-0F10-BEBC-D68A5BC5E525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44" creationId="{4DB3AEB3-F4E8-3CB4-1B19-F868FF861858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45" creationId="{89662CE0-61A8-3D54-133D-7BC9901540D3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46" creationId="{06EB5BFB-4BE8-6632-A1D3-CDB6D85E6718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47" creationId="{D00A54DA-1BC5-7067-5FDF-5955D279E7A9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49" creationId="{F8D00CA6-60CB-4EDA-1EFA-20B0731DBF7F}"/>
          </ac:picMkLst>
        </pc:picChg>
        <pc:picChg chg="del mod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50" creationId="{DDAADD97-2D46-8D6D-737A-F5A4A0F1119B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51" creationId="{DCE719F9-5DCC-70D9-2941-2EAE65A1D425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52" creationId="{5269245D-8E07-43A8-8B3F-3F135A9877F0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54" creationId="{785B5ACB-1253-5042-C923-87058934D7C9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56" creationId="{F39970FE-366A-A7AC-2E7F-12AB6C90979E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58" creationId="{EABD88C4-D73D-2855-EA2B-49CEDE5D2D8A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60" creationId="{BAE4E32D-4D19-7A59-2EC9-0541A476CACA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62" creationId="{2A2247C6-6CC4-DFFD-1E4E-8BCF679E17FB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64" creationId="{7B9C43CF-1FB5-5A97-3C5E-F3B400EB2350}"/>
          </ac:picMkLst>
        </pc:picChg>
        <pc:picChg chg="del">
          <ac:chgData name="Fazal, Bijan (LARC-E403)" userId="5c014546-b932-481d-8a39-ffd2b78a9a15" providerId="ADAL" clId="{790F5F1D-299D-4AA3-B06A-9896F98AEAD1}" dt="2025-09-22T20:36:55.994" v="8619" actId="478"/>
          <ac:picMkLst>
            <pc:docMk/>
            <pc:sldMk cId="2574731611" sldId="2147473614"/>
            <ac:picMk id="65" creationId="{E1B4AD8A-63F6-B864-ECF2-29C5B49E0769}"/>
          </ac:picMkLst>
        </pc:picChg>
        <pc:picChg chg="add mod">
          <ac:chgData name="Fazal, Bijan (LARC-E403)" userId="5c014546-b932-481d-8a39-ffd2b78a9a15" providerId="ADAL" clId="{790F5F1D-299D-4AA3-B06A-9896F98AEAD1}" dt="2025-09-22T21:54:42.297" v="9141" actId="1076"/>
          <ac:picMkLst>
            <pc:docMk/>
            <pc:sldMk cId="2574731611" sldId="2147473614"/>
            <ac:picMk id="74" creationId="{A6536686-316A-EC8A-392F-314F2BECFCEC}"/>
          </ac:picMkLst>
        </pc:picChg>
        <pc:picChg chg="add mod">
          <ac:chgData name="Fazal, Bijan (LARC-E403)" userId="5c014546-b932-481d-8a39-ffd2b78a9a15" providerId="ADAL" clId="{790F5F1D-299D-4AA3-B06A-9896F98AEAD1}" dt="2025-09-22T21:54:58.148" v="9145" actId="1076"/>
          <ac:picMkLst>
            <pc:docMk/>
            <pc:sldMk cId="2574731611" sldId="2147473614"/>
            <ac:picMk id="75" creationId="{45E9ACA6-DB68-52B0-5732-494376B46941}"/>
          </ac:picMkLst>
        </pc:picChg>
        <pc:picChg chg="add mod">
          <ac:chgData name="Fazal, Bijan (LARC-E403)" userId="5c014546-b932-481d-8a39-ffd2b78a9a15" providerId="ADAL" clId="{790F5F1D-299D-4AA3-B06A-9896F98AEAD1}" dt="2025-09-22T21:54:56.654" v="9144" actId="1076"/>
          <ac:picMkLst>
            <pc:docMk/>
            <pc:sldMk cId="2574731611" sldId="2147473614"/>
            <ac:picMk id="76" creationId="{11E9F061-7DB5-91B4-03BA-7A33EED25B33}"/>
          </ac:picMkLst>
        </pc:picChg>
        <pc:picChg chg="add mod">
          <ac:chgData name="Fazal, Bijan (LARC-E403)" userId="5c014546-b932-481d-8a39-ffd2b78a9a15" providerId="ADAL" clId="{790F5F1D-299D-4AA3-B06A-9896F98AEAD1}" dt="2025-09-22T21:54:44.483" v="9142" actId="1076"/>
          <ac:picMkLst>
            <pc:docMk/>
            <pc:sldMk cId="2574731611" sldId="2147473614"/>
            <ac:picMk id="77" creationId="{1CABCF92-0A3F-0C6E-7A72-4743FED44C16}"/>
          </ac:picMkLst>
        </pc:picChg>
        <pc:picChg chg="add mod">
          <ac:chgData name="Fazal, Bijan (LARC-E403)" userId="5c014546-b932-481d-8a39-ffd2b78a9a15" providerId="ADAL" clId="{790F5F1D-299D-4AA3-B06A-9896F98AEAD1}" dt="2025-09-22T21:57:08.528" v="9156" actId="1076"/>
          <ac:picMkLst>
            <pc:docMk/>
            <pc:sldMk cId="2574731611" sldId="2147473614"/>
            <ac:picMk id="78" creationId="{C4F9E23D-BB34-D614-D73D-12C998C26198}"/>
          </ac:picMkLst>
        </pc:picChg>
        <pc:picChg chg="add mod">
          <ac:chgData name="Fazal, Bijan (LARC-E403)" userId="5c014546-b932-481d-8a39-ffd2b78a9a15" providerId="ADAL" clId="{790F5F1D-299D-4AA3-B06A-9896F98AEAD1}" dt="2025-09-22T21:57:14.325" v="9157" actId="1076"/>
          <ac:picMkLst>
            <pc:docMk/>
            <pc:sldMk cId="2574731611" sldId="2147473614"/>
            <ac:picMk id="79" creationId="{E15AD530-AABB-1894-0DC5-345419E298F1}"/>
          </ac:picMkLst>
        </pc:picChg>
        <pc:picChg chg="add mod">
          <ac:chgData name="Fazal, Bijan (LARC-E403)" userId="5c014546-b932-481d-8a39-ffd2b78a9a15" providerId="ADAL" clId="{790F5F1D-299D-4AA3-B06A-9896F98AEAD1}" dt="2025-09-22T21:57:46.092" v="9161" actId="14100"/>
          <ac:picMkLst>
            <pc:docMk/>
            <pc:sldMk cId="2574731611" sldId="2147473614"/>
            <ac:picMk id="80" creationId="{63D704F8-3D6C-9BEB-6830-71D668C70EEC}"/>
          </ac:picMkLst>
        </pc:picChg>
        <pc:picChg chg="add mod">
          <ac:chgData name="Fazal, Bijan (LARC-E403)" userId="5c014546-b932-481d-8a39-ffd2b78a9a15" providerId="ADAL" clId="{790F5F1D-299D-4AA3-B06A-9896F98AEAD1}" dt="2025-09-22T22:01:15.853" v="9184" actId="1076"/>
          <ac:picMkLst>
            <pc:docMk/>
            <pc:sldMk cId="2574731611" sldId="2147473614"/>
            <ac:picMk id="82" creationId="{4AE086EF-1495-67E8-32D4-E5DF3784E432}"/>
          </ac:picMkLst>
        </pc:picChg>
        <pc:cxnChg chg="mod">
          <ac:chgData name="Fazal, Bijan (LARC-E403)" userId="5c014546-b932-481d-8a39-ffd2b78a9a15" providerId="ADAL" clId="{790F5F1D-299D-4AA3-B06A-9896F98AEAD1}" dt="2025-09-22T20:38:23.208" v="8628" actId="1076"/>
          <ac:cxnSpMkLst>
            <pc:docMk/>
            <pc:sldMk cId="2574731611" sldId="2147473614"/>
            <ac:cxnSpMk id="5" creationId="{827DE985-F669-573B-7FE4-FAFF5D1EE1DB}"/>
          </ac:cxnSpMkLst>
        </pc:cxnChg>
        <pc:cxnChg chg="add mod">
          <ac:chgData name="Fazal, Bijan (LARC-E403)" userId="5c014546-b932-481d-8a39-ffd2b78a9a15" providerId="ADAL" clId="{790F5F1D-299D-4AA3-B06A-9896F98AEAD1}" dt="2025-09-22T21:35:11.036" v="9104" actId="1076"/>
          <ac:cxnSpMkLst>
            <pc:docMk/>
            <pc:sldMk cId="2574731611" sldId="2147473614"/>
            <ac:cxnSpMk id="11" creationId="{052816D9-940D-650E-E5C2-BEF079662554}"/>
          </ac:cxnSpMkLst>
        </pc:cxnChg>
        <pc:cxnChg chg="mod">
          <ac:chgData name="Fazal, Bijan (LARC-E403)" userId="5c014546-b932-481d-8a39-ffd2b78a9a15" providerId="ADAL" clId="{790F5F1D-299D-4AA3-B06A-9896F98AEAD1}" dt="2025-09-22T20:46:31.009" v="8703" actId="1076"/>
          <ac:cxnSpMkLst>
            <pc:docMk/>
            <pc:sldMk cId="2574731611" sldId="2147473614"/>
            <ac:cxnSpMk id="16" creationId="{05AF46F7-912E-0A5C-8438-909DAE0402C9}"/>
          </ac:cxnSpMkLst>
        </pc:cxnChg>
        <pc:cxnChg chg="mod">
          <ac:chgData name="Fazal, Bijan (LARC-E403)" userId="5c014546-b932-481d-8a39-ffd2b78a9a15" providerId="ADAL" clId="{790F5F1D-299D-4AA3-B06A-9896F98AEAD1}" dt="2025-09-22T20:46:31.009" v="8703" actId="1076"/>
          <ac:cxnSpMkLst>
            <pc:docMk/>
            <pc:sldMk cId="2574731611" sldId="2147473614"/>
            <ac:cxnSpMk id="18" creationId="{613C33C6-6AD1-292E-7830-DFE2A2370A2A}"/>
          </ac:cxnSpMkLst>
        </pc:cxnChg>
        <pc:cxnChg chg="del mod">
          <ac:chgData name="Fazal, Bijan (LARC-E403)" userId="5c014546-b932-481d-8a39-ffd2b78a9a15" providerId="ADAL" clId="{790F5F1D-299D-4AA3-B06A-9896F98AEAD1}" dt="2025-09-22T20:41:42.710" v="8661" actId="478"/>
          <ac:cxnSpMkLst>
            <pc:docMk/>
            <pc:sldMk cId="2574731611" sldId="2147473614"/>
            <ac:cxnSpMk id="20" creationId="{058F87D8-67E5-627D-DA12-08CCCE5C59F7}"/>
          </ac:cxnSpMkLst>
        </pc:cxnChg>
        <pc:cxnChg chg="mod">
          <ac:chgData name="Fazal, Bijan (LARC-E403)" userId="5c014546-b932-481d-8a39-ffd2b78a9a15" providerId="ADAL" clId="{790F5F1D-299D-4AA3-B06A-9896F98AEAD1}" dt="2025-09-22T20:46:31.009" v="8703" actId="1076"/>
          <ac:cxnSpMkLst>
            <pc:docMk/>
            <pc:sldMk cId="2574731611" sldId="2147473614"/>
            <ac:cxnSpMk id="22" creationId="{C3FC4EB5-5600-F589-FD01-A0A49E97D1F4}"/>
          </ac:cxnSpMkLst>
        </pc:cxnChg>
        <pc:cxnChg chg="mod">
          <ac:chgData name="Fazal, Bijan (LARC-E403)" userId="5c014546-b932-481d-8a39-ffd2b78a9a15" providerId="ADAL" clId="{790F5F1D-299D-4AA3-B06A-9896F98AEAD1}" dt="2025-09-22T20:46:31.009" v="8703" actId="1076"/>
          <ac:cxnSpMkLst>
            <pc:docMk/>
            <pc:sldMk cId="2574731611" sldId="2147473614"/>
            <ac:cxnSpMk id="24" creationId="{2BF64651-A4F4-B2B2-23DD-09B9EBABA368}"/>
          </ac:cxnSpMkLst>
        </pc:cxnChg>
        <pc:cxnChg chg="del">
          <ac:chgData name="Fazal, Bijan (LARC-E403)" userId="5c014546-b932-481d-8a39-ffd2b78a9a15" providerId="ADAL" clId="{790F5F1D-299D-4AA3-B06A-9896F98AEAD1}" dt="2025-09-22T20:40:40.120" v="8657" actId="478"/>
          <ac:cxnSpMkLst>
            <pc:docMk/>
            <pc:sldMk cId="2574731611" sldId="2147473614"/>
            <ac:cxnSpMk id="26" creationId="{7C991FA2-FFD5-538F-2986-6B2F37557793}"/>
          </ac:cxnSpMkLst>
        </pc:cxnChg>
        <pc:cxnChg chg="mod">
          <ac:chgData name="Fazal, Bijan (LARC-E403)" userId="5c014546-b932-481d-8a39-ffd2b78a9a15" providerId="ADAL" clId="{790F5F1D-299D-4AA3-B06A-9896F98AEAD1}" dt="2025-09-22T20:47:02.756" v="8706" actId="1076"/>
          <ac:cxnSpMkLst>
            <pc:docMk/>
            <pc:sldMk cId="2574731611" sldId="2147473614"/>
            <ac:cxnSpMk id="28" creationId="{305C0120-03B1-955A-15BE-1A889D2928F1}"/>
          </ac:cxnSpMkLst>
        </pc:cxnChg>
        <pc:cxnChg chg="add del mod">
          <ac:chgData name="Fazal, Bijan (LARC-E403)" userId="5c014546-b932-481d-8a39-ffd2b78a9a15" providerId="ADAL" clId="{790F5F1D-299D-4AA3-B06A-9896F98AEAD1}" dt="2025-09-22T20:42:19.895" v="8667" actId="478"/>
          <ac:cxnSpMkLst>
            <pc:docMk/>
            <pc:sldMk cId="2574731611" sldId="2147473614"/>
            <ac:cxnSpMk id="31" creationId="{97CBC3FD-3664-8D0D-DB1B-EB946FBAD39B}"/>
          </ac:cxnSpMkLst>
        </pc:cxnChg>
        <pc:cxnChg chg="add mod">
          <ac:chgData name="Fazal, Bijan (LARC-E403)" userId="5c014546-b932-481d-8a39-ffd2b78a9a15" providerId="ADAL" clId="{790F5F1D-299D-4AA3-B06A-9896F98AEAD1}" dt="2025-09-22T20:46:31.009" v="8703" actId="1076"/>
          <ac:cxnSpMkLst>
            <pc:docMk/>
            <pc:sldMk cId="2574731611" sldId="2147473614"/>
            <ac:cxnSpMk id="53" creationId="{A227BF7D-8BCF-8206-2CE7-21C19B76F82B}"/>
          </ac:cxnSpMkLst>
        </pc:cxnChg>
        <pc:cxnChg chg="add mod">
          <ac:chgData name="Fazal, Bijan (LARC-E403)" userId="5c014546-b932-481d-8a39-ffd2b78a9a15" providerId="ADAL" clId="{790F5F1D-299D-4AA3-B06A-9896F98AEAD1}" dt="2025-09-22T20:46:31.009" v="8703" actId="1076"/>
          <ac:cxnSpMkLst>
            <pc:docMk/>
            <pc:sldMk cId="2574731611" sldId="2147473614"/>
            <ac:cxnSpMk id="57" creationId="{A92DE5C2-712B-7766-54AB-5ED86D0975B1}"/>
          </ac:cxnSpMkLst>
        </pc:cxnChg>
      </pc:sldChg>
      <pc:sldChg chg="del">
        <pc:chgData name="Fazal, Bijan (LARC-E403)" userId="5c014546-b932-481d-8a39-ffd2b78a9a15" providerId="ADAL" clId="{790F5F1D-299D-4AA3-B06A-9896F98AEAD1}" dt="2025-09-22T20:39:23.126" v="8637" actId="47"/>
        <pc:sldMkLst>
          <pc:docMk/>
          <pc:sldMk cId="2849008350" sldId="2147473615"/>
        </pc:sldMkLst>
      </pc:sldChg>
      <pc:sldChg chg="modSp mod">
        <pc:chgData name="Fazal, Bijan (LARC-E403)" userId="5c014546-b932-481d-8a39-ffd2b78a9a15" providerId="ADAL" clId="{790F5F1D-299D-4AA3-B06A-9896F98AEAD1}" dt="2025-09-30T17:14:42.508" v="19776" actId="1035"/>
        <pc:sldMkLst>
          <pc:docMk/>
          <pc:sldMk cId="1132438600" sldId="2147473616"/>
        </pc:sldMkLst>
        <pc:spChg chg="mod">
          <ac:chgData name="Fazal, Bijan (LARC-E403)" userId="5c014546-b932-481d-8a39-ffd2b78a9a15" providerId="ADAL" clId="{790F5F1D-299D-4AA3-B06A-9896F98AEAD1}" dt="2025-09-30T17:14:36.316" v="19770" actId="14100"/>
          <ac:spMkLst>
            <pc:docMk/>
            <pc:sldMk cId="1132438600" sldId="2147473616"/>
            <ac:spMk id="2" creationId="{9B258981-58E8-33E0-4267-5327B63A1957}"/>
          </ac:spMkLst>
        </pc:spChg>
        <pc:spChg chg="mod">
          <ac:chgData name="Fazal, Bijan (LARC-E403)" userId="5c014546-b932-481d-8a39-ffd2b78a9a15" providerId="ADAL" clId="{790F5F1D-299D-4AA3-B06A-9896F98AEAD1}" dt="2025-09-30T17:14:42.508" v="19776" actId="1035"/>
          <ac:spMkLst>
            <pc:docMk/>
            <pc:sldMk cId="1132438600" sldId="2147473616"/>
            <ac:spMk id="4" creationId="{834D725A-9BF3-40CC-7C9C-A86F9A9AF94E}"/>
          </ac:spMkLst>
        </pc:spChg>
      </pc:sldChg>
      <pc:sldChg chg="modSp add mod">
        <pc:chgData name="Fazal, Bijan (LARC-E403)" userId="5c014546-b932-481d-8a39-ffd2b78a9a15" providerId="ADAL" clId="{790F5F1D-299D-4AA3-B06A-9896F98AEAD1}" dt="2025-09-22T20:09:30.304" v="7331" actId="207"/>
        <pc:sldMkLst>
          <pc:docMk/>
          <pc:sldMk cId="1763299769" sldId="2147473618"/>
        </pc:sldMkLst>
        <pc:spChg chg="mod">
          <ac:chgData name="Fazal, Bijan (LARC-E403)" userId="5c014546-b932-481d-8a39-ffd2b78a9a15" providerId="ADAL" clId="{790F5F1D-299D-4AA3-B06A-9896F98AEAD1}" dt="2025-09-22T18:58:42.606" v="7027" actId="20577"/>
          <ac:spMkLst>
            <pc:docMk/>
            <pc:sldMk cId="1763299769" sldId="2147473618"/>
            <ac:spMk id="16" creationId="{6322996A-206F-0538-AEA2-278B39F2F7DF}"/>
          </ac:spMkLst>
        </pc:spChg>
        <pc:spChg chg="mod">
          <ac:chgData name="Fazal, Bijan (LARC-E403)" userId="5c014546-b932-481d-8a39-ffd2b78a9a15" providerId="ADAL" clId="{790F5F1D-299D-4AA3-B06A-9896F98AEAD1}" dt="2025-09-22T20:09:30.304" v="7331" actId="207"/>
          <ac:spMkLst>
            <pc:docMk/>
            <pc:sldMk cId="1763299769" sldId="2147473618"/>
            <ac:spMk id="22" creationId="{F850A7FE-ECAB-10FA-E571-86E5F0E31D98}"/>
          </ac:spMkLst>
        </pc:spChg>
        <pc:spChg chg="mod">
          <ac:chgData name="Fazal, Bijan (LARC-E403)" userId="5c014546-b932-481d-8a39-ffd2b78a9a15" providerId="ADAL" clId="{790F5F1D-299D-4AA3-B06A-9896F98AEAD1}" dt="2025-09-22T20:06:22.413" v="7316" actId="113"/>
          <ac:spMkLst>
            <pc:docMk/>
            <pc:sldMk cId="1763299769" sldId="2147473618"/>
            <ac:spMk id="34" creationId="{EBB7DE88-8780-F039-5FBF-DE3A49B89A23}"/>
          </ac:spMkLst>
        </pc:spChg>
        <pc:spChg chg="mod">
          <ac:chgData name="Fazal, Bijan (LARC-E403)" userId="5c014546-b932-481d-8a39-ffd2b78a9a15" providerId="ADAL" clId="{790F5F1D-299D-4AA3-B06A-9896F98AEAD1}" dt="2025-09-22T20:09:23.832" v="7330" actId="207"/>
          <ac:spMkLst>
            <pc:docMk/>
            <pc:sldMk cId="1763299769" sldId="2147473618"/>
            <ac:spMk id="64" creationId="{336F2E90-1A98-8279-428A-F30567AE5727}"/>
          </ac:spMkLst>
        </pc:spChg>
        <pc:spChg chg="mod">
          <ac:chgData name="Fazal, Bijan (LARC-E403)" userId="5c014546-b932-481d-8a39-ffd2b78a9a15" providerId="ADAL" clId="{790F5F1D-299D-4AA3-B06A-9896F98AEAD1}" dt="2025-09-22T18:58:46.296" v="7033" actId="20577"/>
          <ac:spMkLst>
            <pc:docMk/>
            <pc:sldMk cId="1763299769" sldId="2147473618"/>
            <ac:spMk id="66" creationId="{C37316BC-89E0-6DF0-4D82-D39BFCA30FA9}"/>
          </ac:spMkLst>
        </pc:spChg>
      </pc:sldChg>
      <pc:sldChg chg="addSp delSp modSp add del mod modShow">
        <pc:chgData name="Fazal, Bijan (LARC-E403)" userId="5c014546-b932-481d-8a39-ffd2b78a9a15" providerId="ADAL" clId="{790F5F1D-299D-4AA3-B06A-9896F98AEAD1}" dt="2025-09-24T14:13:28.671" v="11996" actId="47"/>
        <pc:sldMkLst>
          <pc:docMk/>
          <pc:sldMk cId="2972335582" sldId="2147473619"/>
        </pc:sldMkLst>
        <pc:spChg chg="mod">
          <ac:chgData name="Fazal, Bijan (LARC-E403)" userId="5c014546-b932-481d-8a39-ffd2b78a9a15" providerId="ADAL" clId="{790F5F1D-299D-4AA3-B06A-9896F98AEAD1}" dt="2025-09-22T20:34:21.871" v="8607"/>
          <ac:spMkLst>
            <pc:docMk/>
            <pc:sldMk cId="2972335582" sldId="2147473619"/>
            <ac:spMk id="3" creationId="{BC677C5A-FC02-78BF-8F67-ADA1FFFAC653}"/>
          </ac:spMkLst>
        </pc:spChg>
        <pc:spChg chg="mod topLvl">
          <ac:chgData name="Fazal, Bijan (LARC-E403)" userId="5c014546-b932-481d-8a39-ffd2b78a9a15" providerId="ADAL" clId="{790F5F1D-299D-4AA3-B06A-9896F98AEAD1}" dt="2025-09-24T14:05:13.774" v="11973" actId="164"/>
          <ac:spMkLst>
            <pc:docMk/>
            <pc:sldMk cId="2972335582" sldId="2147473619"/>
            <ac:spMk id="4" creationId="{EC073114-245C-45A0-B0D9-AB5EFD79F04A}"/>
          </ac:spMkLst>
        </pc:spChg>
        <pc:spChg chg="mod topLvl">
          <ac:chgData name="Fazal, Bijan (LARC-E403)" userId="5c014546-b932-481d-8a39-ffd2b78a9a15" providerId="ADAL" clId="{790F5F1D-299D-4AA3-B06A-9896F98AEAD1}" dt="2025-09-24T14:05:13.774" v="11973" actId="164"/>
          <ac:spMkLst>
            <pc:docMk/>
            <pc:sldMk cId="2972335582" sldId="2147473619"/>
            <ac:spMk id="5" creationId="{4095ECC0-9BEA-4DD1-A86B-092C3559A4A1}"/>
          </ac:spMkLst>
        </pc:spChg>
        <pc:spChg chg="mod">
          <ac:chgData name="Fazal, Bijan (LARC-E403)" userId="5c014546-b932-481d-8a39-ffd2b78a9a15" providerId="ADAL" clId="{790F5F1D-299D-4AA3-B06A-9896F98AEAD1}" dt="2025-09-24T14:05:13.774" v="11973" actId="164"/>
          <ac:spMkLst>
            <pc:docMk/>
            <pc:sldMk cId="2972335582" sldId="2147473619"/>
            <ac:spMk id="6" creationId="{BD6BFFAB-1ACA-B1AA-9627-ED28A4CBD919}"/>
          </ac:spMkLst>
        </pc:spChg>
        <pc:spChg chg="mod topLvl">
          <ac:chgData name="Fazal, Bijan (LARC-E403)" userId="5c014546-b932-481d-8a39-ffd2b78a9a15" providerId="ADAL" clId="{790F5F1D-299D-4AA3-B06A-9896F98AEAD1}" dt="2025-09-24T14:05:13.774" v="11973" actId="164"/>
          <ac:spMkLst>
            <pc:docMk/>
            <pc:sldMk cId="2972335582" sldId="2147473619"/>
            <ac:spMk id="7" creationId="{5D7DC819-9A80-4BAF-89B1-F99705EB181F}"/>
          </ac:spMkLst>
        </pc:spChg>
        <pc:spChg chg="mod topLvl">
          <ac:chgData name="Fazal, Bijan (LARC-E403)" userId="5c014546-b932-481d-8a39-ffd2b78a9a15" providerId="ADAL" clId="{790F5F1D-299D-4AA3-B06A-9896F98AEAD1}" dt="2025-09-24T14:05:13.774" v="11973" actId="164"/>
          <ac:spMkLst>
            <pc:docMk/>
            <pc:sldMk cId="2972335582" sldId="2147473619"/>
            <ac:spMk id="8" creationId="{66585A8B-9BCD-4561-A23F-645863D9A019}"/>
          </ac:spMkLst>
        </pc:spChg>
        <pc:spChg chg="mod topLvl">
          <ac:chgData name="Fazal, Bijan (LARC-E403)" userId="5c014546-b932-481d-8a39-ffd2b78a9a15" providerId="ADAL" clId="{790F5F1D-299D-4AA3-B06A-9896F98AEAD1}" dt="2025-09-24T14:05:13.774" v="11973" actId="164"/>
          <ac:spMkLst>
            <pc:docMk/>
            <pc:sldMk cId="2972335582" sldId="2147473619"/>
            <ac:spMk id="9" creationId="{2F87FB52-1821-21AC-7D5D-00A6C67EEC03}"/>
          </ac:spMkLst>
        </pc:spChg>
        <pc:spChg chg="mod topLvl">
          <ac:chgData name="Fazal, Bijan (LARC-E403)" userId="5c014546-b932-481d-8a39-ffd2b78a9a15" providerId="ADAL" clId="{790F5F1D-299D-4AA3-B06A-9896F98AEAD1}" dt="2025-09-24T14:05:13.774" v="11973" actId="164"/>
          <ac:spMkLst>
            <pc:docMk/>
            <pc:sldMk cId="2972335582" sldId="2147473619"/>
            <ac:spMk id="10" creationId="{7B437B5D-1F20-4802-A41C-9A382A5FFC65}"/>
          </ac:spMkLst>
        </pc:spChg>
        <pc:spChg chg="mod topLvl">
          <ac:chgData name="Fazal, Bijan (LARC-E403)" userId="5c014546-b932-481d-8a39-ffd2b78a9a15" providerId="ADAL" clId="{790F5F1D-299D-4AA3-B06A-9896F98AEAD1}" dt="2025-09-24T14:05:13.774" v="11973" actId="164"/>
          <ac:spMkLst>
            <pc:docMk/>
            <pc:sldMk cId="2972335582" sldId="2147473619"/>
            <ac:spMk id="11" creationId="{66D5655D-88DE-88BE-8F69-C347F2B5BA8A}"/>
          </ac:spMkLst>
        </pc:spChg>
        <pc:spChg chg="mod topLvl">
          <ac:chgData name="Fazal, Bijan (LARC-E403)" userId="5c014546-b932-481d-8a39-ffd2b78a9a15" providerId="ADAL" clId="{790F5F1D-299D-4AA3-B06A-9896F98AEAD1}" dt="2025-09-24T14:05:13.774" v="11973" actId="164"/>
          <ac:spMkLst>
            <pc:docMk/>
            <pc:sldMk cId="2972335582" sldId="2147473619"/>
            <ac:spMk id="12" creationId="{C0FC6F5F-15C9-4405-B4BB-79031C8B3581}"/>
          </ac:spMkLst>
        </pc:spChg>
        <pc:spChg chg="mod topLvl">
          <ac:chgData name="Fazal, Bijan (LARC-E403)" userId="5c014546-b932-481d-8a39-ffd2b78a9a15" providerId="ADAL" clId="{790F5F1D-299D-4AA3-B06A-9896F98AEAD1}" dt="2025-09-24T14:05:13.774" v="11973" actId="164"/>
          <ac:spMkLst>
            <pc:docMk/>
            <pc:sldMk cId="2972335582" sldId="2147473619"/>
            <ac:spMk id="13" creationId="{32CF6D9B-0730-488A-80C1-9C240B37F51A}"/>
          </ac:spMkLst>
        </pc:spChg>
        <pc:spChg chg="mod topLvl">
          <ac:chgData name="Fazal, Bijan (LARC-E403)" userId="5c014546-b932-481d-8a39-ffd2b78a9a15" providerId="ADAL" clId="{790F5F1D-299D-4AA3-B06A-9896F98AEAD1}" dt="2025-09-24T14:05:13.774" v="11973" actId="164"/>
          <ac:spMkLst>
            <pc:docMk/>
            <pc:sldMk cId="2972335582" sldId="2147473619"/>
            <ac:spMk id="14" creationId="{10768CD7-61AF-4E7E-80AC-3AA01FA0D7F6}"/>
          </ac:spMkLst>
        </pc:spChg>
        <pc:spChg chg="mod topLvl">
          <ac:chgData name="Fazal, Bijan (LARC-E403)" userId="5c014546-b932-481d-8a39-ffd2b78a9a15" providerId="ADAL" clId="{790F5F1D-299D-4AA3-B06A-9896F98AEAD1}" dt="2025-09-24T14:05:13.774" v="11973" actId="164"/>
          <ac:spMkLst>
            <pc:docMk/>
            <pc:sldMk cId="2972335582" sldId="2147473619"/>
            <ac:spMk id="16" creationId="{BB285803-FD98-40CE-9639-A75E206A8280}"/>
          </ac:spMkLst>
        </pc:spChg>
        <pc:spChg chg="mod topLvl">
          <ac:chgData name="Fazal, Bijan (LARC-E403)" userId="5c014546-b932-481d-8a39-ffd2b78a9a15" providerId="ADAL" clId="{790F5F1D-299D-4AA3-B06A-9896F98AEAD1}" dt="2025-09-24T14:05:13.774" v="11973" actId="164"/>
          <ac:spMkLst>
            <pc:docMk/>
            <pc:sldMk cId="2972335582" sldId="2147473619"/>
            <ac:spMk id="17" creationId="{8FBC7C4C-4FE7-49A3-4C5A-1A56E7CB5F79}"/>
          </ac:spMkLst>
        </pc:spChg>
        <pc:spChg chg="mod topLvl">
          <ac:chgData name="Fazal, Bijan (LARC-E403)" userId="5c014546-b932-481d-8a39-ffd2b78a9a15" providerId="ADAL" clId="{790F5F1D-299D-4AA3-B06A-9896F98AEAD1}" dt="2025-09-24T14:05:13.774" v="11973" actId="164"/>
          <ac:spMkLst>
            <pc:docMk/>
            <pc:sldMk cId="2972335582" sldId="2147473619"/>
            <ac:spMk id="18" creationId="{95C2F03E-3EBD-0CF5-4AE1-7BC47713C49A}"/>
          </ac:spMkLst>
        </pc:spChg>
        <pc:spChg chg="mod topLvl">
          <ac:chgData name="Fazal, Bijan (LARC-E403)" userId="5c014546-b932-481d-8a39-ffd2b78a9a15" providerId="ADAL" clId="{790F5F1D-299D-4AA3-B06A-9896F98AEAD1}" dt="2025-09-24T14:05:13.774" v="11973" actId="164"/>
          <ac:spMkLst>
            <pc:docMk/>
            <pc:sldMk cId="2972335582" sldId="2147473619"/>
            <ac:spMk id="19" creationId="{79CC6372-377D-FBE2-BECB-F4B10C99FAAD}"/>
          </ac:spMkLst>
        </pc:spChg>
        <pc:spChg chg="mod topLvl">
          <ac:chgData name="Fazal, Bijan (LARC-E403)" userId="5c014546-b932-481d-8a39-ffd2b78a9a15" providerId="ADAL" clId="{790F5F1D-299D-4AA3-B06A-9896F98AEAD1}" dt="2025-09-24T14:05:13.774" v="11973" actId="164"/>
          <ac:spMkLst>
            <pc:docMk/>
            <pc:sldMk cId="2972335582" sldId="2147473619"/>
            <ac:spMk id="20" creationId="{9A64F6F6-A5FC-720E-297C-5A7FE75A026F}"/>
          </ac:spMkLst>
        </pc:spChg>
        <pc:spChg chg="mod topLvl">
          <ac:chgData name="Fazal, Bijan (LARC-E403)" userId="5c014546-b932-481d-8a39-ffd2b78a9a15" providerId="ADAL" clId="{790F5F1D-299D-4AA3-B06A-9896F98AEAD1}" dt="2025-09-24T14:05:13.774" v="11973" actId="164"/>
          <ac:spMkLst>
            <pc:docMk/>
            <pc:sldMk cId="2972335582" sldId="2147473619"/>
            <ac:spMk id="21" creationId="{126D28C2-5DFB-DA44-979E-F1444E10FF00}"/>
          </ac:spMkLst>
        </pc:spChg>
        <pc:grpChg chg="add del mod">
          <ac:chgData name="Fazal, Bijan (LARC-E403)" userId="5c014546-b932-481d-8a39-ffd2b78a9a15" providerId="ADAL" clId="{790F5F1D-299D-4AA3-B06A-9896F98AEAD1}" dt="2025-09-24T14:04:29.991" v="11969" actId="165"/>
          <ac:grpSpMkLst>
            <pc:docMk/>
            <pc:sldMk cId="2972335582" sldId="2147473619"/>
            <ac:grpSpMk id="22" creationId="{956F61DA-9DF5-71C0-66FA-93898491353A}"/>
          </ac:grpSpMkLst>
        </pc:grpChg>
        <pc:grpChg chg="add mod">
          <ac:chgData name="Fazal, Bijan (LARC-E403)" userId="5c014546-b932-481d-8a39-ffd2b78a9a15" providerId="ADAL" clId="{790F5F1D-299D-4AA3-B06A-9896F98AEAD1}" dt="2025-09-24T14:05:13.774" v="11973" actId="164"/>
          <ac:grpSpMkLst>
            <pc:docMk/>
            <pc:sldMk cId="2972335582" sldId="2147473619"/>
            <ac:grpSpMk id="23" creationId="{530B9BB4-5AED-77DF-5A44-D8DD3F118632}"/>
          </ac:grpSpMkLst>
        </pc:grpChg>
      </pc:sldChg>
      <pc:sldChg chg="addSp delSp modSp add mod">
        <pc:chgData name="Fazal, Bijan (LARC-E403)" userId="5c014546-b932-481d-8a39-ffd2b78a9a15" providerId="ADAL" clId="{790F5F1D-299D-4AA3-B06A-9896F98AEAD1}" dt="2025-09-25T13:32:42.737" v="13148" actId="1038"/>
        <pc:sldMkLst>
          <pc:docMk/>
          <pc:sldMk cId="1894951094" sldId="2147473620"/>
        </pc:sldMkLst>
        <pc:spChg chg="del mod">
          <ac:chgData name="Fazal, Bijan (LARC-E403)" userId="5c014546-b932-481d-8a39-ffd2b78a9a15" providerId="ADAL" clId="{790F5F1D-299D-4AA3-B06A-9896F98AEAD1}" dt="2025-09-23T21:02:45.153" v="11467" actId="478"/>
          <ac:spMkLst>
            <pc:docMk/>
            <pc:sldMk cId="1894951094" sldId="2147473620"/>
            <ac:spMk id="2" creationId="{058125D2-E523-8660-B5BC-6CBFD508C4C4}"/>
          </ac:spMkLst>
        </pc:spChg>
        <pc:spChg chg="add del mod">
          <ac:chgData name="Fazal, Bijan (LARC-E403)" userId="5c014546-b932-481d-8a39-ffd2b78a9a15" providerId="ADAL" clId="{790F5F1D-299D-4AA3-B06A-9896F98AEAD1}" dt="2025-09-24T20:34:32.782" v="12396" actId="478"/>
          <ac:spMkLst>
            <pc:docMk/>
            <pc:sldMk cId="1894951094" sldId="2147473620"/>
            <ac:spMk id="2" creationId="{0BE43448-2A0B-0649-FA68-ABF7F35FA7C1}"/>
          </ac:spMkLst>
        </pc:spChg>
        <pc:spChg chg="mod">
          <ac:chgData name="Fazal, Bijan (LARC-E403)" userId="5c014546-b932-481d-8a39-ffd2b78a9a15" providerId="ADAL" clId="{790F5F1D-299D-4AA3-B06A-9896F98AEAD1}" dt="2025-09-23T21:10:07.105" v="11512" actId="1036"/>
          <ac:spMkLst>
            <pc:docMk/>
            <pc:sldMk cId="1894951094" sldId="2147473620"/>
            <ac:spMk id="4" creationId="{ADC6DEC7-ACF2-182D-3F9D-C41129F9F67F}"/>
          </ac:spMkLst>
        </pc:spChg>
        <pc:spChg chg="add del mod">
          <ac:chgData name="Fazal, Bijan (LARC-E403)" userId="5c014546-b932-481d-8a39-ffd2b78a9a15" providerId="ADAL" clId="{790F5F1D-299D-4AA3-B06A-9896F98AEAD1}" dt="2025-09-23T20:08:57.773" v="11212" actId="478"/>
          <ac:spMkLst>
            <pc:docMk/>
            <pc:sldMk cId="1894951094" sldId="2147473620"/>
            <ac:spMk id="6" creationId="{17E5E1D5-D906-3D73-C0C9-C06DEE434F19}"/>
          </ac:spMkLst>
        </pc:spChg>
        <pc:spChg chg="add mod ord">
          <ac:chgData name="Fazal, Bijan (LARC-E403)" userId="5c014546-b932-481d-8a39-ffd2b78a9a15" providerId="ADAL" clId="{790F5F1D-299D-4AA3-B06A-9896F98AEAD1}" dt="2025-09-23T22:00:53.758" v="11778" actId="14100"/>
          <ac:spMkLst>
            <pc:docMk/>
            <pc:sldMk cId="1894951094" sldId="2147473620"/>
            <ac:spMk id="7" creationId="{9B97911F-5470-6C50-F124-35F9545CBC29}"/>
          </ac:spMkLst>
        </pc:spChg>
        <pc:spChg chg="add del mod">
          <ac:chgData name="Fazal, Bijan (LARC-E403)" userId="5c014546-b932-481d-8a39-ffd2b78a9a15" providerId="ADAL" clId="{790F5F1D-299D-4AA3-B06A-9896F98AEAD1}" dt="2025-09-24T20:35:42.232" v="12405" actId="478"/>
          <ac:spMkLst>
            <pc:docMk/>
            <pc:sldMk cId="1894951094" sldId="2147473620"/>
            <ac:spMk id="8" creationId="{0C6AD249-5A5D-8D0C-848C-CBF9C1879671}"/>
          </ac:spMkLst>
        </pc:spChg>
        <pc:spChg chg="add mod ord">
          <ac:chgData name="Fazal, Bijan (LARC-E403)" userId="5c014546-b932-481d-8a39-ffd2b78a9a15" providerId="ADAL" clId="{790F5F1D-299D-4AA3-B06A-9896F98AEAD1}" dt="2025-09-23T22:00:56.760" v="11779" actId="14100"/>
          <ac:spMkLst>
            <pc:docMk/>
            <pc:sldMk cId="1894951094" sldId="2147473620"/>
            <ac:spMk id="9" creationId="{5A5553FF-F647-C104-2167-44062332B34B}"/>
          </ac:spMkLst>
        </pc:spChg>
        <pc:spChg chg="del mod">
          <ac:chgData name="Fazal, Bijan (LARC-E403)" userId="5c014546-b932-481d-8a39-ffd2b78a9a15" providerId="ADAL" clId="{790F5F1D-299D-4AA3-B06A-9896F98AEAD1}" dt="2025-09-23T21:02:46.617" v="11468" actId="478"/>
          <ac:spMkLst>
            <pc:docMk/>
            <pc:sldMk cId="1894951094" sldId="2147473620"/>
            <ac:spMk id="10" creationId="{354469AC-54AD-CC33-8371-2BA9EB4B9E22}"/>
          </ac:spMkLst>
        </pc:spChg>
        <pc:spChg chg="add del mod">
          <ac:chgData name="Fazal, Bijan (LARC-E403)" userId="5c014546-b932-481d-8a39-ffd2b78a9a15" providerId="ADAL" clId="{790F5F1D-299D-4AA3-B06A-9896F98AEAD1}" dt="2025-09-24T20:35:45.966" v="12408" actId="478"/>
          <ac:spMkLst>
            <pc:docMk/>
            <pc:sldMk cId="1894951094" sldId="2147473620"/>
            <ac:spMk id="11" creationId="{F886CEC2-7F8A-21FB-49E0-7277932C4D41}"/>
          </ac:spMkLst>
        </pc:spChg>
        <pc:spChg chg="mod ord">
          <ac:chgData name="Fazal, Bijan (LARC-E403)" userId="5c014546-b932-481d-8a39-ffd2b78a9a15" providerId="ADAL" clId="{790F5F1D-299D-4AA3-B06A-9896F98AEAD1}" dt="2025-09-24T19:06:41.834" v="12275" actId="1035"/>
          <ac:spMkLst>
            <pc:docMk/>
            <pc:sldMk cId="1894951094" sldId="2147473620"/>
            <ac:spMk id="12" creationId="{DC58BD3F-6907-A267-59E1-049661EC99F2}"/>
          </ac:spMkLst>
        </pc:spChg>
        <pc:spChg chg="mod">
          <ac:chgData name="Fazal, Bijan (LARC-E403)" userId="5c014546-b932-481d-8a39-ffd2b78a9a15" providerId="ADAL" clId="{790F5F1D-299D-4AA3-B06A-9896F98AEAD1}" dt="2025-09-23T20:38:04.669" v="11324" actId="14100"/>
          <ac:spMkLst>
            <pc:docMk/>
            <pc:sldMk cId="1894951094" sldId="2147473620"/>
            <ac:spMk id="13" creationId="{7CEE58B0-B197-4C3A-7486-2F2EE2917D54}"/>
          </ac:spMkLst>
        </pc:spChg>
        <pc:spChg chg="mod">
          <ac:chgData name="Fazal, Bijan (LARC-E403)" userId="5c014546-b932-481d-8a39-ffd2b78a9a15" providerId="ADAL" clId="{790F5F1D-299D-4AA3-B06A-9896F98AEAD1}" dt="2025-09-23T21:10:07.105" v="11512" actId="1036"/>
          <ac:spMkLst>
            <pc:docMk/>
            <pc:sldMk cId="1894951094" sldId="2147473620"/>
            <ac:spMk id="14" creationId="{C82C6255-C539-FC7F-C1DE-0B4AE5357EDC}"/>
          </ac:spMkLst>
        </pc:spChg>
        <pc:spChg chg="mod">
          <ac:chgData name="Fazal, Bijan (LARC-E403)" userId="5c014546-b932-481d-8a39-ffd2b78a9a15" providerId="ADAL" clId="{790F5F1D-299D-4AA3-B06A-9896F98AEAD1}" dt="2025-09-23T21:10:07.105" v="11512" actId="1036"/>
          <ac:spMkLst>
            <pc:docMk/>
            <pc:sldMk cId="1894951094" sldId="2147473620"/>
            <ac:spMk id="15" creationId="{C8E681C7-DD85-9606-5A3E-E7F54CBFFA1B}"/>
          </ac:spMkLst>
        </pc:spChg>
        <pc:spChg chg="mod">
          <ac:chgData name="Fazal, Bijan (LARC-E403)" userId="5c014546-b932-481d-8a39-ffd2b78a9a15" providerId="ADAL" clId="{790F5F1D-299D-4AA3-B06A-9896F98AEAD1}" dt="2025-09-23T21:10:07.105" v="11512" actId="1036"/>
          <ac:spMkLst>
            <pc:docMk/>
            <pc:sldMk cId="1894951094" sldId="2147473620"/>
            <ac:spMk id="17" creationId="{FCEE8348-7826-2BFF-CC6A-83DE30F51F44}"/>
          </ac:spMkLst>
        </pc:spChg>
        <pc:spChg chg="add mod ord">
          <ac:chgData name="Fazal, Bijan (LARC-E403)" userId="5c014546-b932-481d-8a39-ffd2b78a9a15" providerId="ADAL" clId="{790F5F1D-299D-4AA3-B06A-9896F98AEAD1}" dt="2025-09-23T22:00:59.540" v="11780" actId="14100"/>
          <ac:spMkLst>
            <pc:docMk/>
            <pc:sldMk cId="1894951094" sldId="2147473620"/>
            <ac:spMk id="19" creationId="{28528FC8-7D9C-7251-318E-20E0B6F4B1E2}"/>
          </ac:spMkLst>
        </pc:spChg>
        <pc:spChg chg="add mod ord">
          <ac:chgData name="Fazal, Bijan (LARC-E403)" userId="5c014546-b932-481d-8a39-ffd2b78a9a15" providerId="ADAL" clId="{790F5F1D-299D-4AA3-B06A-9896F98AEAD1}" dt="2025-09-23T22:01:01.950" v="11781" actId="14100"/>
          <ac:spMkLst>
            <pc:docMk/>
            <pc:sldMk cId="1894951094" sldId="2147473620"/>
            <ac:spMk id="20" creationId="{A3C3EE89-0E0D-FEF5-9D3F-4B999EC0AB38}"/>
          </ac:spMkLst>
        </pc:spChg>
        <pc:spChg chg="mod">
          <ac:chgData name="Fazal, Bijan (LARC-E403)" userId="5c014546-b932-481d-8a39-ffd2b78a9a15" providerId="ADAL" clId="{790F5F1D-299D-4AA3-B06A-9896F98AEAD1}" dt="2025-09-23T21:10:07.105" v="11512" actId="1036"/>
          <ac:spMkLst>
            <pc:docMk/>
            <pc:sldMk cId="1894951094" sldId="2147473620"/>
            <ac:spMk id="21" creationId="{C6680450-E58C-4F64-CDB5-AB901FC2ACDA}"/>
          </ac:spMkLst>
        </pc:spChg>
        <pc:spChg chg="mod">
          <ac:chgData name="Fazal, Bijan (LARC-E403)" userId="5c014546-b932-481d-8a39-ffd2b78a9a15" providerId="ADAL" clId="{790F5F1D-299D-4AA3-B06A-9896F98AEAD1}" dt="2025-09-23T21:10:07.105" v="11512" actId="1036"/>
          <ac:spMkLst>
            <pc:docMk/>
            <pc:sldMk cId="1894951094" sldId="2147473620"/>
            <ac:spMk id="23" creationId="{98B7F49C-DB0B-89E0-B35B-51082396C73A}"/>
          </ac:spMkLst>
        </pc:spChg>
        <pc:spChg chg="mod">
          <ac:chgData name="Fazal, Bijan (LARC-E403)" userId="5c014546-b932-481d-8a39-ffd2b78a9a15" providerId="ADAL" clId="{790F5F1D-299D-4AA3-B06A-9896F98AEAD1}" dt="2025-09-23T22:05:49.795" v="11818" actId="14100"/>
          <ac:spMkLst>
            <pc:docMk/>
            <pc:sldMk cId="1894951094" sldId="2147473620"/>
            <ac:spMk id="30" creationId="{A515BCAB-CB45-1C65-F73D-F33C6B779335}"/>
          </ac:spMkLst>
        </pc:spChg>
        <pc:spChg chg="add mod">
          <ac:chgData name="Fazal, Bijan (LARC-E403)" userId="5c014546-b932-481d-8a39-ffd2b78a9a15" providerId="ADAL" clId="{790F5F1D-299D-4AA3-B06A-9896F98AEAD1}" dt="2025-09-23T21:09:50.066" v="11510" actId="1036"/>
          <ac:spMkLst>
            <pc:docMk/>
            <pc:sldMk cId="1894951094" sldId="2147473620"/>
            <ac:spMk id="50" creationId="{71D57531-980B-13EF-2787-516696B8B008}"/>
          </ac:spMkLst>
        </pc:spChg>
        <pc:spChg chg="add mod">
          <ac:chgData name="Fazal, Bijan (LARC-E403)" userId="5c014546-b932-481d-8a39-ffd2b78a9a15" providerId="ADAL" clId="{790F5F1D-299D-4AA3-B06A-9896F98AEAD1}" dt="2025-09-23T21:09:50.066" v="11510" actId="1036"/>
          <ac:spMkLst>
            <pc:docMk/>
            <pc:sldMk cId="1894951094" sldId="2147473620"/>
            <ac:spMk id="51" creationId="{82D7E018-829F-637D-F03C-037F518087E3}"/>
          </ac:spMkLst>
        </pc:spChg>
        <pc:spChg chg="mod">
          <ac:chgData name="Fazal, Bijan (LARC-E403)" userId="5c014546-b932-481d-8a39-ffd2b78a9a15" providerId="ADAL" clId="{790F5F1D-299D-4AA3-B06A-9896F98AEAD1}" dt="2025-09-23T21:10:07.105" v="11512" actId="1036"/>
          <ac:spMkLst>
            <pc:docMk/>
            <pc:sldMk cId="1894951094" sldId="2147473620"/>
            <ac:spMk id="55" creationId="{DB732F76-9BBB-EBBD-D952-8BE9743FF025}"/>
          </ac:spMkLst>
        </pc:spChg>
        <pc:spChg chg="mod">
          <ac:chgData name="Fazal, Bijan (LARC-E403)" userId="5c014546-b932-481d-8a39-ffd2b78a9a15" providerId="ADAL" clId="{790F5F1D-299D-4AA3-B06A-9896F98AEAD1}" dt="2025-09-23T21:10:07.105" v="11512" actId="1036"/>
          <ac:spMkLst>
            <pc:docMk/>
            <pc:sldMk cId="1894951094" sldId="2147473620"/>
            <ac:spMk id="59" creationId="{A17F263F-C396-89BB-881D-4AC3C06063A5}"/>
          </ac:spMkLst>
        </pc:spChg>
        <pc:spChg chg="mod">
          <ac:chgData name="Fazal, Bijan (LARC-E403)" userId="5c014546-b932-481d-8a39-ffd2b78a9a15" providerId="ADAL" clId="{790F5F1D-299D-4AA3-B06A-9896F98AEAD1}" dt="2025-09-23T20:36:21.656" v="11315" actId="208"/>
          <ac:spMkLst>
            <pc:docMk/>
            <pc:sldMk cId="1894951094" sldId="2147473620"/>
            <ac:spMk id="61" creationId="{7A434520-88DF-AB53-0FCB-F86E717D5182}"/>
          </ac:spMkLst>
        </pc:spChg>
        <pc:spChg chg="mod">
          <ac:chgData name="Fazal, Bijan (LARC-E403)" userId="5c014546-b932-481d-8a39-ffd2b78a9a15" providerId="ADAL" clId="{790F5F1D-299D-4AA3-B06A-9896F98AEAD1}" dt="2025-09-23T20:38:44.485" v="11328" actId="14100"/>
          <ac:spMkLst>
            <pc:docMk/>
            <pc:sldMk cId="1894951094" sldId="2147473620"/>
            <ac:spMk id="63" creationId="{6276349F-F19B-0E44-593D-EB7D92D8B4C8}"/>
          </ac:spMkLst>
        </pc:spChg>
        <pc:spChg chg="mod">
          <ac:chgData name="Fazal, Bijan (LARC-E403)" userId="5c014546-b932-481d-8a39-ffd2b78a9a15" providerId="ADAL" clId="{790F5F1D-299D-4AA3-B06A-9896F98AEAD1}" dt="2025-09-23T20:38:48.208" v="11329" actId="14100"/>
          <ac:spMkLst>
            <pc:docMk/>
            <pc:sldMk cId="1894951094" sldId="2147473620"/>
            <ac:spMk id="66" creationId="{27698223-66AD-B8A8-A4A1-CF774F93E082}"/>
          </ac:spMkLst>
        </pc:spChg>
        <pc:spChg chg="mod">
          <ac:chgData name="Fazal, Bijan (LARC-E403)" userId="5c014546-b932-481d-8a39-ffd2b78a9a15" providerId="ADAL" clId="{790F5F1D-299D-4AA3-B06A-9896F98AEAD1}" dt="2025-09-23T20:38:51.648" v="11330" actId="14100"/>
          <ac:spMkLst>
            <pc:docMk/>
            <pc:sldMk cId="1894951094" sldId="2147473620"/>
            <ac:spMk id="69" creationId="{DAFAFD2A-52E4-AFB5-DA0D-ABE581C1DF8B}"/>
          </ac:spMkLst>
        </pc:spChg>
        <pc:spChg chg="mod">
          <ac:chgData name="Fazal, Bijan (LARC-E403)" userId="5c014546-b932-481d-8a39-ffd2b78a9a15" providerId="ADAL" clId="{790F5F1D-299D-4AA3-B06A-9896F98AEAD1}" dt="2025-09-23T20:38:59.203" v="11331" actId="14100"/>
          <ac:spMkLst>
            <pc:docMk/>
            <pc:sldMk cId="1894951094" sldId="2147473620"/>
            <ac:spMk id="70" creationId="{1B148134-C74F-AA7B-44F2-520CAD9B1D4F}"/>
          </ac:spMkLst>
        </pc:spChg>
        <pc:spChg chg="mod">
          <ac:chgData name="Fazal, Bijan (LARC-E403)" userId="5c014546-b932-481d-8a39-ffd2b78a9a15" providerId="ADAL" clId="{790F5F1D-299D-4AA3-B06A-9896F98AEAD1}" dt="2025-09-23T20:40:30.772" v="11343" actId="1076"/>
          <ac:spMkLst>
            <pc:docMk/>
            <pc:sldMk cId="1894951094" sldId="2147473620"/>
            <ac:spMk id="71" creationId="{8C9BE7CD-192B-725C-35E0-0C220661AFB1}"/>
          </ac:spMkLst>
        </pc:spChg>
        <pc:spChg chg="mod">
          <ac:chgData name="Fazal, Bijan (LARC-E403)" userId="5c014546-b932-481d-8a39-ffd2b78a9a15" providerId="ADAL" clId="{790F5F1D-299D-4AA3-B06A-9896F98AEAD1}" dt="2025-09-23T20:40:55.018" v="11344" actId="14100"/>
          <ac:spMkLst>
            <pc:docMk/>
            <pc:sldMk cId="1894951094" sldId="2147473620"/>
            <ac:spMk id="72" creationId="{985E5A6D-1ABD-9BC1-1DEC-0074F9E99500}"/>
          </ac:spMkLst>
        </pc:spChg>
        <pc:spChg chg="mod">
          <ac:chgData name="Fazal, Bijan (LARC-E403)" userId="5c014546-b932-481d-8a39-ffd2b78a9a15" providerId="ADAL" clId="{790F5F1D-299D-4AA3-B06A-9896F98AEAD1}" dt="2025-09-23T20:40:04.588" v="11341" actId="20577"/>
          <ac:spMkLst>
            <pc:docMk/>
            <pc:sldMk cId="1894951094" sldId="2147473620"/>
            <ac:spMk id="73" creationId="{122BE984-FB4D-AEE5-CAF2-06185184B6D4}"/>
          </ac:spMkLst>
        </pc:spChg>
        <pc:spChg chg="add del mod ord">
          <ac:chgData name="Fazal, Bijan (LARC-E403)" userId="5c014546-b932-481d-8a39-ffd2b78a9a15" providerId="ADAL" clId="{790F5F1D-299D-4AA3-B06A-9896F98AEAD1}" dt="2025-09-23T15:40:39.202" v="9884" actId="478"/>
          <ac:spMkLst>
            <pc:docMk/>
            <pc:sldMk cId="1894951094" sldId="2147473620"/>
            <ac:spMk id="81" creationId="{263CF25A-66A9-0BC0-FF8A-55D9C13B9CA4}"/>
          </ac:spMkLst>
        </pc:spChg>
        <pc:grpChg chg="del mod">
          <ac:chgData name="Fazal, Bijan (LARC-E403)" userId="5c014546-b932-481d-8a39-ffd2b78a9a15" providerId="ADAL" clId="{790F5F1D-299D-4AA3-B06A-9896F98AEAD1}" dt="2025-09-23T22:07:04.384" v="11835" actId="165"/>
          <ac:grpSpMkLst>
            <pc:docMk/>
            <pc:sldMk cId="1894951094" sldId="2147473620"/>
            <ac:grpSpMk id="42" creationId="{C407FBEA-D839-E743-AC4F-E1D2ED4BF2DF}"/>
          </ac:grpSpMkLst>
        </pc:grpChg>
        <pc:grpChg chg="add mod">
          <ac:chgData name="Fazal, Bijan (LARC-E403)" userId="5c014546-b932-481d-8a39-ffd2b78a9a15" providerId="ADAL" clId="{790F5F1D-299D-4AA3-B06A-9896F98AEAD1}" dt="2025-09-23T22:07:50.538" v="11841" actId="1076"/>
          <ac:grpSpMkLst>
            <pc:docMk/>
            <pc:sldMk cId="1894951094" sldId="2147473620"/>
            <ac:grpSpMk id="129" creationId="{E9AD1B1E-859B-AC06-32DE-7845729B2605}"/>
          </ac:grpSpMkLst>
        </pc:grpChg>
        <pc:picChg chg="add del mod">
          <ac:chgData name="Fazal, Bijan (LARC-E403)" userId="5c014546-b932-481d-8a39-ffd2b78a9a15" providerId="ADAL" clId="{790F5F1D-299D-4AA3-B06A-9896F98AEAD1}" dt="2025-09-23T15:41:59.581" v="9892" actId="478"/>
          <ac:picMkLst>
            <pc:docMk/>
            <pc:sldMk cId="1894951094" sldId="2147473620"/>
            <ac:picMk id="6" creationId="{261E516C-6902-18B1-7C90-1A473BC971B7}"/>
          </ac:picMkLst>
        </pc:picChg>
        <pc:picChg chg="add mod">
          <ac:chgData name="Fazal, Bijan (LARC-E403)" userId="5c014546-b932-481d-8a39-ffd2b78a9a15" providerId="ADAL" clId="{790F5F1D-299D-4AA3-B06A-9896F98AEAD1}" dt="2025-09-24T14:36:38.681" v="12174" actId="1076"/>
          <ac:picMkLst>
            <pc:docMk/>
            <pc:sldMk cId="1894951094" sldId="2147473620"/>
            <ac:picMk id="6" creationId="{C041588E-D720-378C-3FE3-CA2E7954B351}"/>
          </ac:picMkLst>
        </pc:picChg>
        <pc:picChg chg="add del mod">
          <ac:chgData name="Fazal, Bijan (LARC-E403)" userId="5c014546-b932-481d-8a39-ffd2b78a9a15" providerId="ADAL" clId="{790F5F1D-299D-4AA3-B06A-9896F98AEAD1}" dt="2025-09-23T15:41:59.581" v="9892" actId="478"/>
          <ac:picMkLst>
            <pc:docMk/>
            <pc:sldMk cId="1894951094" sldId="2147473620"/>
            <ac:picMk id="7" creationId="{AEB96F57-B945-CB16-83D0-386C4FFC365D}"/>
          </ac:picMkLst>
        </pc:picChg>
        <pc:picChg chg="add mod">
          <ac:chgData name="Fazal, Bijan (LARC-E403)" userId="5c014546-b932-481d-8a39-ffd2b78a9a15" providerId="ADAL" clId="{790F5F1D-299D-4AA3-B06A-9896F98AEAD1}" dt="2025-09-23T20:11:19.060" v="11232" actId="1076"/>
          <ac:picMkLst>
            <pc:docMk/>
            <pc:sldMk cId="1894951094" sldId="2147473620"/>
            <ac:picMk id="8" creationId="{533EF215-E3D8-DE9B-606E-A2837C422364}"/>
          </ac:picMkLst>
        </pc:picChg>
        <pc:picChg chg="add del mod">
          <ac:chgData name="Fazal, Bijan (LARC-E403)" userId="5c014546-b932-481d-8a39-ffd2b78a9a15" providerId="ADAL" clId="{790F5F1D-299D-4AA3-B06A-9896F98AEAD1}" dt="2025-09-23T15:41:59.581" v="9892" actId="478"/>
          <ac:picMkLst>
            <pc:docMk/>
            <pc:sldMk cId="1894951094" sldId="2147473620"/>
            <ac:picMk id="8" creationId="{5A66DCCC-1BF8-D839-D4C7-3D22C8371C0A}"/>
          </ac:picMkLst>
        </pc:picChg>
        <pc:picChg chg="add del mod">
          <ac:chgData name="Fazal, Bijan (LARC-E403)" userId="5c014546-b932-481d-8a39-ffd2b78a9a15" providerId="ADAL" clId="{790F5F1D-299D-4AA3-B06A-9896F98AEAD1}" dt="2025-09-23T15:41:59.581" v="9892" actId="478"/>
          <ac:picMkLst>
            <pc:docMk/>
            <pc:sldMk cId="1894951094" sldId="2147473620"/>
            <ac:picMk id="9" creationId="{CFA14CD3-49D9-7173-244E-CA0DBDEEDCEA}"/>
          </ac:picMkLst>
        </pc:picChg>
        <pc:picChg chg="add mod">
          <ac:chgData name="Fazal, Bijan (LARC-E403)" userId="5c014546-b932-481d-8a39-ffd2b78a9a15" providerId="ADAL" clId="{790F5F1D-299D-4AA3-B06A-9896F98AEAD1}" dt="2025-09-24T14:37:03.978" v="12176" actId="1076"/>
          <ac:picMkLst>
            <pc:docMk/>
            <pc:sldMk cId="1894951094" sldId="2147473620"/>
            <ac:picMk id="10" creationId="{03A0DE7A-08EA-7BD1-323D-544D0FFD98B0}"/>
          </ac:picMkLst>
        </pc:picChg>
        <pc:picChg chg="add mod">
          <ac:chgData name="Fazal, Bijan (LARC-E403)" userId="5c014546-b932-481d-8a39-ffd2b78a9a15" providerId="ADAL" clId="{790F5F1D-299D-4AA3-B06A-9896F98AEAD1}" dt="2025-09-24T14:37:49.992" v="12180" actId="14100"/>
          <ac:picMkLst>
            <pc:docMk/>
            <pc:sldMk cId="1894951094" sldId="2147473620"/>
            <ac:picMk id="16" creationId="{C32E69C7-38C6-361F-D5B9-E303838765DF}"/>
          </ac:picMkLst>
        </pc:picChg>
        <pc:picChg chg="add del mod">
          <ac:chgData name="Fazal, Bijan (LARC-E403)" userId="5c014546-b932-481d-8a39-ffd2b78a9a15" providerId="ADAL" clId="{790F5F1D-299D-4AA3-B06A-9896F98AEAD1}" dt="2025-09-23T15:41:59.581" v="9892" actId="478"/>
          <ac:picMkLst>
            <pc:docMk/>
            <pc:sldMk cId="1894951094" sldId="2147473620"/>
            <ac:picMk id="19" creationId="{87FE86AC-5A0E-B197-E752-431E0AA223E5}"/>
          </ac:picMkLst>
        </pc:picChg>
        <pc:picChg chg="add del mod">
          <ac:chgData name="Fazal, Bijan (LARC-E403)" userId="5c014546-b932-481d-8a39-ffd2b78a9a15" providerId="ADAL" clId="{790F5F1D-299D-4AA3-B06A-9896F98AEAD1}" dt="2025-09-23T15:41:59.581" v="9892" actId="478"/>
          <ac:picMkLst>
            <pc:docMk/>
            <pc:sldMk cId="1894951094" sldId="2147473620"/>
            <ac:picMk id="20" creationId="{307C1EE5-8B35-9468-15B3-B236568CEAB1}"/>
          </ac:picMkLst>
        </pc:picChg>
        <pc:picChg chg="add mod">
          <ac:chgData name="Fazal, Bijan (LARC-E403)" userId="5c014546-b932-481d-8a39-ffd2b78a9a15" providerId="ADAL" clId="{790F5F1D-299D-4AA3-B06A-9896F98AEAD1}" dt="2025-09-24T14:39:05.139" v="12184" actId="14100"/>
          <ac:picMkLst>
            <pc:docMk/>
            <pc:sldMk cId="1894951094" sldId="2147473620"/>
            <ac:picMk id="22" creationId="{94D056ED-5ACF-5360-B095-73D6E03C493D}"/>
          </ac:picMkLst>
        </pc:picChg>
        <pc:picChg chg="add mod">
          <ac:chgData name="Fazal, Bijan (LARC-E403)" userId="5c014546-b932-481d-8a39-ffd2b78a9a15" providerId="ADAL" clId="{790F5F1D-299D-4AA3-B06A-9896F98AEAD1}" dt="2025-09-24T19:09:51.134" v="12281" actId="14100"/>
          <ac:picMkLst>
            <pc:docMk/>
            <pc:sldMk cId="1894951094" sldId="2147473620"/>
            <ac:picMk id="24" creationId="{23B67088-2DDB-4A41-C712-79E32B1B22AC}"/>
          </ac:picMkLst>
        </pc:picChg>
        <pc:picChg chg="add del mod">
          <ac:chgData name="Fazal, Bijan (LARC-E403)" userId="5c014546-b932-481d-8a39-ffd2b78a9a15" providerId="ADAL" clId="{790F5F1D-299D-4AA3-B06A-9896F98AEAD1}" dt="2025-09-23T15:41:59.581" v="9892" actId="478"/>
          <ac:picMkLst>
            <pc:docMk/>
            <pc:sldMk cId="1894951094" sldId="2147473620"/>
            <ac:picMk id="25" creationId="{49DE2FA8-4262-4939-428B-FF564D286897}"/>
          </ac:picMkLst>
        </pc:picChg>
        <pc:picChg chg="add mod">
          <ac:chgData name="Fazal, Bijan (LARC-E403)" userId="5c014546-b932-481d-8a39-ffd2b78a9a15" providerId="ADAL" clId="{790F5F1D-299D-4AA3-B06A-9896F98AEAD1}" dt="2025-09-24T14:40:58.609" v="12189" actId="1076"/>
          <ac:picMkLst>
            <pc:docMk/>
            <pc:sldMk cId="1894951094" sldId="2147473620"/>
            <ac:picMk id="25" creationId="{F9C310F6-A5DA-2626-6BB7-8033A3710708}"/>
          </ac:picMkLst>
        </pc:picChg>
        <pc:picChg chg="add mod">
          <ac:chgData name="Fazal, Bijan (LARC-E403)" userId="5c014546-b932-481d-8a39-ffd2b78a9a15" providerId="ADAL" clId="{790F5F1D-299D-4AA3-B06A-9896F98AEAD1}" dt="2025-09-23T20:54:02.908" v="11415" actId="14100"/>
          <ac:picMkLst>
            <pc:docMk/>
            <pc:sldMk cId="1894951094" sldId="2147473620"/>
            <ac:picMk id="26" creationId="{D9D935CC-03CF-0F3A-2EF0-1B4DD62B0A17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26" creationId="{EB15689B-D160-563D-983B-C85CA1B037F1}"/>
          </ac:picMkLst>
        </pc:picChg>
        <pc:picChg chg="add del mod">
          <ac:chgData name="Fazal, Bijan (LARC-E403)" userId="5c014546-b932-481d-8a39-ffd2b78a9a15" providerId="ADAL" clId="{790F5F1D-299D-4AA3-B06A-9896F98AEAD1}" dt="2025-09-23T15:41:59.581" v="9892" actId="478"/>
          <ac:picMkLst>
            <pc:docMk/>
            <pc:sldMk cId="1894951094" sldId="2147473620"/>
            <ac:picMk id="27" creationId="{73575EF0-EE45-4C7E-A621-FB3AFD772A7B}"/>
          </ac:picMkLst>
        </pc:picChg>
        <pc:picChg chg="add mod">
          <ac:chgData name="Fazal, Bijan (LARC-E403)" userId="5c014546-b932-481d-8a39-ffd2b78a9a15" providerId="ADAL" clId="{790F5F1D-299D-4AA3-B06A-9896F98AEAD1}" dt="2025-09-24T14:42:06.033" v="12198" actId="1076"/>
          <ac:picMkLst>
            <pc:docMk/>
            <pc:sldMk cId="1894951094" sldId="2147473620"/>
            <ac:picMk id="28" creationId="{5637666D-1112-1C0F-2896-F07E268EFF67}"/>
          </ac:picMkLst>
        </pc:picChg>
        <pc:picChg chg="add mod">
          <ac:chgData name="Fazal, Bijan (LARC-E403)" userId="5c014546-b932-481d-8a39-ffd2b78a9a15" providerId="ADAL" clId="{790F5F1D-299D-4AA3-B06A-9896F98AEAD1}" dt="2025-09-23T21:11:22.398" v="11514" actId="1036"/>
          <ac:picMkLst>
            <pc:docMk/>
            <pc:sldMk cId="1894951094" sldId="2147473620"/>
            <ac:picMk id="29" creationId="{0E2067D3-BCED-3579-8631-050DB664274D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29" creationId="{15055ABA-D0A9-369F-F955-4EE485DBE065}"/>
          </ac:picMkLst>
        </pc:picChg>
        <pc:picChg chg="add mod">
          <ac:chgData name="Fazal, Bijan (LARC-E403)" userId="5c014546-b932-481d-8a39-ffd2b78a9a15" providerId="ADAL" clId="{790F5F1D-299D-4AA3-B06A-9896F98AEAD1}" dt="2025-09-24T19:10:51.128" v="12285" actId="14100"/>
          <ac:picMkLst>
            <pc:docMk/>
            <pc:sldMk cId="1894951094" sldId="2147473620"/>
            <ac:picMk id="31" creationId="{221AB242-1086-EAF0-2F08-EC43341BDF26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31" creationId="{AD37108F-F382-8F86-1661-E78F0A884ACD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32" creationId="{1DE695BA-F682-611B-EE08-BDEA1D5B51F9}"/>
          </ac:picMkLst>
        </pc:picChg>
        <pc:picChg chg="add mod">
          <ac:chgData name="Fazal, Bijan (LARC-E403)" userId="5c014546-b932-481d-8a39-ffd2b78a9a15" providerId="ADAL" clId="{790F5F1D-299D-4AA3-B06A-9896F98AEAD1}" dt="2025-09-23T20:50:58.701" v="11398" actId="14100"/>
          <ac:picMkLst>
            <pc:docMk/>
            <pc:sldMk cId="1894951094" sldId="2147473620"/>
            <ac:picMk id="32" creationId="{E50CA373-4579-4F0E-664D-E9E76582384D}"/>
          </ac:picMkLst>
        </pc:picChg>
        <pc:picChg chg="add mod">
          <ac:chgData name="Fazal, Bijan (LARC-E403)" userId="5c014546-b932-481d-8a39-ffd2b78a9a15" providerId="ADAL" clId="{790F5F1D-299D-4AA3-B06A-9896F98AEAD1}" dt="2025-09-24T14:43:23.241" v="12202" actId="1076"/>
          <ac:picMkLst>
            <pc:docMk/>
            <pc:sldMk cId="1894951094" sldId="2147473620"/>
            <ac:picMk id="33" creationId="{64A5A105-6FA8-8BCB-1AE3-2227CADF047C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33" creationId="{88BB6904-A065-EDE5-B21C-509BB42FCD03}"/>
          </ac:picMkLst>
        </pc:picChg>
        <pc:picChg chg="add mod">
          <ac:chgData name="Fazal, Bijan (LARC-E403)" userId="5c014546-b932-481d-8a39-ffd2b78a9a15" providerId="ADAL" clId="{790F5F1D-299D-4AA3-B06A-9896F98AEAD1}" dt="2025-09-23T20:52:39.564" v="11406" actId="14100"/>
          <ac:picMkLst>
            <pc:docMk/>
            <pc:sldMk cId="1894951094" sldId="2147473620"/>
            <ac:picMk id="34" creationId="{8E148533-C231-242B-CB3C-B7EC366EAB0B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34" creationId="{9CFFCCBD-E001-BCB8-0E68-00B5B4E54EFA}"/>
          </ac:picMkLst>
        </pc:picChg>
        <pc:picChg chg="mod">
          <ac:chgData name="Fazal, Bijan (LARC-E403)" userId="5c014546-b932-481d-8a39-ffd2b78a9a15" providerId="ADAL" clId="{790F5F1D-299D-4AA3-B06A-9896F98AEAD1}" dt="2025-09-23T22:07:57.422" v="11842" actId="1076"/>
          <ac:picMkLst>
            <pc:docMk/>
            <pc:sldMk cId="1894951094" sldId="2147473620"/>
            <ac:picMk id="35" creationId="{5FA832CA-AE52-7554-F364-18D66DDCFBCB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36" creationId="{CC34C241-DEE9-A1ED-5797-8388B825E734}"/>
          </ac:picMkLst>
        </pc:picChg>
        <pc:picChg chg="mod topLvl">
          <ac:chgData name="Fazal, Bijan (LARC-E403)" userId="5c014546-b932-481d-8a39-ffd2b78a9a15" providerId="ADAL" clId="{790F5F1D-299D-4AA3-B06A-9896F98AEAD1}" dt="2025-09-23T22:07:45.265" v="11840" actId="338"/>
          <ac:picMkLst>
            <pc:docMk/>
            <pc:sldMk cId="1894951094" sldId="2147473620"/>
            <ac:picMk id="37" creationId="{5E68E469-8CCA-6B74-5A6E-656D0AC800E2}"/>
          </ac:picMkLst>
        </pc:picChg>
        <pc:picChg chg="add mod">
          <ac:chgData name="Fazal, Bijan (LARC-E403)" userId="5c014546-b932-481d-8a39-ffd2b78a9a15" providerId="ADAL" clId="{790F5F1D-299D-4AA3-B06A-9896F98AEAD1}" dt="2025-09-23T20:54:13.189" v="11417" actId="14100"/>
          <ac:picMkLst>
            <pc:docMk/>
            <pc:sldMk cId="1894951094" sldId="2147473620"/>
            <ac:picMk id="38" creationId="{022583E0-E9C9-6A99-D0E8-4B0FCACEA18C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38" creationId="{2F31385F-D2ED-BDD2-68C9-615DA7A02732}"/>
          </ac:picMkLst>
        </pc:picChg>
        <pc:picChg chg="mod topLvl">
          <ac:chgData name="Fazal, Bijan (LARC-E403)" userId="5c014546-b932-481d-8a39-ffd2b78a9a15" providerId="ADAL" clId="{790F5F1D-299D-4AA3-B06A-9896F98AEAD1}" dt="2025-09-23T22:07:45.265" v="11840" actId="338"/>
          <ac:picMkLst>
            <pc:docMk/>
            <pc:sldMk cId="1894951094" sldId="2147473620"/>
            <ac:picMk id="39" creationId="{6DC26E96-297F-2C59-C554-4EF81E6B7A79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40" creationId="{1F9CCA38-A53C-5F46-9A74-4D6859EE404D}"/>
          </ac:picMkLst>
        </pc:picChg>
        <pc:picChg chg="add mod">
          <ac:chgData name="Fazal, Bijan (LARC-E403)" userId="5c014546-b932-481d-8a39-ffd2b78a9a15" providerId="ADAL" clId="{790F5F1D-299D-4AA3-B06A-9896F98AEAD1}" dt="2025-09-25T13:32:08.855" v="13074" actId="1038"/>
          <ac:picMkLst>
            <pc:docMk/>
            <pc:sldMk cId="1894951094" sldId="2147473620"/>
            <ac:picMk id="40" creationId="{BF0892D1-A2A7-72CD-970F-22217F40117F}"/>
          </ac:picMkLst>
        </pc:picChg>
        <pc:picChg chg="mod topLvl">
          <ac:chgData name="Fazal, Bijan (LARC-E403)" userId="5c014546-b932-481d-8a39-ffd2b78a9a15" providerId="ADAL" clId="{790F5F1D-299D-4AA3-B06A-9896F98AEAD1}" dt="2025-09-23T22:07:45.265" v="11840" actId="338"/>
          <ac:picMkLst>
            <pc:docMk/>
            <pc:sldMk cId="1894951094" sldId="2147473620"/>
            <ac:picMk id="41" creationId="{5C589F77-515F-B7C0-3D47-F10143DFA8F6}"/>
          </ac:picMkLst>
        </pc:picChg>
        <pc:picChg chg="add mod">
          <ac:chgData name="Fazal, Bijan (LARC-E403)" userId="5c014546-b932-481d-8a39-ffd2b78a9a15" providerId="ADAL" clId="{790F5F1D-299D-4AA3-B06A-9896F98AEAD1}" dt="2025-09-24T19:11:32.526" v="12289" actId="14100"/>
          <ac:picMkLst>
            <pc:docMk/>
            <pc:sldMk cId="1894951094" sldId="2147473620"/>
            <ac:picMk id="42" creationId="{9C6C378D-A422-E868-6F24-CDE0D6981921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43" creationId="{8A4FBCBC-3D43-D579-F4FD-B9C62ADD9963}"/>
          </ac:picMkLst>
        </pc:picChg>
        <pc:picChg chg="add mod">
          <ac:chgData name="Fazal, Bijan (LARC-E403)" userId="5c014546-b932-481d-8a39-ffd2b78a9a15" providerId="ADAL" clId="{790F5F1D-299D-4AA3-B06A-9896F98AEAD1}" dt="2025-09-23T20:55:47.468" v="11430" actId="1076"/>
          <ac:picMkLst>
            <pc:docMk/>
            <pc:sldMk cId="1894951094" sldId="2147473620"/>
            <ac:picMk id="43" creationId="{DF38FADE-C080-56FF-207D-0CD21CC5DEA0}"/>
          </ac:picMkLst>
        </pc:picChg>
        <pc:picChg chg="add mod">
          <ac:chgData name="Fazal, Bijan (LARC-E403)" userId="5c014546-b932-481d-8a39-ffd2b78a9a15" providerId="ADAL" clId="{790F5F1D-299D-4AA3-B06A-9896F98AEAD1}" dt="2025-09-24T14:53:37.577" v="12222" actId="14100"/>
          <ac:picMkLst>
            <pc:docMk/>
            <pc:sldMk cId="1894951094" sldId="2147473620"/>
            <ac:picMk id="44" creationId="{601B1FF9-972E-C775-6DC1-C167C5B1D0F1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44" creationId="{836F0105-91E1-7F63-BC9B-2937E1F4E4B0}"/>
          </ac:picMkLst>
        </pc:picChg>
        <pc:picChg chg="add mod">
          <ac:chgData name="Fazal, Bijan (LARC-E403)" userId="5c014546-b932-481d-8a39-ffd2b78a9a15" providerId="ADAL" clId="{790F5F1D-299D-4AA3-B06A-9896F98AEAD1}" dt="2025-09-23T22:20:28.390" v="11910" actId="14100"/>
          <ac:picMkLst>
            <pc:docMk/>
            <pc:sldMk cId="1894951094" sldId="2147473620"/>
            <ac:picMk id="45" creationId="{80CFBD9D-EC4B-984D-5BF5-E037D8633FB0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45" creationId="{9F6EBC64-201F-533E-E55B-81E8AA05299D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46" creationId="{253BF95F-3974-129D-1C2E-0D369F86DB1B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47" creationId="{4CDEBC58-B98D-0F3C-B03B-256DF872E390}"/>
          </ac:picMkLst>
        </pc:picChg>
        <pc:picChg chg="add del mod">
          <ac:chgData name="Fazal, Bijan (LARC-E403)" userId="5c014546-b932-481d-8a39-ffd2b78a9a15" providerId="ADAL" clId="{790F5F1D-299D-4AA3-B06A-9896F98AEAD1}" dt="2025-09-25T13:31:44.103" v="13026" actId="1076"/>
          <ac:picMkLst>
            <pc:docMk/>
            <pc:sldMk cId="1894951094" sldId="2147473620"/>
            <ac:picMk id="47" creationId="{B3358819-AC43-6FF4-D35E-BACB9094DF70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48" creationId="{1B78AD06-C385-FFF8-4A37-F5B10FC27711}"/>
          </ac:picMkLst>
        </pc:picChg>
        <pc:picChg chg="add del mod">
          <ac:chgData name="Fazal, Bijan (LARC-E403)" userId="5c014546-b932-481d-8a39-ffd2b78a9a15" providerId="ADAL" clId="{790F5F1D-299D-4AA3-B06A-9896F98AEAD1}" dt="2025-09-24T20:34:31.475" v="12395" actId="478"/>
          <ac:picMkLst>
            <pc:docMk/>
            <pc:sldMk cId="1894951094" sldId="2147473620"/>
            <ac:picMk id="48" creationId="{69944238-2E77-3B08-74F4-1B7D8520D15A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49" creationId="{37219AEF-F405-7E91-42A9-24F82A05C6C9}"/>
          </ac:picMkLst>
        </pc:picChg>
        <pc:picChg chg="add mod">
          <ac:chgData name="Fazal, Bijan (LARC-E403)" userId="5c014546-b932-481d-8a39-ffd2b78a9a15" providerId="ADAL" clId="{790F5F1D-299D-4AA3-B06A-9896F98AEAD1}" dt="2025-09-24T19:12:24.215" v="12294" actId="14100"/>
          <ac:picMkLst>
            <pc:docMk/>
            <pc:sldMk cId="1894951094" sldId="2147473620"/>
            <ac:picMk id="49" creationId="{81C32007-5C3A-EFE6-EA07-446DB6A162E3}"/>
          </ac:picMkLst>
        </pc:picChg>
        <pc:picChg chg="add del mod">
          <ac:chgData name="Fazal, Bijan (LARC-E403)" userId="5c014546-b932-481d-8a39-ffd2b78a9a15" providerId="ADAL" clId="{790F5F1D-299D-4AA3-B06A-9896F98AEAD1}" dt="2025-09-23T21:00:19.853" v="11465" actId="22"/>
          <ac:picMkLst>
            <pc:docMk/>
            <pc:sldMk cId="1894951094" sldId="2147473620"/>
            <ac:picMk id="49" creationId="{9575F5D0-F824-2540-FB36-9EE22DAD7F0A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50" creationId="{842D2FC5-F5BA-8869-CC15-1BFBE881725B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51" creationId="{19103747-BD9E-D27C-46F7-839BE7961CD3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52" creationId="{D6B0542B-9C9A-A17A-0A3A-9BA62B5D60BD}"/>
          </ac:picMkLst>
        </pc:picChg>
        <pc:picChg chg="add mod">
          <ac:chgData name="Fazal, Bijan (LARC-E403)" userId="5c014546-b932-481d-8a39-ffd2b78a9a15" providerId="ADAL" clId="{790F5F1D-299D-4AA3-B06A-9896F98AEAD1}" dt="2025-09-24T14:55:40.177" v="12229" actId="14100"/>
          <ac:picMkLst>
            <pc:docMk/>
            <pc:sldMk cId="1894951094" sldId="2147473620"/>
            <ac:picMk id="52" creationId="{E5D1D489-D91B-6DC5-1ED1-6E9235AD7158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54" creationId="{15961CCB-5DF5-5891-C0B5-E0EF80B4C8BE}"/>
          </ac:picMkLst>
        </pc:picChg>
        <pc:picChg chg="add mod">
          <ac:chgData name="Fazal, Bijan (LARC-E403)" userId="5c014546-b932-481d-8a39-ffd2b78a9a15" providerId="ADAL" clId="{790F5F1D-299D-4AA3-B06A-9896F98AEAD1}" dt="2025-09-24T14:56:28.946" v="12233" actId="14100"/>
          <ac:picMkLst>
            <pc:docMk/>
            <pc:sldMk cId="1894951094" sldId="2147473620"/>
            <ac:picMk id="54" creationId="{1BDF7C79-CDD9-6D78-550D-D116F39A863B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56" creationId="{070BE3D1-B988-FBA5-08D4-C857CAD502CB}"/>
          </ac:picMkLst>
        </pc:picChg>
        <pc:picChg chg="add mod">
          <ac:chgData name="Fazal, Bijan (LARC-E403)" userId="5c014546-b932-481d-8a39-ffd2b78a9a15" providerId="ADAL" clId="{790F5F1D-299D-4AA3-B06A-9896F98AEAD1}" dt="2025-09-24T19:13:54.295" v="12310" actId="14100"/>
          <ac:picMkLst>
            <pc:docMk/>
            <pc:sldMk cId="1894951094" sldId="2147473620"/>
            <ac:picMk id="56" creationId="{9EAB92BF-E391-5D47-2B76-A1C484577F2E}"/>
          </ac:picMkLst>
        </pc:picChg>
        <pc:picChg chg="add mod">
          <ac:chgData name="Fazal, Bijan (LARC-E403)" userId="5c014546-b932-481d-8a39-ffd2b78a9a15" providerId="ADAL" clId="{790F5F1D-299D-4AA3-B06A-9896F98AEAD1}" dt="2025-09-24T14:57:23.832" v="12237" actId="14100"/>
          <ac:picMkLst>
            <pc:docMk/>
            <pc:sldMk cId="1894951094" sldId="2147473620"/>
            <ac:picMk id="57" creationId="{C539D258-4386-B4CE-80E7-E66C71A9A771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58" creationId="{E3DC0D7F-59B4-11B9-AFEF-FDFA596F3BF1}"/>
          </ac:picMkLst>
        </pc:picChg>
        <pc:picChg chg="add del mod">
          <ac:chgData name="Fazal, Bijan (LARC-E403)" userId="5c014546-b932-481d-8a39-ffd2b78a9a15" providerId="ADAL" clId="{790F5F1D-299D-4AA3-B06A-9896F98AEAD1}" dt="2025-09-24T20:35:43.086" v="12406" actId="478"/>
          <ac:picMkLst>
            <pc:docMk/>
            <pc:sldMk cId="1894951094" sldId="2147473620"/>
            <ac:picMk id="60" creationId="{1345D291-E7A7-4D8F-CE0A-4C9FE4BE05A3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60" creationId="{E6C735F6-BD8B-9BA8-0A8A-0E972A53C6C9}"/>
          </ac:picMkLst>
        </pc:picChg>
        <pc:picChg chg="add mod">
          <ac:chgData name="Fazal, Bijan (LARC-E403)" userId="5c014546-b932-481d-8a39-ffd2b78a9a15" providerId="ADAL" clId="{790F5F1D-299D-4AA3-B06A-9896F98AEAD1}" dt="2025-09-24T19:17:28.700" v="12316" actId="1076"/>
          <ac:picMkLst>
            <pc:docMk/>
            <pc:sldMk cId="1894951094" sldId="2147473620"/>
            <ac:picMk id="62" creationId="{9EAF5C03-6FFA-3007-AF99-FD0B44671509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62" creationId="{E5E21C90-AC8A-3D40-F3BC-3ACABDEAA4FA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64" creationId="{7D480E15-EFF7-8909-4BEB-01AB247CAF09}"/>
          </ac:picMkLst>
        </pc:picChg>
        <pc:picChg chg="add mod">
          <ac:chgData name="Fazal, Bijan (LARC-E403)" userId="5c014546-b932-481d-8a39-ffd2b78a9a15" providerId="ADAL" clId="{790F5F1D-299D-4AA3-B06A-9896F98AEAD1}" dt="2025-09-23T21:44:00.736" v="11649" actId="14100"/>
          <ac:picMkLst>
            <pc:docMk/>
            <pc:sldMk cId="1894951094" sldId="2147473620"/>
            <ac:picMk id="64" creationId="{B84C3479-478C-4702-6269-9B088163D49B}"/>
          </ac:picMkLst>
        </pc:picChg>
        <pc:picChg chg="add del mod">
          <ac:chgData name="Fazal, Bijan (LARC-E403)" userId="5c014546-b932-481d-8a39-ffd2b78a9a15" providerId="ADAL" clId="{790F5F1D-299D-4AA3-B06A-9896F98AEAD1}" dt="2025-09-24T20:35:44.761" v="12407" actId="478"/>
          <ac:picMkLst>
            <pc:docMk/>
            <pc:sldMk cId="1894951094" sldId="2147473620"/>
            <ac:picMk id="65" creationId="{0702E05C-E9B3-19FE-A190-1DB08235FAEC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65" creationId="{E33676CB-98ED-15E3-2B03-EB7A0444BC6A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67" creationId="{911E81DB-B04A-7FDD-E1B6-2321FF79960E}"/>
          </ac:picMkLst>
        </pc:picChg>
        <pc:picChg chg="add mod">
          <ac:chgData name="Fazal, Bijan (LARC-E403)" userId="5c014546-b932-481d-8a39-ffd2b78a9a15" providerId="ADAL" clId="{790F5F1D-299D-4AA3-B06A-9896F98AEAD1}" dt="2025-09-23T21:18:36.672" v="11569" actId="1076"/>
          <ac:picMkLst>
            <pc:docMk/>
            <pc:sldMk cId="1894951094" sldId="2147473620"/>
            <ac:picMk id="67" creationId="{FF9087AD-67C4-1B75-C6DA-E4E2BD334377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68" creationId="{51FCAF21-64D6-E607-752A-76F1630F24D4}"/>
          </ac:picMkLst>
        </pc:picChg>
        <pc:picChg chg="add mod">
          <ac:chgData name="Fazal, Bijan (LARC-E403)" userId="5c014546-b932-481d-8a39-ffd2b78a9a15" providerId="ADAL" clId="{790F5F1D-299D-4AA3-B06A-9896F98AEAD1}" dt="2025-09-23T21:19:45.616" v="11576" actId="14100"/>
          <ac:picMkLst>
            <pc:docMk/>
            <pc:sldMk cId="1894951094" sldId="2147473620"/>
            <ac:picMk id="74" creationId="{566C2E41-66EE-9B9B-3907-0283F7781E8C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74" creationId="{56C8252C-CD14-48F2-7707-DD6F5796D872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75" creationId="{0A853C68-1CD9-32BB-FBE4-6179F2FA6A63}"/>
          </ac:picMkLst>
        </pc:picChg>
        <pc:picChg chg="add mod">
          <ac:chgData name="Fazal, Bijan (LARC-E403)" userId="5c014546-b932-481d-8a39-ffd2b78a9a15" providerId="ADAL" clId="{790F5F1D-299D-4AA3-B06A-9896F98AEAD1}" dt="2025-09-25T13:32:13.153" v="13092" actId="1037"/>
          <ac:picMkLst>
            <pc:docMk/>
            <pc:sldMk cId="1894951094" sldId="2147473620"/>
            <ac:picMk id="75" creationId="{EB8BF970-CD31-FBEC-2441-CCB59F0B23A9}"/>
          </ac:picMkLst>
        </pc:picChg>
        <pc:picChg chg="add mod">
          <ac:chgData name="Fazal, Bijan (LARC-E403)" userId="5c014546-b932-481d-8a39-ffd2b78a9a15" providerId="ADAL" clId="{790F5F1D-299D-4AA3-B06A-9896F98AEAD1}" dt="2025-09-23T21:24:44.214" v="11590" actId="14100"/>
          <ac:picMkLst>
            <pc:docMk/>
            <pc:sldMk cId="1894951094" sldId="2147473620"/>
            <ac:picMk id="76" creationId="{0AACF86F-2B29-1D5A-73B2-AE032CFF129E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76" creationId="{A7931C1C-8A47-7EFF-7788-515F5F750DF5}"/>
          </ac:picMkLst>
        </pc:picChg>
        <pc:picChg chg="add mod">
          <ac:chgData name="Fazal, Bijan (LARC-E403)" userId="5c014546-b932-481d-8a39-ffd2b78a9a15" providerId="ADAL" clId="{790F5F1D-299D-4AA3-B06A-9896F98AEAD1}" dt="2025-09-24T19:18:27.823" v="12323" actId="1076"/>
          <ac:picMkLst>
            <pc:docMk/>
            <pc:sldMk cId="1894951094" sldId="2147473620"/>
            <ac:picMk id="77" creationId="{97AA7671-C832-DAB4-EF60-997564B75A20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77" creationId="{F4E709D7-DF4B-D4F3-C9A6-6074565D9A90}"/>
          </ac:picMkLst>
        </pc:picChg>
        <pc:picChg chg="add mod">
          <ac:chgData name="Fazal, Bijan (LARC-E403)" userId="5c014546-b932-481d-8a39-ffd2b78a9a15" providerId="ADAL" clId="{790F5F1D-299D-4AA3-B06A-9896F98AEAD1}" dt="2025-09-23T21:24:36.111" v="11589" actId="14100"/>
          <ac:picMkLst>
            <pc:docMk/>
            <pc:sldMk cId="1894951094" sldId="2147473620"/>
            <ac:picMk id="78" creationId="{AE29D0CC-5889-D579-13B1-87C1ADBA7538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78" creationId="{B98FC161-4F7B-371C-9AB5-D9DCAAF24C92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79" creationId="{E6F91146-A1A1-AACB-1B2A-3D78BC741FE6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80" creationId="{B099C24A-0F4F-DA4B-6503-F848EDAF5AC5}"/>
          </ac:picMkLst>
        </pc:picChg>
        <pc:picChg chg="add mod">
          <ac:chgData name="Fazal, Bijan (LARC-E403)" userId="5c014546-b932-481d-8a39-ffd2b78a9a15" providerId="ADAL" clId="{790F5F1D-299D-4AA3-B06A-9896F98AEAD1}" dt="2025-09-23T21:27:20.134" v="11605" actId="14100"/>
          <ac:picMkLst>
            <pc:docMk/>
            <pc:sldMk cId="1894951094" sldId="2147473620"/>
            <ac:picMk id="80" creationId="{F9CFEA68-5593-CD5C-9B56-40D1E2F32FEE}"/>
          </ac:picMkLst>
        </pc:picChg>
        <pc:picChg chg="add mod">
          <ac:chgData name="Fazal, Bijan (LARC-E403)" userId="5c014546-b932-481d-8a39-ffd2b78a9a15" providerId="ADAL" clId="{790F5F1D-299D-4AA3-B06A-9896F98AEAD1}" dt="2025-09-25T13:32:22.175" v="13119" actId="1038"/>
          <ac:picMkLst>
            <pc:docMk/>
            <pc:sldMk cId="1894951094" sldId="2147473620"/>
            <ac:picMk id="81" creationId="{00E878E6-E511-E717-3742-D7873EC0B43B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82" creationId="{33B32901-B917-1979-C7DC-2298B5424B1E}"/>
          </ac:picMkLst>
        </pc:picChg>
        <pc:picChg chg="add mod">
          <ac:chgData name="Fazal, Bijan (LARC-E403)" userId="5c014546-b932-481d-8a39-ffd2b78a9a15" providerId="ADAL" clId="{790F5F1D-299D-4AA3-B06A-9896F98AEAD1}" dt="2025-09-23T22:20:28.390" v="11910" actId="14100"/>
          <ac:picMkLst>
            <pc:docMk/>
            <pc:sldMk cId="1894951094" sldId="2147473620"/>
            <ac:picMk id="82" creationId="{4682D798-8081-AAA3-D625-CC898751FD30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83" creationId="{5BF72199-BFEF-6637-1774-4A15487640BE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84" creationId="{3D5C07D2-A228-F53B-1FB7-C0DF903E6285}"/>
          </ac:picMkLst>
        </pc:picChg>
        <pc:picChg chg="add mod">
          <ac:chgData name="Fazal, Bijan (LARC-E403)" userId="5c014546-b932-481d-8a39-ffd2b78a9a15" providerId="ADAL" clId="{790F5F1D-299D-4AA3-B06A-9896F98AEAD1}" dt="2025-09-25T13:31:54.880" v="13027" actId="1076"/>
          <ac:picMkLst>
            <pc:docMk/>
            <pc:sldMk cId="1894951094" sldId="2147473620"/>
            <ac:picMk id="84" creationId="{C8D3CC80-C5DF-E9A6-419E-149AEADC4AAF}"/>
          </ac:picMkLst>
        </pc:picChg>
        <pc:picChg chg="add mod">
          <ac:chgData name="Fazal, Bijan (LARC-E403)" userId="5c014546-b932-481d-8a39-ffd2b78a9a15" providerId="ADAL" clId="{790F5F1D-299D-4AA3-B06A-9896F98AEAD1}" dt="2025-09-24T20:27:15.786" v="12354" actId="1076"/>
          <ac:picMkLst>
            <pc:docMk/>
            <pc:sldMk cId="1894951094" sldId="2147473620"/>
            <ac:picMk id="85" creationId="{872B4946-97C0-50BA-01A7-8DC194CC1727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85" creationId="{CA3FF2DF-91AD-5647-8191-954AD71B3956}"/>
          </ac:picMkLst>
        </pc:picChg>
        <pc:picChg chg="add del mod">
          <ac:chgData name="Fazal, Bijan (LARC-E403)" userId="5c014546-b932-481d-8a39-ffd2b78a9a15" providerId="ADAL" clId="{790F5F1D-299D-4AA3-B06A-9896F98AEAD1}" dt="2025-09-23T21:41:23.671" v="11620" actId="478"/>
          <ac:picMkLst>
            <pc:docMk/>
            <pc:sldMk cId="1894951094" sldId="2147473620"/>
            <ac:picMk id="86" creationId="{16C4598F-FA57-DC64-D0C0-768EED7C83E2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86" creationId="{823BC972-A6C8-B586-73C9-5F7A43F95DE9}"/>
          </ac:picMkLst>
        </pc:picChg>
        <pc:picChg chg="add mod">
          <ac:chgData name="Fazal, Bijan (LARC-E403)" userId="5c014546-b932-481d-8a39-ffd2b78a9a15" providerId="ADAL" clId="{790F5F1D-299D-4AA3-B06A-9896F98AEAD1}" dt="2025-09-25T13:32:39.905" v="13146" actId="1038"/>
          <ac:picMkLst>
            <pc:docMk/>
            <pc:sldMk cId="1894951094" sldId="2147473620"/>
            <ac:picMk id="87" creationId="{16C226A5-B966-EF53-53A9-D23DB93E46E1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87" creationId="{94D5B43F-DFD5-53F4-467A-E1E07CB66464}"/>
          </ac:picMkLst>
        </pc:picChg>
        <pc:picChg chg="add del mod">
          <ac:chgData name="Fazal, Bijan (LARC-E403)" userId="5c014546-b932-481d-8a39-ffd2b78a9a15" providerId="ADAL" clId="{790F5F1D-299D-4AA3-B06A-9896F98AEAD1}" dt="2025-09-23T21:41:57.778" v="11629" actId="478"/>
          <ac:picMkLst>
            <pc:docMk/>
            <pc:sldMk cId="1894951094" sldId="2147473620"/>
            <ac:picMk id="88" creationId="{3540B67B-C7F9-D790-2A38-E71C9FD85D66}"/>
          </ac:picMkLst>
        </pc:picChg>
        <pc:picChg chg="add del mod">
          <ac:chgData name="Fazal, Bijan (LARC-E403)" userId="5c014546-b932-481d-8a39-ffd2b78a9a15" providerId="ADAL" clId="{790F5F1D-299D-4AA3-B06A-9896F98AEAD1}" dt="2025-09-23T15:40:55.793" v="9887" actId="478"/>
          <ac:picMkLst>
            <pc:docMk/>
            <pc:sldMk cId="1894951094" sldId="2147473620"/>
            <ac:picMk id="88" creationId="{4C931BE9-59C2-2470-7DF3-7CB506A78937}"/>
          </ac:picMkLst>
        </pc:picChg>
        <pc:picChg chg="add mod">
          <ac:chgData name="Fazal, Bijan (LARC-E403)" userId="5c014546-b932-481d-8a39-ffd2b78a9a15" providerId="ADAL" clId="{790F5F1D-299D-4AA3-B06A-9896F98AEAD1}" dt="2025-09-24T20:27:21.340" v="12356" actId="1076"/>
          <ac:picMkLst>
            <pc:docMk/>
            <pc:sldMk cId="1894951094" sldId="2147473620"/>
            <ac:picMk id="89" creationId="{307CA71D-CFC9-B7D2-959C-89FB3CEBD47D}"/>
          </ac:picMkLst>
        </pc:picChg>
        <pc:picChg chg="add del mod">
          <ac:chgData name="Fazal, Bijan (LARC-E403)" userId="5c014546-b932-481d-8a39-ffd2b78a9a15" providerId="ADAL" clId="{790F5F1D-299D-4AA3-B06A-9896F98AEAD1}" dt="2025-09-23T15:40:55.062" v="9886" actId="478"/>
          <ac:picMkLst>
            <pc:docMk/>
            <pc:sldMk cId="1894951094" sldId="2147473620"/>
            <ac:picMk id="89" creationId="{4D317A2D-1F79-E01E-4F4C-D0023AFB4EB5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90" creationId="{951F33CB-7D15-A4FC-86C3-B3DC6646B6A8}"/>
          </ac:picMkLst>
        </pc:picChg>
        <pc:picChg chg="add del mod">
          <ac:chgData name="Fazal, Bijan (LARC-E403)" userId="5c014546-b932-481d-8a39-ffd2b78a9a15" providerId="ADAL" clId="{790F5F1D-299D-4AA3-B06A-9896F98AEAD1}" dt="2025-09-23T21:43:02.144" v="11636" actId="478"/>
          <ac:picMkLst>
            <pc:docMk/>
            <pc:sldMk cId="1894951094" sldId="2147473620"/>
            <ac:picMk id="90" creationId="{DC4FAFA2-D9E6-AE09-4865-09C84E035B95}"/>
          </ac:picMkLst>
        </pc:picChg>
        <pc:picChg chg="add del mod">
          <ac:chgData name="Fazal, Bijan (LARC-E403)" userId="5c014546-b932-481d-8a39-ffd2b78a9a15" providerId="ADAL" clId="{790F5F1D-299D-4AA3-B06A-9896F98AEAD1}" dt="2025-09-23T15:40:55.062" v="9886" actId="478"/>
          <ac:picMkLst>
            <pc:docMk/>
            <pc:sldMk cId="1894951094" sldId="2147473620"/>
            <ac:picMk id="91" creationId="{A578753A-0620-5D69-99DA-260FBB044C5F}"/>
          </ac:picMkLst>
        </pc:picChg>
        <pc:picChg chg="add mod">
          <ac:chgData name="Fazal, Bijan (LARC-E403)" userId="5c014546-b932-481d-8a39-ffd2b78a9a15" providerId="ADAL" clId="{790F5F1D-299D-4AA3-B06A-9896F98AEAD1}" dt="2025-09-24T20:28:37.715" v="12362" actId="14100"/>
          <ac:picMkLst>
            <pc:docMk/>
            <pc:sldMk cId="1894951094" sldId="2147473620"/>
            <ac:picMk id="91" creationId="{E99BA158-3412-C8DF-ECB9-5585319D26F5}"/>
          </ac:picMkLst>
        </pc:picChg>
        <pc:picChg chg="add del mod">
          <ac:chgData name="Fazal, Bijan (LARC-E403)" userId="5c014546-b932-481d-8a39-ffd2b78a9a15" providerId="ADAL" clId="{790F5F1D-299D-4AA3-B06A-9896F98AEAD1}" dt="2025-09-23T15:40:55.062" v="9886" actId="478"/>
          <ac:picMkLst>
            <pc:docMk/>
            <pc:sldMk cId="1894951094" sldId="2147473620"/>
            <ac:picMk id="92" creationId="{7FF5967F-1177-9435-E24A-4DE1D0DFEEDE}"/>
          </ac:picMkLst>
        </pc:picChg>
        <pc:picChg chg="add mod">
          <ac:chgData name="Fazal, Bijan (LARC-E403)" userId="5c014546-b932-481d-8a39-ffd2b78a9a15" providerId="ADAL" clId="{790F5F1D-299D-4AA3-B06A-9896F98AEAD1}" dt="2025-09-23T21:43:40.926" v="11643" actId="14100"/>
          <ac:picMkLst>
            <pc:docMk/>
            <pc:sldMk cId="1894951094" sldId="2147473620"/>
            <ac:picMk id="92" creationId="{C8D1E5DF-D48E-6D0C-0BAA-540F4F286023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93" creationId="{C829847A-B562-A8FC-6EF5-7EFEB4A51372}"/>
          </ac:picMkLst>
        </pc:picChg>
        <pc:picChg chg="add mod">
          <ac:chgData name="Fazal, Bijan (LARC-E403)" userId="5c014546-b932-481d-8a39-ffd2b78a9a15" providerId="ADAL" clId="{790F5F1D-299D-4AA3-B06A-9896F98AEAD1}" dt="2025-09-23T21:44:46.639" v="11654" actId="14100"/>
          <ac:picMkLst>
            <pc:docMk/>
            <pc:sldMk cId="1894951094" sldId="2147473620"/>
            <ac:picMk id="94" creationId="{9A1434CD-464A-1DB6-AAD5-67B382E9D9B5}"/>
          </ac:picMkLst>
        </pc:picChg>
        <pc:picChg chg="add del mod">
          <ac:chgData name="Fazal, Bijan (LARC-E403)" userId="5c014546-b932-481d-8a39-ffd2b78a9a15" providerId="ADAL" clId="{790F5F1D-299D-4AA3-B06A-9896F98AEAD1}" dt="2025-09-23T15:40:55.062" v="9886" actId="478"/>
          <ac:picMkLst>
            <pc:docMk/>
            <pc:sldMk cId="1894951094" sldId="2147473620"/>
            <ac:picMk id="94" creationId="{AE78F6D0-E694-93B3-492A-ED8349C4F48E}"/>
          </ac:picMkLst>
        </pc:picChg>
        <pc:picChg chg="add mod">
          <ac:chgData name="Fazal, Bijan (LARC-E403)" userId="5c014546-b932-481d-8a39-ffd2b78a9a15" providerId="ADAL" clId="{790F5F1D-299D-4AA3-B06A-9896F98AEAD1}" dt="2025-09-24T20:29:24.085" v="12366" actId="14100"/>
          <ac:picMkLst>
            <pc:docMk/>
            <pc:sldMk cId="1894951094" sldId="2147473620"/>
            <ac:picMk id="95" creationId="{19F86D65-A683-CC71-9F80-838F1059A886}"/>
          </ac:picMkLst>
        </pc:picChg>
        <pc:picChg chg="add del mod">
          <ac:chgData name="Fazal, Bijan (LARC-E403)" userId="5c014546-b932-481d-8a39-ffd2b78a9a15" providerId="ADAL" clId="{790F5F1D-299D-4AA3-B06A-9896F98AEAD1}" dt="2025-09-23T15:40:55.062" v="9886" actId="478"/>
          <ac:picMkLst>
            <pc:docMk/>
            <pc:sldMk cId="1894951094" sldId="2147473620"/>
            <ac:picMk id="95" creationId="{74380E74-B640-0301-DE24-78DC02FB3527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96" creationId="{14A91F5E-1CDE-1660-7E71-9F7C038FFDCF}"/>
          </ac:picMkLst>
        </pc:picChg>
        <pc:picChg chg="add mod">
          <ac:chgData name="Fazal, Bijan (LARC-E403)" userId="5c014546-b932-481d-8a39-ffd2b78a9a15" providerId="ADAL" clId="{790F5F1D-299D-4AA3-B06A-9896F98AEAD1}" dt="2025-09-23T21:46:30.447" v="11660" actId="1076"/>
          <ac:picMkLst>
            <pc:docMk/>
            <pc:sldMk cId="1894951094" sldId="2147473620"/>
            <ac:picMk id="96" creationId="{D1D011E1-63EC-88EE-E7F4-FF514CC399A6}"/>
          </ac:picMkLst>
        </pc:picChg>
        <pc:picChg chg="add del mod">
          <ac:chgData name="Fazal, Bijan (LARC-E403)" userId="5c014546-b932-481d-8a39-ffd2b78a9a15" providerId="ADAL" clId="{790F5F1D-299D-4AA3-B06A-9896F98AEAD1}" dt="2025-09-23T15:40:55.062" v="9886" actId="478"/>
          <ac:picMkLst>
            <pc:docMk/>
            <pc:sldMk cId="1894951094" sldId="2147473620"/>
            <ac:picMk id="97" creationId="{8FE72D85-7301-4990-5E32-D254E32AB062}"/>
          </ac:picMkLst>
        </pc:picChg>
        <pc:picChg chg="add mod">
          <ac:chgData name="Fazal, Bijan (LARC-E403)" userId="5c014546-b932-481d-8a39-ffd2b78a9a15" providerId="ADAL" clId="{790F5F1D-299D-4AA3-B06A-9896F98AEAD1}" dt="2025-09-23T21:47:43.423" v="11669" actId="1076"/>
          <ac:picMkLst>
            <pc:docMk/>
            <pc:sldMk cId="1894951094" sldId="2147473620"/>
            <ac:picMk id="98" creationId="{9137F698-099A-EB86-03C7-4E542DC12E24}"/>
          </ac:picMkLst>
        </pc:picChg>
        <pc:picChg chg="add del mod">
          <ac:chgData name="Fazal, Bijan (LARC-E403)" userId="5c014546-b932-481d-8a39-ffd2b78a9a15" providerId="ADAL" clId="{790F5F1D-299D-4AA3-B06A-9896F98AEAD1}" dt="2025-09-23T15:40:55.062" v="9886" actId="478"/>
          <ac:picMkLst>
            <pc:docMk/>
            <pc:sldMk cId="1894951094" sldId="2147473620"/>
            <ac:picMk id="98" creationId="{9C976D2A-4CBE-F4E9-91E4-F152A6CCFDB1}"/>
          </ac:picMkLst>
        </pc:picChg>
        <pc:picChg chg="add mod">
          <ac:chgData name="Fazal, Bijan (LARC-E403)" userId="5c014546-b932-481d-8a39-ffd2b78a9a15" providerId="ADAL" clId="{790F5F1D-299D-4AA3-B06A-9896F98AEAD1}" dt="2025-09-24T20:37:39.990" v="12424" actId="14100"/>
          <ac:picMkLst>
            <pc:docMk/>
            <pc:sldMk cId="1894951094" sldId="2147473620"/>
            <ac:picMk id="99" creationId="{2766EB34-724E-1E95-6C17-AB29DAAE6907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99" creationId="{CD49FCF7-3242-88BB-4571-8D90A02B55B5}"/>
          </ac:picMkLst>
        </pc:picChg>
        <pc:picChg chg="add mod">
          <ac:chgData name="Fazal, Bijan (LARC-E403)" userId="5c014546-b932-481d-8a39-ffd2b78a9a15" providerId="ADAL" clId="{790F5F1D-299D-4AA3-B06A-9896F98AEAD1}" dt="2025-09-23T21:50:34.008" v="11683" actId="1076"/>
          <ac:picMkLst>
            <pc:docMk/>
            <pc:sldMk cId="1894951094" sldId="2147473620"/>
            <ac:picMk id="100" creationId="{649E7606-EBC6-F687-BF29-598902D25F4B}"/>
          </ac:picMkLst>
        </pc:picChg>
        <pc:picChg chg="add del mod">
          <ac:chgData name="Fazal, Bijan (LARC-E403)" userId="5c014546-b932-481d-8a39-ffd2b78a9a15" providerId="ADAL" clId="{790F5F1D-299D-4AA3-B06A-9896F98AEAD1}" dt="2025-09-23T15:40:55.062" v="9886" actId="478"/>
          <ac:picMkLst>
            <pc:docMk/>
            <pc:sldMk cId="1894951094" sldId="2147473620"/>
            <ac:picMk id="100" creationId="{EDE7849B-6A89-0865-A58B-36DD12B7D2A2}"/>
          </ac:picMkLst>
        </pc:picChg>
        <pc:picChg chg="add del mod">
          <ac:chgData name="Fazal, Bijan (LARC-E403)" userId="5c014546-b932-481d-8a39-ffd2b78a9a15" providerId="ADAL" clId="{790F5F1D-299D-4AA3-B06A-9896F98AEAD1}" dt="2025-09-23T15:40:55.062" v="9886" actId="478"/>
          <ac:picMkLst>
            <pc:docMk/>
            <pc:sldMk cId="1894951094" sldId="2147473620"/>
            <ac:picMk id="101" creationId="{DFAC36E1-9A2F-7A01-A2FC-5C529D3ECFC9}"/>
          </ac:picMkLst>
        </pc:picChg>
        <pc:picChg chg="add mod">
          <ac:chgData name="Fazal, Bijan (LARC-E403)" userId="5c014546-b932-481d-8a39-ffd2b78a9a15" providerId="ADAL" clId="{790F5F1D-299D-4AA3-B06A-9896F98AEAD1}" dt="2025-09-23T21:50:29.878" v="11682" actId="1076"/>
          <ac:picMkLst>
            <pc:docMk/>
            <pc:sldMk cId="1894951094" sldId="2147473620"/>
            <ac:picMk id="102" creationId="{07B8B7F7-1E9D-DCA2-601B-83432AA0CE58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102" creationId="{E456C275-2D10-9909-3CB3-EF8D3A39439A}"/>
          </ac:picMkLst>
        </pc:picChg>
        <pc:picChg chg="add del mod">
          <ac:chgData name="Fazal, Bijan (LARC-E403)" userId="5c014546-b932-481d-8a39-ffd2b78a9a15" providerId="ADAL" clId="{790F5F1D-299D-4AA3-B06A-9896F98AEAD1}" dt="2025-09-23T15:40:55.062" v="9886" actId="478"/>
          <ac:picMkLst>
            <pc:docMk/>
            <pc:sldMk cId="1894951094" sldId="2147473620"/>
            <ac:picMk id="103" creationId="{81598DE0-40B3-3FC2-635A-16428D5D2420}"/>
          </ac:picMkLst>
        </pc:picChg>
        <pc:picChg chg="add mod">
          <ac:chgData name="Fazal, Bijan (LARC-E403)" userId="5c014546-b932-481d-8a39-ffd2b78a9a15" providerId="ADAL" clId="{790F5F1D-299D-4AA3-B06A-9896F98AEAD1}" dt="2025-09-24T20:37:44.213" v="12425" actId="14100"/>
          <ac:picMkLst>
            <pc:docMk/>
            <pc:sldMk cId="1894951094" sldId="2147473620"/>
            <ac:picMk id="103" creationId="{934AE2AA-1D6C-CDF9-D5DF-4A81CCE211C5}"/>
          </ac:picMkLst>
        </pc:picChg>
        <pc:picChg chg="add mod">
          <ac:chgData name="Fazal, Bijan (LARC-E403)" userId="5c014546-b932-481d-8a39-ffd2b78a9a15" providerId="ADAL" clId="{790F5F1D-299D-4AA3-B06A-9896F98AEAD1}" dt="2025-09-23T22:20:28.390" v="11910" actId="14100"/>
          <ac:picMkLst>
            <pc:docMk/>
            <pc:sldMk cId="1894951094" sldId="2147473620"/>
            <ac:picMk id="104" creationId="{6F4F2226-F552-7D69-40DC-2BB0F9D2798A}"/>
          </ac:picMkLst>
        </pc:picChg>
        <pc:picChg chg="add del mod">
          <ac:chgData name="Fazal, Bijan (LARC-E403)" userId="5c014546-b932-481d-8a39-ffd2b78a9a15" providerId="ADAL" clId="{790F5F1D-299D-4AA3-B06A-9896F98AEAD1}" dt="2025-09-23T15:40:55.062" v="9886" actId="478"/>
          <ac:picMkLst>
            <pc:docMk/>
            <pc:sldMk cId="1894951094" sldId="2147473620"/>
            <ac:picMk id="104" creationId="{CB8A7650-A8C0-E767-CBF8-84EF75001B51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105" creationId="{3242063C-4BA7-6B76-25D6-540CF6E5B204}"/>
          </ac:picMkLst>
        </pc:picChg>
        <pc:picChg chg="add del mod">
          <ac:chgData name="Fazal, Bijan (LARC-E403)" userId="5c014546-b932-481d-8a39-ffd2b78a9a15" providerId="ADAL" clId="{790F5F1D-299D-4AA3-B06A-9896F98AEAD1}" dt="2025-09-23T15:40:55.062" v="9886" actId="478"/>
          <ac:picMkLst>
            <pc:docMk/>
            <pc:sldMk cId="1894951094" sldId="2147473620"/>
            <ac:picMk id="106" creationId="{30BF39DA-3359-CAC1-BD35-332C62AFE590}"/>
          </ac:picMkLst>
        </pc:picChg>
        <pc:picChg chg="add mod">
          <ac:chgData name="Fazal, Bijan (LARC-E403)" userId="5c014546-b932-481d-8a39-ffd2b78a9a15" providerId="ADAL" clId="{790F5F1D-299D-4AA3-B06A-9896F98AEAD1}" dt="2025-09-25T13:31:57.922" v="13038" actId="1038"/>
          <ac:picMkLst>
            <pc:docMk/>
            <pc:sldMk cId="1894951094" sldId="2147473620"/>
            <ac:picMk id="106" creationId="{E89046C2-D5D0-82AF-575F-43449659AB29}"/>
          </ac:picMkLst>
        </pc:picChg>
        <pc:picChg chg="add mod">
          <ac:chgData name="Fazal, Bijan (LARC-E403)" userId="5c014546-b932-481d-8a39-ffd2b78a9a15" providerId="ADAL" clId="{790F5F1D-299D-4AA3-B06A-9896F98AEAD1}" dt="2025-09-25T13:32:42.737" v="13148" actId="1038"/>
          <ac:picMkLst>
            <pc:docMk/>
            <pc:sldMk cId="1894951094" sldId="2147473620"/>
            <ac:picMk id="107" creationId="{29FF1CDC-B8C5-9B4F-B906-8D8AB1C6DFF6}"/>
          </ac:picMkLst>
        </pc:picChg>
        <pc:picChg chg="add del mod">
          <ac:chgData name="Fazal, Bijan (LARC-E403)" userId="5c014546-b932-481d-8a39-ffd2b78a9a15" providerId="ADAL" clId="{790F5F1D-299D-4AA3-B06A-9896F98AEAD1}" dt="2025-09-23T15:40:55.062" v="9886" actId="478"/>
          <ac:picMkLst>
            <pc:docMk/>
            <pc:sldMk cId="1894951094" sldId="2147473620"/>
            <ac:picMk id="107" creationId="{5789DB6F-425F-11EE-5102-FDB2041F5340}"/>
          </ac:picMkLst>
        </pc:picChg>
        <pc:picChg chg="add del mod">
          <ac:chgData name="Fazal, Bijan (LARC-E403)" userId="5c014546-b932-481d-8a39-ffd2b78a9a15" providerId="ADAL" clId="{790F5F1D-299D-4AA3-B06A-9896F98AEAD1}" dt="2025-09-23T15:40:50.204" v="9885" actId="478"/>
          <ac:picMkLst>
            <pc:docMk/>
            <pc:sldMk cId="1894951094" sldId="2147473620"/>
            <ac:picMk id="108" creationId="{531AD34A-345D-443C-9BB8-8DDC92DB8BA1}"/>
          </ac:picMkLst>
        </pc:picChg>
        <pc:picChg chg="add del mod">
          <ac:chgData name="Fazal, Bijan (LARC-E403)" userId="5c014546-b932-481d-8a39-ffd2b78a9a15" providerId="ADAL" clId="{790F5F1D-299D-4AA3-B06A-9896F98AEAD1}" dt="2025-09-23T15:40:55.062" v="9886" actId="478"/>
          <ac:picMkLst>
            <pc:docMk/>
            <pc:sldMk cId="1894951094" sldId="2147473620"/>
            <ac:picMk id="109" creationId="{44E3B2A8-792B-1303-8608-CB043DC60CAE}"/>
          </ac:picMkLst>
        </pc:picChg>
        <pc:picChg chg="add mod">
          <ac:chgData name="Fazal, Bijan (LARC-E403)" userId="5c014546-b932-481d-8a39-ffd2b78a9a15" providerId="ADAL" clId="{790F5F1D-299D-4AA3-B06A-9896F98AEAD1}" dt="2025-09-24T20:37:33.448" v="12423" actId="1076"/>
          <ac:picMkLst>
            <pc:docMk/>
            <pc:sldMk cId="1894951094" sldId="2147473620"/>
            <ac:picMk id="109" creationId="{97952A15-C501-EE0B-EC58-877C6A29AE1A}"/>
          </ac:picMkLst>
        </pc:picChg>
        <pc:picChg chg="add del mod">
          <ac:chgData name="Fazal, Bijan (LARC-E403)" userId="5c014546-b932-481d-8a39-ffd2b78a9a15" providerId="ADAL" clId="{790F5F1D-299D-4AA3-B06A-9896F98AEAD1}" dt="2025-09-23T15:40:55.062" v="9886" actId="478"/>
          <ac:picMkLst>
            <pc:docMk/>
            <pc:sldMk cId="1894951094" sldId="2147473620"/>
            <ac:picMk id="110" creationId="{8AC1083C-71A6-71EF-D675-7F77B1B83861}"/>
          </ac:picMkLst>
        </pc:picChg>
        <pc:picChg chg="add del mod">
          <ac:chgData name="Fazal, Bijan (LARC-E403)" userId="5c014546-b932-481d-8a39-ffd2b78a9a15" providerId="ADAL" clId="{790F5F1D-299D-4AA3-B06A-9896F98AEAD1}" dt="2025-09-23T15:40:28.708" v="9883" actId="478"/>
          <ac:picMkLst>
            <pc:docMk/>
            <pc:sldMk cId="1894951094" sldId="2147473620"/>
            <ac:picMk id="111" creationId="{EAD5CF7C-F680-4AB5-EFE1-3A3ED57E0945}"/>
          </ac:picMkLst>
        </pc:picChg>
        <pc:picChg chg="add mod">
          <ac:chgData name="Fazal, Bijan (LARC-E403)" userId="5c014546-b932-481d-8a39-ffd2b78a9a15" providerId="ADAL" clId="{790F5F1D-299D-4AA3-B06A-9896F98AEAD1}" dt="2025-09-23T20:45:49.695" v="11361" actId="14100"/>
          <ac:picMkLst>
            <pc:docMk/>
            <pc:sldMk cId="1894951094" sldId="2147473620"/>
            <ac:picMk id="112" creationId="{3EDCD18B-29DF-8266-3A35-FDBEF43083BB}"/>
          </ac:picMkLst>
        </pc:picChg>
        <pc:picChg chg="add mod">
          <ac:chgData name="Fazal, Bijan (LARC-E403)" userId="5c014546-b932-481d-8a39-ffd2b78a9a15" providerId="ADAL" clId="{790F5F1D-299D-4AA3-B06A-9896F98AEAD1}" dt="2025-09-23T20:45:49.695" v="11361" actId="14100"/>
          <ac:picMkLst>
            <pc:docMk/>
            <pc:sldMk cId="1894951094" sldId="2147473620"/>
            <ac:picMk id="113" creationId="{19A92E4A-487D-5FB4-3D64-D168735BFF05}"/>
          </ac:picMkLst>
        </pc:picChg>
        <pc:picChg chg="add mod">
          <ac:chgData name="Fazal, Bijan (LARC-E403)" userId="5c014546-b932-481d-8a39-ffd2b78a9a15" providerId="ADAL" clId="{790F5F1D-299D-4AA3-B06A-9896F98AEAD1}" dt="2025-09-23T20:45:49.695" v="11361" actId="14100"/>
          <ac:picMkLst>
            <pc:docMk/>
            <pc:sldMk cId="1894951094" sldId="2147473620"/>
            <ac:picMk id="114" creationId="{784B56F8-25AF-3692-9A43-52759EBA864E}"/>
          </ac:picMkLst>
        </pc:picChg>
        <pc:picChg chg="add mod">
          <ac:chgData name="Fazal, Bijan (LARC-E403)" userId="5c014546-b932-481d-8a39-ffd2b78a9a15" providerId="ADAL" clId="{790F5F1D-299D-4AA3-B06A-9896F98AEAD1}" dt="2025-09-23T20:45:49.695" v="11361" actId="14100"/>
          <ac:picMkLst>
            <pc:docMk/>
            <pc:sldMk cId="1894951094" sldId="2147473620"/>
            <ac:picMk id="115" creationId="{1D8FBE79-49EF-E9D3-E17A-D3D2ADEBA3F8}"/>
          </ac:picMkLst>
        </pc:picChg>
        <pc:picChg chg="add mod">
          <ac:chgData name="Fazal, Bijan (LARC-E403)" userId="5c014546-b932-481d-8a39-ffd2b78a9a15" providerId="ADAL" clId="{790F5F1D-299D-4AA3-B06A-9896F98AEAD1}" dt="2025-09-24T14:36:17.202" v="12172" actId="14100"/>
          <ac:picMkLst>
            <pc:docMk/>
            <pc:sldMk cId="1894951094" sldId="2147473620"/>
            <ac:picMk id="116" creationId="{E8F2823A-2615-D19A-BD14-1F4C4CBDC10D}"/>
          </ac:picMkLst>
        </pc:picChg>
        <pc:picChg chg="add mod">
          <ac:chgData name="Fazal, Bijan (LARC-E403)" userId="5c014546-b932-481d-8a39-ffd2b78a9a15" providerId="ADAL" clId="{790F5F1D-299D-4AA3-B06A-9896F98AEAD1}" dt="2025-09-24T14:53:27.523" v="12220" actId="1076"/>
          <ac:picMkLst>
            <pc:docMk/>
            <pc:sldMk cId="1894951094" sldId="2147473620"/>
            <ac:picMk id="117" creationId="{7DAC42D3-E91B-A890-6248-5FB5DDFB4DF0}"/>
          </ac:picMkLst>
        </pc:picChg>
        <pc:picChg chg="add mod">
          <ac:chgData name="Fazal, Bijan (LARC-E403)" userId="5c014546-b932-481d-8a39-ffd2b78a9a15" providerId="ADAL" clId="{790F5F1D-299D-4AA3-B06A-9896F98AEAD1}" dt="2025-09-24T20:27:09.836" v="12353" actId="14100"/>
          <ac:picMkLst>
            <pc:docMk/>
            <pc:sldMk cId="1894951094" sldId="2147473620"/>
            <ac:picMk id="118" creationId="{C725CA8C-8896-ADA1-2E7B-A53E1DD63B06}"/>
          </ac:picMkLst>
        </pc:picChg>
        <pc:picChg chg="add mod">
          <ac:chgData name="Fazal, Bijan (LARC-E403)" userId="5c014546-b932-481d-8a39-ffd2b78a9a15" providerId="ADAL" clId="{790F5F1D-299D-4AA3-B06A-9896F98AEAD1}" dt="2025-09-24T19:13:51.712" v="12308" actId="1076"/>
          <ac:picMkLst>
            <pc:docMk/>
            <pc:sldMk cId="1894951094" sldId="2147473620"/>
            <ac:picMk id="119" creationId="{0AA366B9-6EEC-A636-9B25-187E6D056511}"/>
          </ac:picMkLst>
        </pc:picChg>
        <pc:picChg chg="add mod">
          <ac:chgData name="Fazal, Bijan (LARC-E403)" userId="5c014546-b932-481d-8a39-ffd2b78a9a15" providerId="ADAL" clId="{790F5F1D-299D-4AA3-B06A-9896F98AEAD1}" dt="2025-09-24T20:37:06.775" v="12418" actId="1076"/>
          <ac:picMkLst>
            <pc:docMk/>
            <pc:sldMk cId="1894951094" sldId="2147473620"/>
            <ac:picMk id="120" creationId="{2099826A-948C-C3E8-8E19-60D0BB08A5E5}"/>
          </ac:picMkLst>
        </pc:picChg>
        <pc:picChg chg="add mod">
          <ac:chgData name="Fazal, Bijan (LARC-E403)" userId="5c014546-b932-481d-8a39-ffd2b78a9a15" providerId="ADAL" clId="{790F5F1D-299D-4AA3-B06A-9896F98AEAD1}" dt="2025-09-24T20:37:16.765" v="12421" actId="1076"/>
          <ac:picMkLst>
            <pc:docMk/>
            <pc:sldMk cId="1894951094" sldId="2147473620"/>
            <ac:picMk id="130" creationId="{3498D021-3D60-3612-9379-4EE9F13D5539}"/>
          </ac:picMkLst>
        </pc:picChg>
        <pc:picChg chg="add mod">
          <ac:chgData name="Fazal, Bijan (LARC-E403)" userId="5c014546-b932-481d-8a39-ffd2b78a9a15" providerId="ADAL" clId="{790F5F1D-299D-4AA3-B06A-9896F98AEAD1}" dt="2025-09-23T22:12:27.807" v="11851" actId="1036"/>
          <ac:picMkLst>
            <pc:docMk/>
            <pc:sldMk cId="1894951094" sldId="2147473620"/>
            <ac:picMk id="131" creationId="{12D635B2-851F-B169-D7FA-B653526B9BDF}"/>
          </ac:picMkLst>
        </pc:picChg>
        <pc:picChg chg="add mod">
          <ac:chgData name="Fazal, Bijan (LARC-E403)" userId="5c014546-b932-481d-8a39-ffd2b78a9a15" providerId="ADAL" clId="{790F5F1D-299D-4AA3-B06A-9896F98AEAD1}" dt="2025-09-23T22:14:26.525" v="11868" actId="14100"/>
          <ac:picMkLst>
            <pc:docMk/>
            <pc:sldMk cId="1894951094" sldId="2147473620"/>
            <ac:picMk id="133" creationId="{A250B07E-B112-4798-8EFD-E5B9C9643F2E}"/>
          </ac:picMkLst>
        </pc:picChg>
        <pc:picChg chg="add mod">
          <ac:chgData name="Fazal, Bijan (LARC-E403)" userId="5c014546-b932-481d-8a39-ffd2b78a9a15" providerId="ADAL" clId="{790F5F1D-299D-4AA3-B06A-9896F98AEAD1}" dt="2025-09-23T22:14:33.638" v="11870" actId="1035"/>
          <ac:picMkLst>
            <pc:docMk/>
            <pc:sldMk cId="1894951094" sldId="2147473620"/>
            <ac:picMk id="135" creationId="{6FB94649-3F8D-C57E-86F8-33B4F3FDA9CE}"/>
          </ac:picMkLst>
        </pc:picChg>
        <pc:picChg chg="add mod">
          <ac:chgData name="Fazal, Bijan (LARC-E403)" userId="5c014546-b932-481d-8a39-ffd2b78a9a15" providerId="ADAL" clId="{790F5F1D-299D-4AA3-B06A-9896F98AEAD1}" dt="2025-09-23T22:15:25.348" v="11875" actId="14100"/>
          <ac:picMkLst>
            <pc:docMk/>
            <pc:sldMk cId="1894951094" sldId="2147473620"/>
            <ac:picMk id="137" creationId="{89EF7E27-DADC-6B77-ED15-5DAA988BEB00}"/>
          </ac:picMkLst>
        </pc:picChg>
        <pc:picChg chg="add del">
          <ac:chgData name="Fazal, Bijan (LARC-E403)" userId="5c014546-b932-481d-8a39-ffd2b78a9a15" providerId="ADAL" clId="{790F5F1D-299D-4AA3-B06A-9896F98AEAD1}" dt="2025-09-23T22:15:35.005" v="11877" actId="22"/>
          <ac:picMkLst>
            <pc:docMk/>
            <pc:sldMk cId="1894951094" sldId="2147473620"/>
            <ac:picMk id="139" creationId="{794A401A-0D86-7959-C951-ECFD832EF1FF}"/>
          </ac:picMkLst>
        </pc:picChg>
        <pc:picChg chg="add mod">
          <ac:chgData name="Fazal, Bijan (LARC-E403)" userId="5c014546-b932-481d-8a39-ffd2b78a9a15" providerId="ADAL" clId="{790F5F1D-299D-4AA3-B06A-9896F98AEAD1}" dt="2025-09-23T22:16:17.853" v="11882" actId="1076"/>
          <ac:picMkLst>
            <pc:docMk/>
            <pc:sldMk cId="1894951094" sldId="2147473620"/>
            <ac:picMk id="141" creationId="{13F9D09D-976D-F37B-A587-814A4F467DBB}"/>
          </ac:picMkLst>
        </pc:picChg>
        <pc:picChg chg="add mod">
          <ac:chgData name="Fazal, Bijan (LARC-E403)" userId="5c014546-b932-481d-8a39-ffd2b78a9a15" providerId="ADAL" clId="{790F5F1D-299D-4AA3-B06A-9896F98AEAD1}" dt="2025-09-23T22:17:19.596" v="11887" actId="1076"/>
          <ac:picMkLst>
            <pc:docMk/>
            <pc:sldMk cId="1894951094" sldId="2147473620"/>
            <ac:picMk id="143" creationId="{8F254736-75E8-A6F3-5B6B-044D3B690EB6}"/>
          </ac:picMkLst>
        </pc:picChg>
        <pc:picChg chg="add mod">
          <ac:chgData name="Fazal, Bijan (LARC-E403)" userId="5c014546-b932-481d-8a39-ffd2b78a9a15" providerId="ADAL" clId="{790F5F1D-299D-4AA3-B06A-9896F98AEAD1}" dt="2025-09-23T22:20:28.390" v="11910" actId="14100"/>
          <ac:picMkLst>
            <pc:docMk/>
            <pc:sldMk cId="1894951094" sldId="2147473620"/>
            <ac:picMk id="145" creationId="{19BEBF4F-2E2C-102C-CD77-9D530CF574CE}"/>
          </ac:picMkLst>
        </pc:picChg>
        <pc:picChg chg="add mod">
          <ac:chgData name="Fazal, Bijan (LARC-E403)" userId="5c014546-b932-481d-8a39-ffd2b78a9a15" providerId="ADAL" clId="{790F5F1D-299D-4AA3-B06A-9896F98AEAD1}" dt="2025-09-25T13:32:03.510" v="13054" actId="1038"/>
          <ac:picMkLst>
            <pc:docMk/>
            <pc:sldMk cId="1894951094" sldId="2147473620"/>
            <ac:picMk id="147" creationId="{04B4033B-7AC7-EDEA-1CF5-563D2004A295}"/>
          </ac:picMkLst>
        </pc:picChg>
        <pc:cxnChg chg="mod ord">
          <ac:chgData name="Fazal, Bijan (LARC-E403)" userId="5c014546-b932-481d-8a39-ffd2b78a9a15" providerId="ADAL" clId="{790F5F1D-299D-4AA3-B06A-9896F98AEAD1}" dt="2025-09-23T15:49:13.911" v="9937" actId="166"/>
          <ac:cxnSpMkLst>
            <pc:docMk/>
            <pc:sldMk cId="1894951094" sldId="2147473620"/>
            <ac:cxnSpMk id="5" creationId="{827DE985-F669-573B-7FE4-FAFF5D1EE1DB}"/>
          </ac:cxnSpMkLst>
        </pc:cxnChg>
        <pc:cxnChg chg="add del mod">
          <ac:chgData name="Fazal, Bijan (LARC-E403)" userId="5c014546-b932-481d-8a39-ffd2b78a9a15" providerId="ADAL" clId="{790F5F1D-299D-4AA3-B06A-9896F98AEAD1}" dt="2025-09-23T21:55:13.171" v="11704" actId="478"/>
          <ac:cxnSpMkLst>
            <pc:docMk/>
            <pc:sldMk cId="1894951094" sldId="2147473620"/>
            <ac:cxnSpMk id="11" creationId="{052816D9-940D-650E-E5C2-BEF079662554}"/>
          </ac:cxnSpMkLst>
        </pc:cxnChg>
        <pc:cxnChg chg="del mod">
          <ac:chgData name="Fazal, Bijan (LARC-E403)" userId="5c014546-b932-481d-8a39-ffd2b78a9a15" providerId="ADAL" clId="{790F5F1D-299D-4AA3-B06A-9896F98AEAD1}" dt="2025-09-23T21:56:06.383" v="11712" actId="478"/>
          <ac:cxnSpMkLst>
            <pc:docMk/>
            <pc:sldMk cId="1894951094" sldId="2147473620"/>
            <ac:cxnSpMk id="16" creationId="{05AF46F7-912E-0A5C-8438-909DAE0402C9}"/>
          </ac:cxnSpMkLst>
        </pc:cxnChg>
        <pc:cxnChg chg="del mod">
          <ac:chgData name="Fazal, Bijan (LARC-E403)" userId="5c014546-b932-481d-8a39-ffd2b78a9a15" providerId="ADAL" clId="{790F5F1D-299D-4AA3-B06A-9896F98AEAD1}" dt="2025-09-23T21:55:33.897" v="11710" actId="478"/>
          <ac:cxnSpMkLst>
            <pc:docMk/>
            <pc:sldMk cId="1894951094" sldId="2147473620"/>
            <ac:cxnSpMk id="18" creationId="{613C33C6-6AD1-292E-7830-DFE2A2370A2A}"/>
          </ac:cxnSpMkLst>
        </pc:cxnChg>
        <pc:cxnChg chg="del mod">
          <ac:chgData name="Fazal, Bijan (LARC-E403)" userId="5c014546-b932-481d-8a39-ffd2b78a9a15" providerId="ADAL" clId="{790F5F1D-299D-4AA3-B06A-9896F98AEAD1}" dt="2025-09-23T21:55:25.687" v="11709" actId="478"/>
          <ac:cxnSpMkLst>
            <pc:docMk/>
            <pc:sldMk cId="1894951094" sldId="2147473620"/>
            <ac:cxnSpMk id="22" creationId="{C3FC4EB5-5600-F589-FD01-A0A49E97D1F4}"/>
          </ac:cxnSpMkLst>
        </pc:cxnChg>
        <pc:cxnChg chg="del mod">
          <ac:chgData name="Fazal, Bijan (LARC-E403)" userId="5c014546-b932-481d-8a39-ffd2b78a9a15" providerId="ADAL" clId="{790F5F1D-299D-4AA3-B06A-9896F98AEAD1}" dt="2025-09-23T21:55:20.478" v="11708" actId="478"/>
          <ac:cxnSpMkLst>
            <pc:docMk/>
            <pc:sldMk cId="1894951094" sldId="2147473620"/>
            <ac:cxnSpMk id="24" creationId="{2BF64651-A4F4-B2B2-23DD-09B9EBABA368}"/>
          </ac:cxnSpMkLst>
        </pc:cxnChg>
        <pc:cxnChg chg="del mod">
          <ac:chgData name="Fazal, Bijan (LARC-E403)" userId="5c014546-b932-481d-8a39-ffd2b78a9a15" providerId="ADAL" clId="{790F5F1D-299D-4AA3-B06A-9896F98AEAD1}" dt="2025-09-23T21:55:17.128" v="11705" actId="478"/>
          <ac:cxnSpMkLst>
            <pc:docMk/>
            <pc:sldMk cId="1894951094" sldId="2147473620"/>
            <ac:cxnSpMk id="28" creationId="{305C0120-03B1-955A-15BE-1A889D2928F1}"/>
          </ac:cxnSpMkLst>
        </pc:cxnChg>
        <pc:cxnChg chg="del mod">
          <ac:chgData name="Fazal, Bijan (LARC-E403)" userId="5c014546-b932-481d-8a39-ffd2b78a9a15" providerId="ADAL" clId="{790F5F1D-299D-4AA3-B06A-9896F98AEAD1}" dt="2025-09-23T21:55:19.173" v="11707" actId="478"/>
          <ac:cxnSpMkLst>
            <pc:docMk/>
            <pc:sldMk cId="1894951094" sldId="2147473620"/>
            <ac:cxnSpMk id="53" creationId="{A227BF7D-8BCF-8206-2CE7-21C19B76F82B}"/>
          </ac:cxnSpMkLst>
        </pc:cxnChg>
        <pc:cxnChg chg="del mod">
          <ac:chgData name="Fazal, Bijan (LARC-E403)" userId="5c014546-b932-481d-8a39-ffd2b78a9a15" providerId="ADAL" clId="{790F5F1D-299D-4AA3-B06A-9896F98AEAD1}" dt="2025-09-23T21:55:18.102" v="11706" actId="478"/>
          <ac:cxnSpMkLst>
            <pc:docMk/>
            <pc:sldMk cId="1894951094" sldId="2147473620"/>
            <ac:cxnSpMk id="57" creationId="{A92DE5C2-712B-7766-54AB-5ED86D0975B1}"/>
          </ac:cxnSpMkLst>
        </pc:cxnChg>
        <pc:cxnChg chg="add mod">
          <ac:chgData name="Fazal, Bijan (LARC-E403)" userId="5c014546-b932-481d-8a39-ffd2b78a9a15" providerId="ADAL" clId="{790F5F1D-299D-4AA3-B06A-9896F98AEAD1}" dt="2025-09-23T21:57:06.082" v="11723" actId="14100"/>
          <ac:cxnSpMkLst>
            <pc:docMk/>
            <pc:sldMk cId="1894951094" sldId="2147473620"/>
            <ac:cxnSpMk id="110" creationId="{BF18DFC7-30A7-783E-154A-D282F3C1EBA8}"/>
          </ac:cxnSpMkLst>
        </pc:cxnChg>
        <pc:cxnChg chg="add mod">
          <ac:chgData name="Fazal, Bijan (LARC-E403)" userId="5c014546-b932-481d-8a39-ffd2b78a9a15" providerId="ADAL" clId="{790F5F1D-299D-4AA3-B06A-9896F98AEAD1}" dt="2025-09-23T21:57:27.242" v="11725" actId="1076"/>
          <ac:cxnSpMkLst>
            <pc:docMk/>
            <pc:sldMk cId="1894951094" sldId="2147473620"/>
            <ac:cxnSpMk id="121" creationId="{52FD2985-A63B-B126-C1A7-79CF4710FE95}"/>
          </ac:cxnSpMkLst>
        </pc:cxnChg>
        <pc:cxnChg chg="add mod">
          <ac:chgData name="Fazal, Bijan (LARC-E403)" userId="5c014546-b932-481d-8a39-ffd2b78a9a15" providerId="ADAL" clId="{790F5F1D-299D-4AA3-B06A-9896F98AEAD1}" dt="2025-09-23T21:58:30.656" v="11752" actId="1035"/>
          <ac:cxnSpMkLst>
            <pc:docMk/>
            <pc:sldMk cId="1894951094" sldId="2147473620"/>
            <ac:cxnSpMk id="122" creationId="{9260B394-9B6A-3330-7914-96AA4799C973}"/>
          </ac:cxnSpMkLst>
        </pc:cxnChg>
        <pc:cxnChg chg="add mod">
          <ac:chgData name="Fazal, Bijan (LARC-E403)" userId="5c014546-b932-481d-8a39-ffd2b78a9a15" providerId="ADAL" clId="{790F5F1D-299D-4AA3-B06A-9896F98AEAD1}" dt="2025-09-23T21:58:26.283" v="11751" actId="1035"/>
          <ac:cxnSpMkLst>
            <pc:docMk/>
            <pc:sldMk cId="1894951094" sldId="2147473620"/>
            <ac:cxnSpMk id="123" creationId="{A7836DAE-E9C3-FD47-1522-C6F28662DAD4}"/>
          </ac:cxnSpMkLst>
        </pc:cxnChg>
        <pc:cxnChg chg="add mod">
          <ac:chgData name="Fazal, Bijan (LARC-E403)" userId="5c014546-b932-481d-8a39-ffd2b78a9a15" providerId="ADAL" clId="{790F5F1D-299D-4AA3-B06A-9896F98AEAD1}" dt="2025-09-23T21:58:39.800" v="11754" actId="1035"/>
          <ac:cxnSpMkLst>
            <pc:docMk/>
            <pc:sldMk cId="1894951094" sldId="2147473620"/>
            <ac:cxnSpMk id="124" creationId="{6A44CDFC-6C59-1ABA-CF77-101A602EB198}"/>
          </ac:cxnSpMkLst>
        </pc:cxnChg>
        <pc:cxnChg chg="add mod">
          <ac:chgData name="Fazal, Bijan (LARC-E403)" userId="5c014546-b932-481d-8a39-ffd2b78a9a15" providerId="ADAL" clId="{790F5F1D-299D-4AA3-B06A-9896F98AEAD1}" dt="2025-09-23T21:58:51.063" v="11758" actId="1035"/>
          <ac:cxnSpMkLst>
            <pc:docMk/>
            <pc:sldMk cId="1894951094" sldId="2147473620"/>
            <ac:cxnSpMk id="125" creationId="{F9BD6F48-5561-77BC-DB9B-D3C2F261EC7D}"/>
          </ac:cxnSpMkLst>
        </pc:cxnChg>
        <pc:cxnChg chg="add mod">
          <ac:chgData name="Fazal, Bijan (LARC-E403)" userId="5c014546-b932-481d-8a39-ffd2b78a9a15" providerId="ADAL" clId="{790F5F1D-299D-4AA3-B06A-9896F98AEAD1}" dt="2025-09-23T22:00:29.347" v="11777" actId="1076"/>
          <ac:cxnSpMkLst>
            <pc:docMk/>
            <pc:sldMk cId="1894951094" sldId="2147473620"/>
            <ac:cxnSpMk id="126" creationId="{7EF14DC8-1D38-B9D1-10ED-1C90FDD99D23}"/>
          </ac:cxnSpMkLst>
        </pc:cxnChg>
        <pc:cxnChg chg="add mod">
          <ac:chgData name="Fazal, Bijan (LARC-E403)" userId="5c014546-b932-481d-8a39-ffd2b78a9a15" providerId="ADAL" clId="{790F5F1D-299D-4AA3-B06A-9896F98AEAD1}" dt="2025-09-23T22:04:39.726" v="11807" actId="208"/>
          <ac:cxnSpMkLst>
            <pc:docMk/>
            <pc:sldMk cId="1894951094" sldId="2147473620"/>
            <ac:cxnSpMk id="127" creationId="{4C5B073F-8FE5-0358-3087-C95190FBD9EA}"/>
          </ac:cxnSpMkLst>
        </pc:cxnChg>
      </pc:sldChg>
      <pc:sldChg chg="addSp delSp modSp add mod">
        <pc:chgData name="Fazal, Bijan (LARC-E403)" userId="5c014546-b932-481d-8a39-ffd2b78a9a15" providerId="ADAL" clId="{790F5F1D-299D-4AA3-B06A-9896F98AEAD1}" dt="2025-09-26T17:59:17.011" v="18631" actId="20577"/>
        <pc:sldMkLst>
          <pc:docMk/>
          <pc:sldMk cId="2861879934" sldId="2147473621"/>
        </pc:sldMkLst>
        <pc:spChg chg="del">
          <ac:chgData name="Fazal, Bijan (LARC-E403)" userId="5c014546-b932-481d-8a39-ffd2b78a9a15" providerId="ADAL" clId="{790F5F1D-299D-4AA3-B06A-9896F98AEAD1}" dt="2025-09-23T15:02:24.911" v="9421" actId="478"/>
          <ac:spMkLst>
            <pc:docMk/>
            <pc:sldMk cId="2861879934" sldId="2147473621"/>
            <ac:spMk id="4" creationId="{75F6E718-1D92-9C1C-E48C-D98A8E654F60}"/>
          </ac:spMkLst>
        </pc:spChg>
        <pc:spChg chg="add del mod">
          <ac:chgData name="Fazal, Bijan (LARC-E403)" userId="5c014546-b932-481d-8a39-ffd2b78a9a15" providerId="ADAL" clId="{790F5F1D-299D-4AA3-B06A-9896F98AEAD1}" dt="2025-09-25T12:44:27.191" v="12602" actId="478"/>
          <ac:spMkLst>
            <pc:docMk/>
            <pc:sldMk cId="2861879934" sldId="2147473621"/>
            <ac:spMk id="4" creationId="{7FBC1478-998F-1A65-B9AF-26396B9C2A2C}"/>
          </ac:spMkLst>
        </pc:spChg>
        <pc:spChg chg="add mod">
          <ac:chgData name="Fazal, Bijan (LARC-E403)" userId="5c014546-b932-481d-8a39-ffd2b78a9a15" providerId="ADAL" clId="{790F5F1D-299D-4AA3-B06A-9896F98AEAD1}" dt="2025-09-25T13:34:52.993" v="13246" actId="1076"/>
          <ac:spMkLst>
            <pc:docMk/>
            <pc:sldMk cId="2861879934" sldId="2147473621"/>
            <ac:spMk id="5" creationId="{B55E2A09-505B-D049-BDA5-2EBCB78EA58E}"/>
          </ac:spMkLst>
        </pc:spChg>
        <pc:spChg chg="add del mod">
          <ac:chgData name="Fazal, Bijan (LARC-E403)" userId="5c014546-b932-481d-8a39-ffd2b78a9a15" providerId="ADAL" clId="{790F5F1D-299D-4AA3-B06A-9896F98AEAD1}" dt="2025-09-25T13:17:53.939" v="12970" actId="478"/>
          <ac:spMkLst>
            <pc:docMk/>
            <pc:sldMk cId="2861879934" sldId="2147473621"/>
            <ac:spMk id="6" creationId="{8F137978-F96A-6599-29FA-2F49D75B60ED}"/>
          </ac:spMkLst>
        </pc:spChg>
        <pc:spChg chg="add del mod">
          <ac:chgData name="Fazal, Bijan (LARC-E403)" userId="5c014546-b932-481d-8a39-ffd2b78a9a15" providerId="ADAL" clId="{790F5F1D-299D-4AA3-B06A-9896F98AEAD1}" dt="2025-09-25T19:50:21.336" v="15816" actId="20577"/>
          <ac:spMkLst>
            <pc:docMk/>
            <pc:sldMk cId="2861879934" sldId="2147473621"/>
            <ac:spMk id="8" creationId="{8F6A3049-86B5-4874-A7BC-DD9CAE156D17}"/>
          </ac:spMkLst>
        </pc:spChg>
        <pc:spChg chg="add mod">
          <ac:chgData name="Fazal, Bijan (LARC-E403)" userId="5c014546-b932-481d-8a39-ffd2b78a9a15" providerId="ADAL" clId="{790F5F1D-299D-4AA3-B06A-9896F98AEAD1}" dt="2025-09-25T20:06:00.128" v="16228" actId="1076"/>
          <ac:spMkLst>
            <pc:docMk/>
            <pc:sldMk cId="2861879934" sldId="2147473621"/>
            <ac:spMk id="9" creationId="{0C9D281A-B693-21F5-9F12-6824E1822718}"/>
          </ac:spMkLst>
        </pc:spChg>
        <pc:spChg chg="add mod">
          <ac:chgData name="Fazal, Bijan (LARC-E403)" userId="5c014546-b932-481d-8a39-ffd2b78a9a15" providerId="ADAL" clId="{790F5F1D-299D-4AA3-B06A-9896F98AEAD1}" dt="2025-09-25T20:06:00.128" v="16228" actId="1076"/>
          <ac:spMkLst>
            <pc:docMk/>
            <pc:sldMk cId="2861879934" sldId="2147473621"/>
            <ac:spMk id="10" creationId="{66E78BB2-5FB4-E324-3B00-99F69F68384E}"/>
          </ac:spMkLst>
        </pc:spChg>
        <pc:spChg chg="add mod">
          <ac:chgData name="Fazal, Bijan (LARC-E403)" userId="5c014546-b932-481d-8a39-ffd2b78a9a15" providerId="ADAL" clId="{790F5F1D-299D-4AA3-B06A-9896F98AEAD1}" dt="2025-09-25T20:06:00.128" v="16228" actId="1076"/>
          <ac:spMkLst>
            <pc:docMk/>
            <pc:sldMk cId="2861879934" sldId="2147473621"/>
            <ac:spMk id="11" creationId="{17D28F8A-80D5-36EE-4FC1-FE12DED4A869}"/>
          </ac:spMkLst>
        </pc:spChg>
        <pc:spChg chg="add mod">
          <ac:chgData name="Fazal, Bijan (LARC-E403)" userId="5c014546-b932-481d-8a39-ffd2b78a9a15" providerId="ADAL" clId="{790F5F1D-299D-4AA3-B06A-9896F98AEAD1}" dt="2025-09-25T20:06:00.128" v="16228" actId="1076"/>
          <ac:spMkLst>
            <pc:docMk/>
            <pc:sldMk cId="2861879934" sldId="2147473621"/>
            <ac:spMk id="12" creationId="{B476AF09-C601-466E-B2A4-F516EBC22E38}"/>
          </ac:spMkLst>
        </pc:spChg>
        <pc:spChg chg="add mod">
          <ac:chgData name="Fazal, Bijan (LARC-E403)" userId="5c014546-b932-481d-8a39-ffd2b78a9a15" providerId="ADAL" clId="{790F5F1D-299D-4AA3-B06A-9896F98AEAD1}" dt="2025-09-25T20:06:00.128" v="16228" actId="1076"/>
          <ac:spMkLst>
            <pc:docMk/>
            <pc:sldMk cId="2861879934" sldId="2147473621"/>
            <ac:spMk id="13" creationId="{47314580-12D8-98B4-6349-7834B9848095}"/>
          </ac:spMkLst>
        </pc:spChg>
        <pc:spChg chg="add mod">
          <ac:chgData name="Fazal, Bijan (LARC-E403)" userId="5c014546-b932-481d-8a39-ffd2b78a9a15" providerId="ADAL" clId="{790F5F1D-299D-4AA3-B06A-9896F98AEAD1}" dt="2025-09-25T20:06:00.128" v="16228" actId="1076"/>
          <ac:spMkLst>
            <pc:docMk/>
            <pc:sldMk cId="2861879934" sldId="2147473621"/>
            <ac:spMk id="14" creationId="{74453034-AE1B-0263-66B0-76471978568E}"/>
          </ac:spMkLst>
        </pc:spChg>
        <pc:spChg chg="add mod">
          <ac:chgData name="Fazal, Bijan (LARC-E403)" userId="5c014546-b932-481d-8a39-ffd2b78a9a15" providerId="ADAL" clId="{790F5F1D-299D-4AA3-B06A-9896F98AEAD1}" dt="2025-09-25T13:34:52.993" v="13246" actId="1076"/>
          <ac:spMkLst>
            <pc:docMk/>
            <pc:sldMk cId="2861879934" sldId="2147473621"/>
            <ac:spMk id="15" creationId="{37C04ED3-D03C-0E16-571C-1B6E9D97C089}"/>
          </ac:spMkLst>
        </pc:spChg>
        <pc:spChg chg="add mod">
          <ac:chgData name="Fazal, Bijan (LARC-E403)" userId="5c014546-b932-481d-8a39-ffd2b78a9a15" providerId="ADAL" clId="{790F5F1D-299D-4AA3-B06A-9896F98AEAD1}" dt="2025-09-25T20:06:00.128" v="16228" actId="1076"/>
          <ac:spMkLst>
            <pc:docMk/>
            <pc:sldMk cId="2861879934" sldId="2147473621"/>
            <ac:spMk id="16" creationId="{DE7BB4F1-0274-AF47-87BB-1A6A9919607E}"/>
          </ac:spMkLst>
        </pc:spChg>
        <pc:spChg chg="add mod">
          <ac:chgData name="Fazal, Bijan (LARC-E403)" userId="5c014546-b932-481d-8a39-ffd2b78a9a15" providerId="ADAL" clId="{790F5F1D-299D-4AA3-B06A-9896F98AEAD1}" dt="2025-09-25T20:06:00.128" v="16228" actId="1076"/>
          <ac:spMkLst>
            <pc:docMk/>
            <pc:sldMk cId="2861879934" sldId="2147473621"/>
            <ac:spMk id="17" creationId="{0D2103C4-1DE2-C6E8-2F4F-D158A8E8190B}"/>
          </ac:spMkLst>
        </pc:spChg>
        <pc:spChg chg="add mod">
          <ac:chgData name="Fazal, Bijan (LARC-E403)" userId="5c014546-b932-481d-8a39-ffd2b78a9a15" providerId="ADAL" clId="{790F5F1D-299D-4AA3-B06A-9896F98AEAD1}" dt="2025-09-25T20:06:00.128" v="16228" actId="1076"/>
          <ac:spMkLst>
            <pc:docMk/>
            <pc:sldMk cId="2861879934" sldId="2147473621"/>
            <ac:spMk id="18" creationId="{69A0CF76-76AD-06FD-917B-E8BB16BCF7F2}"/>
          </ac:spMkLst>
        </pc:spChg>
        <pc:spChg chg="add mod">
          <ac:chgData name="Fazal, Bijan (LARC-E403)" userId="5c014546-b932-481d-8a39-ffd2b78a9a15" providerId="ADAL" clId="{790F5F1D-299D-4AA3-B06A-9896F98AEAD1}" dt="2025-09-25T20:06:00.128" v="16228" actId="1076"/>
          <ac:spMkLst>
            <pc:docMk/>
            <pc:sldMk cId="2861879934" sldId="2147473621"/>
            <ac:spMk id="19" creationId="{934E6D73-D2B4-F48A-C0BD-33AA3AD46CCE}"/>
          </ac:spMkLst>
        </pc:spChg>
        <pc:spChg chg="add del mod">
          <ac:chgData name="Fazal, Bijan (LARC-E403)" userId="5c014546-b932-481d-8a39-ffd2b78a9a15" providerId="ADAL" clId="{790F5F1D-299D-4AA3-B06A-9896F98AEAD1}" dt="2025-09-25T13:07:41.949" v="12906" actId="478"/>
          <ac:spMkLst>
            <pc:docMk/>
            <pc:sldMk cId="2861879934" sldId="2147473621"/>
            <ac:spMk id="20" creationId="{E1D358DD-B5DC-87A0-1353-311B499A5F42}"/>
          </ac:spMkLst>
        </pc:spChg>
        <pc:spChg chg="add mod">
          <ac:chgData name="Fazal, Bijan (LARC-E403)" userId="5c014546-b932-481d-8a39-ffd2b78a9a15" providerId="ADAL" clId="{790F5F1D-299D-4AA3-B06A-9896F98AEAD1}" dt="2025-09-25T20:06:00.128" v="16228" actId="1076"/>
          <ac:spMkLst>
            <pc:docMk/>
            <pc:sldMk cId="2861879934" sldId="2147473621"/>
            <ac:spMk id="21" creationId="{AD3D51DD-D9B9-AC2F-9D6E-12094A7CB58B}"/>
          </ac:spMkLst>
        </pc:spChg>
        <pc:spChg chg="add mod">
          <ac:chgData name="Fazal, Bijan (LARC-E403)" userId="5c014546-b932-481d-8a39-ffd2b78a9a15" providerId="ADAL" clId="{790F5F1D-299D-4AA3-B06A-9896F98AEAD1}" dt="2025-09-25T20:06:00.128" v="16228" actId="1076"/>
          <ac:spMkLst>
            <pc:docMk/>
            <pc:sldMk cId="2861879934" sldId="2147473621"/>
            <ac:spMk id="22" creationId="{08203E80-AF0F-1695-B1C8-FD00C4CEEADC}"/>
          </ac:spMkLst>
        </pc:spChg>
        <pc:spChg chg="add mod">
          <ac:chgData name="Fazal, Bijan (LARC-E403)" userId="5c014546-b932-481d-8a39-ffd2b78a9a15" providerId="ADAL" clId="{790F5F1D-299D-4AA3-B06A-9896F98AEAD1}" dt="2025-09-25T20:06:00.128" v="16228" actId="1076"/>
          <ac:spMkLst>
            <pc:docMk/>
            <pc:sldMk cId="2861879934" sldId="2147473621"/>
            <ac:spMk id="23" creationId="{91EB8692-8A7C-F964-E744-17EE8B82392D}"/>
          </ac:spMkLst>
        </pc:spChg>
        <pc:spChg chg="add mod">
          <ac:chgData name="Fazal, Bijan (LARC-E403)" userId="5c014546-b932-481d-8a39-ffd2b78a9a15" providerId="ADAL" clId="{790F5F1D-299D-4AA3-B06A-9896F98AEAD1}" dt="2025-09-25T20:06:00.128" v="16228" actId="1076"/>
          <ac:spMkLst>
            <pc:docMk/>
            <pc:sldMk cId="2861879934" sldId="2147473621"/>
            <ac:spMk id="24" creationId="{1BA3C2C8-5B09-FC9F-CF9C-E2410F9B0940}"/>
          </ac:spMkLst>
        </pc:spChg>
        <pc:spChg chg="add mod">
          <ac:chgData name="Fazal, Bijan (LARC-E403)" userId="5c014546-b932-481d-8a39-ffd2b78a9a15" providerId="ADAL" clId="{790F5F1D-299D-4AA3-B06A-9896F98AEAD1}" dt="2025-09-25T13:34:52.993" v="13246" actId="1076"/>
          <ac:spMkLst>
            <pc:docMk/>
            <pc:sldMk cId="2861879934" sldId="2147473621"/>
            <ac:spMk id="25" creationId="{24DE43DC-B09C-0549-171C-C896B8464816}"/>
          </ac:spMkLst>
        </pc:spChg>
        <pc:spChg chg="add mod">
          <ac:chgData name="Fazal, Bijan (LARC-E403)" userId="5c014546-b932-481d-8a39-ffd2b78a9a15" providerId="ADAL" clId="{790F5F1D-299D-4AA3-B06A-9896F98AEAD1}" dt="2025-09-25T20:11:48.809" v="16506" actId="14100"/>
          <ac:spMkLst>
            <pc:docMk/>
            <pc:sldMk cId="2861879934" sldId="2147473621"/>
            <ac:spMk id="33" creationId="{45343598-A76B-42F9-E036-4DE46B75A3A8}"/>
          </ac:spMkLst>
        </pc:spChg>
        <pc:spChg chg="add del mod">
          <ac:chgData name="Fazal, Bijan (LARC-E403)" userId="5c014546-b932-481d-8a39-ffd2b78a9a15" providerId="ADAL" clId="{790F5F1D-299D-4AA3-B06A-9896F98AEAD1}" dt="2025-09-25T18:16:49.628" v="15042" actId="478"/>
          <ac:spMkLst>
            <pc:docMk/>
            <pc:sldMk cId="2861879934" sldId="2147473621"/>
            <ac:spMk id="34" creationId="{461ED470-B300-1DFA-0B9B-BD1E6AE48E8E}"/>
          </ac:spMkLst>
        </pc:spChg>
        <pc:spChg chg="add mod">
          <ac:chgData name="Fazal, Bijan (LARC-E403)" userId="5c014546-b932-481d-8a39-ffd2b78a9a15" providerId="ADAL" clId="{790F5F1D-299D-4AA3-B06A-9896F98AEAD1}" dt="2025-09-25T18:20:27.936" v="15123"/>
          <ac:spMkLst>
            <pc:docMk/>
            <pc:sldMk cId="2861879934" sldId="2147473621"/>
            <ac:spMk id="38" creationId="{818C47C2-DFAD-1D89-F809-30DF20AE9A89}"/>
          </ac:spMkLst>
        </pc:spChg>
        <pc:spChg chg="add mod">
          <ac:chgData name="Fazal, Bijan (LARC-E403)" userId="5c014546-b932-481d-8a39-ffd2b78a9a15" providerId="ADAL" clId="{790F5F1D-299D-4AA3-B06A-9896F98AEAD1}" dt="2025-09-25T20:06:00.128" v="16228" actId="1076"/>
          <ac:spMkLst>
            <pc:docMk/>
            <pc:sldMk cId="2861879934" sldId="2147473621"/>
            <ac:spMk id="39" creationId="{E4D80957-919C-4C34-335D-C1B25F7DD40F}"/>
          </ac:spMkLst>
        </pc:spChg>
        <pc:spChg chg="add mod">
          <ac:chgData name="Fazal, Bijan (LARC-E403)" userId="5c014546-b932-481d-8a39-ffd2b78a9a15" providerId="ADAL" clId="{790F5F1D-299D-4AA3-B06A-9896F98AEAD1}" dt="2025-09-25T20:06:00.128" v="16228" actId="1076"/>
          <ac:spMkLst>
            <pc:docMk/>
            <pc:sldMk cId="2861879934" sldId="2147473621"/>
            <ac:spMk id="40" creationId="{9635E8DD-8888-9105-7BD0-39956AA15176}"/>
          </ac:spMkLst>
        </pc:spChg>
        <pc:spChg chg="add mod">
          <ac:chgData name="Fazal, Bijan (LARC-E403)" userId="5c014546-b932-481d-8a39-ffd2b78a9a15" providerId="ADAL" clId="{790F5F1D-299D-4AA3-B06A-9896F98AEAD1}" dt="2025-09-25T20:06:00.128" v="16228" actId="1076"/>
          <ac:spMkLst>
            <pc:docMk/>
            <pc:sldMk cId="2861879934" sldId="2147473621"/>
            <ac:spMk id="41" creationId="{B6821E7E-2B66-5293-7CD2-FFFED6DF1AC3}"/>
          </ac:spMkLst>
        </pc:spChg>
        <pc:spChg chg="add mod">
          <ac:chgData name="Fazal, Bijan (LARC-E403)" userId="5c014546-b932-481d-8a39-ffd2b78a9a15" providerId="ADAL" clId="{790F5F1D-299D-4AA3-B06A-9896F98AEAD1}" dt="2025-09-25T20:11:43.297" v="16504" actId="14100"/>
          <ac:spMkLst>
            <pc:docMk/>
            <pc:sldMk cId="2861879934" sldId="2147473621"/>
            <ac:spMk id="42" creationId="{0D35A968-B77E-E881-0057-E382F6002275}"/>
          </ac:spMkLst>
        </pc:spChg>
        <pc:spChg chg="add del mod">
          <ac:chgData name="Fazal, Bijan (LARC-E403)" userId="5c014546-b932-481d-8a39-ffd2b78a9a15" providerId="ADAL" clId="{790F5F1D-299D-4AA3-B06A-9896F98AEAD1}" dt="2025-09-25T20:02:49.586" v="16201" actId="478"/>
          <ac:spMkLst>
            <pc:docMk/>
            <pc:sldMk cId="2861879934" sldId="2147473621"/>
            <ac:spMk id="44" creationId="{2EB3BEEC-0597-D854-9D7C-25DCEB98BAC1}"/>
          </ac:spMkLst>
        </pc:spChg>
        <pc:spChg chg="add mod">
          <ac:chgData name="Fazal, Bijan (LARC-E403)" userId="5c014546-b932-481d-8a39-ffd2b78a9a15" providerId="ADAL" clId="{790F5F1D-299D-4AA3-B06A-9896F98AEAD1}" dt="2025-09-25T20:11:46" v="16505" actId="14100"/>
          <ac:spMkLst>
            <pc:docMk/>
            <pc:sldMk cId="2861879934" sldId="2147473621"/>
            <ac:spMk id="45" creationId="{E039B200-FE73-0C3B-FB2D-E1F7585D36CC}"/>
          </ac:spMkLst>
        </pc:spChg>
        <pc:spChg chg="add mod">
          <ac:chgData name="Fazal, Bijan (LARC-E403)" userId="5c014546-b932-481d-8a39-ffd2b78a9a15" providerId="ADAL" clId="{790F5F1D-299D-4AA3-B06A-9896F98AEAD1}" dt="2025-09-25T20:11:39.762" v="16503" actId="14100"/>
          <ac:spMkLst>
            <pc:docMk/>
            <pc:sldMk cId="2861879934" sldId="2147473621"/>
            <ac:spMk id="50" creationId="{DA00903C-CD27-9E09-3B97-782DD8A703D2}"/>
          </ac:spMkLst>
        </pc:spChg>
        <pc:grpChg chg="del">
          <ac:chgData name="Fazal, Bijan (LARC-E403)" userId="5c014546-b932-481d-8a39-ffd2b78a9a15" providerId="ADAL" clId="{790F5F1D-299D-4AA3-B06A-9896F98AEAD1}" dt="2025-09-23T15:02:10.907" v="9418" actId="478"/>
          <ac:grpSpMkLst>
            <pc:docMk/>
            <pc:sldMk cId="2861879934" sldId="2147473621"/>
            <ac:grpSpMk id="2" creationId="{1E3BD0BC-2572-54CD-90B7-4699D17D28B2}"/>
          </ac:grpSpMkLst>
        </pc:grpChg>
        <pc:graphicFrameChg chg="add del mod modGraphic">
          <ac:chgData name="Fazal, Bijan (LARC-E403)" userId="5c014546-b932-481d-8a39-ffd2b78a9a15" providerId="ADAL" clId="{790F5F1D-299D-4AA3-B06A-9896F98AEAD1}" dt="2025-09-26T17:59:17.011" v="18631" actId="20577"/>
          <ac:graphicFrameMkLst>
            <pc:docMk/>
            <pc:sldMk cId="2861879934" sldId="2147473621"/>
            <ac:graphicFrameMk id="3" creationId="{CC110E41-9E07-DB8C-EB1E-DCBCF72688D4}"/>
          </ac:graphicFrameMkLst>
        </pc:graphicFrameChg>
        <pc:picChg chg="add del mod">
          <ac:chgData name="Fazal, Bijan (LARC-E403)" userId="5c014546-b932-481d-8a39-ffd2b78a9a15" providerId="ADAL" clId="{790F5F1D-299D-4AA3-B06A-9896F98AEAD1}" dt="2025-09-25T13:38:46.201" v="13248" actId="478"/>
          <ac:picMkLst>
            <pc:docMk/>
            <pc:sldMk cId="2861879934" sldId="2147473621"/>
            <ac:picMk id="2" creationId="{FDFFF23B-DA8E-4B43-5A19-FDF95D01A0AC}"/>
          </ac:picMkLst>
        </pc:picChg>
        <pc:picChg chg="add del mod">
          <ac:chgData name="Fazal, Bijan (LARC-E403)" userId="5c014546-b932-481d-8a39-ffd2b78a9a15" providerId="ADAL" clId="{790F5F1D-299D-4AA3-B06A-9896F98AEAD1}" dt="2025-09-23T15:45:19.944" v="9910" actId="21"/>
          <ac:picMkLst>
            <pc:docMk/>
            <pc:sldMk cId="2861879934" sldId="2147473621"/>
            <ac:picMk id="5" creationId="{9F82339D-0F9A-6565-A1E7-6664130C0983}"/>
          </ac:picMkLst>
        </pc:picChg>
        <pc:picChg chg="del">
          <ac:chgData name="Fazal, Bijan (LARC-E403)" userId="5c014546-b932-481d-8a39-ffd2b78a9a15" providerId="ADAL" clId="{790F5F1D-299D-4AA3-B06A-9896F98AEAD1}" dt="2025-09-23T15:02:15.102" v="9419" actId="478"/>
          <ac:picMkLst>
            <pc:docMk/>
            <pc:sldMk cId="2861879934" sldId="2147473621"/>
            <ac:picMk id="17" creationId="{A32600EB-D2C5-D180-284D-BC5418D6F536}"/>
          </ac:picMkLst>
        </pc:picChg>
        <pc:picChg chg="add del mod">
          <ac:chgData name="Fazal, Bijan (LARC-E403)" userId="5c014546-b932-481d-8a39-ffd2b78a9a15" providerId="ADAL" clId="{790F5F1D-299D-4AA3-B06A-9896F98AEAD1}" dt="2025-09-25T13:31:16.713" v="13023" actId="478"/>
          <ac:picMkLst>
            <pc:docMk/>
            <pc:sldMk cId="2861879934" sldId="2147473621"/>
            <ac:picMk id="26" creationId="{C02F9DA5-BC8D-9AD7-631D-4719087F7DCD}"/>
          </ac:picMkLst>
        </pc:picChg>
        <pc:cxnChg chg="add mod">
          <ac:chgData name="Fazal, Bijan (LARC-E403)" userId="5c014546-b932-481d-8a39-ffd2b78a9a15" providerId="ADAL" clId="{790F5F1D-299D-4AA3-B06A-9896F98AEAD1}" dt="2025-09-25T20:06:00.128" v="16228" actId="1076"/>
          <ac:cxnSpMkLst>
            <pc:docMk/>
            <pc:sldMk cId="2861879934" sldId="2147473621"/>
            <ac:cxnSpMk id="27" creationId="{7A994CFF-966D-0E8C-69E8-B516CEB70321}"/>
          </ac:cxnSpMkLst>
        </pc:cxnChg>
        <pc:cxnChg chg="add mod">
          <ac:chgData name="Fazal, Bijan (LARC-E403)" userId="5c014546-b932-481d-8a39-ffd2b78a9a15" providerId="ADAL" clId="{790F5F1D-299D-4AA3-B06A-9896F98AEAD1}" dt="2025-09-25T20:06:00.128" v="16228" actId="1076"/>
          <ac:cxnSpMkLst>
            <pc:docMk/>
            <pc:sldMk cId="2861879934" sldId="2147473621"/>
            <ac:cxnSpMk id="30" creationId="{5B961D21-67F8-1AE3-D27E-13FA2D97F99F}"/>
          </ac:cxnSpMkLst>
        </pc:cxnChg>
        <pc:cxnChg chg="add mod">
          <ac:chgData name="Fazal, Bijan (LARC-E403)" userId="5c014546-b932-481d-8a39-ffd2b78a9a15" providerId="ADAL" clId="{790F5F1D-299D-4AA3-B06A-9896F98AEAD1}" dt="2025-09-25T20:06:00.128" v="16228" actId="1076"/>
          <ac:cxnSpMkLst>
            <pc:docMk/>
            <pc:sldMk cId="2861879934" sldId="2147473621"/>
            <ac:cxnSpMk id="31" creationId="{65629518-5D30-C4D2-D534-A9D1F8142407}"/>
          </ac:cxnSpMkLst>
        </pc:cxnChg>
        <pc:cxnChg chg="add mod">
          <ac:chgData name="Fazal, Bijan (LARC-E403)" userId="5c014546-b932-481d-8a39-ffd2b78a9a15" providerId="ADAL" clId="{790F5F1D-299D-4AA3-B06A-9896F98AEAD1}" dt="2025-09-25T20:06:00.128" v="16228" actId="1076"/>
          <ac:cxnSpMkLst>
            <pc:docMk/>
            <pc:sldMk cId="2861879934" sldId="2147473621"/>
            <ac:cxnSpMk id="32" creationId="{C4A74C9D-1D3A-E662-37BE-AD2D5623991F}"/>
          </ac:cxnSpMkLst>
        </pc:cxnChg>
        <pc:cxnChg chg="add mod">
          <ac:chgData name="Fazal, Bijan (LARC-E403)" userId="5c014546-b932-481d-8a39-ffd2b78a9a15" providerId="ADAL" clId="{790F5F1D-299D-4AA3-B06A-9896F98AEAD1}" dt="2025-09-25T20:11:53.545" v="16507" actId="14100"/>
          <ac:cxnSpMkLst>
            <pc:docMk/>
            <pc:sldMk cId="2861879934" sldId="2147473621"/>
            <ac:cxnSpMk id="35" creationId="{BA47619A-7363-5C26-A4C1-A5E3CDC67FD6}"/>
          </ac:cxnSpMkLst>
        </pc:cxnChg>
        <pc:cxnChg chg="add mod">
          <ac:chgData name="Fazal, Bijan (LARC-E403)" userId="5c014546-b932-481d-8a39-ffd2b78a9a15" providerId="ADAL" clId="{790F5F1D-299D-4AA3-B06A-9896F98AEAD1}" dt="2025-09-25T20:12:19.872" v="16513" actId="1076"/>
          <ac:cxnSpMkLst>
            <pc:docMk/>
            <pc:sldMk cId="2861879934" sldId="2147473621"/>
            <ac:cxnSpMk id="43" creationId="{AE00920E-D282-C1ED-6F32-4F7687BC9415}"/>
          </ac:cxnSpMkLst>
        </pc:cxnChg>
        <pc:cxnChg chg="add del mod">
          <ac:chgData name="Fazal, Bijan (LARC-E403)" userId="5c014546-b932-481d-8a39-ffd2b78a9a15" providerId="ADAL" clId="{790F5F1D-299D-4AA3-B06A-9896F98AEAD1}" dt="2025-09-25T20:04:07.048" v="16210" actId="478"/>
          <ac:cxnSpMkLst>
            <pc:docMk/>
            <pc:sldMk cId="2861879934" sldId="2147473621"/>
            <ac:cxnSpMk id="46" creationId="{9FD91324-E1DD-9090-D2CB-70B00C5EA882}"/>
          </ac:cxnSpMkLst>
        </pc:cxnChg>
        <pc:cxnChg chg="add mod">
          <ac:chgData name="Fazal, Bijan (LARC-E403)" userId="5c014546-b932-481d-8a39-ffd2b78a9a15" providerId="ADAL" clId="{790F5F1D-299D-4AA3-B06A-9896F98AEAD1}" dt="2025-09-25T20:12:25.608" v="16514" actId="1076"/>
          <ac:cxnSpMkLst>
            <pc:docMk/>
            <pc:sldMk cId="2861879934" sldId="2147473621"/>
            <ac:cxnSpMk id="49" creationId="{92EC0CAA-E33F-9D0B-7F8A-46033092C39C}"/>
          </ac:cxnSpMkLst>
        </pc:cxnChg>
        <pc:cxnChg chg="add mod">
          <ac:chgData name="Fazal, Bijan (LARC-E403)" userId="5c014546-b932-481d-8a39-ffd2b78a9a15" providerId="ADAL" clId="{790F5F1D-299D-4AA3-B06A-9896F98AEAD1}" dt="2025-09-25T20:12:07.456" v="16510" actId="14100"/>
          <ac:cxnSpMkLst>
            <pc:docMk/>
            <pc:sldMk cId="2861879934" sldId="2147473621"/>
            <ac:cxnSpMk id="51" creationId="{8158B29A-D69E-66D3-CF3D-03E274D347E5}"/>
          </ac:cxnSpMkLst>
        </pc:cxnChg>
      </pc:sldChg>
      <pc:sldChg chg="addSp delSp modSp add del mod">
        <pc:chgData name="Fazal, Bijan (LARC-E403)" userId="5c014546-b932-481d-8a39-ffd2b78a9a15" providerId="ADAL" clId="{790F5F1D-299D-4AA3-B06A-9896F98AEAD1}" dt="2025-09-23T21:15:19.637" v="11557" actId="47"/>
        <pc:sldMkLst>
          <pc:docMk/>
          <pc:sldMk cId="57274245" sldId="2147473622"/>
        </pc:sldMkLst>
        <pc:spChg chg="ord">
          <ac:chgData name="Fazal, Bijan (LARC-E403)" userId="5c014546-b932-481d-8a39-ffd2b78a9a15" providerId="ADAL" clId="{790F5F1D-299D-4AA3-B06A-9896F98AEAD1}" dt="2025-09-23T15:49:58.081" v="9945" actId="166"/>
          <ac:spMkLst>
            <pc:docMk/>
            <pc:sldMk cId="57274245" sldId="2147473622"/>
            <ac:spMk id="12" creationId="{DC58BD3F-6907-A267-59E1-049661EC99F2}"/>
          </ac:spMkLst>
        </pc:spChg>
        <pc:spChg chg="mod">
          <ac:chgData name="Fazal, Bijan (LARC-E403)" userId="5c014546-b932-481d-8a39-ffd2b78a9a15" providerId="ADAL" clId="{790F5F1D-299D-4AA3-B06A-9896F98AEAD1}" dt="2025-09-23T15:46:38.036" v="9919" actId="14100"/>
          <ac:spMkLst>
            <pc:docMk/>
            <pc:sldMk cId="57274245" sldId="2147473622"/>
            <ac:spMk id="30" creationId="{A515BCAB-CB45-1C65-F73D-F33C6B779335}"/>
          </ac:spMkLst>
        </pc:spChg>
        <pc:picChg chg="add del">
          <ac:chgData name="Fazal, Bijan (LARC-E403)" userId="5c014546-b932-481d-8a39-ffd2b78a9a15" providerId="ADAL" clId="{790F5F1D-299D-4AA3-B06A-9896F98AEAD1}" dt="2025-09-23T21:12:38.038" v="11526" actId="21"/>
          <ac:picMkLst>
            <pc:docMk/>
            <pc:sldMk cId="57274245" sldId="2147473622"/>
            <ac:picMk id="6" creationId="{261E516C-6902-18B1-7C90-1A473BC971B7}"/>
          </ac:picMkLst>
        </pc:picChg>
        <pc:picChg chg="add del">
          <ac:chgData name="Fazal, Bijan (LARC-E403)" userId="5c014546-b932-481d-8a39-ffd2b78a9a15" providerId="ADAL" clId="{790F5F1D-299D-4AA3-B06A-9896F98AEAD1}" dt="2025-09-23T21:12:38.038" v="11526" actId="21"/>
          <ac:picMkLst>
            <pc:docMk/>
            <pc:sldMk cId="57274245" sldId="2147473622"/>
            <ac:picMk id="7" creationId="{AEB96F57-B945-CB16-83D0-386C4FFC365D}"/>
          </ac:picMkLst>
        </pc:picChg>
        <pc:picChg chg="add del">
          <ac:chgData name="Fazal, Bijan (LARC-E403)" userId="5c014546-b932-481d-8a39-ffd2b78a9a15" providerId="ADAL" clId="{790F5F1D-299D-4AA3-B06A-9896F98AEAD1}" dt="2025-09-23T21:12:38.038" v="11526" actId="21"/>
          <ac:picMkLst>
            <pc:docMk/>
            <pc:sldMk cId="57274245" sldId="2147473622"/>
            <ac:picMk id="8" creationId="{5A66DCCC-1BF8-D839-D4C7-3D22C8371C0A}"/>
          </ac:picMkLst>
        </pc:picChg>
        <pc:picChg chg="add del">
          <ac:chgData name="Fazal, Bijan (LARC-E403)" userId="5c014546-b932-481d-8a39-ffd2b78a9a15" providerId="ADAL" clId="{790F5F1D-299D-4AA3-B06A-9896F98AEAD1}" dt="2025-09-23T21:12:38.038" v="11526" actId="21"/>
          <ac:picMkLst>
            <pc:docMk/>
            <pc:sldMk cId="57274245" sldId="2147473622"/>
            <ac:picMk id="9" creationId="{CFA14CD3-49D9-7173-244E-CA0DBDEEDCEA}"/>
          </ac:picMkLst>
        </pc:picChg>
        <pc:picChg chg="add del">
          <ac:chgData name="Fazal, Bijan (LARC-E403)" userId="5c014546-b932-481d-8a39-ffd2b78a9a15" providerId="ADAL" clId="{790F5F1D-299D-4AA3-B06A-9896F98AEAD1}" dt="2025-09-23T21:12:38.038" v="11526" actId="21"/>
          <ac:picMkLst>
            <pc:docMk/>
            <pc:sldMk cId="57274245" sldId="2147473622"/>
            <ac:picMk id="19" creationId="{87FE86AC-5A0E-B197-E752-431E0AA223E5}"/>
          </ac:picMkLst>
        </pc:picChg>
        <pc:picChg chg="add del">
          <ac:chgData name="Fazal, Bijan (LARC-E403)" userId="5c014546-b932-481d-8a39-ffd2b78a9a15" providerId="ADAL" clId="{790F5F1D-299D-4AA3-B06A-9896F98AEAD1}" dt="2025-09-23T21:12:38.038" v="11526" actId="21"/>
          <ac:picMkLst>
            <pc:docMk/>
            <pc:sldMk cId="57274245" sldId="2147473622"/>
            <ac:picMk id="20" creationId="{307C1EE5-8B35-9468-15B3-B236568CEAB1}"/>
          </ac:picMkLst>
        </pc:picChg>
        <pc:picChg chg="add del">
          <ac:chgData name="Fazal, Bijan (LARC-E403)" userId="5c014546-b932-481d-8a39-ffd2b78a9a15" providerId="ADAL" clId="{790F5F1D-299D-4AA3-B06A-9896F98AEAD1}" dt="2025-09-23T21:12:38.038" v="11526" actId="21"/>
          <ac:picMkLst>
            <pc:docMk/>
            <pc:sldMk cId="57274245" sldId="2147473622"/>
            <ac:picMk id="25" creationId="{49DE2FA8-4262-4939-428B-FF564D286897}"/>
          </ac:picMkLst>
        </pc:picChg>
        <pc:picChg chg="add del">
          <ac:chgData name="Fazal, Bijan (LARC-E403)" userId="5c014546-b932-481d-8a39-ffd2b78a9a15" providerId="ADAL" clId="{790F5F1D-299D-4AA3-B06A-9896F98AEAD1}" dt="2025-09-23T21:12:38.038" v="11526" actId="21"/>
          <ac:picMkLst>
            <pc:docMk/>
            <pc:sldMk cId="57274245" sldId="2147473622"/>
            <ac:picMk id="27" creationId="{73575EF0-EE45-4C7E-A621-FB3AFD772A7B}"/>
          </ac:picMkLst>
        </pc:picChg>
        <pc:cxnChg chg="ord">
          <ac:chgData name="Fazal, Bijan (LARC-E403)" userId="5c014546-b932-481d-8a39-ffd2b78a9a15" providerId="ADAL" clId="{790F5F1D-299D-4AA3-B06A-9896F98AEAD1}" dt="2025-09-23T15:48:26.697" v="9930" actId="166"/>
          <ac:cxnSpMkLst>
            <pc:docMk/>
            <pc:sldMk cId="57274245" sldId="2147473622"/>
            <ac:cxnSpMk id="5" creationId="{827DE985-F669-573B-7FE4-FAFF5D1EE1DB}"/>
          </ac:cxnSpMkLst>
        </pc:cxnChg>
        <pc:cxnChg chg="mod">
          <ac:chgData name="Fazal, Bijan (LARC-E403)" userId="5c014546-b932-481d-8a39-ffd2b78a9a15" providerId="ADAL" clId="{790F5F1D-299D-4AA3-B06A-9896F98AEAD1}" dt="2025-09-23T15:47:23.020" v="9925" actId="14100"/>
          <ac:cxnSpMkLst>
            <pc:docMk/>
            <pc:sldMk cId="57274245" sldId="2147473622"/>
            <ac:cxnSpMk id="11" creationId="{052816D9-940D-650E-E5C2-BEF079662554}"/>
          </ac:cxnSpMkLst>
        </pc:cxnChg>
        <pc:cxnChg chg="mod">
          <ac:chgData name="Fazal, Bijan (LARC-E403)" userId="5c014546-b932-481d-8a39-ffd2b78a9a15" providerId="ADAL" clId="{790F5F1D-299D-4AA3-B06A-9896F98AEAD1}" dt="2025-09-23T15:48:55.555" v="9934" actId="14100"/>
          <ac:cxnSpMkLst>
            <pc:docMk/>
            <pc:sldMk cId="57274245" sldId="2147473622"/>
            <ac:cxnSpMk id="16" creationId="{05AF46F7-912E-0A5C-8438-909DAE0402C9}"/>
          </ac:cxnSpMkLst>
        </pc:cxnChg>
        <pc:cxnChg chg="mod">
          <ac:chgData name="Fazal, Bijan (LARC-E403)" userId="5c014546-b932-481d-8a39-ffd2b78a9a15" providerId="ADAL" clId="{790F5F1D-299D-4AA3-B06A-9896F98AEAD1}" dt="2025-09-23T15:48:47.746" v="9933" actId="14100"/>
          <ac:cxnSpMkLst>
            <pc:docMk/>
            <pc:sldMk cId="57274245" sldId="2147473622"/>
            <ac:cxnSpMk id="18" creationId="{613C33C6-6AD1-292E-7830-DFE2A2370A2A}"/>
          </ac:cxnSpMkLst>
        </pc:cxnChg>
        <pc:cxnChg chg="mod">
          <ac:chgData name="Fazal, Bijan (LARC-E403)" userId="5c014546-b932-481d-8a39-ffd2b78a9a15" providerId="ADAL" clId="{790F5F1D-299D-4AA3-B06A-9896F98AEAD1}" dt="2025-09-23T15:48:42.393" v="9932" actId="14100"/>
          <ac:cxnSpMkLst>
            <pc:docMk/>
            <pc:sldMk cId="57274245" sldId="2147473622"/>
            <ac:cxnSpMk id="22" creationId="{C3FC4EB5-5600-F589-FD01-A0A49E97D1F4}"/>
          </ac:cxnSpMkLst>
        </pc:cxnChg>
        <pc:cxnChg chg="mod">
          <ac:chgData name="Fazal, Bijan (LARC-E403)" userId="5c014546-b932-481d-8a39-ffd2b78a9a15" providerId="ADAL" clId="{790F5F1D-299D-4AA3-B06A-9896F98AEAD1}" dt="2025-09-23T15:48:37.539" v="9931" actId="14100"/>
          <ac:cxnSpMkLst>
            <pc:docMk/>
            <pc:sldMk cId="57274245" sldId="2147473622"/>
            <ac:cxnSpMk id="24" creationId="{2BF64651-A4F4-B2B2-23DD-09B9EBABA368}"/>
          </ac:cxnSpMkLst>
        </pc:cxnChg>
        <pc:cxnChg chg="mod">
          <ac:chgData name="Fazal, Bijan (LARC-E403)" userId="5c014546-b932-481d-8a39-ffd2b78a9a15" providerId="ADAL" clId="{790F5F1D-299D-4AA3-B06A-9896F98AEAD1}" dt="2025-09-23T15:48:17.959" v="9929" actId="14100"/>
          <ac:cxnSpMkLst>
            <pc:docMk/>
            <pc:sldMk cId="57274245" sldId="2147473622"/>
            <ac:cxnSpMk id="28" creationId="{305C0120-03B1-955A-15BE-1A889D2928F1}"/>
          </ac:cxnSpMkLst>
        </pc:cxnChg>
        <pc:cxnChg chg="mod">
          <ac:chgData name="Fazal, Bijan (LARC-E403)" userId="5c014546-b932-481d-8a39-ffd2b78a9a15" providerId="ADAL" clId="{790F5F1D-299D-4AA3-B06A-9896F98AEAD1}" dt="2025-09-23T15:47:48.885" v="9928" actId="14100"/>
          <ac:cxnSpMkLst>
            <pc:docMk/>
            <pc:sldMk cId="57274245" sldId="2147473622"/>
            <ac:cxnSpMk id="53" creationId="{A227BF7D-8BCF-8206-2CE7-21C19B76F82B}"/>
          </ac:cxnSpMkLst>
        </pc:cxnChg>
        <pc:cxnChg chg="mod">
          <ac:chgData name="Fazal, Bijan (LARC-E403)" userId="5c014546-b932-481d-8a39-ffd2b78a9a15" providerId="ADAL" clId="{790F5F1D-299D-4AA3-B06A-9896F98AEAD1}" dt="2025-09-23T15:47:36.123" v="9927" actId="14100"/>
          <ac:cxnSpMkLst>
            <pc:docMk/>
            <pc:sldMk cId="57274245" sldId="2147473622"/>
            <ac:cxnSpMk id="57" creationId="{A92DE5C2-712B-7766-54AB-5ED86D0975B1}"/>
          </ac:cxnSpMkLst>
        </pc:cxnChg>
      </pc:sldChg>
      <pc:sldChg chg="modSp mod">
        <pc:chgData name="Fazal, Bijan (LARC-E403)" userId="5c014546-b932-481d-8a39-ffd2b78a9a15" providerId="ADAL" clId="{790F5F1D-299D-4AA3-B06A-9896F98AEAD1}" dt="2025-09-29T18:29:03.201" v="19047" actId="14861"/>
        <pc:sldMkLst>
          <pc:docMk/>
          <pc:sldMk cId="916012555" sldId="2147473623"/>
        </pc:sldMkLst>
        <pc:spChg chg="mod">
          <ac:chgData name="Fazal, Bijan (LARC-E403)" userId="5c014546-b932-481d-8a39-ffd2b78a9a15" providerId="ADAL" clId="{790F5F1D-299D-4AA3-B06A-9896F98AEAD1}" dt="2025-09-29T18:29:03.201" v="19047" actId="14861"/>
          <ac:spMkLst>
            <pc:docMk/>
            <pc:sldMk cId="916012555" sldId="2147473623"/>
            <ac:spMk id="12" creationId="{4C8F37C6-EF89-3781-0329-2AAEA386E081}"/>
          </ac:spMkLst>
        </pc:spChg>
        <pc:spChg chg="mod">
          <ac:chgData name="Fazal, Bijan (LARC-E403)" userId="5c014546-b932-481d-8a39-ffd2b78a9a15" providerId="ADAL" clId="{790F5F1D-299D-4AA3-B06A-9896F98AEAD1}" dt="2025-09-29T18:29:03.201" v="19047" actId="14861"/>
          <ac:spMkLst>
            <pc:docMk/>
            <pc:sldMk cId="916012555" sldId="2147473623"/>
            <ac:spMk id="20" creationId="{CD4FED4A-EA32-B21F-58AC-4AAC046EAAC2}"/>
          </ac:spMkLst>
        </pc:spChg>
        <pc:spChg chg="mod">
          <ac:chgData name="Fazal, Bijan (LARC-E403)" userId="5c014546-b932-481d-8a39-ffd2b78a9a15" providerId="ADAL" clId="{790F5F1D-299D-4AA3-B06A-9896F98AEAD1}" dt="2025-09-29T18:29:03.201" v="19047" actId="14861"/>
          <ac:spMkLst>
            <pc:docMk/>
            <pc:sldMk cId="916012555" sldId="2147473623"/>
            <ac:spMk id="68" creationId="{CDF66BFC-FA84-6EB1-B6F6-DF93F3397846}"/>
          </ac:spMkLst>
        </pc:spChg>
        <pc:spChg chg="mod">
          <ac:chgData name="Fazal, Bijan (LARC-E403)" userId="5c014546-b932-481d-8a39-ffd2b78a9a15" providerId="ADAL" clId="{790F5F1D-299D-4AA3-B06A-9896F98AEAD1}" dt="2025-09-29T18:29:03.201" v="19047" actId="14861"/>
          <ac:spMkLst>
            <pc:docMk/>
            <pc:sldMk cId="916012555" sldId="2147473623"/>
            <ac:spMk id="70" creationId="{47CF18FD-B883-5B91-EB2F-971B0189E78A}"/>
          </ac:spMkLst>
        </pc:spChg>
        <pc:spChg chg="mod">
          <ac:chgData name="Fazal, Bijan (LARC-E403)" userId="5c014546-b932-481d-8a39-ffd2b78a9a15" providerId="ADAL" clId="{790F5F1D-299D-4AA3-B06A-9896F98AEAD1}" dt="2025-09-29T18:29:03.201" v="19047" actId="14861"/>
          <ac:spMkLst>
            <pc:docMk/>
            <pc:sldMk cId="916012555" sldId="2147473623"/>
            <ac:spMk id="75" creationId="{D65E2ED0-098D-42C2-D22E-45094EC26C86}"/>
          </ac:spMkLst>
        </pc:spChg>
        <pc:spChg chg="mod">
          <ac:chgData name="Fazal, Bijan (LARC-E403)" userId="5c014546-b932-481d-8a39-ffd2b78a9a15" providerId="ADAL" clId="{790F5F1D-299D-4AA3-B06A-9896F98AEAD1}" dt="2025-09-29T18:29:03.201" v="19047" actId="14861"/>
          <ac:spMkLst>
            <pc:docMk/>
            <pc:sldMk cId="916012555" sldId="2147473623"/>
            <ac:spMk id="76" creationId="{21A17D5B-4927-440E-C3AD-3232CE1CE573}"/>
          </ac:spMkLst>
        </pc:spChg>
        <pc:spChg chg="mod">
          <ac:chgData name="Fazal, Bijan (LARC-E403)" userId="5c014546-b932-481d-8a39-ffd2b78a9a15" providerId="ADAL" clId="{790F5F1D-299D-4AA3-B06A-9896F98AEAD1}" dt="2025-09-29T18:29:03.201" v="19047" actId="14861"/>
          <ac:spMkLst>
            <pc:docMk/>
            <pc:sldMk cId="916012555" sldId="2147473623"/>
            <ac:spMk id="77" creationId="{8E3FE0F9-B8AA-33EC-8225-B146A11BB013}"/>
          </ac:spMkLst>
        </pc:spChg>
        <pc:spChg chg="mod">
          <ac:chgData name="Fazal, Bijan (LARC-E403)" userId="5c014546-b932-481d-8a39-ffd2b78a9a15" providerId="ADAL" clId="{790F5F1D-299D-4AA3-B06A-9896F98AEAD1}" dt="2025-09-29T18:29:03.201" v="19047" actId="14861"/>
          <ac:spMkLst>
            <pc:docMk/>
            <pc:sldMk cId="916012555" sldId="2147473623"/>
            <ac:spMk id="78" creationId="{0E728501-BC5D-0760-9847-A32AED9B2546}"/>
          </ac:spMkLst>
        </pc:spChg>
        <pc:spChg chg="mod">
          <ac:chgData name="Fazal, Bijan (LARC-E403)" userId="5c014546-b932-481d-8a39-ffd2b78a9a15" providerId="ADAL" clId="{790F5F1D-299D-4AA3-B06A-9896F98AEAD1}" dt="2025-09-29T18:29:03.201" v="19047" actId="14861"/>
          <ac:spMkLst>
            <pc:docMk/>
            <pc:sldMk cId="916012555" sldId="2147473623"/>
            <ac:spMk id="80" creationId="{DCB0B685-3FB6-E270-27A0-9B19C5606640}"/>
          </ac:spMkLst>
        </pc:spChg>
        <pc:spChg chg="mod">
          <ac:chgData name="Fazal, Bijan (LARC-E403)" userId="5c014546-b932-481d-8a39-ffd2b78a9a15" providerId="ADAL" clId="{790F5F1D-299D-4AA3-B06A-9896F98AEAD1}" dt="2025-09-29T18:29:03.201" v="19047" actId="14861"/>
          <ac:spMkLst>
            <pc:docMk/>
            <pc:sldMk cId="916012555" sldId="2147473623"/>
            <ac:spMk id="85" creationId="{C765290F-8237-C29A-A643-46E8C43CF2EB}"/>
          </ac:spMkLst>
        </pc:spChg>
        <pc:spChg chg="mod">
          <ac:chgData name="Fazal, Bijan (LARC-E403)" userId="5c014546-b932-481d-8a39-ffd2b78a9a15" providerId="ADAL" clId="{790F5F1D-299D-4AA3-B06A-9896F98AEAD1}" dt="2025-09-29T18:29:03.201" v="19047" actId="14861"/>
          <ac:spMkLst>
            <pc:docMk/>
            <pc:sldMk cId="916012555" sldId="2147473623"/>
            <ac:spMk id="86" creationId="{39887613-85DE-23BF-C621-0C0EED5F7443}"/>
          </ac:spMkLst>
        </pc:spChg>
        <pc:spChg chg="mod">
          <ac:chgData name="Fazal, Bijan (LARC-E403)" userId="5c014546-b932-481d-8a39-ffd2b78a9a15" providerId="ADAL" clId="{790F5F1D-299D-4AA3-B06A-9896F98AEAD1}" dt="2025-09-29T18:29:03.201" v="19047" actId="14861"/>
          <ac:spMkLst>
            <pc:docMk/>
            <pc:sldMk cId="916012555" sldId="2147473623"/>
            <ac:spMk id="88" creationId="{7601678B-3BD8-0F7E-ABE6-A072CD2943B6}"/>
          </ac:spMkLst>
        </pc:spChg>
        <pc:grpChg chg="mod">
          <ac:chgData name="Fazal, Bijan (LARC-E403)" userId="5c014546-b932-481d-8a39-ffd2b78a9a15" providerId="ADAL" clId="{790F5F1D-299D-4AA3-B06A-9896F98AEAD1}" dt="2025-09-29T18:29:03.201" v="19047" actId="14861"/>
          <ac:grpSpMkLst>
            <pc:docMk/>
            <pc:sldMk cId="916012555" sldId="2147473623"/>
            <ac:grpSpMk id="47" creationId="{3C04DA3F-8CCD-35C3-8700-D6A841E7AC8E}"/>
          </ac:grpSpMkLst>
        </pc:grpChg>
        <pc:grpChg chg="mod">
          <ac:chgData name="Fazal, Bijan (LARC-E403)" userId="5c014546-b932-481d-8a39-ffd2b78a9a15" providerId="ADAL" clId="{790F5F1D-299D-4AA3-B06A-9896F98AEAD1}" dt="2025-09-29T18:29:03.201" v="19047" actId="14861"/>
          <ac:grpSpMkLst>
            <pc:docMk/>
            <pc:sldMk cId="916012555" sldId="2147473623"/>
            <ac:grpSpMk id="81" creationId="{EDB50497-6EDE-108E-AEE5-6AF9405BFAA8}"/>
          </ac:grpSpMkLst>
        </pc:grpChg>
        <pc:picChg chg="mod">
          <ac:chgData name="Fazal, Bijan (LARC-E403)" userId="5c014546-b932-481d-8a39-ffd2b78a9a15" providerId="ADAL" clId="{790F5F1D-299D-4AA3-B06A-9896F98AEAD1}" dt="2025-09-29T18:29:03.201" v="19047" actId="14861"/>
          <ac:picMkLst>
            <pc:docMk/>
            <pc:sldMk cId="916012555" sldId="2147473623"/>
            <ac:picMk id="3" creationId="{65C5230B-55FC-3369-F7F8-F0812D38D1E1}"/>
          </ac:picMkLst>
        </pc:picChg>
        <pc:cxnChg chg="mod">
          <ac:chgData name="Fazal, Bijan (LARC-E403)" userId="5c014546-b932-481d-8a39-ffd2b78a9a15" providerId="ADAL" clId="{790F5F1D-299D-4AA3-B06A-9896F98AEAD1}" dt="2025-09-29T18:29:03.201" v="19047" actId="14861"/>
          <ac:cxnSpMkLst>
            <pc:docMk/>
            <pc:sldMk cId="916012555" sldId="2147473623"/>
            <ac:cxnSpMk id="11" creationId="{2D4332C1-D14E-18F5-702B-963E4A891AF6}"/>
          </ac:cxnSpMkLst>
        </pc:cxnChg>
        <pc:cxnChg chg="mod">
          <ac:chgData name="Fazal, Bijan (LARC-E403)" userId="5c014546-b932-481d-8a39-ffd2b78a9a15" providerId="ADAL" clId="{790F5F1D-299D-4AA3-B06A-9896F98AEAD1}" dt="2025-09-29T18:29:03.201" v="19047" actId="14861"/>
          <ac:cxnSpMkLst>
            <pc:docMk/>
            <pc:sldMk cId="916012555" sldId="2147473623"/>
            <ac:cxnSpMk id="13" creationId="{0D7868CF-747A-D5CC-C2CD-7AA602ADD79E}"/>
          </ac:cxnSpMkLst>
        </pc:cxnChg>
        <pc:cxnChg chg="mod">
          <ac:chgData name="Fazal, Bijan (LARC-E403)" userId="5c014546-b932-481d-8a39-ffd2b78a9a15" providerId="ADAL" clId="{790F5F1D-299D-4AA3-B06A-9896F98AEAD1}" dt="2025-09-29T18:29:03.201" v="19047" actId="14861"/>
          <ac:cxnSpMkLst>
            <pc:docMk/>
            <pc:sldMk cId="916012555" sldId="2147473623"/>
            <ac:cxnSpMk id="51" creationId="{79D26C47-9BFC-0107-8F90-4121AA1B7124}"/>
          </ac:cxnSpMkLst>
        </pc:cxnChg>
        <pc:cxnChg chg="mod">
          <ac:chgData name="Fazal, Bijan (LARC-E403)" userId="5c014546-b932-481d-8a39-ffd2b78a9a15" providerId="ADAL" clId="{790F5F1D-299D-4AA3-B06A-9896F98AEAD1}" dt="2025-09-29T18:29:03.201" v="19047" actId="14861"/>
          <ac:cxnSpMkLst>
            <pc:docMk/>
            <pc:sldMk cId="916012555" sldId="2147473623"/>
            <ac:cxnSpMk id="67" creationId="{CBAE4560-FCF9-60BB-9994-6AC04BE0B763}"/>
          </ac:cxnSpMkLst>
        </pc:cxnChg>
        <pc:cxnChg chg="mod">
          <ac:chgData name="Fazal, Bijan (LARC-E403)" userId="5c014546-b932-481d-8a39-ffd2b78a9a15" providerId="ADAL" clId="{790F5F1D-299D-4AA3-B06A-9896F98AEAD1}" dt="2025-09-29T18:29:03.201" v="19047" actId="14861"/>
          <ac:cxnSpMkLst>
            <pc:docMk/>
            <pc:sldMk cId="916012555" sldId="2147473623"/>
            <ac:cxnSpMk id="69" creationId="{898662A1-0E55-E4D5-BC87-F3B30379E7B2}"/>
          </ac:cxnSpMkLst>
        </pc:cxnChg>
        <pc:cxnChg chg="mod">
          <ac:chgData name="Fazal, Bijan (LARC-E403)" userId="5c014546-b932-481d-8a39-ffd2b78a9a15" providerId="ADAL" clId="{790F5F1D-299D-4AA3-B06A-9896F98AEAD1}" dt="2025-09-29T18:29:03.201" v="19047" actId="14861"/>
          <ac:cxnSpMkLst>
            <pc:docMk/>
            <pc:sldMk cId="916012555" sldId="2147473623"/>
            <ac:cxnSpMk id="71" creationId="{6B426DDC-D1C8-C879-B0A2-2BB2345D4B86}"/>
          </ac:cxnSpMkLst>
        </pc:cxnChg>
        <pc:cxnChg chg="mod">
          <ac:chgData name="Fazal, Bijan (LARC-E403)" userId="5c014546-b932-481d-8a39-ffd2b78a9a15" providerId="ADAL" clId="{790F5F1D-299D-4AA3-B06A-9896F98AEAD1}" dt="2025-09-29T18:29:03.201" v="19047" actId="14861"/>
          <ac:cxnSpMkLst>
            <pc:docMk/>
            <pc:sldMk cId="916012555" sldId="2147473623"/>
            <ac:cxnSpMk id="72" creationId="{0C66931B-C50E-BF8C-7624-ADBC329F45E4}"/>
          </ac:cxnSpMkLst>
        </pc:cxnChg>
        <pc:cxnChg chg="mod">
          <ac:chgData name="Fazal, Bijan (LARC-E403)" userId="5c014546-b932-481d-8a39-ffd2b78a9a15" providerId="ADAL" clId="{790F5F1D-299D-4AA3-B06A-9896F98AEAD1}" dt="2025-09-29T18:29:03.201" v="19047" actId="14861"/>
          <ac:cxnSpMkLst>
            <pc:docMk/>
            <pc:sldMk cId="916012555" sldId="2147473623"/>
            <ac:cxnSpMk id="73" creationId="{CB7C1415-259A-4EA5-9EB6-F11E95D747DE}"/>
          </ac:cxnSpMkLst>
        </pc:cxnChg>
        <pc:cxnChg chg="mod">
          <ac:chgData name="Fazal, Bijan (LARC-E403)" userId="5c014546-b932-481d-8a39-ffd2b78a9a15" providerId="ADAL" clId="{790F5F1D-299D-4AA3-B06A-9896F98AEAD1}" dt="2025-09-29T18:29:03.201" v="19047" actId="14861"/>
          <ac:cxnSpMkLst>
            <pc:docMk/>
            <pc:sldMk cId="916012555" sldId="2147473623"/>
            <ac:cxnSpMk id="74" creationId="{0CC82CDE-2B02-7F70-3B51-B6ED5E6ABB9A}"/>
          </ac:cxnSpMkLst>
        </pc:cxnChg>
        <pc:cxnChg chg="mod">
          <ac:chgData name="Fazal, Bijan (LARC-E403)" userId="5c014546-b932-481d-8a39-ffd2b78a9a15" providerId="ADAL" clId="{790F5F1D-299D-4AA3-B06A-9896F98AEAD1}" dt="2025-09-29T18:29:03.201" v="19047" actId="14861"/>
          <ac:cxnSpMkLst>
            <pc:docMk/>
            <pc:sldMk cId="916012555" sldId="2147473623"/>
            <ac:cxnSpMk id="79" creationId="{3EB28A42-6ECD-8C6E-6376-205199038E89}"/>
          </ac:cxnSpMkLst>
        </pc:cxnChg>
        <pc:cxnChg chg="mod">
          <ac:chgData name="Fazal, Bijan (LARC-E403)" userId="5c014546-b932-481d-8a39-ffd2b78a9a15" providerId="ADAL" clId="{790F5F1D-299D-4AA3-B06A-9896F98AEAD1}" dt="2025-09-29T18:29:03.201" v="19047" actId="14861"/>
          <ac:cxnSpMkLst>
            <pc:docMk/>
            <pc:sldMk cId="916012555" sldId="2147473623"/>
            <ac:cxnSpMk id="84" creationId="{38CBF9F4-72AD-A5B1-35DA-5CF813EB2A0F}"/>
          </ac:cxnSpMkLst>
        </pc:cxnChg>
        <pc:cxnChg chg="mod">
          <ac:chgData name="Fazal, Bijan (LARC-E403)" userId="5c014546-b932-481d-8a39-ffd2b78a9a15" providerId="ADAL" clId="{790F5F1D-299D-4AA3-B06A-9896F98AEAD1}" dt="2025-09-29T18:29:03.201" v="19047" actId="14861"/>
          <ac:cxnSpMkLst>
            <pc:docMk/>
            <pc:sldMk cId="916012555" sldId="2147473623"/>
            <ac:cxnSpMk id="87" creationId="{D3B0469C-C238-D137-16BC-DFBA4C5CD0EE}"/>
          </ac:cxnSpMkLst>
        </pc:cxnChg>
      </pc:sldChg>
      <pc:sldChg chg="addSp delSp modSp add mod">
        <pc:chgData name="Fazal, Bijan (LARC-E403)" userId="5c014546-b932-481d-8a39-ffd2b78a9a15" providerId="ADAL" clId="{790F5F1D-299D-4AA3-B06A-9896F98AEAD1}" dt="2025-09-25T17:33:08.302" v="14661" actId="1076"/>
        <pc:sldMkLst>
          <pc:docMk/>
          <pc:sldMk cId="229368728" sldId="2147473624"/>
        </pc:sldMkLst>
        <pc:spChg chg="mod">
          <ac:chgData name="Fazal, Bijan (LARC-E403)" userId="5c014546-b932-481d-8a39-ffd2b78a9a15" providerId="ADAL" clId="{790F5F1D-299D-4AA3-B06A-9896F98AEAD1}" dt="2025-09-23T22:01:39.503" v="11787" actId="14100"/>
          <ac:spMkLst>
            <pc:docMk/>
            <pc:sldMk cId="229368728" sldId="2147473624"/>
            <ac:spMk id="7" creationId="{9B97911F-5470-6C50-F124-35F9545CBC29}"/>
          </ac:spMkLst>
        </pc:spChg>
        <pc:spChg chg="mod">
          <ac:chgData name="Fazal, Bijan (LARC-E403)" userId="5c014546-b932-481d-8a39-ffd2b78a9a15" providerId="ADAL" clId="{790F5F1D-299D-4AA3-B06A-9896F98AEAD1}" dt="2025-09-23T22:01:42.169" v="11788" actId="14100"/>
          <ac:spMkLst>
            <pc:docMk/>
            <pc:sldMk cId="229368728" sldId="2147473624"/>
            <ac:spMk id="9" creationId="{5A5553FF-F647-C104-2167-44062332B34B}"/>
          </ac:spMkLst>
        </pc:spChg>
        <pc:spChg chg="mod ord">
          <ac:chgData name="Fazal, Bijan (LARC-E403)" userId="5c014546-b932-481d-8a39-ffd2b78a9a15" providerId="ADAL" clId="{790F5F1D-299D-4AA3-B06A-9896F98AEAD1}" dt="2025-09-23T22:06:32.264" v="11826" actId="1035"/>
          <ac:spMkLst>
            <pc:docMk/>
            <pc:sldMk cId="229368728" sldId="2147473624"/>
            <ac:spMk id="12" creationId="{DC58BD3F-6907-A267-59E1-049661EC99F2}"/>
          </ac:spMkLst>
        </pc:spChg>
        <pc:spChg chg="mod">
          <ac:chgData name="Fazal, Bijan (LARC-E403)" userId="5c014546-b932-481d-8a39-ffd2b78a9a15" providerId="ADAL" clId="{790F5F1D-299D-4AA3-B06A-9896F98AEAD1}" dt="2025-09-23T21:11:59.804" v="11518" actId="1076"/>
          <ac:spMkLst>
            <pc:docMk/>
            <pc:sldMk cId="229368728" sldId="2147473624"/>
            <ac:spMk id="14" creationId="{C82C6255-C539-FC7F-C1DE-0B4AE5357EDC}"/>
          </ac:spMkLst>
        </pc:spChg>
        <pc:spChg chg="mod">
          <ac:chgData name="Fazal, Bijan (LARC-E403)" userId="5c014546-b932-481d-8a39-ffd2b78a9a15" providerId="ADAL" clId="{790F5F1D-299D-4AA3-B06A-9896F98AEAD1}" dt="2025-09-23T22:01:47.527" v="11791" actId="14100"/>
          <ac:spMkLst>
            <pc:docMk/>
            <pc:sldMk cId="229368728" sldId="2147473624"/>
            <ac:spMk id="19" creationId="{28528FC8-7D9C-7251-318E-20E0B6F4B1E2}"/>
          </ac:spMkLst>
        </pc:spChg>
        <pc:spChg chg="mod">
          <ac:chgData name="Fazal, Bijan (LARC-E403)" userId="5c014546-b932-481d-8a39-ffd2b78a9a15" providerId="ADAL" clId="{790F5F1D-299D-4AA3-B06A-9896F98AEAD1}" dt="2025-09-23T22:01:50.335" v="11792" actId="14100"/>
          <ac:spMkLst>
            <pc:docMk/>
            <pc:sldMk cId="229368728" sldId="2147473624"/>
            <ac:spMk id="20" creationId="{A3C3EE89-0E0D-FEF5-9D3F-4B999EC0AB38}"/>
          </ac:spMkLst>
        </pc:spChg>
        <pc:spChg chg="del">
          <ac:chgData name="Fazal, Bijan (LARC-E403)" userId="5c014546-b932-481d-8a39-ffd2b78a9a15" providerId="ADAL" clId="{790F5F1D-299D-4AA3-B06A-9896F98AEAD1}" dt="2025-09-23T22:06:02.773" v="11821" actId="478"/>
          <ac:spMkLst>
            <pc:docMk/>
            <pc:sldMk cId="229368728" sldId="2147473624"/>
            <ac:spMk id="30" creationId="{A515BCAB-CB45-1C65-F73D-F33C6B779335}"/>
          </ac:spMkLst>
        </pc:spChg>
        <pc:spChg chg="add mod">
          <ac:chgData name="Fazal, Bijan (LARC-E403)" userId="5c014546-b932-481d-8a39-ffd2b78a9a15" providerId="ADAL" clId="{790F5F1D-299D-4AA3-B06A-9896F98AEAD1}" dt="2025-09-23T22:06:53.460" v="11834"/>
          <ac:spMkLst>
            <pc:docMk/>
            <pc:sldMk cId="229368728" sldId="2147473624"/>
            <ac:spMk id="67" creationId="{9FE26227-B6B9-8DE2-13D3-70B5AAA2BBEE}"/>
          </ac:spMkLst>
        </pc:spChg>
        <pc:grpChg chg="del mod">
          <ac:chgData name="Fazal, Bijan (LARC-E403)" userId="5c014546-b932-481d-8a39-ffd2b78a9a15" providerId="ADAL" clId="{790F5F1D-299D-4AA3-B06A-9896F98AEAD1}" dt="2025-09-23T22:05:59.786" v="11820" actId="478"/>
          <ac:grpSpMkLst>
            <pc:docMk/>
            <pc:sldMk cId="229368728" sldId="2147473624"/>
            <ac:grpSpMk id="42" creationId="{C407FBEA-D839-E743-AC4F-E1D2ED4BF2DF}"/>
          </ac:grpSpMkLst>
        </pc:grpChg>
        <pc:grpChg chg="add mod">
          <ac:chgData name="Fazal, Bijan (LARC-E403)" userId="5c014546-b932-481d-8a39-ffd2b78a9a15" providerId="ADAL" clId="{790F5F1D-299D-4AA3-B06A-9896F98AEAD1}" dt="2025-09-23T22:08:02.012" v="11843"/>
          <ac:grpSpMkLst>
            <pc:docMk/>
            <pc:sldMk cId="229368728" sldId="2147473624"/>
            <ac:grpSpMk id="68" creationId="{DFAFFD20-4B70-48DF-A5A2-E9811191D6F4}"/>
          </ac:grpSpMkLst>
        </pc:grpChg>
        <pc:picChg chg="add mod">
          <ac:chgData name="Fazal, Bijan (LARC-E403)" userId="5c014546-b932-481d-8a39-ffd2b78a9a15" providerId="ADAL" clId="{790F5F1D-299D-4AA3-B06A-9896F98AEAD1}" dt="2025-09-23T21:13:42.884" v="11541" actId="1035"/>
          <ac:picMkLst>
            <pc:docMk/>
            <pc:sldMk cId="229368728" sldId="2147473624"/>
            <ac:picMk id="2" creationId="{AEB96F57-B945-CB16-83D0-386C4FFC365D}"/>
          </ac:picMkLst>
        </pc:picChg>
        <pc:picChg chg="add mod">
          <ac:chgData name="Fazal, Bijan (LARC-E403)" userId="5c014546-b932-481d-8a39-ffd2b78a9a15" providerId="ADAL" clId="{790F5F1D-299D-4AA3-B06A-9896F98AEAD1}" dt="2025-09-23T21:13:42.884" v="11541" actId="1035"/>
          <ac:picMkLst>
            <pc:docMk/>
            <pc:sldMk cId="229368728" sldId="2147473624"/>
            <ac:picMk id="6" creationId="{261E516C-6902-18B1-7C90-1A473BC971B7}"/>
          </ac:picMkLst>
        </pc:picChg>
        <pc:picChg chg="add mod">
          <ac:chgData name="Fazal, Bijan (LARC-E403)" userId="5c014546-b932-481d-8a39-ffd2b78a9a15" providerId="ADAL" clId="{790F5F1D-299D-4AA3-B06A-9896F98AEAD1}" dt="2025-09-23T21:13:42.884" v="11541" actId="1035"/>
          <ac:picMkLst>
            <pc:docMk/>
            <pc:sldMk cId="229368728" sldId="2147473624"/>
            <ac:picMk id="8" creationId="{5A66DCCC-1BF8-D839-D4C7-3D22C8371C0A}"/>
          </ac:picMkLst>
        </pc:picChg>
        <pc:picChg chg="add mod">
          <ac:chgData name="Fazal, Bijan (LARC-E403)" userId="5c014546-b932-481d-8a39-ffd2b78a9a15" providerId="ADAL" clId="{790F5F1D-299D-4AA3-B06A-9896F98AEAD1}" dt="2025-09-23T21:13:42.884" v="11541" actId="1035"/>
          <ac:picMkLst>
            <pc:docMk/>
            <pc:sldMk cId="229368728" sldId="2147473624"/>
            <ac:picMk id="10" creationId="{CFA14CD3-49D9-7173-244E-CA0DBDEEDCEA}"/>
          </ac:picMkLst>
        </pc:picChg>
        <pc:picChg chg="add mod">
          <ac:chgData name="Fazal, Bijan (LARC-E403)" userId="5c014546-b932-481d-8a39-ffd2b78a9a15" providerId="ADAL" clId="{790F5F1D-299D-4AA3-B06A-9896F98AEAD1}" dt="2025-09-23T21:13:42.884" v="11541" actId="1035"/>
          <ac:picMkLst>
            <pc:docMk/>
            <pc:sldMk cId="229368728" sldId="2147473624"/>
            <ac:picMk id="25" creationId="{87FE86AC-5A0E-B197-E752-431E0AA223E5}"/>
          </ac:picMkLst>
        </pc:picChg>
        <pc:picChg chg="add mod">
          <ac:chgData name="Fazal, Bijan (LARC-E403)" userId="5c014546-b932-481d-8a39-ffd2b78a9a15" providerId="ADAL" clId="{790F5F1D-299D-4AA3-B06A-9896F98AEAD1}" dt="2025-09-24T20:52:21.909" v="12431" actId="14100"/>
          <ac:picMkLst>
            <pc:docMk/>
            <pc:sldMk cId="229368728" sldId="2147473624"/>
            <ac:picMk id="26" creationId="{73510274-C479-38D1-D713-6453E63636EF}"/>
          </ac:picMkLst>
        </pc:picChg>
        <pc:picChg chg="del">
          <ac:chgData name="Fazal, Bijan (LARC-E403)" userId="5c014546-b932-481d-8a39-ffd2b78a9a15" providerId="ADAL" clId="{790F5F1D-299D-4AA3-B06A-9896F98AEAD1}" dt="2025-09-23T21:12:14.406" v="11519" actId="478"/>
          <ac:picMkLst>
            <pc:docMk/>
            <pc:sldMk cId="229368728" sldId="2147473624"/>
            <ac:picMk id="26" creationId="{D9D935CC-03CF-0F3A-2EF0-1B4DD62B0A17}"/>
          </ac:picMkLst>
        </pc:picChg>
        <pc:picChg chg="add mod">
          <ac:chgData name="Fazal, Bijan (LARC-E403)" userId="5c014546-b932-481d-8a39-ffd2b78a9a15" providerId="ADAL" clId="{790F5F1D-299D-4AA3-B06A-9896F98AEAD1}" dt="2025-09-23T21:14:03.584" v="11544" actId="1076"/>
          <ac:picMkLst>
            <pc:docMk/>
            <pc:sldMk cId="229368728" sldId="2147473624"/>
            <ac:picMk id="27" creationId="{307C1EE5-8B35-9468-15B3-B236568CEAB1}"/>
          </ac:picMkLst>
        </pc:picChg>
        <pc:picChg chg="add mod">
          <ac:chgData name="Fazal, Bijan (LARC-E403)" userId="5c014546-b932-481d-8a39-ffd2b78a9a15" providerId="ADAL" clId="{790F5F1D-299D-4AA3-B06A-9896F98AEAD1}" dt="2025-09-25T16:00:12.442" v="14451" actId="14100"/>
          <ac:picMkLst>
            <pc:docMk/>
            <pc:sldMk cId="229368728" sldId="2147473624"/>
            <ac:picMk id="28" creationId="{F9AD4F2A-31BF-FAF7-BCC7-4D8EFA32C26C}"/>
          </ac:picMkLst>
        </pc:picChg>
        <pc:picChg chg="del">
          <ac:chgData name="Fazal, Bijan (LARC-E403)" userId="5c014546-b932-481d-8a39-ffd2b78a9a15" providerId="ADAL" clId="{790F5F1D-299D-4AA3-B06A-9896F98AEAD1}" dt="2025-09-23T21:12:14.406" v="11519" actId="478"/>
          <ac:picMkLst>
            <pc:docMk/>
            <pc:sldMk cId="229368728" sldId="2147473624"/>
            <ac:picMk id="29" creationId="{0E2067D3-BCED-3579-8631-050DB664274D}"/>
          </ac:picMkLst>
        </pc:picChg>
        <pc:picChg chg="add mod">
          <ac:chgData name="Fazal, Bijan (LARC-E403)" userId="5c014546-b932-481d-8a39-ffd2b78a9a15" providerId="ADAL" clId="{790F5F1D-299D-4AA3-B06A-9896F98AEAD1}" dt="2025-09-24T20:53:12.166" v="12435" actId="14100"/>
          <ac:picMkLst>
            <pc:docMk/>
            <pc:sldMk cId="229368728" sldId="2147473624"/>
            <ac:picMk id="29" creationId="{A0F00817-DCB4-6CA5-7C99-2CA0974F63FE}"/>
          </ac:picMkLst>
        </pc:picChg>
        <pc:picChg chg="add mod">
          <ac:chgData name="Fazal, Bijan (LARC-E403)" userId="5c014546-b932-481d-8a39-ffd2b78a9a15" providerId="ADAL" clId="{790F5F1D-299D-4AA3-B06A-9896F98AEAD1}" dt="2025-09-23T21:15:07.079" v="11556" actId="1076"/>
          <ac:picMkLst>
            <pc:docMk/>
            <pc:sldMk cId="229368728" sldId="2147473624"/>
            <ac:picMk id="31" creationId="{49DE2FA8-4262-4939-428B-FF564D286897}"/>
          </ac:picMkLst>
        </pc:picChg>
        <pc:picChg chg="add mod">
          <ac:chgData name="Fazal, Bijan (LARC-E403)" userId="5c014546-b932-481d-8a39-ffd2b78a9a15" providerId="ADAL" clId="{790F5F1D-299D-4AA3-B06A-9896F98AEAD1}" dt="2025-09-24T20:54:07.373" v="12440" actId="14100"/>
          <ac:picMkLst>
            <pc:docMk/>
            <pc:sldMk cId="229368728" sldId="2147473624"/>
            <ac:picMk id="32" creationId="{DC3E7B47-53EE-CDB6-95F3-F52A18FD1D48}"/>
          </ac:picMkLst>
        </pc:picChg>
        <pc:picChg chg="del">
          <ac:chgData name="Fazal, Bijan (LARC-E403)" userId="5c014546-b932-481d-8a39-ffd2b78a9a15" providerId="ADAL" clId="{790F5F1D-299D-4AA3-B06A-9896F98AEAD1}" dt="2025-09-23T21:12:14.406" v="11519" actId="478"/>
          <ac:picMkLst>
            <pc:docMk/>
            <pc:sldMk cId="229368728" sldId="2147473624"/>
            <ac:picMk id="32" creationId="{E50CA373-4579-4F0E-664D-E9E76582384D}"/>
          </ac:picMkLst>
        </pc:picChg>
        <pc:picChg chg="add mod">
          <ac:chgData name="Fazal, Bijan (LARC-E403)" userId="5c014546-b932-481d-8a39-ffd2b78a9a15" providerId="ADAL" clId="{790F5F1D-299D-4AA3-B06A-9896F98AEAD1}" dt="2025-09-23T21:13:53.113" v="11542" actId="1076"/>
          <ac:picMkLst>
            <pc:docMk/>
            <pc:sldMk cId="229368728" sldId="2147473624"/>
            <ac:picMk id="33" creationId="{73575EF0-EE45-4C7E-A621-FB3AFD772A7B}"/>
          </ac:picMkLst>
        </pc:picChg>
        <pc:picChg chg="del">
          <ac:chgData name="Fazal, Bijan (LARC-E403)" userId="5c014546-b932-481d-8a39-ffd2b78a9a15" providerId="ADAL" clId="{790F5F1D-299D-4AA3-B06A-9896F98AEAD1}" dt="2025-09-23T21:12:14.406" v="11519" actId="478"/>
          <ac:picMkLst>
            <pc:docMk/>
            <pc:sldMk cId="229368728" sldId="2147473624"/>
            <ac:picMk id="34" creationId="{8E148533-C231-242B-CB3C-B7EC366EAB0B}"/>
          </ac:picMkLst>
        </pc:picChg>
        <pc:picChg chg="add mod">
          <ac:chgData name="Fazal, Bijan (LARC-E403)" userId="5c014546-b932-481d-8a39-ffd2b78a9a15" providerId="ADAL" clId="{790F5F1D-299D-4AA3-B06A-9896F98AEAD1}" dt="2025-09-25T16:01:12.994" v="14457" actId="14100"/>
          <ac:picMkLst>
            <pc:docMk/>
            <pc:sldMk cId="229368728" sldId="2147473624"/>
            <ac:picMk id="34" creationId="{B95EC51F-BD9E-E32B-0785-AA0596E11A82}"/>
          </ac:picMkLst>
        </pc:picChg>
        <pc:picChg chg="mod">
          <ac:chgData name="Fazal, Bijan (LARC-E403)" userId="5c014546-b932-481d-8a39-ffd2b78a9a15" providerId="ADAL" clId="{790F5F1D-299D-4AA3-B06A-9896F98AEAD1}" dt="2025-09-23T22:08:11.972" v="11844" actId="1076"/>
          <ac:picMkLst>
            <pc:docMk/>
            <pc:sldMk cId="229368728" sldId="2147473624"/>
            <ac:picMk id="35" creationId="{5FA832CA-AE52-7554-F364-18D66DDCFBCB}"/>
          </ac:picMkLst>
        </pc:picChg>
        <pc:picChg chg="add mod">
          <ac:chgData name="Fazal, Bijan (LARC-E403)" userId="5c014546-b932-481d-8a39-ffd2b78a9a15" providerId="ADAL" clId="{790F5F1D-299D-4AA3-B06A-9896F98AEAD1}" dt="2025-09-24T20:56:02.956" v="12450" actId="1076"/>
          <ac:picMkLst>
            <pc:docMk/>
            <pc:sldMk cId="229368728" sldId="2147473624"/>
            <ac:picMk id="36" creationId="{85045D2F-10C8-7C50-D73F-AE735BD76B20}"/>
          </ac:picMkLst>
        </pc:picChg>
        <pc:picChg chg="del">
          <ac:chgData name="Fazal, Bijan (LARC-E403)" userId="5c014546-b932-481d-8a39-ffd2b78a9a15" providerId="ADAL" clId="{790F5F1D-299D-4AA3-B06A-9896F98AEAD1}" dt="2025-09-23T21:12:14.406" v="11519" actId="478"/>
          <ac:picMkLst>
            <pc:docMk/>
            <pc:sldMk cId="229368728" sldId="2147473624"/>
            <ac:picMk id="38" creationId="{022583E0-E9C9-6A99-D0E8-4B0FCACEA18C}"/>
          </ac:picMkLst>
        </pc:picChg>
        <pc:picChg chg="add mod">
          <ac:chgData name="Fazal, Bijan (LARC-E403)" userId="5c014546-b932-481d-8a39-ffd2b78a9a15" providerId="ADAL" clId="{790F5F1D-299D-4AA3-B06A-9896F98AEAD1}" dt="2025-09-24T20:56:11.516" v="12451" actId="1076"/>
          <ac:picMkLst>
            <pc:docMk/>
            <pc:sldMk cId="229368728" sldId="2147473624"/>
            <ac:picMk id="38" creationId="{C157F688-1A74-74CE-A1BB-F8E87162E380}"/>
          </ac:picMkLst>
        </pc:picChg>
        <pc:picChg chg="add mod">
          <ac:chgData name="Fazal, Bijan (LARC-E403)" userId="5c014546-b932-481d-8a39-ffd2b78a9a15" providerId="ADAL" clId="{790F5F1D-299D-4AA3-B06A-9896F98AEAD1}" dt="2025-09-25T16:02:04.530" v="14463" actId="14100"/>
          <ac:picMkLst>
            <pc:docMk/>
            <pc:sldMk cId="229368728" sldId="2147473624"/>
            <ac:picMk id="39" creationId="{F4A64215-7B8A-00D4-4582-5FFBA6E24924}"/>
          </ac:picMkLst>
        </pc:picChg>
        <pc:picChg chg="add mod">
          <ac:chgData name="Fazal, Bijan (LARC-E403)" userId="5c014546-b932-481d-8a39-ffd2b78a9a15" providerId="ADAL" clId="{790F5F1D-299D-4AA3-B06A-9896F98AEAD1}" dt="2025-09-25T16:14:27.213" v="14512" actId="1076"/>
          <ac:picMkLst>
            <pc:docMk/>
            <pc:sldMk cId="229368728" sldId="2147473624"/>
            <ac:picMk id="40" creationId="{2197151F-2AB9-6C12-9A0A-24214626C17E}"/>
          </ac:picMkLst>
        </pc:picChg>
        <pc:picChg chg="add mod">
          <ac:chgData name="Fazal, Bijan (LARC-E403)" userId="5c014546-b932-481d-8a39-ffd2b78a9a15" providerId="ADAL" clId="{790F5F1D-299D-4AA3-B06A-9896F98AEAD1}" dt="2025-09-25T16:14:43.823" v="14528" actId="1076"/>
          <ac:picMkLst>
            <pc:docMk/>
            <pc:sldMk cId="229368728" sldId="2147473624"/>
            <ac:picMk id="42" creationId="{23E657AE-3FC2-FE0F-F51F-CC6E16AA5D51}"/>
          </ac:picMkLst>
        </pc:picChg>
        <pc:picChg chg="add mod">
          <ac:chgData name="Fazal, Bijan (LARC-E403)" userId="5c014546-b932-481d-8a39-ffd2b78a9a15" providerId="ADAL" clId="{790F5F1D-299D-4AA3-B06A-9896F98AEAD1}" dt="2025-09-25T16:05:28.561" v="14484" actId="1076"/>
          <ac:picMkLst>
            <pc:docMk/>
            <pc:sldMk cId="229368728" sldId="2147473624"/>
            <ac:picMk id="43" creationId="{86F67611-BE99-FCC2-B036-D21F5B0D682C}"/>
          </ac:picMkLst>
        </pc:picChg>
        <pc:picChg chg="del">
          <ac:chgData name="Fazal, Bijan (LARC-E403)" userId="5c014546-b932-481d-8a39-ffd2b78a9a15" providerId="ADAL" clId="{790F5F1D-299D-4AA3-B06A-9896F98AEAD1}" dt="2025-09-23T21:12:14.406" v="11519" actId="478"/>
          <ac:picMkLst>
            <pc:docMk/>
            <pc:sldMk cId="229368728" sldId="2147473624"/>
            <ac:picMk id="43" creationId="{DF38FADE-C080-56FF-207D-0CD21CC5DEA0}"/>
          </ac:picMkLst>
        </pc:picChg>
        <pc:picChg chg="add mod">
          <ac:chgData name="Fazal, Bijan (LARC-E403)" userId="5c014546-b932-481d-8a39-ffd2b78a9a15" providerId="ADAL" clId="{790F5F1D-299D-4AA3-B06A-9896F98AEAD1}" dt="2025-09-25T16:14:42.903" v="14527" actId="1076"/>
          <ac:picMkLst>
            <pc:docMk/>
            <pc:sldMk cId="229368728" sldId="2147473624"/>
            <ac:picMk id="44" creationId="{6BB44786-B481-0C71-BB4E-552E7EC70427}"/>
          </ac:picMkLst>
        </pc:picChg>
        <pc:picChg chg="del">
          <ac:chgData name="Fazal, Bijan (LARC-E403)" userId="5c014546-b932-481d-8a39-ffd2b78a9a15" providerId="ADAL" clId="{790F5F1D-299D-4AA3-B06A-9896F98AEAD1}" dt="2025-09-23T21:12:14.406" v="11519" actId="478"/>
          <ac:picMkLst>
            <pc:docMk/>
            <pc:sldMk cId="229368728" sldId="2147473624"/>
            <ac:picMk id="45" creationId="{80CFBD9D-EC4B-984D-5BF5-E037D8633FB0}"/>
          </ac:picMkLst>
        </pc:picChg>
        <pc:picChg chg="add mod">
          <ac:chgData name="Fazal, Bijan (LARC-E403)" userId="5c014546-b932-481d-8a39-ffd2b78a9a15" providerId="ADAL" clId="{790F5F1D-299D-4AA3-B06A-9896F98AEAD1}" dt="2025-09-24T21:07:31.778" v="12481" actId="1076"/>
          <ac:picMkLst>
            <pc:docMk/>
            <pc:sldMk cId="229368728" sldId="2147473624"/>
            <ac:picMk id="46" creationId="{CDDF05B5-3414-BB03-53B3-149D70DB9653}"/>
          </ac:picMkLst>
        </pc:picChg>
        <pc:picChg chg="add mod">
          <ac:chgData name="Fazal, Bijan (LARC-E403)" userId="5c014546-b932-481d-8a39-ffd2b78a9a15" providerId="ADAL" clId="{790F5F1D-299D-4AA3-B06A-9896F98AEAD1}" dt="2025-09-25T16:03:52.969" v="14475" actId="14100"/>
          <ac:picMkLst>
            <pc:docMk/>
            <pc:sldMk cId="229368728" sldId="2147473624"/>
            <ac:picMk id="47" creationId="{80A1BCDC-9293-0399-9DBF-EFAE4D85A19D}"/>
          </ac:picMkLst>
        </pc:picChg>
        <pc:picChg chg="del">
          <ac:chgData name="Fazal, Bijan (LARC-E403)" userId="5c014546-b932-481d-8a39-ffd2b78a9a15" providerId="ADAL" clId="{790F5F1D-299D-4AA3-B06A-9896F98AEAD1}" dt="2025-09-23T21:12:14.406" v="11519" actId="478"/>
          <ac:picMkLst>
            <pc:docMk/>
            <pc:sldMk cId="229368728" sldId="2147473624"/>
            <ac:picMk id="47" creationId="{B3358819-AC43-6FF4-D35E-BACB9094DF70}"/>
          </ac:picMkLst>
        </pc:picChg>
        <pc:picChg chg="add mod">
          <ac:chgData name="Fazal, Bijan (LARC-E403)" userId="5c014546-b932-481d-8a39-ffd2b78a9a15" providerId="ADAL" clId="{790F5F1D-299D-4AA3-B06A-9896F98AEAD1}" dt="2025-09-24T21:08:16.875" v="12486" actId="1076"/>
          <ac:picMkLst>
            <pc:docMk/>
            <pc:sldMk cId="229368728" sldId="2147473624"/>
            <ac:picMk id="49" creationId="{2442F8FC-143B-4B84-EE0C-5B682F7980D8}"/>
          </ac:picMkLst>
        </pc:picChg>
        <pc:picChg chg="add mod">
          <ac:chgData name="Fazal, Bijan (LARC-E403)" userId="5c014546-b932-481d-8a39-ffd2b78a9a15" providerId="ADAL" clId="{790F5F1D-299D-4AA3-B06A-9896F98AEAD1}" dt="2025-09-24T21:08:59.426" v="12489" actId="1076"/>
          <ac:picMkLst>
            <pc:docMk/>
            <pc:sldMk cId="229368728" sldId="2147473624"/>
            <ac:picMk id="56" creationId="{B1FE1FF9-410D-7718-E9AA-7D496E1C7A73}"/>
          </ac:picMkLst>
        </pc:picChg>
        <pc:picChg chg="add mod">
          <ac:chgData name="Fazal, Bijan (LARC-E403)" userId="5c014546-b932-481d-8a39-ffd2b78a9a15" providerId="ADAL" clId="{790F5F1D-299D-4AA3-B06A-9896F98AEAD1}" dt="2025-09-25T16:14:30.216" v="14517" actId="1076"/>
          <ac:picMkLst>
            <pc:docMk/>
            <pc:sldMk cId="229368728" sldId="2147473624"/>
            <ac:picMk id="57" creationId="{E3C298BC-C282-6BBC-AEB9-FB46EF36AE00}"/>
          </ac:picMkLst>
        </pc:picChg>
        <pc:picChg chg="add mod">
          <ac:chgData name="Fazal, Bijan (LARC-E403)" userId="5c014546-b932-481d-8a39-ffd2b78a9a15" providerId="ADAL" clId="{790F5F1D-299D-4AA3-B06A-9896F98AEAD1}" dt="2025-09-24T21:09:52.018" v="12493" actId="14100"/>
          <ac:picMkLst>
            <pc:docMk/>
            <pc:sldMk cId="229368728" sldId="2147473624"/>
            <ac:picMk id="58" creationId="{7191D190-D566-D42F-AC7E-7ABA43690327}"/>
          </ac:picMkLst>
        </pc:picChg>
        <pc:picChg chg="add mod">
          <ac:chgData name="Fazal, Bijan (LARC-E403)" userId="5c014546-b932-481d-8a39-ffd2b78a9a15" providerId="ADAL" clId="{790F5F1D-299D-4AA3-B06A-9896F98AEAD1}" dt="2025-09-24T21:10:30.202" v="12497" actId="14100"/>
          <ac:picMkLst>
            <pc:docMk/>
            <pc:sldMk cId="229368728" sldId="2147473624"/>
            <ac:picMk id="64" creationId="{F1760480-D1A9-B006-2ABF-FCAFF181033E}"/>
          </ac:picMkLst>
        </pc:picChg>
        <pc:picChg chg="add mod">
          <ac:chgData name="Fazal, Bijan (LARC-E403)" userId="5c014546-b932-481d-8a39-ffd2b78a9a15" providerId="ADAL" clId="{790F5F1D-299D-4AA3-B06A-9896F98AEAD1}" dt="2025-09-25T16:06:30.882" v="14490" actId="14100"/>
          <ac:picMkLst>
            <pc:docMk/>
            <pc:sldMk cId="229368728" sldId="2147473624"/>
            <ac:picMk id="65" creationId="{23FA41BB-C627-1565-A33E-AB59AE706AB5}"/>
          </ac:picMkLst>
        </pc:picChg>
        <pc:picChg chg="mod">
          <ac:chgData name="Fazal, Bijan (LARC-E403)" userId="5c014546-b932-481d-8a39-ffd2b78a9a15" providerId="ADAL" clId="{790F5F1D-299D-4AA3-B06A-9896F98AEAD1}" dt="2025-09-23T22:08:02.012" v="11843"/>
          <ac:picMkLst>
            <pc:docMk/>
            <pc:sldMk cId="229368728" sldId="2147473624"/>
            <ac:picMk id="74" creationId="{54E9EC01-ED0C-4816-B29F-04359C39954C}"/>
          </ac:picMkLst>
        </pc:picChg>
        <pc:picChg chg="mod">
          <ac:chgData name="Fazal, Bijan (LARC-E403)" userId="5c014546-b932-481d-8a39-ffd2b78a9a15" providerId="ADAL" clId="{790F5F1D-299D-4AA3-B06A-9896F98AEAD1}" dt="2025-09-23T22:08:02.012" v="11843"/>
          <ac:picMkLst>
            <pc:docMk/>
            <pc:sldMk cId="229368728" sldId="2147473624"/>
            <ac:picMk id="75" creationId="{13D0FDB4-8E8F-2ABB-A4C6-BAC35EA5A0B4}"/>
          </ac:picMkLst>
        </pc:picChg>
        <pc:picChg chg="mod">
          <ac:chgData name="Fazal, Bijan (LARC-E403)" userId="5c014546-b932-481d-8a39-ffd2b78a9a15" providerId="ADAL" clId="{790F5F1D-299D-4AA3-B06A-9896F98AEAD1}" dt="2025-09-23T22:08:02.012" v="11843"/>
          <ac:picMkLst>
            <pc:docMk/>
            <pc:sldMk cId="229368728" sldId="2147473624"/>
            <ac:picMk id="76" creationId="{2ACEA407-4C8D-D5A0-BBC5-C77B6553B44B}"/>
          </ac:picMkLst>
        </pc:picChg>
        <pc:picChg chg="add mod">
          <ac:chgData name="Fazal, Bijan (LARC-E403)" userId="5c014546-b932-481d-8a39-ffd2b78a9a15" providerId="ADAL" clId="{790F5F1D-299D-4AA3-B06A-9896F98AEAD1}" dt="2025-09-24T22:00:28.047" v="12587" actId="1076"/>
          <ac:picMkLst>
            <pc:docMk/>
            <pc:sldMk cId="229368728" sldId="2147473624"/>
            <ac:picMk id="77" creationId="{60B77BAA-21FF-DFCF-A594-874CD8A82145}"/>
          </ac:picMkLst>
        </pc:picChg>
        <pc:picChg chg="add mod">
          <ac:chgData name="Fazal, Bijan (LARC-E403)" userId="5c014546-b932-481d-8a39-ffd2b78a9a15" providerId="ADAL" clId="{790F5F1D-299D-4AA3-B06A-9896F98AEAD1}" dt="2025-09-24T22:00:47.510" v="12590" actId="1076"/>
          <ac:picMkLst>
            <pc:docMk/>
            <pc:sldMk cId="229368728" sldId="2147473624"/>
            <ac:picMk id="79" creationId="{47FE13D5-25A4-F3EA-B371-0444DA961F34}"/>
          </ac:picMkLst>
        </pc:picChg>
        <pc:picChg chg="add mod">
          <ac:chgData name="Fazal, Bijan (LARC-E403)" userId="5c014546-b932-481d-8a39-ffd2b78a9a15" providerId="ADAL" clId="{790F5F1D-299D-4AA3-B06A-9896F98AEAD1}" dt="2025-09-25T16:07:07.969" v="14493" actId="1076"/>
          <ac:picMkLst>
            <pc:docMk/>
            <pc:sldMk cId="229368728" sldId="2147473624"/>
            <ac:picMk id="80" creationId="{4F4EECD2-83DB-8B56-59D2-6738011C98F9}"/>
          </ac:picMkLst>
        </pc:picChg>
        <pc:picChg chg="add mod">
          <ac:chgData name="Fazal, Bijan (LARC-E403)" userId="5c014546-b932-481d-8a39-ffd2b78a9a15" providerId="ADAL" clId="{790F5F1D-299D-4AA3-B06A-9896F98AEAD1}" dt="2025-09-25T13:34:17.121" v="13241" actId="1076"/>
          <ac:picMkLst>
            <pc:docMk/>
            <pc:sldMk cId="229368728" sldId="2147473624"/>
            <ac:picMk id="81" creationId="{0E538E45-4246-A020-A323-ECFC10DA7508}"/>
          </ac:picMkLst>
        </pc:picChg>
        <pc:picChg chg="add mod">
          <ac:chgData name="Fazal, Bijan (LARC-E403)" userId="5c014546-b932-481d-8a39-ffd2b78a9a15" providerId="ADAL" clId="{790F5F1D-299D-4AA3-B06A-9896F98AEAD1}" dt="2025-09-24T21:46:36.431" v="12522" actId="14100"/>
          <ac:picMkLst>
            <pc:docMk/>
            <pc:sldMk cId="229368728" sldId="2147473624"/>
            <ac:picMk id="83" creationId="{4ECEAE44-AD71-3172-ECB0-69708E2A4003}"/>
          </ac:picMkLst>
        </pc:picChg>
        <pc:picChg chg="add mod">
          <ac:chgData name="Fazal, Bijan (LARC-E403)" userId="5c014546-b932-481d-8a39-ffd2b78a9a15" providerId="ADAL" clId="{790F5F1D-299D-4AA3-B06A-9896F98AEAD1}" dt="2025-09-25T16:19:54.763" v="14557" actId="14100"/>
          <ac:picMkLst>
            <pc:docMk/>
            <pc:sldMk cId="229368728" sldId="2147473624"/>
            <ac:picMk id="84" creationId="{D5ACA4D5-D7AA-CDBB-BE1C-8244E170D173}"/>
          </ac:picMkLst>
        </pc:picChg>
        <pc:picChg chg="add mod">
          <ac:chgData name="Fazal, Bijan (LARC-E403)" userId="5c014546-b932-481d-8a39-ffd2b78a9a15" providerId="ADAL" clId="{790F5F1D-299D-4AA3-B06A-9896F98AEAD1}" dt="2025-09-25T16:14:45.142" v="14529" actId="1076"/>
          <ac:picMkLst>
            <pc:docMk/>
            <pc:sldMk cId="229368728" sldId="2147473624"/>
            <ac:picMk id="85" creationId="{170CFE55-0A66-1DB5-16FD-13DA726F5520}"/>
          </ac:picMkLst>
        </pc:picChg>
        <pc:picChg chg="add mod">
          <ac:chgData name="Fazal, Bijan (LARC-E403)" userId="5c014546-b932-481d-8a39-ffd2b78a9a15" providerId="ADAL" clId="{790F5F1D-299D-4AA3-B06A-9896F98AEAD1}" dt="2025-09-24T21:48:06.376" v="12531" actId="14100"/>
          <ac:picMkLst>
            <pc:docMk/>
            <pc:sldMk cId="229368728" sldId="2147473624"/>
            <ac:picMk id="87" creationId="{6619D1CE-AB1B-2867-84B6-DB5FBCF289B2}"/>
          </ac:picMkLst>
        </pc:picChg>
        <pc:picChg chg="add mod">
          <ac:chgData name="Fazal, Bijan (LARC-E403)" userId="5c014546-b932-481d-8a39-ffd2b78a9a15" providerId="ADAL" clId="{790F5F1D-299D-4AA3-B06A-9896F98AEAD1}" dt="2025-09-25T16:19:56.996" v="14558" actId="14100"/>
          <ac:picMkLst>
            <pc:docMk/>
            <pc:sldMk cId="229368728" sldId="2147473624"/>
            <ac:picMk id="88" creationId="{59D55AAD-E074-7CB4-AF5A-AE9B2D7F1A60}"/>
          </ac:picMkLst>
        </pc:picChg>
        <pc:picChg chg="add mod">
          <ac:chgData name="Fazal, Bijan (LARC-E403)" userId="5c014546-b932-481d-8a39-ffd2b78a9a15" providerId="ADAL" clId="{790F5F1D-299D-4AA3-B06A-9896F98AEAD1}" dt="2025-09-24T21:48:48.735" v="12534" actId="1076"/>
          <ac:picMkLst>
            <pc:docMk/>
            <pc:sldMk cId="229368728" sldId="2147473624"/>
            <ac:picMk id="89" creationId="{74428536-F418-BEF5-AEAC-3B3AABDEEACA}"/>
          </ac:picMkLst>
        </pc:picChg>
        <pc:picChg chg="add mod">
          <ac:chgData name="Fazal, Bijan (LARC-E403)" userId="5c014546-b932-481d-8a39-ffd2b78a9a15" providerId="ADAL" clId="{790F5F1D-299D-4AA3-B06A-9896F98AEAD1}" dt="2025-09-24T21:50:12.783" v="12538" actId="14100"/>
          <ac:picMkLst>
            <pc:docMk/>
            <pc:sldMk cId="229368728" sldId="2147473624"/>
            <ac:picMk id="91" creationId="{7974FC7C-4748-C7BA-C643-C4BFCDDF8847}"/>
          </ac:picMkLst>
        </pc:picChg>
        <pc:picChg chg="add mod">
          <ac:chgData name="Fazal, Bijan (LARC-E403)" userId="5c014546-b932-481d-8a39-ffd2b78a9a15" providerId="ADAL" clId="{790F5F1D-299D-4AA3-B06A-9896F98AEAD1}" dt="2025-09-25T16:20:04.498" v="14559" actId="14100"/>
          <ac:picMkLst>
            <pc:docMk/>
            <pc:sldMk cId="229368728" sldId="2147473624"/>
            <ac:picMk id="92" creationId="{799445D5-1022-A42F-9566-AF4E196BA117}"/>
          </ac:picMkLst>
        </pc:picChg>
        <pc:picChg chg="add mod">
          <ac:chgData name="Fazal, Bijan (LARC-E403)" userId="5c014546-b932-481d-8a39-ffd2b78a9a15" providerId="ADAL" clId="{790F5F1D-299D-4AA3-B06A-9896F98AEAD1}" dt="2025-09-25T16:14:33.393" v="14521" actId="1076"/>
          <ac:picMkLst>
            <pc:docMk/>
            <pc:sldMk cId="229368728" sldId="2147473624"/>
            <ac:picMk id="93" creationId="{34A34E41-4456-BA77-202D-1541E770E4B6}"/>
          </ac:picMkLst>
        </pc:picChg>
        <pc:picChg chg="add mod">
          <ac:chgData name="Fazal, Bijan (LARC-E403)" userId="5c014546-b932-481d-8a39-ffd2b78a9a15" providerId="ADAL" clId="{790F5F1D-299D-4AA3-B06A-9896F98AEAD1}" dt="2025-09-25T16:14:32.088" v="14520" actId="1076"/>
          <ac:picMkLst>
            <pc:docMk/>
            <pc:sldMk cId="229368728" sldId="2147473624"/>
            <ac:picMk id="95" creationId="{A18F8B44-BB92-E3CE-8E12-84735A4DFAC7}"/>
          </ac:picMkLst>
        </pc:picChg>
        <pc:picChg chg="add mod">
          <ac:chgData name="Fazal, Bijan (LARC-E403)" userId="5c014546-b932-481d-8a39-ffd2b78a9a15" providerId="ADAL" clId="{790F5F1D-299D-4AA3-B06A-9896F98AEAD1}" dt="2025-09-25T16:18:39.027" v="14551" actId="14100"/>
          <ac:picMkLst>
            <pc:docMk/>
            <pc:sldMk cId="229368728" sldId="2147473624"/>
            <ac:picMk id="96" creationId="{57C101BF-4878-C85C-E540-4F98BD8BC75C}"/>
          </ac:picMkLst>
        </pc:picChg>
        <pc:picChg chg="add mod">
          <ac:chgData name="Fazal, Bijan (LARC-E403)" userId="5c014546-b932-481d-8a39-ffd2b78a9a15" providerId="ADAL" clId="{790F5F1D-299D-4AA3-B06A-9896F98AEAD1}" dt="2025-09-25T13:34:00.008" v="13239" actId="1076"/>
          <ac:picMkLst>
            <pc:docMk/>
            <pc:sldMk cId="229368728" sldId="2147473624"/>
            <ac:picMk id="97" creationId="{CE137B93-917E-CF05-05DA-3BC23DF1B4EF}"/>
          </ac:picMkLst>
        </pc:picChg>
        <pc:picChg chg="add mod">
          <ac:chgData name="Fazal, Bijan (LARC-E403)" userId="5c014546-b932-481d-8a39-ffd2b78a9a15" providerId="ADAL" clId="{790F5F1D-299D-4AA3-B06A-9896F98AEAD1}" dt="2025-09-24T21:55:17.775" v="12559" actId="14100"/>
          <ac:picMkLst>
            <pc:docMk/>
            <pc:sldMk cId="229368728" sldId="2147473624"/>
            <ac:picMk id="99" creationId="{48EDD6B3-A82C-B44D-1784-3F21413D4C9F}"/>
          </ac:picMkLst>
        </pc:picChg>
        <pc:picChg chg="add mod">
          <ac:chgData name="Fazal, Bijan (LARC-E403)" userId="5c014546-b932-481d-8a39-ffd2b78a9a15" providerId="ADAL" clId="{790F5F1D-299D-4AA3-B06A-9896F98AEAD1}" dt="2025-09-25T16:19:45.699" v="14556" actId="14100"/>
          <ac:picMkLst>
            <pc:docMk/>
            <pc:sldMk cId="229368728" sldId="2147473624"/>
            <ac:picMk id="100" creationId="{079113F0-477F-35D2-F466-FD81CE84FA80}"/>
          </ac:picMkLst>
        </pc:picChg>
        <pc:picChg chg="add mod">
          <ac:chgData name="Fazal, Bijan (LARC-E403)" userId="5c014546-b932-481d-8a39-ffd2b78a9a15" providerId="ADAL" clId="{790F5F1D-299D-4AA3-B06A-9896F98AEAD1}" dt="2025-09-24T21:56:40.014" v="12566" actId="1076"/>
          <ac:picMkLst>
            <pc:docMk/>
            <pc:sldMk cId="229368728" sldId="2147473624"/>
            <ac:picMk id="101" creationId="{303AF949-5FA3-BA9B-F9BA-0C72A7325C7F}"/>
          </ac:picMkLst>
        </pc:picChg>
        <pc:picChg chg="add mod">
          <ac:chgData name="Fazal, Bijan (LARC-E403)" userId="5c014546-b932-481d-8a39-ffd2b78a9a15" providerId="ADAL" clId="{790F5F1D-299D-4AA3-B06A-9896F98AEAD1}" dt="2025-09-24T21:57:33.605" v="12571" actId="1076"/>
          <ac:picMkLst>
            <pc:docMk/>
            <pc:sldMk cId="229368728" sldId="2147473624"/>
            <ac:picMk id="103" creationId="{AA8236BB-7D5B-CF28-D328-5B5138DCB9F9}"/>
          </ac:picMkLst>
        </pc:picChg>
        <pc:picChg chg="add mod">
          <ac:chgData name="Fazal, Bijan (LARC-E403)" userId="5c014546-b932-481d-8a39-ffd2b78a9a15" providerId="ADAL" clId="{790F5F1D-299D-4AA3-B06A-9896F98AEAD1}" dt="2025-09-25T16:20:59.274" v="14566" actId="1076"/>
          <ac:picMkLst>
            <pc:docMk/>
            <pc:sldMk cId="229368728" sldId="2147473624"/>
            <ac:picMk id="104" creationId="{F8B0EC2D-2C08-1BDF-D10B-8DC938FB2532}"/>
          </ac:picMkLst>
        </pc:picChg>
        <pc:picChg chg="add mod">
          <ac:chgData name="Fazal, Bijan (LARC-E403)" userId="5c014546-b932-481d-8a39-ffd2b78a9a15" providerId="ADAL" clId="{790F5F1D-299D-4AA3-B06A-9896F98AEAD1}" dt="2025-09-24T21:58:31.510" v="12576" actId="14100"/>
          <ac:picMkLst>
            <pc:docMk/>
            <pc:sldMk cId="229368728" sldId="2147473624"/>
            <ac:picMk id="105" creationId="{30BB4BC9-FABE-F2D0-742E-EDB443568F5E}"/>
          </ac:picMkLst>
        </pc:picChg>
        <pc:picChg chg="add mod">
          <ac:chgData name="Fazal, Bijan (LARC-E403)" userId="5c014546-b932-481d-8a39-ffd2b78a9a15" providerId="ADAL" clId="{790F5F1D-299D-4AA3-B06A-9896F98AEAD1}" dt="2025-09-24T21:59:12.334" v="12580" actId="1076"/>
          <ac:picMkLst>
            <pc:docMk/>
            <pc:sldMk cId="229368728" sldId="2147473624"/>
            <ac:picMk id="107" creationId="{AD834D92-504A-AD05-D175-F5AECEC7F370}"/>
          </ac:picMkLst>
        </pc:picChg>
        <pc:picChg chg="add mod">
          <ac:chgData name="Fazal, Bijan (LARC-E403)" userId="5c014546-b932-481d-8a39-ffd2b78a9a15" providerId="ADAL" clId="{790F5F1D-299D-4AA3-B06A-9896F98AEAD1}" dt="2025-09-25T16:21:40.019" v="14570" actId="14100"/>
          <ac:picMkLst>
            <pc:docMk/>
            <pc:sldMk cId="229368728" sldId="2147473624"/>
            <ac:picMk id="108" creationId="{B0785C46-B487-7DE0-B114-3B177E035681}"/>
          </ac:picMkLst>
        </pc:picChg>
        <pc:picChg chg="add mod">
          <ac:chgData name="Fazal, Bijan (LARC-E403)" userId="5c014546-b932-481d-8a39-ffd2b78a9a15" providerId="ADAL" clId="{790F5F1D-299D-4AA3-B06A-9896F98AEAD1}" dt="2025-09-25T16:14:30.800" v="14518" actId="1076"/>
          <ac:picMkLst>
            <pc:docMk/>
            <pc:sldMk cId="229368728" sldId="2147473624"/>
            <ac:picMk id="109" creationId="{903035A4-A551-EE22-3C62-BB1BEEE5E987}"/>
          </ac:picMkLst>
        </pc:picChg>
        <pc:picChg chg="add mod">
          <ac:chgData name="Fazal, Bijan (LARC-E403)" userId="5c014546-b932-481d-8a39-ffd2b78a9a15" providerId="ADAL" clId="{790F5F1D-299D-4AA3-B06A-9896F98AEAD1}" dt="2025-09-24T22:01:38.536" v="12595" actId="14100"/>
          <ac:picMkLst>
            <pc:docMk/>
            <pc:sldMk cId="229368728" sldId="2147473624"/>
            <ac:picMk id="111" creationId="{FD086BFD-D397-2F10-F08D-B63C0084F3D7}"/>
          </ac:picMkLst>
        </pc:picChg>
        <pc:picChg chg="del">
          <ac:chgData name="Fazal, Bijan (LARC-E403)" userId="5c014546-b932-481d-8a39-ffd2b78a9a15" providerId="ADAL" clId="{790F5F1D-299D-4AA3-B06A-9896F98AEAD1}" dt="2025-09-23T21:12:14.406" v="11519" actId="478"/>
          <ac:picMkLst>
            <pc:docMk/>
            <pc:sldMk cId="229368728" sldId="2147473624"/>
            <ac:picMk id="112" creationId="{3EDCD18B-29DF-8266-3A35-FDBEF43083BB}"/>
          </ac:picMkLst>
        </pc:picChg>
        <pc:picChg chg="add mod">
          <ac:chgData name="Fazal, Bijan (LARC-E403)" userId="5c014546-b932-481d-8a39-ffd2b78a9a15" providerId="ADAL" clId="{790F5F1D-299D-4AA3-B06A-9896F98AEAD1}" dt="2025-09-25T16:22:19.691" v="14573" actId="1076"/>
          <ac:picMkLst>
            <pc:docMk/>
            <pc:sldMk cId="229368728" sldId="2147473624"/>
            <ac:picMk id="112" creationId="{63B2FCED-B2A0-A1D6-044A-4FC1BFC94045}"/>
          </ac:picMkLst>
        </pc:picChg>
        <pc:picChg chg="del">
          <ac:chgData name="Fazal, Bijan (LARC-E403)" userId="5c014546-b932-481d-8a39-ffd2b78a9a15" providerId="ADAL" clId="{790F5F1D-299D-4AA3-B06A-9896F98AEAD1}" dt="2025-09-23T21:12:14.406" v="11519" actId="478"/>
          <ac:picMkLst>
            <pc:docMk/>
            <pc:sldMk cId="229368728" sldId="2147473624"/>
            <ac:picMk id="113" creationId="{19A92E4A-487D-5FB4-3D64-D168735BFF05}"/>
          </ac:picMkLst>
        </pc:picChg>
        <pc:picChg chg="add mod">
          <ac:chgData name="Fazal, Bijan (LARC-E403)" userId="5c014546-b932-481d-8a39-ffd2b78a9a15" providerId="ADAL" clId="{790F5F1D-299D-4AA3-B06A-9896F98AEAD1}" dt="2025-09-25T13:32:52.601" v="13172" actId="1037"/>
          <ac:picMkLst>
            <pc:docMk/>
            <pc:sldMk cId="229368728" sldId="2147473624"/>
            <ac:picMk id="113" creationId="{AA6D97C5-4213-15C1-AF37-0D2CAE9C1D88}"/>
          </ac:picMkLst>
        </pc:picChg>
        <pc:picChg chg="del">
          <ac:chgData name="Fazal, Bijan (LARC-E403)" userId="5c014546-b932-481d-8a39-ffd2b78a9a15" providerId="ADAL" clId="{790F5F1D-299D-4AA3-B06A-9896F98AEAD1}" dt="2025-09-23T21:12:14.406" v="11519" actId="478"/>
          <ac:picMkLst>
            <pc:docMk/>
            <pc:sldMk cId="229368728" sldId="2147473624"/>
            <ac:picMk id="114" creationId="{784B56F8-25AF-3692-9A43-52759EBA864E}"/>
          </ac:picMkLst>
        </pc:picChg>
        <pc:picChg chg="del">
          <ac:chgData name="Fazal, Bijan (LARC-E403)" userId="5c014546-b932-481d-8a39-ffd2b78a9a15" providerId="ADAL" clId="{790F5F1D-299D-4AA3-B06A-9896F98AEAD1}" dt="2025-09-23T21:12:14.406" v="11519" actId="478"/>
          <ac:picMkLst>
            <pc:docMk/>
            <pc:sldMk cId="229368728" sldId="2147473624"/>
            <ac:picMk id="115" creationId="{1D8FBE79-49EF-E9D3-E17A-D3D2ADEBA3F8}"/>
          </ac:picMkLst>
        </pc:picChg>
        <pc:picChg chg="add mod">
          <ac:chgData name="Fazal, Bijan (LARC-E403)" userId="5c014546-b932-481d-8a39-ffd2b78a9a15" providerId="ADAL" clId="{790F5F1D-299D-4AA3-B06A-9896F98AEAD1}" dt="2025-09-25T17:15:59.392" v="14578" actId="14100"/>
          <ac:picMkLst>
            <pc:docMk/>
            <pc:sldMk cId="229368728" sldId="2147473624"/>
            <ac:picMk id="115" creationId="{F7F5A05D-D464-5989-9B2F-C9B210C84569}"/>
          </ac:picMkLst>
        </pc:picChg>
        <pc:picChg chg="del">
          <ac:chgData name="Fazal, Bijan (LARC-E403)" userId="5c014546-b932-481d-8a39-ffd2b78a9a15" providerId="ADAL" clId="{790F5F1D-299D-4AA3-B06A-9896F98AEAD1}" dt="2025-09-23T21:12:14.406" v="11519" actId="478"/>
          <ac:picMkLst>
            <pc:docMk/>
            <pc:sldMk cId="229368728" sldId="2147473624"/>
            <ac:picMk id="116" creationId="{E8F2823A-2615-D19A-BD14-1F4C4CBDC10D}"/>
          </ac:picMkLst>
        </pc:picChg>
        <pc:picChg chg="del">
          <ac:chgData name="Fazal, Bijan (LARC-E403)" userId="5c014546-b932-481d-8a39-ffd2b78a9a15" providerId="ADAL" clId="{790F5F1D-299D-4AA3-B06A-9896F98AEAD1}" dt="2025-09-23T21:12:14.406" v="11519" actId="478"/>
          <ac:picMkLst>
            <pc:docMk/>
            <pc:sldMk cId="229368728" sldId="2147473624"/>
            <ac:picMk id="117" creationId="{7DAC42D3-E91B-A890-6248-5FB5DDFB4DF0}"/>
          </ac:picMkLst>
        </pc:picChg>
        <pc:picChg chg="add mod">
          <ac:chgData name="Fazal, Bijan (LARC-E403)" userId="5c014546-b932-481d-8a39-ffd2b78a9a15" providerId="ADAL" clId="{790F5F1D-299D-4AA3-B06A-9896F98AEAD1}" dt="2025-09-25T17:16:39.128" v="14582" actId="14100"/>
          <ac:picMkLst>
            <pc:docMk/>
            <pc:sldMk cId="229368728" sldId="2147473624"/>
            <ac:picMk id="117" creationId="{EEC17ECF-DE3C-7A66-EF5C-978FA27DEF30}"/>
          </ac:picMkLst>
        </pc:picChg>
        <pc:picChg chg="del">
          <ac:chgData name="Fazal, Bijan (LARC-E403)" userId="5c014546-b932-481d-8a39-ffd2b78a9a15" providerId="ADAL" clId="{790F5F1D-299D-4AA3-B06A-9896F98AEAD1}" dt="2025-09-23T21:12:14.406" v="11519" actId="478"/>
          <ac:picMkLst>
            <pc:docMk/>
            <pc:sldMk cId="229368728" sldId="2147473624"/>
            <ac:picMk id="118" creationId="{C725CA8C-8896-ADA1-2E7B-A53E1DD63B06}"/>
          </ac:picMkLst>
        </pc:picChg>
        <pc:picChg chg="del">
          <ac:chgData name="Fazal, Bijan (LARC-E403)" userId="5c014546-b932-481d-8a39-ffd2b78a9a15" providerId="ADAL" clId="{790F5F1D-299D-4AA3-B06A-9896F98AEAD1}" dt="2025-09-23T21:12:14.406" v="11519" actId="478"/>
          <ac:picMkLst>
            <pc:docMk/>
            <pc:sldMk cId="229368728" sldId="2147473624"/>
            <ac:picMk id="119" creationId="{0AA366B9-6EEC-A636-9B25-187E6D056511}"/>
          </ac:picMkLst>
        </pc:picChg>
        <pc:picChg chg="add mod">
          <ac:chgData name="Fazal, Bijan (LARC-E403)" userId="5c014546-b932-481d-8a39-ffd2b78a9a15" providerId="ADAL" clId="{790F5F1D-299D-4AA3-B06A-9896F98AEAD1}" dt="2025-09-25T17:17:32.246" v="14587" actId="14100"/>
          <ac:picMkLst>
            <pc:docMk/>
            <pc:sldMk cId="229368728" sldId="2147473624"/>
            <ac:picMk id="119" creationId="{456669D1-744E-F684-6292-D78298EEF881}"/>
          </ac:picMkLst>
        </pc:picChg>
        <pc:picChg chg="add mod">
          <ac:chgData name="Fazal, Bijan (LARC-E403)" userId="5c014546-b932-481d-8a39-ffd2b78a9a15" providerId="ADAL" clId="{790F5F1D-299D-4AA3-B06A-9896F98AEAD1}" dt="2025-09-25T17:18:42.329" v="14593" actId="14100"/>
          <ac:picMkLst>
            <pc:docMk/>
            <pc:sldMk cId="229368728" sldId="2147473624"/>
            <ac:picMk id="121" creationId="{4830EDA5-3E21-7D2E-8FB2-9AADDBCF92F7}"/>
          </ac:picMkLst>
        </pc:picChg>
        <pc:picChg chg="add mod">
          <ac:chgData name="Fazal, Bijan (LARC-E403)" userId="5c014546-b932-481d-8a39-ffd2b78a9a15" providerId="ADAL" clId="{790F5F1D-299D-4AA3-B06A-9896F98AEAD1}" dt="2025-09-25T17:19:41.413" v="14598" actId="1076"/>
          <ac:picMkLst>
            <pc:docMk/>
            <pc:sldMk cId="229368728" sldId="2147473624"/>
            <ac:picMk id="123" creationId="{6F8D9881-8941-6F3F-2459-A41D497471E8}"/>
          </ac:picMkLst>
        </pc:picChg>
        <pc:picChg chg="add mod">
          <ac:chgData name="Fazal, Bijan (LARC-E403)" userId="5c014546-b932-481d-8a39-ffd2b78a9a15" providerId="ADAL" clId="{790F5F1D-299D-4AA3-B06A-9896F98AEAD1}" dt="2025-09-25T17:20:24.446" v="14603" actId="1076"/>
          <ac:picMkLst>
            <pc:docMk/>
            <pc:sldMk cId="229368728" sldId="2147473624"/>
            <ac:picMk id="125" creationId="{648962E4-4034-3313-B841-5C02932A921C}"/>
          </ac:picMkLst>
        </pc:picChg>
        <pc:picChg chg="add mod">
          <ac:chgData name="Fazal, Bijan (LARC-E403)" userId="5c014546-b932-481d-8a39-ffd2b78a9a15" providerId="ADAL" clId="{790F5F1D-299D-4AA3-B06A-9896F98AEAD1}" dt="2025-09-25T17:21:18.513" v="14608" actId="1076"/>
          <ac:picMkLst>
            <pc:docMk/>
            <pc:sldMk cId="229368728" sldId="2147473624"/>
            <ac:picMk id="127" creationId="{97655FD7-E9B3-B4C5-FA20-819D021C0A23}"/>
          </ac:picMkLst>
        </pc:picChg>
        <pc:picChg chg="add mod">
          <ac:chgData name="Fazal, Bijan (LARC-E403)" userId="5c014546-b932-481d-8a39-ffd2b78a9a15" providerId="ADAL" clId="{790F5F1D-299D-4AA3-B06A-9896F98AEAD1}" dt="2025-09-25T17:22:01.753" v="14611" actId="1076"/>
          <ac:picMkLst>
            <pc:docMk/>
            <pc:sldMk cId="229368728" sldId="2147473624"/>
            <ac:picMk id="129" creationId="{CFB0E41E-AA7B-0616-4376-335E9251DFC7}"/>
          </ac:picMkLst>
        </pc:picChg>
        <pc:picChg chg="add mod">
          <ac:chgData name="Fazal, Bijan (LARC-E403)" userId="5c014546-b932-481d-8a39-ffd2b78a9a15" providerId="ADAL" clId="{790F5F1D-299D-4AA3-B06A-9896F98AEAD1}" dt="2025-09-25T17:25:33.407" v="14617" actId="1076"/>
          <ac:picMkLst>
            <pc:docMk/>
            <pc:sldMk cId="229368728" sldId="2147473624"/>
            <ac:picMk id="131" creationId="{A6726F0C-6F90-E1EE-D0A5-B88DFB657F88}"/>
          </ac:picMkLst>
        </pc:picChg>
        <pc:picChg chg="add mod">
          <ac:chgData name="Fazal, Bijan (LARC-E403)" userId="5c014546-b932-481d-8a39-ffd2b78a9a15" providerId="ADAL" clId="{790F5F1D-299D-4AA3-B06A-9896F98AEAD1}" dt="2025-09-25T17:26:36.047" v="14622" actId="14100"/>
          <ac:picMkLst>
            <pc:docMk/>
            <pc:sldMk cId="229368728" sldId="2147473624"/>
            <ac:picMk id="133" creationId="{44DCE64B-4BBA-6267-D0A2-45D8C3E0F25E}"/>
          </ac:picMkLst>
        </pc:picChg>
        <pc:picChg chg="add mod">
          <ac:chgData name="Fazal, Bijan (LARC-E403)" userId="5c014546-b932-481d-8a39-ffd2b78a9a15" providerId="ADAL" clId="{790F5F1D-299D-4AA3-B06A-9896F98AEAD1}" dt="2025-09-25T17:27:20.472" v="14626" actId="14100"/>
          <ac:picMkLst>
            <pc:docMk/>
            <pc:sldMk cId="229368728" sldId="2147473624"/>
            <ac:picMk id="135" creationId="{E734A362-141E-BCB7-A0EA-814DB806E90F}"/>
          </ac:picMkLst>
        </pc:picChg>
        <pc:picChg chg="add mod">
          <ac:chgData name="Fazal, Bijan (LARC-E403)" userId="5c014546-b932-481d-8a39-ffd2b78a9a15" providerId="ADAL" clId="{790F5F1D-299D-4AA3-B06A-9896F98AEAD1}" dt="2025-09-25T17:28:29.990" v="14633" actId="1076"/>
          <ac:picMkLst>
            <pc:docMk/>
            <pc:sldMk cId="229368728" sldId="2147473624"/>
            <ac:picMk id="137" creationId="{075B80D4-AAC6-9D6D-181E-1E653916BCD6}"/>
          </ac:picMkLst>
        </pc:picChg>
        <pc:picChg chg="add mod">
          <ac:chgData name="Fazal, Bijan (LARC-E403)" userId="5c014546-b932-481d-8a39-ffd2b78a9a15" providerId="ADAL" clId="{790F5F1D-299D-4AA3-B06A-9896F98AEAD1}" dt="2025-09-25T17:31:18.031" v="14647" actId="14100"/>
          <ac:picMkLst>
            <pc:docMk/>
            <pc:sldMk cId="229368728" sldId="2147473624"/>
            <ac:picMk id="139" creationId="{257B2686-AC49-08C4-FB5B-33BAE4AF36CE}"/>
          </ac:picMkLst>
        </pc:picChg>
        <pc:picChg chg="add mod">
          <ac:chgData name="Fazal, Bijan (LARC-E403)" userId="5c014546-b932-481d-8a39-ffd2b78a9a15" providerId="ADAL" clId="{790F5F1D-299D-4AA3-B06A-9896F98AEAD1}" dt="2025-09-25T17:31:32.174" v="14650" actId="14100"/>
          <ac:picMkLst>
            <pc:docMk/>
            <pc:sldMk cId="229368728" sldId="2147473624"/>
            <ac:picMk id="141" creationId="{B34445B9-E49B-F731-6B41-9380FF044493}"/>
          </ac:picMkLst>
        </pc:picChg>
        <pc:picChg chg="add mod">
          <ac:chgData name="Fazal, Bijan (LARC-E403)" userId="5c014546-b932-481d-8a39-ffd2b78a9a15" providerId="ADAL" clId="{790F5F1D-299D-4AA3-B06A-9896F98AEAD1}" dt="2025-09-25T17:32:19.199" v="14654" actId="14100"/>
          <ac:picMkLst>
            <pc:docMk/>
            <pc:sldMk cId="229368728" sldId="2147473624"/>
            <ac:picMk id="143" creationId="{DC4B1B9E-B8B4-3B31-ECC0-F8B087683C58}"/>
          </ac:picMkLst>
        </pc:picChg>
        <pc:picChg chg="add mod">
          <ac:chgData name="Fazal, Bijan (LARC-E403)" userId="5c014546-b932-481d-8a39-ffd2b78a9a15" providerId="ADAL" clId="{790F5F1D-299D-4AA3-B06A-9896F98AEAD1}" dt="2025-09-25T17:33:08.302" v="14661" actId="1076"/>
          <ac:picMkLst>
            <pc:docMk/>
            <pc:sldMk cId="229368728" sldId="2147473624"/>
            <ac:picMk id="145" creationId="{29B85357-1AA4-D47A-1D41-56BF1D73F4B1}"/>
          </ac:picMkLst>
        </pc:picChg>
        <pc:cxnChg chg="del mod">
          <ac:chgData name="Fazal, Bijan (LARC-E403)" userId="5c014546-b932-481d-8a39-ffd2b78a9a15" providerId="ADAL" clId="{790F5F1D-299D-4AA3-B06A-9896F98AEAD1}" dt="2025-09-23T22:00:09.148" v="11775" actId="478"/>
          <ac:cxnSpMkLst>
            <pc:docMk/>
            <pc:sldMk cId="229368728" sldId="2147473624"/>
            <ac:cxnSpMk id="11" creationId="{052816D9-940D-650E-E5C2-BEF079662554}"/>
          </ac:cxnSpMkLst>
        </pc:cxnChg>
        <pc:cxnChg chg="mod">
          <ac:chgData name="Fazal, Bijan (LARC-E403)" userId="5c014546-b932-481d-8a39-ffd2b78a9a15" providerId="ADAL" clId="{790F5F1D-299D-4AA3-B06A-9896F98AEAD1}" dt="2025-09-23T21:59:11.367" v="11760" actId="14100"/>
          <ac:cxnSpMkLst>
            <pc:docMk/>
            <pc:sldMk cId="229368728" sldId="2147473624"/>
            <ac:cxnSpMk id="16" creationId="{05AF46F7-912E-0A5C-8438-909DAE0402C9}"/>
          </ac:cxnSpMkLst>
        </pc:cxnChg>
        <pc:cxnChg chg="mod">
          <ac:chgData name="Fazal, Bijan (LARC-E403)" userId="5c014546-b932-481d-8a39-ffd2b78a9a15" providerId="ADAL" clId="{790F5F1D-299D-4AA3-B06A-9896F98AEAD1}" dt="2025-09-23T21:59:20.380" v="11762" actId="14100"/>
          <ac:cxnSpMkLst>
            <pc:docMk/>
            <pc:sldMk cId="229368728" sldId="2147473624"/>
            <ac:cxnSpMk id="18" creationId="{613C33C6-6AD1-292E-7830-DFE2A2370A2A}"/>
          </ac:cxnSpMkLst>
        </pc:cxnChg>
        <pc:cxnChg chg="mod">
          <ac:chgData name="Fazal, Bijan (LARC-E403)" userId="5c014546-b932-481d-8a39-ffd2b78a9a15" providerId="ADAL" clId="{790F5F1D-299D-4AA3-B06A-9896F98AEAD1}" dt="2025-09-23T21:59:34.810" v="11766" actId="14100"/>
          <ac:cxnSpMkLst>
            <pc:docMk/>
            <pc:sldMk cId="229368728" sldId="2147473624"/>
            <ac:cxnSpMk id="22" creationId="{C3FC4EB5-5600-F589-FD01-A0A49E97D1F4}"/>
          </ac:cxnSpMkLst>
        </pc:cxnChg>
        <pc:cxnChg chg="mod">
          <ac:chgData name="Fazal, Bijan (LARC-E403)" userId="5c014546-b932-481d-8a39-ffd2b78a9a15" providerId="ADAL" clId="{790F5F1D-299D-4AA3-B06A-9896F98AEAD1}" dt="2025-09-23T21:59:46.406" v="11769" actId="14100"/>
          <ac:cxnSpMkLst>
            <pc:docMk/>
            <pc:sldMk cId="229368728" sldId="2147473624"/>
            <ac:cxnSpMk id="24" creationId="{2BF64651-A4F4-B2B2-23DD-09B9EBABA368}"/>
          </ac:cxnSpMkLst>
        </pc:cxnChg>
        <pc:cxnChg chg="del mod">
          <ac:chgData name="Fazal, Bijan (LARC-E403)" userId="5c014546-b932-481d-8a39-ffd2b78a9a15" providerId="ADAL" clId="{790F5F1D-299D-4AA3-B06A-9896F98AEAD1}" dt="2025-09-23T22:03:03.096" v="11798" actId="478"/>
          <ac:cxnSpMkLst>
            <pc:docMk/>
            <pc:sldMk cId="229368728" sldId="2147473624"/>
            <ac:cxnSpMk id="28" creationId="{305C0120-03B1-955A-15BE-1A889D2928F1}"/>
          </ac:cxnSpMkLst>
        </pc:cxnChg>
        <pc:cxnChg chg="add mod">
          <ac:chgData name="Fazal, Bijan (LARC-E403)" userId="5c014546-b932-481d-8a39-ffd2b78a9a15" providerId="ADAL" clId="{790F5F1D-299D-4AA3-B06A-9896F98AEAD1}" dt="2025-09-23T22:04:05.835" v="11805" actId="1035"/>
          <ac:cxnSpMkLst>
            <pc:docMk/>
            <pc:sldMk cId="229368728" sldId="2147473624"/>
            <ac:cxnSpMk id="48" creationId="{E2D69431-B000-95F6-5827-05812B375111}"/>
          </ac:cxnSpMkLst>
        </pc:cxnChg>
        <pc:cxnChg chg="add mod">
          <ac:chgData name="Fazal, Bijan (LARC-E403)" userId="5c014546-b932-481d-8a39-ffd2b78a9a15" providerId="ADAL" clId="{790F5F1D-299D-4AA3-B06A-9896F98AEAD1}" dt="2025-09-23T22:04:43.870" v="11808" actId="208"/>
          <ac:cxnSpMkLst>
            <pc:docMk/>
            <pc:sldMk cId="229368728" sldId="2147473624"/>
            <ac:cxnSpMk id="52" creationId="{E0D15A4D-EAB6-3842-87AC-4273B14259D3}"/>
          </ac:cxnSpMkLst>
        </pc:cxnChg>
        <pc:cxnChg chg="mod">
          <ac:chgData name="Fazal, Bijan (LARC-E403)" userId="5c014546-b932-481d-8a39-ffd2b78a9a15" providerId="ADAL" clId="{790F5F1D-299D-4AA3-B06A-9896F98AEAD1}" dt="2025-09-23T21:59:53.013" v="11771" actId="1038"/>
          <ac:cxnSpMkLst>
            <pc:docMk/>
            <pc:sldMk cId="229368728" sldId="2147473624"/>
            <ac:cxnSpMk id="53" creationId="{A227BF7D-8BCF-8206-2CE7-21C19B76F82B}"/>
          </ac:cxnSpMkLst>
        </pc:cxnChg>
        <pc:cxnChg chg="del mod">
          <ac:chgData name="Fazal, Bijan (LARC-E403)" userId="5c014546-b932-481d-8a39-ffd2b78a9a15" providerId="ADAL" clId="{790F5F1D-299D-4AA3-B06A-9896F98AEAD1}" dt="2025-09-23T22:00:00.788" v="11773" actId="478"/>
          <ac:cxnSpMkLst>
            <pc:docMk/>
            <pc:sldMk cId="229368728" sldId="2147473624"/>
            <ac:cxnSpMk id="57" creationId="{A92DE5C2-712B-7766-54AB-5ED86D0975B1}"/>
          </ac:cxnSpMkLst>
        </pc:cxnChg>
        <pc:cxnChg chg="add mod">
          <ac:chgData name="Fazal, Bijan (LARC-E403)" userId="5c014546-b932-481d-8a39-ffd2b78a9a15" providerId="ADAL" clId="{790F5F1D-299D-4AA3-B06A-9896F98AEAD1}" dt="2025-09-23T22:03:06.585" v="11799"/>
          <ac:cxnSpMkLst>
            <pc:docMk/>
            <pc:sldMk cId="229368728" sldId="2147473624"/>
            <ac:cxnSpMk id="60" creationId="{563A7930-48BA-B1C1-8730-7C615B89BC5D}"/>
          </ac:cxnSpMkLst>
        </pc:cxnChg>
        <pc:cxnChg chg="add mod">
          <ac:chgData name="Fazal, Bijan (LARC-E403)" userId="5c014546-b932-481d-8a39-ffd2b78a9a15" providerId="ADAL" clId="{790F5F1D-299D-4AA3-B06A-9896F98AEAD1}" dt="2025-09-23T22:03:28.324" v="11802" actId="14100"/>
          <ac:cxnSpMkLst>
            <pc:docMk/>
            <pc:sldMk cId="229368728" sldId="2147473624"/>
            <ac:cxnSpMk id="62" creationId="{3EA4F70A-F486-813A-4DAB-F0ED331B4AB1}"/>
          </ac:cxnSpMkLst>
        </pc:cxnChg>
      </pc:sldChg>
      <pc:sldChg chg="add del">
        <pc:chgData name="Fazal, Bijan (LARC-E403)" userId="5c014546-b932-481d-8a39-ffd2b78a9a15" providerId="ADAL" clId="{790F5F1D-299D-4AA3-B06A-9896F98AEAD1}" dt="2025-09-23T21:12:35.257" v="11524"/>
        <pc:sldMkLst>
          <pc:docMk/>
          <pc:sldMk cId="1679134832" sldId="2147473625"/>
        </pc:sldMkLst>
      </pc:sldChg>
      <pc:sldChg chg="add del">
        <pc:chgData name="Fazal, Bijan (LARC-E403)" userId="5c014546-b932-481d-8a39-ffd2b78a9a15" providerId="ADAL" clId="{790F5F1D-299D-4AA3-B06A-9896F98AEAD1}" dt="2025-09-23T21:12:30.480" v="11522"/>
        <pc:sldMkLst>
          <pc:docMk/>
          <pc:sldMk cId="1981850282" sldId="2147473625"/>
        </pc:sldMkLst>
      </pc:sldChg>
      <pc:sldChg chg="addSp delSp modSp del mod">
        <pc:chgData name="Fazal, Bijan (LARC-E403)" userId="5c014546-b932-481d-8a39-ffd2b78a9a15" providerId="ADAL" clId="{790F5F1D-299D-4AA3-B06A-9896F98AEAD1}" dt="2025-09-25T20:58:17.743" v="16687" actId="47"/>
        <pc:sldMkLst>
          <pc:docMk/>
          <pc:sldMk cId="155963577" sldId="2147473626"/>
        </pc:sldMkLst>
        <pc:spChg chg="mod">
          <ac:chgData name="Fazal, Bijan (LARC-E403)" userId="5c014546-b932-481d-8a39-ffd2b78a9a15" providerId="ADAL" clId="{790F5F1D-299D-4AA3-B06A-9896F98AEAD1}" dt="2025-09-25T20:56:27.636" v="16665" actId="6549"/>
          <ac:spMkLst>
            <pc:docMk/>
            <pc:sldMk cId="155963577" sldId="2147473626"/>
            <ac:spMk id="3" creationId="{BF0CA40A-2F0A-76F5-8A5C-639CA535BDC9}"/>
          </ac:spMkLst>
        </pc:spChg>
        <pc:spChg chg="add del mod">
          <ac:chgData name="Fazal, Bijan (LARC-E403)" userId="5c014546-b932-481d-8a39-ffd2b78a9a15" providerId="ADAL" clId="{790F5F1D-299D-4AA3-B06A-9896F98AEAD1}" dt="2025-09-25T20:51:46.198" v="16615" actId="478"/>
          <ac:spMkLst>
            <pc:docMk/>
            <pc:sldMk cId="155963577" sldId="2147473626"/>
            <ac:spMk id="5" creationId="{8BD574A0-C9A9-AB99-F70E-DB18107DD5A5}"/>
          </ac:spMkLst>
        </pc:spChg>
        <pc:spChg chg="del">
          <ac:chgData name="Fazal, Bijan (LARC-E403)" userId="5c014546-b932-481d-8a39-ffd2b78a9a15" providerId="ADAL" clId="{790F5F1D-299D-4AA3-B06A-9896F98AEAD1}" dt="2025-09-25T20:51:44.388" v="16614" actId="478"/>
          <ac:spMkLst>
            <pc:docMk/>
            <pc:sldMk cId="155963577" sldId="2147473626"/>
            <ac:spMk id="6" creationId="{58D8DC5E-9A7C-E480-4853-FC6622BDAEFD}"/>
          </ac:spMkLst>
        </pc:spChg>
        <pc:spChg chg="add mod">
          <ac:chgData name="Fazal, Bijan (LARC-E403)" userId="5c014546-b932-481d-8a39-ffd2b78a9a15" providerId="ADAL" clId="{790F5F1D-299D-4AA3-B06A-9896F98AEAD1}" dt="2025-09-25T20:52:14.246" v="16618"/>
          <ac:spMkLst>
            <pc:docMk/>
            <pc:sldMk cId="155963577" sldId="2147473626"/>
            <ac:spMk id="7" creationId="{6290D5D8-4C30-13A7-9E88-FD5D520BCA3F}"/>
          </ac:spMkLst>
        </pc:spChg>
        <pc:spChg chg="add del mod">
          <ac:chgData name="Fazal, Bijan (LARC-E403)" userId="5c014546-b932-481d-8a39-ffd2b78a9a15" providerId="ADAL" clId="{790F5F1D-299D-4AA3-B06A-9896F98AEAD1}" dt="2025-09-25T20:58:13.155" v="16685" actId="21"/>
          <ac:spMkLst>
            <pc:docMk/>
            <pc:sldMk cId="155963577" sldId="2147473626"/>
            <ac:spMk id="8" creationId="{418D63A0-38F6-7ABD-EC75-C2B48A5AFB55}"/>
          </ac:spMkLst>
        </pc:spChg>
        <pc:spChg chg="add del mod">
          <ac:chgData name="Fazal, Bijan (LARC-E403)" userId="5c014546-b932-481d-8a39-ffd2b78a9a15" providerId="ADAL" clId="{790F5F1D-299D-4AA3-B06A-9896F98AEAD1}" dt="2025-09-25T20:58:13.155" v="16685" actId="21"/>
          <ac:spMkLst>
            <pc:docMk/>
            <pc:sldMk cId="155963577" sldId="2147473626"/>
            <ac:spMk id="9" creationId="{626F6B6D-5313-4244-9B4F-B67CD3325286}"/>
          </ac:spMkLst>
        </pc:spChg>
        <pc:spChg chg="add del mod ord">
          <ac:chgData name="Fazal, Bijan (LARC-E403)" userId="5c014546-b932-481d-8a39-ffd2b78a9a15" providerId="ADAL" clId="{790F5F1D-299D-4AA3-B06A-9896F98AEAD1}" dt="2025-09-25T20:58:13.155" v="16685" actId="21"/>
          <ac:spMkLst>
            <pc:docMk/>
            <pc:sldMk cId="155963577" sldId="2147473626"/>
            <ac:spMk id="10" creationId="{0DC2D791-5E09-F257-07E9-09B786E20536}"/>
          </ac:spMkLst>
        </pc:spChg>
      </pc:sldChg>
      <pc:sldChg chg="addSp delSp modSp add mod">
        <pc:chgData name="Fazal, Bijan (LARC-E403)" userId="5c014546-b932-481d-8a39-ffd2b78a9a15" providerId="ADAL" clId="{790F5F1D-299D-4AA3-B06A-9896F98AEAD1}" dt="2025-09-25T19:26:27.935" v="15475" actId="207"/>
        <pc:sldMkLst>
          <pc:docMk/>
          <pc:sldMk cId="1211679334" sldId="2147473627"/>
        </pc:sldMkLst>
        <pc:spChg chg="mod">
          <ac:chgData name="Fazal, Bijan (LARC-E403)" userId="5c014546-b932-481d-8a39-ffd2b78a9a15" providerId="ADAL" clId="{790F5F1D-299D-4AA3-B06A-9896F98AEAD1}" dt="2025-09-25T18:50:36.080" v="15247" actId="14100"/>
          <ac:spMkLst>
            <pc:docMk/>
            <pc:sldMk cId="1211679334" sldId="2147473627"/>
            <ac:spMk id="2" creationId="{F319D4B8-F3ED-FCD7-7521-A481F5F66C0B}"/>
          </ac:spMkLst>
        </pc:spChg>
        <pc:spChg chg="add mod">
          <ac:chgData name="Fazal, Bijan (LARC-E403)" userId="5c014546-b932-481d-8a39-ffd2b78a9a15" providerId="ADAL" clId="{790F5F1D-299D-4AA3-B06A-9896F98AEAD1}" dt="2025-09-25T19:26:27.935" v="15475" actId="207"/>
          <ac:spMkLst>
            <pc:docMk/>
            <pc:sldMk cId="1211679334" sldId="2147473627"/>
            <ac:spMk id="4" creationId="{7909A17F-420E-55C1-EF2D-2431A6FF8573}"/>
          </ac:spMkLst>
        </pc:spChg>
        <pc:spChg chg="add mod">
          <ac:chgData name="Fazal, Bijan (LARC-E403)" userId="5c014546-b932-481d-8a39-ffd2b78a9a15" providerId="ADAL" clId="{790F5F1D-299D-4AA3-B06A-9896F98AEAD1}" dt="2025-09-25T19:08:16.557" v="15379" actId="1076"/>
          <ac:spMkLst>
            <pc:docMk/>
            <pc:sldMk cId="1211679334" sldId="2147473627"/>
            <ac:spMk id="5" creationId="{7BCD5C95-C6C7-0C3B-9ADE-134702B21BCC}"/>
          </ac:spMkLst>
        </pc:spChg>
        <pc:spChg chg="add mod">
          <ac:chgData name="Fazal, Bijan (LARC-E403)" userId="5c014546-b932-481d-8a39-ffd2b78a9a15" providerId="ADAL" clId="{790F5F1D-299D-4AA3-B06A-9896F98AEAD1}" dt="2025-09-25T19:08:13.538" v="15378" actId="1076"/>
          <ac:spMkLst>
            <pc:docMk/>
            <pc:sldMk cId="1211679334" sldId="2147473627"/>
            <ac:spMk id="6" creationId="{07913A01-CD07-5C8E-3529-9B7AD8D033DC}"/>
          </ac:spMkLst>
        </pc:spChg>
        <pc:spChg chg="add mod">
          <ac:chgData name="Fazal, Bijan (LARC-E403)" userId="5c014546-b932-481d-8a39-ffd2b78a9a15" providerId="ADAL" clId="{790F5F1D-299D-4AA3-B06A-9896F98AEAD1}" dt="2025-09-25T19:07:18.376" v="15371" actId="1076"/>
          <ac:spMkLst>
            <pc:docMk/>
            <pc:sldMk cId="1211679334" sldId="2147473627"/>
            <ac:spMk id="7" creationId="{FDEBEA2F-83DC-789D-4811-6E4339C39A37}"/>
          </ac:spMkLst>
        </pc:spChg>
        <pc:spChg chg="add mod">
          <ac:chgData name="Fazal, Bijan (LARC-E403)" userId="5c014546-b932-481d-8a39-ffd2b78a9a15" providerId="ADAL" clId="{790F5F1D-299D-4AA3-B06A-9896F98AEAD1}" dt="2025-09-25T19:06:50.596" v="15367" actId="1076"/>
          <ac:spMkLst>
            <pc:docMk/>
            <pc:sldMk cId="1211679334" sldId="2147473627"/>
            <ac:spMk id="8" creationId="{120AF85A-7F53-8534-F295-E9C5B844E487}"/>
          </ac:spMkLst>
        </pc:spChg>
        <pc:spChg chg="add mod">
          <ac:chgData name="Fazal, Bijan (LARC-E403)" userId="5c014546-b932-481d-8a39-ffd2b78a9a15" providerId="ADAL" clId="{790F5F1D-299D-4AA3-B06A-9896F98AEAD1}" dt="2025-09-25T19:06:50.596" v="15367" actId="1076"/>
          <ac:spMkLst>
            <pc:docMk/>
            <pc:sldMk cId="1211679334" sldId="2147473627"/>
            <ac:spMk id="9" creationId="{98BDD32B-F57A-BBCF-14ED-E8E004C69AEB}"/>
          </ac:spMkLst>
        </pc:spChg>
        <pc:spChg chg="add mod">
          <ac:chgData name="Fazal, Bijan (LARC-E403)" userId="5c014546-b932-481d-8a39-ffd2b78a9a15" providerId="ADAL" clId="{790F5F1D-299D-4AA3-B06A-9896F98AEAD1}" dt="2025-09-25T19:06:50.596" v="15367" actId="1076"/>
          <ac:spMkLst>
            <pc:docMk/>
            <pc:sldMk cId="1211679334" sldId="2147473627"/>
            <ac:spMk id="10" creationId="{9FC17494-2043-FB15-2696-D8FFE5118A62}"/>
          </ac:spMkLst>
        </pc:spChg>
        <pc:spChg chg="add mod">
          <ac:chgData name="Fazal, Bijan (LARC-E403)" userId="5c014546-b932-481d-8a39-ffd2b78a9a15" providerId="ADAL" clId="{790F5F1D-299D-4AA3-B06A-9896F98AEAD1}" dt="2025-09-25T19:08:45.137" v="15387" actId="1076"/>
          <ac:spMkLst>
            <pc:docMk/>
            <pc:sldMk cId="1211679334" sldId="2147473627"/>
            <ac:spMk id="11" creationId="{64B618FD-BDBC-D530-402F-DDFC490548F8}"/>
          </ac:spMkLst>
        </pc:spChg>
        <pc:spChg chg="add mod">
          <ac:chgData name="Fazal, Bijan (LARC-E403)" userId="5c014546-b932-481d-8a39-ffd2b78a9a15" providerId="ADAL" clId="{790F5F1D-299D-4AA3-B06A-9896F98AEAD1}" dt="2025-09-25T19:06:06.071" v="15362" actId="1582"/>
          <ac:spMkLst>
            <pc:docMk/>
            <pc:sldMk cId="1211679334" sldId="2147473627"/>
            <ac:spMk id="12" creationId="{1FF10E3F-A28B-476E-9B1F-CCB7D4F5B4A6}"/>
          </ac:spMkLst>
        </pc:spChg>
        <pc:spChg chg="add del mod">
          <ac:chgData name="Fazal, Bijan (LARC-E403)" userId="5c014546-b932-481d-8a39-ffd2b78a9a15" providerId="ADAL" clId="{790F5F1D-299D-4AA3-B06A-9896F98AEAD1}" dt="2025-09-25T18:56:57.770" v="15289" actId="478"/>
          <ac:spMkLst>
            <pc:docMk/>
            <pc:sldMk cId="1211679334" sldId="2147473627"/>
            <ac:spMk id="13" creationId="{CE5AF54A-F7BB-5B61-C625-71D1889719BB}"/>
          </ac:spMkLst>
        </pc:spChg>
        <pc:spChg chg="add mod">
          <ac:chgData name="Fazal, Bijan (LARC-E403)" userId="5c014546-b932-481d-8a39-ffd2b78a9a15" providerId="ADAL" clId="{790F5F1D-299D-4AA3-B06A-9896F98AEAD1}" dt="2025-09-25T19:03:20.345" v="15347" actId="404"/>
          <ac:spMkLst>
            <pc:docMk/>
            <pc:sldMk cId="1211679334" sldId="2147473627"/>
            <ac:spMk id="14" creationId="{B6B3DD8B-B152-B378-9B53-6380CAE1086D}"/>
          </ac:spMkLst>
        </pc:spChg>
        <pc:spChg chg="add mod">
          <ac:chgData name="Fazal, Bijan (LARC-E403)" userId="5c014546-b932-481d-8a39-ffd2b78a9a15" providerId="ADAL" clId="{790F5F1D-299D-4AA3-B06A-9896F98AEAD1}" dt="2025-09-25T18:59:56.201" v="15317" actId="1036"/>
          <ac:spMkLst>
            <pc:docMk/>
            <pc:sldMk cId="1211679334" sldId="2147473627"/>
            <ac:spMk id="15" creationId="{DFAB1577-0CEA-CD91-29F5-52313304FE4F}"/>
          </ac:spMkLst>
        </pc:spChg>
        <pc:spChg chg="add del mod">
          <ac:chgData name="Fazal, Bijan (LARC-E403)" userId="5c014546-b932-481d-8a39-ffd2b78a9a15" providerId="ADAL" clId="{790F5F1D-299D-4AA3-B06A-9896F98AEAD1}" dt="2025-09-25T18:53:43.653" v="15273" actId="478"/>
          <ac:spMkLst>
            <pc:docMk/>
            <pc:sldMk cId="1211679334" sldId="2147473627"/>
            <ac:spMk id="16" creationId="{51491695-0D9A-1652-1C77-B65E01A7E0AF}"/>
          </ac:spMkLst>
        </pc:spChg>
        <pc:spChg chg="add del mod">
          <ac:chgData name="Fazal, Bijan (LARC-E403)" userId="5c014546-b932-481d-8a39-ffd2b78a9a15" providerId="ADAL" clId="{790F5F1D-299D-4AA3-B06A-9896F98AEAD1}" dt="2025-09-25T18:53:45.553" v="15274" actId="478"/>
          <ac:spMkLst>
            <pc:docMk/>
            <pc:sldMk cId="1211679334" sldId="2147473627"/>
            <ac:spMk id="17" creationId="{8F2DD774-A037-225D-8C65-576677511343}"/>
          </ac:spMkLst>
        </pc:spChg>
        <pc:spChg chg="add del mod">
          <ac:chgData name="Fazal, Bijan (LARC-E403)" userId="5c014546-b932-481d-8a39-ffd2b78a9a15" providerId="ADAL" clId="{790F5F1D-299D-4AA3-B06A-9896F98AEAD1}" dt="2025-09-25T18:53:47.613" v="15275" actId="478"/>
          <ac:spMkLst>
            <pc:docMk/>
            <pc:sldMk cId="1211679334" sldId="2147473627"/>
            <ac:spMk id="18" creationId="{47E69801-D9AB-C088-613E-DF382D0013E6}"/>
          </ac:spMkLst>
        </pc:spChg>
        <pc:spChg chg="add mod">
          <ac:chgData name="Fazal, Bijan (LARC-E403)" userId="5c014546-b932-481d-8a39-ffd2b78a9a15" providerId="ADAL" clId="{790F5F1D-299D-4AA3-B06A-9896F98AEAD1}" dt="2025-09-25T19:03:25.634" v="15348" actId="404"/>
          <ac:spMkLst>
            <pc:docMk/>
            <pc:sldMk cId="1211679334" sldId="2147473627"/>
            <ac:spMk id="19" creationId="{299C2199-BEFF-B725-F37F-635A329A6E5E}"/>
          </ac:spMkLst>
        </pc:spChg>
        <pc:spChg chg="add mod">
          <ac:chgData name="Fazal, Bijan (LARC-E403)" userId="5c014546-b932-481d-8a39-ffd2b78a9a15" providerId="ADAL" clId="{790F5F1D-299D-4AA3-B06A-9896F98AEAD1}" dt="2025-09-25T19:09:34.148" v="15404" actId="403"/>
          <ac:spMkLst>
            <pc:docMk/>
            <pc:sldMk cId="1211679334" sldId="2147473627"/>
            <ac:spMk id="20" creationId="{C10562E8-CAA7-3B89-7132-2C784ED16103}"/>
          </ac:spMkLst>
        </pc:spChg>
        <pc:spChg chg="add mod">
          <ac:chgData name="Fazal, Bijan (LARC-E403)" userId="5c014546-b932-481d-8a39-ffd2b78a9a15" providerId="ADAL" clId="{790F5F1D-299D-4AA3-B06A-9896F98AEAD1}" dt="2025-09-25T18:55:35.697" v="15286" actId="208"/>
          <ac:spMkLst>
            <pc:docMk/>
            <pc:sldMk cId="1211679334" sldId="2147473627"/>
            <ac:spMk id="21" creationId="{FBACCCF1-E2A8-C7A0-C189-12C983B447EF}"/>
          </ac:spMkLst>
        </pc:spChg>
        <pc:spChg chg="add del mod">
          <ac:chgData name="Fazal, Bijan (LARC-E403)" userId="5c014546-b932-481d-8a39-ffd2b78a9a15" providerId="ADAL" clId="{790F5F1D-299D-4AA3-B06A-9896F98AEAD1}" dt="2025-09-25T18:56:59.599" v="15290" actId="478"/>
          <ac:spMkLst>
            <pc:docMk/>
            <pc:sldMk cId="1211679334" sldId="2147473627"/>
            <ac:spMk id="22" creationId="{397923ED-B931-096E-66A7-461AE18C827B}"/>
          </ac:spMkLst>
        </pc:spChg>
        <pc:spChg chg="add mod">
          <ac:chgData name="Fazal, Bijan (LARC-E403)" userId="5c014546-b932-481d-8a39-ffd2b78a9a15" providerId="ADAL" clId="{790F5F1D-299D-4AA3-B06A-9896F98AEAD1}" dt="2025-09-25T18:50:19.842" v="15243" actId="404"/>
          <ac:spMkLst>
            <pc:docMk/>
            <pc:sldMk cId="1211679334" sldId="2147473627"/>
            <ac:spMk id="24" creationId="{D0ADA658-7902-6C03-8592-C69D42A265FE}"/>
          </ac:spMkLst>
        </pc:spChg>
        <pc:spChg chg="add mod">
          <ac:chgData name="Fazal, Bijan (LARC-E403)" userId="5c014546-b932-481d-8a39-ffd2b78a9a15" providerId="ADAL" clId="{790F5F1D-299D-4AA3-B06A-9896F98AEAD1}" dt="2025-09-25T18:58:00.679" v="15297" actId="2085"/>
          <ac:spMkLst>
            <pc:docMk/>
            <pc:sldMk cId="1211679334" sldId="2147473627"/>
            <ac:spMk id="26" creationId="{5D3A3A9C-5448-E322-BE77-AC9CE2288457}"/>
          </ac:spMkLst>
        </pc:spChg>
        <pc:spChg chg="add mod">
          <ac:chgData name="Fazal, Bijan (LARC-E403)" userId="5c014546-b932-481d-8a39-ffd2b78a9a15" providerId="ADAL" clId="{790F5F1D-299D-4AA3-B06A-9896F98AEAD1}" dt="2025-09-25T18:59:27.525" v="15312" actId="1038"/>
          <ac:spMkLst>
            <pc:docMk/>
            <pc:sldMk cId="1211679334" sldId="2147473627"/>
            <ac:spMk id="27" creationId="{02B4C474-D290-8755-418E-70694A385E1D}"/>
          </ac:spMkLst>
        </pc:spChg>
        <pc:spChg chg="add mod">
          <ac:chgData name="Fazal, Bijan (LARC-E403)" userId="5c014546-b932-481d-8a39-ffd2b78a9a15" providerId="ADAL" clId="{790F5F1D-299D-4AA3-B06A-9896F98AEAD1}" dt="2025-09-25T19:08:52.897" v="15388" actId="14100"/>
          <ac:spMkLst>
            <pc:docMk/>
            <pc:sldMk cId="1211679334" sldId="2147473627"/>
            <ac:spMk id="28" creationId="{F53E6214-0FE5-A03A-5D6D-EEF6BF0E9E1C}"/>
          </ac:spMkLst>
        </pc:spChg>
        <pc:spChg chg="add mod">
          <ac:chgData name="Fazal, Bijan (LARC-E403)" userId="5c014546-b932-481d-8a39-ffd2b78a9a15" providerId="ADAL" clId="{790F5F1D-299D-4AA3-B06A-9896F98AEAD1}" dt="2025-09-25T19:08:57.542" v="15389" actId="14100"/>
          <ac:spMkLst>
            <pc:docMk/>
            <pc:sldMk cId="1211679334" sldId="2147473627"/>
            <ac:spMk id="29" creationId="{3A5C4249-5D23-937E-E96E-8599FF49552B}"/>
          </ac:spMkLst>
        </pc:spChg>
        <pc:spChg chg="add mod">
          <ac:chgData name="Fazal, Bijan (LARC-E403)" userId="5c014546-b932-481d-8a39-ffd2b78a9a15" providerId="ADAL" clId="{790F5F1D-299D-4AA3-B06A-9896F98AEAD1}" dt="2025-09-25T19:09:01.260" v="15390" actId="14100"/>
          <ac:spMkLst>
            <pc:docMk/>
            <pc:sldMk cId="1211679334" sldId="2147473627"/>
            <ac:spMk id="30" creationId="{A9C96DC8-C61C-986C-6276-CDAA9A30DF2F}"/>
          </ac:spMkLst>
        </pc:spChg>
        <pc:grpChg chg="add mod">
          <ac:chgData name="Fazal, Bijan (LARC-E403)" userId="5c014546-b932-481d-8a39-ffd2b78a9a15" providerId="ADAL" clId="{790F5F1D-299D-4AA3-B06A-9896F98AEAD1}" dt="2025-09-25T18:52:47.480" v="15266" actId="1076"/>
          <ac:grpSpMkLst>
            <pc:docMk/>
            <pc:sldMk cId="1211679334" sldId="2147473627"/>
            <ac:grpSpMk id="25" creationId="{530111A6-0DFB-E106-2E3B-1A52A020D585}"/>
          </ac:grpSpMkLst>
        </pc:grpChg>
        <pc:picChg chg="add mod">
          <ac:chgData name="Fazal, Bijan (LARC-E403)" userId="5c014546-b932-481d-8a39-ffd2b78a9a15" providerId="ADAL" clId="{790F5F1D-299D-4AA3-B06A-9896F98AEAD1}" dt="2025-09-25T18:49:47.566" v="15234" actId="164"/>
          <ac:picMkLst>
            <pc:docMk/>
            <pc:sldMk cId="1211679334" sldId="2147473627"/>
            <ac:picMk id="23" creationId="{194544B7-B437-655A-5E8A-494E15FBCEE1}"/>
          </ac:picMkLst>
        </pc:picChg>
        <pc:picChg chg="del">
          <ac:chgData name="Fazal, Bijan (LARC-E403)" userId="5c014546-b932-481d-8a39-ffd2b78a9a15" providerId="ADAL" clId="{790F5F1D-299D-4AA3-B06A-9896F98AEAD1}" dt="2025-09-25T18:48:44.941" v="15227" actId="478"/>
          <ac:picMkLst>
            <pc:docMk/>
            <pc:sldMk cId="1211679334" sldId="2147473627"/>
            <ac:picMk id="56" creationId="{123F0FE7-74B8-85B6-96D3-2947DFA46B4C}"/>
          </ac:picMkLst>
        </pc:picChg>
      </pc:sldChg>
      <pc:sldChg chg="addSp delSp modSp add mod ord">
        <pc:chgData name="Fazal, Bijan (LARC-E403)" userId="5c014546-b932-481d-8a39-ffd2b78a9a15" providerId="ADAL" clId="{790F5F1D-299D-4AA3-B06A-9896F98AEAD1}" dt="2025-09-25T20:57:16.772" v="16678"/>
        <pc:sldMkLst>
          <pc:docMk/>
          <pc:sldMk cId="3390432635" sldId="2147473628"/>
        </pc:sldMkLst>
        <pc:spChg chg="del">
          <ac:chgData name="Fazal, Bijan (LARC-E403)" userId="5c014546-b932-481d-8a39-ffd2b78a9a15" providerId="ADAL" clId="{790F5F1D-299D-4AA3-B06A-9896F98AEAD1}" dt="2025-09-25T20:57:10.490" v="16676" actId="478"/>
          <ac:spMkLst>
            <pc:docMk/>
            <pc:sldMk cId="3390432635" sldId="2147473628"/>
            <ac:spMk id="2" creationId="{9421A386-2D9C-4533-9F5F-96EB773F5ADB}"/>
          </ac:spMkLst>
        </pc:spChg>
        <pc:spChg chg="mod">
          <ac:chgData name="Fazal, Bijan (LARC-E403)" userId="5c014546-b932-481d-8a39-ffd2b78a9a15" providerId="ADAL" clId="{790F5F1D-299D-4AA3-B06A-9896F98AEAD1}" dt="2025-09-25T20:57:05.038" v="16674"/>
          <ac:spMkLst>
            <pc:docMk/>
            <pc:sldMk cId="3390432635" sldId="2147473628"/>
            <ac:spMk id="3" creationId="{43697CAA-2869-44C2-9AD6-AB4C36CF8B9C}"/>
          </ac:spMkLst>
        </pc:spChg>
        <pc:spChg chg="del">
          <ac:chgData name="Fazal, Bijan (LARC-E403)" userId="5c014546-b932-481d-8a39-ffd2b78a9a15" providerId="ADAL" clId="{790F5F1D-299D-4AA3-B06A-9896F98AEAD1}" dt="2025-09-25T20:57:07.173" v="16675" actId="478"/>
          <ac:spMkLst>
            <pc:docMk/>
            <pc:sldMk cId="3390432635" sldId="2147473628"/>
            <ac:spMk id="4" creationId="{C7723BC5-2399-AFEF-7A0E-94F5702FAA1C}"/>
          </ac:spMkLst>
        </pc:spChg>
        <pc:spChg chg="add del mod">
          <ac:chgData name="Fazal, Bijan (LARC-E403)" userId="5c014546-b932-481d-8a39-ffd2b78a9a15" providerId="ADAL" clId="{790F5F1D-299D-4AA3-B06A-9896F98AEAD1}" dt="2025-09-25T20:57:11.998" v="16677" actId="478"/>
          <ac:spMkLst>
            <pc:docMk/>
            <pc:sldMk cId="3390432635" sldId="2147473628"/>
            <ac:spMk id="6" creationId="{013810CA-BEF9-EB30-9531-20ECF25E94F3}"/>
          </ac:spMkLst>
        </pc:spChg>
        <pc:graphicFrameChg chg="add mod">
          <ac:chgData name="Fazal, Bijan (LARC-E403)" userId="5c014546-b932-481d-8a39-ffd2b78a9a15" providerId="ADAL" clId="{790F5F1D-299D-4AA3-B06A-9896F98AEAD1}" dt="2025-09-25T20:57:16.772" v="16678"/>
          <ac:graphicFrameMkLst>
            <pc:docMk/>
            <pc:sldMk cId="3390432635" sldId="2147473628"/>
            <ac:graphicFrameMk id="7" creationId="{F94812D7-81F4-9D4C-D6B1-992C4079FBAF}"/>
          </ac:graphicFrameMkLst>
        </pc:graphicFrameChg>
      </pc:sldChg>
      <pc:sldChg chg="addSp delSp modSp add mod">
        <pc:chgData name="Fazal, Bijan (LARC-E403)" userId="5c014546-b932-481d-8a39-ffd2b78a9a15" providerId="ADAL" clId="{790F5F1D-299D-4AA3-B06A-9896F98AEAD1}" dt="2025-09-29T18:23:04.780" v="19041" actId="1035"/>
        <pc:sldMkLst>
          <pc:docMk/>
          <pc:sldMk cId="1336617322" sldId="2147473629"/>
        </pc:sldMkLst>
        <pc:spChg chg="del">
          <ac:chgData name="Fazal, Bijan (LARC-E403)" userId="5c014546-b932-481d-8a39-ffd2b78a9a15" providerId="ADAL" clId="{790F5F1D-299D-4AA3-B06A-9896F98AEAD1}" dt="2025-09-26T13:14:54.691" v="17848" actId="478"/>
          <ac:spMkLst>
            <pc:docMk/>
            <pc:sldMk cId="1336617322" sldId="2147473629"/>
            <ac:spMk id="2" creationId="{021CFBD4-E4DB-1DFA-450C-6799388EC19A}"/>
          </ac:spMkLst>
        </pc:spChg>
        <pc:spChg chg="add del">
          <ac:chgData name="Fazal, Bijan (LARC-E403)" userId="5c014546-b932-481d-8a39-ffd2b78a9a15" providerId="ADAL" clId="{790F5F1D-299D-4AA3-B06A-9896F98AEAD1}" dt="2025-09-26T18:08:52.978" v="18729" actId="478"/>
          <ac:spMkLst>
            <pc:docMk/>
            <pc:sldMk cId="1336617322" sldId="2147473629"/>
            <ac:spMk id="2" creationId="{EEBED308-C2E5-5969-2987-56B7AE3F590D}"/>
          </ac:spMkLst>
        </pc:spChg>
        <pc:spChg chg="del">
          <ac:chgData name="Fazal, Bijan (LARC-E403)" userId="5c014546-b932-481d-8a39-ffd2b78a9a15" providerId="ADAL" clId="{790F5F1D-299D-4AA3-B06A-9896F98AEAD1}" dt="2025-09-26T13:15:00.176" v="17850" actId="478"/>
          <ac:spMkLst>
            <pc:docMk/>
            <pc:sldMk cId="1336617322" sldId="2147473629"/>
            <ac:spMk id="3" creationId="{77A6C3E9-8543-9210-D027-A5556ED97392}"/>
          </ac:spMkLst>
        </pc:spChg>
        <pc:spChg chg="add mod">
          <ac:chgData name="Fazal, Bijan (LARC-E403)" userId="5c014546-b932-481d-8a39-ffd2b78a9a15" providerId="ADAL" clId="{790F5F1D-299D-4AA3-B06A-9896F98AEAD1}" dt="2025-09-26T18:12:57.172" v="18855" actId="1036"/>
          <ac:spMkLst>
            <pc:docMk/>
            <pc:sldMk cId="1336617322" sldId="2147473629"/>
            <ac:spMk id="3" creationId="{E53E2395-DCD9-F2E9-7672-842E7BCAE648}"/>
          </ac:spMkLst>
        </pc:spChg>
        <pc:spChg chg="add del mod">
          <ac:chgData name="Fazal, Bijan (LARC-E403)" userId="5c014546-b932-481d-8a39-ffd2b78a9a15" providerId="ADAL" clId="{790F5F1D-299D-4AA3-B06A-9896F98AEAD1}" dt="2025-09-26T18:14:41.730" v="18968" actId="478"/>
          <ac:spMkLst>
            <pc:docMk/>
            <pc:sldMk cId="1336617322" sldId="2147473629"/>
            <ac:spMk id="4" creationId="{BBB9780D-2053-47CB-EFF5-A0475705AED0}"/>
          </ac:spMkLst>
        </pc:spChg>
        <pc:spChg chg="add del mod">
          <ac:chgData name="Fazal, Bijan (LARC-E403)" userId="5c014546-b932-481d-8a39-ffd2b78a9a15" providerId="ADAL" clId="{790F5F1D-299D-4AA3-B06A-9896F98AEAD1}" dt="2025-09-26T13:14:56.976" v="17849" actId="478"/>
          <ac:spMkLst>
            <pc:docMk/>
            <pc:sldMk cId="1336617322" sldId="2147473629"/>
            <ac:spMk id="5" creationId="{56F0BD7A-6A58-BE09-8CD2-D11445A35B05}"/>
          </ac:spMkLst>
        </pc:spChg>
        <pc:spChg chg="add del mod">
          <ac:chgData name="Fazal, Bijan (LARC-E403)" userId="5c014546-b932-481d-8a39-ffd2b78a9a15" providerId="ADAL" clId="{790F5F1D-299D-4AA3-B06A-9896F98AEAD1}" dt="2025-09-26T17:18:02.535" v="17875" actId="478"/>
          <ac:spMkLst>
            <pc:docMk/>
            <pc:sldMk cId="1336617322" sldId="2147473629"/>
            <ac:spMk id="7" creationId="{77A6C3E9-8543-9210-D027-A5556ED97392}"/>
          </ac:spMkLst>
        </pc:spChg>
        <pc:spChg chg="add mod">
          <ac:chgData name="Fazal, Bijan (LARC-E403)" userId="5c014546-b932-481d-8a39-ffd2b78a9a15" providerId="ADAL" clId="{790F5F1D-299D-4AA3-B06A-9896F98AEAD1}" dt="2025-09-26T17:20:13.302" v="17898"/>
          <ac:spMkLst>
            <pc:docMk/>
            <pc:sldMk cId="1336617322" sldId="2147473629"/>
            <ac:spMk id="8" creationId="{8FE31D44-84B3-B2EB-3FA8-EE99AFAE156D}"/>
          </ac:spMkLst>
        </pc:spChg>
        <pc:spChg chg="add mod">
          <ac:chgData name="Fazal, Bijan (LARC-E403)" userId="5c014546-b932-481d-8a39-ffd2b78a9a15" providerId="ADAL" clId="{790F5F1D-299D-4AA3-B06A-9896F98AEAD1}" dt="2025-09-26T18:11:41.137" v="18841" actId="14100"/>
          <ac:spMkLst>
            <pc:docMk/>
            <pc:sldMk cId="1336617322" sldId="2147473629"/>
            <ac:spMk id="9" creationId="{A39805EA-EB17-8AEF-5CD2-5E33D594B004}"/>
          </ac:spMkLst>
        </pc:spChg>
        <pc:spChg chg="add mod">
          <ac:chgData name="Fazal, Bijan (LARC-E403)" userId="5c014546-b932-481d-8a39-ffd2b78a9a15" providerId="ADAL" clId="{790F5F1D-299D-4AA3-B06A-9896F98AEAD1}" dt="2025-09-29T18:23:00.436" v="19039" actId="1076"/>
          <ac:spMkLst>
            <pc:docMk/>
            <pc:sldMk cId="1336617322" sldId="2147473629"/>
            <ac:spMk id="10" creationId="{7F1EBF9D-EABF-08A3-3ECF-673FFED68E1C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11" creationId="{0B362C38-C30F-747F-19B6-86D8B0665C8B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12" creationId="{1B758D4A-38A3-2623-D354-C218FD3C58B3}"/>
          </ac:spMkLst>
        </pc:spChg>
        <pc:spChg chg="add mod">
          <ac:chgData name="Fazal, Bijan (LARC-E403)" userId="5c014546-b932-481d-8a39-ffd2b78a9a15" providerId="ADAL" clId="{790F5F1D-299D-4AA3-B06A-9896F98AEAD1}" dt="2025-09-26T18:14:18.600" v="18965" actId="14100"/>
          <ac:spMkLst>
            <pc:docMk/>
            <pc:sldMk cId="1336617322" sldId="2147473629"/>
            <ac:spMk id="12" creationId="{3B845549-AA18-6288-29EC-B0F0FE853803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13" creationId="{BE6A11EF-F0C0-3111-3E0C-9799983E2AB2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14" creationId="{31FE7AF0-9B3D-C379-2479-5308E688E36D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15" creationId="{F4160BAA-683B-8675-F265-E9C7AE331A23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16" creationId="{558EFAA1-4491-E5CA-E73B-FEF21B3340E6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17" creationId="{DF51F109-64E3-B661-1A14-CA38C379D5BD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18" creationId="{CE5CCEA1-F596-0006-D2C0-6AB06FD4066E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19" creationId="{8D717812-FCF7-073A-F67B-5643781FE221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20" creationId="{E19E271F-0934-3A16-962E-A136F1B17960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21" creationId="{510251C8-A6FD-D356-C4C3-A95452102C96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22" creationId="{1619CB10-6ECB-0031-16A8-8B335E4A3490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23" creationId="{91EBCF08-9AA6-8F5C-4202-7E83768447B1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24" creationId="{930EB8A7-9C3A-88FE-2F80-8B3E9B2B14E3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29" creationId="{BD7B5CE1-B4E5-C3E5-43D9-430048939BF2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31" creationId="{437E5AE9-F893-13BD-E9C4-BF39EACE732F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32" creationId="{A4DD3E9F-AF71-7DBF-17EB-966407BD8581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33" creationId="{2DFD4D51-24BA-D6A8-A6E8-D87C99599429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34" creationId="{5EE1662C-7806-5F5D-58C6-82C8CDC9CEEB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36" creationId="{49E01AC4-AA41-4950-0B3A-F06B98D14CF9}"/>
          </ac:spMkLst>
        </pc:spChg>
        <pc:spChg chg="add mod">
          <ac:chgData name="Fazal, Bijan (LARC-E403)" userId="5c014546-b932-481d-8a39-ffd2b78a9a15" providerId="ADAL" clId="{790F5F1D-299D-4AA3-B06A-9896F98AEAD1}" dt="2025-09-26T17:23:34.809" v="17910"/>
          <ac:spMkLst>
            <pc:docMk/>
            <pc:sldMk cId="1336617322" sldId="2147473629"/>
            <ac:spMk id="38" creationId="{1040131D-4D7F-7862-E4B8-D06DCF69FDD0}"/>
          </ac:spMkLst>
        </pc:spChg>
        <pc:spChg chg="add mod">
          <ac:chgData name="Fazal, Bijan (LARC-E403)" userId="5c014546-b932-481d-8a39-ffd2b78a9a15" providerId="ADAL" clId="{790F5F1D-299D-4AA3-B06A-9896F98AEAD1}" dt="2025-09-26T18:06:46.499" v="18702" actId="20577"/>
          <ac:spMkLst>
            <pc:docMk/>
            <pc:sldMk cId="1336617322" sldId="2147473629"/>
            <ac:spMk id="41" creationId="{109CB932-D804-38FA-AA65-C9583E5ED465}"/>
          </ac:spMkLst>
        </pc:spChg>
        <pc:spChg chg="add del mod">
          <ac:chgData name="Fazal, Bijan (LARC-E403)" userId="5c014546-b932-481d-8a39-ffd2b78a9a15" providerId="ADAL" clId="{790F5F1D-299D-4AA3-B06A-9896F98AEAD1}" dt="2025-09-26T17:50:19.108" v="18414" actId="478"/>
          <ac:spMkLst>
            <pc:docMk/>
            <pc:sldMk cId="1336617322" sldId="2147473629"/>
            <ac:spMk id="42" creationId="{8970B9F7-14A7-E418-AD89-971F53338FA8}"/>
          </ac:spMkLst>
        </pc:spChg>
        <pc:spChg chg="add del mod">
          <ac:chgData name="Fazal, Bijan (LARC-E403)" userId="5c014546-b932-481d-8a39-ffd2b78a9a15" providerId="ADAL" clId="{790F5F1D-299D-4AA3-B06A-9896F98AEAD1}" dt="2025-09-26T17:50:19.108" v="18414" actId="478"/>
          <ac:spMkLst>
            <pc:docMk/>
            <pc:sldMk cId="1336617322" sldId="2147473629"/>
            <ac:spMk id="43" creationId="{7330D007-67D5-8C19-5CAA-34A22AB3E3E2}"/>
          </ac:spMkLst>
        </pc:spChg>
        <pc:spChg chg="add del mod">
          <ac:chgData name="Fazal, Bijan (LARC-E403)" userId="5c014546-b932-481d-8a39-ffd2b78a9a15" providerId="ADAL" clId="{790F5F1D-299D-4AA3-B06A-9896F98AEAD1}" dt="2025-09-26T17:50:19.108" v="18414" actId="478"/>
          <ac:spMkLst>
            <pc:docMk/>
            <pc:sldMk cId="1336617322" sldId="2147473629"/>
            <ac:spMk id="44" creationId="{CF73CF8F-B175-756B-E0EC-A388D497E4E7}"/>
          </ac:spMkLst>
        </pc:spChg>
        <pc:spChg chg="add del mod">
          <ac:chgData name="Fazal, Bijan (LARC-E403)" userId="5c014546-b932-481d-8a39-ffd2b78a9a15" providerId="ADAL" clId="{790F5F1D-299D-4AA3-B06A-9896F98AEAD1}" dt="2025-09-26T17:50:19.108" v="18414" actId="478"/>
          <ac:spMkLst>
            <pc:docMk/>
            <pc:sldMk cId="1336617322" sldId="2147473629"/>
            <ac:spMk id="45" creationId="{F6B4665F-A9CE-9011-DCC2-248F43018B53}"/>
          </ac:spMkLst>
        </pc:spChg>
        <pc:spChg chg="add del mod">
          <ac:chgData name="Fazal, Bijan (LARC-E403)" userId="5c014546-b932-481d-8a39-ffd2b78a9a15" providerId="ADAL" clId="{790F5F1D-299D-4AA3-B06A-9896F98AEAD1}" dt="2025-09-26T17:25:08.924" v="17920" actId="478"/>
          <ac:spMkLst>
            <pc:docMk/>
            <pc:sldMk cId="1336617322" sldId="2147473629"/>
            <ac:spMk id="46" creationId="{295C8513-93CD-6D76-8470-97CFF2ACABDF}"/>
          </ac:spMkLst>
        </pc:spChg>
        <pc:spChg chg="add mod">
          <ac:chgData name="Fazal, Bijan (LARC-E403)" userId="5c014546-b932-481d-8a39-ffd2b78a9a15" providerId="ADAL" clId="{790F5F1D-299D-4AA3-B06A-9896F98AEAD1}" dt="2025-09-26T18:07:04.065" v="18708" actId="1076"/>
          <ac:spMkLst>
            <pc:docMk/>
            <pc:sldMk cId="1336617322" sldId="2147473629"/>
            <ac:spMk id="47" creationId="{FEF0DE93-C735-1B58-75D5-9C7DE73D4B1B}"/>
          </ac:spMkLst>
        </pc:spChg>
        <pc:spChg chg="add del mod">
          <ac:chgData name="Fazal, Bijan (LARC-E403)" userId="5c014546-b932-481d-8a39-ffd2b78a9a15" providerId="ADAL" clId="{790F5F1D-299D-4AA3-B06A-9896F98AEAD1}" dt="2025-09-26T17:50:19.108" v="18414" actId="478"/>
          <ac:spMkLst>
            <pc:docMk/>
            <pc:sldMk cId="1336617322" sldId="2147473629"/>
            <ac:spMk id="48" creationId="{F4729360-C121-6961-8554-A6DCA3276CD8}"/>
          </ac:spMkLst>
        </pc:spChg>
        <pc:spChg chg="add del mod">
          <ac:chgData name="Fazal, Bijan (LARC-E403)" userId="5c014546-b932-481d-8a39-ffd2b78a9a15" providerId="ADAL" clId="{790F5F1D-299D-4AA3-B06A-9896F98AEAD1}" dt="2025-09-26T17:50:19.108" v="18414" actId="478"/>
          <ac:spMkLst>
            <pc:docMk/>
            <pc:sldMk cId="1336617322" sldId="2147473629"/>
            <ac:spMk id="49" creationId="{9AD12C6D-BC58-A6C8-ADD8-BC5B30B2BE75}"/>
          </ac:spMkLst>
        </pc:spChg>
        <pc:spChg chg="add del mod">
          <ac:chgData name="Fazal, Bijan (LARC-E403)" userId="5c014546-b932-481d-8a39-ffd2b78a9a15" providerId="ADAL" clId="{790F5F1D-299D-4AA3-B06A-9896F98AEAD1}" dt="2025-09-26T17:50:19.108" v="18414" actId="478"/>
          <ac:spMkLst>
            <pc:docMk/>
            <pc:sldMk cId="1336617322" sldId="2147473629"/>
            <ac:spMk id="50" creationId="{D5A3D671-9581-93A6-E378-928E8C6FB74A}"/>
          </ac:spMkLst>
        </pc:spChg>
        <pc:spChg chg="add del mod">
          <ac:chgData name="Fazal, Bijan (LARC-E403)" userId="5c014546-b932-481d-8a39-ffd2b78a9a15" providerId="ADAL" clId="{790F5F1D-299D-4AA3-B06A-9896F98AEAD1}" dt="2025-09-26T17:50:19.108" v="18414" actId="478"/>
          <ac:spMkLst>
            <pc:docMk/>
            <pc:sldMk cId="1336617322" sldId="2147473629"/>
            <ac:spMk id="51" creationId="{B4CC471C-7488-A1C0-47B6-D634C51DE38D}"/>
          </ac:spMkLst>
        </pc:spChg>
        <pc:spChg chg="add del mod">
          <ac:chgData name="Fazal, Bijan (LARC-E403)" userId="5c014546-b932-481d-8a39-ffd2b78a9a15" providerId="ADAL" clId="{790F5F1D-299D-4AA3-B06A-9896F98AEAD1}" dt="2025-09-26T17:49:32.115" v="18408" actId="478"/>
          <ac:spMkLst>
            <pc:docMk/>
            <pc:sldMk cId="1336617322" sldId="2147473629"/>
            <ac:spMk id="52" creationId="{373CC477-B4EC-B95E-7F2C-0CA28C532A7B}"/>
          </ac:spMkLst>
        </pc:spChg>
        <pc:spChg chg="add del mod">
          <ac:chgData name="Fazal, Bijan (LARC-E403)" userId="5c014546-b932-481d-8a39-ffd2b78a9a15" providerId="ADAL" clId="{790F5F1D-299D-4AA3-B06A-9896F98AEAD1}" dt="2025-09-26T17:50:19.108" v="18414" actId="478"/>
          <ac:spMkLst>
            <pc:docMk/>
            <pc:sldMk cId="1336617322" sldId="2147473629"/>
            <ac:spMk id="53" creationId="{81CE132A-9F34-4DF3-0E2F-52E182D195FE}"/>
          </ac:spMkLst>
        </pc:spChg>
        <pc:spChg chg="add del mod">
          <ac:chgData name="Fazal, Bijan (LARC-E403)" userId="5c014546-b932-481d-8a39-ffd2b78a9a15" providerId="ADAL" clId="{790F5F1D-299D-4AA3-B06A-9896F98AEAD1}" dt="2025-09-26T17:50:19.108" v="18414" actId="478"/>
          <ac:spMkLst>
            <pc:docMk/>
            <pc:sldMk cId="1336617322" sldId="2147473629"/>
            <ac:spMk id="54" creationId="{3B767984-591C-9F02-8D83-F4CD36762611}"/>
          </ac:spMkLst>
        </pc:spChg>
        <pc:spChg chg="add mod">
          <ac:chgData name="Fazal, Bijan (LARC-E403)" userId="5c014546-b932-481d-8a39-ffd2b78a9a15" providerId="ADAL" clId="{790F5F1D-299D-4AA3-B06A-9896F98AEAD1}" dt="2025-09-29T18:23:04.780" v="19041" actId="1035"/>
          <ac:spMkLst>
            <pc:docMk/>
            <pc:sldMk cId="1336617322" sldId="2147473629"/>
            <ac:spMk id="59" creationId="{13398A07-7FC4-5DBC-CEE9-DA2E6F2B6D74}"/>
          </ac:spMkLst>
        </pc:spChg>
        <pc:spChg chg="add del mod">
          <ac:chgData name="Fazal, Bijan (LARC-E403)" userId="5c014546-b932-481d-8a39-ffd2b78a9a15" providerId="ADAL" clId="{790F5F1D-299D-4AA3-B06A-9896F98AEAD1}" dt="2025-09-26T17:49:42.263" v="18410" actId="478"/>
          <ac:spMkLst>
            <pc:docMk/>
            <pc:sldMk cId="1336617322" sldId="2147473629"/>
            <ac:spMk id="61" creationId="{5DFBAED8-B59A-B06C-C0E9-8D527B7F2C9B}"/>
          </ac:spMkLst>
        </pc:spChg>
        <pc:spChg chg="add del mod">
          <ac:chgData name="Fazal, Bijan (LARC-E403)" userId="5c014546-b932-481d-8a39-ffd2b78a9a15" providerId="ADAL" clId="{790F5F1D-299D-4AA3-B06A-9896F98AEAD1}" dt="2025-09-26T17:49:43.578" v="18411" actId="478"/>
          <ac:spMkLst>
            <pc:docMk/>
            <pc:sldMk cId="1336617322" sldId="2147473629"/>
            <ac:spMk id="62" creationId="{525ABA7D-9F99-700F-BA86-3A11D4C7ED2C}"/>
          </ac:spMkLst>
        </pc:spChg>
        <pc:spChg chg="add del mod">
          <ac:chgData name="Fazal, Bijan (LARC-E403)" userId="5c014546-b932-481d-8a39-ffd2b78a9a15" providerId="ADAL" clId="{790F5F1D-299D-4AA3-B06A-9896F98AEAD1}" dt="2025-09-26T17:49:44.340" v="18412" actId="478"/>
          <ac:spMkLst>
            <pc:docMk/>
            <pc:sldMk cId="1336617322" sldId="2147473629"/>
            <ac:spMk id="63" creationId="{81570447-3B70-25DB-BE74-2B0833E66C39}"/>
          </ac:spMkLst>
        </pc:spChg>
        <pc:spChg chg="add del mod">
          <ac:chgData name="Fazal, Bijan (LARC-E403)" userId="5c014546-b932-481d-8a39-ffd2b78a9a15" providerId="ADAL" clId="{790F5F1D-299D-4AA3-B06A-9896F98AEAD1}" dt="2025-09-26T17:24:59.123" v="17919" actId="478"/>
          <ac:spMkLst>
            <pc:docMk/>
            <pc:sldMk cId="1336617322" sldId="2147473629"/>
            <ac:spMk id="64" creationId="{92D69CD8-E45C-4A77-C0F5-1FAF0AB5D597}"/>
          </ac:spMkLst>
        </pc:spChg>
        <pc:spChg chg="add del mod">
          <ac:chgData name="Fazal, Bijan (LARC-E403)" userId="5c014546-b932-481d-8a39-ffd2b78a9a15" providerId="ADAL" clId="{790F5F1D-299D-4AA3-B06A-9896F98AEAD1}" dt="2025-09-26T17:24:59.123" v="17919" actId="478"/>
          <ac:spMkLst>
            <pc:docMk/>
            <pc:sldMk cId="1336617322" sldId="2147473629"/>
            <ac:spMk id="66" creationId="{A6A158B8-6A8B-1630-6AD2-F69E01F7FC44}"/>
          </ac:spMkLst>
        </pc:spChg>
        <pc:spChg chg="add del mod">
          <ac:chgData name="Fazal, Bijan (LARC-E403)" userId="5c014546-b932-481d-8a39-ffd2b78a9a15" providerId="ADAL" clId="{790F5F1D-299D-4AA3-B06A-9896F98AEAD1}" dt="2025-09-26T17:24:59.123" v="17919" actId="478"/>
          <ac:spMkLst>
            <pc:docMk/>
            <pc:sldMk cId="1336617322" sldId="2147473629"/>
            <ac:spMk id="68" creationId="{1C72CBB4-6E40-B067-1188-616B49227D2B}"/>
          </ac:spMkLst>
        </pc:spChg>
        <pc:graphicFrameChg chg="add mod">
          <ac:chgData name="Fazal, Bijan (LARC-E403)" userId="5c014546-b932-481d-8a39-ffd2b78a9a15" providerId="ADAL" clId="{790F5F1D-299D-4AA3-B06A-9896F98AEAD1}" dt="2025-09-26T17:23:34.809" v="17910"/>
          <ac:graphicFrameMkLst>
            <pc:docMk/>
            <pc:sldMk cId="1336617322" sldId="2147473629"/>
            <ac:graphicFrameMk id="10" creationId="{F4949DFC-8F01-F3ED-ABAF-56C7B8913924}"/>
          </ac:graphicFrameMkLst>
        </pc:graphicFrameChg>
        <pc:graphicFrameChg chg="add mod modGraphic">
          <ac:chgData name="Fazal, Bijan (LARC-E403)" userId="5c014546-b932-481d-8a39-ffd2b78a9a15" providerId="ADAL" clId="{790F5F1D-299D-4AA3-B06A-9896F98AEAD1}" dt="2025-09-26T18:15:35.317" v="19023" actId="207"/>
          <ac:graphicFrameMkLst>
            <pc:docMk/>
            <pc:sldMk cId="1336617322" sldId="2147473629"/>
            <ac:graphicFrameMk id="40" creationId="{DAC09040-3A88-7FB4-02E1-7842B87C26ED}"/>
          </ac:graphicFrameMkLst>
        </pc:graphicFrameChg>
        <pc:picChg chg="add del mod modCrop">
          <ac:chgData name="Fazal, Bijan (LARC-E403)" userId="5c014546-b932-481d-8a39-ffd2b78a9a15" providerId="ADAL" clId="{790F5F1D-299D-4AA3-B06A-9896F98AEAD1}" dt="2025-09-26T17:19:35.660" v="17890" actId="478"/>
          <ac:picMkLst>
            <pc:docMk/>
            <pc:sldMk cId="1336617322" sldId="2147473629"/>
            <ac:picMk id="3" creationId="{D4712248-C879-E1BD-7FDF-7A62F072EF1A}"/>
          </ac:picMkLst>
        </pc:picChg>
        <pc:picChg chg="add mod modCrop">
          <ac:chgData name="Fazal, Bijan (LARC-E403)" userId="5c014546-b932-481d-8a39-ffd2b78a9a15" providerId="ADAL" clId="{790F5F1D-299D-4AA3-B06A-9896F98AEAD1}" dt="2025-09-26T18:11:58.401" v="18845" actId="1076"/>
          <ac:picMkLst>
            <pc:docMk/>
            <pc:sldMk cId="1336617322" sldId="2147473629"/>
            <ac:picMk id="5" creationId="{3BEDC6DB-4E21-7C5B-4224-44D6B81FA177}"/>
          </ac:picMkLst>
        </pc:picChg>
        <pc:cxnChg chg="add del mod">
          <ac:chgData name="Fazal, Bijan (LARC-E403)" userId="5c014546-b932-481d-8a39-ffd2b78a9a15" providerId="ADAL" clId="{790F5F1D-299D-4AA3-B06A-9896F98AEAD1}" dt="2025-09-26T18:14:40.010" v="18967" actId="478"/>
          <ac:cxnSpMkLst>
            <pc:docMk/>
            <pc:sldMk cId="1336617322" sldId="2147473629"/>
            <ac:cxnSpMk id="7" creationId="{47DB107F-79B0-B19F-1534-428B31082E56}"/>
          </ac:cxnSpMkLst>
        </pc:cxnChg>
        <pc:cxnChg chg="add mod">
          <ac:chgData name="Fazal, Bijan (LARC-E403)" userId="5c014546-b932-481d-8a39-ffd2b78a9a15" providerId="ADAL" clId="{790F5F1D-299D-4AA3-B06A-9896F98AEAD1}" dt="2025-09-29T18:23:00.436" v="19039" actId="1076"/>
          <ac:cxnSpMkLst>
            <pc:docMk/>
            <pc:sldMk cId="1336617322" sldId="2147473629"/>
            <ac:cxnSpMk id="11" creationId="{128C8E78-FA41-E4AC-3B9F-8E47493DA9A0}"/>
          </ac:cxnSpMkLst>
        </pc:cxnChg>
        <pc:cxnChg chg="add mod">
          <ac:chgData name="Fazal, Bijan (LARC-E403)" userId="5c014546-b932-481d-8a39-ffd2b78a9a15" providerId="ADAL" clId="{790F5F1D-299D-4AA3-B06A-9896F98AEAD1}" dt="2025-09-26T17:23:34.809" v="17910"/>
          <ac:cxnSpMkLst>
            <pc:docMk/>
            <pc:sldMk cId="1336617322" sldId="2147473629"/>
            <ac:cxnSpMk id="25" creationId="{BE7627B4-21AE-CC28-3DC8-351D38B0251D}"/>
          </ac:cxnSpMkLst>
        </pc:cxnChg>
        <pc:cxnChg chg="add mod">
          <ac:chgData name="Fazal, Bijan (LARC-E403)" userId="5c014546-b932-481d-8a39-ffd2b78a9a15" providerId="ADAL" clId="{790F5F1D-299D-4AA3-B06A-9896F98AEAD1}" dt="2025-09-26T17:23:34.809" v="17910"/>
          <ac:cxnSpMkLst>
            <pc:docMk/>
            <pc:sldMk cId="1336617322" sldId="2147473629"/>
            <ac:cxnSpMk id="26" creationId="{E6C2B22C-71E7-1784-02C4-9F8646143A99}"/>
          </ac:cxnSpMkLst>
        </pc:cxnChg>
        <pc:cxnChg chg="add mod">
          <ac:chgData name="Fazal, Bijan (LARC-E403)" userId="5c014546-b932-481d-8a39-ffd2b78a9a15" providerId="ADAL" clId="{790F5F1D-299D-4AA3-B06A-9896F98AEAD1}" dt="2025-09-26T17:23:34.809" v="17910"/>
          <ac:cxnSpMkLst>
            <pc:docMk/>
            <pc:sldMk cId="1336617322" sldId="2147473629"/>
            <ac:cxnSpMk id="27" creationId="{6FBFB7D0-1444-D8E9-8EFA-8EAEC79FB7FF}"/>
          </ac:cxnSpMkLst>
        </pc:cxnChg>
        <pc:cxnChg chg="add mod">
          <ac:chgData name="Fazal, Bijan (LARC-E403)" userId="5c014546-b932-481d-8a39-ffd2b78a9a15" providerId="ADAL" clId="{790F5F1D-299D-4AA3-B06A-9896F98AEAD1}" dt="2025-09-26T17:23:34.809" v="17910"/>
          <ac:cxnSpMkLst>
            <pc:docMk/>
            <pc:sldMk cId="1336617322" sldId="2147473629"/>
            <ac:cxnSpMk id="28" creationId="{9DFC7EA6-2E96-D402-51AC-6A73FDC86BC3}"/>
          </ac:cxnSpMkLst>
        </pc:cxnChg>
        <pc:cxnChg chg="add mod">
          <ac:chgData name="Fazal, Bijan (LARC-E403)" userId="5c014546-b932-481d-8a39-ffd2b78a9a15" providerId="ADAL" clId="{790F5F1D-299D-4AA3-B06A-9896F98AEAD1}" dt="2025-09-26T17:23:34.809" v="17910"/>
          <ac:cxnSpMkLst>
            <pc:docMk/>
            <pc:sldMk cId="1336617322" sldId="2147473629"/>
            <ac:cxnSpMk id="30" creationId="{52DA9A3B-B313-A80C-B3C6-C489F84D83C6}"/>
          </ac:cxnSpMkLst>
        </pc:cxnChg>
        <pc:cxnChg chg="add mod">
          <ac:chgData name="Fazal, Bijan (LARC-E403)" userId="5c014546-b932-481d-8a39-ffd2b78a9a15" providerId="ADAL" clId="{790F5F1D-299D-4AA3-B06A-9896F98AEAD1}" dt="2025-09-26T17:23:34.809" v="17910"/>
          <ac:cxnSpMkLst>
            <pc:docMk/>
            <pc:sldMk cId="1336617322" sldId="2147473629"/>
            <ac:cxnSpMk id="35" creationId="{E0AFA5E4-375A-F8B8-2BD0-59868037671F}"/>
          </ac:cxnSpMkLst>
        </pc:cxnChg>
        <pc:cxnChg chg="add mod">
          <ac:chgData name="Fazal, Bijan (LARC-E403)" userId="5c014546-b932-481d-8a39-ffd2b78a9a15" providerId="ADAL" clId="{790F5F1D-299D-4AA3-B06A-9896F98AEAD1}" dt="2025-09-26T17:23:34.809" v="17910"/>
          <ac:cxnSpMkLst>
            <pc:docMk/>
            <pc:sldMk cId="1336617322" sldId="2147473629"/>
            <ac:cxnSpMk id="37" creationId="{A3EDEBF9-2D22-40DF-BDC5-B852AA0D9547}"/>
          </ac:cxnSpMkLst>
        </pc:cxnChg>
        <pc:cxnChg chg="add mod">
          <ac:chgData name="Fazal, Bijan (LARC-E403)" userId="5c014546-b932-481d-8a39-ffd2b78a9a15" providerId="ADAL" clId="{790F5F1D-299D-4AA3-B06A-9896F98AEAD1}" dt="2025-09-26T17:23:34.809" v="17910"/>
          <ac:cxnSpMkLst>
            <pc:docMk/>
            <pc:sldMk cId="1336617322" sldId="2147473629"/>
            <ac:cxnSpMk id="39" creationId="{AEF21FE9-086C-46C9-7C80-1B7D7E27AA88}"/>
          </ac:cxnSpMkLst>
        </pc:cxnChg>
        <pc:cxnChg chg="add mod">
          <ac:chgData name="Fazal, Bijan (LARC-E403)" userId="5c014546-b932-481d-8a39-ffd2b78a9a15" providerId="ADAL" clId="{790F5F1D-299D-4AA3-B06A-9896F98AEAD1}" dt="2025-09-26T17:56:57.914" v="18592" actId="1076"/>
          <ac:cxnSpMkLst>
            <pc:docMk/>
            <pc:sldMk cId="1336617322" sldId="2147473629"/>
            <ac:cxnSpMk id="55" creationId="{5F3A0293-11B0-C18D-54EB-F50D5951A2CC}"/>
          </ac:cxnSpMkLst>
        </pc:cxnChg>
        <pc:cxnChg chg="add mod">
          <ac:chgData name="Fazal, Bijan (LARC-E403)" userId="5c014546-b932-481d-8a39-ffd2b78a9a15" providerId="ADAL" clId="{790F5F1D-299D-4AA3-B06A-9896F98AEAD1}" dt="2025-09-26T18:08:12.387" v="18727" actId="1035"/>
          <ac:cxnSpMkLst>
            <pc:docMk/>
            <pc:sldMk cId="1336617322" sldId="2147473629"/>
            <ac:cxnSpMk id="56" creationId="{6992A31F-F3F9-1B7F-1FFF-FA706A49B315}"/>
          </ac:cxnSpMkLst>
        </pc:cxnChg>
        <pc:cxnChg chg="add del mod">
          <ac:chgData name="Fazal, Bijan (LARC-E403)" userId="5c014546-b932-481d-8a39-ffd2b78a9a15" providerId="ADAL" clId="{790F5F1D-299D-4AA3-B06A-9896F98AEAD1}" dt="2025-09-26T17:49:33.226" v="18409" actId="478"/>
          <ac:cxnSpMkLst>
            <pc:docMk/>
            <pc:sldMk cId="1336617322" sldId="2147473629"/>
            <ac:cxnSpMk id="57" creationId="{348F5A4F-4860-B33E-88D7-DCA8593509F6}"/>
          </ac:cxnSpMkLst>
        </pc:cxnChg>
        <pc:cxnChg chg="add del mod">
          <ac:chgData name="Fazal, Bijan (LARC-E403)" userId="5c014546-b932-481d-8a39-ffd2b78a9a15" providerId="ADAL" clId="{790F5F1D-299D-4AA3-B06A-9896F98AEAD1}" dt="2025-09-26T17:25:08.924" v="17920" actId="478"/>
          <ac:cxnSpMkLst>
            <pc:docMk/>
            <pc:sldMk cId="1336617322" sldId="2147473629"/>
            <ac:cxnSpMk id="58" creationId="{20B19246-A040-2F77-E08B-12956B041A9F}"/>
          </ac:cxnSpMkLst>
        </pc:cxnChg>
        <pc:cxnChg chg="add mod">
          <ac:chgData name="Fazal, Bijan (LARC-E403)" userId="5c014546-b932-481d-8a39-ffd2b78a9a15" providerId="ADAL" clId="{790F5F1D-299D-4AA3-B06A-9896F98AEAD1}" dt="2025-09-29T18:23:04.780" v="19041" actId="1035"/>
          <ac:cxnSpMkLst>
            <pc:docMk/>
            <pc:sldMk cId="1336617322" sldId="2147473629"/>
            <ac:cxnSpMk id="60" creationId="{CF805D7A-1169-E83D-34CA-5540719C040A}"/>
          </ac:cxnSpMkLst>
        </pc:cxnChg>
        <pc:cxnChg chg="add del mod">
          <ac:chgData name="Fazal, Bijan (LARC-E403)" userId="5c014546-b932-481d-8a39-ffd2b78a9a15" providerId="ADAL" clId="{790F5F1D-299D-4AA3-B06A-9896F98AEAD1}" dt="2025-09-26T17:24:59.123" v="17919" actId="478"/>
          <ac:cxnSpMkLst>
            <pc:docMk/>
            <pc:sldMk cId="1336617322" sldId="2147473629"/>
            <ac:cxnSpMk id="65" creationId="{A585AE7F-BB36-56DE-6B4D-64C8CD8B19D5}"/>
          </ac:cxnSpMkLst>
        </pc:cxnChg>
        <pc:cxnChg chg="add del mod">
          <ac:chgData name="Fazal, Bijan (LARC-E403)" userId="5c014546-b932-481d-8a39-ffd2b78a9a15" providerId="ADAL" clId="{790F5F1D-299D-4AA3-B06A-9896F98AEAD1}" dt="2025-09-26T17:24:59.123" v="17919" actId="478"/>
          <ac:cxnSpMkLst>
            <pc:docMk/>
            <pc:sldMk cId="1336617322" sldId="2147473629"/>
            <ac:cxnSpMk id="67" creationId="{A56F7FD0-5CB5-080E-8D3B-3E82B3E35FD4}"/>
          </ac:cxnSpMkLst>
        </pc:cxnChg>
        <pc:cxnChg chg="add del mod">
          <ac:chgData name="Fazal, Bijan (LARC-E403)" userId="5c014546-b932-481d-8a39-ffd2b78a9a15" providerId="ADAL" clId="{790F5F1D-299D-4AA3-B06A-9896F98AEAD1}" dt="2025-09-26T17:24:59.123" v="17919" actId="478"/>
          <ac:cxnSpMkLst>
            <pc:docMk/>
            <pc:sldMk cId="1336617322" sldId="2147473629"/>
            <ac:cxnSpMk id="69" creationId="{D6023FDF-E334-E5EE-B6D4-A2A805046B1C}"/>
          </ac:cxnSpMkLst>
        </pc:cxnChg>
      </pc:sldChg>
      <pc:sldChg chg="add del">
        <pc:chgData name="Fazal, Bijan (LARC-E403)" userId="5c014546-b932-481d-8a39-ffd2b78a9a15" providerId="ADAL" clId="{790F5F1D-299D-4AA3-B06A-9896F98AEAD1}" dt="2025-09-25T21:27:42.769" v="17555" actId="47"/>
        <pc:sldMkLst>
          <pc:docMk/>
          <pc:sldMk cId="1373877557" sldId="2147473629"/>
        </pc:sldMkLst>
      </pc:sldChg>
      <pc:sldChg chg="addSp delSp modSp add mod modShow">
        <pc:chgData name="Fazal, Bijan (LARC-E403)" userId="5c014546-b932-481d-8a39-ffd2b78a9a15" providerId="ADAL" clId="{790F5F1D-299D-4AA3-B06A-9896F98AEAD1}" dt="2025-09-30T17:15:12.061" v="19777" actId="14100"/>
        <pc:sldMkLst>
          <pc:docMk/>
          <pc:sldMk cId="2458047447" sldId="2147473630"/>
        </pc:sldMkLst>
        <pc:spChg chg="del">
          <ac:chgData name="Fazal, Bijan (LARC-E403)" userId="5c014546-b932-481d-8a39-ffd2b78a9a15" providerId="ADAL" clId="{790F5F1D-299D-4AA3-B06A-9896F98AEAD1}" dt="2025-09-26T13:15:08.053" v="17852" actId="478"/>
          <ac:spMkLst>
            <pc:docMk/>
            <pc:sldMk cId="2458047447" sldId="2147473630"/>
            <ac:spMk id="2" creationId="{021CFBD4-E4DB-1DFA-450C-6799388EC19A}"/>
          </ac:spMkLst>
        </pc:spChg>
        <pc:spChg chg="add mod">
          <ac:chgData name="Fazal, Bijan (LARC-E403)" userId="5c014546-b932-481d-8a39-ffd2b78a9a15" providerId="ADAL" clId="{790F5F1D-299D-4AA3-B06A-9896F98AEAD1}" dt="2025-09-30T17:15:12.061" v="19777" actId="14100"/>
          <ac:spMkLst>
            <pc:docMk/>
            <pc:sldMk cId="2458047447" sldId="2147473630"/>
            <ac:spMk id="2" creationId="{4CFC3A47-4316-E764-CDE7-A6ECBF68F5A5}"/>
          </ac:spMkLst>
        </pc:spChg>
        <pc:spChg chg="del">
          <ac:chgData name="Fazal, Bijan (LARC-E403)" userId="5c014546-b932-481d-8a39-ffd2b78a9a15" providerId="ADAL" clId="{790F5F1D-299D-4AA3-B06A-9896F98AEAD1}" dt="2025-09-26T13:15:12.405" v="17854" actId="478"/>
          <ac:spMkLst>
            <pc:docMk/>
            <pc:sldMk cId="2458047447" sldId="2147473630"/>
            <ac:spMk id="3" creationId="{D8F1A33D-C6FD-565A-A036-F1BB476CC461}"/>
          </ac:spMkLst>
        </pc:spChg>
        <pc:spChg chg="add del mod">
          <ac:chgData name="Fazal, Bijan (LARC-E403)" userId="5c014546-b932-481d-8a39-ffd2b78a9a15" providerId="ADAL" clId="{790F5F1D-299D-4AA3-B06A-9896F98AEAD1}" dt="2025-09-26T13:15:09.789" v="17853" actId="478"/>
          <ac:spMkLst>
            <pc:docMk/>
            <pc:sldMk cId="2458047447" sldId="2147473630"/>
            <ac:spMk id="5" creationId="{7857DD1D-E8C5-3D2E-0B67-D6521D19698B}"/>
          </ac:spMkLst>
        </pc:spChg>
        <pc:spChg chg="add mod">
          <ac:chgData name="Fazal, Bijan (LARC-E403)" userId="5c014546-b932-481d-8a39-ffd2b78a9a15" providerId="ADAL" clId="{790F5F1D-299D-4AA3-B06A-9896F98AEAD1}" dt="2025-09-30T16:57:05.483" v="19085" actId="20577"/>
          <ac:spMkLst>
            <pc:docMk/>
            <pc:sldMk cId="2458047447" sldId="2147473630"/>
            <ac:spMk id="7" creationId="{B302353E-5B5C-4D44-04E1-A68886592676}"/>
          </ac:spMkLst>
        </pc:spChg>
        <pc:picChg chg="add mod">
          <ac:chgData name="Fazal, Bijan (LARC-E403)" userId="5c014546-b932-481d-8a39-ffd2b78a9a15" providerId="ADAL" clId="{790F5F1D-299D-4AA3-B06A-9896F98AEAD1}" dt="2025-09-30T17:06:41.301" v="19652"/>
          <ac:picMkLst>
            <pc:docMk/>
            <pc:sldMk cId="2458047447" sldId="2147473630"/>
            <ac:picMk id="3" creationId="{2B8A8C2D-7E8A-A7D1-736D-A1509AB0A426}"/>
          </ac:picMkLst>
        </pc:picChg>
      </pc:sldChg>
      <pc:sldMasterChg chg="delSldLayout">
        <pc:chgData name="Fazal, Bijan (LARC-E403)" userId="5c014546-b932-481d-8a39-ffd2b78a9a15" providerId="ADAL" clId="{790F5F1D-299D-4AA3-B06A-9896F98AEAD1}" dt="2025-09-08T21:18:49.257" v="16" actId="47"/>
        <pc:sldMasterMkLst>
          <pc:docMk/>
          <pc:sldMasterMk cId="332996368" sldId="2147483673"/>
        </pc:sldMasterMkLst>
        <pc:sldLayoutChg chg="del">
          <pc:chgData name="Fazal, Bijan (LARC-E403)" userId="5c014546-b932-481d-8a39-ffd2b78a9a15" providerId="ADAL" clId="{790F5F1D-299D-4AA3-B06A-9896F98AEAD1}" dt="2025-09-08T21:18:49.257" v="16" actId="47"/>
          <pc:sldLayoutMkLst>
            <pc:docMk/>
            <pc:sldMasterMk cId="332996368" sldId="2147483673"/>
            <pc:sldLayoutMk cId="2936252206" sldId="2147483676"/>
          </pc:sldLayoutMkLst>
        </pc:sldLayoutChg>
      </pc:sldMasterChg>
    </pc:docChg>
  </pc:docChgLst>
  <pc:docChgLst>
    <pc:chgData name="Ordaz, Irian (LARC-E403)" userId="428f6403-933b-4443-a07e-3c65c7c2d3eb" providerId="ADAL" clId="{C3F4B8BD-A8A8-4B82-B0D3-4939DFBCB3B4}"/>
    <pc:docChg chg="undo custSel addSld delSld modSld sldOrd delMainMaster addSection delSection modSection">
      <pc:chgData name="Ordaz, Irian (LARC-E403)" userId="428f6403-933b-4443-a07e-3c65c7c2d3eb" providerId="ADAL" clId="{C3F4B8BD-A8A8-4B82-B0D3-4939DFBCB3B4}" dt="2025-09-30T19:45:48.790" v="9765" actId="2696"/>
      <pc:docMkLst>
        <pc:docMk/>
      </pc:docMkLst>
      <pc:sldChg chg="del">
        <pc:chgData name="Ordaz, Irian (LARC-E403)" userId="428f6403-933b-4443-a07e-3c65c7c2d3eb" providerId="ADAL" clId="{C3F4B8BD-A8A8-4B82-B0D3-4939DFBCB3B4}" dt="2025-09-18T14:05:46.552" v="271" actId="2696"/>
        <pc:sldMkLst>
          <pc:docMk/>
          <pc:sldMk cId="1002868837" sldId="347"/>
        </pc:sldMkLst>
      </pc:sldChg>
      <pc:sldChg chg="del">
        <pc:chgData name="Ordaz, Irian (LARC-E403)" userId="428f6403-933b-4443-a07e-3c65c7c2d3eb" providerId="ADAL" clId="{C3F4B8BD-A8A8-4B82-B0D3-4939DFBCB3B4}" dt="2025-09-25T21:27:33.700" v="9179" actId="47"/>
        <pc:sldMkLst>
          <pc:docMk/>
          <pc:sldMk cId="2049063797" sldId="347"/>
        </pc:sldMkLst>
      </pc:sldChg>
      <pc:sldChg chg="del">
        <pc:chgData name="Ordaz, Irian (LARC-E403)" userId="428f6403-933b-4443-a07e-3c65c7c2d3eb" providerId="ADAL" clId="{C3F4B8BD-A8A8-4B82-B0D3-4939DFBCB3B4}" dt="2025-09-18T14:05:46.552" v="271" actId="2696"/>
        <pc:sldMkLst>
          <pc:docMk/>
          <pc:sldMk cId="364986515" sldId="1899"/>
        </pc:sldMkLst>
      </pc:sldChg>
      <pc:sldChg chg="del">
        <pc:chgData name="Ordaz, Irian (LARC-E403)" userId="428f6403-933b-4443-a07e-3c65c7c2d3eb" providerId="ADAL" clId="{C3F4B8BD-A8A8-4B82-B0D3-4939DFBCB3B4}" dt="2025-09-25T21:27:33.700" v="9179" actId="47"/>
        <pc:sldMkLst>
          <pc:docMk/>
          <pc:sldMk cId="1382978929" sldId="1899"/>
        </pc:sldMkLst>
      </pc:sldChg>
      <pc:sldChg chg="modSp mod">
        <pc:chgData name="Ordaz, Irian (LARC-E403)" userId="428f6403-933b-4443-a07e-3c65c7c2d3eb" providerId="ADAL" clId="{C3F4B8BD-A8A8-4B82-B0D3-4939DFBCB3B4}" dt="2025-09-18T13:32:07.848" v="153" actId="20577"/>
        <pc:sldMkLst>
          <pc:docMk/>
          <pc:sldMk cId="1457254357" sldId="18427"/>
        </pc:sldMkLst>
        <pc:spChg chg="mod">
          <ac:chgData name="Ordaz, Irian (LARC-E403)" userId="428f6403-933b-4443-a07e-3c65c7c2d3eb" providerId="ADAL" clId="{C3F4B8BD-A8A8-4B82-B0D3-4939DFBCB3B4}" dt="2025-09-18T13:32:07.848" v="153" actId="20577"/>
          <ac:spMkLst>
            <pc:docMk/>
            <pc:sldMk cId="1457254357" sldId="18427"/>
            <ac:spMk id="2" creationId="{6666F908-A280-EB45-9B7D-1751DEB2F208}"/>
          </ac:spMkLst>
        </pc:spChg>
      </pc:sldChg>
      <pc:sldChg chg="modSp mod">
        <pc:chgData name="Ordaz, Irian (LARC-E403)" userId="428f6403-933b-4443-a07e-3c65c7c2d3eb" providerId="ADAL" clId="{C3F4B8BD-A8A8-4B82-B0D3-4939DFBCB3B4}" dt="2025-09-29T17:31:57.766" v="9661" actId="20577"/>
        <pc:sldMkLst>
          <pc:docMk/>
          <pc:sldMk cId="466065962" sldId="2098148960"/>
        </pc:sldMkLst>
        <pc:spChg chg="mod">
          <ac:chgData name="Ordaz, Irian (LARC-E403)" userId="428f6403-933b-4443-a07e-3c65c7c2d3eb" providerId="ADAL" clId="{C3F4B8BD-A8A8-4B82-B0D3-4939DFBCB3B4}" dt="2025-09-29T17:31:57.766" v="9661" actId="20577"/>
          <ac:spMkLst>
            <pc:docMk/>
            <pc:sldMk cId="466065962" sldId="2098148960"/>
            <ac:spMk id="4" creationId="{DB00F424-9721-144E-959A-2CBFBA554B27}"/>
          </ac:spMkLst>
        </pc:spChg>
      </pc:sldChg>
      <pc:sldChg chg="modSp mod">
        <pc:chgData name="Ordaz, Irian (LARC-E403)" userId="428f6403-933b-4443-a07e-3c65c7c2d3eb" providerId="ADAL" clId="{C3F4B8BD-A8A8-4B82-B0D3-4939DFBCB3B4}" dt="2025-09-29T16:06:11.405" v="9594" actId="20577"/>
        <pc:sldMkLst>
          <pc:docMk/>
          <pc:sldMk cId="2242651099" sldId="2098148963"/>
        </pc:sldMkLst>
        <pc:spChg chg="mod">
          <ac:chgData name="Ordaz, Irian (LARC-E403)" userId="428f6403-933b-4443-a07e-3c65c7c2d3eb" providerId="ADAL" clId="{C3F4B8BD-A8A8-4B82-B0D3-4939DFBCB3B4}" dt="2025-09-29T16:06:11.405" v="9594" actId="20577"/>
          <ac:spMkLst>
            <pc:docMk/>
            <pc:sldMk cId="2242651099" sldId="2098148963"/>
            <ac:spMk id="2" creationId="{9421A386-2D9C-4533-9F5F-96EB773F5ADB}"/>
          </ac:spMkLst>
        </pc:spChg>
        <pc:spChg chg="mod">
          <ac:chgData name="Ordaz, Irian (LARC-E403)" userId="428f6403-933b-4443-a07e-3c65c7c2d3eb" providerId="ADAL" clId="{C3F4B8BD-A8A8-4B82-B0D3-4939DFBCB3B4}" dt="2025-09-18T13:54:09.025" v="196" actId="20577"/>
          <ac:spMkLst>
            <pc:docMk/>
            <pc:sldMk cId="2242651099" sldId="2098148963"/>
            <ac:spMk id="3" creationId="{43697CAA-2869-44C2-9AD6-AB4C36CF8B9C}"/>
          </ac:spMkLst>
        </pc:spChg>
      </pc:sldChg>
      <pc:sldChg chg="addSp delSp modSp mod">
        <pc:chgData name="Ordaz, Irian (LARC-E403)" userId="428f6403-933b-4443-a07e-3c65c7c2d3eb" providerId="ADAL" clId="{C3F4B8BD-A8A8-4B82-B0D3-4939DFBCB3B4}" dt="2025-09-25T14:52:01.423" v="8748" actId="207"/>
        <pc:sldMkLst>
          <pc:docMk/>
          <pc:sldMk cId="930186252" sldId="2098148965"/>
        </pc:sldMkLst>
        <pc:spChg chg="mod">
          <ac:chgData name="Ordaz, Irian (LARC-E403)" userId="428f6403-933b-4443-a07e-3c65c7c2d3eb" providerId="ADAL" clId="{C3F4B8BD-A8A8-4B82-B0D3-4939DFBCB3B4}" dt="2025-09-18T15:15:52.576" v="1277" actId="1076"/>
          <ac:spMkLst>
            <pc:docMk/>
            <pc:sldMk cId="930186252" sldId="2098148965"/>
            <ac:spMk id="6" creationId="{9B2DA59B-28E2-A54F-541F-B9E885954CB5}"/>
          </ac:spMkLst>
        </pc:spChg>
        <pc:spChg chg="add mod">
          <ac:chgData name="Ordaz, Irian (LARC-E403)" userId="428f6403-933b-4443-a07e-3c65c7c2d3eb" providerId="ADAL" clId="{C3F4B8BD-A8A8-4B82-B0D3-4939DFBCB3B4}" dt="2025-09-25T14:52:01.423" v="8748" actId="207"/>
          <ac:spMkLst>
            <pc:docMk/>
            <pc:sldMk cId="930186252" sldId="2098148965"/>
            <ac:spMk id="13" creationId="{1219006A-629B-9215-FC00-AD4E85D86896}"/>
          </ac:spMkLst>
        </pc:spChg>
        <pc:spChg chg="mod">
          <ac:chgData name="Ordaz, Irian (LARC-E403)" userId="428f6403-933b-4443-a07e-3c65c7c2d3eb" providerId="ADAL" clId="{C3F4B8BD-A8A8-4B82-B0D3-4939DFBCB3B4}" dt="2025-09-23T17:17:26.517" v="5434" actId="6549"/>
          <ac:spMkLst>
            <pc:docMk/>
            <pc:sldMk cId="930186252" sldId="2098148965"/>
            <ac:spMk id="15" creationId="{5589C867-4E73-3E92-42D9-AABB06285C2A}"/>
          </ac:spMkLst>
        </pc:spChg>
        <pc:spChg chg="mod">
          <ac:chgData name="Ordaz, Irian (LARC-E403)" userId="428f6403-933b-4443-a07e-3c65c7c2d3eb" providerId="ADAL" clId="{C3F4B8BD-A8A8-4B82-B0D3-4939DFBCB3B4}" dt="2025-09-25T14:51:58.266" v="8747" actId="207"/>
          <ac:spMkLst>
            <pc:docMk/>
            <pc:sldMk cId="930186252" sldId="2098148965"/>
            <ac:spMk id="32" creationId="{3525CDC0-85C6-5A93-8AF3-7730B899ED9C}"/>
          </ac:spMkLst>
        </pc:spChg>
        <pc:grpChg chg="del mod">
          <ac:chgData name="Ordaz, Irian (LARC-E403)" userId="428f6403-933b-4443-a07e-3c65c7c2d3eb" providerId="ADAL" clId="{C3F4B8BD-A8A8-4B82-B0D3-4939DFBCB3B4}" dt="2025-09-18T15:21:52.051" v="1356" actId="478"/>
          <ac:grpSpMkLst>
            <pc:docMk/>
            <pc:sldMk cId="930186252" sldId="2098148965"/>
            <ac:grpSpMk id="90" creationId="{7BF01850-A934-F7E5-649E-FE2725567E0F}"/>
          </ac:grpSpMkLst>
        </pc:grpChg>
        <pc:cxnChg chg="mod">
          <ac:chgData name="Ordaz, Irian (LARC-E403)" userId="428f6403-933b-4443-a07e-3c65c7c2d3eb" providerId="ADAL" clId="{C3F4B8BD-A8A8-4B82-B0D3-4939DFBCB3B4}" dt="2025-09-18T15:16:11.771" v="1279" actId="1076"/>
          <ac:cxnSpMkLst>
            <pc:docMk/>
            <pc:sldMk cId="930186252" sldId="2098148965"/>
            <ac:cxnSpMk id="39" creationId="{B17E18DD-A96D-FB7F-BEC1-FA6161AE96AA}"/>
          </ac:cxnSpMkLst>
        </pc:cxnChg>
        <pc:cxnChg chg="mod">
          <ac:chgData name="Ordaz, Irian (LARC-E403)" userId="428f6403-933b-4443-a07e-3c65c7c2d3eb" providerId="ADAL" clId="{C3F4B8BD-A8A8-4B82-B0D3-4939DFBCB3B4}" dt="2025-09-23T17:17:26.517" v="5434" actId="6549"/>
          <ac:cxnSpMkLst>
            <pc:docMk/>
            <pc:sldMk cId="930186252" sldId="2098148965"/>
            <ac:cxnSpMk id="65" creationId="{BCA4FC72-1CE5-09B5-78FF-E3D8182AABE3}"/>
          </ac:cxnSpMkLst>
        </pc:cxnChg>
        <pc:cxnChg chg="mod">
          <ac:chgData name="Ordaz, Irian (LARC-E403)" userId="428f6403-933b-4443-a07e-3c65c7c2d3eb" providerId="ADAL" clId="{C3F4B8BD-A8A8-4B82-B0D3-4939DFBCB3B4}" dt="2025-09-23T17:17:26.517" v="5434" actId="6549"/>
          <ac:cxnSpMkLst>
            <pc:docMk/>
            <pc:sldMk cId="930186252" sldId="2098148965"/>
            <ac:cxnSpMk id="84" creationId="{D1536C75-6F18-BA10-C4EE-358650B0AF2B}"/>
          </ac:cxnSpMkLst>
        </pc:cxnChg>
        <pc:cxnChg chg="mod">
          <ac:chgData name="Ordaz, Irian (LARC-E403)" userId="428f6403-933b-4443-a07e-3c65c7c2d3eb" providerId="ADAL" clId="{C3F4B8BD-A8A8-4B82-B0D3-4939DFBCB3B4}" dt="2025-09-18T15:21:52.051" v="1356" actId="478"/>
          <ac:cxnSpMkLst>
            <pc:docMk/>
            <pc:sldMk cId="930186252" sldId="2098148965"/>
            <ac:cxnSpMk id="94" creationId="{4E48563F-12A2-6BAE-00CD-5C0F1F50CD18}"/>
          </ac:cxnSpMkLst>
        </pc:cxnChg>
        <pc:cxnChg chg="mod">
          <ac:chgData name="Ordaz, Irian (LARC-E403)" userId="428f6403-933b-4443-a07e-3c65c7c2d3eb" providerId="ADAL" clId="{C3F4B8BD-A8A8-4B82-B0D3-4939DFBCB3B4}" dt="2025-09-18T15:21:52.051" v="1356" actId="478"/>
          <ac:cxnSpMkLst>
            <pc:docMk/>
            <pc:sldMk cId="930186252" sldId="2098148965"/>
            <ac:cxnSpMk id="95" creationId="{0BBE56F1-799E-4B9D-BAA1-1F376C2786A2}"/>
          </ac:cxnSpMkLst>
        </pc:cxnChg>
        <pc:cxnChg chg="mod">
          <ac:chgData name="Ordaz, Irian (LARC-E403)" userId="428f6403-933b-4443-a07e-3c65c7c2d3eb" providerId="ADAL" clId="{C3F4B8BD-A8A8-4B82-B0D3-4939DFBCB3B4}" dt="2025-09-18T15:21:52.051" v="1356" actId="478"/>
          <ac:cxnSpMkLst>
            <pc:docMk/>
            <pc:sldMk cId="930186252" sldId="2098148965"/>
            <ac:cxnSpMk id="96" creationId="{F14FC6D9-5C84-8719-FA93-196F61F50C71}"/>
          </ac:cxnSpMkLst>
        </pc:cxnChg>
        <pc:cxnChg chg="mod">
          <ac:chgData name="Ordaz, Irian (LARC-E403)" userId="428f6403-933b-4443-a07e-3c65c7c2d3eb" providerId="ADAL" clId="{C3F4B8BD-A8A8-4B82-B0D3-4939DFBCB3B4}" dt="2025-09-18T15:21:52.051" v="1356" actId="478"/>
          <ac:cxnSpMkLst>
            <pc:docMk/>
            <pc:sldMk cId="930186252" sldId="2098148965"/>
            <ac:cxnSpMk id="103" creationId="{310C86F0-C00D-FB45-B41B-3FF6C19B6B63}"/>
          </ac:cxnSpMkLst>
        </pc:cxnChg>
      </pc:sldChg>
      <pc:sldChg chg="addSp delSp modSp mod">
        <pc:chgData name="Ordaz, Irian (LARC-E403)" userId="428f6403-933b-4443-a07e-3c65c7c2d3eb" providerId="ADAL" clId="{C3F4B8BD-A8A8-4B82-B0D3-4939DFBCB3B4}" dt="2025-09-29T18:07:41.156" v="9663" actId="6549"/>
        <pc:sldMkLst>
          <pc:docMk/>
          <pc:sldMk cId="531516241" sldId="2098148967"/>
        </pc:sldMkLst>
        <pc:spChg chg="mod">
          <ac:chgData name="Ordaz, Irian (LARC-E403)" userId="428f6403-933b-4443-a07e-3c65c7c2d3eb" providerId="ADAL" clId="{C3F4B8BD-A8A8-4B82-B0D3-4939DFBCB3B4}" dt="2025-09-18T15:19:08.260" v="1331" actId="6549"/>
          <ac:spMkLst>
            <pc:docMk/>
            <pc:sldMk cId="531516241" sldId="2098148967"/>
            <ac:spMk id="2" creationId="{9421A386-2D9C-4533-9F5F-96EB773F5ADB}"/>
          </ac:spMkLst>
        </pc:spChg>
        <pc:spChg chg="mod">
          <ac:chgData name="Ordaz, Irian (LARC-E403)" userId="428f6403-933b-4443-a07e-3c65c7c2d3eb" providerId="ADAL" clId="{C3F4B8BD-A8A8-4B82-B0D3-4939DFBCB3B4}" dt="2025-09-18T15:19:29.586" v="1354" actId="20577"/>
          <ac:spMkLst>
            <pc:docMk/>
            <pc:sldMk cId="531516241" sldId="2098148967"/>
            <ac:spMk id="3" creationId="{43697CAA-2869-44C2-9AD6-AB4C36CF8B9C}"/>
          </ac:spMkLst>
        </pc:spChg>
        <pc:spChg chg="mod">
          <ac:chgData name="Ordaz, Irian (LARC-E403)" userId="428f6403-933b-4443-a07e-3c65c7c2d3eb" providerId="ADAL" clId="{C3F4B8BD-A8A8-4B82-B0D3-4939DFBCB3B4}" dt="2025-09-18T15:19:10.438" v="1332" actId="6549"/>
          <ac:spMkLst>
            <pc:docMk/>
            <pc:sldMk cId="531516241" sldId="2098148967"/>
            <ac:spMk id="4" creationId="{9421A386-2D9C-4533-9F5F-96EB773F5ADB}"/>
          </ac:spMkLst>
        </pc:spChg>
        <pc:spChg chg="del">
          <ac:chgData name="Ordaz, Irian (LARC-E403)" userId="428f6403-933b-4443-a07e-3c65c7c2d3eb" providerId="ADAL" clId="{C3F4B8BD-A8A8-4B82-B0D3-4939DFBCB3B4}" dt="2025-09-18T15:19:19.570" v="1334" actId="478"/>
          <ac:spMkLst>
            <pc:docMk/>
            <pc:sldMk cId="531516241" sldId="2098148967"/>
            <ac:spMk id="5" creationId="{91F0AAFB-8856-4F56-8583-A44D7B3CF28B}"/>
          </ac:spMkLst>
        </pc:spChg>
        <pc:spChg chg="del">
          <ac:chgData name="Ordaz, Irian (LARC-E403)" userId="428f6403-933b-4443-a07e-3c65c7c2d3eb" providerId="ADAL" clId="{C3F4B8BD-A8A8-4B82-B0D3-4939DFBCB3B4}" dt="2025-09-18T15:19:33.419" v="1355" actId="478"/>
          <ac:spMkLst>
            <pc:docMk/>
            <pc:sldMk cId="531516241" sldId="2098148967"/>
            <ac:spMk id="6" creationId="{5E0877C9-CE32-73A9-B878-BB92130EA295}"/>
          </ac:spMkLst>
        </pc:spChg>
        <pc:spChg chg="add mod">
          <ac:chgData name="Ordaz, Irian (LARC-E403)" userId="428f6403-933b-4443-a07e-3c65c7c2d3eb" providerId="ADAL" clId="{C3F4B8BD-A8A8-4B82-B0D3-4939DFBCB3B4}" dt="2025-09-18T15:19:13.022" v="1333" actId="1076"/>
          <ac:spMkLst>
            <pc:docMk/>
            <pc:sldMk cId="531516241" sldId="2098148967"/>
            <ac:spMk id="7" creationId="{692065F4-5665-98D5-B2A7-A92F381C1160}"/>
          </ac:spMkLst>
        </pc:spChg>
        <pc:spChg chg="mod">
          <ac:chgData name="Ordaz, Irian (LARC-E403)" userId="428f6403-933b-4443-a07e-3c65c7c2d3eb" providerId="ADAL" clId="{C3F4B8BD-A8A8-4B82-B0D3-4939DFBCB3B4}" dt="2025-09-29T17:12:41.273" v="9634" actId="13926"/>
          <ac:spMkLst>
            <pc:docMk/>
            <pc:sldMk cId="531516241" sldId="2098148967"/>
            <ac:spMk id="9" creationId="{9D882BA7-FD2D-96A0-3B27-836D8DD7BEC7}"/>
          </ac:spMkLst>
        </pc:spChg>
        <pc:spChg chg="mod">
          <ac:chgData name="Ordaz, Irian (LARC-E403)" userId="428f6403-933b-4443-a07e-3c65c7c2d3eb" providerId="ADAL" clId="{C3F4B8BD-A8A8-4B82-B0D3-4939DFBCB3B4}" dt="2025-09-29T18:07:38.295" v="9662" actId="6549"/>
          <ac:spMkLst>
            <pc:docMk/>
            <pc:sldMk cId="531516241" sldId="2098148967"/>
            <ac:spMk id="12" creationId="{BFC9F532-4A4F-DCC5-F496-8CF7BEEEEBF6}"/>
          </ac:spMkLst>
        </pc:spChg>
        <pc:spChg chg="mod">
          <ac:chgData name="Ordaz, Irian (LARC-E403)" userId="428f6403-933b-4443-a07e-3c65c7c2d3eb" providerId="ADAL" clId="{C3F4B8BD-A8A8-4B82-B0D3-4939DFBCB3B4}" dt="2025-09-29T18:07:41.156" v="9663" actId="6549"/>
          <ac:spMkLst>
            <pc:docMk/>
            <pc:sldMk cId="531516241" sldId="2098148967"/>
            <ac:spMk id="19" creationId="{4D7A38E2-98E2-E62F-8B3B-EC9749C1173D}"/>
          </ac:spMkLst>
        </pc:spChg>
      </pc:sldChg>
      <pc:sldChg chg="del">
        <pc:chgData name="Ordaz, Irian (LARC-E403)" userId="428f6403-933b-4443-a07e-3c65c7c2d3eb" providerId="ADAL" clId="{C3F4B8BD-A8A8-4B82-B0D3-4939DFBCB3B4}" dt="2025-09-18T13:57:14.259" v="201" actId="2696"/>
        <pc:sldMkLst>
          <pc:docMk/>
          <pc:sldMk cId="1294237681" sldId="2098148968"/>
        </pc:sldMkLst>
      </pc:sldChg>
      <pc:sldChg chg="del">
        <pc:chgData name="Ordaz, Irian (LARC-E403)" userId="428f6403-933b-4443-a07e-3c65c7c2d3eb" providerId="ADAL" clId="{C3F4B8BD-A8A8-4B82-B0D3-4939DFBCB3B4}" dt="2025-09-18T13:58:02.900" v="202" actId="2696"/>
        <pc:sldMkLst>
          <pc:docMk/>
          <pc:sldMk cId="2391183447" sldId="2098148968"/>
        </pc:sldMkLst>
      </pc:sldChg>
      <pc:sldChg chg="modSp add mod">
        <pc:chgData name="Ordaz, Irian (LARC-E403)" userId="428f6403-933b-4443-a07e-3c65c7c2d3eb" providerId="ADAL" clId="{C3F4B8BD-A8A8-4B82-B0D3-4939DFBCB3B4}" dt="2025-09-29T16:08:49.422" v="9599" actId="12"/>
        <pc:sldMkLst>
          <pc:docMk/>
          <pc:sldMk cId="2705456012" sldId="2098148968"/>
        </pc:sldMkLst>
        <pc:spChg chg="mod">
          <ac:chgData name="Ordaz, Irian (LARC-E403)" userId="428f6403-933b-4443-a07e-3c65c7c2d3eb" providerId="ADAL" clId="{C3F4B8BD-A8A8-4B82-B0D3-4939DFBCB3B4}" dt="2025-09-29T16:08:49.422" v="9599" actId="12"/>
          <ac:spMkLst>
            <pc:docMk/>
            <pc:sldMk cId="2705456012" sldId="2098148968"/>
            <ac:spMk id="2" creationId="{9421A386-2D9C-4533-9F5F-96EB773F5ADB}"/>
          </ac:spMkLst>
        </pc:spChg>
      </pc:sldChg>
      <pc:sldChg chg="del">
        <pc:chgData name="Ordaz, Irian (LARC-E403)" userId="428f6403-933b-4443-a07e-3c65c7c2d3eb" providerId="ADAL" clId="{C3F4B8BD-A8A8-4B82-B0D3-4939DFBCB3B4}" dt="2025-09-25T21:27:33.700" v="9179" actId="47"/>
        <pc:sldMkLst>
          <pc:docMk/>
          <pc:sldMk cId="2557245391" sldId="2098148972"/>
        </pc:sldMkLst>
      </pc:sldChg>
      <pc:sldChg chg="modSp del mod ord">
        <pc:chgData name="Ordaz, Irian (LARC-E403)" userId="428f6403-933b-4443-a07e-3c65c7c2d3eb" providerId="ADAL" clId="{C3F4B8BD-A8A8-4B82-B0D3-4939DFBCB3B4}" dt="2025-09-24T12:50:57.950" v="5793" actId="2696"/>
        <pc:sldMkLst>
          <pc:docMk/>
          <pc:sldMk cId="3257379663" sldId="2098148972"/>
        </pc:sldMkLst>
        <pc:spChg chg="mod">
          <ac:chgData name="Ordaz, Irian (LARC-E403)" userId="428f6403-933b-4443-a07e-3c65c7c2d3eb" providerId="ADAL" clId="{C3F4B8BD-A8A8-4B82-B0D3-4939DFBCB3B4}" dt="2025-09-18T15:12:09.317" v="1271" actId="400"/>
          <ac:spMkLst>
            <pc:docMk/>
            <pc:sldMk cId="3257379663" sldId="2098148972"/>
            <ac:spMk id="3" creationId="{43697CAA-2869-44C2-9AD6-AB4C36CF8B9C}"/>
          </ac:spMkLst>
        </pc:spChg>
      </pc:sldChg>
      <pc:sldChg chg="del">
        <pc:chgData name="Ordaz, Irian (LARC-E403)" userId="428f6403-933b-4443-a07e-3c65c7c2d3eb" providerId="ADAL" clId="{C3F4B8BD-A8A8-4B82-B0D3-4939DFBCB3B4}" dt="2025-09-25T14:38:03.117" v="8531" actId="2696"/>
        <pc:sldMkLst>
          <pc:docMk/>
          <pc:sldMk cId="560701179" sldId="2146848249"/>
        </pc:sldMkLst>
      </pc:sldChg>
      <pc:sldChg chg="addSp delSp modSp mod">
        <pc:chgData name="Ordaz, Irian (LARC-E403)" userId="428f6403-933b-4443-a07e-3c65c7c2d3eb" providerId="ADAL" clId="{C3F4B8BD-A8A8-4B82-B0D3-4939DFBCB3B4}" dt="2025-09-22T17:06:12.627" v="3451" actId="167"/>
        <pc:sldMkLst>
          <pc:docMk/>
          <pc:sldMk cId="3777627534" sldId="2146848342"/>
        </pc:sldMkLst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10" creationId="{A4214EE4-5885-3B3A-87AA-CF9C6426B3D7}"/>
          </ac:spMkLst>
        </pc:spChg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11" creationId="{664E8051-3425-0972-8771-B35D8F2AF7B8}"/>
          </ac:spMkLst>
        </pc:spChg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12" creationId="{C3D25DC3-49A9-EAB6-5C19-04FC1FBE97FE}"/>
          </ac:spMkLst>
        </pc:spChg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13" creationId="{EAF1971A-57D5-0D03-F84D-F1CC6CC83A54}"/>
          </ac:spMkLst>
        </pc:spChg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19" creationId="{E2D442F3-619B-ACB4-F53F-0102211FFBFF}"/>
          </ac:spMkLst>
        </pc:spChg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22" creationId="{E343B61B-0AE6-3C9F-CA5E-9973CE0804D0}"/>
          </ac:spMkLst>
        </pc:spChg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23" creationId="{5E6506B2-C427-23AD-DA07-C0DBE9321252}"/>
          </ac:spMkLst>
        </pc:spChg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24" creationId="{FD4BBBF9-1866-DB15-63BF-47CCEB8CF408}"/>
          </ac:spMkLst>
        </pc:spChg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26" creationId="{429A899A-54AC-F1AB-B9B4-5F0B26443FBE}"/>
          </ac:spMkLst>
        </pc:spChg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28" creationId="{0F158ABD-EA65-2F68-20C7-A1756E70435E}"/>
          </ac:spMkLst>
        </pc:spChg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32" creationId="{DE29AF8F-5BBF-4970-51AE-0CAFD689ACBE}"/>
          </ac:spMkLst>
        </pc:spChg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33" creationId="{7C5CD87D-4F71-91FA-F0DB-A94C7E7AF38D}"/>
          </ac:spMkLst>
        </pc:spChg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35" creationId="{AC763E72-A712-DCDF-07B6-7047EF2CE147}"/>
          </ac:spMkLst>
        </pc:spChg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37" creationId="{C230B649-5E41-209E-A036-C5252B04719E}"/>
          </ac:spMkLst>
        </pc:spChg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38" creationId="{85796425-922A-F48D-8A4A-BFD46751FCB2}"/>
          </ac:spMkLst>
        </pc:spChg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47" creationId="{6BFC30C7-42BA-A477-56C1-F68724F3EB44}"/>
          </ac:spMkLst>
        </pc:spChg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48" creationId="{9F08B27B-22CA-19C4-FB36-0A239264559D}"/>
          </ac:spMkLst>
        </pc:spChg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50" creationId="{622A4EF2-DDB0-F9FF-1326-1F9D5E5DC8E5}"/>
          </ac:spMkLst>
        </pc:spChg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51" creationId="{87FA2F68-A9A1-7998-0795-CFA940A8C176}"/>
          </ac:spMkLst>
        </pc:spChg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52" creationId="{E41A6A6D-58AA-C780-D4D2-53C3807CF0DA}"/>
          </ac:spMkLst>
        </pc:spChg>
        <pc:spChg chg="mod">
          <ac:chgData name="Ordaz, Irian (LARC-E403)" userId="428f6403-933b-4443-a07e-3c65c7c2d3eb" providerId="ADAL" clId="{C3F4B8BD-A8A8-4B82-B0D3-4939DFBCB3B4}" dt="2025-09-22T17:06:06.292" v="3450"/>
          <ac:spMkLst>
            <pc:docMk/>
            <pc:sldMk cId="3777627534" sldId="2146848342"/>
            <ac:spMk id="53" creationId="{2574E1EE-423E-B7F1-0F65-04D2FCEF8998}"/>
          </ac:spMkLst>
        </pc:spChg>
        <pc:grpChg chg="del">
          <ac:chgData name="Ordaz, Irian (LARC-E403)" userId="428f6403-933b-4443-a07e-3c65c7c2d3eb" providerId="ADAL" clId="{C3F4B8BD-A8A8-4B82-B0D3-4939DFBCB3B4}" dt="2025-09-22T17:06:05.316" v="3449" actId="478"/>
          <ac:grpSpMkLst>
            <pc:docMk/>
            <pc:sldMk cId="3777627534" sldId="2146848342"/>
            <ac:grpSpMk id="3" creationId="{DF1ADCE2-0667-2D10-2EC5-E5C5F4ECFD0D}"/>
          </ac:grpSpMkLst>
        </pc:grpChg>
        <pc:grpChg chg="add mod ord">
          <ac:chgData name="Ordaz, Irian (LARC-E403)" userId="428f6403-933b-4443-a07e-3c65c7c2d3eb" providerId="ADAL" clId="{C3F4B8BD-A8A8-4B82-B0D3-4939DFBCB3B4}" dt="2025-09-22T17:06:12.627" v="3451" actId="167"/>
          <ac:grpSpMkLst>
            <pc:docMk/>
            <pc:sldMk cId="3777627534" sldId="2146848342"/>
            <ac:grpSpMk id="6" creationId="{67B728B1-55D4-C5C9-F2B9-98A9301F24B4}"/>
          </ac:grpSpMkLst>
        </pc:grpChg>
        <pc:grpChg chg="add mod ord">
          <ac:chgData name="Ordaz, Irian (LARC-E403)" userId="428f6403-933b-4443-a07e-3c65c7c2d3eb" providerId="ADAL" clId="{C3F4B8BD-A8A8-4B82-B0D3-4939DFBCB3B4}" dt="2025-09-22T17:06:12.627" v="3451" actId="167"/>
          <ac:grpSpMkLst>
            <pc:docMk/>
            <pc:sldMk cId="3777627534" sldId="2146848342"/>
            <ac:grpSpMk id="14" creationId="{4D4A35E5-89B8-7DE7-C859-4F06C8F3C6E1}"/>
          </ac:grpSpMkLst>
        </pc:grpChg>
        <pc:grpChg chg="mod">
          <ac:chgData name="Ordaz, Irian (LARC-E403)" userId="428f6403-933b-4443-a07e-3c65c7c2d3eb" providerId="ADAL" clId="{C3F4B8BD-A8A8-4B82-B0D3-4939DFBCB3B4}" dt="2025-09-22T17:06:06.292" v="3450"/>
          <ac:grpSpMkLst>
            <pc:docMk/>
            <pc:sldMk cId="3777627534" sldId="2146848342"/>
            <ac:grpSpMk id="15" creationId="{0E156931-0D5F-7095-8A24-6EED2CFEE859}"/>
          </ac:grpSpMkLst>
        </pc:grpChg>
        <pc:grpChg chg="del">
          <ac:chgData name="Ordaz, Irian (LARC-E403)" userId="428f6403-933b-4443-a07e-3c65c7c2d3eb" providerId="ADAL" clId="{C3F4B8BD-A8A8-4B82-B0D3-4939DFBCB3B4}" dt="2025-09-22T17:06:05.316" v="3449" actId="478"/>
          <ac:grpSpMkLst>
            <pc:docMk/>
            <pc:sldMk cId="3777627534" sldId="2146848342"/>
            <ac:grpSpMk id="112" creationId="{8B09B608-FD06-3399-C2AA-C588823B3854}"/>
          </ac:grpSpMkLst>
        </pc:grpChg>
        <pc:graphicFrameChg chg="mod">
          <ac:chgData name="Ordaz, Irian (LARC-E403)" userId="428f6403-933b-4443-a07e-3c65c7c2d3eb" providerId="ADAL" clId="{C3F4B8BD-A8A8-4B82-B0D3-4939DFBCB3B4}" dt="2025-09-22T17:06:06.292" v="3450"/>
          <ac:graphicFrameMkLst>
            <pc:docMk/>
            <pc:sldMk cId="3777627534" sldId="2146848342"/>
            <ac:graphicFrameMk id="9" creationId="{6D1F38E9-FF60-D17D-2016-4BDAB6DF4E46}"/>
          </ac:graphicFrameMkLst>
        </pc:graphicFrameChg>
        <pc:picChg chg="mod">
          <ac:chgData name="Ordaz, Irian (LARC-E403)" userId="428f6403-933b-4443-a07e-3c65c7c2d3eb" providerId="ADAL" clId="{C3F4B8BD-A8A8-4B82-B0D3-4939DFBCB3B4}" dt="2025-09-22T17:06:06.292" v="3450"/>
          <ac:picMkLst>
            <pc:docMk/>
            <pc:sldMk cId="3777627534" sldId="2146848342"/>
            <ac:picMk id="34" creationId="{18A215E5-7D47-7FD5-4726-38A835D7A135}"/>
          </ac:picMkLst>
        </pc:pic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16" creationId="{7473DA38-C319-41CD-495E-3817F8E0C8FE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17" creationId="{DB9C3ECA-BDAF-E8BA-C4EB-A7571984D0CA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18" creationId="{AD1D15B6-75F1-68C5-3009-6ACC7D26AC33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20" creationId="{2E4CFFDB-0701-A1B5-C7C4-CBAE372E58FF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36" creationId="{76F2B639-9CB0-CFB6-66A8-FE6388255690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39" creationId="{8AEF0293-5BFD-9D76-400C-DE28AB7F44AE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40" creationId="{4A8D9A55-8BFE-1887-3569-308442DC0F02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44" creationId="{4127ACBA-1E44-9AEE-D04E-E29DB71520BC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49" creationId="{ADB198BF-2C08-E892-E138-91429E2A751E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54" creationId="{D92BC56E-9BC7-429B-6E22-EAB7FFC4BB02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56" creationId="{690D40CC-86F6-BC01-D397-A731D18DDDFD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57" creationId="{38E925D7-3745-BEC4-968A-F88604CE4EA7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58" creationId="{D7F05810-4648-404E-26F0-3F995368C438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60" creationId="{1572E115-CCCF-85E9-B462-FD76F21A58B4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61" creationId="{0CD9D667-5620-DBB6-D486-EDBDCCFFC1A7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64" creationId="{CCF954D5-2C54-4DFD-994B-74947CFEE91D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74" creationId="{2FE9A3D1-9940-6D58-E454-06D8221CB9F3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78" creationId="{1D14B231-0366-0066-8A6E-46D1CA8D0B9D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81" creationId="{A38A1597-703D-3477-096B-DF29564B2A3F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83" creationId="{5AC9A262-9504-5BC9-6184-E8DB7444CFC2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84" creationId="{66355EFB-0B6A-0ADB-E601-255F7578DB9F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85" creationId="{BD9EA419-2D4C-923D-EC71-C53F0F2D5833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88" creationId="{7CFE547E-D7E1-D0D5-48A2-84073A42243B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89" creationId="{75FB0098-CBAB-C780-ABAB-F2A6E51748CC}"/>
          </ac:cxnSpMkLst>
        </pc:cxnChg>
        <pc:cxnChg chg="mod">
          <ac:chgData name="Ordaz, Irian (LARC-E403)" userId="428f6403-933b-4443-a07e-3c65c7c2d3eb" providerId="ADAL" clId="{C3F4B8BD-A8A8-4B82-B0D3-4939DFBCB3B4}" dt="2025-09-22T17:06:06.292" v="3450"/>
          <ac:cxnSpMkLst>
            <pc:docMk/>
            <pc:sldMk cId="3777627534" sldId="2146848342"/>
            <ac:cxnSpMk id="91" creationId="{9EAAA720-865D-8D6A-0CD6-9794D97FFDDD}"/>
          </ac:cxnSpMkLst>
        </pc:cxnChg>
      </pc:sldChg>
      <pc:sldChg chg="addSp delSp modSp mod modShow">
        <pc:chgData name="Ordaz, Irian (LARC-E403)" userId="428f6403-933b-4443-a07e-3c65c7c2d3eb" providerId="ADAL" clId="{C3F4B8BD-A8A8-4B82-B0D3-4939DFBCB3B4}" dt="2025-09-25T20:45:38.330" v="9178" actId="1036"/>
        <pc:sldMkLst>
          <pc:docMk/>
          <pc:sldMk cId="83238965" sldId="2146848347"/>
        </pc:sldMkLst>
        <pc:spChg chg="mod">
          <ac:chgData name="Ordaz, Irian (LARC-E403)" userId="428f6403-933b-4443-a07e-3c65c7c2d3eb" providerId="ADAL" clId="{C3F4B8BD-A8A8-4B82-B0D3-4939DFBCB3B4}" dt="2025-09-18T13:07:00.195" v="118" actId="20577"/>
          <ac:spMkLst>
            <pc:docMk/>
            <pc:sldMk cId="83238965" sldId="2146848347"/>
            <ac:spMk id="3" creationId="{A0F0AD0D-856C-4076-B81D-FEDCA8ACFFE7}"/>
          </ac:spMkLst>
        </pc:spChg>
        <pc:spChg chg="mod">
          <ac:chgData name="Ordaz, Irian (LARC-E403)" userId="428f6403-933b-4443-a07e-3c65c7c2d3eb" providerId="ADAL" clId="{C3F4B8BD-A8A8-4B82-B0D3-4939DFBCB3B4}" dt="2025-09-25T20:45:38.330" v="9178" actId="1036"/>
          <ac:spMkLst>
            <pc:docMk/>
            <pc:sldMk cId="83238965" sldId="2146848347"/>
            <ac:spMk id="4" creationId="{3E25B884-EA11-9898-2F1C-C415B2DE18DA}"/>
          </ac:spMkLst>
        </pc:spChg>
        <pc:spChg chg="mod">
          <ac:chgData name="Ordaz, Irian (LARC-E403)" userId="428f6403-933b-4443-a07e-3c65c7c2d3eb" providerId="ADAL" clId="{C3F4B8BD-A8A8-4B82-B0D3-4939DFBCB3B4}" dt="2025-09-18T13:10:41.981" v="143" actId="1076"/>
          <ac:spMkLst>
            <pc:docMk/>
            <pc:sldMk cId="83238965" sldId="2146848347"/>
            <ac:spMk id="7" creationId="{1EBE3414-60CC-BD2F-5B43-94B537FD92CC}"/>
          </ac:spMkLst>
        </pc:spChg>
        <pc:spChg chg="del mod">
          <ac:chgData name="Ordaz, Irian (LARC-E403)" userId="428f6403-933b-4443-a07e-3c65c7c2d3eb" providerId="ADAL" clId="{C3F4B8BD-A8A8-4B82-B0D3-4939DFBCB3B4}" dt="2025-09-18T13:10:44.129" v="144" actId="478"/>
          <ac:spMkLst>
            <pc:docMk/>
            <pc:sldMk cId="83238965" sldId="2146848347"/>
            <ac:spMk id="11" creationId="{FFCC53F8-7673-BB86-4EE2-4583B8C40F05}"/>
          </ac:spMkLst>
        </pc:spChg>
        <pc:spChg chg="mod">
          <ac:chgData name="Ordaz, Irian (LARC-E403)" userId="428f6403-933b-4443-a07e-3c65c7c2d3eb" providerId="ADAL" clId="{C3F4B8BD-A8A8-4B82-B0D3-4939DFBCB3B4}" dt="2025-09-18T13:10:56.716" v="148" actId="20577"/>
          <ac:spMkLst>
            <pc:docMk/>
            <pc:sldMk cId="83238965" sldId="2146848347"/>
            <ac:spMk id="22" creationId="{E7029DD3-6A80-49DC-879E-8F4C7630CD96}"/>
          </ac:spMkLst>
        </pc:spChg>
        <pc:spChg chg="mod">
          <ac:chgData name="Ordaz, Irian (LARC-E403)" userId="428f6403-933b-4443-a07e-3c65c7c2d3eb" providerId="ADAL" clId="{C3F4B8BD-A8A8-4B82-B0D3-4939DFBCB3B4}" dt="2025-09-25T20:18:22.157" v="9080" actId="20577"/>
          <ac:spMkLst>
            <pc:docMk/>
            <pc:sldMk cId="83238965" sldId="2146848347"/>
            <ac:spMk id="27" creationId="{B532D02C-019F-4C7C-A296-0104AE4832B0}"/>
          </ac:spMkLst>
        </pc:spChg>
        <pc:grpChg chg="mod">
          <ac:chgData name="Ordaz, Irian (LARC-E403)" userId="428f6403-933b-4443-a07e-3c65c7c2d3eb" providerId="ADAL" clId="{C3F4B8BD-A8A8-4B82-B0D3-4939DFBCB3B4}" dt="2025-09-25T20:43:05.533" v="9146" actId="1076"/>
          <ac:grpSpMkLst>
            <pc:docMk/>
            <pc:sldMk cId="83238965" sldId="2146848347"/>
            <ac:grpSpMk id="2" creationId="{C1E96B49-F7B2-4B38-BEAB-6614758C43B2}"/>
          </ac:grpSpMkLst>
        </pc:grpChg>
        <pc:picChg chg="add mod">
          <ac:chgData name="Ordaz, Irian (LARC-E403)" userId="428f6403-933b-4443-a07e-3c65c7c2d3eb" providerId="ADAL" clId="{C3F4B8BD-A8A8-4B82-B0D3-4939DFBCB3B4}" dt="2025-09-25T20:45:38.330" v="9178" actId="1036"/>
          <ac:picMkLst>
            <pc:docMk/>
            <pc:sldMk cId="83238965" sldId="2146848347"/>
            <ac:picMk id="6" creationId="{0259BACB-0636-BA1C-F4E5-02F91C23DF83}"/>
          </ac:picMkLst>
        </pc:picChg>
        <pc:picChg chg="add mod">
          <ac:chgData name="Ordaz, Irian (LARC-E403)" userId="428f6403-933b-4443-a07e-3c65c7c2d3eb" providerId="ADAL" clId="{C3F4B8BD-A8A8-4B82-B0D3-4939DFBCB3B4}" dt="2025-09-25T20:45:38.330" v="9178" actId="1036"/>
          <ac:picMkLst>
            <pc:docMk/>
            <pc:sldMk cId="83238965" sldId="2146848347"/>
            <ac:picMk id="10" creationId="{3BB041B2-B4A8-3131-CB6F-22B5E1A90DB7}"/>
          </ac:picMkLst>
        </pc:picChg>
        <pc:picChg chg="add mod">
          <ac:chgData name="Ordaz, Irian (LARC-E403)" userId="428f6403-933b-4443-a07e-3c65c7c2d3eb" providerId="ADAL" clId="{C3F4B8BD-A8A8-4B82-B0D3-4939DFBCB3B4}" dt="2025-09-25T20:45:38.330" v="9178" actId="1036"/>
          <ac:picMkLst>
            <pc:docMk/>
            <pc:sldMk cId="83238965" sldId="2146848347"/>
            <ac:picMk id="12" creationId="{FD94B793-CBA6-BCB7-E78E-B1AEF9BA82FA}"/>
          </ac:picMkLst>
        </pc:picChg>
      </pc:sldChg>
      <pc:sldChg chg="modSp mod ord">
        <pc:chgData name="Ordaz, Irian (LARC-E403)" userId="428f6403-933b-4443-a07e-3c65c7c2d3eb" providerId="ADAL" clId="{C3F4B8BD-A8A8-4B82-B0D3-4939DFBCB3B4}" dt="2025-09-29T16:11:18.287" v="9605" actId="20577"/>
        <pc:sldMkLst>
          <pc:docMk/>
          <pc:sldMk cId="2390018296" sldId="2146848348"/>
        </pc:sldMkLst>
        <pc:spChg chg="mod">
          <ac:chgData name="Ordaz, Irian (LARC-E403)" userId="428f6403-933b-4443-a07e-3c65c7c2d3eb" providerId="ADAL" clId="{C3F4B8BD-A8A8-4B82-B0D3-4939DFBCB3B4}" dt="2025-09-29T16:11:18.287" v="9605" actId="20577"/>
          <ac:spMkLst>
            <pc:docMk/>
            <pc:sldMk cId="2390018296" sldId="2146848348"/>
            <ac:spMk id="57" creationId="{FEE3490A-15B4-76A0-8E6F-2CE4EAE390E0}"/>
          </ac:spMkLst>
        </pc:spChg>
      </pc:sldChg>
      <pc:sldChg chg="modSp mod">
        <pc:chgData name="Ordaz, Irian (LARC-E403)" userId="428f6403-933b-4443-a07e-3c65c7c2d3eb" providerId="ADAL" clId="{C3F4B8BD-A8A8-4B82-B0D3-4939DFBCB3B4}" dt="2025-09-18T13:53:06.625" v="186" actId="14734"/>
        <pc:sldMkLst>
          <pc:docMk/>
          <pc:sldMk cId="568095346" sldId="2146848360"/>
        </pc:sldMkLst>
        <pc:spChg chg="mod">
          <ac:chgData name="Ordaz, Irian (LARC-E403)" userId="428f6403-933b-4443-a07e-3c65c7c2d3eb" providerId="ADAL" clId="{C3F4B8BD-A8A8-4B82-B0D3-4939DFBCB3B4}" dt="2025-09-18T13:52:13.205" v="172" actId="20577"/>
          <ac:spMkLst>
            <pc:docMk/>
            <pc:sldMk cId="568095346" sldId="2146848360"/>
            <ac:spMk id="3" creationId="{BF0CA40A-2F0A-76F5-8A5C-639CA535BDC9}"/>
          </ac:spMkLst>
        </pc:spChg>
        <pc:graphicFrameChg chg="mod modGraphic">
          <ac:chgData name="Ordaz, Irian (LARC-E403)" userId="428f6403-933b-4443-a07e-3c65c7c2d3eb" providerId="ADAL" clId="{C3F4B8BD-A8A8-4B82-B0D3-4939DFBCB3B4}" dt="2025-09-18T13:53:06.625" v="186" actId="14734"/>
          <ac:graphicFrameMkLst>
            <pc:docMk/>
            <pc:sldMk cId="568095346" sldId="2146848360"/>
            <ac:graphicFrameMk id="5" creationId="{FEF7E9F2-7833-1A00-FDEF-3455FA009B53}"/>
          </ac:graphicFrameMkLst>
        </pc:graphicFrameChg>
      </pc:sldChg>
      <pc:sldChg chg="addSp delSp modSp mod">
        <pc:chgData name="Ordaz, Irian (LARC-E403)" userId="428f6403-933b-4443-a07e-3c65c7c2d3eb" providerId="ADAL" clId="{C3F4B8BD-A8A8-4B82-B0D3-4939DFBCB3B4}" dt="2025-09-29T18:53:25.684" v="9715" actId="1036"/>
        <pc:sldMkLst>
          <pc:docMk/>
          <pc:sldMk cId="1180294684" sldId="2146848364"/>
        </pc:sldMkLst>
        <pc:spChg chg="mod">
          <ac:chgData name="Ordaz, Irian (LARC-E403)" userId="428f6403-933b-4443-a07e-3c65c7c2d3eb" providerId="ADAL" clId="{C3F4B8BD-A8A8-4B82-B0D3-4939DFBCB3B4}" dt="2025-09-29T18:53:25.684" v="9715" actId="1036"/>
          <ac:spMkLst>
            <pc:docMk/>
            <pc:sldMk cId="1180294684" sldId="2146848364"/>
            <ac:spMk id="6" creationId="{1C39CE8E-E463-6F27-7E26-B9F032D3F41E}"/>
          </ac:spMkLst>
        </pc:spChg>
        <pc:spChg chg="mod">
          <ac:chgData name="Ordaz, Irian (LARC-E403)" userId="428f6403-933b-4443-a07e-3c65c7c2d3eb" providerId="ADAL" clId="{C3F4B8BD-A8A8-4B82-B0D3-4939DFBCB3B4}" dt="2025-09-29T18:53:25.684" v="9715" actId="1036"/>
          <ac:spMkLst>
            <pc:docMk/>
            <pc:sldMk cId="1180294684" sldId="2146848364"/>
            <ac:spMk id="8" creationId="{695E0F50-ED05-BC62-7728-58195CE2BC03}"/>
          </ac:spMkLst>
        </pc:spChg>
        <pc:spChg chg="mod">
          <ac:chgData name="Ordaz, Irian (LARC-E403)" userId="428f6403-933b-4443-a07e-3c65c7c2d3eb" providerId="ADAL" clId="{C3F4B8BD-A8A8-4B82-B0D3-4939DFBCB3B4}" dt="2025-09-29T18:53:25.684" v="9715" actId="1036"/>
          <ac:spMkLst>
            <pc:docMk/>
            <pc:sldMk cId="1180294684" sldId="2146848364"/>
            <ac:spMk id="10" creationId="{CA99699B-80E3-5ACB-9CA1-76D06B50938C}"/>
          </ac:spMkLst>
        </pc:spChg>
        <pc:spChg chg="mod">
          <ac:chgData name="Ordaz, Irian (LARC-E403)" userId="428f6403-933b-4443-a07e-3c65c7c2d3eb" providerId="ADAL" clId="{C3F4B8BD-A8A8-4B82-B0D3-4939DFBCB3B4}" dt="2025-09-29T18:53:25.684" v="9715" actId="1036"/>
          <ac:spMkLst>
            <pc:docMk/>
            <pc:sldMk cId="1180294684" sldId="2146848364"/>
            <ac:spMk id="13" creationId="{C9AFB0D3-423E-FACA-8802-44D6E182EE50}"/>
          </ac:spMkLst>
        </pc:spChg>
        <pc:spChg chg="mod">
          <ac:chgData name="Ordaz, Irian (LARC-E403)" userId="428f6403-933b-4443-a07e-3c65c7c2d3eb" providerId="ADAL" clId="{C3F4B8BD-A8A8-4B82-B0D3-4939DFBCB3B4}" dt="2025-09-29T18:53:25.684" v="9715" actId="1036"/>
          <ac:spMkLst>
            <pc:docMk/>
            <pc:sldMk cId="1180294684" sldId="2146848364"/>
            <ac:spMk id="14" creationId="{EBF8BB7E-BB68-1549-BDCB-AD4C3985DB43}"/>
          </ac:spMkLst>
        </pc:spChg>
        <pc:spChg chg="add del">
          <ac:chgData name="Ordaz, Irian (LARC-E403)" userId="428f6403-933b-4443-a07e-3c65c7c2d3eb" providerId="ADAL" clId="{C3F4B8BD-A8A8-4B82-B0D3-4939DFBCB3B4}" dt="2025-09-29T18:53:20.669" v="9695" actId="478"/>
          <ac:spMkLst>
            <pc:docMk/>
            <pc:sldMk cId="1180294684" sldId="2146848364"/>
            <ac:spMk id="52" creationId="{433D17C8-8478-F11E-0207-D04E8AFD064C}"/>
          </ac:spMkLst>
        </pc:spChg>
        <pc:spChg chg="mod">
          <ac:chgData name="Ordaz, Irian (LARC-E403)" userId="428f6403-933b-4443-a07e-3c65c7c2d3eb" providerId="ADAL" clId="{C3F4B8BD-A8A8-4B82-B0D3-4939DFBCB3B4}" dt="2025-09-29T18:53:25.684" v="9715" actId="1036"/>
          <ac:spMkLst>
            <pc:docMk/>
            <pc:sldMk cId="1180294684" sldId="2146848364"/>
            <ac:spMk id="57" creationId="{ECA4D82E-A928-1980-87A5-72C0F20C98C0}"/>
          </ac:spMkLst>
        </pc:spChg>
        <pc:spChg chg="mod">
          <ac:chgData name="Ordaz, Irian (LARC-E403)" userId="428f6403-933b-4443-a07e-3c65c7c2d3eb" providerId="ADAL" clId="{C3F4B8BD-A8A8-4B82-B0D3-4939DFBCB3B4}" dt="2025-09-29T18:53:25.684" v="9715" actId="1036"/>
          <ac:spMkLst>
            <pc:docMk/>
            <pc:sldMk cId="1180294684" sldId="2146848364"/>
            <ac:spMk id="59" creationId="{F565CA7F-0B40-A2A1-0990-5F8A76795D6E}"/>
          </ac:spMkLst>
        </pc:spChg>
        <pc:spChg chg="mod">
          <ac:chgData name="Ordaz, Irian (LARC-E403)" userId="428f6403-933b-4443-a07e-3c65c7c2d3eb" providerId="ADAL" clId="{C3F4B8BD-A8A8-4B82-B0D3-4939DFBCB3B4}" dt="2025-09-29T18:53:25.684" v="9715" actId="1036"/>
          <ac:spMkLst>
            <pc:docMk/>
            <pc:sldMk cId="1180294684" sldId="2146848364"/>
            <ac:spMk id="42035" creationId="{8CCBE1FE-5EAD-64CB-9D74-A5EE0452F0DF}"/>
          </ac:spMkLst>
        </pc:spChg>
        <pc:grpChg chg="mod">
          <ac:chgData name="Ordaz, Irian (LARC-E403)" userId="428f6403-933b-4443-a07e-3c65c7c2d3eb" providerId="ADAL" clId="{C3F4B8BD-A8A8-4B82-B0D3-4939DFBCB3B4}" dt="2025-09-29T18:53:25.684" v="9715" actId="1036"/>
          <ac:grpSpMkLst>
            <pc:docMk/>
            <pc:sldMk cId="1180294684" sldId="2146848364"/>
            <ac:grpSpMk id="3" creationId="{1FE87708-269C-1B49-8B09-EEC9308848A8}"/>
          </ac:grpSpMkLst>
        </pc:grpChg>
        <pc:grpChg chg="mod">
          <ac:chgData name="Ordaz, Irian (LARC-E403)" userId="428f6403-933b-4443-a07e-3c65c7c2d3eb" providerId="ADAL" clId="{C3F4B8BD-A8A8-4B82-B0D3-4939DFBCB3B4}" dt="2025-09-29T18:53:25.684" v="9715" actId="1036"/>
          <ac:grpSpMkLst>
            <pc:docMk/>
            <pc:sldMk cId="1180294684" sldId="2146848364"/>
            <ac:grpSpMk id="4" creationId="{EBFAF631-8BC7-761D-2BFC-3393C25C35EF}"/>
          </ac:grpSpMkLst>
        </pc:grpChg>
        <pc:grpChg chg="mod">
          <ac:chgData name="Ordaz, Irian (LARC-E403)" userId="428f6403-933b-4443-a07e-3c65c7c2d3eb" providerId="ADAL" clId="{C3F4B8BD-A8A8-4B82-B0D3-4939DFBCB3B4}" dt="2025-09-29T18:53:25.684" v="9715" actId="1036"/>
          <ac:grpSpMkLst>
            <pc:docMk/>
            <pc:sldMk cId="1180294684" sldId="2146848364"/>
            <ac:grpSpMk id="9" creationId="{21613E83-67FA-28ED-40C0-3DE33AD8613C}"/>
          </ac:grpSpMkLst>
        </pc:grpChg>
        <pc:grpChg chg="mod">
          <ac:chgData name="Ordaz, Irian (LARC-E403)" userId="428f6403-933b-4443-a07e-3c65c7c2d3eb" providerId="ADAL" clId="{C3F4B8BD-A8A8-4B82-B0D3-4939DFBCB3B4}" dt="2025-09-29T18:53:25.684" v="9715" actId="1036"/>
          <ac:grpSpMkLst>
            <pc:docMk/>
            <pc:sldMk cId="1180294684" sldId="2146848364"/>
            <ac:grpSpMk id="22" creationId="{EA265095-95B9-7012-54C6-FF3C87184D33}"/>
          </ac:grpSpMkLst>
        </pc:grpChg>
        <pc:grpChg chg="mod">
          <ac:chgData name="Ordaz, Irian (LARC-E403)" userId="428f6403-933b-4443-a07e-3c65c7c2d3eb" providerId="ADAL" clId="{C3F4B8BD-A8A8-4B82-B0D3-4939DFBCB3B4}" dt="2025-09-29T18:53:25.684" v="9715" actId="1036"/>
          <ac:grpSpMkLst>
            <pc:docMk/>
            <pc:sldMk cId="1180294684" sldId="2146848364"/>
            <ac:grpSpMk id="25" creationId="{E1A248E4-6612-ABA9-6293-244EFBB849D7}"/>
          </ac:grpSpMkLst>
        </pc:grpChg>
        <pc:grpChg chg="mod">
          <ac:chgData name="Ordaz, Irian (LARC-E403)" userId="428f6403-933b-4443-a07e-3c65c7c2d3eb" providerId="ADAL" clId="{C3F4B8BD-A8A8-4B82-B0D3-4939DFBCB3B4}" dt="2025-09-29T18:53:25.684" v="9715" actId="1036"/>
          <ac:grpSpMkLst>
            <pc:docMk/>
            <pc:sldMk cId="1180294684" sldId="2146848364"/>
            <ac:grpSpMk id="28" creationId="{EBAC69CB-CB22-2B31-3824-F720111A4E4B}"/>
          </ac:grpSpMkLst>
        </pc:grpChg>
        <pc:grpChg chg="mod">
          <ac:chgData name="Ordaz, Irian (LARC-E403)" userId="428f6403-933b-4443-a07e-3c65c7c2d3eb" providerId="ADAL" clId="{C3F4B8BD-A8A8-4B82-B0D3-4939DFBCB3B4}" dt="2025-09-29T18:53:25.684" v="9715" actId="1036"/>
          <ac:grpSpMkLst>
            <pc:docMk/>
            <pc:sldMk cId="1180294684" sldId="2146848364"/>
            <ac:grpSpMk id="31" creationId="{00489AC8-0059-BEB5-52EA-DE730F96B668}"/>
          </ac:grpSpMkLst>
        </pc:grpChg>
        <pc:grpChg chg="mod">
          <ac:chgData name="Ordaz, Irian (LARC-E403)" userId="428f6403-933b-4443-a07e-3c65c7c2d3eb" providerId="ADAL" clId="{C3F4B8BD-A8A8-4B82-B0D3-4939DFBCB3B4}" dt="2025-09-29T18:53:25.684" v="9715" actId="1036"/>
          <ac:grpSpMkLst>
            <pc:docMk/>
            <pc:sldMk cId="1180294684" sldId="2146848364"/>
            <ac:grpSpMk id="35" creationId="{83DDE2E3-83AC-8407-8AFB-3AEC27A83F7E}"/>
          </ac:grpSpMkLst>
        </pc:grpChg>
        <pc:grpChg chg="mod">
          <ac:chgData name="Ordaz, Irian (LARC-E403)" userId="428f6403-933b-4443-a07e-3c65c7c2d3eb" providerId="ADAL" clId="{C3F4B8BD-A8A8-4B82-B0D3-4939DFBCB3B4}" dt="2025-09-29T18:53:25.684" v="9715" actId="1036"/>
          <ac:grpSpMkLst>
            <pc:docMk/>
            <pc:sldMk cId="1180294684" sldId="2146848364"/>
            <ac:grpSpMk id="37" creationId="{7592F254-DAB8-382B-528E-5C68FF927FB8}"/>
          </ac:grpSpMkLst>
        </pc:grpChg>
        <pc:grpChg chg="mod">
          <ac:chgData name="Ordaz, Irian (LARC-E403)" userId="428f6403-933b-4443-a07e-3c65c7c2d3eb" providerId="ADAL" clId="{C3F4B8BD-A8A8-4B82-B0D3-4939DFBCB3B4}" dt="2025-09-29T18:53:25.684" v="9715" actId="1036"/>
          <ac:grpSpMkLst>
            <pc:docMk/>
            <pc:sldMk cId="1180294684" sldId="2146848364"/>
            <ac:grpSpMk id="43" creationId="{3B20C7A6-E3CD-13AD-5C6F-6004CE3C1FEA}"/>
          </ac:grpSpMkLst>
        </pc:grpChg>
        <pc:grpChg chg="mod">
          <ac:chgData name="Ordaz, Irian (LARC-E403)" userId="428f6403-933b-4443-a07e-3c65c7c2d3eb" providerId="ADAL" clId="{C3F4B8BD-A8A8-4B82-B0D3-4939DFBCB3B4}" dt="2025-09-29T18:53:25.684" v="9715" actId="1036"/>
          <ac:grpSpMkLst>
            <pc:docMk/>
            <pc:sldMk cId="1180294684" sldId="2146848364"/>
            <ac:grpSpMk id="44" creationId="{B56F0CE1-391A-7D5F-3248-0BCEE89E4535}"/>
          </ac:grpSpMkLst>
        </pc:grpChg>
        <pc:grpChg chg="mod">
          <ac:chgData name="Ordaz, Irian (LARC-E403)" userId="428f6403-933b-4443-a07e-3c65c7c2d3eb" providerId="ADAL" clId="{C3F4B8BD-A8A8-4B82-B0D3-4939DFBCB3B4}" dt="2025-09-29T18:53:25.684" v="9715" actId="1036"/>
          <ac:grpSpMkLst>
            <pc:docMk/>
            <pc:sldMk cId="1180294684" sldId="2146848364"/>
            <ac:grpSpMk id="45" creationId="{4D4852EA-BF3E-B158-816F-C3CA0A958D0B}"/>
          </ac:grpSpMkLst>
        </pc:grpChg>
        <pc:grpChg chg="mod">
          <ac:chgData name="Ordaz, Irian (LARC-E403)" userId="428f6403-933b-4443-a07e-3c65c7c2d3eb" providerId="ADAL" clId="{C3F4B8BD-A8A8-4B82-B0D3-4939DFBCB3B4}" dt="2025-09-29T18:53:25.684" v="9715" actId="1036"/>
          <ac:grpSpMkLst>
            <pc:docMk/>
            <pc:sldMk cId="1180294684" sldId="2146848364"/>
            <ac:grpSpMk id="46" creationId="{0B674DEC-5076-FAEA-FA9F-97CC898DBCA6}"/>
          </ac:grpSpMkLst>
        </pc:grpChg>
        <pc:grpChg chg="mod">
          <ac:chgData name="Ordaz, Irian (LARC-E403)" userId="428f6403-933b-4443-a07e-3c65c7c2d3eb" providerId="ADAL" clId="{C3F4B8BD-A8A8-4B82-B0D3-4939DFBCB3B4}" dt="2025-09-29T18:53:25.684" v="9715" actId="1036"/>
          <ac:grpSpMkLst>
            <pc:docMk/>
            <pc:sldMk cId="1180294684" sldId="2146848364"/>
            <ac:grpSpMk id="47" creationId="{E524DC74-3441-DE44-D420-92DFCB997EA6}"/>
          </ac:grpSpMkLst>
        </pc:grpChg>
        <pc:grpChg chg="mod">
          <ac:chgData name="Ordaz, Irian (LARC-E403)" userId="428f6403-933b-4443-a07e-3c65c7c2d3eb" providerId="ADAL" clId="{C3F4B8BD-A8A8-4B82-B0D3-4939DFBCB3B4}" dt="2025-09-29T18:53:25.684" v="9715" actId="1036"/>
          <ac:grpSpMkLst>
            <pc:docMk/>
            <pc:sldMk cId="1180294684" sldId="2146848364"/>
            <ac:grpSpMk id="48" creationId="{B2EBC7A6-8708-0979-B143-096727CF26FA}"/>
          </ac:grpSpMkLst>
        </pc:grpChg>
        <pc:grpChg chg="mod">
          <ac:chgData name="Ordaz, Irian (LARC-E403)" userId="428f6403-933b-4443-a07e-3c65c7c2d3eb" providerId="ADAL" clId="{C3F4B8BD-A8A8-4B82-B0D3-4939DFBCB3B4}" dt="2025-09-29T18:53:25.684" v="9715" actId="1036"/>
          <ac:grpSpMkLst>
            <pc:docMk/>
            <pc:sldMk cId="1180294684" sldId="2146848364"/>
            <ac:grpSpMk id="49" creationId="{930B50DD-3484-04E7-D1CE-CE9EAFD3599A}"/>
          </ac:grpSpMkLst>
        </pc:grpChg>
        <pc:grpChg chg="mod">
          <ac:chgData name="Ordaz, Irian (LARC-E403)" userId="428f6403-933b-4443-a07e-3c65c7c2d3eb" providerId="ADAL" clId="{C3F4B8BD-A8A8-4B82-B0D3-4939DFBCB3B4}" dt="2025-09-29T18:53:25.684" v="9715" actId="1036"/>
          <ac:grpSpMkLst>
            <pc:docMk/>
            <pc:sldMk cId="1180294684" sldId="2146848364"/>
            <ac:grpSpMk id="50" creationId="{A0AFF401-148B-B54F-5E3C-46B6D382BD20}"/>
          </ac:grpSpMkLst>
        </pc:grpChg>
        <pc:graphicFrameChg chg="mod">
          <ac:chgData name="Ordaz, Irian (LARC-E403)" userId="428f6403-933b-4443-a07e-3c65c7c2d3eb" providerId="ADAL" clId="{C3F4B8BD-A8A8-4B82-B0D3-4939DFBCB3B4}" dt="2025-09-29T18:53:25.684" v="9715" actId="1036"/>
          <ac:graphicFrameMkLst>
            <pc:docMk/>
            <pc:sldMk cId="1180294684" sldId="2146848364"/>
            <ac:graphicFrameMk id="7" creationId="{E69F4BA1-D442-56F1-B371-59A75DAE3121}"/>
          </ac:graphicFrameMkLst>
        </pc:graphicFrameChg>
        <pc:cxnChg chg="mod">
          <ac:chgData name="Ordaz, Irian (LARC-E403)" userId="428f6403-933b-4443-a07e-3c65c7c2d3eb" providerId="ADAL" clId="{C3F4B8BD-A8A8-4B82-B0D3-4939DFBCB3B4}" dt="2025-09-29T18:53:25.684" v="9715" actId="1036"/>
          <ac:cxnSpMkLst>
            <pc:docMk/>
            <pc:sldMk cId="1180294684" sldId="2146848364"/>
            <ac:cxnSpMk id="60" creationId="{285190EC-C3FE-00C5-5618-9FA298640677}"/>
          </ac:cxnSpMkLst>
        </pc:cxnChg>
        <pc:cxnChg chg="mod">
          <ac:chgData name="Ordaz, Irian (LARC-E403)" userId="428f6403-933b-4443-a07e-3c65c7c2d3eb" providerId="ADAL" clId="{C3F4B8BD-A8A8-4B82-B0D3-4939DFBCB3B4}" dt="2025-09-29T18:53:25.684" v="9715" actId="1036"/>
          <ac:cxnSpMkLst>
            <pc:docMk/>
            <pc:sldMk cId="1180294684" sldId="2146848364"/>
            <ac:cxnSpMk id="42037" creationId="{A800C140-EDBA-EBE0-762C-47804833BCCB}"/>
          </ac:cxnSpMkLst>
        </pc:cxnChg>
      </pc:sldChg>
      <pc:sldChg chg="delSp modSp mod">
        <pc:chgData name="Ordaz, Irian (LARC-E403)" userId="428f6403-933b-4443-a07e-3c65c7c2d3eb" providerId="ADAL" clId="{C3F4B8BD-A8A8-4B82-B0D3-4939DFBCB3B4}" dt="2025-09-23T14:29:14.345" v="4611" actId="14100"/>
        <pc:sldMkLst>
          <pc:docMk/>
          <pc:sldMk cId="1838265155" sldId="2146848374"/>
        </pc:sldMkLst>
        <pc:spChg chg="del">
          <ac:chgData name="Ordaz, Irian (LARC-E403)" userId="428f6403-933b-4443-a07e-3c65c7c2d3eb" providerId="ADAL" clId="{C3F4B8BD-A8A8-4B82-B0D3-4939DFBCB3B4}" dt="2025-09-18T15:44:44.906" v="1446" actId="478"/>
          <ac:spMkLst>
            <pc:docMk/>
            <pc:sldMk cId="1838265155" sldId="2146848374"/>
            <ac:spMk id="2" creationId="{0916E88E-9113-0E21-4CEB-BEB757F5542F}"/>
          </ac:spMkLst>
        </pc:spChg>
        <pc:spChg chg="mod">
          <ac:chgData name="Ordaz, Irian (LARC-E403)" userId="428f6403-933b-4443-a07e-3c65c7c2d3eb" providerId="ADAL" clId="{C3F4B8BD-A8A8-4B82-B0D3-4939DFBCB3B4}" dt="2025-09-18T15:47:25.752" v="1472" actId="20577"/>
          <ac:spMkLst>
            <pc:docMk/>
            <pc:sldMk cId="1838265155" sldId="2146848374"/>
            <ac:spMk id="3" creationId="{430B969D-0687-ABBE-3A5E-A1C889F182CC}"/>
          </ac:spMkLst>
        </pc:spChg>
        <pc:spChg chg="del">
          <ac:chgData name="Ordaz, Irian (LARC-E403)" userId="428f6403-933b-4443-a07e-3c65c7c2d3eb" providerId="ADAL" clId="{C3F4B8BD-A8A8-4B82-B0D3-4939DFBCB3B4}" dt="2025-09-18T15:47:19.542" v="1468" actId="478"/>
          <ac:spMkLst>
            <pc:docMk/>
            <pc:sldMk cId="1838265155" sldId="2146848374"/>
            <ac:spMk id="10" creationId="{A632D72E-BF9B-BAC1-935E-23F87FD71172}"/>
          </ac:spMkLst>
        </pc:spChg>
        <pc:spChg chg="mod">
          <ac:chgData name="Ordaz, Irian (LARC-E403)" userId="428f6403-933b-4443-a07e-3c65c7c2d3eb" providerId="ADAL" clId="{C3F4B8BD-A8A8-4B82-B0D3-4939DFBCB3B4}" dt="2025-09-23T14:29:14.345" v="4611" actId="14100"/>
          <ac:spMkLst>
            <pc:docMk/>
            <pc:sldMk cId="1838265155" sldId="2146848374"/>
            <ac:spMk id="11" creationId="{AE530FE2-BC5D-790A-3089-DF7E2E3B5571}"/>
          </ac:spMkLst>
        </pc:spChg>
        <pc:spChg chg="del">
          <ac:chgData name="Ordaz, Irian (LARC-E403)" userId="428f6403-933b-4443-a07e-3c65c7c2d3eb" providerId="ADAL" clId="{C3F4B8BD-A8A8-4B82-B0D3-4939DFBCB3B4}" dt="2025-09-18T15:47:19.542" v="1468" actId="478"/>
          <ac:spMkLst>
            <pc:docMk/>
            <pc:sldMk cId="1838265155" sldId="2146848374"/>
            <ac:spMk id="35" creationId="{D5F07109-EDF2-3296-5BD4-0E82308DE4B1}"/>
          </ac:spMkLst>
        </pc:spChg>
        <pc:spChg chg="del">
          <ac:chgData name="Ordaz, Irian (LARC-E403)" userId="428f6403-933b-4443-a07e-3c65c7c2d3eb" providerId="ADAL" clId="{C3F4B8BD-A8A8-4B82-B0D3-4939DFBCB3B4}" dt="2025-09-18T15:47:19.542" v="1468" actId="478"/>
          <ac:spMkLst>
            <pc:docMk/>
            <pc:sldMk cId="1838265155" sldId="2146848374"/>
            <ac:spMk id="48" creationId="{1D1168A0-DA6B-9636-E730-E5204DB35464}"/>
          </ac:spMkLst>
        </pc:spChg>
        <pc:grpChg chg="del">
          <ac:chgData name="Ordaz, Irian (LARC-E403)" userId="428f6403-933b-4443-a07e-3c65c7c2d3eb" providerId="ADAL" clId="{C3F4B8BD-A8A8-4B82-B0D3-4939DFBCB3B4}" dt="2025-09-18T15:47:19.542" v="1468" actId="478"/>
          <ac:grpSpMkLst>
            <pc:docMk/>
            <pc:sldMk cId="1838265155" sldId="2146848374"/>
            <ac:grpSpMk id="87" creationId="{D9AFDC0C-443A-C3B6-33E8-8EDC4C48C858}"/>
          </ac:grpSpMkLst>
        </pc:grpChg>
        <pc:grpChg chg="del">
          <ac:chgData name="Ordaz, Irian (LARC-E403)" userId="428f6403-933b-4443-a07e-3c65c7c2d3eb" providerId="ADAL" clId="{C3F4B8BD-A8A8-4B82-B0D3-4939DFBCB3B4}" dt="2025-09-18T15:47:19.542" v="1468" actId="478"/>
          <ac:grpSpMkLst>
            <pc:docMk/>
            <pc:sldMk cId="1838265155" sldId="2146848374"/>
            <ac:grpSpMk id="88" creationId="{C8E7C035-FA5D-16E5-DA17-AD9F08E6CF59}"/>
          </ac:grpSpMkLst>
        </pc:grpChg>
        <pc:grpChg chg="del">
          <ac:chgData name="Ordaz, Irian (LARC-E403)" userId="428f6403-933b-4443-a07e-3c65c7c2d3eb" providerId="ADAL" clId="{C3F4B8BD-A8A8-4B82-B0D3-4939DFBCB3B4}" dt="2025-09-18T15:47:19.542" v="1468" actId="478"/>
          <ac:grpSpMkLst>
            <pc:docMk/>
            <pc:sldMk cId="1838265155" sldId="2146848374"/>
            <ac:grpSpMk id="89" creationId="{76F8A95F-E3F8-7D16-8E83-5A26467C8ABE}"/>
          </ac:grpSpMkLst>
        </pc:grpChg>
        <pc:picChg chg="del">
          <ac:chgData name="Ordaz, Irian (LARC-E403)" userId="428f6403-933b-4443-a07e-3c65c7c2d3eb" providerId="ADAL" clId="{C3F4B8BD-A8A8-4B82-B0D3-4939DFBCB3B4}" dt="2025-09-18T15:47:19.542" v="1468" actId="478"/>
          <ac:picMkLst>
            <pc:docMk/>
            <pc:sldMk cId="1838265155" sldId="2146848374"/>
            <ac:picMk id="47" creationId="{2768F9AF-BAE4-6F48-3C09-0BEA2C78513D}"/>
          </ac:picMkLst>
        </pc:picChg>
      </pc:sldChg>
      <pc:sldChg chg="addSp modSp del mod">
        <pc:chgData name="Ordaz, Irian (LARC-E403)" userId="428f6403-933b-4443-a07e-3c65c7c2d3eb" providerId="ADAL" clId="{C3F4B8BD-A8A8-4B82-B0D3-4939DFBCB3B4}" dt="2025-09-18T15:44:02.074" v="1445" actId="2696"/>
        <pc:sldMkLst>
          <pc:docMk/>
          <pc:sldMk cId="2475775855" sldId="2146848374"/>
        </pc:sldMkLst>
        <pc:spChg chg="add mod">
          <ac:chgData name="Ordaz, Irian (LARC-E403)" userId="428f6403-933b-4443-a07e-3c65c7c2d3eb" providerId="ADAL" clId="{C3F4B8BD-A8A8-4B82-B0D3-4939DFBCB3B4}" dt="2025-09-18T15:43:40.997" v="1444" actId="1076"/>
          <ac:spMkLst>
            <pc:docMk/>
            <pc:sldMk cId="2475775855" sldId="2146848374"/>
            <ac:spMk id="2" creationId="{0916E88E-9113-0E21-4CEB-BEB757F5542F}"/>
          </ac:spMkLst>
        </pc:spChg>
      </pc:sldChg>
      <pc:sldChg chg="addSp delSp modSp mod">
        <pc:chgData name="Ordaz, Irian (LARC-E403)" userId="428f6403-933b-4443-a07e-3c65c7c2d3eb" providerId="ADAL" clId="{C3F4B8BD-A8A8-4B82-B0D3-4939DFBCB3B4}" dt="2025-09-25T15:13:29.807" v="8780" actId="1036"/>
        <pc:sldMkLst>
          <pc:docMk/>
          <pc:sldMk cId="550273571" sldId="2146848383"/>
        </pc:sldMkLst>
        <pc:spChg chg="mod">
          <ac:chgData name="Ordaz, Irian (LARC-E403)" userId="428f6403-933b-4443-a07e-3c65c7c2d3eb" providerId="ADAL" clId="{C3F4B8BD-A8A8-4B82-B0D3-4939DFBCB3B4}" dt="2025-09-25T15:10:58.859" v="8762" actId="164"/>
          <ac:spMkLst>
            <pc:docMk/>
            <pc:sldMk cId="550273571" sldId="2146848383"/>
            <ac:spMk id="4" creationId="{0C55C6B6-2B5D-7CDE-47AD-7F5891B1CFD0}"/>
          </ac:spMkLst>
        </pc:spChg>
        <pc:spChg chg="del">
          <ac:chgData name="Ordaz, Irian (LARC-E403)" userId="428f6403-933b-4443-a07e-3c65c7c2d3eb" providerId="ADAL" clId="{C3F4B8BD-A8A8-4B82-B0D3-4939DFBCB3B4}" dt="2025-09-25T15:12:47.655" v="8764" actId="478"/>
          <ac:spMkLst>
            <pc:docMk/>
            <pc:sldMk cId="550273571" sldId="2146848383"/>
            <ac:spMk id="5" creationId="{11B19DC9-6758-CDB9-33D6-FE87D18C0BC7}"/>
          </ac:spMkLst>
        </pc:spChg>
        <pc:spChg chg="del">
          <ac:chgData name="Ordaz, Irian (LARC-E403)" userId="428f6403-933b-4443-a07e-3c65c7c2d3eb" providerId="ADAL" clId="{C3F4B8BD-A8A8-4B82-B0D3-4939DFBCB3B4}" dt="2025-09-25T15:12:47.655" v="8764" actId="478"/>
          <ac:spMkLst>
            <pc:docMk/>
            <pc:sldMk cId="550273571" sldId="2146848383"/>
            <ac:spMk id="6" creationId="{098F082C-1DD3-1E74-6AB1-1B4BF60E44C9}"/>
          </ac:spMkLst>
        </pc:spChg>
        <pc:spChg chg="mod">
          <ac:chgData name="Ordaz, Irian (LARC-E403)" userId="428f6403-933b-4443-a07e-3c65c7c2d3eb" providerId="ADAL" clId="{C3F4B8BD-A8A8-4B82-B0D3-4939DFBCB3B4}" dt="2025-09-25T15:10:58.859" v="8762" actId="164"/>
          <ac:spMkLst>
            <pc:docMk/>
            <pc:sldMk cId="550273571" sldId="2146848383"/>
            <ac:spMk id="8" creationId="{FCB73676-8E27-7A1C-C523-5A86E644B5ED}"/>
          </ac:spMkLst>
        </pc:spChg>
        <pc:spChg chg="mod">
          <ac:chgData name="Ordaz, Irian (LARC-E403)" userId="428f6403-933b-4443-a07e-3c65c7c2d3eb" providerId="ADAL" clId="{C3F4B8BD-A8A8-4B82-B0D3-4939DFBCB3B4}" dt="2025-09-25T15:10:58.859" v="8762" actId="164"/>
          <ac:spMkLst>
            <pc:docMk/>
            <pc:sldMk cId="550273571" sldId="2146848383"/>
            <ac:spMk id="9" creationId="{7CFFBB48-7842-9247-82C2-29C0E8DD4925}"/>
          </ac:spMkLst>
        </pc:spChg>
        <pc:spChg chg="mod">
          <ac:chgData name="Ordaz, Irian (LARC-E403)" userId="428f6403-933b-4443-a07e-3c65c7c2d3eb" providerId="ADAL" clId="{C3F4B8BD-A8A8-4B82-B0D3-4939DFBCB3B4}" dt="2025-09-25T15:13:17.559" v="8768" actId="14100"/>
          <ac:spMkLst>
            <pc:docMk/>
            <pc:sldMk cId="550273571" sldId="2146848383"/>
            <ac:spMk id="19" creationId="{B7C3AD57-8CE4-FF39-8449-E2E27D751B98}"/>
          </ac:spMkLst>
        </pc:spChg>
        <pc:spChg chg="mod">
          <ac:chgData name="Ordaz, Irian (LARC-E403)" userId="428f6403-933b-4443-a07e-3c65c7c2d3eb" providerId="ADAL" clId="{C3F4B8BD-A8A8-4B82-B0D3-4939DFBCB3B4}" dt="2025-09-25T15:10:58.859" v="8762" actId="164"/>
          <ac:spMkLst>
            <pc:docMk/>
            <pc:sldMk cId="550273571" sldId="2146848383"/>
            <ac:spMk id="22" creationId="{20B127FE-EB7D-A5B1-C284-CFF596246436}"/>
          </ac:spMkLst>
        </pc:spChg>
        <pc:spChg chg="mod">
          <ac:chgData name="Ordaz, Irian (LARC-E403)" userId="428f6403-933b-4443-a07e-3c65c7c2d3eb" providerId="ADAL" clId="{C3F4B8BD-A8A8-4B82-B0D3-4939DFBCB3B4}" dt="2025-09-25T15:10:58.859" v="8762" actId="164"/>
          <ac:spMkLst>
            <pc:docMk/>
            <pc:sldMk cId="550273571" sldId="2146848383"/>
            <ac:spMk id="23" creationId="{4092FBE1-8B7E-E21E-807C-C9E7FAB4758E}"/>
          </ac:spMkLst>
        </pc:spChg>
        <pc:grpChg chg="add mod">
          <ac:chgData name="Ordaz, Irian (LARC-E403)" userId="428f6403-933b-4443-a07e-3c65c7c2d3eb" providerId="ADAL" clId="{C3F4B8BD-A8A8-4B82-B0D3-4939DFBCB3B4}" dt="2025-09-25T15:13:29.807" v="8780" actId="1036"/>
          <ac:grpSpMkLst>
            <pc:docMk/>
            <pc:sldMk cId="550273571" sldId="2146848383"/>
            <ac:grpSpMk id="13" creationId="{54975CF7-31A0-B094-F094-9AF054FF1E36}"/>
          </ac:grpSpMkLst>
        </pc:grpChg>
        <pc:graphicFrameChg chg="mod">
          <ac:chgData name="Ordaz, Irian (LARC-E403)" userId="428f6403-933b-4443-a07e-3c65c7c2d3eb" providerId="ADAL" clId="{C3F4B8BD-A8A8-4B82-B0D3-4939DFBCB3B4}" dt="2025-09-25T15:13:26.240" v="8769" actId="1076"/>
          <ac:graphicFrameMkLst>
            <pc:docMk/>
            <pc:sldMk cId="550273571" sldId="2146848383"/>
            <ac:graphicFrameMk id="15" creationId="{ECFCA77A-FBC1-F8D5-62B9-151F62ECD936}"/>
          </ac:graphicFrameMkLst>
        </pc:graphicFrameChg>
        <pc:picChg chg="add del mod ord">
          <ac:chgData name="Ordaz, Irian (LARC-E403)" userId="428f6403-933b-4443-a07e-3c65c7c2d3eb" providerId="ADAL" clId="{C3F4B8BD-A8A8-4B82-B0D3-4939DFBCB3B4}" dt="2025-09-25T15:11:04.134" v="8763" actId="478"/>
          <ac:picMkLst>
            <pc:docMk/>
            <pc:sldMk cId="550273571" sldId="2146848383"/>
            <ac:picMk id="3" creationId="{8493E202-FED4-E33C-C3F4-8CCEC703EB38}"/>
          </ac:picMkLst>
        </pc:picChg>
        <pc:picChg chg="add mod ord">
          <ac:chgData name="Ordaz, Irian (LARC-E403)" userId="428f6403-933b-4443-a07e-3c65c7c2d3eb" providerId="ADAL" clId="{C3F4B8BD-A8A8-4B82-B0D3-4939DFBCB3B4}" dt="2025-09-25T15:10:58.859" v="8762" actId="164"/>
          <ac:picMkLst>
            <pc:docMk/>
            <pc:sldMk cId="550273571" sldId="2146848383"/>
            <ac:picMk id="7" creationId="{29C25FB1-ABC9-D8C4-F131-BB31BC8C97F4}"/>
          </ac:picMkLst>
        </pc:picChg>
        <pc:picChg chg="mod">
          <ac:chgData name="Ordaz, Irian (LARC-E403)" userId="428f6403-933b-4443-a07e-3c65c7c2d3eb" providerId="ADAL" clId="{C3F4B8BD-A8A8-4B82-B0D3-4939DFBCB3B4}" dt="2025-09-25T15:13:26.240" v="8769" actId="1076"/>
          <ac:picMkLst>
            <pc:docMk/>
            <pc:sldMk cId="550273571" sldId="2146848383"/>
            <ac:picMk id="16" creationId="{C549C294-E2D4-C5B5-D990-DEFAAE2A7430}"/>
          </ac:picMkLst>
        </pc:picChg>
        <pc:picChg chg="del">
          <ac:chgData name="Ordaz, Irian (LARC-E403)" userId="428f6403-933b-4443-a07e-3c65c7c2d3eb" providerId="ADAL" clId="{C3F4B8BD-A8A8-4B82-B0D3-4939DFBCB3B4}" dt="2025-09-22T17:23:58.864" v="3538" actId="478"/>
          <ac:picMkLst>
            <pc:docMk/>
            <pc:sldMk cId="550273571" sldId="2146848383"/>
            <ac:picMk id="18" creationId="{89D46B10-12D6-33F9-9C85-5A9937B0C2DE}"/>
          </ac:picMkLst>
        </pc:picChg>
        <pc:cxnChg chg="mod">
          <ac:chgData name="Ordaz, Irian (LARC-E403)" userId="428f6403-933b-4443-a07e-3c65c7c2d3eb" providerId="ADAL" clId="{C3F4B8BD-A8A8-4B82-B0D3-4939DFBCB3B4}" dt="2025-09-25T15:10:58.859" v="8762" actId="164"/>
          <ac:cxnSpMkLst>
            <pc:docMk/>
            <pc:sldMk cId="550273571" sldId="2146848383"/>
            <ac:cxnSpMk id="10" creationId="{137D69BC-1084-414C-57AC-EBC5B26EBCBD}"/>
          </ac:cxnSpMkLst>
        </pc:cxnChg>
        <pc:cxnChg chg="mod">
          <ac:chgData name="Ordaz, Irian (LARC-E403)" userId="428f6403-933b-4443-a07e-3c65c7c2d3eb" providerId="ADAL" clId="{C3F4B8BD-A8A8-4B82-B0D3-4939DFBCB3B4}" dt="2025-09-25T15:10:58.859" v="8762" actId="164"/>
          <ac:cxnSpMkLst>
            <pc:docMk/>
            <pc:sldMk cId="550273571" sldId="2146848383"/>
            <ac:cxnSpMk id="11" creationId="{CEE37EE4-9FA9-0854-A57D-CD06B6380CFF}"/>
          </ac:cxnSpMkLst>
        </pc:cxnChg>
      </pc:sldChg>
      <pc:sldChg chg="addSp delSp modSp mod">
        <pc:chgData name="Ordaz, Irian (LARC-E403)" userId="428f6403-933b-4443-a07e-3c65c7c2d3eb" providerId="ADAL" clId="{C3F4B8BD-A8A8-4B82-B0D3-4939DFBCB3B4}" dt="2025-09-22T17:08:01.204" v="3514" actId="164"/>
        <pc:sldMkLst>
          <pc:docMk/>
          <pc:sldMk cId="1880670018" sldId="2146848406"/>
        </pc:sldMkLst>
        <pc:spChg chg="mod topLvl">
          <ac:chgData name="Ordaz, Irian (LARC-E403)" userId="428f6403-933b-4443-a07e-3c65c7c2d3eb" providerId="ADAL" clId="{C3F4B8BD-A8A8-4B82-B0D3-4939DFBCB3B4}" dt="2025-09-22T17:08:01.204" v="3514" actId="164"/>
          <ac:spMkLst>
            <pc:docMk/>
            <pc:sldMk cId="1880670018" sldId="2146848406"/>
            <ac:spMk id="6" creationId="{7F96F1D1-626B-96C0-5F86-A1B17719CD6C}"/>
          </ac:spMkLst>
        </pc:spChg>
        <pc:grpChg chg="add del">
          <ac:chgData name="Ordaz, Irian (LARC-E403)" userId="428f6403-933b-4443-a07e-3c65c7c2d3eb" providerId="ADAL" clId="{C3F4B8BD-A8A8-4B82-B0D3-4939DFBCB3B4}" dt="2025-09-22T17:07:44.552" v="3458" actId="165"/>
          <ac:grpSpMkLst>
            <pc:docMk/>
            <pc:sldMk cId="1880670018" sldId="2146848406"/>
            <ac:grpSpMk id="3" creationId="{31EE4137-A52E-E271-85B8-D250EF87D89D}"/>
          </ac:grpSpMkLst>
        </pc:grpChg>
        <pc:grpChg chg="add mod">
          <ac:chgData name="Ordaz, Irian (LARC-E403)" userId="428f6403-933b-4443-a07e-3c65c7c2d3eb" providerId="ADAL" clId="{C3F4B8BD-A8A8-4B82-B0D3-4939DFBCB3B4}" dt="2025-09-22T17:08:01.204" v="3514" actId="164"/>
          <ac:grpSpMkLst>
            <pc:docMk/>
            <pc:sldMk cId="1880670018" sldId="2146848406"/>
            <ac:grpSpMk id="8" creationId="{543CF1CF-501E-DACD-5F0C-C02BB1434BF2}"/>
          </ac:grpSpMkLst>
        </pc:grpChg>
        <pc:picChg chg="del mod topLvl">
          <ac:chgData name="Ordaz, Irian (LARC-E403)" userId="428f6403-933b-4443-a07e-3c65c7c2d3eb" providerId="ADAL" clId="{C3F4B8BD-A8A8-4B82-B0D3-4939DFBCB3B4}" dt="2025-09-22T17:07:46.875" v="3459" actId="478"/>
          <ac:picMkLst>
            <pc:docMk/>
            <pc:sldMk cId="1880670018" sldId="2146848406"/>
            <ac:picMk id="5" creationId="{514A8BC8-3504-7AC9-A6BE-F98EB6A60E93}"/>
          </ac:picMkLst>
        </pc:picChg>
        <pc:picChg chg="add mod">
          <ac:chgData name="Ordaz, Irian (LARC-E403)" userId="428f6403-933b-4443-a07e-3c65c7c2d3eb" providerId="ADAL" clId="{C3F4B8BD-A8A8-4B82-B0D3-4939DFBCB3B4}" dt="2025-09-22T17:08:01.204" v="3514" actId="164"/>
          <ac:picMkLst>
            <pc:docMk/>
            <pc:sldMk cId="1880670018" sldId="2146848406"/>
            <ac:picMk id="7" creationId="{A4E79C21-1FCE-31CE-16D4-AEEBB242B769}"/>
          </ac:picMkLst>
        </pc:picChg>
      </pc:sldChg>
      <pc:sldChg chg="addSp delSp modSp mod ord">
        <pc:chgData name="Ordaz, Irian (LARC-E403)" userId="428f6403-933b-4443-a07e-3c65c7c2d3eb" providerId="ADAL" clId="{C3F4B8BD-A8A8-4B82-B0D3-4939DFBCB3B4}" dt="2025-09-25T14:43:55.123" v="8616" actId="1037"/>
        <pc:sldMkLst>
          <pc:docMk/>
          <pc:sldMk cId="4055224201" sldId="2147376843"/>
        </pc:sldMkLst>
        <pc:spChg chg="mod">
          <ac:chgData name="Ordaz, Irian (LARC-E403)" userId="428f6403-933b-4443-a07e-3c65c7c2d3eb" providerId="ADAL" clId="{C3F4B8BD-A8A8-4B82-B0D3-4939DFBCB3B4}" dt="2025-09-18T15:40:33.104" v="1417" actId="20577"/>
          <ac:spMkLst>
            <pc:docMk/>
            <pc:sldMk cId="4055224201" sldId="2147376843"/>
            <ac:spMk id="3" creationId="{05CD7E53-8373-3768-567D-3390AC2EAB8C}"/>
          </ac:spMkLst>
        </pc:spChg>
        <pc:spChg chg="mod ord">
          <ac:chgData name="Ordaz, Irian (LARC-E403)" userId="428f6403-933b-4443-a07e-3c65c7c2d3eb" providerId="ADAL" clId="{C3F4B8BD-A8A8-4B82-B0D3-4939DFBCB3B4}" dt="2025-09-25T14:43:55.123" v="8616" actId="1037"/>
          <ac:spMkLst>
            <pc:docMk/>
            <pc:sldMk cId="4055224201" sldId="2147376843"/>
            <ac:spMk id="10" creationId="{D0114CCD-E106-406C-D6B8-1D37C8BCA7C2}"/>
          </ac:spMkLst>
        </pc:spChg>
        <pc:spChg chg="mod ord">
          <ac:chgData name="Ordaz, Irian (LARC-E403)" userId="428f6403-933b-4443-a07e-3c65c7c2d3eb" providerId="ADAL" clId="{C3F4B8BD-A8A8-4B82-B0D3-4939DFBCB3B4}" dt="2025-09-22T17:22:33.983" v="3533" actId="1037"/>
          <ac:spMkLst>
            <pc:docMk/>
            <pc:sldMk cId="4055224201" sldId="2147376843"/>
            <ac:spMk id="14" creationId="{ECA70073-3B64-B99C-3C9D-CB69D956EED4}"/>
          </ac:spMkLst>
        </pc:spChg>
        <pc:spChg chg="mod ord topLvl">
          <ac:chgData name="Ordaz, Irian (LARC-E403)" userId="428f6403-933b-4443-a07e-3c65c7c2d3eb" providerId="ADAL" clId="{C3F4B8BD-A8A8-4B82-B0D3-4939DFBCB3B4}" dt="2025-09-22T17:21:55.771" v="3521" actId="166"/>
          <ac:spMkLst>
            <pc:docMk/>
            <pc:sldMk cId="4055224201" sldId="2147376843"/>
            <ac:spMk id="19" creationId="{80E39D40-22DE-C84F-6670-CB8379DC701F}"/>
          </ac:spMkLst>
        </pc:spChg>
        <pc:spChg chg="del">
          <ac:chgData name="Ordaz, Irian (LARC-E403)" userId="428f6403-933b-4443-a07e-3c65c7c2d3eb" providerId="ADAL" clId="{C3F4B8BD-A8A8-4B82-B0D3-4939DFBCB3B4}" dt="2025-09-18T13:33:24.733" v="154" actId="478"/>
          <ac:spMkLst>
            <pc:docMk/>
            <pc:sldMk cId="4055224201" sldId="2147376843"/>
            <ac:spMk id="32" creationId="{70645A82-EFC9-6219-138B-9BAC253540C3}"/>
          </ac:spMkLst>
        </pc:spChg>
        <pc:spChg chg="del">
          <ac:chgData name="Ordaz, Irian (LARC-E403)" userId="428f6403-933b-4443-a07e-3c65c7c2d3eb" providerId="ADAL" clId="{C3F4B8BD-A8A8-4B82-B0D3-4939DFBCB3B4}" dt="2025-09-18T13:33:24.733" v="154" actId="478"/>
          <ac:spMkLst>
            <pc:docMk/>
            <pc:sldMk cId="4055224201" sldId="2147376843"/>
            <ac:spMk id="33" creationId="{1815CCA9-BF8A-68D6-BD00-AFCC53C9686F}"/>
          </ac:spMkLst>
        </pc:spChg>
        <pc:spChg chg="del">
          <ac:chgData name="Ordaz, Irian (LARC-E403)" userId="428f6403-933b-4443-a07e-3c65c7c2d3eb" providerId="ADAL" clId="{C3F4B8BD-A8A8-4B82-B0D3-4939DFBCB3B4}" dt="2025-09-18T13:33:24.733" v="154" actId="478"/>
          <ac:spMkLst>
            <pc:docMk/>
            <pc:sldMk cId="4055224201" sldId="2147376843"/>
            <ac:spMk id="34" creationId="{727CF198-AC3D-589B-66D8-7CC9AAA3FB76}"/>
          </ac:spMkLst>
        </pc:spChg>
        <pc:grpChg chg="del">
          <ac:chgData name="Ordaz, Irian (LARC-E403)" userId="428f6403-933b-4443-a07e-3c65c7c2d3eb" providerId="ADAL" clId="{C3F4B8BD-A8A8-4B82-B0D3-4939DFBCB3B4}" dt="2025-09-22T17:21:33.629" v="3519" actId="165"/>
          <ac:grpSpMkLst>
            <pc:docMk/>
            <pc:sldMk cId="4055224201" sldId="2147376843"/>
            <ac:grpSpMk id="28" creationId="{E9C7AC3B-64EF-7BD9-938C-2EAE2E9AED33}"/>
          </ac:grpSpMkLst>
        </pc:grpChg>
        <pc:picChg chg="mod ord topLvl">
          <ac:chgData name="Ordaz, Irian (LARC-E403)" userId="428f6403-933b-4443-a07e-3c65c7c2d3eb" providerId="ADAL" clId="{C3F4B8BD-A8A8-4B82-B0D3-4939DFBCB3B4}" dt="2025-09-22T17:21:55.771" v="3521" actId="166"/>
          <ac:picMkLst>
            <pc:docMk/>
            <pc:sldMk cId="4055224201" sldId="2147376843"/>
            <ac:picMk id="6" creationId="{09C5BF81-34A8-470E-9CFA-EEEA0C58B25F}"/>
          </ac:picMkLst>
        </pc:picChg>
        <pc:picChg chg="add mod">
          <ac:chgData name="Ordaz, Irian (LARC-E403)" userId="428f6403-933b-4443-a07e-3c65c7c2d3eb" providerId="ADAL" clId="{C3F4B8BD-A8A8-4B82-B0D3-4939DFBCB3B4}" dt="2025-09-22T17:22:22.559" v="3528" actId="1036"/>
          <ac:picMkLst>
            <pc:docMk/>
            <pc:sldMk cId="4055224201" sldId="2147376843"/>
            <ac:picMk id="7" creationId="{2B0753E7-5A63-B781-8437-24AE287E8AF0}"/>
          </ac:picMkLst>
        </pc:picChg>
        <pc:picChg chg="del">
          <ac:chgData name="Ordaz, Irian (LARC-E403)" userId="428f6403-933b-4443-a07e-3c65c7c2d3eb" providerId="ADAL" clId="{C3F4B8BD-A8A8-4B82-B0D3-4939DFBCB3B4}" dt="2025-09-18T13:33:24.733" v="154" actId="478"/>
          <ac:picMkLst>
            <pc:docMk/>
            <pc:sldMk cId="4055224201" sldId="2147376843"/>
            <ac:picMk id="7" creationId="{B7114074-1757-8C0D-FC98-FE4DC6870789}"/>
          </ac:picMkLst>
        </pc:picChg>
        <pc:picChg chg="del mod topLvl">
          <ac:chgData name="Ordaz, Irian (LARC-E403)" userId="428f6403-933b-4443-a07e-3c65c7c2d3eb" providerId="ADAL" clId="{C3F4B8BD-A8A8-4B82-B0D3-4939DFBCB3B4}" dt="2025-09-22T17:21:46.112" v="3520" actId="478"/>
          <ac:picMkLst>
            <pc:docMk/>
            <pc:sldMk cId="4055224201" sldId="2147376843"/>
            <ac:picMk id="27" creationId="{72FAD04D-A85D-3DB8-97C2-23C6562B5DC5}"/>
          </ac:picMkLst>
        </pc:picChg>
        <pc:picChg chg="del">
          <ac:chgData name="Ordaz, Irian (LARC-E403)" userId="428f6403-933b-4443-a07e-3c65c7c2d3eb" providerId="ADAL" clId="{C3F4B8BD-A8A8-4B82-B0D3-4939DFBCB3B4}" dt="2025-09-18T13:33:24.733" v="154" actId="478"/>
          <ac:picMkLst>
            <pc:docMk/>
            <pc:sldMk cId="4055224201" sldId="2147376843"/>
            <ac:picMk id="29" creationId="{C3717627-FAEA-1914-C872-087DB512E0B5}"/>
          </ac:picMkLst>
        </pc:picChg>
        <pc:picChg chg="del">
          <ac:chgData name="Ordaz, Irian (LARC-E403)" userId="428f6403-933b-4443-a07e-3c65c7c2d3eb" providerId="ADAL" clId="{C3F4B8BD-A8A8-4B82-B0D3-4939DFBCB3B4}" dt="2025-09-18T13:33:24.733" v="154" actId="478"/>
          <ac:picMkLst>
            <pc:docMk/>
            <pc:sldMk cId="4055224201" sldId="2147376843"/>
            <ac:picMk id="31" creationId="{1872EDC8-85A2-2343-FB40-CE7DE1314585}"/>
          </ac:picMkLst>
        </pc:picChg>
      </pc:sldChg>
      <pc:sldChg chg="del">
        <pc:chgData name="Ordaz, Irian (LARC-E403)" userId="428f6403-933b-4443-a07e-3c65c7c2d3eb" providerId="ADAL" clId="{C3F4B8BD-A8A8-4B82-B0D3-4939DFBCB3B4}" dt="2025-09-22T17:02:23.418" v="3448" actId="47"/>
        <pc:sldMkLst>
          <pc:docMk/>
          <pc:sldMk cId="3444558381" sldId="2147376846"/>
        </pc:sldMkLst>
      </pc:sldChg>
      <pc:sldChg chg="del">
        <pc:chgData name="Ordaz, Irian (LARC-E403)" userId="428f6403-933b-4443-a07e-3c65c7c2d3eb" providerId="ADAL" clId="{C3F4B8BD-A8A8-4B82-B0D3-4939DFBCB3B4}" dt="2025-09-18T16:36:15.550" v="2032" actId="2696"/>
        <pc:sldMkLst>
          <pc:docMk/>
          <pc:sldMk cId="2179765987" sldId="2147473572"/>
        </pc:sldMkLst>
      </pc:sldChg>
      <pc:sldChg chg="del">
        <pc:chgData name="Ordaz, Irian (LARC-E403)" userId="428f6403-933b-4443-a07e-3c65c7c2d3eb" providerId="ADAL" clId="{C3F4B8BD-A8A8-4B82-B0D3-4939DFBCB3B4}" dt="2025-09-18T16:36:15.550" v="2032" actId="2696"/>
        <pc:sldMkLst>
          <pc:docMk/>
          <pc:sldMk cId="612649433" sldId="2147473573"/>
        </pc:sldMkLst>
      </pc:sldChg>
      <pc:sldChg chg="del">
        <pc:chgData name="Ordaz, Irian (LARC-E403)" userId="428f6403-933b-4443-a07e-3c65c7c2d3eb" providerId="ADAL" clId="{C3F4B8BD-A8A8-4B82-B0D3-4939DFBCB3B4}" dt="2025-09-29T17:22:22.723" v="9636" actId="2696"/>
        <pc:sldMkLst>
          <pc:docMk/>
          <pc:sldMk cId="2591430685" sldId="2147473575"/>
        </pc:sldMkLst>
      </pc:sldChg>
      <pc:sldChg chg="del">
        <pc:chgData name="Ordaz, Irian (LARC-E403)" userId="428f6403-933b-4443-a07e-3c65c7c2d3eb" providerId="ADAL" clId="{C3F4B8BD-A8A8-4B82-B0D3-4939DFBCB3B4}" dt="2025-09-18T13:05:38.455" v="85" actId="47"/>
        <pc:sldMkLst>
          <pc:docMk/>
          <pc:sldMk cId="4089767763" sldId="2147473577"/>
        </pc:sldMkLst>
      </pc:sldChg>
      <pc:sldChg chg="modSp add del mod">
        <pc:chgData name="Ordaz, Irian (LARC-E403)" userId="428f6403-933b-4443-a07e-3c65c7c2d3eb" providerId="ADAL" clId="{C3F4B8BD-A8A8-4B82-B0D3-4939DFBCB3B4}" dt="2025-09-25T14:39:32.788" v="8595" actId="2696"/>
        <pc:sldMkLst>
          <pc:docMk/>
          <pc:sldMk cId="1490978202" sldId="2147473579"/>
        </pc:sldMkLst>
        <pc:spChg chg="mod">
          <ac:chgData name="Ordaz, Irian (LARC-E403)" userId="428f6403-933b-4443-a07e-3c65c7c2d3eb" providerId="ADAL" clId="{C3F4B8BD-A8A8-4B82-B0D3-4939DFBCB3B4}" dt="2025-09-23T14:28:55.625" v="4609" actId="6549"/>
          <ac:spMkLst>
            <pc:docMk/>
            <pc:sldMk cId="1490978202" sldId="2147473579"/>
            <ac:spMk id="2" creationId="{9421A386-2D9C-4533-9F5F-96EB773F5ADB}"/>
          </ac:spMkLst>
        </pc:spChg>
      </pc:sldChg>
      <pc:sldChg chg="addSp modSp mod">
        <pc:chgData name="Ordaz, Irian (LARC-E403)" userId="428f6403-933b-4443-a07e-3c65c7c2d3eb" providerId="ADAL" clId="{C3F4B8BD-A8A8-4B82-B0D3-4939DFBCB3B4}" dt="2025-09-29T18:08:28.103" v="9673" actId="14100"/>
        <pc:sldMkLst>
          <pc:docMk/>
          <pc:sldMk cId="3550565174" sldId="2147473579"/>
        </pc:sldMkLst>
        <pc:spChg chg="mod">
          <ac:chgData name="Ordaz, Irian (LARC-E403)" userId="428f6403-933b-4443-a07e-3c65c7c2d3eb" providerId="ADAL" clId="{C3F4B8BD-A8A8-4B82-B0D3-4939DFBCB3B4}" dt="2025-09-29T18:08:12.084" v="9672" actId="20577"/>
          <ac:spMkLst>
            <pc:docMk/>
            <pc:sldMk cId="3550565174" sldId="2147473579"/>
            <ac:spMk id="3" creationId="{43697CAA-2869-44C2-9AD6-AB4C36CF8B9C}"/>
          </ac:spMkLst>
        </pc:spChg>
        <pc:spChg chg="add mod">
          <ac:chgData name="Ordaz, Irian (LARC-E403)" userId="428f6403-933b-4443-a07e-3c65c7c2d3eb" providerId="ADAL" clId="{C3F4B8BD-A8A8-4B82-B0D3-4939DFBCB3B4}" dt="2025-09-25T14:46:18.758" v="8654" actId="1076"/>
          <ac:spMkLst>
            <pc:docMk/>
            <pc:sldMk cId="3550565174" sldId="2147473579"/>
            <ac:spMk id="4" creationId="{C7723BC5-2399-AFEF-7A0E-94F5702FAA1C}"/>
          </ac:spMkLst>
        </pc:spChg>
        <pc:spChg chg="mod">
          <ac:chgData name="Ordaz, Irian (LARC-E403)" userId="428f6403-933b-4443-a07e-3c65c7c2d3eb" providerId="ADAL" clId="{C3F4B8BD-A8A8-4B82-B0D3-4939DFBCB3B4}" dt="2025-09-29T18:08:28.103" v="9673" actId="14100"/>
          <ac:spMkLst>
            <pc:docMk/>
            <pc:sldMk cId="3550565174" sldId="2147473579"/>
            <ac:spMk id="13" creationId="{06A16DA6-04CE-0AE9-D0DE-C7BA7CD6CBF3}"/>
          </ac:spMkLst>
        </pc:spChg>
      </pc:sldChg>
      <pc:sldChg chg="modSp mod">
        <pc:chgData name="Ordaz, Irian (LARC-E403)" userId="428f6403-933b-4443-a07e-3c65c7c2d3eb" providerId="ADAL" clId="{C3F4B8BD-A8A8-4B82-B0D3-4939DFBCB3B4}" dt="2025-09-18T14:05:34.905" v="270" actId="20577"/>
        <pc:sldMkLst>
          <pc:docMk/>
          <pc:sldMk cId="3152789382" sldId="2147473580"/>
        </pc:sldMkLst>
        <pc:spChg chg="mod">
          <ac:chgData name="Ordaz, Irian (LARC-E403)" userId="428f6403-933b-4443-a07e-3c65c7c2d3eb" providerId="ADAL" clId="{C3F4B8BD-A8A8-4B82-B0D3-4939DFBCB3B4}" dt="2025-09-18T14:05:34.905" v="270" actId="20577"/>
          <ac:spMkLst>
            <pc:docMk/>
            <pc:sldMk cId="3152789382" sldId="2147473580"/>
            <ac:spMk id="2" creationId="{6666F908-A280-EB45-9B7D-1751DEB2F208}"/>
          </ac:spMkLst>
        </pc:spChg>
      </pc:sldChg>
      <pc:sldChg chg="addSp delSp modSp del mod ord modShow">
        <pc:chgData name="Ordaz, Irian (LARC-E403)" userId="428f6403-933b-4443-a07e-3c65c7c2d3eb" providerId="ADAL" clId="{C3F4B8BD-A8A8-4B82-B0D3-4939DFBCB3B4}" dt="2025-09-22T13:53:25.763" v="2583" actId="2696"/>
        <pc:sldMkLst>
          <pc:docMk/>
          <pc:sldMk cId="4146148455" sldId="2147473581"/>
        </pc:sldMkLst>
        <pc:spChg chg="add mod">
          <ac:chgData name="Ordaz, Irian (LARC-E403)" userId="428f6403-933b-4443-a07e-3c65c7c2d3eb" providerId="ADAL" clId="{C3F4B8BD-A8A8-4B82-B0D3-4939DFBCB3B4}" dt="2025-09-17T20:18:20.462" v="23" actId="404"/>
          <ac:spMkLst>
            <pc:docMk/>
            <pc:sldMk cId="4146148455" sldId="2147473581"/>
            <ac:spMk id="2" creationId="{058125D2-E523-8660-B5BC-6CBFD508C4C4}"/>
          </ac:spMkLst>
        </pc:spChg>
        <pc:spChg chg="mod">
          <ac:chgData name="Ordaz, Irian (LARC-E403)" userId="428f6403-933b-4443-a07e-3c65c7c2d3eb" providerId="ADAL" clId="{C3F4B8BD-A8A8-4B82-B0D3-4939DFBCB3B4}" dt="2025-09-18T14:28:54.682" v="1018" actId="20577"/>
          <ac:spMkLst>
            <pc:docMk/>
            <pc:sldMk cId="4146148455" sldId="2147473581"/>
            <ac:spMk id="3" creationId="{43697CAA-2869-44C2-9AD6-AB4C36CF8B9C}"/>
          </ac:spMkLst>
        </pc:spChg>
        <pc:spChg chg="mod">
          <ac:chgData name="Ordaz, Irian (LARC-E403)" userId="428f6403-933b-4443-a07e-3c65c7c2d3eb" providerId="ADAL" clId="{C3F4B8BD-A8A8-4B82-B0D3-4939DFBCB3B4}" dt="2025-09-18T14:34:34.218" v="1118" actId="1076"/>
          <ac:spMkLst>
            <pc:docMk/>
            <pc:sldMk cId="4146148455" sldId="2147473581"/>
            <ac:spMk id="12" creationId="{DC58BD3F-6907-A267-59E1-049661EC99F2}"/>
          </ac:spMkLst>
        </pc:spChg>
        <pc:spChg chg="mod">
          <ac:chgData name="Ordaz, Irian (LARC-E403)" userId="428f6403-933b-4443-a07e-3c65c7c2d3eb" providerId="ADAL" clId="{C3F4B8BD-A8A8-4B82-B0D3-4939DFBCB3B4}" dt="2025-09-18T14:31:03.648" v="1030" actId="1076"/>
          <ac:spMkLst>
            <pc:docMk/>
            <pc:sldMk cId="4146148455" sldId="2147473581"/>
            <ac:spMk id="13" creationId="{7CEE58B0-B197-4C3A-7486-2F2EE2917D54}"/>
          </ac:spMkLst>
        </pc:spChg>
        <pc:spChg chg="mod">
          <ac:chgData name="Ordaz, Irian (LARC-E403)" userId="428f6403-933b-4443-a07e-3c65c7c2d3eb" providerId="ADAL" clId="{C3F4B8BD-A8A8-4B82-B0D3-4939DFBCB3B4}" dt="2025-09-18T14:36:17.755" v="1183" actId="6549"/>
          <ac:spMkLst>
            <pc:docMk/>
            <pc:sldMk cId="4146148455" sldId="2147473581"/>
            <ac:spMk id="30" creationId="{A515BCAB-CB45-1C65-F73D-F33C6B779335}"/>
          </ac:spMkLst>
        </pc:spChg>
        <pc:spChg chg="mod">
          <ac:chgData name="Ordaz, Irian (LARC-E403)" userId="428f6403-933b-4443-a07e-3c65c7c2d3eb" providerId="ADAL" clId="{C3F4B8BD-A8A8-4B82-B0D3-4939DFBCB3B4}" dt="2025-09-18T14:34:40.963" v="1119" actId="1076"/>
          <ac:spMkLst>
            <pc:docMk/>
            <pc:sldMk cId="4146148455" sldId="2147473581"/>
            <ac:spMk id="31" creationId="{7147C52A-F7EA-5CE2-7162-3CBFAE4C0D43}"/>
          </ac:spMkLst>
        </pc:spChg>
        <pc:picChg chg="add del mod">
          <ac:chgData name="Ordaz, Irian (LARC-E403)" userId="428f6403-933b-4443-a07e-3c65c7c2d3eb" providerId="ADAL" clId="{C3F4B8BD-A8A8-4B82-B0D3-4939DFBCB3B4}" dt="2025-09-18T14:33:09.513" v="1056" actId="1076"/>
          <ac:picMkLst>
            <pc:docMk/>
            <pc:sldMk cId="4146148455" sldId="2147473581"/>
            <ac:picMk id="15" creationId="{16C208B2-F1AF-C79D-8493-523C05E41FDB}"/>
          </ac:picMkLst>
        </pc:picChg>
        <pc:picChg chg="add del mod">
          <ac:chgData name="Ordaz, Irian (LARC-E403)" userId="428f6403-933b-4443-a07e-3c65c7c2d3eb" providerId="ADAL" clId="{C3F4B8BD-A8A8-4B82-B0D3-4939DFBCB3B4}" dt="2025-09-18T14:32:50.170" v="1052" actId="1076"/>
          <ac:picMkLst>
            <pc:docMk/>
            <pc:sldMk cId="4146148455" sldId="2147473581"/>
            <ac:picMk id="35" creationId="{5FA832CA-AE52-7554-F364-18D66DDCFBCB}"/>
          </ac:picMkLst>
        </pc:picChg>
      </pc:sldChg>
      <pc:sldChg chg="modSp mod">
        <pc:chgData name="Ordaz, Irian (LARC-E403)" userId="428f6403-933b-4443-a07e-3c65c7c2d3eb" providerId="ADAL" clId="{C3F4B8BD-A8A8-4B82-B0D3-4939DFBCB3B4}" dt="2025-09-25T20:25:21.642" v="9112" actId="20577"/>
        <pc:sldMkLst>
          <pc:docMk/>
          <pc:sldMk cId="1554668358" sldId="2147473582"/>
        </pc:sldMkLst>
        <pc:spChg chg="mod">
          <ac:chgData name="Ordaz, Irian (LARC-E403)" userId="428f6403-933b-4443-a07e-3c65c7c2d3eb" providerId="ADAL" clId="{C3F4B8BD-A8A8-4B82-B0D3-4939DFBCB3B4}" dt="2025-09-18T14:10:58.651" v="522" actId="20577"/>
          <ac:spMkLst>
            <pc:docMk/>
            <pc:sldMk cId="1554668358" sldId="2147473582"/>
            <ac:spMk id="3" creationId="{43697CAA-2869-44C2-9AD6-AB4C36CF8B9C}"/>
          </ac:spMkLst>
        </pc:spChg>
        <pc:spChg chg="mod">
          <ac:chgData name="Ordaz, Irian (LARC-E403)" userId="428f6403-933b-4443-a07e-3c65c7c2d3eb" providerId="ADAL" clId="{C3F4B8BD-A8A8-4B82-B0D3-4939DFBCB3B4}" dt="2025-09-25T20:25:21.642" v="9112" actId="20577"/>
          <ac:spMkLst>
            <pc:docMk/>
            <pc:sldMk cId="1554668358" sldId="2147473582"/>
            <ac:spMk id="6" creationId="{FF6563FD-7D3E-D1C1-33EA-98412D863515}"/>
          </ac:spMkLst>
        </pc:spChg>
      </pc:sldChg>
      <pc:sldChg chg="modSp del mod ord">
        <pc:chgData name="Ordaz, Irian (LARC-E403)" userId="428f6403-933b-4443-a07e-3c65c7c2d3eb" providerId="ADAL" clId="{C3F4B8BD-A8A8-4B82-B0D3-4939DFBCB3B4}" dt="2025-09-24T17:57:48.858" v="6751" actId="47"/>
        <pc:sldMkLst>
          <pc:docMk/>
          <pc:sldMk cId="3417904513" sldId="2147473584"/>
        </pc:sldMkLst>
        <pc:spChg chg="mod">
          <ac:chgData name="Ordaz, Irian (LARC-E403)" userId="428f6403-933b-4443-a07e-3c65c7c2d3eb" providerId="ADAL" clId="{C3F4B8BD-A8A8-4B82-B0D3-4939DFBCB3B4}" dt="2025-09-23T14:31:51.581" v="4622" actId="20577"/>
          <ac:spMkLst>
            <pc:docMk/>
            <pc:sldMk cId="3417904513" sldId="2147473584"/>
            <ac:spMk id="3" creationId="{4FB1B0EC-1A01-BD96-A98A-85A746DA5109}"/>
          </ac:spMkLst>
        </pc:spChg>
      </pc:sldChg>
      <pc:sldChg chg="modSp del mod">
        <pc:chgData name="Ordaz, Irian (LARC-E403)" userId="428f6403-933b-4443-a07e-3c65c7c2d3eb" providerId="ADAL" clId="{C3F4B8BD-A8A8-4B82-B0D3-4939DFBCB3B4}" dt="2025-09-24T21:11:39.214" v="7316" actId="47"/>
        <pc:sldMkLst>
          <pc:docMk/>
          <pc:sldMk cId="1759244266" sldId="2147473586"/>
        </pc:sldMkLst>
        <pc:spChg chg="mod">
          <ac:chgData name="Ordaz, Irian (LARC-E403)" userId="428f6403-933b-4443-a07e-3c65c7c2d3eb" providerId="ADAL" clId="{C3F4B8BD-A8A8-4B82-B0D3-4939DFBCB3B4}" dt="2025-09-24T18:48:02.806" v="6924" actId="6549"/>
          <ac:spMkLst>
            <pc:docMk/>
            <pc:sldMk cId="1759244266" sldId="2147473586"/>
            <ac:spMk id="2" creationId="{A2C7326B-A761-4D2D-C479-82C652D953AA}"/>
          </ac:spMkLst>
        </pc:spChg>
        <pc:spChg chg="mod">
          <ac:chgData name="Ordaz, Irian (LARC-E403)" userId="428f6403-933b-4443-a07e-3c65c7c2d3eb" providerId="ADAL" clId="{C3F4B8BD-A8A8-4B82-B0D3-4939DFBCB3B4}" dt="2025-09-24T18:47:59.170" v="6923" actId="6549"/>
          <ac:spMkLst>
            <pc:docMk/>
            <pc:sldMk cId="1759244266" sldId="2147473586"/>
            <ac:spMk id="7" creationId="{284A712B-39EF-47CD-9493-2ADE3F0094DC}"/>
          </ac:spMkLst>
        </pc:spChg>
      </pc:sldChg>
      <pc:sldChg chg="del">
        <pc:chgData name="Ordaz, Irian (LARC-E403)" userId="428f6403-933b-4443-a07e-3c65c7c2d3eb" providerId="ADAL" clId="{C3F4B8BD-A8A8-4B82-B0D3-4939DFBCB3B4}" dt="2025-09-25T21:27:33.700" v="9179" actId="47"/>
        <pc:sldMkLst>
          <pc:docMk/>
          <pc:sldMk cId="327218620" sldId="2147473587"/>
        </pc:sldMkLst>
      </pc:sldChg>
      <pc:sldChg chg="modSp del mod">
        <pc:chgData name="Ordaz, Irian (LARC-E403)" userId="428f6403-933b-4443-a07e-3c65c7c2d3eb" providerId="ADAL" clId="{C3F4B8BD-A8A8-4B82-B0D3-4939DFBCB3B4}" dt="2025-09-25T12:43:15.972" v="7499" actId="2696"/>
        <pc:sldMkLst>
          <pc:docMk/>
          <pc:sldMk cId="1007052701" sldId="2147473587"/>
        </pc:sldMkLst>
        <pc:spChg chg="mod">
          <ac:chgData name="Ordaz, Irian (LARC-E403)" userId="428f6403-933b-4443-a07e-3c65c7c2d3eb" providerId="ADAL" clId="{C3F4B8BD-A8A8-4B82-B0D3-4939DFBCB3B4}" dt="2025-09-16T17:38:44.617" v="1" actId="20577"/>
          <ac:spMkLst>
            <pc:docMk/>
            <pc:sldMk cId="1007052701" sldId="2147473587"/>
            <ac:spMk id="2" creationId="{9B258981-58E8-33E0-4267-5327B63A1957}"/>
          </ac:spMkLst>
        </pc:spChg>
      </pc:sldChg>
      <pc:sldChg chg="del">
        <pc:chgData name="Ordaz, Irian (LARC-E403)" userId="428f6403-933b-4443-a07e-3c65c7c2d3eb" providerId="ADAL" clId="{C3F4B8BD-A8A8-4B82-B0D3-4939DFBCB3B4}" dt="2025-09-18T16:36:53.387" v="2035" actId="47"/>
        <pc:sldMkLst>
          <pc:docMk/>
          <pc:sldMk cId="41712648" sldId="2147473588"/>
        </pc:sldMkLst>
      </pc:sldChg>
      <pc:sldChg chg="add del">
        <pc:chgData name="Ordaz, Irian (LARC-E403)" userId="428f6403-933b-4443-a07e-3c65c7c2d3eb" providerId="ADAL" clId="{C3F4B8BD-A8A8-4B82-B0D3-4939DFBCB3B4}" dt="2025-09-18T14:26:50.372" v="987" actId="2696"/>
        <pc:sldMkLst>
          <pc:docMk/>
          <pc:sldMk cId="2138738312" sldId="2147473589"/>
        </pc:sldMkLst>
      </pc:sldChg>
      <pc:sldChg chg="addSp delSp modSp add mod ord">
        <pc:chgData name="Ordaz, Irian (LARC-E403)" userId="428f6403-933b-4443-a07e-3c65c7c2d3eb" providerId="ADAL" clId="{C3F4B8BD-A8A8-4B82-B0D3-4939DFBCB3B4}" dt="2025-09-23T17:27:19.614" v="5470" actId="1076"/>
        <pc:sldMkLst>
          <pc:docMk/>
          <pc:sldMk cId="3161599976" sldId="2147473589"/>
        </pc:sldMkLst>
        <pc:spChg chg="mod">
          <ac:chgData name="Ordaz, Irian (LARC-E403)" userId="428f6403-933b-4443-a07e-3c65c7c2d3eb" providerId="ADAL" clId="{C3F4B8BD-A8A8-4B82-B0D3-4939DFBCB3B4}" dt="2025-09-18T16:03:51.890" v="1607" actId="20577"/>
          <ac:spMkLst>
            <pc:docMk/>
            <pc:sldMk cId="3161599976" sldId="2147473589"/>
            <ac:spMk id="2" creationId="{6390A535-CDF2-4287-4076-496DF1CE4B46}"/>
          </ac:spMkLst>
        </pc:spChg>
        <pc:spChg chg="del mod">
          <ac:chgData name="Ordaz, Irian (LARC-E403)" userId="428f6403-933b-4443-a07e-3c65c7c2d3eb" providerId="ADAL" clId="{C3F4B8BD-A8A8-4B82-B0D3-4939DFBCB3B4}" dt="2025-09-22T13:40:42.399" v="2381" actId="478"/>
          <ac:spMkLst>
            <pc:docMk/>
            <pc:sldMk cId="3161599976" sldId="2147473589"/>
            <ac:spMk id="3" creationId="{AE83C99B-744A-B9EC-878F-E180DD8CD161}"/>
          </ac:spMkLst>
        </pc:spChg>
        <pc:spChg chg="del">
          <ac:chgData name="Ordaz, Irian (LARC-E403)" userId="428f6403-933b-4443-a07e-3c65c7c2d3eb" providerId="ADAL" clId="{C3F4B8BD-A8A8-4B82-B0D3-4939DFBCB3B4}" dt="2025-09-18T16:01:53.063" v="1560" actId="478"/>
          <ac:spMkLst>
            <pc:docMk/>
            <pc:sldMk cId="3161599976" sldId="2147473589"/>
            <ac:spMk id="4" creationId="{D80D1A4C-9584-CEF4-C01E-548C083361FF}"/>
          </ac:spMkLst>
        </pc:spChg>
        <pc:spChg chg="add mod">
          <ac:chgData name="Ordaz, Irian (LARC-E403)" userId="428f6403-933b-4443-a07e-3c65c7c2d3eb" providerId="ADAL" clId="{C3F4B8BD-A8A8-4B82-B0D3-4939DFBCB3B4}" dt="2025-09-22T13:52:18.684" v="2582" actId="164"/>
          <ac:spMkLst>
            <pc:docMk/>
            <pc:sldMk cId="3161599976" sldId="2147473589"/>
            <ac:spMk id="8" creationId="{673DDCE6-E6A3-417D-A109-6472ACAE3785}"/>
          </ac:spMkLst>
        </pc:spChg>
        <pc:spChg chg="add mod">
          <ac:chgData name="Ordaz, Irian (LARC-E403)" userId="428f6403-933b-4443-a07e-3c65c7c2d3eb" providerId="ADAL" clId="{C3F4B8BD-A8A8-4B82-B0D3-4939DFBCB3B4}" dt="2025-09-22T13:52:18.684" v="2582" actId="164"/>
          <ac:spMkLst>
            <pc:docMk/>
            <pc:sldMk cId="3161599976" sldId="2147473589"/>
            <ac:spMk id="10" creationId="{C98A6DD5-73AB-118F-D5DF-C904E81A896A}"/>
          </ac:spMkLst>
        </pc:spChg>
        <pc:spChg chg="add mod">
          <ac:chgData name="Ordaz, Irian (LARC-E403)" userId="428f6403-933b-4443-a07e-3c65c7c2d3eb" providerId="ADAL" clId="{C3F4B8BD-A8A8-4B82-B0D3-4939DFBCB3B4}" dt="2025-09-22T13:52:18.684" v="2582" actId="164"/>
          <ac:spMkLst>
            <pc:docMk/>
            <pc:sldMk cId="3161599976" sldId="2147473589"/>
            <ac:spMk id="11" creationId="{C66F1871-AB6B-F93D-EFB1-529D9391A75A}"/>
          </ac:spMkLst>
        </pc:spChg>
        <pc:spChg chg="add mod">
          <ac:chgData name="Ordaz, Irian (LARC-E403)" userId="428f6403-933b-4443-a07e-3c65c7c2d3eb" providerId="ADAL" clId="{C3F4B8BD-A8A8-4B82-B0D3-4939DFBCB3B4}" dt="2025-09-23T17:27:19.614" v="5470" actId="1076"/>
          <ac:spMkLst>
            <pc:docMk/>
            <pc:sldMk cId="3161599976" sldId="2147473589"/>
            <ac:spMk id="14" creationId="{CCFE8FB0-EA31-7C69-6D35-B520CD0F9A59}"/>
          </ac:spMkLst>
        </pc:spChg>
        <pc:spChg chg="add mod">
          <ac:chgData name="Ordaz, Irian (LARC-E403)" userId="428f6403-933b-4443-a07e-3c65c7c2d3eb" providerId="ADAL" clId="{C3F4B8BD-A8A8-4B82-B0D3-4939DFBCB3B4}" dt="2025-09-22T13:52:18.684" v="2582" actId="164"/>
          <ac:spMkLst>
            <pc:docMk/>
            <pc:sldMk cId="3161599976" sldId="2147473589"/>
            <ac:spMk id="15" creationId="{769974A6-4B3B-4C1A-CE78-21C94E12CF3A}"/>
          </ac:spMkLst>
        </pc:spChg>
        <pc:spChg chg="del mod topLvl">
          <ac:chgData name="Ordaz, Irian (LARC-E403)" userId="428f6403-933b-4443-a07e-3c65c7c2d3eb" providerId="ADAL" clId="{C3F4B8BD-A8A8-4B82-B0D3-4939DFBCB3B4}" dt="2025-09-18T16:01:54.860" v="1561" actId="478"/>
          <ac:spMkLst>
            <pc:docMk/>
            <pc:sldMk cId="3161599976" sldId="2147473589"/>
            <ac:spMk id="15" creationId="{F758CC81-510B-B2D7-1826-1495D0B02A66}"/>
          </ac:spMkLst>
        </pc:spChg>
        <pc:spChg chg="add mod">
          <ac:chgData name="Ordaz, Irian (LARC-E403)" userId="428f6403-933b-4443-a07e-3c65c7c2d3eb" providerId="ADAL" clId="{C3F4B8BD-A8A8-4B82-B0D3-4939DFBCB3B4}" dt="2025-09-22T13:52:18.684" v="2582" actId="164"/>
          <ac:spMkLst>
            <pc:docMk/>
            <pc:sldMk cId="3161599976" sldId="2147473589"/>
            <ac:spMk id="16" creationId="{5F7415AF-6AF3-F643-3D37-69D29FAEA6BC}"/>
          </ac:spMkLst>
        </pc:spChg>
        <pc:spChg chg="add mod">
          <ac:chgData name="Ordaz, Irian (LARC-E403)" userId="428f6403-933b-4443-a07e-3c65c7c2d3eb" providerId="ADAL" clId="{C3F4B8BD-A8A8-4B82-B0D3-4939DFBCB3B4}" dt="2025-09-22T13:52:18.684" v="2582" actId="164"/>
          <ac:spMkLst>
            <pc:docMk/>
            <pc:sldMk cId="3161599976" sldId="2147473589"/>
            <ac:spMk id="17" creationId="{57B96D02-15F0-78E9-639B-9A78048FAB59}"/>
          </ac:spMkLst>
        </pc:spChg>
        <pc:spChg chg="add mod">
          <ac:chgData name="Ordaz, Irian (LARC-E403)" userId="428f6403-933b-4443-a07e-3c65c7c2d3eb" providerId="ADAL" clId="{C3F4B8BD-A8A8-4B82-B0D3-4939DFBCB3B4}" dt="2025-09-22T13:52:18.684" v="2582" actId="164"/>
          <ac:spMkLst>
            <pc:docMk/>
            <pc:sldMk cId="3161599976" sldId="2147473589"/>
            <ac:spMk id="18" creationId="{725AF886-B47A-0A52-5701-127DAC25B9C3}"/>
          </ac:spMkLst>
        </pc:spChg>
        <pc:spChg chg="del mod topLvl">
          <ac:chgData name="Ordaz, Irian (LARC-E403)" userId="428f6403-933b-4443-a07e-3c65c7c2d3eb" providerId="ADAL" clId="{C3F4B8BD-A8A8-4B82-B0D3-4939DFBCB3B4}" dt="2025-09-18T16:02:00.747" v="1563" actId="478"/>
          <ac:spMkLst>
            <pc:docMk/>
            <pc:sldMk cId="3161599976" sldId="2147473589"/>
            <ac:spMk id="18" creationId="{7B04FC01-B0C7-BD5F-D3BF-20AFD6F86D0B}"/>
          </ac:spMkLst>
        </pc:spChg>
        <pc:spChg chg="add mod">
          <ac:chgData name="Ordaz, Irian (LARC-E403)" userId="428f6403-933b-4443-a07e-3c65c7c2d3eb" providerId="ADAL" clId="{C3F4B8BD-A8A8-4B82-B0D3-4939DFBCB3B4}" dt="2025-09-22T13:52:18.684" v="2582" actId="164"/>
          <ac:spMkLst>
            <pc:docMk/>
            <pc:sldMk cId="3161599976" sldId="2147473589"/>
            <ac:spMk id="19" creationId="{2DD2E592-3BD5-6DF9-0799-BF52A6B10125}"/>
          </ac:spMkLst>
        </pc:spChg>
        <pc:spChg chg="del mod topLvl">
          <ac:chgData name="Ordaz, Irian (LARC-E403)" userId="428f6403-933b-4443-a07e-3c65c7c2d3eb" providerId="ADAL" clId="{C3F4B8BD-A8A8-4B82-B0D3-4939DFBCB3B4}" dt="2025-09-18T16:01:53.063" v="1560" actId="478"/>
          <ac:spMkLst>
            <pc:docMk/>
            <pc:sldMk cId="3161599976" sldId="2147473589"/>
            <ac:spMk id="19" creationId="{C559C783-8133-901D-B535-355563C36339}"/>
          </ac:spMkLst>
        </pc:spChg>
        <pc:spChg chg="del mod topLvl">
          <ac:chgData name="Ordaz, Irian (LARC-E403)" userId="428f6403-933b-4443-a07e-3c65c7c2d3eb" providerId="ADAL" clId="{C3F4B8BD-A8A8-4B82-B0D3-4939DFBCB3B4}" dt="2025-09-18T16:01:53.063" v="1560" actId="478"/>
          <ac:spMkLst>
            <pc:docMk/>
            <pc:sldMk cId="3161599976" sldId="2147473589"/>
            <ac:spMk id="20" creationId="{613B765D-259F-B8E6-2C6B-5121FDFEEFAB}"/>
          </ac:spMkLst>
        </pc:spChg>
        <pc:spChg chg="add mod">
          <ac:chgData name="Ordaz, Irian (LARC-E403)" userId="428f6403-933b-4443-a07e-3c65c7c2d3eb" providerId="ADAL" clId="{C3F4B8BD-A8A8-4B82-B0D3-4939DFBCB3B4}" dt="2025-09-22T13:52:18.684" v="2582" actId="164"/>
          <ac:spMkLst>
            <pc:docMk/>
            <pc:sldMk cId="3161599976" sldId="2147473589"/>
            <ac:spMk id="20" creationId="{D0E438FA-370D-B4AE-D176-8B353C69A15C}"/>
          </ac:spMkLst>
        </pc:spChg>
        <pc:spChg chg="del mod topLvl">
          <ac:chgData name="Ordaz, Irian (LARC-E403)" userId="428f6403-933b-4443-a07e-3c65c7c2d3eb" providerId="ADAL" clId="{C3F4B8BD-A8A8-4B82-B0D3-4939DFBCB3B4}" dt="2025-09-18T16:01:53.063" v="1560" actId="478"/>
          <ac:spMkLst>
            <pc:docMk/>
            <pc:sldMk cId="3161599976" sldId="2147473589"/>
            <ac:spMk id="21" creationId="{1E807C9D-4898-F3F8-5EE1-E86789A1DC41}"/>
          </ac:spMkLst>
        </pc:spChg>
        <pc:spChg chg="del mod topLvl">
          <ac:chgData name="Ordaz, Irian (LARC-E403)" userId="428f6403-933b-4443-a07e-3c65c7c2d3eb" providerId="ADAL" clId="{C3F4B8BD-A8A8-4B82-B0D3-4939DFBCB3B4}" dt="2025-09-18T16:01:53.063" v="1560" actId="478"/>
          <ac:spMkLst>
            <pc:docMk/>
            <pc:sldMk cId="3161599976" sldId="2147473589"/>
            <ac:spMk id="22" creationId="{4889ED88-7D71-E802-C15D-03A1410BA03F}"/>
          </ac:spMkLst>
        </pc:spChg>
        <pc:spChg chg="add mod">
          <ac:chgData name="Ordaz, Irian (LARC-E403)" userId="428f6403-933b-4443-a07e-3c65c7c2d3eb" providerId="ADAL" clId="{C3F4B8BD-A8A8-4B82-B0D3-4939DFBCB3B4}" dt="2025-09-22T13:52:18.684" v="2582" actId="164"/>
          <ac:spMkLst>
            <pc:docMk/>
            <pc:sldMk cId="3161599976" sldId="2147473589"/>
            <ac:spMk id="26" creationId="{B30865CB-A84E-01A8-80F3-46FB725ED9FC}"/>
          </ac:spMkLst>
        </pc:spChg>
        <pc:spChg chg="add mod">
          <ac:chgData name="Ordaz, Irian (LARC-E403)" userId="428f6403-933b-4443-a07e-3c65c7c2d3eb" providerId="ADAL" clId="{C3F4B8BD-A8A8-4B82-B0D3-4939DFBCB3B4}" dt="2025-09-22T13:52:18.684" v="2582" actId="164"/>
          <ac:spMkLst>
            <pc:docMk/>
            <pc:sldMk cId="3161599976" sldId="2147473589"/>
            <ac:spMk id="27" creationId="{EEE2964A-FC9C-92DC-3120-0415D43B6F18}"/>
          </ac:spMkLst>
        </pc:spChg>
        <pc:spChg chg="add del mod">
          <ac:chgData name="Ordaz, Irian (LARC-E403)" userId="428f6403-933b-4443-a07e-3c65c7c2d3eb" providerId="ADAL" clId="{C3F4B8BD-A8A8-4B82-B0D3-4939DFBCB3B4}" dt="2025-09-22T13:44:12.632" v="2421" actId="478"/>
          <ac:spMkLst>
            <pc:docMk/>
            <pc:sldMk cId="3161599976" sldId="2147473589"/>
            <ac:spMk id="28" creationId="{B5E8DD23-6E1B-ACBD-85E6-F67DFD1A0DC7}"/>
          </ac:spMkLst>
        </pc:spChg>
        <pc:spChg chg="del mod topLvl">
          <ac:chgData name="Ordaz, Irian (LARC-E403)" userId="428f6403-933b-4443-a07e-3c65c7c2d3eb" providerId="ADAL" clId="{C3F4B8BD-A8A8-4B82-B0D3-4939DFBCB3B4}" dt="2025-09-18T16:01:53.063" v="1560" actId="478"/>
          <ac:spMkLst>
            <pc:docMk/>
            <pc:sldMk cId="3161599976" sldId="2147473589"/>
            <ac:spMk id="29" creationId="{04A53F68-522E-6362-ACEB-7E81CA70CEFA}"/>
          </ac:spMkLst>
        </pc:spChg>
        <pc:spChg chg="add mod">
          <ac:chgData name="Ordaz, Irian (LARC-E403)" userId="428f6403-933b-4443-a07e-3c65c7c2d3eb" providerId="ADAL" clId="{C3F4B8BD-A8A8-4B82-B0D3-4939DFBCB3B4}" dt="2025-09-22T13:52:18.684" v="2582" actId="164"/>
          <ac:spMkLst>
            <pc:docMk/>
            <pc:sldMk cId="3161599976" sldId="2147473589"/>
            <ac:spMk id="31" creationId="{34E6CEDD-8839-AABA-F55F-E1E61E6BB27D}"/>
          </ac:spMkLst>
        </pc:spChg>
        <pc:spChg chg="del mod topLvl">
          <ac:chgData name="Ordaz, Irian (LARC-E403)" userId="428f6403-933b-4443-a07e-3c65c7c2d3eb" providerId="ADAL" clId="{C3F4B8BD-A8A8-4B82-B0D3-4939DFBCB3B4}" dt="2025-09-18T16:01:53.063" v="1560" actId="478"/>
          <ac:spMkLst>
            <pc:docMk/>
            <pc:sldMk cId="3161599976" sldId="2147473589"/>
            <ac:spMk id="32" creationId="{540CF125-0BE2-21AA-8F7C-A7CA29825546}"/>
          </ac:spMkLst>
        </pc:spChg>
        <pc:spChg chg="del mod topLvl">
          <ac:chgData name="Ordaz, Irian (LARC-E403)" userId="428f6403-933b-4443-a07e-3c65c7c2d3eb" providerId="ADAL" clId="{C3F4B8BD-A8A8-4B82-B0D3-4939DFBCB3B4}" dt="2025-09-18T16:02:37.688" v="1574" actId="478"/>
          <ac:spMkLst>
            <pc:docMk/>
            <pc:sldMk cId="3161599976" sldId="2147473589"/>
            <ac:spMk id="33" creationId="{C9F5632F-7384-4A94-1A2A-B211894DCB6A}"/>
          </ac:spMkLst>
        </pc:spChg>
        <pc:spChg chg="mod">
          <ac:chgData name="Ordaz, Irian (LARC-E403)" userId="428f6403-933b-4443-a07e-3c65c7c2d3eb" providerId="ADAL" clId="{C3F4B8BD-A8A8-4B82-B0D3-4939DFBCB3B4}" dt="2025-09-18T16:01:49.344" v="1559" actId="165"/>
          <ac:spMkLst>
            <pc:docMk/>
            <pc:sldMk cId="3161599976" sldId="2147473589"/>
            <ac:spMk id="34" creationId="{B4D75576-6590-5549-BCE4-425A0CF7095B}"/>
          </ac:spMkLst>
        </pc:spChg>
        <pc:spChg chg="add del mod">
          <ac:chgData name="Ordaz, Irian (LARC-E403)" userId="428f6403-933b-4443-a07e-3c65c7c2d3eb" providerId="ADAL" clId="{C3F4B8BD-A8A8-4B82-B0D3-4939DFBCB3B4}" dt="2025-09-18T16:06:05.673" v="1672" actId="478"/>
          <ac:spMkLst>
            <pc:docMk/>
            <pc:sldMk cId="3161599976" sldId="2147473589"/>
            <ac:spMk id="36" creationId="{F86E58BD-D77B-E9F8-D37E-70394E7F3AA5}"/>
          </ac:spMkLst>
        </pc:spChg>
        <pc:spChg chg="del">
          <ac:chgData name="Ordaz, Irian (LARC-E403)" userId="428f6403-933b-4443-a07e-3c65c7c2d3eb" providerId="ADAL" clId="{C3F4B8BD-A8A8-4B82-B0D3-4939DFBCB3B4}" dt="2025-09-18T16:01:53.063" v="1560" actId="478"/>
          <ac:spMkLst>
            <pc:docMk/>
            <pc:sldMk cId="3161599976" sldId="2147473589"/>
            <ac:spMk id="37" creationId="{048F1FE8-2397-8E51-16EA-577D3DC86021}"/>
          </ac:spMkLst>
        </pc:spChg>
        <pc:spChg chg="add del mod">
          <ac:chgData name="Ordaz, Irian (LARC-E403)" userId="428f6403-933b-4443-a07e-3c65c7c2d3eb" providerId="ADAL" clId="{C3F4B8BD-A8A8-4B82-B0D3-4939DFBCB3B4}" dt="2025-09-22T13:48:47.920" v="2492" actId="478"/>
          <ac:spMkLst>
            <pc:docMk/>
            <pc:sldMk cId="3161599976" sldId="2147473589"/>
            <ac:spMk id="38" creationId="{B9390939-161B-75A2-B14D-A0466A86AAC1}"/>
          </ac:spMkLst>
        </pc:spChg>
        <pc:spChg chg="add mod">
          <ac:chgData name="Ordaz, Irian (LARC-E403)" userId="428f6403-933b-4443-a07e-3c65c7c2d3eb" providerId="ADAL" clId="{C3F4B8BD-A8A8-4B82-B0D3-4939DFBCB3B4}" dt="2025-09-22T13:52:18.684" v="2582" actId="164"/>
          <ac:spMkLst>
            <pc:docMk/>
            <pc:sldMk cId="3161599976" sldId="2147473589"/>
            <ac:spMk id="39" creationId="{7E7F3A9D-96AF-C543-0312-894756830370}"/>
          </ac:spMkLst>
        </pc:spChg>
        <pc:spChg chg="add mod">
          <ac:chgData name="Ordaz, Irian (LARC-E403)" userId="428f6403-933b-4443-a07e-3c65c7c2d3eb" providerId="ADAL" clId="{C3F4B8BD-A8A8-4B82-B0D3-4939DFBCB3B4}" dt="2025-09-22T13:52:18.684" v="2582" actId="164"/>
          <ac:spMkLst>
            <pc:docMk/>
            <pc:sldMk cId="3161599976" sldId="2147473589"/>
            <ac:spMk id="40" creationId="{F02A34F7-3214-A5E0-5554-C175CBF7776A}"/>
          </ac:spMkLst>
        </pc:spChg>
        <pc:spChg chg="add mod">
          <ac:chgData name="Ordaz, Irian (LARC-E403)" userId="428f6403-933b-4443-a07e-3c65c7c2d3eb" providerId="ADAL" clId="{C3F4B8BD-A8A8-4B82-B0D3-4939DFBCB3B4}" dt="2025-09-22T13:52:18.684" v="2582" actId="164"/>
          <ac:spMkLst>
            <pc:docMk/>
            <pc:sldMk cId="3161599976" sldId="2147473589"/>
            <ac:spMk id="41" creationId="{875E74CC-4450-BD7E-7FA6-2E845BBA1500}"/>
          </ac:spMkLst>
        </pc:spChg>
        <pc:spChg chg="add mod">
          <ac:chgData name="Ordaz, Irian (LARC-E403)" userId="428f6403-933b-4443-a07e-3c65c7c2d3eb" providerId="ADAL" clId="{C3F4B8BD-A8A8-4B82-B0D3-4939DFBCB3B4}" dt="2025-09-22T14:55:59.828" v="3396" actId="1036"/>
          <ac:spMkLst>
            <pc:docMk/>
            <pc:sldMk cId="3161599976" sldId="2147473589"/>
            <ac:spMk id="42" creationId="{998D86AA-5330-CEF0-FECE-768A6BBB44EC}"/>
          </ac:spMkLst>
        </pc:spChg>
        <pc:spChg chg="add mod">
          <ac:chgData name="Ordaz, Irian (LARC-E403)" userId="428f6403-933b-4443-a07e-3c65c7c2d3eb" providerId="ADAL" clId="{C3F4B8BD-A8A8-4B82-B0D3-4939DFBCB3B4}" dt="2025-09-22T13:52:18.684" v="2582" actId="164"/>
          <ac:spMkLst>
            <pc:docMk/>
            <pc:sldMk cId="3161599976" sldId="2147473589"/>
            <ac:spMk id="43" creationId="{AF2FE199-1D00-8B94-463B-87DD18420E9A}"/>
          </ac:spMkLst>
        </pc:spChg>
        <pc:spChg chg="add mod">
          <ac:chgData name="Ordaz, Irian (LARC-E403)" userId="428f6403-933b-4443-a07e-3c65c7c2d3eb" providerId="ADAL" clId="{C3F4B8BD-A8A8-4B82-B0D3-4939DFBCB3B4}" dt="2025-09-22T13:52:18.684" v="2582" actId="164"/>
          <ac:spMkLst>
            <pc:docMk/>
            <pc:sldMk cId="3161599976" sldId="2147473589"/>
            <ac:spMk id="44" creationId="{AE64F9EC-1C33-31F0-2AD7-66263FF81973}"/>
          </ac:spMkLst>
        </pc:spChg>
        <pc:spChg chg="add mod">
          <ac:chgData name="Ordaz, Irian (LARC-E403)" userId="428f6403-933b-4443-a07e-3c65c7c2d3eb" providerId="ADAL" clId="{C3F4B8BD-A8A8-4B82-B0D3-4939DFBCB3B4}" dt="2025-09-22T13:52:18.684" v="2582" actId="164"/>
          <ac:spMkLst>
            <pc:docMk/>
            <pc:sldMk cId="3161599976" sldId="2147473589"/>
            <ac:spMk id="45" creationId="{20C5A16C-7495-BF61-EC3C-A8C5698C90A0}"/>
          </ac:spMkLst>
        </pc:spChg>
        <pc:spChg chg="add mod">
          <ac:chgData name="Ordaz, Irian (LARC-E403)" userId="428f6403-933b-4443-a07e-3c65c7c2d3eb" providerId="ADAL" clId="{C3F4B8BD-A8A8-4B82-B0D3-4939DFBCB3B4}" dt="2025-09-22T14:55:59.828" v="3396" actId="1036"/>
          <ac:spMkLst>
            <pc:docMk/>
            <pc:sldMk cId="3161599976" sldId="2147473589"/>
            <ac:spMk id="46" creationId="{CD8D4803-3D28-DCD9-F4E6-08A8EBEF1EA1}"/>
          </ac:spMkLst>
        </pc:spChg>
        <pc:spChg chg="add mod">
          <ac:chgData name="Ordaz, Irian (LARC-E403)" userId="428f6403-933b-4443-a07e-3c65c7c2d3eb" providerId="ADAL" clId="{C3F4B8BD-A8A8-4B82-B0D3-4939DFBCB3B4}" dt="2025-09-22T14:55:59.828" v="3396" actId="1036"/>
          <ac:spMkLst>
            <pc:docMk/>
            <pc:sldMk cId="3161599976" sldId="2147473589"/>
            <ac:spMk id="47" creationId="{26093B20-110E-5662-94CA-43DA1CA5C671}"/>
          </ac:spMkLst>
        </pc:spChg>
        <pc:spChg chg="add mod">
          <ac:chgData name="Ordaz, Irian (LARC-E403)" userId="428f6403-933b-4443-a07e-3c65c7c2d3eb" providerId="ADAL" clId="{C3F4B8BD-A8A8-4B82-B0D3-4939DFBCB3B4}" dt="2025-09-22T13:52:18.684" v="2582" actId="164"/>
          <ac:spMkLst>
            <pc:docMk/>
            <pc:sldMk cId="3161599976" sldId="2147473589"/>
            <ac:spMk id="48" creationId="{326A28B5-44FB-EECC-C874-48E3B65A1D9F}"/>
          </ac:spMkLst>
        </pc:spChg>
        <pc:spChg chg="add mod">
          <ac:chgData name="Ordaz, Irian (LARC-E403)" userId="428f6403-933b-4443-a07e-3c65c7c2d3eb" providerId="ADAL" clId="{C3F4B8BD-A8A8-4B82-B0D3-4939DFBCB3B4}" dt="2025-09-22T14:55:59.828" v="3396" actId="1036"/>
          <ac:spMkLst>
            <pc:docMk/>
            <pc:sldMk cId="3161599976" sldId="2147473589"/>
            <ac:spMk id="49" creationId="{27A38C96-399E-B224-F7CF-FBD3209A3CAF}"/>
          </ac:spMkLst>
        </pc:spChg>
        <pc:grpChg chg="del">
          <ac:chgData name="Ordaz, Irian (LARC-E403)" userId="428f6403-933b-4443-a07e-3c65c7c2d3eb" providerId="ADAL" clId="{C3F4B8BD-A8A8-4B82-B0D3-4939DFBCB3B4}" dt="2025-09-18T16:01:49.344" v="1559" actId="165"/>
          <ac:grpSpMkLst>
            <pc:docMk/>
            <pc:sldMk cId="3161599976" sldId="2147473589"/>
            <ac:grpSpMk id="14" creationId="{A5B61997-5FF1-734D-EC32-E591D27B7BFA}"/>
          </ac:grpSpMkLst>
        </pc:grpChg>
        <pc:grpChg chg="add mod">
          <ac:chgData name="Ordaz, Irian (LARC-E403)" userId="428f6403-933b-4443-a07e-3c65c7c2d3eb" providerId="ADAL" clId="{C3F4B8BD-A8A8-4B82-B0D3-4939DFBCB3B4}" dt="2025-09-22T13:52:18.684" v="2582" actId="164"/>
          <ac:grpSpMkLst>
            <pc:docMk/>
            <pc:sldMk cId="3161599976" sldId="2147473589"/>
            <ac:grpSpMk id="21" creationId="{E40F1810-ECF5-54D2-37FE-3A41E4B0B1DD}"/>
          </ac:grpSpMkLst>
        </pc:grpChg>
        <pc:grpChg chg="del mod topLvl">
          <ac:chgData name="Ordaz, Irian (LARC-E403)" userId="428f6403-933b-4443-a07e-3c65c7c2d3eb" providerId="ADAL" clId="{C3F4B8BD-A8A8-4B82-B0D3-4939DFBCB3B4}" dt="2025-09-18T16:02:17.506" v="1569" actId="478"/>
          <ac:grpSpMkLst>
            <pc:docMk/>
            <pc:sldMk cId="3161599976" sldId="2147473589"/>
            <ac:grpSpMk id="24" creationId="{4ADE96AD-7071-907D-BDB0-6D52A894D240}"/>
          </ac:grpSpMkLst>
        </pc:grpChg>
        <pc:graphicFrameChg chg="del">
          <ac:chgData name="Ordaz, Irian (LARC-E403)" userId="428f6403-933b-4443-a07e-3c65c7c2d3eb" providerId="ADAL" clId="{C3F4B8BD-A8A8-4B82-B0D3-4939DFBCB3B4}" dt="2025-09-18T16:01:53.063" v="1560" actId="478"/>
          <ac:graphicFrameMkLst>
            <pc:docMk/>
            <pc:sldMk cId="3161599976" sldId="2147473589"/>
            <ac:graphicFrameMk id="8" creationId="{4EBAB07A-A26F-4FE9-991C-32A8A9AB15E2}"/>
          </ac:graphicFrameMkLst>
        </pc:graphicFrameChg>
        <pc:picChg chg="add del mod ord">
          <ac:chgData name="Ordaz, Irian (LARC-E403)" userId="428f6403-933b-4443-a07e-3c65c7c2d3eb" providerId="ADAL" clId="{C3F4B8BD-A8A8-4B82-B0D3-4939DFBCB3B4}" dt="2025-09-22T13:38:09.068" v="2351" actId="478"/>
          <ac:picMkLst>
            <pc:docMk/>
            <pc:sldMk cId="3161599976" sldId="2147473589"/>
            <ac:picMk id="5" creationId="{B9EFE6B7-9EBE-1787-CB32-910A684818CE}"/>
          </ac:picMkLst>
        </pc:picChg>
        <pc:picChg chg="add mod ord">
          <ac:chgData name="Ordaz, Irian (LARC-E403)" userId="428f6403-933b-4443-a07e-3c65c7c2d3eb" providerId="ADAL" clId="{C3F4B8BD-A8A8-4B82-B0D3-4939DFBCB3B4}" dt="2025-09-22T13:52:18.684" v="2582" actId="164"/>
          <ac:picMkLst>
            <pc:docMk/>
            <pc:sldMk cId="3161599976" sldId="2147473589"/>
            <ac:picMk id="6" creationId="{7A338A8A-EABC-D236-D927-D6CF132CFCA5}"/>
          </ac:picMkLst>
        </pc:picChg>
        <pc:picChg chg="del mod topLvl">
          <ac:chgData name="Ordaz, Irian (LARC-E403)" userId="428f6403-933b-4443-a07e-3c65c7c2d3eb" providerId="ADAL" clId="{C3F4B8BD-A8A8-4B82-B0D3-4939DFBCB3B4}" dt="2025-09-22T13:40:44.317" v="2382" actId="478"/>
          <ac:picMkLst>
            <pc:docMk/>
            <pc:sldMk cId="3161599976" sldId="2147473589"/>
            <ac:picMk id="23" creationId="{F31FD5A3-4121-2A52-07F6-85A2826D35DE}"/>
          </ac:picMkLst>
        </pc:picChg>
        <pc:picChg chg="del mod topLvl">
          <ac:chgData name="Ordaz, Irian (LARC-E403)" userId="428f6403-933b-4443-a07e-3c65c7c2d3eb" providerId="ADAL" clId="{C3F4B8BD-A8A8-4B82-B0D3-4939DFBCB3B4}" dt="2025-09-18T16:01:53.063" v="1560" actId="478"/>
          <ac:picMkLst>
            <pc:docMk/>
            <pc:sldMk cId="3161599976" sldId="2147473589"/>
            <ac:picMk id="25" creationId="{6E535698-32BB-B9C9-593F-8C9FF9CD7221}"/>
          </ac:picMkLst>
        </pc:picChg>
        <pc:picChg chg="del mod topLvl">
          <ac:chgData name="Ordaz, Irian (LARC-E403)" userId="428f6403-933b-4443-a07e-3c65c7c2d3eb" providerId="ADAL" clId="{C3F4B8BD-A8A8-4B82-B0D3-4939DFBCB3B4}" dt="2025-09-18T16:01:53.063" v="1560" actId="478"/>
          <ac:picMkLst>
            <pc:docMk/>
            <pc:sldMk cId="3161599976" sldId="2147473589"/>
            <ac:picMk id="30" creationId="{D15D93F8-D366-B37D-18A8-B063D132E8F9}"/>
          </ac:picMkLst>
        </pc:picChg>
        <pc:picChg chg="mod">
          <ac:chgData name="Ordaz, Irian (LARC-E403)" userId="428f6403-933b-4443-a07e-3c65c7c2d3eb" providerId="ADAL" clId="{C3F4B8BD-A8A8-4B82-B0D3-4939DFBCB3B4}" dt="2025-09-18T16:01:49.344" v="1559" actId="165"/>
          <ac:picMkLst>
            <pc:docMk/>
            <pc:sldMk cId="3161599976" sldId="2147473589"/>
            <ac:picMk id="35" creationId="{F4E3A6DB-F7FA-1C22-D033-D1E3B7FBF57F}"/>
          </ac:picMkLst>
        </pc:picChg>
        <pc:cxnChg chg="add del mod">
          <ac:chgData name="Ordaz, Irian (LARC-E403)" userId="428f6403-933b-4443-a07e-3c65c7c2d3eb" providerId="ADAL" clId="{C3F4B8BD-A8A8-4B82-B0D3-4939DFBCB3B4}" dt="2025-09-22T13:38:12.836" v="2352" actId="478"/>
          <ac:cxnSpMkLst>
            <pc:docMk/>
            <pc:sldMk cId="3161599976" sldId="2147473589"/>
            <ac:cxnSpMk id="7" creationId="{CE7FDE3D-5B4E-E920-A38F-1B4801DFA470}"/>
          </ac:cxnSpMkLst>
        </pc:cxnChg>
        <pc:cxnChg chg="add del mod">
          <ac:chgData name="Ordaz, Irian (LARC-E403)" userId="428f6403-933b-4443-a07e-3c65c7c2d3eb" providerId="ADAL" clId="{C3F4B8BD-A8A8-4B82-B0D3-4939DFBCB3B4}" dt="2025-09-22T13:38:12.836" v="2352" actId="478"/>
          <ac:cxnSpMkLst>
            <pc:docMk/>
            <pc:sldMk cId="3161599976" sldId="2147473589"/>
            <ac:cxnSpMk id="9" creationId="{BBC744BA-ACFE-77C1-79AD-8BFB81ECA082}"/>
          </ac:cxnSpMkLst>
        </pc:cxnChg>
        <pc:cxnChg chg="add del mod">
          <ac:chgData name="Ordaz, Irian (LARC-E403)" userId="428f6403-933b-4443-a07e-3c65c7c2d3eb" providerId="ADAL" clId="{C3F4B8BD-A8A8-4B82-B0D3-4939DFBCB3B4}" dt="2025-09-22T13:38:15.079" v="2353" actId="478"/>
          <ac:cxnSpMkLst>
            <pc:docMk/>
            <pc:sldMk cId="3161599976" sldId="2147473589"/>
            <ac:cxnSpMk id="12" creationId="{DB1681DD-CA0D-163D-6954-46F9C0B5A3B1}"/>
          </ac:cxnSpMkLst>
        </pc:cxnChg>
        <pc:cxnChg chg="add del mod">
          <ac:chgData name="Ordaz, Irian (LARC-E403)" userId="428f6403-933b-4443-a07e-3c65c7c2d3eb" providerId="ADAL" clId="{C3F4B8BD-A8A8-4B82-B0D3-4939DFBCB3B4}" dt="2025-09-22T13:38:12.836" v="2352" actId="478"/>
          <ac:cxnSpMkLst>
            <pc:docMk/>
            <pc:sldMk cId="3161599976" sldId="2147473589"/>
            <ac:cxnSpMk id="13" creationId="{7826AB7C-040E-6869-8631-4155EACC1DD4}"/>
          </ac:cxnSpMkLst>
        </pc:cxnChg>
        <pc:cxnChg chg="add del mod">
          <ac:chgData name="Ordaz, Irian (LARC-E403)" userId="428f6403-933b-4443-a07e-3c65c7c2d3eb" providerId="ADAL" clId="{C3F4B8BD-A8A8-4B82-B0D3-4939DFBCB3B4}" dt="2025-09-22T13:38:12.836" v="2352" actId="478"/>
          <ac:cxnSpMkLst>
            <pc:docMk/>
            <pc:sldMk cId="3161599976" sldId="2147473589"/>
            <ac:cxnSpMk id="50" creationId="{2A920923-86A3-5F46-A1F5-1A6C2FC6A157}"/>
          </ac:cxnSpMkLst>
        </pc:cxnChg>
        <pc:cxnChg chg="add del mod">
          <ac:chgData name="Ordaz, Irian (LARC-E403)" userId="428f6403-933b-4443-a07e-3c65c7c2d3eb" providerId="ADAL" clId="{C3F4B8BD-A8A8-4B82-B0D3-4939DFBCB3B4}" dt="2025-09-22T13:38:12.836" v="2352" actId="478"/>
          <ac:cxnSpMkLst>
            <pc:docMk/>
            <pc:sldMk cId="3161599976" sldId="2147473589"/>
            <ac:cxnSpMk id="51" creationId="{15D51A72-BCDE-1E48-E608-4594DF8BE9DF}"/>
          </ac:cxnSpMkLst>
        </pc:cxnChg>
        <pc:cxnChg chg="add del mod">
          <ac:chgData name="Ordaz, Irian (LARC-E403)" userId="428f6403-933b-4443-a07e-3c65c7c2d3eb" providerId="ADAL" clId="{C3F4B8BD-A8A8-4B82-B0D3-4939DFBCB3B4}" dt="2025-09-22T13:38:12.836" v="2352" actId="478"/>
          <ac:cxnSpMkLst>
            <pc:docMk/>
            <pc:sldMk cId="3161599976" sldId="2147473589"/>
            <ac:cxnSpMk id="52" creationId="{0E6FDF49-9791-6B2B-7CCF-91E295950E50}"/>
          </ac:cxnSpMkLst>
        </pc:cxnChg>
        <pc:cxnChg chg="add del mod">
          <ac:chgData name="Ordaz, Irian (LARC-E403)" userId="428f6403-933b-4443-a07e-3c65c7c2d3eb" providerId="ADAL" clId="{C3F4B8BD-A8A8-4B82-B0D3-4939DFBCB3B4}" dt="2025-09-22T13:38:12.836" v="2352" actId="478"/>
          <ac:cxnSpMkLst>
            <pc:docMk/>
            <pc:sldMk cId="3161599976" sldId="2147473589"/>
            <ac:cxnSpMk id="53" creationId="{4080C11E-8BB9-D1C3-43C9-0569D31F6D78}"/>
          </ac:cxnSpMkLst>
        </pc:cxnChg>
      </pc:sldChg>
      <pc:sldChg chg="del">
        <pc:chgData name="Ordaz, Irian (LARC-E403)" userId="428f6403-933b-4443-a07e-3c65c7c2d3eb" providerId="ADAL" clId="{C3F4B8BD-A8A8-4B82-B0D3-4939DFBCB3B4}" dt="2025-09-18T14:25:37.648" v="983" actId="2696"/>
        <pc:sldMkLst>
          <pc:docMk/>
          <pc:sldMk cId="3699097144" sldId="2147473589"/>
        </pc:sldMkLst>
      </pc:sldChg>
      <pc:sldChg chg="add del">
        <pc:chgData name="Ordaz, Irian (LARC-E403)" userId="428f6403-933b-4443-a07e-3c65c7c2d3eb" providerId="ADAL" clId="{C3F4B8BD-A8A8-4B82-B0D3-4939DFBCB3B4}" dt="2025-09-18T14:26:50.372" v="987" actId="2696"/>
        <pc:sldMkLst>
          <pc:docMk/>
          <pc:sldMk cId="244148847" sldId="2147473590"/>
        </pc:sldMkLst>
      </pc:sldChg>
      <pc:sldChg chg="del">
        <pc:chgData name="Ordaz, Irian (LARC-E403)" userId="428f6403-933b-4443-a07e-3c65c7c2d3eb" providerId="ADAL" clId="{C3F4B8BD-A8A8-4B82-B0D3-4939DFBCB3B4}" dt="2025-09-25T21:27:33.700" v="9179" actId="47"/>
        <pc:sldMkLst>
          <pc:docMk/>
          <pc:sldMk cId="313656117" sldId="2147473590"/>
        </pc:sldMkLst>
      </pc:sldChg>
      <pc:sldChg chg="del">
        <pc:chgData name="Ordaz, Irian (LARC-E403)" userId="428f6403-933b-4443-a07e-3c65c7c2d3eb" providerId="ADAL" clId="{C3F4B8BD-A8A8-4B82-B0D3-4939DFBCB3B4}" dt="2025-09-18T14:25:37.648" v="983" actId="2696"/>
        <pc:sldMkLst>
          <pc:docMk/>
          <pc:sldMk cId="1192515821" sldId="2147473590"/>
        </pc:sldMkLst>
      </pc:sldChg>
      <pc:sldChg chg="modSp add del mod modShow">
        <pc:chgData name="Ordaz, Irian (LARC-E403)" userId="428f6403-933b-4443-a07e-3c65c7c2d3eb" providerId="ADAL" clId="{C3F4B8BD-A8A8-4B82-B0D3-4939DFBCB3B4}" dt="2025-09-24T13:31:57.033" v="5795" actId="2696"/>
        <pc:sldMkLst>
          <pc:docMk/>
          <pc:sldMk cId="2849924433" sldId="2147473590"/>
        </pc:sldMkLst>
        <pc:spChg chg="mod">
          <ac:chgData name="Ordaz, Irian (LARC-E403)" userId="428f6403-933b-4443-a07e-3c65c7c2d3eb" providerId="ADAL" clId="{C3F4B8BD-A8A8-4B82-B0D3-4939DFBCB3B4}" dt="2025-09-18T14:27:07.918" v="989" actId="1076"/>
          <ac:spMkLst>
            <pc:docMk/>
            <pc:sldMk cId="2849924433" sldId="2147473590"/>
            <ac:spMk id="3" creationId="{552DAC01-E124-A557-A5E9-7C2D38FEFD9F}"/>
          </ac:spMkLst>
        </pc:spChg>
      </pc:sldChg>
      <pc:sldChg chg="addSp delSp modSp mod ord">
        <pc:chgData name="Ordaz, Irian (LARC-E403)" userId="428f6403-933b-4443-a07e-3c65c7c2d3eb" providerId="ADAL" clId="{C3F4B8BD-A8A8-4B82-B0D3-4939DFBCB3B4}" dt="2025-09-29T12:54:16.295" v="9208" actId="20577"/>
        <pc:sldMkLst>
          <pc:docMk/>
          <pc:sldMk cId="1604824034" sldId="2147473591"/>
        </pc:sldMkLst>
        <pc:spChg chg="mod">
          <ac:chgData name="Ordaz, Irian (LARC-E403)" userId="428f6403-933b-4443-a07e-3c65c7c2d3eb" providerId="ADAL" clId="{C3F4B8BD-A8A8-4B82-B0D3-4939DFBCB3B4}" dt="2025-09-29T12:54:16.295" v="9208" actId="20577"/>
          <ac:spMkLst>
            <pc:docMk/>
            <pc:sldMk cId="1604824034" sldId="2147473591"/>
            <ac:spMk id="2" creationId="{743EEBC1-6E16-595D-7EAD-81BE8A9D29AC}"/>
          </ac:spMkLst>
        </pc:spChg>
        <pc:spChg chg="add del mod">
          <ac:chgData name="Ordaz, Irian (LARC-E403)" userId="428f6403-933b-4443-a07e-3c65c7c2d3eb" providerId="ADAL" clId="{C3F4B8BD-A8A8-4B82-B0D3-4939DFBCB3B4}" dt="2025-09-23T14:40:34.496" v="4834" actId="478"/>
          <ac:spMkLst>
            <pc:docMk/>
            <pc:sldMk cId="1604824034" sldId="2147473591"/>
            <ac:spMk id="3" creationId="{97E401A3-DA44-6F08-C026-C49F4972ECDE}"/>
          </ac:spMkLst>
        </pc:spChg>
        <pc:spChg chg="add mod ord">
          <ac:chgData name="Ordaz, Irian (LARC-E403)" userId="428f6403-933b-4443-a07e-3c65c7c2d3eb" providerId="ADAL" clId="{C3F4B8BD-A8A8-4B82-B0D3-4939DFBCB3B4}" dt="2025-09-25T13:54:32.029" v="8282" actId="1038"/>
          <ac:spMkLst>
            <pc:docMk/>
            <pc:sldMk cId="1604824034" sldId="2147473591"/>
            <ac:spMk id="5" creationId="{9AF1DFB2-B6B7-228A-092D-B232969AC763}"/>
          </ac:spMkLst>
        </pc:spChg>
        <pc:spChg chg="mod">
          <ac:chgData name="Ordaz, Irian (LARC-E403)" userId="428f6403-933b-4443-a07e-3c65c7c2d3eb" providerId="ADAL" clId="{C3F4B8BD-A8A8-4B82-B0D3-4939DFBCB3B4}" dt="2025-09-24T18:47:45.132" v="6921" actId="6549"/>
          <ac:spMkLst>
            <pc:docMk/>
            <pc:sldMk cId="1604824034" sldId="2147473591"/>
            <ac:spMk id="7" creationId="{284A712B-39EF-47CD-9493-2ADE3F0094DC}"/>
          </ac:spMkLst>
        </pc:spChg>
        <pc:spChg chg="add mod ord">
          <ac:chgData name="Ordaz, Irian (LARC-E403)" userId="428f6403-933b-4443-a07e-3c65c7c2d3eb" providerId="ADAL" clId="{C3F4B8BD-A8A8-4B82-B0D3-4939DFBCB3B4}" dt="2025-09-25T20:30:14.449" v="9131" actId="20577"/>
          <ac:spMkLst>
            <pc:docMk/>
            <pc:sldMk cId="1604824034" sldId="2147473591"/>
            <ac:spMk id="8" creationId="{2F61E00C-F353-8DAE-43E7-E7844F57FDE3}"/>
          </ac:spMkLst>
        </pc:spChg>
        <pc:spChg chg="add mod">
          <ac:chgData name="Ordaz, Irian (LARC-E403)" userId="428f6403-933b-4443-a07e-3c65c7c2d3eb" providerId="ADAL" clId="{C3F4B8BD-A8A8-4B82-B0D3-4939DFBCB3B4}" dt="2025-09-25T13:54:32.029" v="8282" actId="1038"/>
          <ac:spMkLst>
            <pc:docMk/>
            <pc:sldMk cId="1604824034" sldId="2147473591"/>
            <ac:spMk id="14" creationId="{CB0BC816-9452-2829-5C49-13AD23246EF4}"/>
          </ac:spMkLst>
        </pc:spChg>
        <pc:spChg chg="add mod">
          <ac:chgData name="Ordaz, Irian (LARC-E403)" userId="428f6403-933b-4443-a07e-3c65c7c2d3eb" providerId="ADAL" clId="{C3F4B8BD-A8A8-4B82-B0D3-4939DFBCB3B4}" dt="2025-09-25T13:54:32.029" v="8282" actId="1038"/>
          <ac:spMkLst>
            <pc:docMk/>
            <pc:sldMk cId="1604824034" sldId="2147473591"/>
            <ac:spMk id="17" creationId="{7CB66A4D-BB03-420C-D07D-297484D6CBA8}"/>
          </ac:spMkLst>
        </pc:spChg>
        <pc:spChg chg="add mod ord">
          <ac:chgData name="Ordaz, Irian (LARC-E403)" userId="428f6403-933b-4443-a07e-3c65c7c2d3eb" providerId="ADAL" clId="{C3F4B8BD-A8A8-4B82-B0D3-4939DFBCB3B4}" dt="2025-09-25T13:54:32.029" v="8282" actId="1038"/>
          <ac:spMkLst>
            <pc:docMk/>
            <pc:sldMk cId="1604824034" sldId="2147473591"/>
            <ac:spMk id="18" creationId="{9D93C1E1-F56B-79CA-E793-6656D839C065}"/>
          </ac:spMkLst>
        </pc:spChg>
        <pc:spChg chg="add mod">
          <ac:chgData name="Ordaz, Irian (LARC-E403)" userId="428f6403-933b-4443-a07e-3c65c7c2d3eb" providerId="ADAL" clId="{C3F4B8BD-A8A8-4B82-B0D3-4939DFBCB3B4}" dt="2025-09-25T13:54:32.029" v="8282" actId="1038"/>
          <ac:spMkLst>
            <pc:docMk/>
            <pc:sldMk cId="1604824034" sldId="2147473591"/>
            <ac:spMk id="25" creationId="{A4F45DD7-F71D-5911-F03C-25F38C2376B3}"/>
          </ac:spMkLst>
        </pc:spChg>
        <pc:spChg chg="add del mod">
          <ac:chgData name="Ordaz, Irian (LARC-E403)" userId="428f6403-933b-4443-a07e-3c65c7c2d3eb" providerId="ADAL" clId="{C3F4B8BD-A8A8-4B82-B0D3-4939DFBCB3B4}" dt="2025-09-25T13:14:37.948" v="7984" actId="478"/>
          <ac:spMkLst>
            <pc:docMk/>
            <pc:sldMk cId="1604824034" sldId="2147473591"/>
            <ac:spMk id="26" creationId="{62D1CC69-A116-7934-CF23-F10AF73E954F}"/>
          </ac:spMkLst>
        </pc:spChg>
        <pc:spChg chg="add mod ord">
          <ac:chgData name="Ordaz, Irian (LARC-E403)" userId="428f6403-933b-4443-a07e-3c65c7c2d3eb" providerId="ADAL" clId="{C3F4B8BD-A8A8-4B82-B0D3-4939DFBCB3B4}" dt="2025-09-25T20:30:15.373" v="9133" actId="21"/>
          <ac:spMkLst>
            <pc:docMk/>
            <pc:sldMk cId="1604824034" sldId="2147473591"/>
            <ac:spMk id="33" creationId="{2C6CB967-4665-379E-B24B-2FB978EBCBEE}"/>
          </ac:spMkLst>
        </pc:spChg>
        <pc:spChg chg="add mod">
          <ac:chgData name="Ordaz, Irian (LARC-E403)" userId="428f6403-933b-4443-a07e-3c65c7c2d3eb" providerId="ADAL" clId="{C3F4B8BD-A8A8-4B82-B0D3-4939DFBCB3B4}" dt="2025-09-25T13:54:32.029" v="8282" actId="1038"/>
          <ac:spMkLst>
            <pc:docMk/>
            <pc:sldMk cId="1604824034" sldId="2147473591"/>
            <ac:spMk id="36" creationId="{9E5CD820-CB53-D5A4-CB88-AA62CD031140}"/>
          </ac:spMkLst>
        </pc:spChg>
        <pc:spChg chg="add del mod">
          <ac:chgData name="Ordaz, Irian (LARC-E403)" userId="428f6403-933b-4443-a07e-3c65c7c2d3eb" providerId="ADAL" clId="{C3F4B8BD-A8A8-4B82-B0D3-4939DFBCB3B4}" dt="2025-09-23T22:44:14.274" v="5789" actId="478"/>
          <ac:spMkLst>
            <pc:docMk/>
            <pc:sldMk cId="1604824034" sldId="2147473591"/>
            <ac:spMk id="39" creationId="{3912456D-2541-ADA0-A5DE-C5F587539940}"/>
          </ac:spMkLst>
        </pc:spChg>
        <pc:spChg chg="add del mod">
          <ac:chgData name="Ordaz, Irian (LARC-E403)" userId="428f6403-933b-4443-a07e-3c65c7c2d3eb" providerId="ADAL" clId="{C3F4B8BD-A8A8-4B82-B0D3-4939DFBCB3B4}" dt="2025-09-23T22:44:17.866" v="5791" actId="478"/>
          <ac:spMkLst>
            <pc:docMk/>
            <pc:sldMk cId="1604824034" sldId="2147473591"/>
            <ac:spMk id="40" creationId="{EBB70CE3-A662-06F6-8F5C-8304ECBE9A73}"/>
          </ac:spMkLst>
        </pc:spChg>
        <pc:spChg chg="add mod">
          <ac:chgData name="Ordaz, Irian (LARC-E403)" userId="428f6403-933b-4443-a07e-3c65c7c2d3eb" providerId="ADAL" clId="{C3F4B8BD-A8A8-4B82-B0D3-4939DFBCB3B4}" dt="2025-09-25T13:54:32.029" v="8282" actId="1038"/>
          <ac:spMkLst>
            <pc:docMk/>
            <pc:sldMk cId="1604824034" sldId="2147473591"/>
            <ac:spMk id="45" creationId="{4300420E-2BCE-F06A-230F-30109F17A936}"/>
          </ac:spMkLst>
        </pc:spChg>
        <pc:spChg chg="add mod">
          <ac:chgData name="Ordaz, Irian (LARC-E403)" userId="428f6403-933b-4443-a07e-3c65c7c2d3eb" providerId="ADAL" clId="{C3F4B8BD-A8A8-4B82-B0D3-4939DFBCB3B4}" dt="2025-09-25T13:54:32.029" v="8282" actId="1038"/>
          <ac:spMkLst>
            <pc:docMk/>
            <pc:sldMk cId="1604824034" sldId="2147473591"/>
            <ac:spMk id="46" creationId="{1432AB76-404E-801A-F828-FED419418B0C}"/>
          </ac:spMkLst>
        </pc:spChg>
        <pc:spChg chg="add mod">
          <ac:chgData name="Ordaz, Irian (LARC-E403)" userId="428f6403-933b-4443-a07e-3c65c7c2d3eb" providerId="ADAL" clId="{C3F4B8BD-A8A8-4B82-B0D3-4939DFBCB3B4}" dt="2025-09-25T13:54:32.029" v="8282" actId="1038"/>
          <ac:spMkLst>
            <pc:docMk/>
            <pc:sldMk cId="1604824034" sldId="2147473591"/>
            <ac:spMk id="48" creationId="{9819A963-542E-C01E-2F32-BD28BD565F14}"/>
          </ac:spMkLst>
        </pc:spChg>
        <pc:spChg chg="add mod">
          <ac:chgData name="Ordaz, Irian (LARC-E403)" userId="428f6403-933b-4443-a07e-3c65c7c2d3eb" providerId="ADAL" clId="{C3F4B8BD-A8A8-4B82-B0D3-4939DFBCB3B4}" dt="2025-09-25T17:20:29.296" v="9010" actId="1076"/>
          <ac:spMkLst>
            <pc:docMk/>
            <pc:sldMk cId="1604824034" sldId="2147473591"/>
            <ac:spMk id="49" creationId="{28C67CD9-1624-EF9B-7B05-86331FE9831D}"/>
          </ac:spMkLst>
        </pc:spChg>
        <pc:grpChg chg="add mod">
          <ac:chgData name="Ordaz, Irian (LARC-E403)" userId="428f6403-933b-4443-a07e-3c65c7c2d3eb" providerId="ADAL" clId="{C3F4B8BD-A8A8-4B82-B0D3-4939DFBCB3B4}" dt="2025-09-25T13:54:32.029" v="8282" actId="1038"/>
          <ac:grpSpMkLst>
            <pc:docMk/>
            <pc:sldMk cId="1604824034" sldId="2147473591"/>
            <ac:grpSpMk id="41" creationId="{5CB41BB9-09C3-0724-9BE7-E976DA43D282}"/>
          </ac:grpSpMkLst>
        </pc:grpChg>
        <pc:picChg chg="mod">
          <ac:chgData name="Ordaz, Irian (LARC-E403)" userId="428f6403-933b-4443-a07e-3c65c7c2d3eb" providerId="ADAL" clId="{C3F4B8BD-A8A8-4B82-B0D3-4939DFBCB3B4}" dt="2025-09-25T13:54:32.029" v="8282" actId="1038"/>
          <ac:picMkLst>
            <pc:docMk/>
            <pc:sldMk cId="1604824034" sldId="2147473591"/>
            <ac:picMk id="4" creationId="{182BF2C1-E413-1A08-EB11-B1F00107684C}"/>
          </ac:picMkLst>
        </pc:picChg>
        <pc:picChg chg="mod">
          <ac:chgData name="Ordaz, Irian (LARC-E403)" userId="428f6403-933b-4443-a07e-3c65c7c2d3eb" providerId="ADAL" clId="{C3F4B8BD-A8A8-4B82-B0D3-4939DFBCB3B4}" dt="2025-09-25T13:54:32.029" v="8282" actId="1038"/>
          <ac:picMkLst>
            <pc:docMk/>
            <pc:sldMk cId="1604824034" sldId="2147473591"/>
            <ac:picMk id="6" creationId="{C0F94A4A-0322-CF1B-2C2B-A4406C45CC81}"/>
          </ac:picMkLst>
        </pc:picChg>
        <pc:cxnChg chg="add mod">
          <ac:chgData name="Ordaz, Irian (LARC-E403)" userId="428f6403-933b-4443-a07e-3c65c7c2d3eb" providerId="ADAL" clId="{C3F4B8BD-A8A8-4B82-B0D3-4939DFBCB3B4}" dt="2025-09-25T13:54:32.029" v="8282" actId="1038"/>
          <ac:cxnSpMkLst>
            <pc:docMk/>
            <pc:sldMk cId="1604824034" sldId="2147473591"/>
            <ac:cxnSpMk id="10" creationId="{F450BD1F-C3C7-6C83-3A4F-A5418D259F87}"/>
          </ac:cxnSpMkLst>
        </pc:cxnChg>
        <pc:cxnChg chg="add del mod">
          <ac:chgData name="Ordaz, Irian (LARC-E403)" userId="428f6403-933b-4443-a07e-3c65c7c2d3eb" providerId="ADAL" clId="{C3F4B8BD-A8A8-4B82-B0D3-4939DFBCB3B4}" dt="2025-09-23T15:59:26.928" v="5282" actId="478"/>
          <ac:cxnSpMkLst>
            <pc:docMk/>
            <pc:sldMk cId="1604824034" sldId="2147473591"/>
            <ac:cxnSpMk id="13" creationId="{1F6039F2-F465-718F-289D-AC0D99CAEE07}"/>
          </ac:cxnSpMkLst>
        </pc:cxnChg>
        <pc:cxnChg chg="add mod">
          <ac:chgData name="Ordaz, Irian (LARC-E403)" userId="428f6403-933b-4443-a07e-3c65c7c2d3eb" providerId="ADAL" clId="{C3F4B8BD-A8A8-4B82-B0D3-4939DFBCB3B4}" dt="2025-09-25T13:54:32.029" v="8282" actId="1038"/>
          <ac:cxnSpMkLst>
            <pc:docMk/>
            <pc:sldMk cId="1604824034" sldId="2147473591"/>
            <ac:cxnSpMk id="15" creationId="{7E60FCF1-7441-2456-E2E6-FDE2D8390922}"/>
          </ac:cxnSpMkLst>
        </pc:cxnChg>
        <pc:cxnChg chg="add mod">
          <ac:chgData name="Ordaz, Irian (LARC-E403)" userId="428f6403-933b-4443-a07e-3c65c7c2d3eb" providerId="ADAL" clId="{C3F4B8BD-A8A8-4B82-B0D3-4939DFBCB3B4}" dt="2025-09-25T13:54:32.029" v="8282" actId="1038"/>
          <ac:cxnSpMkLst>
            <pc:docMk/>
            <pc:sldMk cId="1604824034" sldId="2147473591"/>
            <ac:cxnSpMk id="19" creationId="{C0FD4405-6FA5-A3D2-33F8-EECED7D0B19B}"/>
          </ac:cxnSpMkLst>
        </pc:cxnChg>
        <pc:cxnChg chg="add mod">
          <ac:chgData name="Ordaz, Irian (LARC-E403)" userId="428f6403-933b-4443-a07e-3c65c7c2d3eb" providerId="ADAL" clId="{C3F4B8BD-A8A8-4B82-B0D3-4939DFBCB3B4}" dt="2025-09-25T13:54:32.029" v="8282" actId="1038"/>
          <ac:cxnSpMkLst>
            <pc:docMk/>
            <pc:sldMk cId="1604824034" sldId="2147473591"/>
            <ac:cxnSpMk id="22" creationId="{BEF3304C-5DEB-2988-6042-81DC093EBEF0}"/>
          </ac:cxnSpMkLst>
        </pc:cxnChg>
        <pc:cxnChg chg="add mod">
          <ac:chgData name="Ordaz, Irian (LARC-E403)" userId="428f6403-933b-4443-a07e-3c65c7c2d3eb" providerId="ADAL" clId="{C3F4B8BD-A8A8-4B82-B0D3-4939DFBCB3B4}" dt="2025-09-25T13:54:32.029" v="8282" actId="1038"/>
          <ac:cxnSpMkLst>
            <pc:docMk/>
            <pc:sldMk cId="1604824034" sldId="2147473591"/>
            <ac:cxnSpMk id="27" creationId="{D3FEA141-76B7-C4E6-E60C-3C5953CAF5C4}"/>
          </ac:cxnSpMkLst>
        </pc:cxnChg>
        <pc:cxnChg chg="add mod">
          <ac:chgData name="Ordaz, Irian (LARC-E403)" userId="428f6403-933b-4443-a07e-3c65c7c2d3eb" providerId="ADAL" clId="{C3F4B8BD-A8A8-4B82-B0D3-4939DFBCB3B4}" dt="2025-09-25T13:54:32.029" v="8282" actId="1038"/>
          <ac:cxnSpMkLst>
            <pc:docMk/>
            <pc:sldMk cId="1604824034" sldId="2147473591"/>
            <ac:cxnSpMk id="29" creationId="{9FCB4871-A574-3DDE-99BB-84DFA7EFCE32}"/>
          </ac:cxnSpMkLst>
        </pc:cxnChg>
        <pc:cxnChg chg="add mod">
          <ac:chgData name="Ordaz, Irian (LARC-E403)" userId="428f6403-933b-4443-a07e-3c65c7c2d3eb" providerId="ADAL" clId="{C3F4B8BD-A8A8-4B82-B0D3-4939DFBCB3B4}" dt="2025-09-25T13:54:32.029" v="8282" actId="1038"/>
          <ac:cxnSpMkLst>
            <pc:docMk/>
            <pc:sldMk cId="1604824034" sldId="2147473591"/>
            <ac:cxnSpMk id="32" creationId="{22BF2765-48D8-DF2C-25D8-D7957693BFC6}"/>
          </ac:cxnSpMkLst>
        </pc:cxnChg>
        <pc:cxnChg chg="add mod">
          <ac:chgData name="Ordaz, Irian (LARC-E403)" userId="428f6403-933b-4443-a07e-3c65c7c2d3eb" providerId="ADAL" clId="{C3F4B8BD-A8A8-4B82-B0D3-4939DFBCB3B4}" dt="2025-09-25T13:54:32.029" v="8282" actId="1038"/>
          <ac:cxnSpMkLst>
            <pc:docMk/>
            <pc:sldMk cId="1604824034" sldId="2147473591"/>
            <ac:cxnSpMk id="37" creationId="{70037A0C-2638-06C6-53F4-767942DF13B8}"/>
          </ac:cxnSpMkLst>
        </pc:cxnChg>
        <pc:cxnChg chg="mod">
          <ac:chgData name="Ordaz, Irian (LARC-E403)" userId="428f6403-933b-4443-a07e-3c65c7c2d3eb" providerId="ADAL" clId="{C3F4B8BD-A8A8-4B82-B0D3-4939DFBCB3B4}" dt="2025-09-23T22:44:14.999" v="5790"/>
          <ac:cxnSpMkLst>
            <pc:docMk/>
            <pc:sldMk cId="1604824034" sldId="2147473591"/>
            <ac:cxnSpMk id="42" creationId="{98430449-CEDC-5D43-911C-4E6D085F324F}"/>
          </ac:cxnSpMkLst>
        </pc:cxnChg>
        <pc:cxnChg chg="mod">
          <ac:chgData name="Ordaz, Irian (LARC-E403)" userId="428f6403-933b-4443-a07e-3c65c7c2d3eb" providerId="ADAL" clId="{C3F4B8BD-A8A8-4B82-B0D3-4939DFBCB3B4}" dt="2025-09-23T22:44:14.999" v="5790"/>
          <ac:cxnSpMkLst>
            <pc:docMk/>
            <pc:sldMk cId="1604824034" sldId="2147473591"/>
            <ac:cxnSpMk id="43" creationId="{A90E7739-D55B-72A9-A4E9-8FBA3D221878}"/>
          </ac:cxnSpMkLst>
        </pc:cxnChg>
        <pc:cxnChg chg="add mod">
          <ac:chgData name="Ordaz, Irian (LARC-E403)" userId="428f6403-933b-4443-a07e-3c65c7c2d3eb" providerId="ADAL" clId="{C3F4B8BD-A8A8-4B82-B0D3-4939DFBCB3B4}" dt="2025-09-25T13:54:32.029" v="8282" actId="1038"/>
          <ac:cxnSpMkLst>
            <pc:docMk/>
            <pc:sldMk cId="1604824034" sldId="2147473591"/>
            <ac:cxnSpMk id="44" creationId="{EF8958BB-0D05-A73A-E9FD-6853CD189286}"/>
          </ac:cxnSpMkLst>
        </pc:cxnChg>
        <pc:cxnChg chg="add mod">
          <ac:chgData name="Ordaz, Irian (LARC-E403)" userId="428f6403-933b-4443-a07e-3c65c7c2d3eb" providerId="ADAL" clId="{C3F4B8BD-A8A8-4B82-B0D3-4939DFBCB3B4}" dt="2025-09-25T13:54:32.029" v="8282" actId="1038"/>
          <ac:cxnSpMkLst>
            <pc:docMk/>
            <pc:sldMk cId="1604824034" sldId="2147473591"/>
            <ac:cxnSpMk id="47" creationId="{8C841460-71CD-1FAD-E69B-5CAFD84E75A4}"/>
          </ac:cxnSpMkLst>
        </pc:cxnChg>
      </pc:sldChg>
      <pc:sldChg chg="addSp modSp del mod">
        <pc:chgData name="Ordaz, Irian (LARC-E403)" userId="428f6403-933b-4443-a07e-3c65c7c2d3eb" providerId="ADAL" clId="{C3F4B8BD-A8A8-4B82-B0D3-4939DFBCB3B4}" dt="2025-09-24T21:04:45.878" v="7306" actId="47"/>
        <pc:sldMkLst>
          <pc:docMk/>
          <pc:sldMk cId="1094685687" sldId="2147473592"/>
        </pc:sldMkLst>
        <pc:spChg chg="add mod">
          <ac:chgData name="Ordaz, Irian (LARC-E403)" userId="428f6403-933b-4443-a07e-3c65c7c2d3eb" providerId="ADAL" clId="{C3F4B8BD-A8A8-4B82-B0D3-4939DFBCB3B4}" dt="2025-09-24T18:47:01.861" v="6897" actId="688"/>
          <ac:spMkLst>
            <pc:docMk/>
            <pc:sldMk cId="1094685687" sldId="2147473592"/>
            <ac:spMk id="4" creationId="{4AB176C7-D118-BCE2-BAB9-7021AC1CA646}"/>
          </ac:spMkLst>
        </pc:spChg>
        <pc:spChg chg="mod">
          <ac:chgData name="Ordaz, Irian (LARC-E403)" userId="428f6403-933b-4443-a07e-3c65c7c2d3eb" providerId="ADAL" clId="{C3F4B8BD-A8A8-4B82-B0D3-4939DFBCB3B4}" dt="2025-09-24T18:46:25.556" v="6885" actId="6549"/>
          <ac:spMkLst>
            <pc:docMk/>
            <pc:sldMk cId="1094685687" sldId="2147473592"/>
            <ac:spMk id="7" creationId="{284A712B-39EF-47CD-9493-2ADE3F0094DC}"/>
          </ac:spMkLst>
        </pc:spChg>
        <pc:picChg chg="mod">
          <ac:chgData name="Ordaz, Irian (LARC-E403)" userId="428f6403-933b-4443-a07e-3c65c7c2d3eb" providerId="ADAL" clId="{C3F4B8BD-A8A8-4B82-B0D3-4939DFBCB3B4}" dt="2025-09-24T18:33:34.240" v="6880" actId="1076"/>
          <ac:picMkLst>
            <pc:docMk/>
            <pc:sldMk cId="1094685687" sldId="2147473592"/>
            <ac:picMk id="3" creationId="{68FE8A03-DC6A-8860-BA91-FA4A29BE0400}"/>
          </ac:picMkLst>
        </pc:picChg>
        <pc:picChg chg="mod">
          <ac:chgData name="Ordaz, Irian (LARC-E403)" userId="428f6403-933b-4443-a07e-3c65c7c2d3eb" providerId="ADAL" clId="{C3F4B8BD-A8A8-4B82-B0D3-4939DFBCB3B4}" dt="2025-09-24T18:33:57.554" v="6882" actId="1076"/>
          <ac:picMkLst>
            <pc:docMk/>
            <pc:sldMk cId="1094685687" sldId="2147473592"/>
            <ac:picMk id="5" creationId="{B098C607-E140-2072-74EA-1CC3E4AD75F5}"/>
          </ac:picMkLst>
        </pc:picChg>
      </pc:sldChg>
      <pc:sldChg chg="addSp delSp modSp mod">
        <pc:chgData name="Ordaz, Irian (LARC-E403)" userId="428f6403-933b-4443-a07e-3c65c7c2d3eb" providerId="ADAL" clId="{C3F4B8BD-A8A8-4B82-B0D3-4939DFBCB3B4}" dt="2025-09-29T13:28:22.081" v="9425" actId="13926"/>
        <pc:sldMkLst>
          <pc:docMk/>
          <pc:sldMk cId="339605744" sldId="2147473593"/>
        </pc:sldMkLst>
        <pc:spChg chg="del">
          <ac:chgData name="Ordaz, Irian (LARC-E403)" userId="428f6403-933b-4443-a07e-3c65c7c2d3eb" providerId="ADAL" clId="{C3F4B8BD-A8A8-4B82-B0D3-4939DFBCB3B4}" dt="2025-09-24T18:51:26.478" v="6933" actId="478"/>
          <ac:spMkLst>
            <pc:docMk/>
            <pc:sldMk cId="339605744" sldId="2147473593"/>
            <ac:spMk id="2" creationId="{2A4D3E30-748B-0F7C-14A8-B6047C00E412}"/>
          </ac:spMkLst>
        </pc:spChg>
        <pc:spChg chg="add mod">
          <ac:chgData name="Ordaz, Irian (LARC-E403)" userId="428f6403-933b-4443-a07e-3c65c7c2d3eb" providerId="ADAL" clId="{C3F4B8BD-A8A8-4B82-B0D3-4939DFBCB3B4}" dt="2025-09-29T13:28:22.081" v="9425" actId="13926"/>
          <ac:spMkLst>
            <pc:docMk/>
            <pc:sldMk cId="339605744" sldId="2147473593"/>
            <ac:spMk id="5" creationId="{EE8D7DCC-2ECF-9873-9C84-0F8290C14C60}"/>
          </ac:spMkLst>
        </pc:spChg>
        <pc:spChg chg="mod">
          <ac:chgData name="Ordaz, Irian (LARC-E403)" userId="428f6403-933b-4443-a07e-3c65c7c2d3eb" providerId="ADAL" clId="{C3F4B8BD-A8A8-4B82-B0D3-4939DFBCB3B4}" dt="2025-09-24T18:47:50.315" v="6922" actId="6549"/>
          <ac:spMkLst>
            <pc:docMk/>
            <pc:sldMk cId="339605744" sldId="2147473593"/>
            <ac:spMk id="7" creationId="{284A712B-39EF-47CD-9493-2ADE3F0094DC}"/>
          </ac:spMkLst>
        </pc:spChg>
        <pc:spChg chg="add mod">
          <ac:chgData name="Ordaz, Irian (LARC-E403)" userId="428f6403-933b-4443-a07e-3c65c7c2d3eb" providerId="ADAL" clId="{C3F4B8BD-A8A8-4B82-B0D3-4939DFBCB3B4}" dt="2025-09-25T13:54:03.149" v="8242" actId="1038"/>
          <ac:spMkLst>
            <pc:docMk/>
            <pc:sldMk cId="339605744" sldId="2147473593"/>
            <ac:spMk id="9" creationId="{F7F5FEA0-97CA-16DF-00BE-7B3CE7B4D59E}"/>
          </ac:spMkLst>
        </pc:spChg>
        <pc:spChg chg="add mod">
          <ac:chgData name="Ordaz, Irian (LARC-E403)" userId="428f6403-933b-4443-a07e-3c65c7c2d3eb" providerId="ADAL" clId="{C3F4B8BD-A8A8-4B82-B0D3-4939DFBCB3B4}" dt="2025-09-25T13:54:03.149" v="8242" actId="1038"/>
          <ac:spMkLst>
            <pc:docMk/>
            <pc:sldMk cId="339605744" sldId="2147473593"/>
            <ac:spMk id="12" creationId="{D1AA0F7C-16BE-FA60-183A-0A6A950CC0E1}"/>
          </ac:spMkLst>
        </pc:spChg>
        <pc:spChg chg="add mod ord">
          <ac:chgData name="Ordaz, Irian (LARC-E403)" userId="428f6403-933b-4443-a07e-3c65c7c2d3eb" providerId="ADAL" clId="{C3F4B8BD-A8A8-4B82-B0D3-4939DFBCB3B4}" dt="2025-09-25T13:54:03.149" v="8242" actId="1038"/>
          <ac:spMkLst>
            <pc:docMk/>
            <pc:sldMk cId="339605744" sldId="2147473593"/>
            <ac:spMk id="14" creationId="{03F0216A-C90A-D8FF-81F9-D017E77C16B4}"/>
          </ac:spMkLst>
        </pc:spChg>
        <pc:spChg chg="add mod">
          <ac:chgData name="Ordaz, Irian (LARC-E403)" userId="428f6403-933b-4443-a07e-3c65c7c2d3eb" providerId="ADAL" clId="{C3F4B8BD-A8A8-4B82-B0D3-4939DFBCB3B4}" dt="2025-09-25T13:54:03.149" v="8242" actId="1038"/>
          <ac:spMkLst>
            <pc:docMk/>
            <pc:sldMk cId="339605744" sldId="2147473593"/>
            <ac:spMk id="23" creationId="{6EC34281-1041-4F42-BB51-00FBF2158A95}"/>
          </ac:spMkLst>
        </pc:spChg>
        <pc:spChg chg="add mod">
          <ac:chgData name="Ordaz, Irian (LARC-E403)" userId="428f6403-933b-4443-a07e-3c65c7c2d3eb" providerId="ADAL" clId="{C3F4B8BD-A8A8-4B82-B0D3-4939DFBCB3B4}" dt="2025-09-25T13:54:03.149" v="8242" actId="1038"/>
          <ac:spMkLst>
            <pc:docMk/>
            <pc:sldMk cId="339605744" sldId="2147473593"/>
            <ac:spMk id="25" creationId="{8C07E3ED-8266-0A3B-B2FF-C0A960F620DF}"/>
          </ac:spMkLst>
        </pc:spChg>
        <pc:spChg chg="add mod">
          <ac:chgData name="Ordaz, Irian (LARC-E403)" userId="428f6403-933b-4443-a07e-3c65c7c2d3eb" providerId="ADAL" clId="{C3F4B8BD-A8A8-4B82-B0D3-4939DFBCB3B4}" dt="2025-09-25T13:54:03.149" v="8242" actId="1038"/>
          <ac:spMkLst>
            <pc:docMk/>
            <pc:sldMk cId="339605744" sldId="2147473593"/>
            <ac:spMk id="31" creationId="{360A6525-D87C-5062-A915-0BB8B5429D64}"/>
          </ac:spMkLst>
        </pc:spChg>
        <pc:spChg chg="add mod ord">
          <ac:chgData name="Ordaz, Irian (LARC-E403)" userId="428f6403-933b-4443-a07e-3c65c7c2d3eb" providerId="ADAL" clId="{C3F4B8BD-A8A8-4B82-B0D3-4939DFBCB3B4}" dt="2025-09-25T13:54:03.149" v="8242" actId="1038"/>
          <ac:spMkLst>
            <pc:docMk/>
            <pc:sldMk cId="339605744" sldId="2147473593"/>
            <ac:spMk id="54" creationId="{308B2426-C014-C2EE-1715-BE25027DEA26}"/>
          </ac:spMkLst>
        </pc:spChg>
        <pc:spChg chg="add mod">
          <ac:chgData name="Ordaz, Irian (LARC-E403)" userId="428f6403-933b-4443-a07e-3c65c7c2d3eb" providerId="ADAL" clId="{C3F4B8BD-A8A8-4B82-B0D3-4939DFBCB3B4}" dt="2025-09-25T13:54:03.149" v="8242" actId="1038"/>
          <ac:spMkLst>
            <pc:docMk/>
            <pc:sldMk cId="339605744" sldId="2147473593"/>
            <ac:spMk id="57" creationId="{3193948E-FCCC-8C0D-C867-E7C0FCCD7016}"/>
          </ac:spMkLst>
        </pc:spChg>
        <pc:spChg chg="add mod">
          <ac:chgData name="Ordaz, Irian (LARC-E403)" userId="428f6403-933b-4443-a07e-3c65c7c2d3eb" providerId="ADAL" clId="{C3F4B8BD-A8A8-4B82-B0D3-4939DFBCB3B4}" dt="2025-09-25T13:54:03.149" v="8242" actId="1038"/>
          <ac:spMkLst>
            <pc:docMk/>
            <pc:sldMk cId="339605744" sldId="2147473593"/>
            <ac:spMk id="58" creationId="{71073FC0-9481-E6EA-308A-CB4BF69B5837}"/>
          </ac:spMkLst>
        </pc:spChg>
        <pc:spChg chg="add mod">
          <ac:chgData name="Ordaz, Irian (LARC-E403)" userId="428f6403-933b-4443-a07e-3c65c7c2d3eb" providerId="ADAL" clId="{C3F4B8BD-A8A8-4B82-B0D3-4939DFBCB3B4}" dt="2025-09-25T13:54:03.149" v="8242" actId="1038"/>
          <ac:spMkLst>
            <pc:docMk/>
            <pc:sldMk cId="339605744" sldId="2147473593"/>
            <ac:spMk id="59" creationId="{923D64F9-0E6B-3BF7-02D9-7A714A14616F}"/>
          </ac:spMkLst>
        </pc:spChg>
        <pc:spChg chg="add mod">
          <ac:chgData name="Ordaz, Irian (LARC-E403)" userId="428f6403-933b-4443-a07e-3c65c7c2d3eb" providerId="ADAL" clId="{C3F4B8BD-A8A8-4B82-B0D3-4939DFBCB3B4}" dt="2025-09-25T17:17:04.625" v="8848" actId="20577"/>
          <ac:spMkLst>
            <pc:docMk/>
            <pc:sldMk cId="339605744" sldId="2147473593"/>
            <ac:spMk id="60" creationId="{E88DD6CC-BBDE-F3E8-D215-0FB15ACC3853}"/>
          </ac:spMkLst>
        </pc:spChg>
        <pc:spChg chg="add mod">
          <ac:chgData name="Ordaz, Irian (LARC-E403)" userId="428f6403-933b-4443-a07e-3c65c7c2d3eb" providerId="ADAL" clId="{C3F4B8BD-A8A8-4B82-B0D3-4939DFBCB3B4}" dt="2025-09-25T13:54:03.149" v="8242" actId="1038"/>
          <ac:spMkLst>
            <pc:docMk/>
            <pc:sldMk cId="339605744" sldId="2147473593"/>
            <ac:spMk id="65" creationId="{41E016F8-850D-7390-62D6-9E4BFE0B639F}"/>
          </ac:spMkLst>
        </pc:spChg>
        <pc:grpChg chg="add mod">
          <ac:chgData name="Ordaz, Irian (LARC-E403)" userId="428f6403-933b-4443-a07e-3c65c7c2d3eb" providerId="ADAL" clId="{C3F4B8BD-A8A8-4B82-B0D3-4939DFBCB3B4}" dt="2025-09-25T13:54:03.149" v="8242" actId="1038"/>
          <ac:grpSpMkLst>
            <pc:docMk/>
            <pc:sldMk cId="339605744" sldId="2147473593"/>
            <ac:grpSpMk id="27" creationId="{2B9E3F01-B57C-6184-832A-B9E2871AD7E5}"/>
          </ac:grpSpMkLst>
        </pc:grpChg>
        <pc:grpChg chg="add mod">
          <ac:chgData name="Ordaz, Irian (LARC-E403)" userId="428f6403-933b-4443-a07e-3c65c7c2d3eb" providerId="ADAL" clId="{C3F4B8BD-A8A8-4B82-B0D3-4939DFBCB3B4}" dt="2025-09-25T13:54:03.149" v="8242" actId="1038"/>
          <ac:grpSpMkLst>
            <pc:docMk/>
            <pc:sldMk cId="339605744" sldId="2147473593"/>
            <ac:grpSpMk id="61" creationId="{F0E004DD-E747-F4EB-5ED0-1C39D6E4778C}"/>
          </ac:grpSpMkLst>
        </pc:grpChg>
        <pc:picChg chg="add mod">
          <ac:chgData name="Ordaz, Irian (LARC-E403)" userId="428f6403-933b-4443-a07e-3c65c7c2d3eb" providerId="ADAL" clId="{C3F4B8BD-A8A8-4B82-B0D3-4939DFBCB3B4}" dt="2025-09-25T13:54:03.149" v="8242" actId="1038"/>
          <ac:picMkLst>
            <pc:docMk/>
            <pc:sldMk cId="339605744" sldId="2147473593"/>
            <ac:picMk id="3" creationId="{D0B4FF7E-F0CD-9CC5-54E2-8DFF191C0D18}"/>
          </ac:picMkLst>
        </pc:picChg>
        <pc:picChg chg="mod">
          <ac:chgData name="Ordaz, Irian (LARC-E403)" userId="428f6403-933b-4443-a07e-3c65c7c2d3eb" providerId="ADAL" clId="{C3F4B8BD-A8A8-4B82-B0D3-4939DFBCB3B4}" dt="2025-09-25T13:54:03.149" v="8242" actId="1038"/>
          <ac:picMkLst>
            <pc:docMk/>
            <pc:sldMk cId="339605744" sldId="2147473593"/>
            <ac:picMk id="4" creationId="{DB875BE5-4D78-4B60-98F5-3535A3D75D0A}"/>
          </ac:picMkLst>
        </pc:picChg>
        <pc:picChg chg="del">
          <ac:chgData name="Ordaz, Irian (LARC-E403)" userId="428f6403-933b-4443-a07e-3c65c7c2d3eb" providerId="ADAL" clId="{C3F4B8BD-A8A8-4B82-B0D3-4939DFBCB3B4}" dt="2025-09-24T18:50:01.872" v="6926" actId="478"/>
          <ac:picMkLst>
            <pc:docMk/>
            <pc:sldMk cId="339605744" sldId="2147473593"/>
            <ac:picMk id="6" creationId="{F2FFD3AC-2E9B-F688-543B-D4C0FED41324}"/>
          </ac:picMkLst>
        </pc:picChg>
        <pc:cxnChg chg="add mod">
          <ac:chgData name="Ordaz, Irian (LARC-E403)" userId="428f6403-933b-4443-a07e-3c65c7c2d3eb" providerId="ADAL" clId="{C3F4B8BD-A8A8-4B82-B0D3-4939DFBCB3B4}" dt="2025-09-25T13:54:03.149" v="8242" actId="1038"/>
          <ac:cxnSpMkLst>
            <pc:docMk/>
            <pc:sldMk cId="339605744" sldId="2147473593"/>
            <ac:cxnSpMk id="8" creationId="{1656D1EC-A40B-5C43-4973-A06691C6E62E}"/>
          </ac:cxnSpMkLst>
        </pc:cxnChg>
        <pc:cxnChg chg="add mod">
          <ac:chgData name="Ordaz, Irian (LARC-E403)" userId="428f6403-933b-4443-a07e-3c65c7c2d3eb" providerId="ADAL" clId="{C3F4B8BD-A8A8-4B82-B0D3-4939DFBCB3B4}" dt="2025-09-25T13:54:03.149" v="8242" actId="1038"/>
          <ac:cxnSpMkLst>
            <pc:docMk/>
            <pc:sldMk cId="339605744" sldId="2147473593"/>
            <ac:cxnSpMk id="10" creationId="{0E895EFD-F28C-76D5-C6F2-768E9D156F38}"/>
          </ac:cxnSpMkLst>
        </pc:cxnChg>
        <pc:cxnChg chg="add mod">
          <ac:chgData name="Ordaz, Irian (LARC-E403)" userId="428f6403-933b-4443-a07e-3c65c7c2d3eb" providerId="ADAL" clId="{C3F4B8BD-A8A8-4B82-B0D3-4939DFBCB3B4}" dt="2025-09-25T13:54:03.149" v="8242" actId="1038"/>
          <ac:cxnSpMkLst>
            <pc:docMk/>
            <pc:sldMk cId="339605744" sldId="2147473593"/>
            <ac:cxnSpMk id="11" creationId="{B5865C21-FADE-FC25-D9E7-A389E59C5725}"/>
          </ac:cxnSpMkLst>
        </pc:cxnChg>
        <pc:cxnChg chg="add mod">
          <ac:chgData name="Ordaz, Irian (LARC-E403)" userId="428f6403-933b-4443-a07e-3c65c7c2d3eb" providerId="ADAL" clId="{C3F4B8BD-A8A8-4B82-B0D3-4939DFBCB3B4}" dt="2025-09-25T13:54:03.149" v="8242" actId="1038"/>
          <ac:cxnSpMkLst>
            <pc:docMk/>
            <pc:sldMk cId="339605744" sldId="2147473593"/>
            <ac:cxnSpMk id="13" creationId="{DFA30C11-9A12-977C-3E5B-18FA065D4A3F}"/>
          </ac:cxnSpMkLst>
        </pc:cxnChg>
        <pc:cxnChg chg="add mod">
          <ac:chgData name="Ordaz, Irian (LARC-E403)" userId="428f6403-933b-4443-a07e-3c65c7c2d3eb" providerId="ADAL" clId="{C3F4B8BD-A8A8-4B82-B0D3-4939DFBCB3B4}" dt="2025-09-25T13:54:03.149" v="8242" actId="1038"/>
          <ac:cxnSpMkLst>
            <pc:docMk/>
            <pc:sldMk cId="339605744" sldId="2147473593"/>
            <ac:cxnSpMk id="16" creationId="{8F281F8D-6F7A-8ADA-4173-245FCE127CD3}"/>
          </ac:cxnSpMkLst>
        </pc:cxnChg>
        <pc:cxnChg chg="add mod">
          <ac:chgData name="Ordaz, Irian (LARC-E403)" userId="428f6403-933b-4443-a07e-3c65c7c2d3eb" providerId="ADAL" clId="{C3F4B8BD-A8A8-4B82-B0D3-4939DFBCB3B4}" dt="2025-09-25T13:54:03.149" v="8242" actId="1038"/>
          <ac:cxnSpMkLst>
            <pc:docMk/>
            <pc:sldMk cId="339605744" sldId="2147473593"/>
            <ac:cxnSpMk id="17" creationId="{5D771818-89AF-DE8D-421B-9BA5613586BF}"/>
          </ac:cxnSpMkLst>
        </pc:cxnChg>
        <pc:cxnChg chg="add mod">
          <ac:chgData name="Ordaz, Irian (LARC-E403)" userId="428f6403-933b-4443-a07e-3c65c7c2d3eb" providerId="ADAL" clId="{C3F4B8BD-A8A8-4B82-B0D3-4939DFBCB3B4}" dt="2025-09-25T13:54:03.149" v="8242" actId="1038"/>
          <ac:cxnSpMkLst>
            <pc:docMk/>
            <pc:sldMk cId="339605744" sldId="2147473593"/>
            <ac:cxnSpMk id="24" creationId="{F03101AB-1989-E353-2419-E616704A032E}"/>
          </ac:cxnSpMkLst>
        </pc:cxnChg>
        <pc:cxnChg chg="mod">
          <ac:chgData name="Ordaz, Irian (LARC-E403)" userId="428f6403-933b-4443-a07e-3c65c7c2d3eb" providerId="ADAL" clId="{C3F4B8BD-A8A8-4B82-B0D3-4939DFBCB3B4}" dt="2025-09-24T21:12:22.709" v="7319" actId="14100"/>
          <ac:cxnSpMkLst>
            <pc:docMk/>
            <pc:sldMk cId="339605744" sldId="2147473593"/>
            <ac:cxnSpMk id="28" creationId="{8D1F4F9F-E332-B91B-EF22-0069E4E305B1}"/>
          </ac:cxnSpMkLst>
        </pc:cxnChg>
        <pc:cxnChg chg="mod">
          <ac:chgData name="Ordaz, Irian (LARC-E403)" userId="428f6403-933b-4443-a07e-3c65c7c2d3eb" providerId="ADAL" clId="{C3F4B8BD-A8A8-4B82-B0D3-4939DFBCB3B4}" dt="2025-09-24T21:12:02.201" v="7317"/>
          <ac:cxnSpMkLst>
            <pc:docMk/>
            <pc:sldMk cId="339605744" sldId="2147473593"/>
            <ac:cxnSpMk id="29" creationId="{6B8C7575-45E2-263C-BA78-574ACF97E80C}"/>
          </ac:cxnSpMkLst>
        </pc:cxnChg>
        <pc:cxnChg chg="add mod">
          <ac:chgData name="Ordaz, Irian (LARC-E403)" userId="428f6403-933b-4443-a07e-3c65c7c2d3eb" providerId="ADAL" clId="{C3F4B8BD-A8A8-4B82-B0D3-4939DFBCB3B4}" dt="2025-09-25T20:30:47.901" v="9135" actId="1076"/>
          <ac:cxnSpMkLst>
            <pc:docMk/>
            <pc:sldMk cId="339605744" sldId="2147473593"/>
            <ac:cxnSpMk id="30" creationId="{438815C1-E0EA-4813-5839-9897589F7B2B}"/>
          </ac:cxnSpMkLst>
        </pc:cxnChg>
        <pc:cxnChg chg="add mod">
          <ac:chgData name="Ordaz, Irian (LARC-E403)" userId="428f6403-933b-4443-a07e-3c65c7c2d3eb" providerId="ADAL" clId="{C3F4B8BD-A8A8-4B82-B0D3-4939DFBCB3B4}" dt="2025-09-25T13:54:03.149" v="8242" actId="1038"/>
          <ac:cxnSpMkLst>
            <pc:docMk/>
            <pc:sldMk cId="339605744" sldId="2147473593"/>
            <ac:cxnSpMk id="53" creationId="{0ADBBC6A-FC35-CA0F-9F0F-0D0A17D2BBFB}"/>
          </ac:cxnSpMkLst>
        </pc:cxnChg>
        <pc:cxnChg chg="add mod">
          <ac:chgData name="Ordaz, Irian (LARC-E403)" userId="428f6403-933b-4443-a07e-3c65c7c2d3eb" providerId="ADAL" clId="{C3F4B8BD-A8A8-4B82-B0D3-4939DFBCB3B4}" dt="2025-09-25T13:54:03.149" v="8242" actId="1038"/>
          <ac:cxnSpMkLst>
            <pc:docMk/>
            <pc:sldMk cId="339605744" sldId="2147473593"/>
            <ac:cxnSpMk id="55" creationId="{5B4C2423-4178-6B9E-DF09-8EA522AD90E5}"/>
          </ac:cxnSpMkLst>
        </pc:cxnChg>
        <pc:cxnChg chg="add mod">
          <ac:chgData name="Ordaz, Irian (LARC-E403)" userId="428f6403-933b-4443-a07e-3c65c7c2d3eb" providerId="ADAL" clId="{C3F4B8BD-A8A8-4B82-B0D3-4939DFBCB3B4}" dt="2025-09-25T13:54:03.149" v="8242" actId="1038"/>
          <ac:cxnSpMkLst>
            <pc:docMk/>
            <pc:sldMk cId="339605744" sldId="2147473593"/>
            <ac:cxnSpMk id="56" creationId="{4DD040F9-D2AE-9708-DF6B-286E5DDFEAC4}"/>
          </ac:cxnSpMkLst>
        </pc:cxnChg>
        <pc:cxnChg chg="mod">
          <ac:chgData name="Ordaz, Irian (LARC-E403)" userId="428f6403-933b-4443-a07e-3c65c7c2d3eb" providerId="ADAL" clId="{C3F4B8BD-A8A8-4B82-B0D3-4939DFBCB3B4}" dt="2025-09-24T19:02:10.048" v="7095" actId="14100"/>
          <ac:cxnSpMkLst>
            <pc:docMk/>
            <pc:sldMk cId="339605744" sldId="2147473593"/>
            <ac:cxnSpMk id="62" creationId="{3F946A35-F7C4-ECA6-6EC6-47EDE3E9E257}"/>
          </ac:cxnSpMkLst>
        </pc:cxnChg>
        <pc:cxnChg chg="mod">
          <ac:chgData name="Ordaz, Irian (LARC-E403)" userId="428f6403-933b-4443-a07e-3c65c7c2d3eb" providerId="ADAL" clId="{C3F4B8BD-A8A8-4B82-B0D3-4939DFBCB3B4}" dt="2025-09-24T19:01:00.896" v="7085"/>
          <ac:cxnSpMkLst>
            <pc:docMk/>
            <pc:sldMk cId="339605744" sldId="2147473593"/>
            <ac:cxnSpMk id="63" creationId="{10054D2A-777D-E8A3-D7CF-66FC8FF07754}"/>
          </ac:cxnSpMkLst>
        </pc:cxnChg>
        <pc:cxnChg chg="add mod">
          <ac:chgData name="Ordaz, Irian (LARC-E403)" userId="428f6403-933b-4443-a07e-3c65c7c2d3eb" providerId="ADAL" clId="{C3F4B8BD-A8A8-4B82-B0D3-4939DFBCB3B4}" dt="2025-09-25T20:30:44.749" v="9134" actId="1076"/>
          <ac:cxnSpMkLst>
            <pc:docMk/>
            <pc:sldMk cId="339605744" sldId="2147473593"/>
            <ac:cxnSpMk id="64" creationId="{7BC0EB18-B36C-8642-7C92-0C13AB1A6CEC}"/>
          </ac:cxnSpMkLst>
        </pc:cxnChg>
      </pc:sldChg>
      <pc:sldChg chg="addSp delSp modSp mod">
        <pc:chgData name="Ordaz, Irian (LARC-E403)" userId="428f6403-933b-4443-a07e-3c65c7c2d3eb" providerId="ADAL" clId="{C3F4B8BD-A8A8-4B82-B0D3-4939DFBCB3B4}" dt="2025-09-25T18:12:34.040" v="9078" actId="1035"/>
        <pc:sldMkLst>
          <pc:docMk/>
          <pc:sldMk cId="1257493011" sldId="2147473594"/>
        </pc:sldMkLst>
        <pc:spChg chg="mod">
          <ac:chgData name="Ordaz, Irian (LARC-E403)" userId="428f6403-933b-4443-a07e-3c65c7c2d3eb" providerId="ADAL" clId="{C3F4B8BD-A8A8-4B82-B0D3-4939DFBCB3B4}" dt="2025-09-25T17:18:33.078" v="8969" actId="20577"/>
          <ac:spMkLst>
            <pc:docMk/>
            <pc:sldMk cId="1257493011" sldId="2147473594"/>
            <ac:spMk id="2" creationId="{DED721C0-5219-7785-9B31-A8A96FFDC9A7}"/>
          </ac:spMkLst>
        </pc:spChg>
        <pc:spChg chg="mod">
          <ac:chgData name="Ordaz, Irian (LARC-E403)" userId="428f6403-933b-4443-a07e-3c65c7c2d3eb" providerId="ADAL" clId="{C3F4B8BD-A8A8-4B82-B0D3-4939DFBCB3B4}" dt="2025-09-25T12:44:23.315" v="7520" actId="20577"/>
          <ac:spMkLst>
            <pc:docMk/>
            <pc:sldMk cId="1257493011" sldId="2147473594"/>
            <ac:spMk id="7" creationId="{284A712B-39EF-47CD-9493-2ADE3F0094DC}"/>
          </ac:spMkLst>
        </pc:spChg>
        <pc:spChg chg="add mod">
          <ac:chgData name="Ordaz, Irian (LARC-E403)" userId="428f6403-933b-4443-a07e-3c65c7c2d3eb" providerId="ADAL" clId="{C3F4B8BD-A8A8-4B82-B0D3-4939DFBCB3B4}" dt="2025-09-25T17:19:06.595" v="8999" actId="1035"/>
          <ac:spMkLst>
            <pc:docMk/>
            <pc:sldMk cId="1257493011" sldId="2147473594"/>
            <ac:spMk id="12" creationId="{1E5A7697-D74E-7689-9ADF-EEB98F7281B0}"/>
          </ac:spMkLst>
        </pc:spChg>
        <pc:spChg chg="add mod">
          <ac:chgData name="Ordaz, Irian (LARC-E403)" userId="428f6403-933b-4443-a07e-3c65c7c2d3eb" providerId="ADAL" clId="{C3F4B8BD-A8A8-4B82-B0D3-4939DFBCB3B4}" dt="2025-09-25T17:19:06.595" v="8999" actId="1035"/>
          <ac:spMkLst>
            <pc:docMk/>
            <pc:sldMk cId="1257493011" sldId="2147473594"/>
            <ac:spMk id="13" creationId="{C7CED8E0-4778-F47C-D1BF-3E00D33D5AAD}"/>
          </ac:spMkLst>
        </pc:spChg>
        <pc:spChg chg="add mod">
          <ac:chgData name="Ordaz, Irian (LARC-E403)" userId="428f6403-933b-4443-a07e-3c65c7c2d3eb" providerId="ADAL" clId="{C3F4B8BD-A8A8-4B82-B0D3-4939DFBCB3B4}" dt="2025-09-25T17:19:06.595" v="8999" actId="1035"/>
          <ac:spMkLst>
            <pc:docMk/>
            <pc:sldMk cId="1257493011" sldId="2147473594"/>
            <ac:spMk id="15" creationId="{32989B69-D3D0-A753-05EF-09F901561026}"/>
          </ac:spMkLst>
        </pc:spChg>
        <pc:spChg chg="add mod">
          <ac:chgData name="Ordaz, Irian (LARC-E403)" userId="428f6403-933b-4443-a07e-3c65c7c2d3eb" providerId="ADAL" clId="{C3F4B8BD-A8A8-4B82-B0D3-4939DFBCB3B4}" dt="2025-09-25T17:19:06.595" v="8999" actId="1035"/>
          <ac:spMkLst>
            <pc:docMk/>
            <pc:sldMk cId="1257493011" sldId="2147473594"/>
            <ac:spMk id="17" creationId="{31093BD0-AED8-5885-8443-825FC83C6997}"/>
          </ac:spMkLst>
        </pc:spChg>
        <pc:spChg chg="add mod">
          <ac:chgData name="Ordaz, Irian (LARC-E403)" userId="428f6403-933b-4443-a07e-3c65c7c2d3eb" providerId="ADAL" clId="{C3F4B8BD-A8A8-4B82-B0D3-4939DFBCB3B4}" dt="2025-09-25T18:09:42.797" v="9045" actId="20577"/>
          <ac:spMkLst>
            <pc:docMk/>
            <pc:sldMk cId="1257493011" sldId="2147473594"/>
            <ac:spMk id="19" creationId="{77060A0D-D4ED-8E9D-DF51-CAD9FEF5F3F4}"/>
          </ac:spMkLst>
        </pc:spChg>
        <pc:spChg chg="add mod">
          <ac:chgData name="Ordaz, Irian (LARC-E403)" userId="428f6403-933b-4443-a07e-3c65c7c2d3eb" providerId="ADAL" clId="{C3F4B8BD-A8A8-4B82-B0D3-4939DFBCB3B4}" dt="2025-09-25T17:19:06.595" v="8999" actId="1035"/>
          <ac:spMkLst>
            <pc:docMk/>
            <pc:sldMk cId="1257493011" sldId="2147473594"/>
            <ac:spMk id="20" creationId="{4CCB844D-BE2E-6169-5350-72DBC5D20E4D}"/>
          </ac:spMkLst>
        </pc:spChg>
        <pc:spChg chg="add mod">
          <ac:chgData name="Ordaz, Irian (LARC-E403)" userId="428f6403-933b-4443-a07e-3c65c7c2d3eb" providerId="ADAL" clId="{C3F4B8BD-A8A8-4B82-B0D3-4939DFBCB3B4}" dt="2025-09-25T17:19:06.595" v="8999" actId="1035"/>
          <ac:spMkLst>
            <pc:docMk/>
            <pc:sldMk cId="1257493011" sldId="2147473594"/>
            <ac:spMk id="21" creationId="{012A11D6-1D0E-F38E-E3D3-D4FE4D543489}"/>
          </ac:spMkLst>
        </pc:spChg>
        <pc:spChg chg="add mod">
          <ac:chgData name="Ordaz, Irian (LARC-E403)" userId="428f6403-933b-4443-a07e-3c65c7c2d3eb" providerId="ADAL" clId="{C3F4B8BD-A8A8-4B82-B0D3-4939DFBCB3B4}" dt="2025-09-25T17:19:06.595" v="8999" actId="1035"/>
          <ac:spMkLst>
            <pc:docMk/>
            <pc:sldMk cId="1257493011" sldId="2147473594"/>
            <ac:spMk id="24" creationId="{4026297B-2E6F-741F-3A12-A44296D34B0E}"/>
          </ac:spMkLst>
        </pc:spChg>
        <pc:spChg chg="add mod">
          <ac:chgData name="Ordaz, Irian (LARC-E403)" userId="428f6403-933b-4443-a07e-3c65c7c2d3eb" providerId="ADAL" clId="{C3F4B8BD-A8A8-4B82-B0D3-4939DFBCB3B4}" dt="2025-09-25T17:19:48.801" v="9006" actId="20577"/>
          <ac:spMkLst>
            <pc:docMk/>
            <pc:sldMk cId="1257493011" sldId="2147473594"/>
            <ac:spMk id="28" creationId="{58C47AB9-4EF5-59DF-0CE6-95683CADDD7C}"/>
          </ac:spMkLst>
        </pc:spChg>
        <pc:spChg chg="add mod">
          <ac:chgData name="Ordaz, Irian (LARC-E403)" userId="428f6403-933b-4443-a07e-3c65c7c2d3eb" providerId="ADAL" clId="{C3F4B8BD-A8A8-4B82-B0D3-4939DFBCB3B4}" dt="2025-09-25T18:10:03.393" v="9050" actId="1076"/>
          <ac:spMkLst>
            <pc:docMk/>
            <pc:sldMk cId="1257493011" sldId="2147473594"/>
            <ac:spMk id="30" creationId="{A940D99F-0CAF-F212-28EB-299B691BAD2C}"/>
          </ac:spMkLst>
        </pc:spChg>
        <pc:picChg chg="del">
          <ac:chgData name="Ordaz, Irian (LARC-E403)" userId="428f6403-933b-4443-a07e-3c65c7c2d3eb" providerId="ADAL" clId="{C3F4B8BD-A8A8-4B82-B0D3-4939DFBCB3B4}" dt="2025-09-24T22:40:27.443" v="7346" actId="478"/>
          <ac:picMkLst>
            <pc:docMk/>
            <pc:sldMk cId="1257493011" sldId="2147473594"/>
            <ac:picMk id="3" creationId="{326DED2D-A030-5D37-E668-3B5A95292E78}"/>
          </ac:picMkLst>
        </pc:picChg>
        <pc:picChg chg="del">
          <ac:chgData name="Ordaz, Irian (LARC-E403)" userId="428f6403-933b-4443-a07e-3c65c7c2d3eb" providerId="ADAL" clId="{C3F4B8BD-A8A8-4B82-B0D3-4939DFBCB3B4}" dt="2025-09-24T22:40:27.443" v="7346" actId="478"/>
          <ac:picMkLst>
            <pc:docMk/>
            <pc:sldMk cId="1257493011" sldId="2147473594"/>
            <ac:picMk id="5" creationId="{92B5DAB7-387D-ECC8-036B-F034C76A9E61}"/>
          </ac:picMkLst>
        </pc:picChg>
        <pc:picChg chg="add del mod">
          <ac:chgData name="Ordaz, Irian (LARC-E403)" userId="428f6403-933b-4443-a07e-3c65c7c2d3eb" providerId="ADAL" clId="{C3F4B8BD-A8A8-4B82-B0D3-4939DFBCB3B4}" dt="2025-09-24T22:41:05.581" v="7365" actId="478"/>
          <ac:picMkLst>
            <pc:docMk/>
            <pc:sldMk cId="1257493011" sldId="2147473594"/>
            <ac:picMk id="6" creationId="{F580F5B1-2798-BB59-8284-E6C496B6B0DE}"/>
          </ac:picMkLst>
        </pc:picChg>
        <pc:picChg chg="del">
          <ac:chgData name="Ordaz, Irian (LARC-E403)" userId="428f6403-933b-4443-a07e-3c65c7c2d3eb" providerId="ADAL" clId="{C3F4B8BD-A8A8-4B82-B0D3-4939DFBCB3B4}" dt="2025-09-24T22:40:27.443" v="7346" actId="478"/>
          <ac:picMkLst>
            <pc:docMk/>
            <pc:sldMk cId="1257493011" sldId="2147473594"/>
            <ac:picMk id="8" creationId="{C98E33A7-673C-A43B-BB32-AA62ED68CBC7}"/>
          </ac:picMkLst>
        </pc:picChg>
        <pc:picChg chg="add mod">
          <ac:chgData name="Ordaz, Irian (LARC-E403)" userId="428f6403-933b-4443-a07e-3c65c7c2d3eb" providerId="ADAL" clId="{C3F4B8BD-A8A8-4B82-B0D3-4939DFBCB3B4}" dt="2025-09-25T17:19:06.595" v="8999" actId="1035"/>
          <ac:picMkLst>
            <pc:docMk/>
            <pc:sldMk cId="1257493011" sldId="2147473594"/>
            <ac:picMk id="10" creationId="{EDDA06B2-FBB8-3DE6-0606-4AF1CB44715C}"/>
          </ac:picMkLst>
        </pc:picChg>
        <pc:cxnChg chg="add mod">
          <ac:chgData name="Ordaz, Irian (LARC-E403)" userId="428f6403-933b-4443-a07e-3c65c7c2d3eb" providerId="ADAL" clId="{C3F4B8BD-A8A8-4B82-B0D3-4939DFBCB3B4}" dt="2025-09-25T17:19:06.595" v="8999" actId="1035"/>
          <ac:cxnSpMkLst>
            <pc:docMk/>
            <pc:sldMk cId="1257493011" sldId="2147473594"/>
            <ac:cxnSpMk id="11" creationId="{174AD113-D4A0-D381-3198-BCE9F27A612E}"/>
          </ac:cxnSpMkLst>
        </pc:cxnChg>
        <pc:cxnChg chg="add mod">
          <ac:chgData name="Ordaz, Irian (LARC-E403)" userId="428f6403-933b-4443-a07e-3c65c7c2d3eb" providerId="ADAL" clId="{C3F4B8BD-A8A8-4B82-B0D3-4939DFBCB3B4}" dt="2025-09-25T17:19:06.595" v="8999" actId="1035"/>
          <ac:cxnSpMkLst>
            <pc:docMk/>
            <pc:sldMk cId="1257493011" sldId="2147473594"/>
            <ac:cxnSpMk id="14" creationId="{DAAF9281-9995-AA9B-3C4B-9F31158BDAEC}"/>
          </ac:cxnSpMkLst>
        </pc:cxnChg>
        <pc:cxnChg chg="add mod">
          <ac:chgData name="Ordaz, Irian (LARC-E403)" userId="428f6403-933b-4443-a07e-3c65c7c2d3eb" providerId="ADAL" clId="{C3F4B8BD-A8A8-4B82-B0D3-4939DFBCB3B4}" dt="2025-09-25T17:19:06.595" v="8999" actId="1035"/>
          <ac:cxnSpMkLst>
            <pc:docMk/>
            <pc:sldMk cId="1257493011" sldId="2147473594"/>
            <ac:cxnSpMk id="16" creationId="{7FC7FE42-E57D-DC64-2D2D-421155364086}"/>
          </ac:cxnSpMkLst>
        </pc:cxnChg>
        <pc:cxnChg chg="add mod">
          <ac:chgData name="Ordaz, Irian (LARC-E403)" userId="428f6403-933b-4443-a07e-3c65c7c2d3eb" providerId="ADAL" clId="{C3F4B8BD-A8A8-4B82-B0D3-4939DFBCB3B4}" dt="2025-09-25T17:19:06.595" v="8999" actId="1035"/>
          <ac:cxnSpMkLst>
            <pc:docMk/>
            <pc:sldMk cId="1257493011" sldId="2147473594"/>
            <ac:cxnSpMk id="18" creationId="{867482FD-6874-B4A8-06ED-C5385BF79AC1}"/>
          </ac:cxnSpMkLst>
        </pc:cxnChg>
        <pc:cxnChg chg="add mod">
          <ac:chgData name="Ordaz, Irian (LARC-E403)" userId="428f6403-933b-4443-a07e-3c65c7c2d3eb" providerId="ADAL" clId="{C3F4B8BD-A8A8-4B82-B0D3-4939DFBCB3B4}" dt="2025-09-25T17:19:06.595" v="8999" actId="1035"/>
          <ac:cxnSpMkLst>
            <pc:docMk/>
            <pc:sldMk cId="1257493011" sldId="2147473594"/>
            <ac:cxnSpMk id="23" creationId="{E8E99A9A-6D2C-B9B9-3942-3D907B4D7365}"/>
          </ac:cxnSpMkLst>
        </pc:cxnChg>
        <pc:cxnChg chg="add mod">
          <ac:chgData name="Ordaz, Irian (LARC-E403)" userId="428f6403-933b-4443-a07e-3c65c7c2d3eb" providerId="ADAL" clId="{C3F4B8BD-A8A8-4B82-B0D3-4939DFBCB3B4}" dt="2025-09-25T18:09:10.185" v="9032" actId="14100"/>
          <ac:cxnSpMkLst>
            <pc:docMk/>
            <pc:sldMk cId="1257493011" sldId="2147473594"/>
            <ac:cxnSpMk id="29" creationId="{41145B55-C31C-D01A-3315-906413F9B389}"/>
          </ac:cxnSpMkLst>
        </pc:cxnChg>
        <pc:cxnChg chg="add">
          <ac:chgData name="Ordaz, Irian (LARC-E403)" userId="428f6403-933b-4443-a07e-3c65c7c2d3eb" providerId="ADAL" clId="{C3F4B8BD-A8A8-4B82-B0D3-4939DFBCB3B4}" dt="2025-09-25T18:10:46.492" v="9051" actId="11529"/>
          <ac:cxnSpMkLst>
            <pc:docMk/>
            <pc:sldMk cId="1257493011" sldId="2147473594"/>
            <ac:cxnSpMk id="34" creationId="{9682C605-B17B-988B-ABBC-4945E6FD035C}"/>
          </ac:cxnSpMkLst>
        </pc:cxnChg>
        <pc:cxnChg chg="add mod">
          <ac:chgData name="Ordaz, Irian (LARC-E403)" userId="428f6403-933b-4443-a07e-3c65c7c2d3eb" providerId="ADAL" clId="{C3F4B8BD-A8A8-4B82-B0D3-4939DFBCB3B4}" dt="2025-09-25T18:10:56.820" v="9059" actId="1036"/>
          <ac:cxnSpMkLst>
            <pc:docMk/>
            <pc:sldMk cId="1257493011" sldId="2147473594"/>
            <ac:cxnSpMk id="35" creationId="{6FFB820F-44BB-35AB-4784-F0A73DF7796A}"/>
          </ac:cxnSpMkLst>
        </pc:cxnChg>
        <pc:cxnChg chg="add mod">
          <ac:chgData name="Ordaz, Irian (LARC-E403)" userId="428f6403-933b-4443-a07e-3c65c7c2d3eb" providerId="ADAL" clId="{C3F4B8BD-A8A8-4B82-B0D3-4939DFBCB3B4}" dt="2025-09-25T18:12:34.040" v="9078" actId="1035"/>
          <ac:cxnSpMkLst>
            <pc:docMk/>
            <pc:sldMk cId="1257493011" sldId="2147473594"/>
            <ac:cxnSpMk id="37" creationId="{3D84E7A9-1744-A556-E694-406495553B03}"/>
          </ac:cxnSpMkLst>
        </pc:cxnChg>
        <pc:cxnChg chg="add mod">
          <ac:chgData name="Ordaz, Irian (LARC-E403)" userId="428f6403-933b-4443-a07e-3c65c7c2d3eb" providerId="ADAL" clId="{C3F4B8BD-A8A8-4B82-B0D3-4939DFBCB3B4}" dt="2025-09-25T18:11:32.489" v="9066" actId="1035"/>
          <ac:cxnSpMkLst>
            <pc:docMk/>
            <pc:sldMk cId="1257493011" sldId="2147473594"/>
            <ac:cxnSpMk id="38" creationId="{B9D0E410-2B61-1DFD-DB65-C80CA51490ED}"/>
          </ac:cxnSpMkLst>
        </pc:cxnChg>
        <pc:cxnChg chg="add mod">
          <ac:chgData name="Ordaz, Irian (LARC-E403)" userId="428f6403-933b-4443-a07e-3c65c7c2d3eb" providerId="ADAL" clId="{C3F4B8BD-A8A8-4B82-B0D3-4939DFBCB3B4}" dt="2025-09-25T18:11:44.262" v="9068" actId="1076"/>
          <ac:cxnSpMkLst>
            <pc:docMk/>
            <pc:sldMk cId="1257493011" sldId="2147473594"/>
            <ac:cxnSpMk id="39" creationId="{D1AD08CC-F77D-1B53-D905-85321010B8A6}"/>
          </ac:cxnSpMkLst>
        </pc:cxnChg>
        <pc:cxnChg chg="add del mod">
          <ac:chgData name="Ordaz, Irian (LARC-E403)" userId="428f6403-933b-4443-a07e-3c65c7c2d3eb" providerId="ADAL" clId="{C3F4B8BD-A8A8-4B82-B0D3-4939DFBCB3B4}" dt="2025-09-25T18:11:53.866" v="9071" actId="478"/>
          <ac:cxnSpMkLst>
            <pc:docMk/>
            <pc:sldMk cId="1257493011" sldId="2147473594"/>
            <ac:cxnSpMk id="40" creationId="{D5D68D02-5BCB-6239-F182-D31467750EBE}"/>
          </ac:cxnSpMkLst>
        </pc:cxnChg>
        <pc:cxnChg chg="add mod">
          <ac:chgData name="Ordaz, Irian (LARC-E403)" userId="428f6403-933b-4443-a07e-3c65c7c2d3eb" providerId="ADAL" clId="{C3F4B8BD-A8A8-4B82-B0D3-4939DFBCB3B4}" dt="2025-09-25T18:12:13.198" v="9073" actId="1035"/>
          <ac:cxnSpMkLst>
            <pc:docMk/>
            <pc:sldMk cId="1257493011" sldId="2147473594"/>
            <ac:cxnSpMk id="41" creationId="{48CD68B6-C584-5018-D9FA-2301C73F7F0D}"/>
          </ac:cxnSpMkLst>
        </pc:cxnChg>
      </pc:sldChg>
      <pc:sldChg chg="del">
        <pc:chgData name="Ordaz, Irian (LARC-E403)" userId="428f6403-933b-4443-a07e-3c65c7c2d3eb" providerId="ADAL" clId="{C3F4B8BD-A8A8-4B82-B0D3-4939DFBCB3B4}" dt="2025-09-25T21:27:33.700" v="9179" actId="47"/>
        <pc:sldMkLst>
          <pc:docMk/>
          <pc:sldMk cId="2457552415" sldId="2147473595"/>
        </pc:sldMkLst>
      </pc:sldChg>
      <pc:sldChg chg="del">
        <pc:chgData name="Ordaz, Irian (LARC-E403)" userId="428f6403-933b-4443-a07e-3c65c7c2d3eb" providerId="ADAL" clId="{C3F4B8BD-A8A8-4B82-B0D3-4939DFBCB3B4}" dt="2025-09-25T12:43:15.972" v="7499" actId="2696"/>
        <pc:sldMkLst>
          <pc:docMk/>
          <pc:sldMk cId="3358930905" sldId="2147473595"/>
        </pc:sldMkLst>
      </pc:sldChg>
      <pc:sldChg chg="del">
        <pc:chgData name="Ordaz, Irian (LARC-E403)" userId="428f6403-933b-4443-a07e-3c65c7c2d3eb" providerId="ADAL" clId="{C3F4B8BD-A8A8-4B82-B0D3-4939DFBCB3B4}" dt="2025-09-25T21:27:33.700" v="9179" actId="47"/>
        <pc:sldMkLst>
          <pc:docMk/>
          <pc:sldMk cId="246829809" sldId="2147473596"/>
        </pc:sldMkLst>
      </pc:sldChg>
      <pc:sldChg chg="del">
        <pc:chgData name="Ordaz, Irian (LARC-E403)" userId="428f6403-933b-4443-a07e-3c65c7c2d3eb" providerId="ADAL" clId="{C3F4B8BD-A8A8-4B82-B0D3-4939DFBCB3B4}" dt="2025-09-25T12:43:15.972" v="7499" actId="2696"/>
        <pc:sldMkLst>
          <pc:docMk/>
          <pc:sldMk cId="2409892978" sldId="2147473596"/>
        </pc:sldMkLst>
      </pc:sldChg>
      <pc:sldChg chg="del">
        <pc:chgData name="Ordaz, Irian (LARC-E403)" userId="428f6403-933b-4443-a07e-3c65c7c2d3eb" providerId="ADAL" clId="{C3F4B8BD-A8A8-4B82-B0D3-4939DFBCB3B4}" dt="2025-09-25T12:43:15.972" v="7499" actId="2696"/>
        <pc:sldMkLst>
          <pc:docMk/>
          <pc:sldMk cId="939982271" sldId="2147473597"/>
        </pc:sldMkLst>
      </pc:sldChg>
      <pc:sldChg chg="del">
        <pc:chgData name="Ordaz, Irian (LARC-E403)" userId="428f6403-933b-4443-a07e-3c65c7c2d3eb" providerId="ADAL" clId="{C3F4B8BD-A8A8-4B82-B0D3-4939DFBCB3B4}" dt="2025-09-25T21:27:33.700" v="9179" actId="47"/>
        <pc:sldMkLst>
          <pc:docMk/>
          <pc:sldMk cId="1323296810" sldId="2147473597"/>
        </pc:sldMkLst>
      </pc:sldChg>
      <pc:sldChg chg="del">
        <pc:chgData name="Ordaz, Irian (LARC-E403)" userId="428f6403-933b-4443-a07e-3c65c7c2d3eb" providerId="ADAL" clId="{C3F4B8BD-A8A8-4B82-B0D3-4939DFBCB3B4}" dt="2025-09-25T12:43:15.972" v="7499" actId="2696"/>
        <pc:sldMkLst>
          <pc:docMk/>
          <pc:sldMk cId="2642833749" sldId="2147473598"/>
        </pc:sldMkLst>
      </pc:sldChg>
      <pc:sldChg chg="del">
        <pc:chgData name="Ordaz, Irian (LARC-E403)" userId="428f6403-933b-4443-a07e-3c65c7c2d3eb" providerId="ADAL" clId="{C3F4B8BD-A8A8-4B82-B0D3-4939DFBCB3B4}" dt="2025-09-25T21:27:33.700" v="9179" actId="47"/>
        <pc:sldMkLst>
          <pc:docMk/>
          <pc:sldMk cId="3614327873" sldId="2147473598"/>
        </pc:sldMkLst>
      </pc:sldChg>
      <pc:sldChg chg="del">
        <pc:chgData name="Ordaz, Irian (LARC-E403)" userId="428f6403-933b-4443-a07e-3c65c7c2d3eb" providerId="ADAL" clId="{C3F4B8BD-A8A8-4B82-B0D3-4939DFBCB3B4}" dt="2025-09-25T12:43:15.972" v="7499" actId="2696"/>
        <pc:sldMkLst>
          <pc:docMk/>
          <pc:sldMk cId="1223506897" sldId="2147473599"/>
        </pc:sldMkLst>
      </pc:sldChg>
      <pc:sldChg chg="del">
        <pc:chgData name="Ordaz, Irian (LARC-E403)" userId="428f6403-933b-4443-a07e-3c65c7c2d3eb" providerId="ADAL" clId="{C3F4B8BD-A8A8-4B82-B0D3-4939DFBCB3B4}" dt="2025-09-25T21:27:33.700" v="9179" actId="47"/>
        <pc:sldMkLst>
          <pc:docMk/>
          <pc:sldMk cId="1814956031" sldId="2147473599"/>
        </pc:sldMkLst>
      </pc:sldChg>
      <pc:sldChg chg="modSp del mod">
        <pc:chgData name="Ordaz, Irian (LARC-E403)" userId="428f6403-933b-4443-a07e-3c65c7c2d3eb" providerId="ADAL" clId="{C3F4B8BD-A8A8-4B82-B0D3-4939DFBCB3B4}" dt="2025-09-18T14:26:16.111" v="985" actId="2696"/>
        <pc:sldMkLst>
          <pc:docMk/>
          <pc:sldMk cId="1782825953" sldId="2147473600"/>
        </pc:sldMkLst>
        <pc:spChg chg="mod">
          <ac:chgData name="Ordaz, Irian (LARC-E403)" userId="428f6403-933b-4443-a07e-3c65c7c2d3eb" providerId="ADAL" clId="{C3F4B8BD-A8A8-4B82-B0D3-4939DFBCB3B4}" dt="2025-09-18T14:03:31.878" v="222" actId="20577"/>
          <ac:spMkLst>
            <pc:docMk/>
            <pc:sldMk cId="1782825953" sldId="2147473600"/>
            <ac:spMk id="6" creationId="{FF6563FD-7D3E-D1C1-33EA-98412D863515}"/>
          </ac:spMkLst>
        </pc:spChg>
      </pc:sldChg>
      <pc:sldChg chg="add del">
        <pc:chgData name="Ordaz, Irian (LARC-E403)" userId="428f6403-933b-4443-a07e-3c65c7c2d3eb" providerId="ADAL" clId="{C3F4B8BD-A8A8-4B82-B0D3-4939DFBCB3B4}" dt="2025-09-25T21:27:33.700" v="9179" actId="47"/>
        <pc:sldMkLst>
          <pc:docMk/>
          <pc:sldMk cId="3749356853" sldId="2147473600"/>
        </pc:sldMkLst>
      </pc:sldChg>
      <pc:sldChg chg="del">
        <pc:chgData name="Ordaz, Irian (LARC-E403)" userId="428f6403-933b-4443-a07e-3c65c7c2d3eb" providerId="ADAL" clId="{C3F4B8BD-A8A8-4B82-B0D3-4939DFBCB3B4}" dt="2025-09-18T14:05:46.552" v="271" actId="2696"/>
        <pc:sldMkLst>
          <pc:docMk/>
          <pc:sldMk cId="224842432" sldId="2147473601"/>
        </pc:sldMkLst>
      </pc:sldChg>
      <pc:sldChg chg="del">
        <pc:chgData name="Ordaz, Irian (LARC-E403)" userId="428f6403-933b-4443-a07e-3c65c7c2d3eb" providerId="ADAL" clId="{C3F4B8BD-A8A8-4B82-B0D3-4939DFBCB3B4}" dt="2025-09-25T21:27:33.700" v="9179" actId="47"/>
        <pc:sldMkLst>
          <pc:docMk/>
          <pc:sldMk cId="2468420423" sldId="2147473601"/>
        </pc:sldMkLst>
      </pc:sldChg>
      <pc:sldChg chg="modSp del mod">
        <pc:chgData name="Ordaz, Irian (LARC-E403)" userId="428f6403-933b-4443-a07e-3c65c7c2d3eb" providerId="ADAL" clId="{C3F4B8BD-A8A8-4B82-B0D3-4939DFBCB3B4}" dt="2025-09-18T14:28:14.247" v="992" actId="2696"/>
        <pc:sldMkLst>
          <pc:docMk/>
          <pc:sldMk cId="3755864101" sldId="2147473602"/>
        </pc:sldMkLst>
        <pc:spChg chg="mod">
          <ac:chgData name="Ordaz, Irian (LARC-E403)" userId="428f6403-933b-4443-a07e-3c65c7c2d3eb" providerId="ADAL" clId="{C3F4B8BD-A8A8-4B82-B0D3-4939DFBCB3B4}" dt="2025-09-18T14:27:35.157" v="990" actId="20577"/>
          <ac:spMkLst>
            <pc:docMk/>
            <pc:sldMk cId="3755864101" sldId="2147473602"/>
            <ac:spMk id="3" creationId="{43697CAA-2869-44C2-9AD6-AB4C36CF8B9C}"/>
          </ac:spMkLst>
        </pc:spChg>
      </pc:sldChg>
      <pc:sldChg chg="del ord">
        <pc:chgData name="Ordaz, Irian (LARC-E403)" userId="428f6403-933b-4443-a07e-3c65c7c2d3eb" providerId="ADAL" clId="{C3F4B8BD-A8A8-4B82-B0D3-4939DFBCB3B4}" dt="2025-09-18T15:23:14.871" v="1357" actId="2696"/>
        <pc:sldMkLst>
          <pc:docMk/>
          <pc:sldMk cId="1672028449" sldId="2147473603"/>
        </pc:sldMkLst>
      </pc:sldChg>
      <pc:sldChg chg="modSp mod">
        <pc:chgData name="Ordaz, Irian (LARC-E403)" userId="428f6403-933b-4443-a07e-3c65c7c2d3eb" providerId="ADAL" clId="{C3F4B8BD-A8A8-4B82-B0D3-4939DFBCB3B4}" dt="2025-09-23T17:19:46.892" v="5436" actId="14100"/>
        <pc:sldMkLst>
          <pc:docMk/>
          <pc:sldMk cId="2129564606" sldId="2147473603"/>
        </pc:sldMkLst>
        <pc:spChg chg="mod">
          <ac:chgData name="Ordaz, Irian (LARC-E403)" userId="428f6403-933b-4443-a07e-3c65c7c2d3eb" providerId="ADAL" clId="{C3F4B8BD-A8A8-4B82-B0D3-4939DFBCB3B4}" dt="2025-09-23T17:19:46.892" v="5436" actId="14100"/>
          <ac:spMkLst>
            <pc:docMk/>
            <pc:sldMk cId="2129564606" sldId="2147473603"/>
            <ac:spMk id="2" creationId="{9B258981-58E8-33E0-4267-5327B63A1957}"/>
          </ac:spMkLst>
        </pc:spChg>
        <pc:spChg chg="mod">
          <ac:chgData name="Ordaz, Irian (LARC-E403)" userId="428f6403-933b-4443-a07e-3c65c7c2d3eb" providerId="ADAL" clId="{C3F4B8BD-A8A8-4B82-B0D3-4939DFBCB3B4}" dt="2025-09-18T18:45:09.686" v="2204" actId="207"/>
          <ac:spMkLst>
            <pc:docMk/>
            <pc:sldMk cId="2129564606" sldId="2147473603"/>
            <ac:spMk id="8" creationId="{CC88E042-FBAF-B579-BA5A-EEED83001DF1}"/>
          </ac:spMkLst>
        </pc:spChg>
        <pc:spChg chg="mod">
          <ac:chgData name="Ordaz, Irian (LARC-E403)" userId="428f6403-933b-4443-a07e-3c65c7c2d3eb" providerId="ADAL" clId="{C3F4B8BD-A8A8-4B82-B0D3-4939DFBCB3B4}" dt="2025-09-18T18:45:29.184" v="2206" actId="207"/>
          <ac:spMkLst>
            <pc:docMk/>
            <pc:sldMk cId="2129564606" sldId="2147473603"/>
            <ac:spMk id="10" creationId="{23259A8D-126F-1D43-91F6-965D7EBFD281}"/>
          </ac:spMkLst>
        </pc:spChg>
      </pc:sldChg>
      <pc:sldChg chg="del">
        <pc:chgData name="Ordaz, Irian (LARC-E403)" userId="428f6403-933b-4443-a07e-3c65c7c2d3eb" providerId="ADAL" clId="{C3F4B8BD-A8A8-4B82-B0D3-4939DFBCB3B4}" dt="2025-09-25T21:27:33.700" v="9179" actId="47"/>
        <pc:sldMkLst>
          <pc:docMk/>
          <pc:sldMk cId="320651961" sldId="2147473604"/>
        </pc:sldMkLst>
      </pc:sldChg>
      <pc:sldChg chg="delSp modSp del mod ord">
        <pc:chgData name="Ordaz, Irian (LARC-E403)" userId="428f6403-933b-4443-a07e-3c65c7c2d3eb" providerId="ADAL" clId="{C3F4B8BD-A8A8-4B82-B0D3-4939DFBCB3B4}" dt="2025-09-24T13:28:09.475" v="5794" actId="2696"/>
        <pc:sldMkLst>
          <pc:docMk/>
          <pc:sldMk cId="1077596606" sldId="2147473604"/>
        </pc:sldMkLst>
        <pc:spChg chg="mod">
          <ac:chgData name="Ordaz, Irian (LARC-E403)" userId="428f6403-933b-4443-a07e-3c65c7c2d3eb" providerId="ADAL" clId="{C3F4B8BD-A8A8-4B82-B0D3-4939DFBCB3B4}" dt="2025-09-18T15:18:29.828" v="1327" actId="14100"/>
          <ac:spMkLst>
            <pc:docMk/>
            <pc:sldMk cId="1077596606" sldId="2147473604"/>
            <ac:spMk id="2" creationId="{9421A386-2D9C-4533-9F5F-96EB773F5ADB}"/>
          </ac:spMkLst>
        </pc:spChg>
        <pc:spChg chg="mod">
          <ac:chgData name="Ordaz, Irian (LARC-E403)" userId="428f6403-933b-4443-a07e-3c65c7c2d3eb" providerId="ADAL" clId="{C3F4B8BD-A8A8-4B82-B0D3-4939DFBCB3B4}" dt="2025-09-18T15:18:17.557" v="1323"/>
          <ac:spMkLst>
            <pc:docMk/>
            <pc:sldMk cId="1077596606" sldId="2147473604"/>
            <ac:spMk id="3" creationId="{43697CAA-2869-44C2-9AD6-AB4C36CF8B9C}"/>
          </ac:spMkLst>
        </pc:spChg>
        <pc:spChg chg="del">
          <ac:chgData name="Ordaz, Irian (LARC-E403)" userId="428f6403-933b-4443-a07e-3c65c7c2d3eb" providerId="ADAL" clId="{C3F4B8BD-A8A8-4B82-B0D3-4939DFBCB3B4}" dt="2025-09-18T15:18:23.735" v="1325" actId="478"/>
          <ac:spMkLst>
            <pc:docMk/>
            <pc:sldMk cId="1077596606" sldId="2147473604"/>
            <ac:spMk id="4" creationId="{9421A386-2D9C-4533-9F5F-96EB773F5ADB}"/>
          </ac:spMkLst>
        </pc:spChg>
        <pc:spChg chg="del">
          <ac:chgData name="Ordaz, Irian (LARC-E403)" userId="428f6403-933b-4443-a07e-3c65c7c2d3eb" providerId="ADAL" clId="{C3F4B8BD-A8A8-4B82-B0D3-4939DFBCB3B4}" dt="2025-09-18T15:18:22.099" v="1324" actId="478"/>
          <ac:spMkLst>
            <pc:docMk/>
            <pc:sldMk cId="1077596606" sldId="2147473604"/>
            <ac:spMk id="6" creationId="{5E0877C9-CE32-73A9-B878-BB92130EA295}"/>
          </ac:spMkLst>
        </pc:spChg>
        <pc:spChg chg="del">
          <ac:chgData name="Ordaz, Irian (LARC-E403)" userId="428f6403-933b-4443-a07e-3c65c7c2d3eb" providerId="ADAL" clId="{C3F4B8BD-A8A8-4B82-B0D3-4939DFBCB3B4}" dt="2025-09-18T15:18:25.726" v="1326" actId="478"/>
          <ac:spMkLst>
            <pc:docMk/>
            <pc:sldMk cId="1077596606" sldId="2147473604"/>
            <ac:spMk id="7" creationId="{692065F4-5665-98D5-B2A7-A92F381C1160}"/>
          </ac:spMkLst>
        </pc:spChg>
      </pc:sldChg>
      <pc:sldChg chg="addSp delSp modSp add del mod">
        <pc:chgData name="Ordaz, Irian (LARC-E403)" userId="428f6403-933b-4443-a07e-3c65c7c2d3eb" providerId="ADAL" clId="{C3F4B8BD-A8A8-4B82-B0D3-4939DFBCB3B4}" dt="2025-09-18T17:06:28.685" v="2037" actId="47"/>
        <pc:sldMkLst>
          <pc:docMk/>
          <pc:sldMk cId="2690771092" sldId="2147473605"/>
        </pc:sldMkLst>
        <pc:spChg chg="mod">
          <ac:chgData name="Ordaz, Irian (LARC-E403)" userId="428f6403-933b-4443-a07e-3c65c7c2d3eb" providerId="ADAL" clId="{C3F4B8BD-A8A8-4B82-B0D3-4939DFBCB3B4}" dt="2025-09-18T15:37:57.607" v="1377" actId="20577"/>
          <ac:spMkLst>
            <pc:docMk/>
            <pc:sldMk cId="2690771092" sldId="2147473605"/>
            <ac:spMk id="3" creationId="{A0F0AD0D-856C-4076-B81D-FEDCA8ACFFE7}"/>
          </ac:spMkLst>
        </pc:spChg>
        <pc:spChg chg="add del mod">
          <ac:chgData name="Ordaz, Irian (LARC-E403)" userId="428f6403-933b-4443-a07e-3c65c7c2d3eb" providerId="ADAL" clId="{C3F4B8BD-A8A8-4B82-B0D3-4939DFBCB3B4}" dt="2025-09-18T15:38:05.914" v="1379" actId="478"/>
          <ac:spMkLst>
            <pc:docMk/>
            <pc:sldMk cId="2690771092" sldId="2147473605"/>
            <ac:spMk id="5" creationId="{6F436DBE-6F13-9528-17D4-D31FF48FA7D4}"/>
          </ac:spMkLst>
        </pc:spChg>
        <pc:spChg chg="del">
          <ac:chgData name="Ordaz, Irian (LARC-E403)" userId="428f6403-933b-4443-a07e-3c65c7c2d3eb" providerId="ADAL" clId="{C3F4B8BD-A8A8-4B82-B0D3-4939DFBCB3B4}" dt="2025-09-18T15:38:02.157" v="1378" actId="478"/>
          <ac:spMkLst>
            <pc:docMk/>
            <pc:sldMk cId="2690771092" sldId="2147473605"/>
            <ac:spMk id="7" creationId="{1EBE3414-60CC-BD2F-5B43-94B537FD92CC}"/>
          </ac:spMkLst>
        </pc:spChg>
        <pc:spChg chg="mod">
          <ac:chgData name="Ordaz, Irian (LARC-E403)" userId="428f6403-933b-4443-a07e-3c65c7c2d3eb" providerId="ADAL" clId="{C3F4B8BD-A8A8-4B82-B0D3-4939DFBCB3B4}" dt="2025-09-18T15:38:09.606" v="1390" actId="20577"/>
          <ac:spMkLst>
            <pc:docMk/>
            <pc:sldMk cId="2690771092" sldId="2147473605"/>
            <ac:spMk id="22" creationId="{E7029DD3-6A80-49DC-879E-8F4C7630CD96}"/>
          </ac:spMkLst>
        </pc:spChg>
        <pc:grpChg chg="del">
          <ac:chgData name="Ordaz, Irian (LARC-E403)" userId="428f6403-933b-4443-a07e-3c65c7c2d3eb" providerId="ADAL" clId="{C3F4B8BD-A8A8-4B82-B0D3-4939DFBCB3B4}" dt="2025-09-18T15:38:02.157" v="1378" actId="478"/>
          <ac:grpSpMkLst>
            <pc:docMk/>
            <pc:sldMk cId="2690771092" sldId="2147473605"/>
            <ac:grpSpMk id="2" creationId="{C1E96B49-F7B2-4B38-BEAB-6614758C43B2}"/>
          </ac:grpSpMkLst>
        </pc:grpChg>
      </pc:sldChg>
      <pc:sldChg chg="addSp delSp modSp add mod">
        <pc:chgData name="Ordaz, Irian (LARC-E403)" userId="428f6403-933b-4443-a07e-3c65c7c2d3eb" providerId="ADAL" clId="{C3F4B8BD-A8A8-4B82-B0D3-4939DFBCB3B4}" dt="2025-09-25T15:42:26.029" v="8816" actId="1035"/>
        <pc:sldMkLst>
          <pc:docMk/>
          <pc:sldMk cId="3113095129" sldId="2147473606"/>
        </pc:sldMkLst>
        <pc:spChg chg="mod">
          <ac:chgData name="Ordaz, Irian (LARC-E403)" userId="428f6403-933b-4443-a07e-3c65c7c2d3eb" providerId="ADAL" clId="{C3F4B8BD-A8A8-4B82-B0D3-4939DFBCB3B4}" dt="2025-09-18T15:43:16.304" v="1437" actId="20577"/>
          <ac:spMkLst>
            <pc:docMk/>
            <pc:sldMk cId="3113095129" sldId="2147473606"/>
            <ac:spMk id="3" creationId="{A0F0AD0D-856C-4076-B81D-FEDCA8ACFFE7}"/>
          </ac:spMkLst>
        </pc:spChg>
        <pc:spChg chg="mod">
          <ac:chgData name="Ordaz, Irian (LARC-E403)" userId="428f6403-933b-4443-a07e-3c65c7c2d3eb" providerId="ADAL" clId="{C3F4B8BD-A8A8-4B82-B0D3-4939DFBCB3B4}" dt="2025-09-25T14:00:46.632" v="8479" actId="20577"/>
          <ac:spMkLst>
            <pc:docMk/>
            <pc:sldMk cId="3113095129" sldId="2147473606"/>
            <ac:spMk id="4" creationId="{EB8DE45D-3AF9-0ABF-7C2D-CE1B2A423305}"/>
          </ac:spMkLst>
        </pc:spChg>
        <pc:spChg chg="mod">
          <ac:chgData name="Ordaz, Irian (LARC-E403)" userId="428f6403-933b-4443-a07e-3c65c7c2d3eb" providerId="ADAL" clId="{C3F4B8BD-A8A8-4B82-B0D3-4939DFBCB3B4}" dt="2025-09-25T14:03:07.444" v="8510"/>
          <ac:spMkLst>
            <pc:docMk/>
            <pc:sldMk cId="3113095129" sldId="2147473606"/>
            <ac:spMk id="10" creationId="{87C8866C-9436-39CB-4595-1575DB6B6FC1}"/>
          </ac:spMkLst>
        </pc:spChg>
        <pc:spChg chg="mod">
          <ac:chgData name="Ordaz, Irian (LARC-E403)" userId="428f6403-933b-4443-a07e-3c65c7c2d3eb" providerId="ADAL" clId="{C3F4B8BD-A8A8-4B82-B0D3-4939DFBCB3B4}" dt="2025-09-25T15:42:26.029" v="8816" actId="1035"/>
          <ac:spMkLst>
            <pc:docMk/>
            <pc:sldMk cId="3113095129" sldId="2147473606"/>
            <ac:spMk id="13" creationId="{A0493899-1ABF-D6EF-4AD2-353CAEEFD133}"/>
          </ac:spMkLst>
        </pc:spChg>
        <pc:spChg chg="mod">
          <ac:chgData name="Ordaz, Irian (LARC-E403)" userId="428f6403-933b-4443-a07e-3c65c7c2d3eb" providerId="ADAL" clId="{C3F4B8BD-A8A8-4B82-B0D3-4939DFBCB3B4}" dt="2025-09-25T15:42:16.590" v="8802" actId="1038"/>
          <ac:spMkLst>
            <pc:docMk/>
            <pc:sldMk cId="3113095129" sldId="2147473606"/>
            <ac:spMk id="17" creationId="{D7BBC4DA-138F-6C29-3F84-756B8D873A84}"/>
          </ac:spMkLst>
        </pc:spChg>
        <pc:spChg chg="mod">
          <ac:chgData name="Ordaz, Irian (LARC-E403)" userId="428f6403-933b-4443-a07e-3c65c7c2d3eb" providerId="ADAL" clId="{C3F4B8BD-A8A8-4B82-B0D3-4939DFBCB3B4}" dt="2025-09-25T14:03:07.444" v="8510"/>
          <ac:spMkLst>
            <pc:docMk/>
            <pc:sldMk cId="3113095129" sldId="2147473606"/>
            <ac:spMk id="18" creationId="{8723CE53-A64D-8A29-8D88-A972B1F13CC0}"/>
          </ac:spMkLst>
        </pc:spChg>
        <pc:spChg chg="add mod">
          <ac:chgData name="Ordaz, Irian (LARC-E403)" userId="428f6403-933b-4443-a07e-3c65c7c2d3eb" providerId="ADAL" clId="{C3F4B8BD-A8A8-4B82-B0D3-4939DFBCB3B4}" dt="2025-09-25T15:42:11.590" v="8795" actId="1036"/>
          <ac:spMkLst>
            <pc:docMk/>
            <pc:sldMk cId="3113095129" sldId="2147473606"/>
            <ac:spMk id="20" creationId="{33A48597-3ECC-4E9F-2B16-96F6555ED4DB}"/>
          </ac:spMkLst>
        </pc:spChg>
        <pc:spChg chg="del">
          <ac:chgData name="Ordaz, Irian (LARC-E403)" userId="428f6403-933b-4443-a07e-3c65c7c2d3eb" providerId="ADAL" clId="{C3F4B8BD-A8A8-4B82-B0D3-4939DFBCB3B4}" dt="2025-09-18T15:43:08.453" v="1421" actId="478"/>
          <ac:spMkLst>
            <pc:docMk/>
            <pc:sldMk cId="3113095129" sldId="2147473606"/>
            <ac:spMk id="57" creationId="{FEE3490A-15B4-76A0-8E6F-2CE4EAE390E0}"/>
          </ac:spMkLst>
        </pc:spChg>
        <pc:spChg chg="del">
          <ac:chgData name="Ordaz, Irian (LARC-E403)" userId="428f6403-933b-4443-a07e-3c65c7c2d3eb" providerId="ADAL" clId="{C3F4B8BD-A8A8-4B82-B0D3-4939DFBCB3B4}" dt="2025-09-18T15:43:08.453" v="1421" actId="478"/>
          <ac:spMkLst>
            <pc:docMk/>
            <pc:sldMk cId="3113095129" sldId="2147473606"/>
            <ac:spMk id="58" creationId="{062C6027-DCA1-21C6-F084-7149EF826458}"/>
          </ac:spMkLst>
        </pc:spChg>
        <pc:spChg chg="del">
          <ac:chgData name="Ordaz, Irian (LARC-E403)" userId="428f6403-933b-4443-a07e-3c65c7c2d3eb" providerId="ADAL" clId="{C3F4B8BD-A8A8-4B82-B0D3-4939DFBCB3B4}" dt="2025-09-18T15:43:08.453" v="1421" actId="478"/>
          <ac:spMkLst>
            <pc:docMk/>
            <pc:sldMk cId="3113095129" sldId="2147473606"/>
            <ac:spMk id="60" creationId="{B1DF367A-793C-8432-76D7-214CA7AF19D9}"/>
          </ac:spMkLst>
        </pc:spChg>
        <pc:spChg chg="del mod">
          <ac:chgData name="Ordaz, Irian (LARC-E403)" userId="428f6403-933b-4443-a07e-3c65c7c2d3eb" providerId="ADAL" clId="{C3F4B8BD-A8A8-4B82-B0D3-4939DFBCB3B4}" dt="2025-09-25T14:01:13.191" v="8480" actId="478"/>
          <ac:spMkLst>
            <pc:docMk/>
            <pc:sldMk cId="3113095129" sldId="2147473606"/>
            <ac:spMk id="71" creationId="{B052031E-FB47-9BED-5147-1873E96BA7F9}"/>
          </ac:spMkLst>
        </pc:spChg>
        <pc:grpChg chg="add mod">
          <ac:chgData name="Ordaz, Irian (LARC-E403)" userId="428f6403-933b-4443-a07e-3c65c7c2d3eb" providerId="ADAL" clId="{C3F4B8BD-A8A8-4B82-B0D3-4939DFBCB3B4}" dt="2025-09-25T14:14:35.835" v="8512" actId="14100"/>
          <ac:grpSpMkLst>
            <pc:docMk/>
            <pc:sldMk cId="3113095129" sldId="2147473606"/>
            <ac:grpSpMk id="5" creationId="{694D082F-D1C5-1D79-A0FF-D2F07FAE72CF}"/>
          </ac:grpSpMkLst>
        </pc:grpChg>
        <pc:grpChg chg="mod">
          <ac:chgData name="Ordaz, Irian (LARC-E403)" userId="428f6403-933b-4443-a07e-3c65c7c2d3eb" providerId="ADAL" clId="{C3F4B8BD-A8A8-4B82-B0D3-4939DFBCB3B4}" dt="2025-09-25T14:03:07.444" v="8510"/>
          <ac:grpSpMkLst>
            <pc:docMk/>
            <pc:sldMk cId="3113095129" sldId="2147473606"/>
            <ac:grpSpMk id="6" creationId="{27F23D2A-0DC5-71A1-D0C7-A89A3B989236}"/>
          </ac:grpSpMkLst>
        </pc:grpChg>
        <pc:grpChg chg="mod">
          <ac:chgData name="Ordaz, Irian (LARC-E403)" userId="428f6403-933b-4443-a07e-3c65c7c2d3eb" providerId="ADAL" clId="{C3F4B8BD-A8A8-4B82-B0D3-4939DFBCB3B4}" dt="2025-09-25T14:03:07.444" v="8510"/>
          <ac:grpSpMkLst>
            <pc:docMk/>
            <pc:sldMk cId="3113095129" sldId="2147473606"/>
            <ac:grpSpMk id="7" creationId="{6A37382F-3905-640D-F102-0A56750ABB85}"/>
          </ac:grpSpMkLst>
        </pc:grpChg>
        <pc:grpChg chg="mod">
          <ac:chgData name="Ordaz, Irian (LARC-E403)" userId="428f6403-933b-4443-a07e-3c65c7c2d3eb" providerId="ADAL" clId="{C3F4B8BD-A8A8-4B82-B0D3-4939DFBCB3B4}" dt="2025-09-25T14:03:07.444" v="8510"/>
          <ac:grpSpMkLst>
            <pc:docMk/>
            <pc:sldMk cId="3113095129" sldId="2147473606"/>
            <ac:grpSpMk id="8" creationId="{A757123B-5DDC-9C65-2035-E164A4D6840F}"/>
          </ac:grpSpMkLst>
        </pc:grpChg>
        <pc:grpChg chg="mod">
          <ac:chgData name="Ordaz, Irian (LARC-E403)" userId="428f6403-933b-4443-a07e-3c65c7c2d3eb" providerId="ADAL" clId="{C3F4B8BD-A8A8-4B82-B0D3-4939DFBCB3B4}" dt="2025-09-25T14:03:07.444" v="8510"/>
          <ac:grpSpMkLst>
            <pc:docMk/>
            <pc:sldMk cId="3113095129" sldId="2147473606"/>
            <ac:grpSpMk id="9" creationId="{B0C90051-8CBB-EBF3-73CE-6AFF63E7F626}"/>
          </ac:grpSpMkLst>
        </pc:grpChg>
        <pc:grpChg chg="mod">
          <ac:chgData name="Ordaz, Irian (LARC-E403)" userId="428f6403-933b-4443-a07e-3c65c7c2d3eb" providerId="ADAL" clId="{C3F4B8BD-A8A8-4B82-B0D3-4939DFBCB3B4}" dt="2025-09-25T15:42:02.446" v="8781" actId="1076"/>
          <ac:grpSpMkLst>
            <pc:docMk/>
            <pc:sldMk cId="3113095129" sldId="2147473606"/>
            <ac:grpSpMk id="32" creationId="{1BBAE5D8-830B-575D-8C3D-89086BC0158D}"/>
          </ac:grpSpMkLst>
        </pc:grpChg>
        <pc:grpChg chg="del">
          <ac:chgData name="Ordaz, Irian (LARC-E403)" userId="428f6403-933b-4443-a07e-3c65c7c2d3eb" providerId="ADAL" clId="{C3F4B8BD-A8A8-4B82-B0D3-4939DFBCB3B4}" dt="2025-09-18T15:43:11.611" v="1422" actId="478"/>
          <ac:grpSpMkLst>
            <pc:docMk/>
            <pc:sldMk cId="3113095129" sldId="2147473606"/>
            <ac:grpSpMk id="59" creationId="{1AD6E7F7-4BB5-E554-FC1F-EFCF7D6EF8E7}"/>
          </ac:grpSpMkLst>
        </pc:grpChg>
        <pc:grpChg chg="del mod">
          <ac:chgData name="Ordaz, Irian (LARC-E403)" userId="428f6403-933b-4443-a07e-3c65c7c2d3eb" providerId="ADAL" clId="{C3F4B8BD-A8A8-4B82-B0D3-4939DFBCB3B4}" dt="2025-09-25T14:01:39.501" v="8484" actId="21"/>
          <ac:grpSpMkLst>
            <pc:docMk/>
            <pc:sldMk cId="3113095129" sldId="2147473606"/>
            <ac:grpSpMk id="89" creationId="{FCE93BF0-03D9-72E7-CF22-8278BB4EC82A}"/>
          </ac:grpSpMkLst>
        </pc:grpChg>
        <pc:picChg chg="mod">
          <ac:chgData name="Ordaz, Irian (LARC-E403)" userId="428f6403-933b-4443-a07e-3c65c7c2d3eb" providerId="ADAL" clId="{C3F4B8BD-A8A8-4B82-B0D3-4939DFBCB3B4}" dt="2025-09-25T14:03:07.444" v="8510"/>
          <ac:picMkLst>
            <pc:docMk/>
            <pc:sldMk cId="3113095129" sldId="2147473606"/>
            <ac:picMk id="12" creationId="{7A1E921D-80C7-6DD5-9742-9891CF32B423}"/>
          </ac:picMkLst>
        </pc:picChg>
        <pc:picChg chg="mod">
          <ac:chgData name="Ordaz, Irian (LARC-E403)" userId="428f6403-933b-4443-a07e-3c65c7c2d3eb" providerId="ADAL" clId="{C3F4B8BD-A8A8-4B82-B0D3-4939DFBCB3B4}" dt="2025-09-25T14:03:07.444" v="8510"/>
          <ac:picMkLst>
            <pc:docMk/>
            <pc:sldMk cId="3113095129" sldId="2147473606"/>
            <ac:picMk id="14" creationId="{0DE4F56C-F1FB-58C4-D0D3-D620FAEAC29C}"/>
          </ac:picMkLst>
        </pc:picChg>
        <pc:picChg chg="mod">
          <ac:chgData name="Ordaz, Irian (LARC-E403)" userId="428f6403-933b-4443-a07e-3c65c7c2d3eb" providerId="ADAL" clId="{C3F4B8BD-A8A8-4B82-B0D3-4939DFBCB3B4}" dt="2025-09-25T14:03:07.444" v="8510"/>
          <ac:picMkLst>
            <pc:docMk/>
            <pc:sldMk cId="3113095129" sldId="2147473606"/>
            <ac:picMk id="15" creationId="{F48505CD-9FBD-3B00-A253-61B5E6415727}"/>
          </ac:picMkLst>
        </pc:picChg>
        <pc:picChg chg="mod">
          <ac:chgData name="Ordaz, Irian (LARC-E403)" userId="428f6403-933b-4443-a07e-3c65c7c2d3eb" providerId="ADAL" clId="{C3F4B8BD-A8A8-4B82-B0D3-4939DFBCB3B4}" dt="2025-09-25T14:03:07.444" v="8510"/>
          <ac:picMkLst>
            <pc:docMk/>
            <pc:sldMk cId="3113095129" sldId="2147473606"/>
            <ac:picMk id="16" creationId="{CEFE4B21-0915-8221-A95E-59C35B86C4CD}"/>
          </ac:picMkLst>
        </pc:picChg>
        <pc:picChg chg="del">
          <ac:chgData name="Ordaz, Irian (LARC-E403)" userId="428f6403-933b-4443-a07e-3c65c7c2d3eb" providerId="ADAL" clId="{C3F4B8BD-A8A8-4B82-B0D3-4939DFBCB3B4}" dt="2025-09-18T15:43:08.453" v="1421" actId="478"/>
          <ac:picMkLst>
            <pc:docMk/>
            <pc:sldMk cId="3113095129" sldId="2147473606"/>
            <ac:picMk id="56" creationId="{73224344-1A34-2086-502B-2B647B3F1067}"/>
          </ac:picMkLst>
        </pc:picChg>
        <pc:cxnChg chg="mod">
          <ac:chgData name="Ordaz, Irian (LARC-E403)" userId="428f6403-933b-4443-a07e-3c65c7c2d3eb" providerId="ADAL" clId="{C3F4B8BD-A8A8-4B82-B0D3-4939DFBCB3B4}" dt="2025-09-25T14:03:07.444" v="8510"/>
          <ac:cxnSpMkLst>
            <pc:docMk/>
            <pc:sldMk cId="3113095129" sldId="2147473606"/>
            <ac:cxnSpMk id="11" creationId="{34E6E95F-2272-2135-F46A-3ED634E9C12D}"/>
          </ac:cxnSpMkLst>
        </pc:cxnChg>
        <pc:cxnChg chg="mod">
          <ac:chgData name="Ordaz, Irian (LARC-E403)" userId="428f6403-933b-4443-a07e-3c65c7c2d3eb" providerId="ADAL" clId="{C3F4B8BD-A8A8-4B82-B0D3-4939DFBCB3B4}" dt="2025-09-18T15:43:11.611" v="1422" actId="478"/>
          <ac:cxnSpMkLst>
            <pc:docMk/>
            <pc:sldMk cId="3113095129" sldId="2147473606"/>
            <ac:cxnSpMk id="12" creationId="{91B7A335-47FD-6881-B6BD-1FD0AE948C15}"/>
          </ac:cxnSpMkLst>
        </pc:cxnChg>
        <pc:cxnChg chg="mod">
          <ac:chgData name="Ordaz, Irian (LARC-E403)" userId="428f6403-933b-4443-a07e-3c65c7c2d3eb" providerId="ADAL" clId="{C3F4B8BD-A8A8-4B82-B0D3-4939DFBCB3B4}" dt="2025-09-18T15:43:11.611" v="1422" actId="478"/>
          <ac:cxnSpMkLst>
            <pc:docMk/>
            <pc:sldMk cId="3113095129" sldId="2147473606"/>
            <ac:cxnSpMk id="13" creationId="{0F29C14A-3549-6A60-716A-1CCB20F2A166}"/>
          </ac:cxnSpMkLst>
        </pc:cxnChg>
        <pc:cxnChg chg="mod">
          <ac:chgData name="Ordaz, Irian (LARC-E403)" userId="428f6403-933b-4443-a07e-3c65c7c2d3eb" providerId="ADAL" clId="{C3F4B8BD-A8A8-4B82-B0D3-4939DFBCB3B4}" dt="2025-09-18T15:43:11.611" v="1422" actId="478"/>
          <ac:cxnSpMkLst>
            <pc:docMk/>
            <pc:sldMk cId="3113095129" sldId="2147473606"/>
            <ac:cxnSpMk id="15" creationId="{B84B6533-EA93-0FE3-8863-540A3BFD63CB}"/>
          </ac:cxnSpMkLst>
        </pc:cxnChg>
        <pc:cxnChg chg="mod">
          <ac:chgData name="Ordaz, Irian (LARC-E403)" userId="428f6403-933b-4443-a07e-3c65c7c2d3eb" providerId="ADAL" clId="{C3F4B8BD-A8A8-4B82-B0D3-4939DFBCB3B4}" dt="2025-09-18T15:43:11.611" v="1422" actId="478"/>
          <ac:cxnSpMkLst>
            <pc:docMk/>
            <pc:sldMk cId="3113095129" sldId="2147473606"/>
            <ac:cxnSpMk id="16" creationId="{F5846CA2-6C27-0839-494C-F368096A4457}"/>
          </ac:cxnSpMkLst>
        </pc:cxnChg>
        <pc:cxnChg chg="mod">
          <ac:chgData name="Ordaz, Irian (LARC-E403)" userId="428f6403-933b-4443-a07e-3c65c7c2d3eb" providerId="ADAL" clId="{C3F4B8BD-A8A8-4B82-B0D3-4939DFBCB3B4}" dt="2025-09-25T14:03:07.444" v="8510"/>
          <ac:cxnSpMkLst>
            <pc:docMk/>
            <pc:sldMk cId="3113095129" sldId="2147473606"/>
            <ac:cxnSpMk id="19" creationId="{90290541-68B6-22D0-6999-39F29A17712A}"/>
          </ac:cxnSpMkLst>
        </pc:cxnChg>
        <pc:cxnChg chg="mod">
          <ac:chgData name="Ordaz, Irian (LARC-E403)" userId="428f6403-933b-4443-a07e-3c65c7c2d3eb" providerId="ADAL" clId="{C3F4B8BD-A8A8-4B82-B0D3-4939DFBCB3B4}" dt="2025-09-25T14:01:39.501" v="8484" actId="21"/>
          <ac:cxnSpMkLst>
            <pc:docMk/>
            <pc:sldMk cId="3113095129" sldId="2147473606"/>
            <ac:cxnSpMk id="106" creationId="{532F30A4-691F-7EDC-12A4-B862B88ABC73}"/>
          </ac:cxnSpMkLst>
        </pc:cxnChg>
      </pc:sldChg>
      <pc:sldChg chg="del">
        <pc:chgData name="Ordaz, Irian (LARC-E403)" userId="428f6403-933b-4443-a07e-3c65c7c2d3eb" providerId="ADAL" clId="{C3F4B8BD-A8A8-4B82-B0D3-4939DFBCB3B4}" dt="2025-09-25T21:27:33.700" v="9179" actId="47"/>
        <pc:sldMkLst>
          <pc:docMk/>
          <pc:sldMk cId="81816675" sldId="2147473607"/>
        </pc:sldMkLst>
      </pc:sldChg>
      <pc:sldChg chg="addSp delSp modSp add del mod">
        <pc:chgData name="Ordaz, Irian (LARC-E403)" userId="428f6403-933b-4443-a07e-3c65c7c2d3eb" providerId="ADAL" clId="{C3F4B8BD-A8A8-4B82-B0D3-4939DFBCB3B4}" dt="2025-09-25T20:23:44.532" v="9086" actId="2696"/>
        <pc:sldMkLst>
          <pc:docMk/>
          <pc:sldMk cId="1424488278" sldId="2147473607"/>
        </pc:sldMkLst>
        <pc:spChg chg="add mod">
          <ac:chgData name="Ordaz, Irian (LARC-E403)" userId="428f6403-933b-4443-a07e-3c65c7c2d3eb" providerId="ADAL" clId="{C3F4B8BD-A8A8-4B82-B0D3-4939DFBCB3B4}" dt="2025-09-23T17:24:08.681" v="5452" actId="14100"/>
          <ac:spMkLst>
            <pc:docMk/>
            <pc:sldMk cId="1424488278" sldId="2147473607"/>
            <ac:spMk id="2" creationId="{F319D4B8-F3ED-FCD7-7521-A481F5F66C0B}"/>
          </ac:spMkLst>
        </pc:spChg>
        <pc:spChg chg="mod">
          <ac:chgData name="Ordaz, Irian (LARC-E403)" userId="428f6403-933b-4443-a07e-3c65c7c2d3eb" providerId="ADAL" clId="{C3F4B8BD-A8A8-4B82-B0D3-4939DFBCB3B4}" dt="2025-09-22T12:52:19.993" v="2212"/>
          <ac:spMkLst>
            <pc:docMk/>
            <pc:sldMk cId="1424488278" sldId="2147473607"/>
            <ac:spMk id="3" creationId="{A0F0AD0D-856C-4076-B81D-FEDCA8ACFFE7}"/>
          </ac:spMkLst>
        </pc:spChg>
        <pc:spChg chg="add">
          <ac:chgData name="Ordaz, Irian (LARC-E403)" userId="428f6403-933b-4443-a07e-3c65c7c2d3eb" providerId="ADAL" clId="{C3F4B8BD-A8A8-4B82-B0D3-4939DFBCB3B4}" dt="2025-09-22T12:52:13.624" v="2210"/>
          <ac:spMkLst>
            <pc:docMk/>
            <pc:sldMk cId="1424488278" sldId="2147473607"/>
            <ac:spMk id="4" creationId="{917518EA-2324-F809-BC15-1CE782BA1FBB}"/>
          </ac:spMkLst>
        </pc:spChg>
        <pc:spChg chg="add mod topLvl">
          <ac:chgData name="Ordaz, Irian (LARC-E403)" userId="428f6403-933b-4443-a07e-3c65c7c2d3eb" providerId="ADAL" clId="{C3F4B8BD-A8A8-4B82-B0D3-4939DFBCB3B4}" dt="2025-09-22T13:15:29.463" v="2306" actId="1076"/>
          <ac:spMkLst>
            <pc:docMk/>
            <pc:sldMk cId="1424488278" sldId="2147473607"/>
            <ac:spMk id="7" creationId="{BAC16717-1777-EF8A-C53C-DEBB5472A7E8}"/>
          </ac:spMkLst>
        </pc:spChg>
        <pc:spChg chg="add mod">
          <ac:chgData name="Ordaz, Irian (LARC-E403)" userId="428f6403-933b-4443-a07e-3c65c7c2d3eb" providerId="ADAL" clId="{C3F4B8BD-A8A8-4B82-B0D3-4939DFBCB3B4}" dt="2025-09-22T13:12:06.166" v="2261"/>
          <ac:spMkLst>
            <pc:docMk/>
            <pc:sldMk cId="1424488278" sldId="2147473607"/>
            <ac:spMk id="9" creationId="{5A245E1E-28A6-B9F6-084C-C848BBA3BD95}"/>
          </ac:spMkLst>
        </pc:spChg>
        <pc:spChg chg="add mod">
          <ac:chgData name="Ordaz, Irian (LARC-E403)" userId="428f6403-933b-4443-a07e-3c65c7c2d3eb" providerId="ADAL" clId="{C3F4B8BD-A8A8-4B82-B0D3-4939DFBCB3B4}" dt="2025-09-22T13:12:06.166" v="2261"/>
          <ac:spMkLst>
            <pc:docMk/>
            <pc:sldMk cId="1424488278" sldId="2147473607"/>
            <ac:spMk id="10" creationId="{ACDC047B-75DD-32F2-1CE1-A24607864E15}"/>
          </ac:spMkLst>
        </pc:spChg>
        <pc:spChg chg="add mod">
          <ac:chgData name="Ordaz, Irian (LARC-E403)" userId="428f6403-933b-4443-a07e-3c65c7c2d3eb" providerId="ADAL" clId="{C3F4B8BD-A8A8-4B82-B0D3-4939DFBCB3B4}" dt="2025-09-22T13:12:06.166" v="2261"/>
          <ac:spMkLst>
            <pc:docMk/>
            <pc:sldMk cId="1424488278" sldId="2147473607"/>
            <ac:spMk id="11" creationId="{AAEEE85D-8743-2A90-BD9D-C3721824BB5F}"/>
          </ac:spMkLst>
        </pc:spChg>
        <pc:spChg chg="add mod">
          <ac:chgData name="Ordaz, Irian (LARC-E403)" userId="428f6403-933b-4443-a07e-3c65c7c2d3eb" providerId="ADAL" clId="{C3F4B8BD-A8A8-4B82-B0D3-4939DFBCB3B4}" dt="2025-09-22T13:12:06.166" v="2261"/>
          <ac:spMkLst>
            <pc:docMk/>
            <pc:sldMk cId="1424488278" sldId="2147473607"/>
            <ac:spMk id="12" creationId="{A540B32B-EB6F-79B4-3442-CF6496DD8A1D}"/>
          </ac:spMkLst>
        </pc:spChg>
        <pc:spChg chg="add mod">
          <ac:chgData name="Ordaz, Irian (LARC-E403)" userId="428f6403-933b-4443-a07e-3c65c7c2d3eb" providerId="ADAL" clId="{C3F4B8BD-A8A8-4B82-B0D3-4939DFBCB3B4}" dt="2025-09-22T13:12:06.166" v="2261"/>
          <ac:spMkLst>
            <pc:docMk/>
            <pc:sldMk cId="1424488278" sldId="2147473607"/>
            <ac:spMk id="13" creationId="{F2413BA5-3404-7C4C-7B6E-7FF71ACDE58E}"/>
          </ac:spMkLst>
        </pc:spChg>
        <pc:spChg chg="add mod">
          <ac:chgData name="Ordaz, Irian (LARC-E403)" userId="428f6403-933b-4443-a07e-3c65c7c2d3eb" providerId="ADAL" clId="{C3F4B8BD-A8A8-4B82-B0D3-4939DFBCB3B4}" dt="2025-09-22T13:12:06.166" v="2261"/>
          <ac:spMkLst>
            <pc:docMk/>
            <pc:sldMk cId="1424488278" sldId="2147473607"/>
            <ac:spMk id="14" creationId="{BB8AF76B-8BAD-B3E5-BB92-0835B9FAC58B}"/>
          </ac:spMkLst>
        </pc:spChg>
        <pc:spChg chg="add mod">
          <ac:chgData name="Ordaz, Irian (LARC-E403)" userId="428f6403-933b-4443-a07e-3c65c7c2d3eb" providerId="ADAL" clId="{C3F4B8BD-A8A8-4B82-B0D3-4939DFBCB3B4}" dt="2025-09-22T13:12:06.166" v="2261"/>
          <ac:spMkLst>
            <pc:docMk/>
            <pc:sldMk cId="1424488278" sldId="2147473607"/>
            <ac:spMk id="15" creationId="{3F8233FA-DAE5-F0C1-4865-B0AAA3138C3A}"/>
          </ac:spMkLst>
        </pc:spChg>
        <pc:spChg chg="add mod">
          <ac:chgData name="Ordaz, Irian (LARC-E403)" userId="428f6403-933b-4443-a07e-3c65c7c2d3eb" providerId="ADAL" clId="{C3F4B8BD-A8A8-4B82-B0D3-4939DFBCB3B4}" dt="2025-09-22T13:12:06.166" v="2261"/>
          <ac:spMkLst>
            <pc:docMk/>
            <pc:sldMk cId="1424488278" sldId="2147473607"/>
            <ac:spMk id="16" creationId="{CB4BA0E8-CF84-A37F-F5B6-70B6F2ACC472}"/>
          </ac:spMkLst>
        </pc:spChg>
        <pc:spChg chg="add mod">
          <ac:chgData name="Ordaz, Irian (LARC-E403)" userId="428f6403-933b-4443-a07e-3c65c7c2d3eb" providerId="ADAL" clId="{C3F4B8BD-A8A8-4B82-B0D3-4939DFBCB3B4}" dt="2025-09-22T13:12:06.166" v="2261"/>
          <ac:spMkLst>
            <pc:docMk/>
            <pc:sldMk cId="1424488278" sldId="2147473607"/>
            <ac:spMk id="17" creationId="{600852CB-066B-58BD-292E-E2AE5721BD44}"/>
          </ac:spMkLst>
        </pc:spChg>
        <pc:spChg chg="add mod">
          <ac:chgData name="Ordaz, Irian (LARC-E403)" userId="428f6403-933b-4443-a07e-3c65c7c2d3eb" providerId="ADAL" clId="{C3F4B8BD-A8A8-4B82-B0D3-4939DFBCB3B4}" dt="2025-09-22T13:12:06.166" v="2261"/>
          <ac:spMkLst>
            <pc:docMk/>
            <pc:sldMk cId="1424488278" sldId="2147473607"/>
            <ac:spMk id="18" creationId="{765FEC87-A791-FF4B-B791-8DB3EE093CF1}"/>
          </ac:spMkLst>
        </pc:spChg>
        <pc:spChg chg="add mod">
          <ac:chgData name="Ordaz, Irian (LARC-E403)" userId="428f6403-933b-4443-a07e-3c65c7c2d3eb" providerId="ADAL" clId="{C3F4B8BD-A8A8-4B82-B0D3-4939DFBCB3B4}" dt="2025-09-22T13:12:06.166" v="2261"/>
          <ac:spMkLst>
            <pc:docMk/>
            <pc:sldMk cId="1424488278" sldId="2147473607"/>
            <ac:spMk id="19" creationId="{A63937DB-8CE8-D435-39AC-62E6228DE79C}"/>
          </ac:spMkLst>
        </pc:spChg>
        <pc:spChg chg="add mod">
          <ac:chgData name="Ordaz, Irian (LARC-E403)" userId="428f6403-933b-4443-a07e-3c65c7c2d3eb" providerId="ADAL" clId="{C3F4B8BD-A8A8-4B82-B0D3-4939DFBCB3B4}" dt="2025-09-22T13:12:06.166" v="2261"/>
          <ac:spMkLst>
            <pc:docMk/>
            <pc:sldMk cId="1424488278" sldId="2147473607"/>
            <ac:spMk id="20" creationId="{3055FE8A-F5D9-E575-5F5B-5BA1FC866C86}"/>
          </ac:spMkLst>
        </pc:spChg>
        <pc:spChg chg="add mod">
          <ac:chgData name="Ordaz, Irian (LARC-E403)" userId="428f6403-933b-4443-a07e-3c65c7c2d3eb" providerId="ADAL" clId="{C3F4B8BD-A8A8-4B82-B0D3-4939DFBCB3B4}" dt="2025-09-22T13:12:06.166" v="2261"/>
          <ac:spMkLst>
            <pc:docMk/>
            <pc:sldMk cId="1424488278" sldId="2147473607"/>
            <ac:spMk id="21" creationId="{1FFC9A52-0C27-9185-6197-44B7F92CF29F}"/>
          </ac:spMkLst>
        </pc:spChg>
        <pc:spChg chg="add mod">
          <ac:chgData name="Ordaz, Irian (LARC-E403)" userId="428f6403-933b-4443-a07e-3c65c7c2d3eb" providerId="ADAL" clId="{C3F4B8BD-A8A8-4B82-B0D3-4939DFBCB3B4}" dt="2025-09-22T13:12:06.166" v="2261"/>
          <ac:spMkLst>
            <pc:docMk/>
            <pc:sldMk cId="1424488278" sldId="2147473607"/>
            <ac:spMk id="22" creationId="{421E5409-FF03-6804-B1D1-96B4D542CAE4}"/>
          </ac:spMkLst>
        </pc:spChg>
        <pc:spChg chg="add mod">
          <ac:chgData name="Ordaz, Irian (LARC-E403)" userId="428f6403-933b-4443-a07e-3c65c7c2d3eb" providerId="ADAL" clId="{C3F4B8BD-A8A8-4B82-B0D3-4939DFBCB3B4}" dt="2025-09-22T13:12:06.166" v="2261"/>
          <ac:spMkLst>
            <pc:docMk/>
            <pc:sldMk cId="1424488278" sldId="2147473607"/>
            <ac:spMk id="23" creationId="{DF859C01-18D8-12FB-6C9C-415436BB1EFF}"/>
          </ac:spMkLst>
        </pc:spChg>
        <pc:spChg chg="add mod">
          <ac:chgData name="Ordaz, Irian (LARC-E403)" userId="428f6403-933b-4443-a07e-3c65c7c2d3eb" providerId="ADAL" clId="{C3F4B8BD-A8A8-4B82-B0D3-4939DFBCB3B4}" dt="2025-09-22T13:12:06.166" v="2261"/>
          <ac:spMkLst>
            <pc:docMk/>
            <pc:sldMk cId="1424488278" sldId="2147473607"/>
            <ac:spMk id="24" creationId="{57E2557F-A751-9F8E-5AED-AEE6004A40B7}"/>
          </ac:spMkLst>
        </pc:spChg>
        <pc:spChg chg="add mod">
          <ac:chgData name="Ordaz, Irian (LARC-E403)" userId="428f6403-933b-4443-a07e-3c65c7c2d3eb" providerId="ADAL" clId="{C3F4B8BD-A8A8-4B82-B0D3-4939DFBCB3B4}" dt="2025-09-22T13:12:06.166" v="2261"/>
          <ac:spMkLst>
            <pc:docMk/>
            <pc:sldMk cId="1424488278" sldId="2147473607"/>
            <ac:spMk id="25" creationId="{9C0B2F97-558A-6FB6-2AA6-AF239317B709}"/>
          </ac:spMkLst>
        </pc:spChg>
        <pc:spChg chg="add mod">
          <ac:chgData name="Ordaz, Irian (LARC-E403)" userId="428f6403-933b-4443-a07e-3c65c7c2d3eb" providerId="ADAL" clId="{C3F4B8BD-A8A8-4B82-B0D3-4939DFBCB3B4}" dt="2025-09-22T13:16:37.769" v="2314" actId="164"/>
          <ac:spMkLst>
            <pc:docMk/>
            <pc:sldMk cId="1424488278" sldId="2147473607"/>
            <ac:spMk id="28" creationId="{2BA74BDA-DDC5-9E3B-CF39-AA798D7ACC61}"/>
          </ac:spMkLst>
        </pc:spChg>
        <pc:spChg chg="add del">
          <ac:chgData name="Ordaz, Irian (LARC-E403)" userId="428f6403-933b-4443-a07e-3c65c7c2d3eb" providerId="ADAL" clId="{C3F4B8BD-A8A8-4B82-B0D3-4939DFBCB3B4}" dt="2025-09-22T13:17:16.656" v="2317" actId="478"/>
          <ac:spMkLst>
            <pc:docMk/>
            <pc:sldMk cId="1424488278" sldId="2147473607"/>
            <ac:spMk id="30" creationId="{31217068-689C-3480-FC20-461E354F847E}"/>
          </ac:spMkLst>
        </pc:spChg>
        <pc:spChg chg="add del mod">
          <ac:chgData name="Ordaz, Irian (LARC-E403)" userId="428f6403-933b-4443-a07e-3c65c7c2d3eb" providerId="ADAL" clId="{C3F4B8BD-A8A8-4B82-B0D3-4939DFBCB3B4}" dt="2025-09-22T13:20:56.306" v="2333" actId="478"/>
          <ac:spMkLst>
            <pc:docMk/>
            <pc:sldMk cId="1424488278" sldId="2147473607"/>
            <ac:spMk id="31" creationId="{2F683B20-1899-BA33-B56B-F8EAF440F7A5}"/>
          </ac:spMkLst>
        </pc:spChg>
        <pc:spChg chg="add mod">
          <ac:chgData name="Ordaz, Irian (LARC-E403)" userId="428f6403-933b-4443-a07e-3c65c7c2d3eb" providerId="ADAL" clId="{C3F4B8BD-A8A8-4B82-B0D3-4939DFBCB3B4}" dt="2025-09-22T13:24:20.665" v="2335"/>
          <ac:spMkLst>
            <pc:docMk/>
            <pc:sldMk cId="1424488278" sldId="2147473607"/>
            <ac:spMk id="33" creationId="{CE5653F7-DD60-10E6-B7B6-151C70A94522}"/>
          </ac:spMkLst>
        </pc:spChg>
        <pc:spChg chg="add mod">
          <ac:chgData name="Ordaz, Irian (LARC-E403)" userId="428f6403-933b-4443-a07e-3c65c7c2d3eb" providerId="ADAL" clId="{C3F4B8BD-A8A8-4B82-B0D3-4939DFBCB3B4}" dt="2025-09-22T13:24:20.665" v="2335"/>
          <ac:spMkLst>
            <pc:docMk/>
            <pc:sldMk cId="1424488278" sldId="2147473607"/>
            <ac:spMk id="34" creationId="{305DB0E2-7A42-FB1E-F0EE-C019168A352D}"/>
          </ac:spMkLst>
        </pc:spChg>
        <pc:spChg chg="add mod">
          <ac:chgData name="Ordaz, Irian (LARC-E403)" userId="428f6403-933b-4443-a07e-3c65c7c2d3eb" providerId="ADAL" clId="{C3F4B8BD-A8A8-4B82-B0D3-4939DFBCB3B4}" dt="2025-09-22T13:24:20.665" v="2335"/>
          <ac:spMkLst>
            <pc:docMk/>
            <pc:sldMk cId="1424488278" sldId="2147473607"/>
            <ac:spMk id="35" creationId="{FF3B8608-015E-6458-9F1E-5FBFBE65E6D1}"/>
          </ac:spMkLst>
        </pc:spChg>
        <pc:spChg chg="add mod">
          <ac:chgData name="Ordaz, Irian (LARC-E403)" userId="428f6403-933b-4443-a07e-3c65c7c2d3eb" providerId="ADAL" clId="{C3F4B8BD-A8A8-4B82-B0D3-4939DFBCB3B4}" dt="2025-09-22T13:24:20.665" v="2335"/>
          <ac:spMkLst>
            <pc:docMk/>
            <pc:sldMk cId="1424488278" sldId="2147473607"/>
            <ac:spMk id="36" creationId="{CEC3C838-27E9-3326-7579-49FD7129D205}"/>
          </ac:spMkLst>
        </pc:spChg>
        <pc:spChg chg="add mod">
          <ac:chgData name="Ordaz, Irian (LARC-E403)" userId="428f6403-933b-4443-a07e-3c65c7c2d3eb" providerId="ADAL" clId="{C3F4B8BD-A8A8-4B82-B0D3-4939DFBCB3B4}" dt="2025-09-22T13:24:20.665" v="2335"/>
          <ac:spMkLst>
            <pc:docMk/>
            <pc:sldMk cId="1424488278" sldId="2147473607"/>
            <ac:spMk id="37" creationId="{8DBDCB62-03E9-DB7C-E5DC-37B5F593FB85}"/>
          </ac:spMkLst>
        </pc:spChg>
        <pc:spChg chg="add mod">
          <ac:chgData name="Ordaz, Irian (LARC-E403)" userId="428f6403-933b-4443-a07e-3c65c7c2d3eb" providerId="ADAL" clId="{C3F4B8BD-A8A8-4B82-B0D3-4939DFBCB3B4}" dt="2025-09-22T13:24:20.665" v="2335"/>
          <ac:spMkLst>
            <pc:docMk/>
            <pc:sldMk cId="1424488278" sldId="2147473607"/>
            <ac:spMk id="38" creationId="{4C259F85-930C-8E86-7FC4-45469454DC32}"/>
          </ac:spMkLst>
        </pc:spChg>
        <pc:spChg chg="add mod">
          <ac:chgData name="Ordaz, Irian (LARC-E403)" userId="428f6403-933b-4443-a07e-3c65c7c2d3eb" providerId="ADAL" clId="{C3F4B8BD-A8A8-4B82-B0D3-4939DFBCB3B4}" dt="2025-09-22T13:24:20.665" v="2335"/>
          <ac:spMkLst>
            <pc:docMk/>
            <pc:sldMk cId="1424488278" sldId="2147473607"/>
            <ac:spMk id="39" creationId="{9E82BEA2-DF6F-A61D-1CFC-086B085935F5}"/>
          </ac:spMkLst>
        </pc:spChg>
        <pc:spChg chg="add mod">
          <ac:chgData name="Ordaz, Irian (LARC-E403)" userId="428f6403-933b-4443-a07e-3c65c7c2d3eb" providerId="ADAL" clId="{C3F4B8BD-A8A8-4B82-B0D3-4939DFBCB3B4}" dt="2025-09-22T13:24:20.665" v="2335"/>
          <ac:spMkLst>
            <pc:docMk/>
            <pc:sldMk cId="1424488278" sldId="2147473607"/>
            <ac:spMk id="40" creationId="{EE634425-899D-D893-941B-B4C78D3F30CE}"/>
          </ac:spMkLst>
        </pc:spChg>
        <pc:spChg chg="add mod">
          <ac:chgData name="Ordaz, Irian (LARC-E403)" userId="428f6403-933b-4443-a07e-3c65c7c2d3eb" providerId="ADAL" clId="{C3F4B8BD-A8A8-4B82-B0D3-4939DFBCB3B4}" dt="2025-09-22T13:24:20.665" v="2335"/>
          <ac:spMkLst>
            <pc:docMk/>
            <pc:sldMk cId="1424488278" sldId="2147473607"/>
            <ac:spMk id="41" creationId="{5AE66206-E654-F4EC-9DA9-A027D15FD261}"/>
          </ac:spMkLst>
        </pc:spChg>
        <pc:spChg chg="add mod">
          <ac:chgData name="Ordaz, Irian (LARC-E403)" userId="428f6403-933b-4443-a07e-3c65c7c2d3eb" providerId="ADAL" clId="{C3F4B8BD-A8A8-4B82-B0D3-4939DFBCB3B4}" dt="2025-09-22T13:24:20.665" v="2335"/>
          <ac:spMkLst>
            <pc:docMk/>
            <pc:sldMk cId="1424488278" sldId="2147473607"/>
            <ac:spMk id="42" creationId="{1B4BC2D0-1584-3F05-5A6E-30E48922174F}"/>
          </ac:spMkLst>
        </pc:spChg>
        <pc:spChg chg="add mod">
          <ac:chgData name="Ordaz, Irian (LARC-E403)" userId="428f6403-933b-4443-a07e-3c65c7c2d3eb" providerId="ADAL" clId="{C3F4B8BD-A8A8-4B82-B0D3-4939DFBCB3B4}" dt="2025-09-22T13:24:20.665" v="2335"/>
          <ac:spMkLst>
            <pc:docMk/>
            <pc:sldMk cId="1424488278" sldId="2147473607"/>
            <ac:spMk id="43" creationId="{021D0130-EDF3-AC15-20AD-001B51623FD0}"/>
          </ac:spMkLst>
        </pc:spChg>
        <pc:spChg chg="add mod">
          <ac:chgData name="Ordaz, Irian (LARC-E403)" userId="428f6403-933b-4443-a07e-3c65c7c2d3eb" providerId="ADAL" clId="{C3F4B8BD-A8A8-4B82-B0D3-4939DFBCB3B4}" dt="2025-09-22T13:24:20.665" v="2335"/>
          <ac:spMkLst>
            <pc:docMk/>
            <pc:sldMk cId="1424488278" sldId="2147473607"/>
            <ac:spMk id="44" creationId="{0FC2B636-C0C6-8E08-B1BF-806F4D074A59}"/>
          </ac:spMkLst>
        </pc:spChg>
        <pc:spChg chg="add mod">
          <ac:chgData name="Ordaz, Irian (LARC-E403)" userId="428f6403-933b-4443-a07e-3c65c7c2d3eb" providerId="ADAL" clId="{C3F4B8BD-A8A8-4B82-B0D3-4939DFBCB3B4}" dt="2025-09-22T13:24:20.665" v="2335"/>
          <ac:spMkLst>
            <pc:docMk/>
            <pc:sldMk cId="1424488278" sldId="2147473607"/>
            <ac:spMk id="45" creationId="{97F6A2F2-B05A-365B-5138-04423CCA6385}"/>
          </ac:spMkLst>
        </pc:spChg>
        <pc:spChg chg="add mod">
          <ac:chgData name="Ordaz, Irian (LARC-E403)" userId="428f6403-933b-4443-a07e-3c65c7c2d3eb" providerId="ADAL" clId="{C3F4B8BD-A8A8-4B82-B0D3-4939DFBCB3B4}" dt="2025-09-22T13:24:20.665" v="2335"/>
          <ac:spMkLst>
            <pc:docMk/>
            <pc:sldMk cId="1424488278" sldId="2147473607"/>
            <ac:spMk id="46" creationId="{A959BAF1-C06B-0AE5-F827-3189209AA6CE}"/>
          </ac:spMkLst>
        </pc:spChg>
        <pc:spChg chg="add mod">
          <ac:chgData name="Ordaz, Irian (LARC-E403)" userId="428f6403-933b-4443-a07e-3c65c7c2d3eb" providerId="ADAL" clId="{C3F4B8BD-A8A8-4B82-B0D3-4939DFBCB3B4}" dt="2025-09-22T13:24:20.665" v="2335"/>
          <ac:spMkLst>
            <pc:docMk/>
            <pc:sldMk cId="1424488278" sldId="2147473607"/>
            <ac:spMk id="47" creationId="{67E0310C-80E0-7F91-3289-389D7E62010C}"/>
          </ac:spMkLst>
        </pc:spChg>
        <pc:spChg chg="add mod">
          <ac:chgData name="Ordaz, Irian (LARC-E403)" userId="428f6403-933b-4443-a07e-3c65c7c2d3eb" providerId="ADAL" clId="{C3F4B8BD-A8A8-4B82-B0D3-4939DFBCB3B4}" dt="2025-09-22T13:24:20.665" v="2335"/>
          <ac:spMkLst>
            <pc:docMk/>
            <pc:sldMk cId="1424488278" sldId="2147473607"/>
            <ac:spMk id="48" creationId="{45AEF163-E8B4-5D71-18CB-8A40EB6911C5}"/>
          </ac:spMkLst>
        </pc:spChg>
        <pc:spChg chg="add mod">
          <ac:chgData name="Ordaz, Irian (LARC-E403)" userId="428f6403-933b-4443-a07e-3c65c7c2d3eb" providerId="ADAL" clId="{C3F4B8BD-A8A8-4B82-B0D3-4939DFBCB3B4}" dt="2025-09-22T13:24:20.665" v="2335"/>
          <ac:spMkLst>
            <pc:docMk/>
            <pc:sldMk cId="1424488278" sldId="2147473607"/>
            <ac:spMk id="49" creationId="{2AB48FEF-807C-F6AD-D381-6CCAEA627AAB}"/>
          </ac:spMkLst>
        </pc:spChg>
        <pc:spChg chg="mod">
          <ac:chgData name="Ordaz, Irian (LARC-E403)" userId="428f6403-933b-4443-a07e-3c65c7c2d3eb" providerId="ADAL" clId="{C3F4B8BD-A8A8-4B82-B0D3-4939DFBCB3B4}" dt="2025-09-22T13:24:20.665" v="2335"/>
          <ac:spMkLst>
            <pc:docMk/>
            <pc:sldMk cId="1424488278" sldId="2147473607"/>
            <ac:spMk id="51" creationId="{A913F1AE-6014-EFFA-86D8-C42A2DB95875}"/>
          </ac:spMkLst>
        </pc:spChg>
        <pc:spChg chg="mod">
          <ac:chgData name="Ordaz, Irian (LARC-E403)" userId="428f6403-933b-4443-a07e-3c65c7c2d3eb" providerId="ADAL" clId="{C3F4B8BD-A8A8-4B82-B0D3-4939DFBCB3B4}" dt="2025-09-22T13:24:20.665" v="2335"/>
          <ac:spMkLst>
            <pc:docMk/>
            <pc:sldMk cId="1424488278" sldId="2147473607"/>
            <ac:spMk id="52" creationId="{8DB9DEBD-3708-8EF5-8818-56D574258EE5}"/>
          </ac:spMkLst>
        </pc:spChg>
        <pc:spChg chg="mod">
          <ac:chgData name="Ordaz, Irian (LARC-E403)" userId="428f6403-933b-4443-a07e-3c65c7c2d3eb" providerId="ADAL" clId="{C3F4B8BD-A8A8-4B82-B0D3-4939DFBCB3B4}" dt="2025-09-22T13:24:20.665" v="2335"/>
          <ac:spMkLst>
            <pc:docMk/>
            <pc:sldMk cId="1424488278" sldId="2147473607"/>
            <ac:spMk id="54" creationId="{B1ED242E-260B-C476-69A1-A09F48211DBC}"/>
          </ac:spMkLst>
        </pc:spChg>
        <pc:grpChg chg="add del mod">
          <ac:chgData name="Ordaz, Irian (LARC-E403)" userId="428f6403-933b-4443-a07e-3c65c7c2d3eb" providerId="ADAL" clId="{C3F4B8BD-A8A8-4B82-B0D3-4939DFBCB3B4}" dt="2025-09-22T13:14:20.793" v="2291" actId="165"/>
          <ac:grpSpMkLst>
            <pc:docMk/>
            <pc:sldMk cId="1424488278" sldId="2147473607"/>
            <ac:grpSpMk id="8" creationId="{855D4FAC-F4E6-318C-F5BA-F5C53A553BFE}"/>
          </ac:grpSpMkLst>
        </pc:grpChg>
        <pc:grpChg chg="add mod">
          <ac:chgData name="Ordaz, Irian (LARC-E403)" userId="428f6403-933b-4443-a07e-3c65c7c2d3eb" providerId="ADAL" clId="{C3F4B8BD-A8A8-4B82-B0D3-4939DFBCB3B4}" dt="2025-09-22T13:16:37.769" v="2314" actId="164"/>
          <ac:grpSpMkLst>
            <pc:docMk/>
            <pc:sldMk cId="1424488278" sldId="2147473607"/>
            <ac:grpSpMk id="27" creationId="{E7BC8134-7C85-45C3-3887-890548D5C319}"/>
          </ac:grpSpMkLst>
        </pc:grpChg>
        <pc:grpChg chg="add mod">
          <ac:chgData name="Ordaz, Irian (LARC-E403)" userId="428f6403-933b-4443-a07e-3c65c7c2d3eb" providerId="ADAL" clId="{C3F4B8BD-A8A8-4B82-B0D3-4939DFBCB3B4}" dt="2025-09-22T13:18:32.010" v="2331" actId="164"/>
          <ac:grpSpMkLst>
            <pc:docMk/>
            <pc:sldMk cId="1424488278" sldId="2147473607"/>
            <ac:grpSpMk id="29" creationId="{AAD933AB-5CC2-531D-93AC-1D064166FC36}"/>
          </ac:grpSpMkLst>
        </pc:grpChg>
        <pc:grpChg chg="add del mod">
          <ac:chgData name="Ordaz, Irian (LARC-E403)" userId="428f6403-933b-4443-a07e-3c65c7c2d3eb" providerId="ADAL" clId="{C3F4B8BD-A8A8-4B82-B0D3-4939DFBCB3B4}" dt="2025-09-22T13:24:11.832" v="2334" actId="478"/>
          <ac:grpSpMkLst>
            <pc:docMk/>
            <pc:sldMk cId="1424488278" sldId="2147473607"/>
            <ac:grpSpMk id="32" creationId="{E4293ACC-F940-621D-E719-36D3AE0BA1DF}"/>
          </ac:grpSpMkLst>
        </pc:grpChg>
        <pc:grpChg chg="add mod">
          <ac:chgData name="Ordaz, Irian (LARC-E403)" userId="428f6403-933b-4443-a07e-3c65c7c2d3eb" providerId="ADAL" clId="{C3F4B8BD-A8A8-4B82-B0D3-4939DFBCB3B4}" dt="2025-09-22T13:24:20.665" v="2335"/>
          <ac:grpSpMkLst>
            <pc:docMk/>
            <pc:sldMk cId="1424488278" sldId="2147473607"/>
            <ac:grpSpMk id="50" creationId="{6E607B95-F52D-2210-B2AB-DD2E158083BC}"/>
          </ac:grpSpMkLst>
        </pc:grpChg>
        <pc:picChg chg="add mod topLvl">
          <ac:chgData name="Ordaz, Irian (LARC-E403)" userId="428f6403-933b-4443-a07e-3c65c7c2d3eb" providerId="ADAL" clId="{C3F4B8BD-A8A8-4B82-B0D3-4939DFBCB3B4}" dt="2025-09-22T13:15:11.591" v="2302" actId="164"/>
          <ac:picMkLst>
            <pc:docMk/>
            <pc:sldMk cId="1424488278" sldId="2147473607"/>
            <ac:picMk id="6" creationId="{3042D35D-4249-3E49-4E75-BB36EB3053F0}"/>
          </ac:picMkLst>
        </pc:picChg>
        <pc:picChg chg="add mod">
          <ac:chgData name="Ordaz, Irian (LARC-E403)" userId="428f6403-933b-4443-a07e-3c65c7c2d3eb" providerId="ADAL" clId="{C3F4B8BD-A8A8-4B82-B0D3-4939DFBCB3B4}" dt="2025-09-22T13:18:32.010" v="2331" actId="164"/>
          <ac:picMkLst>
            <pc:docMk/>
            <pc:sldMk cId="1424488278" sldId="2147473607"/>
            <ac:picMk id="26" creationId="{FB30236F-FF17-EFA1-2474-DA6B9F1C845C}"/>
          </ac:picMkLst>
        </pc:picChg>
        <pc:picChg chg="mod">
          <ac:chgData name="Ordaz, Irian (LARC-E403)" userId="428f6403-933b-4443-a07e-3c65c7c2d3eb" providerId="ADAL" clId="{C3F4B8BD-A8A8-4B82-B0D3-4939DFBCB3B4}" dt="2025-09-22T13:24:20.665" v="2335"/>
          <ac:picMkLst>
            <pc:docMk/>
            <pc:sldMk cId="1424488278" sldId="2147473607"/>
            <ac:picMk id="53" creationId="{31473DEF-FB8D-D8AC-E74D-7F5EB979C20F}"/>
          </ac:picMkLst>
        </pc:picChg>
        <pc:picChg chg="add del mod">
          <ac:chgData name="Ordaz, Irian (LARC-E403)" userId="428f6403-933b-4443-a07e-3c65c7c2d3eb" providerId="ADAL" clId="{C3F4B8BD-A8A8-4B82-B0D3-4939DFBCB3B4}" dt="2025-09-22T13:25:20.200" v="2343" actId="478"/>
          <ac:picMkLst>
            <pc:docMk/>
            <pc:sldMk cId="1424488278" sldId="2147473607"/>
            <ac:picMk id="55" creationId="{7C2FAEAD-46E8-F811-E812-42CE7A43D777}"/>
          </ac:picMkLst>
        </pc:picChg>
        <pc:picChg chg="add mod">
          <ac:chgData name="Ordaz, Irian (LARC-E403)" userId="428f6403-933b-4443-a07e-3c65c7c2d3eb" providerId="ADAL" clId="{C3F4B8BD-A8A8-4B82-B0D3-4939DFBCB3B4}" dt="2025-09-22T17:24:51.922" v="3544" actId="1076"/>
          <ac:picMkLst>
            <pc:docMk/>
            <pc:sldMk cId="1424488278" sldId="2147473607"/>
            <ac:picMk id="56" creationId="{123F0FE7-74B8-85B6-96D3-2947DFA46B4C}"/>
          </ac:picMkLst>
        </pc:picChg>
      </pc:sldChg>
      <pc:sldChg chg="modSp mod">
        <pc:chgData name="Ordaz, Irian (LARC-E403)" userId="428f6403-933b-4443-a07e-3c65c7c2d3eb" providerId="ADAL" clId="{C3F4B8BD-A8A8-4B82-B0D3-4939DFBCB3B4}" dt="2025-09-29T16:10:30.231" v="9604" actId="20577"/>
        <pc:sldMkLst>
          <pc:docMk/>
          <pc:sldMk cId="1115798281" sldId="2147473608"/>
        </pc:sldMkLst>
        <pc:spChg chg="mod">
          <ac:chgData name="Ordaz, Irian (LARC-E403)" userId="428f6403-933b-4443-a07e-3c65c7c2d3eb" providerId="ADAL" clId="{C3F4B8BD-A8A8-4B82-B0D3-4939DFBCB3B4}" dt="2025-09-29T16:10:30.231" v="9604" actId="20577"/>
          <ac:spMkLst>
            <pc:docMk/>
            <pc:sldMk cId="1115798281" sldId="2147473608"/>
            <ac:spMk id="77" creationId="{FD13B9E5-17F6-1EE6-4DEF-9AEF5001F20D}"/>
          </ac:spMkLst>
        </pc:spChg>
      </pc:sldChg>
      <pc:sldChg chg="del">
        <pc:chgData name="Ordaz, Irian (LARC-E403)" userId="428f6403-933b-4443-a07e-3c65c7c2d3eb" providerId="ADAL" clId="{C3F4B8BD-A8A8-4B82-B0D3-4939DFBCB3B4}" dt="2025-09-18T17:06:11.342" v="2036" actId="2696"/>
        <pc:sldMkLst>
          <pc:docMk/>
          <pc:sldMk cId="3113860325" sldId="2147473612"/>
        </pc:sldMkLst>
      </pc:sldChg>
      <pc:sldChg chg="addSp delSp modSp mod">
        <pc:chgData name="Ordaz, Irian (LARC-E403)" userId="428f6403-933b-4443-a07e-3c65c7c2d3eb" providerId="ADAL" clId="{C3F4B8BD-A8A8-4B82-B0D3-4939DFBCB3B4}" dt="2025-09-29T16:09:39.143" v="9602" actId="6549"/>
        <pc:sldMkLst>
          <pc:docMk/>
          <pc:sldMk cId="3833642659" sldId="2147473612"/>
        </pc:sldMkLst>
        <pc:spChg chg="mod">
          <ac:chgData name="Ordaz, Irian (LARC-E403)" userId="428f6403-933b-4443-a07e-3c65c7c2d3eb" providerId="ADAL" clId="{C3F4B8BD-A8A8-4B82-B0D3-4939DFBCB3B4}" dt="2025-09-29T16:09:39.143" v="9602" actId="6549"/>
          <ac:spMkLst>
            <pc:docMk/>
            <pc:sldMk cId="3833642659" sldId="2147473612"/>
            <ac:spMk id="2" creationId="{B2E05EC0-D214-4921-F8F5-CF5EA9A25C65}"/>
          </ac:spMkLst>
        </pc:spChg>
        <pc:spChg chg="mod">
          <ac:chgData name="Ordaz, Irian (LARC-E403)" userId="428f6403-933b-4443-a07e-3c65c7c2d3eb" providerId="ADAL" clId="{C3F4B8BD-A8A8-4B82-B0D3-4939DFBCB3B4}" dt="2025-09-18T17:06:53.703" v="2046" actId="20577"/>
          <ac:spMkLst>
            <pc:docMk/>
            <pc:sldMk cId="3833642659" sldId="2147473612"/>
            <ac:spMk id="3" creationId="{74BE10D1-90A5-3B7D-E151-262D6C7FE4BA}"/>
          </ac:spMkLst>
        </pc:spChg>
        <pc:spChg chg="add mod">
          <ac:chgData name="Ordaz, Irian (LARC-E403)" userId="428f6403-933b-4443-a07e-3c65c7c2d3eb" providerId="ADAL" clId="{C3F4B8BD-A8A8-4B82-B0D3-4939DFBCB3B4}" dt="2025-09-18T18:16:49.126" v="2075" actId="164"/>
          <ac:spMkLst>
            <pc:docMk/>
            <pc:sldMk cId="3833642659" sldId="2147473612"/>
            <ac:spMk id="5" creationId="{AA2AF416-1A14-0A6D-3C0B-FB488C9B7D2F}"/>
          </ac:spMkLst>
        </pc:spChg>
        <pc:spChg chg="mod">
          <ac:chgData name="Ordaz, Irian (LARC-E403)" userId="428f6403-933b-4443-a07e-3c65c7c2d3eb" providerId="ADAL" clId="{C3F4B8BD-A8A8-4B82-B0D3-4939DFBCB3B4}" dt="2025-09-22T14:59:40.249" v="3442" actId="1076"/>
          <ac:spMkLst>
            <pc:docMk/>
            <pc:sldMk cId="3833642659" sldId="2147473612"/>
            <ac:spMk id="7" creationId="{950B91CB-A7A0-2369-266A-D34AEBEF04FB}"/>
          </ac:spMkLst>
        </pc:spChg>
        <pc:grpChg chg="add mod ord">
          <ac:chgData name="Ordaz, Irian (LARC-E403)" userId="428f6403-933b-4443-a07e-3c65c7c2d3eb" providerId="ADAL" clId="{C3F4B8BD-A8A8-4B82-B0D3-4939DFBCB3B4}" dt="2025-09-22T14:58:54.437" v="3432" actId="1036"/>
          <ac:grpSpMkLst>
            <pc:docMk/>
            <pc:sldMk cId="3833642659" sldId="2147473612"/>
            <ac:grpSpMk id="8" creationId="{E1186D42-BE1D-34EF-B908-621DE5170FCE}"/>
          </ac:grpSpMkLst>
        </pc:grpChg>
        <pc:picChg chg="add mod">
          <ac:chgData name="Ordaz, Irian (LARC-E403)" userId="428f6403-933b-4443-a07e-3c65c7c2d3eb" providerId="ADAL" clId="{C3F4B8BD-A8A8-4B82-B0D3-4939DFBCB3B4}" dt="2025-09-18T18:16:49.126" v="2075" actId="164"/>
          <ac:picMkLst>
            <pc:docMk/>
            <pc:sldMk cId="3833642659" sldId="2147473612"/>
            <ac:picMk id="6" creationId="{06342648-0400-BB5A-AD91-3BC92354D1D5}"/>
          </ac:picMkLst>
        </pc:picChg>
        <pc:picChg chg="del">
          <ac:chgData name="Ordaz, Irian (LARC-E403)" userId="428f6403-933b-4443-a07e-3c65c7c2d3eb" providerId="ADAL" clId="{C3F4B8BD-A8A8-4B82-B0D3-4939DFBCB3B4}" dt="2025-09-18T17:07:01.473" v="2047" actId="478"/>
          <ac:picMkLst>
            <pc:docMk/>
            <pc:sldMk cId="3833642659" sldId="2147473612"/>
            <ac:picMk id="9" creationId="{3DD62C40-6494-8D5A-5873-CFADA55D3B0C}"/>
          </ac:picMkLst>
        </pc:picChg>
      </pc:sldChg>
      <pc:sldChg chg="addSp delSp modSp add mod">
        <pc:chgData name="Ordaz, Irian (LARC-E403)" userId="428f6403-933b-4443-a07e-3c65c7c2d3eb" providerId="ADAL" clId="{C3F4B8BD-A8A8-4B82-B0D3-4939DFBCB3B4}" dt="2025-09-25T14:18:39.435" v="8516" actId="14100"/>
        <pc:sldMkLst>
          <pc:docMk/>
          <pc:sldMk cId="3306753931" sldId="2147473613"/>
        </pc:sldMkLst>
        <pc:spChg chg="mod">
          <ac:chgData name="Ordaz, Irian (LARC-E403)" userId="428f6403-933b-4443-a07e-3c65c7c2d3eb" providerId="ADAL" clId="{C3F4B8BD-A8A8-4B82-B0D3-4939DFBCB3B4}" dt="2025-09-18T16:01:02.418" v="1542" actId="20577"/>
          <ac:spMkLst>
            <pc:docMk/>
            <pc:sldMk cId="3306753931" sldId="2147473613"/>
            <ac:spMk id="2" creationId="{6390A535-CDF2-4287-4076-496DF1CE4B46}"/>
          </ac:spMkLst>
        </pc:spChg>
        <pc:spChg chg="del mod">
          <ac:chgData name="Ordaz, Irian (LARC-E403)" userId="428f6403-933b-4443-a07e-3c65c7c2d3eb" providerId="ADAL" clId="{C3F4B8BD-A8A8-4B82-B0D3-4939DFBCB3B4}" dt="2025-09-22T14:27:59.313" v="3230" actId="478"/>
          <ac:spMkLst>
            <pc:docMk/>
            <pc:sldMk cId="3306753931" sldId="2147473613"/>
            <ac:spMk id="3" creationId="{AE83C99B-744A-B9EC-878F-E180DD8CD161}"/>
          </ac:spMkLst>
        </pc:spChg>
        <pc:spChg chg="add mod">
          <ac:chgData name="Ordaz, Irian (LARC-E403)" userId="428f6403-933b-4443-a07e-3c65c7c2d3eb" providerId="ADAL" clId="{C3F4B8BD-A8A8-4B82-B0D3-4939DFBCB3B4}" dt="2025-09-25T14:17:41.763" v="8515" actId="1076"/>
          <ac:spMkLst>
            <pc:docMk/>
            <pc:sldMk cId="3306753931" sldId="2147473613"/>
            <ac:spMk id="4" creationId="{432F8AA0-64B7-4512-08B5-1C94D1522875}"/>
          </ac:spMkLst>
        </pc:spChg>
        <pc:spChg chg="del">
          <ac:chgData name="Ordaz, Irian (LARC-E403)" userId="428f6403-933b-4443-a07e-3c65c7c2d3eb" providerId="ADAL" clId="{C3F4B8BD-A8A8-4B82-B0D3-4939DFBCB3B4}" dt="2025-09-18T16:01:13.393" v="1549" actId="478"/>
          <ac:spMkLst>
            <pc:docMk/>
            <pc:sldMk cId="3306753931" sldId="2147473613"/>
            <ac:spMk id="4" creationId="{D80D1A4C-9584-CEF4-C01E-548C083361FF}"/>
          </ac:spMkLst>
        </pc:spChg>
        <pc:spChg chg="add mod">
          <ac:chgData name="Ordaz, Irian (LARC-E403)" userId="428f6403-933b-4443-a07e-3c65c7c2d3eb" providerId="ADAL" clId="{C3F4B8BD-A8A8-4B82-B0D3-4939DFBCB3B4}" dt="2025-09-25T14:17:37.854" v="8514" actId="1076"/>
          <ac:spMkLst>
            <pc:docMk/>
            <pc:sldMk cId="3306753931" sldId="2147473613"/>
            <ac:spMk id="7" creationId="{AF47DFE2-48A5-AD98-67C3-9FE0363D476C}"/>
          </ac:spMkLst>
        </pc:spChg>
        <pc:spChg chg="mod">
          <ac:chgData name="Ordaz, Irian (LARC-E403)" userId="428f6403-933b-4443-a07e-3c65c7c2d3eb" providerId="ADAL" clId="{C3F4B8BD-A8A8-4B82-B0D3-4939DFBCB3B4}" dt="2025-09-25T14:18:39.435" v="8516" actId="14100"/>
          <ac:spMkLst>
            <pc:docMk/>
            <pc:sldMk cId="3306753931" sldId="2147473613"/>
            <ac:spMk id="13" creationId="{08F3D251-0D46-06DE-04F1-68D02F5F5FB7}"/>
          </ac:spMkLst>
        </pc:spChg>
        <pc:spChg chg="del mod topLvl">
          <ac:chgData name="Ordaz, Irian (LARC-E403)" userId="428f6403-933b-4443-a07e-3c65c7c2d3eb" providerId="ADAL" clId="{C3F4B8BD-A8A8-4B82-B0D3-4939DFBCB3B4}" dt="2025-09-18T16:01:05.695" v="1543" actId="478"/>
          <ac:spMkLst>
            <pc:docMk/>
            <pc:sldMk cId="3306753931" sldId="2147473613"/>
            <ac:spMk id="15" creationId="{F758CC81-510B-B2D7-1826-1495D0B02A66}"/>
          </ac:spMkLst>
        </pc:spChg>
        <pc:spChg chg="mod topLvl">
          <ac:chgData name="Ordaz, Irian (LARC-E403)" userId="428f6403-933b-4443-a07e-3c65c7c2d3eb" providerId="ADAL" clId="{C3F4B8BD-A8A8-4B82-B0D3-4939DFBCB3B4}" dt="2025-09-18T16:00:36.869" v="1498" actId="165"/>
          <ac:spMkLst>
            <pc:docMk/>
            <pc:sldMk cId="3306753931" sldId="2147473613"/>
            <ac:spMk id="18" creationId="{7B04FC01-B0C7-BD5F-D3BF-20AFD6F86D0B}"/>
          </ac:spMkLst>
        </pc:spChg>
        <pc:spChg chg="add del mod topLvl">
          <ac:chgData name="Ordaz, Irian (LARC-E403)" userId="428f6403-933b-4443-a07e-3c65c7c2d3eb" providerId="ADAL" clId="{C3F4B8BD-A8A8-4B82-B0D3-4939DFBCB3B4}" dt="2025-09-22T14:00:19.726" v="2650" actId="478"/>
          <ac:spMkLst>
            <pc:docMk/>
            <pc:sldMk cId="3306753931" sldId="2147473613"/>
            <ac:spMk id="19" creationId="{C559C783-8133-901D-B535-355563C36339}"/>
          </ac:spMkLst>
        </pc:spChg>
        <pc:spChg chg="del mod topLvl">
          <ac:chgData name="Ordaz, Irian (LARC-E403)" userId="428f6403-933b-4443-a07e-3c65c7c2d3eb" providerId="ADAL" clId="{C3F4B8BD-A8A8-4B82-B0D3-4939DFBCB3B4}" dt="2025-09-18T16:01:10.877" v="1546" actId="478"/>
          <ac:spMkLst>
            <pc:docMk/>
            <pc:sldMk cId="3306753931" sldId="2147473613"/>
            <ac:spMk id="20" creationId="{613B765D-259F-B8E6-2C6B-5121FDFEEFAB}"/>
          </ac:spMkLst>
        </pc:spChg>
        <pc:spChg chg="del mod topLvl">
          <ac:chgData name="Ordaz, Irian (LARC-E403)" userId="428f6403-933b-4443-a07e-3c65c7c2d3eb" providerId="ADAL" clId="{C3F4B8BD-A8A8-4B82-B0D3-4939DFBCB3B4}" dt="2025-09-18T16:01:25.257" v="1555" actId="478"/>
          <ac:spMkLst>
            <pc:docMk/>
            <pc:sldMk cId="3306753931" sldId="2147473613"/>
            <ac:spMk id="21" creationId="{1E807C9D-4898-F3F8-5EE1-E86789A1DC41}"/>
          </ac:spMkLst>
        </pc:spChg>
        <pc:spChg chg="del mod topLvl">
          <ac:chgData name="Ordaz, Irian (LARC-E403)" userId="428f6403-933b-4443-a07e-3c65c7c2d3eb" providerId="ADAL" clId="{C3F4B8BD-A8A8-4B82-B0D3-4939DFBCB3B4}" dt="2025-09-18T16:01:09.666" v="1545" actId="478"/>
          <ac:spMkLst>
            <pc:docMk/>
            <pc:sldMk cId="3306753931" sldId="2147473613"/>
            <ac:spMk id="22" creationId="{4889ED88-7D71-E802-C15D-03A1410BA03F}"/>
          </ac:spMkLst>
        </pc:spChg>
        <pc:spChg chg="del mod topLvl">
          <ac:chgData name="Ordaz, Irian (LARC-E403)" userId="428f6403-933b-4443-a07e-3c65c7c2d3eb" providerId="ADAL" clId="{C3F4B8BD-A8A8-4B82-B0D3-4939DFBCB3B4}" dt="2025-09-22T14:31:45.364" v="3272" actId="478"/>
          <ac:spMkLst>
            <pc:docMk/>
            <pc:sldMk cId="3306753931" sldId="2147473613"/>
            <ac:spMk id="29" creationId="{04A53F68-522E-6362-ACEB-7E81CA70CEFA}"/>
          </ac:spMkLst>
        </pc:spChg>
        <pc:spChg chg="del mod topLvl">
          <ac:chgData name="Ordaz, Irian (LARC-E403)" userId="428f6403-933b-4443-a07e-3c65c7c2d3eb" providerId="ADAL" clId="{C3F4B8BD-A8A8-4B82-B0D3-4939DFBCB3B4}" dt="2025-09-18T16:01:16.116" v="1550" actId="478"/>
          <ac:spMkLst>
            <pc:docMk/>
            <pc:sldMk cId="3306753931" sldId="2147473613"/>
            <ac:spMk id="32" creationId="{540CF125-0BE2-21AA-8F7C-A7CA29825546}"/>
          </ac:spMkLst>
        </pc:spChg>
        <pc:spChg chg="del mod">
          <ac:chgData name="Ordaz, Irian (LARC-E403)" userId="428f6403-933b-4443-a07e-3c65c7c2d3eb" providerId="ADAL" clId="{C3F4B8BD-A8A8-4B82-B0D3-4939DFBCB3B4}" dt="2025-09-18T16:00:23.257" v="1494" actId="478"/>
          <ac:spMkLst>
            <pc:docMk/>
            <pc:sldMk cId="3306753931" sldId="2147473613"/>
            <ac:spMk id="33" creationId="{C9F5632F-7384-4A94-1A2A-B211894DCB6A}"/>
          </ac:spMkLst>
        </pc:spChg>
        <pc:spChg chg="del mod">
          <ac:chgData name="Ordaz, Irian (LARC-E403)" userId="428f6403-933b-4443-a07e-3c65c7c2d3eb" providerId="ADAL" clId="{C3F4B8BD-A8A8-4B82-B0D3-4939DFBCB3B4}" dt="2025-09-18T16:00:27.078" v="1495" actId="478"/>
          <ac:spMkLst>
            <pc:docMk/>
            <pc:sldMk cId="3306753931" sldId="2147473613"/>
            <ac:spMk id="34" creationId="{B4D75576-6590-5549-BCE4-425A0CF7095B}"/>
          </ac:spMkLst>
        </pc:spChg>
        <pc:spChg chg="del">
          <ac:chgData name="Ordaz, Irian (LARC-E403)" userId="428f6403-933b-4443-a07e-3c65c7c2d3eb" providerId="ADAL" clId="{C3F4B8BD-A8A8-4B82-B0D3-4939DFBCB3B4}" dt="2025-09-18T16:01:12.791" v="1548" actId="478"/>
          <ac:spMkLst>
            <pc:docMk/>
            <pc:sldMk cId="3306753931" sldId="2147473613"/>
            <ac:spMk id="37" creationId="{048F1FE8-2397-8E51-16EA-577D3DC86021}"/>
          </ac:spMkLst>
        </pc:spChg>
        <pc:grpChg chg="add del mod">
          <ac:chgData name="Ordaz, Irian (LARC-E403)" userId="428f6403-933b-4443-a07e-3c65c7c2d3eb" providerId="ADAL" clId="{C3F4B8BD-A8A8-4B82-B0D3-4939DFBCB3B4}" dt="2025-09-18T16:00:36.869" v="1498" actId="165"/>
          <ac:grpSpMkLst>
            <pc:docMk/>
            <pc:sldMk cId="3306753931" sldId="2147473613"/>
            <ac:grpSpMk id="14" creationId="{A5B61997-5FF1-734D-EC32-E591D27B7BFA}"/>
          </ac:grpSpMkLst>
        </pc:grpChg>
        <pc:grpChg chg="del">
          <ac:chgData name="Ordaz, Irian (LARC-E403)" userId="428f6403-933b-4443-a07e-3c65c7c2d3eb" providerId="ADAL" clId="{C3F4B8BD-A8A8-4B82-B0D3-4939DFBCB3B4}" dt="2025-09-18T16:00:16.544" v="1491" actId="478"/>
          <ac:grpSpMkLst>
            <pc:docMk/>
            <pc:sldMk cId="3306753931" sldId="2147473613"/>
            <ac:grpSpMk id="24" creationId="{4ADE96AD-7071-907D-BDB0-6D52A894D240}"/>
          </ac:grpSpMkLst>
        </pc:grpChg>
        <pc:graphicFrameChg chg="mod modGraphic">
          <ac:chgData name="Ordaz, Irian (LARC-E403)" userId="428f6403-933b-4443-a07e-3c65c7c2d3eb" providerId="ADAL" clId="{C3F4B8BD-A8A8-4B82-B0D3-4939DFBCB3B4}" dt="2025-09-22T14:34:00.530" v="3346" actId="1076"/>
          <ac:graphicFrameMkLst>
            <pc:docMk/>
            <pc:sldMk cId="3306753931" sldId="2147473613"/>
            <ac:graphicFrameMk id="5" creationId="{F61E7C46-71BF-2807-72BE-F5F20A462002}"/>
          </ac:graphicFrameMkLst>
        </pc:graphicFrameChg>
        <pc:graphicFrameChg chg="mod modGraphic">
          <ac:chgData name="Ordaz, Irian (LARC-E403)" userId="428f6403-933b-4443-a07e-3c65c7c2d3eb" providerId="ADAL" clId="{C3F4B8BD-A8A8-4B82-B0D3-4939DFBCB3B4}" dt="2025-09-22T14:33:32.453" v="3345" actId="1076"/>
          <ac:graphicFrameMkLst>
            <pc:docMk/>
            <pc:sldMk cId="3306753931" sldId="2147473613"/>
            <ac:graphicFrameMk id="6" creationId="{989C29A9-C960-217C-A95A-3E6253596B28}"/>
          </ac:graphicFrameMkLst>
        </pc:graphicFrameChg>
        <pc:graphicFrameChg chg="add del mod">
          <ac:chgData name="Ordaz, Irian (LARC-E403)" userId="428f6403-933b-4443-a07e-3c65c7c2d3eb" providerId="ADAL" clId="{C3F4B8BD-A8A8-4B82-B0D3-4939DFBCB3B4}" dt="2025-09-22T14:00:19.726" v="2650" actId="478"/>
          <ac:graphicFrameMkLst>
            <pc:docMk/>
            <pc:sldMk cId="3306753931" sldId="2147473613"/>
            <ac:graphicFrameMk id="8" creationId="{4EBAB07A-A26F-4FE9-991C-32A8A9AB15E2}"/>
          </ac:graphicFrameMkLst>
        </pc:graphicFrameChg>
        <pc:graphicFrameChg chg="mod modGraphic">
          <ac:chgData name="Ordaz, Irian (LARC-E403)" userId="428f6403-933b-4443-a07e-3c65c7c2d3eb" providerId="ADAL" clId="{C3F4B8BD-A8A8-4B82-B0D3-4939DFBCB3B4}" dt="2025-09-23T13:47:31.151" v="3546" actId="20577"/>
          <ac:graphicFrameMkLst>
            <pc:docMk/>
            <pc:sldMk cId="3306753931" sldId="2147473613"/>
            <ac:graphicFrameMk id="9" creationId="{60E5A08C-373A-EC8C-A557-175B750BD6B7}"/>
          </ac:graphicFrameMkLst>
        </pc:graphicFrameChg>
        <pc:picChg chg="del">
          <ac:chgData name="Ordaz, Irian (LARC-E403)" userId="428f6403-933b-4443-a07e-3c65c7c2d3eb" providerId="ADAL" clId="{C3F4B8BD-A8A8-4B82-B0D3-4939DFBCB3B4}" dt="2025-09-18T16:00:21.820" v="1493" actId="478"/>
          <ac:picMkLst>
            <pc:docMk/>
            <pc:sldMk cId="3306753931" sldId="2147473613"/>
            <ac:picMk id="23" creationId="{F31FD5A3-4121-2A52-07F6-85A2826D35DE}"/>
          </ac:picMkLst>
        </pc:picChg>
        <pc:picChg chg="add del mod topLvl">
          <ac:chgData name="Ordaz, Irian (LARC-E403)" userId="428f6403-933b-4443-a07e-3c65c7c2d3eb" providerId="ADAL" clId="{C3F4B8BD-A8A8-4B82-B0D3-4939DFBCB3B4}" dt="2025-09-22T14:00:19.726" v="2650" actId="478"/>
          <ac:picMkLst>
            <pc:docMk/>
            <pc:sldMk cId="3306753931" sldId="2147473613"/>
            <ac:picMk id="25" creationId="{6E535698-32BB-B9C9-593F-8C9FF9CD7221}"/>
          </ac:picMkLst>
        </pc:picChg>
        <pc:picChg chg="del mod topLvl">
          <ac:chgData name="Ordaz, Irian (LARC-E403)" userId="428f6403-933b-4443-a07e-3c65c7c2d3eb" providerId="ADAL" clId="{C3F4B8BD-A8A8-4B82-B0D3-4939DFBCB3B4}" dt="2025-09-22T14:27:54.949" v="3229" actId="478"/>
          <ac:picMkLst>
            <pc:docMk/>
            <pc:sldMk cId="3306753931" sldId="2147473613"/>
            <ac:picMk id="30" creationId="{D15D93F8-D366-B37D-18A8-B063D132E8F9}"/>
          </ac:picMkLst>
        </pc:picChg>
        <pc:picChg chg="del">
          <ac:chgData name="Ordaz, Irian (LARC-E403)" userId="428f6403-933b-4443-a07e-3c65c7c2d3eb" providerId="ADAL" clId="{C3F4B8BD-A8A8-4B82-B0D3-4939DFBCB3B4}" dt="2025-09-18T16:00:16.544" v="1491" actId="478"/>
          <ac:picMkLst>
            <pc:docMk/>
            <pc:sldMk cId="3306753931" sldId="2147473613"/>
            <ac:picMk id="35" creationId="{F4E3A6DB-F7FA-1C22-D033-D1E3B7FBF57F}"/>
          </ac:picMkLst>
        </pc:picChg>
      </pc:sldChg>
      <pc:sldChg chg="addSp delSp modSp add mod">
        <pc:chgData name="Ordaz, Irian (LARC-E403)" userId="428f6403-933b-4443-a07e-3c65c7c2d3eb" providerId="ADAL" clId="{C3F4B8BD-A8A8-4B82-B0D3-4939DFBCB3B4}" dt="2025-09-18T16:23:42.945" v="2008" actId="6549"/>
        <pc:sldMkLst>
          <pc:docMk/>
          <pc:sldMk cId="2574731611" sldId="2147473614"/>
        </pc:sldMkLst>
        <pc:spChg chg="mod ord">
          <ac:chgData name="Ordaz, Irian (LARC-E403)" userId="428f6403-933b-4443-a07e-3c65c7c2d3eb" providerId="ADAL" clId="{C3F4B8BD-A8A8-4B82-B0D3-4939DFBCB3B4}" dt="2025-09-18T16:23:42.945" v="2008" actId="6549"/>
          <ac:spMkLst>
            <pc:docMk/>
            <pc:sldMk cId="2574731611" sldId="2147473614"/>
            <ac:spMk id="12" creationId="{DC58BD3F-6907-A267-59E1-049661EC99F2}"/>
          </ac:spMkLst>
        </pc:spChg>
        <pc:spChg chg="mod">
          <ac:chgData name="Ordaz, Irian (LARC-E403)" userId="428f6403-933b-4443-a07e-3c65c7c2d3eb" providerId="ADAL" clId="{C3F4B8BD-A8A8-4B82-B0D3-4939DFBCB3B4}" dt="2025-09-18T16:17:56.102" v="1981" actId="1076"/>
          <ac:spMkLst>
            <pc:docMk/>
            <pc:sldMk cId="2574731611" sldId="2147473614"/>
            <ac:spMk id="13" creationId="{7CEE58B0-B197-4C3A-7486-2F2EE2917D54}"/>
          </ac:spMkLst>
        </pc:spChg>
        <pc:spChg chg="del">
          <ac:chgData name="Ordaz, Irian (LARC-E403)" userId="428f6403-933b-4443-a07e-3c65c7c2d3eb" providerId="ADAL" clId="{C3F4B8BD-A8A8-4B82-B0D3-4939DFBCB3B4}" dt="2025-09-18T16:16:21.900" v="1934" actId="478"/>
          <ac:spMkLst>
            <pc:docMk/>
            <pc:sldMk cId="2574731611" sldId="2147473614"/>
            <ac:spMk id="31" creationId="{7147C52A-F7EA-5CE2-7162-3CBFAE4C0D43}"/>
          </ac:spMkLst>
        </pc:spChg>
        <pc:spChg chg="add del mod">
          <ac:chgData name="Ordaz, Irian (LARC-E403)" userId="428f6403-933b-4443-a07e-3c65c7c2d3eb" providerId="ADAL" clId="{C3F4B8BD-A8A8-4B82-B0D3-4939DFBCB3B4}" dt="2025-09-18T16:18:01.328" v="1984" actId="21"/>
          <ac:spMkLst>
            <pc:docMk/>
            <pc:sldMk cId="2574731611" sldId="2147473614"/>
            <ac:spMk id="66" creationId="{32699F24-0182-4DA5-EF4E-D4CD097A150A}"/>
          </ac:spMkLst>
        </pc:spChg>
        <pc:spChg chg="add mod">
          <ac:chgData name="Ordaz, Irian (LARC-E403)" userId="428f6403-933b-4443-a07e-3c65c7c2d3eb" providerId="ADAL" clId="{C3F4B8BD-A8A8-4B82-B0D3-4939DFBCB3B4}" dt="2025-09-18T16:18:09.440" v="1989" actId="20577"/>
          <ac:spMkLst>
            <pc:docMk/>
            <pc:sldMk cId="2574731611" sldId="2147473614"/>
            <ac:spMk id="67" creationId="{32699F24-0182-4DA5-EF4E-D4CD097A150A}"/>
          </ac:spMkLst>
        </pc:spChg>
        <pc:spChg chg="add mod">
          <ac:chgData name="Ordaz, Irian (LARC-E403)" userId="428f6403-933b-4443-a07e-3c65c7c2d3eb" providerId="ADAL" clId="{C3F4B8BD-A8A8-4B82-B0D3-4939DFBCB3B4}" dt="2025-09-18T16:18:11.877" v="1991" actId="20577"/>
          <ac:spMkLst>
            <pc:docMk/>
            <pc:sldMk cId="2574731611" sldId="2147473614"/>
            <ac:spMk id="68" creationId="{343669EC-4BA4-C333-1335-461A1AD3D084}"/>
          </ac:spMkLst>
        </pc:spChg>
        <pc:grpChg chg="mod">
          <ac:chgData name="Ordaz, Irian (LARC-E403)" userId="428f6403-933b-4443-a07e-3c65c7c2d3eb" providerId="ADAL" clId="{C3F4B8BD-A8A8-4B82-B0D3-4939DFBCB3B4}" dt="2025-09-18T16:21:48.804" v="1996" actId="1076"/>
          <ac:grpSpMkLst>
            <pc:docMk/>
            <pc:sldMk cId="2574731611" sldId="2147473614"/>
            <ac:grpSpMk id="42" creationId="{C407FBEA-D839-E743-AC4F-E1D2ED4BF2DF}"/>
          </ac:grpSpMkLst>
        </pc:grp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6" creationId="{8EE7E999-8260-7044-9AFD-F5963D10B65B}"/>
          </ac:picMkLst>
        </pc:pic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7" creationId="{B22FBC74-388E-BC71-D64F-831DBA36D8B1}"/>
          </ac:picMkLst>
        </pc:picChg>
        <pc:picChg chg="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8" creationId="{67FF0549-45B3-DCA5-EC85-B4C3CFEE7AD6}"/>
          </ac:picMkLst>
        </pc:pic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9" creationId="{7069E572-AD6A-2150-5510-54D3ADC58D78}"/>
          </ac:picMkLst>
        </pc:picChg>
        <pc:picChg chg="del">
          <ac:chgData name="Ordaz, Irian (LARC-E403)" userId="428f6403-933b-4443-a07e-3c65c7c2d3eb" providerId="ADAL" clId="{C3F4B8BD-A8A8-4B82-B0D3-4939DFBCB3B4}" dt="2025-09-18T16:16:18.665" v="1933" actId="478"/>
          <ac:picMkLst>
            <pc:docMk/>
            <pc:sldMk cId="2574731611" sldId="2147473614"/>
            <ac:picMk id="15" creationId="{16C208B2-F1AF-C79D-8493-523C05E41FDB}"/>
          </ac:picMkLst>
        </pc:pic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27" creationId="{7BC49396-50C9-7051-E52E-C0C7015FCE6D}"/>
          </ac:picMkLst>
        </pc:picChg>
        <pc:picChg chg="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29" creationId="{783CDDE7-ABBA-97EB-9C19-7DFDE0718495}"/>
          </ac:picMkLst>
        </pc:picChg>
        <pc:picChg chg="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32" creationId="{19769B6A-4750-501E-535C-8A6F0C58058C}"/>
          </ac:picMkLst>
        </pc:pic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33" creationId="{918E88A4-DB46-DE04-D656-2E64A19AEDB4}"/>
          </ac:picMkLst>
        </pc:pic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34" creationId="{CD2999B0-F7D0-36FD-8559-6A12879C8F8D}"/>
          </ac:picMkLst>
        </pc:picChg>
        <pc:picChg chg="mod ord">
          <ac:chgData name="Ordaz, Irian (LARC-E403)" userId="428f6403-933b-4443-a07e-3c65c7c2d3eb" providerId="ADAL" clId="{C3F4B8BD-A8A8-4B82-B0D3-4939DFBCB3B4}" dt="2025-09-18T16:19:00.405" v="1993" actId="1076"/>
          <ac:picMkLst>
            <pc:docMk/>
            <pc:sldMk cId="2574731611" sldId="2147473614"/>
            <ac:picMk id="36" creationId="{A0C2FC2B-D09C-CB89-C562-50190D2DABF4}"/>
          </ac:picMkLst>
        </pc:pic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38" creationId="{878EB3AE-B0B5-88F9-44C6-FF5263790A7D}"/>
          </ac:picMkLst>
        </pc:pic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40" creationId="{D0029147-7C6E-2091-F432-F0CC22775849}"/>
          </ac:picMkLst>
        </pc:pic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43" creationId="{5EC733DB-5845-0F10-BEBC-D68A5BC5E525}"/>
          </ac:picMkLst>
        </pc:picChg>
        <pc:picChg chg="mod ord">
          <ac:chgData name="Ordaz, Irian (LARC-E403)" userId="428f6403-933b-4443-a07e-3c65c7c2d3eb" providerId="ADAL" clId="{C3F4B8BD-A8A8-4B82-B0D3-4939DFBCB3B4}" dt="2025-09-18T16:19:06.284" v="1995" actId="1076"/>
          <ac:picMkLst>
            <pc:docMk/>
            <pc:sldMk cId="2574731611" sldId="2147473614"/>
            <ac:picMk id="44" creationId="{4DB3AEB3-F4E8-3CB4-1B19-F868FF861858}"/>
          </ac:picMkLst>
        </pc:picChg>
        <pc:picChg chg="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45" creationId="{89662CE0-61A8-3D54-133D-7BC9901540D3}"/>
          </ac:picMkLst>
        </pc:pic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46" creationId="{06EB5BFB-4BE8-6632-A1D3-CDB6D85E6718}"/>
          </ac:picMkLst>
        </pc:pic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47" creationId="{D00A54DA-1BC5-7067-5FDF-5955D279E7A9}"/>
          </ac:picMkLst>
        </pc:picChg>
        <pc:picChg chg="del">
          <ac:chgData name="Ordaz, Irian (LARC-E403)" userId="428f6403-933b-4443-a07e-3c65c7c2d3eb" providerId="ADAL" clId="{C3F4B8BD-A8A8-4B82-B0D3-4939DFBCB3B4}" dt="2025-09-18T16:16:18.665" v="1933" actId="478"/>
          <ac:picMkLst>
            <pc:docMk/>
            <pc:sldMk cId="2574731611" sldId="2147473614"/>
            <ac:picMk id="48" creationId="{AA11DF36-A8D3-D920-12BD-2A77538C02CF}"/>
          </ac:picMkLst>
        </pc:picChg>
        <pc:picChg chg="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49" creationId="{F8D00CA6-60CB-4EDA-1EFA-20B0731DBF7F}"/>
          </ac:picMkLst>
        </pc:pic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50" creationId="{DDAADD97-2D46-8D6D-737A-F5A4A0F1119B}"/>
          </ac:picMkLst>
        </pc:pic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51" creationId="{DCE719F9-5DCC-70D9-2941-2EAE65A1D425}"/>
          </ac:picMkLst>
        </pc:pic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52" creationId="{5269245D-8E07-43A8-8B3F-3F135A9877F0}"/>
          </ac:picMkLst>
        </pc:picChg>
        <pc:picChg chg="del">
          <ac:chgData name="Ordaz, Irian (LARC-E403)" userId="428f6403-933b-4443-a07e-3c65c7c2d3eb" providerId="ADAL" clId="{C3F4B8BD-A8A8-4B82-B0D3-4939DFBCB3B4}" dt="2025-09-18T16:16:18.665" v="1933" actId="478"/>
          <ac:picMkLst>
            <pc:docMk/>
            <pc:sldMk cId="2574731611" sldId="2147473614"/>
            <ac:picMk id="53" creationId="{0489769B-69FF-F03E-DD39-4BA625D500F8}"/>
          </ac:picMkLst>
        </pc:pic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54" creationId="{785B5ACB-1253-5042-C923-87058934D7C9}"/>
          </ac:picMkLst>
        </pc:picChg>
        <pc:picChg chg="del">
          <ac:chgData name="Ordaz, Irian (LARC-E403)" userId="428f6403-933b-4443-a07e-3c65c7c2d3eb" providerId="ADAL" clId="{C3F4B8BD-A8A8-4B82-B0D3-4939DFBCB3B4}" dt="2025-09-18T16:16:18.665" v="1933" actId="478"/>
          <ac:picMkLst>
            <pc:docMk/>
            <pc:sldMk cId="2574731611" sldId="2147473614"/>
            <ac:picMk id="55" creationId="{F561C5DE-F818-8109-7584-95BA139F258E}"/>
          </ac:picMkLst>
        </pc:pic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56" creationId="{F39970FE-366A-A7AC-2E7F-12AB6C90979E}"/>
          </ac:picMkLst>
        </pc:picChg>
        <pc:picChg chg="del">
          <ac:chgData name="Ordaz, Irian (LARC-E403)" userId="428f6403-933b-4443-a07e-3c65c7c2d3eb" providerId="ADAL" clId="{C3F4B8BD-A8A8-4B82-B0D3-4939DFBCB3B4}" dt="2025-09-18T16:16:18.665" v="1933" actId="478"/>
          <ac:picMkLst>
            <pc:docMk/>
            <pc:sldMk cId="2574731611" sldId="2147473614"/>
            <ac:picMk id="57" creationId="{FB97F9ED-B303-9BD3-04F9-55494FB25EC3}"/>
          </ac:picMkLst>
        </pc:pic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58" creationId="{EABD88C4-D73D-2855-EA2B-49CEDE5D2D8A}"/>
          </ac:picMkLst>
        </pc:picChg>
        <pc:picChg chg="del">
          <ac:chgData name="Ordaz, Irian (LARC-E403)" userId="428f6403-933b-4443-a07e-3c65c7c2d3eb" providerId="ADAL" clId="{C3F4B8BD-A8A8-4B82-B0D3-4939DFBCB3B4}" dt="2025-09-18T16:16:18.665" v="1933" actId="478"/>
          <ac:picMkLst>
            <pc:docMk/>
            <pc:sldMk cId="2574731611" sldId="2147473614"/>
            <ac:picMk id="59" creationId="{029F150A-F7C5-1774-7682-EC9E7EDFA6AC}"/>
          </ac:picMkLst>
        </pc:pic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60" creationId="{BAE4E32D-4D19-7A59-2EC9-0541A476CACA}"/>
          </ac:picMkLst>
        </pc:picChg>
        <pc:picChg chg="del">
          <ac:chgData name="Ordaz, Irian (LARC-E403)" userId="428f6403-933b-4443-a07e-3c65c7c2d3eb" providerId="ADAL" clId="{C3F4B8BD-A8A8-4B82-B0D3-4939DFBCB3B4}" dt="2025-09-18T16:16:18.665" v="1933" actId="478"/>
          <ac:picMkLst>
            <pc:docMk/>
            <pc:sldMk cId="2574731611" sldId="2147473614"/>
            <ac:picMk id="61" creationId="{0B52A25F-5CEF-57A4-0FF3-C2440DCB3E12}"/>
          </ac:picMkLst>
        </pc:pic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62" creationId="{2A2247C6-6CC4-DFFD-1E4E-8BCF679E17FB}"/>
          </ac:picMkLst>
        </pc:picChg>
        <pc:picChg chg="del">
          <ac:chgData name="Ordaz, Irian (LARC-E403)" userId="428f6403-933b-4443-a07e-3c65c7c2d3eb" providerId="ADAL" clId="{C3F4B8BD-A8A8-4B82-B0D3-4939DFBCB3B4}" dt="2025-09-18T16:16:18.665" v="1933" actId="478"/>
          <ac:picMkLst>
            <pc:docMk/>
            <pc:sldMk cId="2574731611" sldId="2147473614"/>
            <ac:picMk id="63" creationId="{8FED26F8-4590-3FC6-F0E9-3FF6BBC83B91}"/>
          </ac:picMkLst>
        </pc:pic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64" creationId="{7B9C43CF-1FB5-5A97-3C5E-F3B400EB2350}"/>
          </ac:picMkLst>
        </pc:picChg>
        <pc:picChg chg="add mod ord">
          <ac:chgData name="Ordaz, Irian (LARC-E403)" userId="428f6403-933b-4443-a07e-3c65c7c2d3eb" providerId="ADAL" clId="{C3F4B8BD-A8A8-4B82-B0D3-4939DFBCB3B4}" dt="2025-09-18T16:17:13.859" v="1962" actId="167"/>
          <ac:picMkLst>
            <pc:docMk/>
            <pc:sldMk cId="2574731611" sldId="2147473614"/>
            <ac:picMk id="65" creationId="{E1B4AD8A-63F6-B864-ECF2-29C5B49E0769}"/>
          </ac:picMkLst>
        </pc:picChg>
        <pc:cxnChg chg="del">
          <ac:chgData name="Ordaz, Irian (LARC-E403)" userId="428f6403-933b-4443-a07e-3c65c7c2d3eb" providerId="ADAL" clId="{C3F4B8BD-A8A8-4B82-B0D3-4939DFBCB3B4}" dt="2025-09-18T16:16:36.848" v="1936" actId="478"/>
          <ac:cxnSpMkLst>
            <pc:docMk/>
            <pc:sldMk cId="2574731611" sldId="2147473614"/>
            <ac:cxnSpMk id="4" creationId="{1B2876B4-33EC-6CE0-519C-3B1F10E44322}"/>
          </ac:cxnSpMkLst>
        </pc:cxnChg>
        <pc:cxnChg chg="mod ord">
          <ac:chgData name="Ordaz, Irian (LARC-E403)" userId="428f6403-933b-4443-a07e-3c65c7c2d3eb" providerId="ADAL" clId="{C3F4B8BD-A8A8-4B82-B0D3-4939DFBCB3B4}" dt="2025-09-18T16:17:25.400" v="1963" actId="1076"/>
          <ac:cxnSpMkLst>
            <pc:docMk/>
            <pc:sldMk cId="2574731611" sldId="2147473614"/>
            <ac:cxnSpMk id="5" creationId="{827DE985-F669-573B-7FE4-FAFF5D1EE1DB}"/>
          </ac:cxnSpMkLst>
        </pc:cxnChg>
        <pc:cxnChg chg="del">
          <ac:chgData name="Ordaz, Irian (LARC-E403)" userId="428f6403-933b-4443-a07e-3c65c7c2d3eb" providerId="ADAL" clId="{C3F4B8BD-A8A8-4B82-B0D3-4939DFBCB3B4}" dt="2025-09-18T16:16:25.222" v="1935" actId="478"/>
          <ac:cxnSpMkLst>
            <pc:docMk/>
            <pc:sldMk cId="2574731611" sldId="2147473614"/>
            <ac:cxnSpMk id="11" creationId="{754F28B3-62BE-3E79-2968-D3082EA6D080}"/>
          </ac:cxnSpMkLst>
        </pc:cxnChg>
      </pc:sldChg>
      <pc:sldChg chg="modSp add mod">
        <pc:chgData name="Ordaz, Irian (LARC-E403)" userId="428f6403-933b-4443-a07e-3c65c7c2d3eb" providerId="ADAL" clId="{C3F4B8BD-A8A8-4B82-B0D3-4939DFBCB3B4}" dt="2025-09-18T16:23:37.525" v="2007" actId="6549"/>
        <pc:sldMkLst>
          <pc:docMk/>
          <pc:sldMk cId="2849008350" sldId="2147473615"/>
        </pc:sldMkLst>
        <pc:spChg chg="mod">
          <ac:chgData name="Ordaz, Irian (LARC-E403)" userId="428f6403-933b-4443-a07e-3c65c7c2d3eb" providerId="ADAL" clId="{C3F4B8BD-A8A8-4B82-B0D3-4939DFBCB3B4}" dt="2025-09-18T16:23:37.525" v="2007" actId="6549"/>
          <ac:spMkLst>
            <pc:docMk/>
            <pc:sldMk cId="2849008350" sldId="2147473615"/>
            <ac:spMk id="12" creationId="{DC58BD3F-6907-A267-59E1-049661EC99F2}"/>
          </ac:spMkLst>
        </pc:spChg>
      </pc:sldChg>
      <pc:sldChg chg="addSp modSp mod">
        <pc:chgData name="Ordaz, Irian (LARC-E403)" userId="428f6403-933b-4443-a07e-3c65c7c2d3eb" providerId="ADAL" clId="{C3F4B8BD-A8A8-4B82-B0D3-4939DFBCB3B4}" dt="2025-09-30T15:50:44.829" v="9764" actId="1076"/>
        <pc:sldMkLst>
          <pc:docMk/>
          <pc:sldMk cId="1132438600" sldId="2147473616"/>
        </pc:sldMkLst>
        <pc:spChg chg="mod">
          <ac:chgData name="Ordaz, Irian (LARC-E403)" userId="428f6403-933b-4443-a07e-3c65c7c2d3eb" providerId="ADAL" clId="{C3F4B8BD-A8A8-4B82-B0D3-4939DFBCB3B4}" dt="2025-09-30T15:50:39.253" v="9763" actId="1035"/>
          <ac:spMkLst>
            <pc:docMk/>
            <pc:sldMk cId="1132438600" sldId="2147473616"/>
            <ac:spMk id="2" creationId="{9B258981-58E8-33E0-4267-5327B63A1957}"/>
          </ac:spMkLst>
        </pc:spChg>
        <pc:spChg chg="add mod">
          <ac:chgData name="Ordaz, Irian (LARC-E403)" userId="428f6403-933b-4443-a07e-3c65c7c2d3eb" providerId="ADAL" clId="{C3F4B8BD-A8A8-4B82-B0D3-4939DFBCB3B4}" dt="2025-09-30T15:50:44.829" v="9764" actId="1076"/>
          <ac:spMkLst>
            <pc:docMk/>
            <pc:sldMk cId="1132438600" sldId="2147473616"/>
            <ac:spMk id="4" creationId="{834D725A-9BF3-40CC-7C9C-A86F9A9AF94E}"/>
          </ac:spMkLst>
        </pc:spChg>
        <pc:spChg chg="mod">
          <ac:chgData name="Ordaz, Irian (LARC-E403)" userId="428f6403-933b-4443-a07e-3c65c7c2d3eb" providerId="ADAL" clId="{C3F4B8BD-A8A8-4B82-B0D3-4939DFBCB3B4}" dt="2025-09-18T16:35:42.616" v="2020" actId="20577"/>
          <ac:spMkLst>
            <pc:docMk/>
            <pc:sldMk cId="1132438600" sldId="2147473616"/>
            <ac:spMk id="7" creationId="{284A712B-39EF-47CD-9493-2ADE3F0094DC}"/>
          </ac:spMkLst>
        </pc:spChg>
        <pc:picChg chg="add mod ord">
          <ac:chgData name="Ordaz, Irian (LARC-E403)" userId="428f6403-933b-4443-a07e-3c65c7c2d3eb" providerId="ADAL" clId="{C3F4B8BD-A8A8-4B82-B0D3-4939DFBCB3B4}" dt="2025-09-30T15:50:12.920" v="9751" actId="1076"/>
          <ac:picMkLst>
            <pc:docMk/>
            <pc:sldMk cId="1132438600" sldId="2147473616"/>
            <ac:picMk id="3" creationId="{FCCC002D-9975-5B4F-A750-2CFB71966073}"/>
          </ac:picMkLst>
        </pc:picChg>
      </pc:sldChg>
      <pc:sldChg chg="modSp mod">
        <pc:chgData name="Ordaz, Irian (LARC-E403)" userId="428f6403-933b-4443-a07e-3c65c7c2d3eb" providerId="ADAL" clId="{C3F4B8BD-A8A8-4B82-B0D3-4939DFBCB3B4}" dt="2025-09-25T14:50:23.046" v="8729" actId="1038"/>
        <pc:sldMkLst>
          <pc:docMk/>
          <pc:sldMk cId="1763299769" sldId="2147473618"/>
        </pc:sldMkLst>
        <pc:spChg chg="mod">
          <ac:chgData name="Ordaz, Irian (LARC-E403)" userId="428f6403-933b-4443-a07e-3c65c7c2d3eb" providerId="ADAL" clId="{C3F4B8BD-A8A8-4B82-B0D3-4939DFBCB3B4}" dt="2025-09-25T14:50:23.046" v="8729" actId="1038"/>
          <ac:spMkLst>
            <pc:docMk/>
            <pc:sldMk cId="1763299769" sldId="2147473618"/>
            <ac:spMk id="16" creationId="{6322996A-206F-0538-AEA2-278B39F2F7DF}"/>
          </ac:spMkLst>
        </pc:spChg>
      </pc:sldChg>
      <pc:sldChg chg="del">
        <pc:chgData name="Ordaz, Irian (LARC-E403)" userId="428f6403-933b-4443-a07e-3c65c7c2d3eb" providerId="ADAL" clId="{C3F4B8BD-A8A8-4B82-B0D3-4939DFBCB3B4}" dt="2025-09-22T17:06:18.764" v="3452" actId="47"/>
        <pc:sldMkLst>
          <pc:docMk/>
          <pc:sldMk cId="4194882123" sldId="2147473618"/>
        </pc:sldMkLst>
      </pc:sldChg>
      <pc:sldChg chg="modSp mod">
        <pc:chgData name="Ordaz, Irian (LARC-E403)" userId="428f6403-933b-4443-a07e-3c65c7c2d3eb" providerId="ADAL" clId="{C3F4B8BD-A8A8-4B82-B0D3-4939DFBCB3B4}" dt="2025-09-30T12:56:58.685" v="9720" actId="403"/>
        <pc:sldMkLst>
          <pc:docMk/>
          <pc:sldMk cId="1894951094" sldId="2147473620"/>
        </pc:sldMkLst>
        <pc:spChg chg="mod">
          <ac:chgData name="Ordaz, Irian (LARC-E403)" userId="428f6403-933b-4443-a07e-3c65c7c2d3eb" providerId="ADAL" clId="{C3F4B8BD-A8A8-4B82-B0D3-4939DFBCB3B4}" dt="2025-09-24T13:33:42.405" v="5797" actId="20577"/>
          <ac:spMkLst>
            <pc:docMk/>
            <pc:sldMk cId="1894951094" sldId="2147473620"/>
            <ac:spMk id="12" creationId="{DC58BD3F-6907-A267-59E1-049661EC99F2}"/>
          </ac:spMkLst>
        </pc:spChg>
        <pc:spChg chg="mod">
          <ac:chgData name="Ordaz, Irian (LARC-E403)" userId="428f6403-933b-4443-a07e-3c65c7c2d3eb" providerId="ADAL" clId="{C3F4B8BD-A8A8-4B82-B0D3-4939DFBCB3B4}" dt="2025-09-30T12:56:58.685" v="9720" actId="403"/>
          <ac:spMkLst>
            <pc:docMk/>
            <pc:sldMk cId="1894951094" sldId="2147473620"/>
            <ac:spMk id="73" creationId="{122BE984-FB4D-AEE5-CAF2-06185184B6D4}"/>
          </ac:spMkLst>
        </pc:spChg>
      </pc:sldChg>
      <pc:sldChg chg="delSp modSp mod">
        <pc:chgData name="Ordaz, Irian (LARC-E403)" userId="428f6403-933b-4443-a07e-3c65c7c2d3eb" providerId="ADAL" clId="{C3F4B8BD-A8A8-4B82-B0D3-4939DFBCB3B4}" dt="2025-09-25T17:04:47.468" v="8833" actId="1035"/>
        <pc:sldMkLst>
          <pc:docMk/>
          <pc:sldMk cId="2861879934" sldId="2147473621"/>
        </pc:sldMkLst>
        <pc:spChg chg="del">
          <ac:chgData name="Ordaz, Irian (LARC-E403)" userId="428f6403-933b-4443-a07e-3c65c7c2d3eb" providerId="ADAL" clId="{C3F4B8BD-A8A8-4B82-B0D3-4939DFBCB3B4}" dt="2025-09-25T14:26:36.641" v="8527" actId="478"/>
          <ac:spMkLst>
            <pc:docMk/>
            <pc:sldMk cId="2861879934" sldId="2147473621"/>
            <ac:spMk id="5" creationId="{B55E2A09-505B-D049-BDA5-2EBCB78EA58E}"/>
          </ac:spMkLst>
        </pc:spChg>
        <pc:spChg chg="mod">
          <ac:chgData name="Ordaz, Irian (LARC-E403)" userId="428f6403-933b-4443-a07e-3c65c7c2d3eb" providerId="ADAL" clId="{C3F4B8BD-A8A8-4B82-B0D3-4939DFBCB3B4}" dt="2025-09-25T17:04:47.468" v="8833" actId="1035"/>
          <ac:spMkLst>
            <pc:docMk/>
            <pc:sldMk cId="2861879934" sldId="2147473621"/>
            <ac:spMk id="10" creationId="{66E78BB2-5FB4-E324-3B00-99F69F68384E}"/>
          </ac:spMkLst>
        </pc:spChg>
        <pc:spChg chg="mod">
          <ac:chgData name="Ordaz, Irian (LARC-E403)" userId="428f6403-933b-4443-a07e-3c65c7c2d3eb" providerId="ADAL" clId="{C3F4B8BD-A8A8-4B82-B0D3-4939DFBCB3B4}" dt="2025-09-25T17:04:28.523" v="8824" actId="1035"/>
          <ac:spMkLst>
            <pc:docMk/>
            <pc:sldMk cId="2861879934" sldId="2147473621"/>
            <ac:spMk id="11" creationId="{17D28F8A-80D5-36EE-4FC1-FE12DED4A869}"/>
          </ac:spMkLst>
        </pc:spChg>
        <pc:spChg chg="mod">
          <ac:chgData name="Ordaz, Irian (LARC-E403)" userId="428f6403-933b-4443-a07e-3c65c7c2d3eb" providerId="ADAL" clId="{C3F4B8BD-A8A8-4B82-B0D3-4939DFBCB3B4}" dt="2025-09-25T17:04:36.124" v="8828" actId="1035"/>
          <ac:spMkLst>
            <pc:docMk/>
            <pc:sldMk cId="2861879934" sldId="2147473621"/>
            <ac:spMk id="12" creationId="{B476AF09-C601-466E-B2A4-F516EBC22E38}"/>
          </ac:spMkLst>
        </pc:spChg>
        <pc:spChg chg="del">
          <ac:chgData name="Ordaz, Irian (LARC-E403)" userId="428f6403-933b-4443-a07e-3c65c7c2d3eb" providerId="ADAL" clId="{C3F4B8BD-A8A8-4B82-B0D3-4939DFBCB3B4}" dt="2025-09-25T14:26:36.641" v="8527" actId="478"/>
          <ac:spMkLst>
            <pc:docMk/>
            <pc:sldMk cId="2861879934" sldId="2147473621"/>
            <ac:spMk id="15" creationId="{37C04ED3-D03C-0E16-571C-1B6E9D97C089}"/>
          </ac:spMkLst>
        </pc:spChg>
        <pc:spChg chg="mod">
          <ac:chgData name="Ordaz, Irian (LARC-E403)" userId="428f6403-933b-4443-a07e-3c65c7c2d3eb" providerId="ADAL" clId="{C3F4B8BD-A8A8-4B82-B0D3-4939DFBCB3B4}" dt="2025-09-25T17:04:30.713" v="8825" actId="1035"/>
          <ac:spMkLst>
            <pc:docMk/>
            <pc:sldMk cId="2861879934" sldId="2147473621"/>
            <ac:spMk id="17" creationId="{0D2103C4-1DE2-C6E8-2F4F-D158A8E8190B}"/>
          </ac:spMkLst>
        </pc:spChg>
        <pc:spChg chg="mod">
          <ac:chgData name="Ordaz, Irian (LARC-E403)" userId="428f6403-933b-4443-a07e-3c65c7c2d3eb" providerId="ADAL" clId="{C3F4B8BD-A8A8-4B82-B0D3-4939DFBCB3B4}" dt="2025-09-25T17:04:38.539" v="8829" actId="1036"/>
          <ac:spMkLst>
            <pc:docMk/>
            <pc:sldMk cId="2861879934" sldId="2147473621"/>
            <ac:spMk id="18" creationId="{69A0CF76-76AD-06FD-917B-E8BB16BCF7F2}"/>
          </ac:spMkLst>
        </pc:spChg>
        <pc:spChg chg="mod">
          <ac:chgData name="Ordaz, Irian (LARC-E403)" userId="428f6403-933b-4443-a07e-3c65c7c2d3eb" providerId="ADAL" clId="{C3F4B8BD-A8A8-4B82-B0D3-4939DFBCB3B4}" dt="2025-09-25T17:04:10.559" v="8821" actId="1036"/>
          <ac:spMkLst>
            <pc:docMk/>
            <pc:sldMk cId="2861879934" sldId="2147473621"/>
            <ac:spMk id="21" creationId="{AD3D51DD-D9B9-AC2F-9D6E-12094A7CB58B}"/>
          </ac:spMkLst>
        </pc:spChg>
        <pc:spChg chg="mod">
          <ac:chgData name="Ordaz, Irian (LARC-E403)" userId="428f6403-933b-4443-a07e-3c65c7c2d3eb" providerId="ADAL" clId="{C3F4B8BD-A8A8-4B82-B0D3-4939DFBCB3B4}" dt="2025-09-25T17:04:32.719" v="8826" actId="1036"/>
          <ac:spMkLst>
            <pc:docMk/>
            <pc:sldMk cId="2861879934" sldId="2147473621"/>
            <ac:spMk id="23" creationId="{91EB8692-8A7C-F964-E744-17EE8B82392D}"/>
          </ac:spMkLst>
        </pc:spChg>
        <pc:spChg chg="mod">
          <ac:chgData name="Ordaz, Irian (LARC-E403)" userId="428f6403-933b-4443-a07e-3c65c7c2d3eb" providerId="ADAL" clId="{C3F4B8BD-A8A8-4B82-B0D3-4939DFBCB3B4}" dt="2025-09-25T17:04:43.943" v="8832" actId="1036"/>
          <ac:spMkLst>
            <pc:docMk/>
            <pc:sldMk cId="2861879934" sldId="2147473621"/>
            <ac:spMk id="24" creationId="{1BA3C2C8-5B09-FC9F-CF9C-E2410F9B0940}"/>
          </ac:spMkLst>
        </pc:spChg>
        <pc:spChg chg="del">
          <ac:chgData name="Ordaz, Irian (LARC-E403)" userId="428f6403-933b-4443-a07e-3c65c7c2d3eb" providerId="ADAL" clId="{C3F4B8BD-A8A8-4B82-B0D3-4939DFBCB3B4}" dt="2025-09-25T14:26:36.641" v="8527" actId="478"/>
          <ac:spMkLst>
            <pc:docMk/>
            <pc:sldMk cId="2861879934" sldId="2147473621"/>
            <ac:spMk id="25" creationId="{24DE43DC-B09C-0549-171C-C896B8464816}"/>
          </ac:spMkLst>
        </pc:spChg>
        <pc:graphicFrameChg chg="mod modGraphic">
          <ac:chgData name="Ordaz, Irian (LARC-E403)" userId="428f6403-933b-4443-a07e-3c65c7c2d3eb" providerId="ADAL" clId="{C3F4B8BD-A8A8-4B82-B0D3-4939DFBCB3B4}" dt="2025-09-25T14:26:45.360" v="8528" actId="20577"/>
          <ac:graphicFrameMkLst>
            <pc:docMk/>
            <pc:sldMk cId="2861879934" sldId="2147473621"/>
            <ac:graphicFrameMk id="3" creationId="{CC110E41-9E07-DB8C-EB1E-DCBCF72688D4}"/>
          </ac:graphicFrameMkLst>
        </pc:graphicFrameChg>
      </pc:sldChg>
      <pc:sldChg chg="addSp delSp modSp add mod ord">
        <pc:chgData name="Ordaz, Irian (LARC-E403)" userId="428f6403-933b-4443-a07e-3c65c7c2d3eb" providerId="ADAL" clId="{C3F4B8BD-A8A8-4B82-B0D3-4939DFBCB3B4}" dt="2025-09-29T12:54:45.181" v="9239" actId="20577"/>
        <pc:sldMkLst>
          <pc:docMk/>
          <pc:sldMk cId="916012555" sldId="2147473623"/>
        </pc:sldMkLst>
        <pc:spChg chg="mod">
          <ac:chgData name="Ordaz, Irian (LARC-E403)" userId="428f6403-933b-4443-a07e-3c65c7c2d3eb" providerId="ADAL" clId="{C3F4B8BD-A8A8-4B82-B0D3-4939DFBCB3B4}" dt="2025-09-29T12:54:45.181" v="9239" actId="20577"/>
          <ac:spMkLst>
            <pc:docMk/>
            <pc:sldMk cId="916012555" sldId="2147473623"/>
            <ac:spMk id="2" creationId="{743EEBC1-6E16-595D-7EAD-81BE8A9D29AC}"/>
          </ac:spMkLst>
        </pc:spChg>
        <pc:spChg chg="del mod">
          <ac:chgData name="Ordaz, Irian (LARC-E403)" userId="428f6403-933b-4443-a07e-3c65c7c2d3eb" providerId="ADAL" clId="{C3F4B8BD-A8A8-4B82-B0D3-4939DFBCB3B4}" dt="2025-09-24T21:04:30.798" v="7304" actId="478"/>
          <ac:spMkLst>
            <pc:docMk/>
            <pc:sldMk cId="916012555" sldId="2147473623"/>
            <ac:spMk id="5" creationId="{9AF1DFB2-B6B7-228A-092D-B232969AC763}"/>
          </ac:spMkLst>
        </pc:spChg>
        <pc:spChg chg="mod">
          <ac:chgData name="Ordaz, Irian (LARC-E403)" userId="428f6403-933b-4443-a07e-3c65c7c2d3eb" providerId="ADAL" clId="{C3F4B8BD-A8A8-4B82-B0D3-4939DFBCB3B4}" dt="2025-09-24T18:46:06.062" v="6884" actId="6549"/>
          <ac:spMkLst>
            <pc:docMk/>
            <pc:sldMk cId="916012555" sldId="2147473623"/>
            <ac:spMk id="7" creationId="{284A712B-39EF-47CD-9493-2ADE3F0094DC}"/>
          </ac:spMkLst>
        </pc:spChg>
        <pc:spChg chg="del mod">
          <ac:chgData name="Ordaz, Irian (LARC-E403)" userId="428f6403-933b-4443-a07e-3c65c7c2d3eb" providerId="ADAL" clId="{C3F4B8BD-A8A8-4B82-B0D3-4939DFBCB3B4}" dt="2025-09-24T21:04:30.798" v="7304" actId="478"/>
          <ac:spMkLst>
            <pc:docMk/>
            <pc:sldMk cId="916012555" sldId="2147473623"/>
            <ac:spMk id="8" creationId="{2F61E00C-F353-8DAE-43E7-E7844F57FDE3}"/>
          </ac:spMkLst>
        </pc:spChg>
        <pc:spChg chg="add del mod">
          <ac:chgData name="Ordaz, Irian (LARC-E403)" userId="428f6403-933b-4443-a07e-3c65c7c2d3eb" providerId="ADAL" clId="{C3F4B8BD-A8A8-4B82-B0D3-4939DFBCB3B4}" dt="2025-09-24T21:04:30.798" v="7304" actId="478"/>
          <ac:spMkLst>
            <pc:docMk/>
            <pc:sldMk cId="916012555" sldId="2147473623"/>
            <ac:spMk id="9" creationId="{0A659C7E-F32C-6B6B-70A4-9A800E01CD2E}"/>
          </ac:spMkLst>
        </pc:spChg>
        <pc:spChg chg="add mod">
          <ac:chgData name="Ordaz, Irian (LARC-E403)" userId="428f6403-933b-4443-a07e-3c65c7c2d3eb" providerId="ADAL" clId="{C3F4B8BD-A8A8-4B82-B0D3-4939DFBCB3B4}" dt="2025-09-25T13:54:17.746" v="8262" actId="1038"/>
          <ac:spMkLst>
            <pc:docMk/>
            <pc:sldMk cId="916012555" sldId="2147473623"/>
            <ac:spMk id="12" creationId="{4C8F37C6-EF89-3781-0329-2AAEA386E081}"/>
          </ac:spMkLst>
        </pc:spChg>
        <pc:spChg chg="del mod">
          <ac:chgData name="Ordaz, Irian (LARC-E403)" userId="428f6403-933b-4443-a07e-3c65c7c2d3eb" providerId="ADAL" clId="{C3F4B8BD-A8A8-4B82-B0D3-4939DFBCB3B4}" dt="2025-09-24T21:04:30.798" v="7304" actId="478"/>
          <ac:spMkLst>
            <pc:docMk/>
            <pc:sldMk cId="916012555" sldId="2147473623"/>
            <ac:spMk id="14" creationId="{CB0BC816-9452-2829-5C49-13AD23246EF4}"/>
          </ac:spMkLst>
        </pc:spChg>
        <pc:spChg chg="add del mod">
          <ac:chgData name="Ordaz, Irian (LARC-E403)" userId="428f6403-933b-4443-a07e-3c65c7c2d3eb" providerId="ADAL" clId="{C3F4B8BD-A8A8-4B82-B0D3-4939DFBCB3B4}" dt="2025-09-23T22:42:52.462" v="5775" actId="478"/>
          <ac:spMkLst>
            <pc:docMk/>
            <pc:sldMk cId="916012555" sldId="2147473623"/>
            <ac:spMk id="16" creationId="{03387BF4-BFA4-44A4-B736-096F1BAC327E}"/>
          </ac:spMkLst>
        </pc:spChg>
        <pc:spChg chg="del mod">
          <ac:chgData name="Ordaz, Irian (LARC-E403)" userId="428f6403-933b-4443-a07e-3c65c7c2d3eb" providerId="ADAL" clId="{C3F4B8BD-A8A8-4B82-B0D3-4939DFBCB3B4}" dt="2025-09-24T21:04:30.798" v="7304" actId="478"/>
          <ac:spMkLst>
            <pc:docMk/>
            <pc:sldMk cId="916012555" sldId="2147473623"/>
            <ac:spMk id="17" creationId="{7CB66A4D-BB03-420C-D07D-297484D6CBA8}"/>
          </ac:spMkLst>
        </pc:spChg>
        <pc:spChg chg="del mod">
          <ac:chgData name="Ordaz, Irian (LARC-E403)" userId="428f6403-933b-4443-a07e-3c65c7c2d3eb" providerId="ADAL" clId="{C3F4B8BD-A8A8-4B82-B0D3-4939DFBCB3B4}" dt="2025-09-24T21:04:30.798" v="7304" actId="478"/>
          <ac:spMkLst>
            <pc:docMk/>
            <pc:sldMk cId="916012555" sldId="2147473623"/>
            <ac:spMk id="18" creationId="{9D93C1E1-F56B-79CA-E793-6656D839C065}"/>
          </ac:spMkLst>
        </pc:spChg>
        <pc:spChg chg="add mod ord">
          <ac:chgData name="Ordaz, Irian (LARC-E403)" userId="428f6403-933b-4443-a07e-3c65c7c2d3eb" providerId="ADAL" clId="{C3F4B8BD-A8A8-4B82-B0D3-4939DFBCB3B4}" dt="2025-09-25T13:54:17.746" v="8262" actId="1038"/>
          <ac:spMkLst>
            <pc:docMk/>
            <pc:sldMk cId="916012555" sldId="2147473623"/>
            <ac:spMk id="20" creationId="{CD4FED4A-EA32-B21F-58AC-4AAC046EAAC2}"/>
          </ac:spMkLst>
        </pc:spChg>
        <pc:spChg chg="add del mod">
          <ac:chgData name="Ordaz, Irian (LARC-E403)" userId="428f6403-933b-4443-a07e-3c65c7c2d3eb" providerId="ADAL" clId="{C3F4B8BD-A8A8-4B82-B0D3-4939DFBCB3B4}" dt="2025-09-23T22:42:13.603" v="5769" actId="478"/>
          <ac:spMkLst>
            <pc:docMk/>
            <pc:sldMk cId="916012555" sldId="2147473623"/>
            <ac:spMk id="21" creationId="{814BBD18-506D-77E5-8934-CFA94EB0426C}"/>
          </ac:spMkLst>
        </pc:spChg>
        <pc:spChg chg="add del mod ord">
          <ac:chgData name="Ordaz, Irian (LARC-E403)" userId="428f6403-933b-4443-a07e-3c65c7c2d3eb" providerId="ADAL" clId="{C3F4B8BD-A8A8-4B82-B0D3-4939DFBCB3B4}" dt="2025-09-24T21:04:30.798" v="7304" actId="478"/>
          <ac:spMkLst>
            <pc:docMk/>
            <pc:sldMk cId="916012555" sldId="2147473623"/>
            <ac:spMk id="23" creationId="{FCC5C4BF-B8A1-A8B7-AB7A-D4E84B8F2956}"/>
          </ac:spMkLst>
        </pc:spChg>
        <pc:spChg chg="add del mod">
          <ac:chgData name="Ordaz, Irian (LARC-E403)" userId="428f6403-933b-4443-a07e-3c65c7c2d3eb" providerId="ADAL" clId="{C3F4B8BD-A8A8-4B82-B0D3-4939DFBCB3B4}" dt="2025-09-23T22:40:16.167" v="5748" actId="478"/>
          <ac:spMkLst>
            <pc:docMk/>
            <pc:sldMk cId="916012555" sldId="2147473623"/>
            <ac:spMk id="24" creationId="{9A0C0BCE-AD20-213F-389C-6185E094BFEA}"/>
          </ac:spMkLst>
        </pc:spChg>
        <pc:spChg chg="del">
          <ac:chgData name="Ordaz, Irian (LARC-E403)" userId="428f6403-933b-4443-a07e-3c65c7c2d3eb" providerId="ADAL" clId="{C3F4B8BD-A8A8-4B82-B0D3-4939DFBCB3B4}" dt="2025-09-23T22:18:54.876" v="5583" actId="478"/>
          <ac:spMkLst>
            <pc:docMk/>
            <pc:sldMk cId="916012555" sldId="2147473623"/>
            <ac:spMk id="25" creationId="{A4F45DD7-F71D-5911-F03C-25F38C2376B3}"/>
          </ac:spMkLst>
        </pc:spChg>
        <pc:spChg chg="del mod">
          <ac:chgData name="Ordaz, Irian (LARC-E403)" userId="428f6403-933b-4443-a07e-3c65c7c2d3eb" providerId="ADAL" clId="{C3F4B8BD-A8A8-4B82-B0D3-4939DFBCB3B4}" dt="2025-09-25T17:20:35.329" v="9011" actId="478"/>
          <ac:spMkLst>
            <pc:docMk/>
            <pc:sldMk cId="916012555" sldId="2147473623"/>
            <ac:spMk id="26" creationId="{62D1CC69-A116-7934-CF23-F10AF73E954F}"/>
          </ac:spMkLst>
        </pc:spChg>
        <pc:spChg chg="del">
          <ac:chgData name="Ordaz, Irian (LARC-E403)" userId="428f6403-933b-4443-a07e-3c65c7c2d3eb" providerId="ADAL" clId="{C3F4B8BD-A8A8-4B82-B0D3-4939DFBCB3B4}" dt="2025-09-23T17:39:50.291" v="5553" actId="478"/>
          <ac:spMkLst>
            <pc:docMk/>
            <pc:sldMk cId="916012555" sldId="2147473623"/>
            <ac:spMk id="33" creationId="{2C6CB967-4665-379E-B24B-2FB978EBCBEE}"/>
          </ac:spMkLst>
        </pc:spChg>
        <pc:spChg chg="del mod">
          <ac:chgData name="Ordaz, Irian (LARC-E403)" userId="428f6403-933b-4443-a07e-3c65c7c2d3eb" providerId="ADAL" clId="{C3F4B8BD-A8A8-4B82-B0D3-4939DFBCB3B4}" dt="2025-09-24T21:04:30.798" v="7304" actId="478"/>
          <ac:spMkLst>
            <pc:docMk/>
            <pc:sldMk cId="916012555" sldId="2147473623"/>
            <ac:spMk id="36" creationId="{9E5CD820-CB53-D5A4-CB88-AA62CD031140}"/>
          </ac:spMkLst>
        </pc:spChg>
        <pc:spChg chg="add del mod">
          <ac:chgData name="Ordaz, Irian (LARC-E403)" userId="428f6403-933b-4443-a07e-3c65c7c2d3eb" providerId="ADAL" clId="{C3F4B8BD-A8A8-4B82-B0D3-4939DFBCB3B4}" dt="2025-09-24T19:00:57.996" v="7084" actId="21"/>
          <ac:spMkLst>
            <pc:docMk/>
            <pc:sldMk cId="916012555" sldId="2147473623"/>
            <ac:spMk id="54" creationId="{308B2426-C014-C2EE-1715-BE25027DEA26}"/>
          </ac:spMkLst>
        </pc:spChg>
        <pc:spChg chg="add del mod">
          <ac:chgData name="Ordaz, Irian (LARC-E403)" userId="428f6403-933b-4443-a07e-3c65c7c2d3eb" providerId="ADAL" clId="{C3F4B8BD-A8A8-4B82-B0D3-4939DFBCB3B4}" dt="2025-09-24T19:00:57.996" v="7084" actId="21"/>
          <ac:spMkLst>
            <pc:docMk/>
            <pc:sldMk cId="916012555" sldId="2147473623"/>
            <ac:spMk id="57" creationId="{3193948E-FCCC-8C0D-C867-E7C0FCCD7016}"/>
          </ac:spMkLst>
        </pc:spChg>
        <pc:spChg chg="add del mod">
          <ac:chgData name="Ordaz, Irian (LARC-E403)" userId="428f6403-933b-4443-a07e-3c65c7c2d3eb" providerId="ADAL" clId="{C3F4B8BD-A8A8-4B82-B0D3-4939DFBCB3B4}" dt="2025-09-24T19:00:57.996" v="7084" actId="21"/>
          <ac:spMkLst>
            <pc:docMk/>
            <pc:sldMk cId="916012555" sldId="2147473623"/>
            <ac:spMk id="58" creationId="{71073FC0-9481-E6EA-308A-CB4BF69B5837}"/>
          </ac:spMkLst>
        </pc:spChg>
        <pc:spChg chg="add del mod">
          <ac:chgData name="Ordaz, Irian (LARC-E403)" userId="428f6403-933b-4443-a07e-3c65c7c2d3eb" providerId="ADAL" clId="{C3F4B8BD-A8A8-4B82-B0D3-4939DFBCB3B4}" dt="2025-09-24T19:00:57.996" v="7084" actId="21"/>
          <ac:spMkLst>
            <pc:docMk/>
            <pc:sldMk cId="916012555" sldId="2147473623"/>
            <ac:spMk id="59" creationId="{923D64F9-0E6B-3BF7-02D9-7A714A14616F}"/>
          </ac:spMkLst>
        </pc:spChg>
        <pc:spChg chg="add del mod">
          <ac:chgData name="Ordaz, Irian (LARC-E403)" userId="428f6403-933b-4443-a07e-3c65c7c2d3eb" providerId="ADAL" clId="{C3F4B8BD-A8A8-4B82-B0D3-4939DFBCB3B4}" dt="2025-09-24T19:00:57.996" v="7084" actId="21"/>
          <ac:spMkLst>
            <pc:docMk/>
            <pc:sldMk cId="916012555" sldId="2147473623"/>
            <ac:spMk id="60" creationId="{E88DD6CC-BBDE-F3E8-D215-0FB15ACC3853}"/>
          </ac:spMkLst>
        </pc:spChg>
        <pc:spChg chg="add del mod">
          <ac:chgData name="Ordaz, Irian (LARC-E403)" userId="428f6403-933b-4443-a07e-3c65c7c2d3eb" providerId="ADAL" clId="{C3F4B8BD-A8A8-4B82-B0D3-4939DFBCB3B4}" dt="2025-09-24T19:00:57.996" v="7084" actId="21"/>
          <ac:spMkLst>
            <pc:docMk/>
            <pc:sldMk cId="916012555" sldId="2147473623"/>
            <ac:spMk id="65" creationId="{41E016F8-850D-7390-62D6-9E4BFE0B639F}"/>
          </ac:spMkLst>
        </pc:spChg>
        <pc:spChg chg="add mod">
          <ac:chgData name="Ordaz, Irian (LARC-E403)" userId="428f6403-933b-4443-a07e-3c65c7c2d3eb" providerId="ADAL" clId="{C3F4B8BD-A8A8-4B82-B0D3-4939DFBCB3B4}" dt="2025-09-25T13:54:17.746" v="8262" actId="1038"/>
          <ac:spMkLst>
            <pc:docMk/>
            <pc:sldMk cId="916012555" sldId="2147473623"/>
            <ac:spMk id="68" creationId="{CDF66BFC-FA84-6EB1-B6F6-DF93F3397846}"/>
          </ac:spMkLst>
        </pc:spChg>
        <pc:spChg chg="add mod">
          <ac:chgData name="Ordaz, Irian (LARC-E403)" userId="428f6403-933b-4443-a07e-3c65c7c2d3eb" providerId="ADAL" clId="{C3F4B8BD-A8A8-4B82-B0D3-4939DFBCB3B4}" dt="2025-09-25T13:54:17.746" v="8262" actId="1038"/>
          <ac:spMkLst>
            <pc:docMk/>
            <pc:sldMk cId="916012555" sldId="2147473623"/>
            <ac:spMk id="70" creationId="{47CF18FD-B883-5B91-EB2F-971B0189E78A}"/>
          </ac:spMkLst>
        </pc:spChg>
        <pc:spChg chg="add mod">
          <ac:chgData name="Ordaz, Irian (LARC-E403)" userId="428f6403-933b-4443-a07e-3c65c7c2d3eb" providerId="ADAL" clId="{C3F4B8BD-A8A8-4B82-B0D3-4939DFBCB3B4}" dt="2025-09-25T13:54:17.746" v="8262" actId="1038"/>
          <ac:spMkLst>
            <pc:docMk/>
            <pc:sldMk cId="916012555" sldId="2147473623"/>
            <ac:spMk id="75" creationId="{D65E2ED0-098D-42C2-D22E-45094EC26C86}"/>
          </ac:spMkLst>
        </pc:spChg>
        <pc:spChg chg="add mod">
          <ac:chgData name="Ordaz, Irian (LARC-E403)" userId="428f6403-933b-4443-a07e-3c65c7c2d3eb" providerId="ADAL" clId="{C3F4B8BD-A8A8-4B82-B0D3-4939DFBCB3B4}" dt="2025-09-25T13:54:17.746" v="8262" actId="1038"/>
          <ac:spMkLst>
            <pc:docMk/>
            <pc:sldMk cId="916012555" sldId="2147473623"/>
            <ac:spMk id="76" creationId="{21A17D5B-4927-440E-C3AD-3232CE1CE573}"/>
          </ac:spMkLst>
        </pc:spChg>
        <pc:spChg chg="add mod">
          <ac:chgData name="Ordaz, Irian (LARC-E403)" userId="428f6403-933b-4443-a07e-3c65c7c2d3eb" providerId="ADAL" clId="{C3F4B8BD-A8A8-4B82-B0D3-4939DFBCB3B4}" dt="2025-09-25T13:54:17.746" v="8262" actId="1038"/>
          <ac:spMkLst>
            <pc:docMk/>
            <pc:sldMk cId="916012555" sldId="2147473623"/>
            <ac:spMk id="77" creationId="{8E3FE0F9-B8AA-33EC-8225-B146A11BB013}"/>
          </ac:spMkLst>
        </pc:spChg>
        <pc:spChg chg="add mod">
          <ac:chgData name="Ordaz, Irian (LARC-E403)" userId="428f6403-933b-4443-a07e-3c65c7c2d3eb" providerId="ADAL" clId="{C3F4B8BD-A8A8-4B82-B0D3-4939DFBCB3B4}" dt="2025-09-25T13:54:17.746" v="8262" actId="1038"/>
          <ac:spMkLst>
            <pc:docMk/>
            <pc:sldMk cId="916012555" sldId="2147473623"/>
            <ac:spMk id="78" creationId="{0E728501-BC5D-0760-9847-A32AED9B2546}"/>
          </ac:spMkLst>
        </pc:spChg>
        <pc:spChg chg="add mod">
          <ac:chgData name="Ordaz, Irian (LARC-E403)" userId="428f6403-933b-4443-a07e-3c65c7c2d3eb" providerId="ADAL" clId="{C3F4B8BD-A8A8-4B82-B0D3-4939DFBCB3B4}" dt="2025-09-25T13:54:17.746" v="8262" actId="1038"/>
          <ac:spMkLst>
            <pc:docMk/>
            <pc:sldMk cId="916012555" sldId="2147473623"/>
            <ac:spMk id="80" creationId="{DCB0B685-3FB6-E270-27A0-9B19C5606640}"/>
          </ac:spMkLst>
        </pc:spChg>
        <pc:spChg chg="add mod">
          <ac:chgData name="Ordaz, Irian (LARC-E403)" userId="428f6403-933b-4443-a07e-3c65c7c2d3eb" providerId="ADAL" clId="{C3F4B8BD-A8A8-4B82-B0D3-4939DFBCB3B4}" dt="2025-09-25T13:54:17.746" v="8262" actId="1038"/>
          <ac:spMkLst>
            <pc:docMk/>
            <pc:sldMk cId="916012555" sldId="2147473623"/>
            <ac:spMk id="85" creationId="{C765290F-8237-C29A-A643-46E8C43CF2EB}"/>
          </ac:spMkLst>
        </pc:spChg>
        <pc:spChg chg="add mod">
          <ac:chgData name="Ordaz, Irian (LARC-E403)" userId="428f6403-933b-4443-a07e-3c65c7c2d3eb" providerId="ADAL" clId="{C3F4B8BD-A8A8-4B82-B0D3-4939DFBCB3B4}" dt="2025-09-25T13:54:17.746" v="8262" actId="1038"/>
          <ac:spMkLst>
            <pc:docMk/>
            <pc:sldMk cId="916012555" sldId="2147473623"/>
            <ac:spMk id="86" creationId="{39887613-85DE-23BF-C621-0C0EED5F7443}"/>
          </ac:spMkLst>
        </pc:spChg>
        <pc:spChg chg="add mod">
          <ac:chgData name="Ordaz, Irian (LARC-E403)" userId="428f6403-933b-4443-a07e-3c65c7c2d3eb" providerId="ADAL" clId="{C3F4B8BD-A8A8-4B82-B0D3-4939DFBCB3B4}" dt="2025-09-25T18:09:32.243" v="9044" actId="20577"/>
          <ac:spMkLst>
            <pc:docMk/>
            <pc:sldMk cId="916012555" sldId="2147473623"/>
            <ac:spMk id="88" creationId="{7601678B-3BD8-0F7E-ABE6-A072CD2943B6}"/>
          </ac:spMkLst>
        </pc:spChg>
        <pc:spChg chg="add mod">
          <ac:chgData name="Ordaz, Irian (LARC-E403)" userId="428f6403-933b-4443-a07e-3c65c7c2d3eb" providerId="ADAL" clId="{C3F4B8BD-A8A8-4B82-B0D3-4939DFBCB3B4}" dt="2025-09-25T17:20:35.859" v="9012"/>
          <ac:spMkLst>
            <pc:docMk/>
            <pc:sldMk cId="916012555" sldId="2147473623"/>
            <ac:spMk id="89" creationId="{BB7EDD1C-5C58-483E-64A2-AA23BDAF6A51}"/>
          </ac:spMkLst>
        </pc:spChg>
        <pc:grpChg chg="add del mod">
          <ac:chgData name="Ordaz, Irian (LARC-E403)" userId="428f6403-933b-4443-a07e-3c65c7c2d3eb" providerId="ADAL" clId="{C3F4B8BD-A8A8-4B82-B0D3-4939DFBCB3B4}" dt="2025-09-24T21:04:30.798" v="7304" actId="478"/>
          <ac:grpSpMkLst>
            <pc:docMk/>
            <pc:sldMk cId="916012555" sldId="2147473623"/>
            <ac:grpSpMk id="46" creationId="{BC8886B6-A662-1646-2DE7-D9FD13C7752A}"/>
          </ac:grpSpMkLst>
        </pc:grpChg>
        <pc:grpChg chg="add mod">
          <ac:chgData name="Ordaz, Irian (LARC-E403)" userId="428f6403-933b-4443-a07e-3c65c7c2d3eb" providerId="ADAL" clId="{C3F4B8BD-A8A8-4B82-B0D3-4939DFBCB3B4}" dt="2025-09-25T13:54:17.746" v="8262" actId="1038"/>
          <ac:grpSpMkLst>
            <pc:docMk/>
            <pc:sldMk cId="916012555" sldId="2147473623"/>
            <ac:grpSpMk id="47" creationId="{3C04DA3F-8CCD-35C3-8700-D6A841E7AC8E}"/>
          </ac:grpSpMkLst>
        </pc:grpChg>
        <pc:grpChg chg="add del mod">
          <ac:chgData name="Ordaz, Irian (LARC-E403)" userId="428f6403-933b-4443-a07e-3c65c7c2d3eb" providerId="ADAL" clId="{C3F4B8BD-A8A8-4B82-B0D3-4939DFBCB3B4}" dt="2025-09-24T19:00:57.996" v="7084" actId="21"/>
          <ac:grpSpMkLst>
            <pc:docMk/>
            <pc:sldMk cId="916012555" sldId="2147473623"/>
            <ac:grpSpMk id="61" creationId="{F0E004DD-E747-F4EB-5ED0-1C39D6E4778C}"/>
          </ac:grpSpMkLst>
        </pc:grpChg>
        <pc:grpChg chg="add mod">
          <ac:chgData name="Ordaz, Irian (LARC-E403)" userId="428f6403-933b-4443-a07e-3c65c7c2d3eb" providerId="ADAL" clId="{C3F4B8BD-A8A8-4B82-B0D3-4939DFBCB3B4}" dt="2025-09-25T13:54:17.746" v="8262" actId="1038"/>
          <ac:grpSpMkLst>
            <pc:docMk/>
            <pc:sldMk cId="916012555" sldId="2147473623"/>
            <ac:grpSpMk id="81" creationId="{EDB50497-6EDE-108E-AEE5-6AF9405BFAA8}"/>
          </ac:grpSpMkLst>
        </pc:grpChg>
        <pc:picChg chg="add mod ord">
          <ac:chgData name="Ordaz, Irian (LARC-E403)" userId="428f6403-933b-4443-a07e-3c65c7c2d3eb" providerId="ADAL" clId="{C3F4B8BD-A8A8-4B82-B0D3-4939DFBCB3B4}" dt="2025-09-25T13:54:17.746" v="8262" actId="1038"/>
          <ac:picMkLst>
            <pc:docMk/>
            <pc:sldMk cId="916012555" sldId="2147473623"/>
            <ac:picMk id="3" creationId="{65C5230B-55FC-3369-F7F8-F0812D38D1E1}"/>
          </ac:picMkLst>
        </pc:picChg>
        <pc:picChg chg="del mod">
          <ac:chgData name="Ordaz, Irian (LARC-E403)" userId="428f6403-933b-4443-a07e-3c65c7c2d3eb" providerId="ADAL" clId="{C3F4B8BD-A8A8-4B82-B0D3-4939DFBCB3B4}" dt="2025-09-24T21:04:30.798" v="7304" actId="478"/>
          <ac:picMkLst>
            <pc:docMk/>
            <pc:sldMk cId="916012555" sldId="2147473623"/>
            <ac:picMk id="4" creationId="{182BF2C1-E413-1A08-EB11-B1F00107684C}"/>
          </ac:picMkLst>
        </pc:picChg>
        <pc:picChg chg="del">
          <ac:chgData name="Ordaz, Irian (LARC-E403)" userId="428f6403-933b-4443-a07e-3c65c7c2d3eb" providerId="ADAL" clId="{C3F4B8BD-A8A8-4B82-B0D3-4939DFBCB3B4}" dt="2025-09-23T17:32:48.298" v="5473" actId="478"/>
          <ac:picMkLst>
            <pc:docMk/>
            <pc:sldMk cId="916012555" sldId="2147473623"/>
            <ac:picMk id="6" creationId="{C0F94A4A-0322-CF1B-2C2B-A4406C45CC81}"/>
          </ac:picMkLst>
        </pc:picChg>
        <pc:picChg chg="add mod">
          <ac:chgData name="Ordaz, Irian (LARC-E403)" userId="428f6403-933b-4443-a07e-3c65c7c2d3eb" providerId="ADAL" clId="{C3F4B8BD-A8A8-4B82-B0D3-4939DFBCB3B4}" dt="2025-09-25T13:54:17.746" v="8262" actId="1038"/>
          <ac:picMkLst>
            <pc:docMk/>
            <pc:sldMk cId="916012555" sldId="2147473623"/>
            <ac:picMk id="66" creationId="{E62054BA-DE23-2060-A0A7-9AC6B53D6B32}"/>
          </ac:picMkLst>
        </pc:picChg>
        <pc:cxnChg chg="del mod">
          <ac:chgData name="Ordaz, Irian (LARC-E403)" userId="428f6403-933b-4443-a07e-3c65c7c2d3eb" providerId="ADAL" clId="{C3F4B8BD-A8A8-4B82-B0D3-4939DFBCB3B4}" dt="2025-09-24T21:04:30.798" v="7304" actId="478"/>
          <ac:cxnSpMkLst>
            <pc:docMk/>
            <pc:sldMk cId="916012555" sldId="2147473623"/>
            <ac:cxnSpMk id="10" creationId="{F450BD1F-C3C7-6C83-3A4F-A5418D259F87}"/>
          </ac:cxnSpMkLst>
        </pc:cxnChg>
        <pc:cxnChg chg="add mod">
          <ac:chgData name="Ordaz, Irian (LARC-E403)" userId="428f6403-933b-4443-a07e-3c65c7c2d3eb" providerId="ADAL" clId="{C3F4B8BD-A8A8-4B82-B0D3-4939DFBCB3B4}" dt="2025-09-25T13:54:17.746" v="8262" actId="1038"/>
          <ac:cxnSpMkLst>
            <pc:docMk/>
            <pc:sldMk cId="916012555" sldId="2147473623"/>
            <ac:cxnSpMk id="11" creationId="{2D4332C1-D14E-18F5-702B-963E4A891AF6}"/>
          </ac:cxnSpMkLst>
        </pc:cxnChg>
        <pc:cxnChg chg="add mod">
          <ac:chgData name="Ordaz, Irian (LARC-E403)" userId="428f6403-933b-4443-a07e-3c65c7c2d3eb" providerId="ADAL" clId="{C3F4B8BD-A8A8-4B82-B0D3-4939DFBCB3B4}" dt="2025-09-25T13:54:17.746" v="8262" actId="1038"/>
          <ac:cxnSpMkLst>
            <pc:docMk/>
            <pc:sldMk cId="916012555" sldId="2147473623"/>
            <ac:cxnSpMk id="13" creationId="{0D7868CF-747A-D5CC-C2CD-7AA602ADD79E}"/>
          </ac:cxnSpMkLst>
        </pc:cxnChg>
        <pc:cxnChg chg="del mod">
          <ac:chgData name="Ordaz, Irian (LARC-E403)" userId="428f6403-933b-4443-a07e-3c65c7c2d3eb" providerId="ADAL" clId="{C3F4B8BD-A8A8-4B82-B0D3-4939DFBCB3B4}" dt="2025-09-24T21:04:30.798" v="7304" actId="478"/>
          <ac:cxnSpMkLst>
            <pc:docMk/>
            <pc:sldMk cId="916012555" sldId="2147473623"/>
            <ac:cxnSpMk id="15" creationId="{7E60FCF1-7441-2456-E2E6-FDE2D8390922}"/>
          </ac:cxnSpMkLst>
        </pc:cxnChg>
        <pc:cxnChg chg="del mod">
          <ac:chgData name="Ordaz, Irian (LARC-E403)" userId="428f6403-933b-4443-a07e-3c65c7c2d3eb" providerId="ADAL" clId="{C3F4B8BD-A8A8-4B82-B0D3-4939DFBCB3B4}" dt="2025-09-24T21:04:30.798" v="7304" actId="478"/>
          <ac:cxnSpMkLst>
            <pc:docMk/>
            <pc:sldMk cId="916012555" sldId="2147473623"/>
            <ac:cxnSpMk id="19" creationId="{C0FD4405-6FA5-A3D2-33F8-EECED7D0B19B}"/>
          </ac:cxnSpMkLst>
        </pc:cxnChg>
        <pc:cxnChg chg="del">
          <ac:chgData name="Ordaz, Irian (LARC-E403)" userId="428f6403-933b-4443-a07e-3c65c7c2d3eb" providerId="ADAL" clId="{C3F4B8BD-A8A8-4B82-B0D3-4939DFBCB3B4}" dt="2025-09-23T22:18:54.876" v="5583" actId="478"/>
          <ac:cxnSpMkLst>
            <pc:docMk/>
            <pc:sldMk cId="916012555" sldId="2147473623"/>
            <ac:cxnSpMk id="22" creationId="{BEF3304C-5DEB-2988-6042-81DC093EBEF0}"/>
          </ac:cxnSpMkLst>
        </pc:cxnChg>
        <pc:cxnChg chg="del mod">
          <ac:chgData name="Ordaz, Irian (LARC-E403)" userId="428f6403-933b-4443-a07e-3c65c7c2d3eb" providerId="ADAL" clId="{C3F4B8BD-A8A8-4B82-B0D3-4939DFBCB3B4}" dt="2025-09-24T21:04:30.798" v="7304" actId="478"/>
          <ac:cxnSpMkLst>
            <pc:docMk/>
            <pc:sldMk cId="916012555" sldId="2147473623"/>
            <ac:cxnSpMk id="27" creationId="{D3FEA141-76B7-C4E6-E60C-3C5953CAF5C4}"/>
          </ac:cxnSpMkLst>
        </pc:cxnChg>
        <pc:cxnChg chg="del mod">
          <ac:chgData name="Ordaz, Irian (LARC-E403)" userId="428f6403-933b-4443-a07e-3c65c7c2d3eb" providerId="ADAL" clId="{C3F4B8BD-A8A8-4B82-B0D3-4939DFBCB3B4}" dt="2025-09-24T21:04:30.798" v="7304" actId="478"/>
          <ac:cxnSpMkLst>
            <pc:docMk/>
            <pc:sldMk cId="916012555" sldId="2147473623"/>
            <ac:cxnSpMk id="29" creationId="{9FCB4871-A574-3DDE-99BB-84DFA7EFCE32}"/>
          </ac:cxnSpMkLst>
        </pc:cxnChg>
        <pc:cxnChg chg="add mod">
          <ac:chgData name="Ordaz, Irian (LARC-E403)" userId="428f6403-933b-4443-a07e-3c65c7c2d3eb" providerId="ADAL" clId="{C3F4B8BD-A8A8-4B82-B0D3-4939DFBCB3B4}" dt="2025-09-23T22:42:30.284" v="5770" actId="164"/>
          <ac:cxnSpMkLst>
            <pc:docMk/>
            <pc:sldMk cId="916012555" sldId="2147473623"/>
            <ac:cxnSpMk id="30" creationId="{8FCD07DE-4D4A-EA35-86BC-A69861022B5E}"/>
          </ac:cxnSpMkLst>
        </pc:cxnChg>
        <pc:cxnChg chg="add mod">
          <ac:chgData name="Ordaz, Irian (LARC-E403)" userId="428f6403-933b-4443-a07e-3c65c7c2d3eb" providerId="ADAL" clId="{C3F4B8BD-A8A8-4B82-B0D3-4939DFBCB3B4}" dt="2025-09-23T22:43:53.642" v="5788" actId="1036"/>
          <ac:cxnSpMkLst>
            <pc:docMk/>
            <pc:sldMk cId="916012555" sldId="2147473623"/>
            <ac:cxnSpMk id="31" creationId="{552F587B-685B-A5E4-BFA9-EFD4022493F9}"/>
          </ac:cxnSpMkLst>
        </pc:cxnChg>
        <pc:cxnChg chg="del mod">
          <ac:chgData name="Ordaz, Irian (LARC-E403)" userId="428f6403-933b-4443-a07e-3c65c7c2d3eb" providerId="ADAL" clId="{C3F4B8BD-A8A8-4B82-B0D3-4939DFBCB3B4}" dt="2025-09-24T21:04:30.798" v="7304" actId="478"/>
          <ac:cxnSpMkLst>
            <pc:docMk/>
            <pc:sldMk cId="916012555" sldId="2147473623"/>
            <ac:cxnSpMk id="32" creationId="{22BF2765-48D8-DF2C-25D8-D7957693BFC6}"/>
          </ac:cxnSpMkLst>
        </pc:cxnChg>
        <pc:cxnChg chg="add del mod">
          <ac:chgData name="Ordaz, Irian (LARC-E403)" userId="428f6403-933b-4443-a07e-3c65c7c2d3eb" providerId="ADAL" clId="{C3F4B8BD-A8A8-4B82-B0D3-4939DFBCB3B4}" dt="2025-09-23T22:43:37.558" v="5786" actId="478"/>
          <ac:cxnSpMkLst>
            <pc:docMk/>
            <pc:sldMk cId="916012555" sldId="2147473623"/>
            <ac:cxnSpMk id="35" creationId="{F2B5E66F-8E73-250A-657D-88D02AEA8827}"/>
          </ac:cxnSpMkLst>
        </pc:cxnChg>
        <pc:cxnChg chg="del mod">
          <ac:chgData name="Ordaz, Irian (LARC-E403)" userId="428f6403-933b-4443-a07e-3c65c7c2d3eb" providerId="ADAL" clId="{C3F4B8BD-A8A8-4B82-B0D3-4939DFBCB3B4}" dt="2025-09-24T21:04:30.798" v="7304" actId="478"/>
          <ac:cxnSpMkLst>
            <pc:docMk/>
            <pc:sldMk cId="916012555" sldId="2147473623"/>
            <ac:cxnSpMk id="37" creationId="{70037A0C-2638-06C6-53F4-767942DF13B8}"/>
          </ac:cxnSpMkLst>
        </pc:cxnChg>
        <pc:cxnChg chg="add del mod">
          <ac:chgData name="Ordaz, Irian (LARC-E403)" userId="428f6403-933b-4443-a07e-3c65c7c2d3eb" providerId="ADAL" clId="{C3F4B8BD-A8A8-4B82-B0D3-4939DFBCB3B4}" dt="2025-09-24T21:04:30.798" v="7304" actId="478"/>
          <ac:cxnSpMkLst>
            <pc:docMk/>
            <pc:sldMk cId="916012555" sldId="2147473623"/>
            <ac:cxnSpMk id="42" creationId="{4D898F05-EB5A-6D69-F60D-0E8875CA80F9}"/>
          </ac:cxnSpMkLst>
        </pc:cxnChg>
        <pc:cxnChg chg="mod">
          <ac:chgData name="Ordaz, Irian (LARC-E403)" userId="428f6403-933b-4443-a07e-3c65c7c2d3eb" providerId="ADAL" clId="{C3F4B8BD-A8A8-4B82-B0D3-4939DFBCB3B4}" dt="2025-09-24T14:44:49.665" v="6082" actId="14100"/>
          <ac:cxnSpMkLst>
            <pc:docMk/>
            <pc:sldMk cId="916012555" sldId="2147473623"/>
            <ac:cxnSpMk id="48" creationId="{005AB1BD-6C22-291A-C65E-351F488DF4B9}"/>
          </ac:cxnSpMkLst>
        </pc:cxnChg>
        <pc:cxnChg chg="mod">
          <ac:chgData name="Ordaz, Irian (LARC-E403)" userId="428f6403-933b-4443-a07e-3c65c7c2d3eb" providerId="ADAL" clId="{C3F4B8BD-A8A8-4B82-B0D3-4939DFBCB3B4}" dt="2025-09-23T22:42:39.129" v="5771"/>
          <ac:cxnSpMkLst>
            <pc:docMk/>
            <pc:sldMk cId="916012555" sldId="2147473623"/>
            <ac:cxnSpMk id="49" creationId="{5E5822A1-25C8-AC2B-DC62-3824087BB644}"/>
          </ac:cxnSpMkLst>
        </pc:cxnChg>
        <pc:cxnChg chg="del mod">
          <ac:chgData name="Ordaz, Irian (LARC-E403)" userId="428f6403-933b-4443-a07e-3c65c7c2d3eb" providerId="ADAL" clId="{C3F4B8BD-A8A8-4B82-B0D3-4939DFBCB3B4}" dt="2025-09-23T22:43:45.128" v="5787" actId="478"/>
          <ac:cxnSpMkLst>
            <pc:docMk/>
            <pc:sldMk cId="916012555" sldId="2147473623"/>
            <ac:cxnSpMk id="50" creationId="{040AABAE-3D1D-5FB0-43A7-4D7D362D919E}"/>
          </ac:cxnSpMkLst>
        </pc:cxnChg>
        <pc:cxnChg chg="add mod">
          <ac:chgData name="Ordaz, Irian (LARC-E403)" userId="428f6403-933b-4443-a07e-3c65c7c2d3eb" providerId="ADAL" clId="{C3F4B8BD-A8A8-4B82-B0D3-4939DFBCB3B4}" dt="2025-09-25T13:54:17.746" v="8262" actId="1038"/>
          <ac:cxnSpMkLst>
            <pc:docMk/>
            <pc:sldMk cId="916012555" sldId="2147473623"/>
            <ac:cxnSpMk id="51" creationId="{79D26C47-9BFC-0107-8F90-4121AA1B7124}"/>
          </ac:cxnSpMkLst>
        </pc:cxnChg>
        <pc:cxnChg chg="add del mod">
          <ac:chgData name="Ordaz, Irian (LARC-E403)" userId="428f6403-933b-4443-a07e-3c65c7c2d3eb" providerId="ADAL" clId="{C3F4B8BD-A8A8-4B82-B0D3-4939DFBCB3B4}" dt="2025-09-24T19:00:57.996" v="7084" actId="21"/>
          <ac:cxnSpMkLst>
            <pc:docMk/>
            <pc:sldMk cId="916012555" sldId="2147473623"/>
            <ac:cxnSpMk id="53" creationId="{0ADBBC6A-FC35-CA0F-9F0F-0D0A17D2BBFB}"/>
          </ac:cxnSpMkLst>
        </pc:cxnChg>
        <pc:cxnChg chg="add del mod">
          <ac:chgData name="Ordaz, Irian (LARC-E403)" userId="428f6403-933b-4443-a07e-3c65c7c2d3eb" providerId="ADAL" clId="{C3F4B8BD-A8A8-4B82-B0D3-4939DFBCB3B4}" dt="2025-09-24T19:00:57.996" v="7084" actId="21"/>
          <ac:cxnSpMkLst>
            <pc:docMk/>
            <pc:sldMk cId="916012555" sldId="2147473623"/>
            <ac:cxnSpMk id="55" creationId="{5B4C2423-4178-6B9E-DF09-8EA522AD90E5}"/>
          </ac:cxnSpMkLst>
        </pc:cxnChg>
        <pc:cxnChg chg="add del mod">
          <ac:chgData name="Ordaz, Irian (LARC-E403)" userId="428f6403-933b-4443-a07e-3c65c7c2d3eb" providerId="ADAL" clId="{C3F4B8BD-A8A8-4B82-B0D3-4939DFBCB3B4}" dt="2025-09-24T19:00:57.996" v="7084" actId="21"/>
          <ac:cxnSpMkLst>
            <pc:docMk/>
            <pc:sldMk cId="916012555" sldId="2147473623"/>
            <ac:cxnSpMk id="56" creationId="{4DD040F9-D2AE-9708-DF6B-286E5DDFEAC4}"/>
          </ac:cxnSpMkLst>
        </pc:cxnChg>
        <pc:cxnChg chg="mod">
          <ac:chgData name="Ordaz, Irian (LARC-E403)" userId="428f6403-933b-4443-a07e-3c65c7c2d3eb" providerId="ADAL" clId="{C3F4B8BD-A8A8-4B82-B0D3-4939DFBCB3B4}" dt="2025-09-24T19:00:56.730" v="7083"/>
          <ac:cxnSpMkLst>
            <pc:docMk/>
            <pc:sldMk cId="916012555" sldId="2147473623"/>
            <ac:cxnSpMk id="62" creationId="{3F946A35-F7C4-ECA6-6EC6-47EDE3E9E257}"/>
          </ac:cxnSpMkLst>
        </pc:cxnChg>
        <pc:cxnChg chg="mod">
          <ac:chgData name="Ordaz, Irian (LARC-E403)" userId="428f6403-933b-4443-a07e-3c65c7c2d3eb" providerId="ADAL" clId="{C3F4B8BD-A8A8-4B82-B0D3-4939DFBCB3B4}" dt="2025-09-24T19:00:56.730" v="7083"/>
          <ac:cxnSpMkLst>
            <pc:docMk/>
            <pc:sldMk cId="916012555" sldId="2147473623"/>
            <ac:cxnSpMk id="63" creationId="{10054D2A-777D-E8A3-D7CF-66FC8FF07754}"/>
          </ac:cxnSpMkLst>
        </pc:cxnChg>
        <pc:cxnChg chg="add del mod">
          <ac:chgData name="Ordaz, Irian (LARC-E403)" userId="428f6403-933b-4443-a07e-3c65c7c2d3eb" providerId="ADAL" clId="{C3F4B8BD-A8A8-4B82-B0D3-4939DFBCB3B4}" dt="2025-09-24T19:00:57.996" v="7084" actId="21"/>
          <ac:cxnSpMkLst>
            <pc:docMk/>
            <pc:sldMk cId="916012555" sldId="2147473623"/>
            <ac:cxnSpMk id="64" creationId="{7BC0EB18-B36C-8642-7C92-0C13AB1A6CEC}"/>
          </ac:cxnSpMkLst>
        </pc:cxnChg>
        <pc:cxnChg chg="add mod">
          <ac:chgData name="Ordaz, Irian (LARC-E403)" userId="428f6403-933b-4443-a07e-3c65c7c2d3eb" providerId="ADAL" clId="{C3F4B8BD-A8A8-4B82-B0D3-4939DFBCB3B4}" dt="2025-09-25T13:54:17.746" v="8262" actId="1038"/>
          <ac:cxnSpMkLst>
            <pc:docMk/>
            <pc:sldMk cId="916012555" sldId="2147473623"/>
            <ac:cxnSpMk id="67" creationId="{CBAE4560-FCF9-60BB-9994-6AC04BE0B763}"/>
          </ac:cxnSpMkLst>
        </pc:cxnChg>
        <pc:cxnChg chg="add mod">
          <ac:chgData name="Ordaz, Irian (LARC-E403)" userId="428f6403-933b-4443-a07e-3c65c7c2d3eb" providerId="ADAL" clId="{C3F4B8BD-A8A8-4B82-B0D3-4939DFBCB3B4}" dt="2025-09-25T13:54:17.746" v="8262" actId="1038"/>
          <ac:cxnSpMkLst>
            <pc:docMk/>
            <pc:sldMk cId="916012555" sldId="2147473623"/>
            <ac:cxnSpMk id="69" creationId="{898662A1-0E55-E4D5-BC87-F3B30379E7B2}"/>
          </ac:cxnSpMkLst>
        </pc:cxnChg>
        <pc:cxnChg chg="add mod">
          <ac:chgData name="Ordaz, Irian (LARC-E403)" userId="428f6403-933b-4443-a07e-3c65c7c2d3eb" providerId="ADAL" clId="{C3F4B8BD-A8A8-4B82-B0D3-4939DFBCB3B4}" dt="2025-09-25T13:54:17.746" v="8262" actId="1038"/>
          <ac:cxnSpMkLst>
            <pc:docMk/>
            <pc:sldMk cId="916012555" sldId="2147473623"/>
            <ac:cxnSpMk id="71" creationId="{6B426DDC-D1C8-C879-B0A2-2BB2345D4B86}"/>
          </ac:cxnSpMkLst>
        </pc:cxnChg>
        <pc:cxnChg chg="add mod">
          <ac:chgData name="Ordaz, Irian (LARC-E403)" userId="428f6403-933b-4443-a07e-3c65c7c2d3eb" providerId="ADAL" clId="{C3F4B8BD-A8A8-4B82-B0D3-4939DFBCB3B4}" dt="2025-09-25T13:54:17.746" v="8262" actId="1038"/>
          <ac:cxnSpMkLst>
            <pc:docMk/>
            <pc:sldMk cId="916012555" sldId="2147473623"/>
            <ac:cxnSpMk id="72" creationId="{0C66931B-C50E-BF8C-7624-ADBC329F45E4}"/>
          </ac:cxnSpMkLst>
        </pc:cxnChg>
        <pc:cxnChg chg="add mod">
          <ac:chgData name="Ordaz, Irian (LARC-E403)" userId="428f6403-933b-4443-a07e-3c65c7c2d3eb" providerId="ADAL" clId="{C3F4B8BD-A8A8-4B82-B0D3-4939DFBCB3B4}" dt="2025-09-25T13:54:17.746" v="8262" actId="1038"/>
          <ac:cxnSpMkLst>
            <pc:docMk/>
            <pc:sldMk cId="916012555" sldId="2147473623"/>
            <ac:cxnSpMk id="73" creationId="{CB7C1415-259A-4EA5-9EB6-F11E95D747DE}"/>
          </ac:cxnSpMkLst>
        </pc:cxnChg>
        <pc:cxnChg chg="add mod">
          <ac:chgData name="Ordaz, Irian (LARC-E403)" userId="428f6403-933b-4443-a07e-3c65c7c2d3eb" providerId="ADAL" clId="{C3F4B8BD-A8A8-4B82-B0D3-4939DFBCB3B4}" dt="2025-09-25T13:54:17.746" v="8262" actId="1038"/>
          <ac:cxnSpMkLst>
            <pc:docMk/>
            <pc:sldMk cId="916012555" sldId="2147473623"/>
            <ac:cxnSpMk id="74" creationId="{0CC82CDE-2B02-7F70-3B51-B6ED5E6ABB9A}"/>
          </ac:cxnSpMkLst>
        </pc:cxnChg>
        <pc:cxnChg chg="add mod">
          <ac:chgData name="Ordaz, Irian (LARC-E403)" userId="428f6403-933b-4443-a07e-3c65c7c2d3eb" providerId="ADAL" clId="{C3F4B8BD-A8A8-4B82-B0D3-4939DFBCB3B4}" dt="2025-09-25T13:54:17.746" v="8262" actId="1038"/>
          <ac:cxnSpMkLst>
            <pc:docMk/>
            <pc:sldMk cId="916012555" sldId="2147473623"/>
            <ac:cxnSpMk id="79" creationId="{3EB28A42-6ECD-8C6E-6376-205199038E89}"/>
          </ac:cxnSpMkLst>
        </pc:cxnChg>
        <pc:cxnChg chg="mod">
          <ac:chgData name="Ordaz, Irian (LARC-E403)" userId="428f6403-933b-4443-a07e-3c65c7c2d3eb" providerId="ADAL" clId="{C3F4B8BD-A8A8-4B82-B0D3-4939DFBCB3B4}" dt="2025-09-24T21:04:31.697" v="7305"/>
          <ac:cxnSpMkLst>
            <pc:docMk/>
            <pc:sldMk cId="916012555" sldId="2147473623"/>
            <ac:cxnSpMk id="82" creationId="{9A6B1666-BC41-2B04-59A3-248D225FD886}"/>
          </ac:cxnSpMkLst>
        </pc:cxnChg>
        <pc:cxnChg chg="mod">
          <ac:chgData name="Ordaz, Irian (LARC-E403)" userId="428f6403-933b-4443-a07e-3c65c7c2d3eb" providerId="ADAL" clId="{C3F4B8BD-A8A8-4B82-B0D3-4939DFBCB3B4}" dt="2025-09-24T21:04:31.697" v="7305"/>
          <ac:cxnSpMkLst>
            <pc:docMk/>
            <pc:sldMk cId="916012555" sldId="2147473623"/>
            <ac:cxnSpMk id="83" creationId="{9570D5BB-B4FE-F2A4-CD6C-D59FD8DB9A38}"/>
          </ac:cxnSpMkLst>
        </pc:cxnChg>
        <pc:cxnChg chg="add mod">
          <ac:chgData name="Ordaz, Irian (LARC-E403)" userId="428f6403-933b-4443-a07e-3c65c7c2d3eb" providerId="ADAL" clId="{C3F4B8BD-A8A8-4B82-B0D3-4939DFBCB3B4}" dt="2025-09-25T13:54:17.746" v="8262" actId="1038"/>
          <ac:cxnSpMkLst>
            <pc:docMk/>
            <pc:sldMk cId="916012555" sldId="2147473623"/>
            <ac:cxnSpMk id="84" creationId="{38CBF9F4-72AD-A5B1-35DA-5CF813EB2A0F}"/>
          </ac:cxnSpMkLst>
        </pc:cxnChg>
        <pc:cxnChg chg="add mod">
          <ac:chgData name="Ordaz, Irian (LARC-E403)" userId="428f6403-933b-4443-a07e-3c65c7c2d3eb" providerId="ADAL" clId="{C3F4B8BD-A8A8-4B82-B0D3-4939DFBCB3B4}" dt="2025-09-25T13:54:17.746" v="8262" actId="1038"/>
          <ac:cxnSpMkLst>
            <pc:docMk/>
            <pc:sldMk cId="916012555" sldId="2147473623"/>
            <ac:cxnSpMk id="87" creationId="{D3B0469C-C238-D137-16BC-DFBA4C5CD0EE}"/>
          </ac:cxnSpMkLst>
        </pc:cxnChg>
      </pc:sldChg>
      <pc:sldChg chg="modSp mod">
        <pc:chgData name="Ordaz, Irian (LARC-E403)" userId="428f6403-933b-4443-a07e-3c65c7c2d3eb" providerId="ADAL" clId="{C3F4B8BD-A8A8-4B82-B0D3-4939DFBCB3B4}" dt="2025-09-24T13:33:48.366" v="5798" actId="20577"/>
        <pc:sldMkLst>
          <pc:docMk/>
          <pc:sldMk cId="229368728" sldId="2147473624"/>
        </pc:sldMkLst>
        <pc:spChg chg="mod">
          <ac:chgData name="Ordaz, Irian (LARC-E403)" userId="428f6403-933b-4443-a07e-3c65c7c2d3eb" providerId="ADAL" clId="{C3F4B8BD-A8A8-4B82-B0D3-4939DFBCB3B4}" dt="2025-09-24T13:33:48.366" v="5798" actId="20577"/>
          <ac:spMkLst>
            <pc:docMk/>
            <pc:sldMk cId="229368728" sldId="2147473624"/>
            <ac:spMk id="12" creationId="{DC58BD3F-6907-A267-59E1-049661EC99F2}"/>
          </ac:spMkLst>
        </pc:spChg>
      </pc:sldChg>
      <pc:sldChg chg="addSp modSp add mod">
        <pc:chgData name="Ordaz, Irian (LARC-E403)" userId="428f6403-933b-4443-a07e-3c65c7c2d3eb" providerId="ADAL" clId="{C3F4B8BD-A8A8-4B82-B0D3-4939DFBCB3B4}" dt="2025-09-29T13:33:49.464" v="9589" actId="20577"/>
        <pc:sldMkLst>
          <pc:docMk/>
          <pc:sldMk cId="3006500069" sldId="2147473625"/>
        </pc:sldMkLst>
        <pc:spChg chg="add mod">
          <ac:chgData name="Ordaz, Irian (LARC-E403)" userId="428f6403-933b-4443-a07e-3c65c7c2d3eb" providerId="ADAL" clId="{C3F4B8BD-A8A8-4B82-B0D3-4939DFBCB3B4}" dt="2025-09-29T13:33:49.464" v="9589" actId="20577"/>
          <ac:spMkLst>
            <pc:docMk/>
            <pc:sldMk cId="3006500069" sldId="2147473625"/>
            <ac:spMk id="2" creationId="{71C19899-90BF-1070-855B-E79CCE54D40D}"/>
          </ac:spMkLst>
        </pc:spChg>
        <pc:spChg chg="mod">
          <ac:chgData name="Ordaz, Irian (LARC-E403)" userId="428f6403-933b-4443-a07e-3c65c7c2d3eb" providerId="ADAL" clId="{C3F4B8BD-A8A8-4B82-B0D3-4939DFBCB3B4}" dt="2025-09-24T14:56:54.055" v="6106" actId="6549"/>
          <ac:spMkLst>
            <pc:docMk/>
            <pc:sldMk cId="3006500069" sldId="2147473625"/>
            <ac:spMk id="3" creationId="{4FB1B0EC-1A01-BD96-A98A-85A746DA5109}"/>
          </ac:spMkLst>
        </pc:spChg>
        <pc:spChg chg="mod">
          <ac:chgData name="Ordaz, Irian (LARC-E403)" userId="428f6403-933b-4443-a07e-3c65c7c2d3eb" providerId="ADAL" clId="{C3F4B8BD-A8A8-4B82-B0D3-4939DFBCB3B4}" dt="2025-09-25T17:56:41.055" v="9023" actId="20577"/>
          <ac:spMkLst>
            <pc:docMk/>
            <pc:sldMk cId="3006500069" sldId="2147473625"/>
            <ac:spMk id="7" creationId="{284A712B-39EF-47CD-9493-2ADE3F0094DC}"/>
          </ac:spMkLst>
        </pc:spChg>
      </pc:sldChg>
      <pc:sldChg chg="addSp delSp modSp add mod">
        <pc:chgData name="Ordaz, Irian (LARC-E403)" userId="428f6403-933b-4443-a07e-3c65c7c2d3eb" providerId="ADAL" clId="{C3F4B8BD-A8A8-4B82-B0D3-4939DFBCB3B4}" dt="2025-09-25T14:45:24.385" v="8645" actId="20577"/>
        <pc:sldMkLst>
          <pc:docMk/>
          <pc:sldMk cId="155963577" sldId="2147473626"/>
        </pc:sldMkLst>
        <pc:spChg chg="mod">
          <ac:chgData name="Ordaz, Irian (LARC-E403)" userId="428f6403-933b-4443-a07e-3c65c7c2d3eb" providerId="ADAL" clId="{C3F4B8BD-A8A8-4B82-B0D3-4939DFBCB3B4}" dt="2025-09-25T14:45:24.385" v="8645" actId="20577"/>
          <ac:spMkLst>
            <pc:docMk/>
            <pc:sldMk cId="155963577" sldId="2147473626"/>
            <ac:spMk id="3" creationId="{BF0CA40A-2F0A-76F5-8A5C-639CA535BDC9}"/>
          </ac:spMkLst>
        </pc:spChg>
        <pc:spChg chg="add mod">
          <ac:chgData name="Ordaz, Irian (LARC-E403)" userId="428f6403-933b-4443-a07e-3c65c7c2d3eb" providerId="ADAL" clId="{C3F4B8BD-A8A8-4B82-B0D3-4939DFBCB3B4}" dt="2025-09-25T14:41:24.445" v="8609" actId="20577"/>
          <ac:spMkLst>
            <pc:docMk/>
            <pc:sldMk cId="155963577" sldId="2147473626"/>
            <ac:spMk id="6" creationId="{58D8DC5E-9A7C-E480-4853-FC6622BDAEFD}"/>
          </ac:spMkLst>
        </pc:spChg>
        <pc:graphicFrameChg chg="del">
          <ac:chgData name="Ordaz, Irian (LARC-E403)" userId="428f6403-933b-4443-a07e-3c65c7c2d3eb" providerId="ADAL" clId="{C3F4B8BD-A8A8-4B82-B0D3-4939DFBCB3B4}" dt="2025-09-25T14:38:24.507" v="8533" actId="478"/>
          <ac:graphicFrameMkLst>
            <pc:docMk/>
            <pc:sldMk cId="155963577" sldId="2147473626"/>
            <ac:graphicFrameMk id="5" creationId="{FEF7E9F2-7833-1A00-FDEF-3455FA009B53}"/>
          </ac:graphicFrameMkLst>
        </pc:graphicFrameChg>
      </pc:sldChg>
      <pc:sldChg chg="addSp delSp modSp new del mod">
        <pc:chgData name="Ordaz, Irian (LARC-E403)" userId="428f6403-933b-4443-a07e-3c65c7c2d3eb" providerId="ADAL" clId="{C3F4B8BD-A8A8-4B82-B0D3-4939DFBCB3B4}" dt="2025-09-25T14:14:56.678" v="8513" actId="47"/>
        <pc:sldMkLst>
          <pc:docMk/>
          <pc:sldMk cId="1820599620" sldId="2147473626"/>
        </pc:sldMkLst>
        <pc:spChg chg="del mod topLvl">
          <ac:chgData name="Ordaz, Irian (LARC-E403)" userId="428f6403-933b-4443-a07e-3c65c7c2d3eb" providerId="ADAL" clId="{C3F4B8BD-A8A8-4B82-B0D3-4939DFBCB3B4}" dt="2025-09-25T14:01:52.565" v="8488" actId="478"/>
          <ac:spMkLst>
            <pc:docMk/>
            <pc:sldMk cId="1820599620" sldId="2147473626"/>
            <ac:spMk id="4" creationId="{45621932-4275-E784-D330-4DB49C0833B2}"/>
          </ac:spMkLst>
        </pc:spChg>
        <pc:spChg chg="mod topLvl">
          <ac:chgData name="Ordaz, Irian (LARC-E403)" userId="428f6403-933b-4443-a07e-3c65c7c2d3eb" providerId="ADAL" clId="{C3F4B8BD-A8A8-4B82-B0D3-4939DFBCB3B4}" dt="2025-09-25T14:03:02.127" v="8509" actId="164"/>
          <ac:spMkLst>
            <pc:docMk/>
            <pc:sldMk cId="1820599620" sldId="2147473626"/>
            <ac:spMk id="5" creationId="{87695BE8-1C22-E392-357E-6B8B43FE09DA}"/>
          </ac:spMkLst>
        </pc:spChg>
        <pc:spChg chg="mod">
          <ac:chgData name="Ordaz, Irian (LARC-E403)" userId="428f6403-933b-4443-a07e-3c65c7c2d3eb" providerId="ADAL" clId="{C3F4B8BD-A8A8-4B82-B0D3-4939DFBCB3B4}" dt="2025-09-25T14:01:48.561" v="8487" actId="165"/>
          <ac:spMkLst>
            <pc:docMk/>
            <pc:sldMk cId="1820599620" sldId="2147473626"/>
            <ac:spMk id="10" creationId="{1A65549B-B4EA-D16B-8953-3A83206C3259}"/>
          </ac:spMkLst>
        </pc:spChg>
        <pc:spChg chg="mod">
          <ac:chgData name="Ordaz, Irian (LARC-E403)" userId="428f6403-933b-4443-a07e-3c65c7c2d3eb" providerId="ADAL" clId="{C3F4B8BD-A8A8-4B82-B0D3-4939DFBCB3B4}" dt="2025-09-25T14:02:34.509" v="8505" actId="1076"/>
          <ac:spMkLst>
            <pc:docMk/>
            <pc:sldMk cId="1820599620" sldId="2147473626"/>
            <ac:spMk id="13" creationId="{65FF8F04-A62C-E765-D8A4-1BC889E0FEDD}"/>
          </ac:spMkLst>
        </pc:spChg>
        <pc:spChg chg="mod">
          <ac:chgData name="Ordaz, Irian (LARC-E403)" userId="428f6403-933b-4443-a07e-3c65c7c2d3eb" providerId="ADAL" clId="{C3F4B8BD-A8A8-4B82-B0D3-4939DFBCB3B4}" dt="2025-09-25T14:02:22.760" v="8502" actId="403"/>
          <ac:spMkLst>
            <pc:docMk/>
            <pc:sldMk cId="1820599620" sldId="2147473626"/>
            <ac:spMk id="17" creationId="{245ED147-C994-62BA-B760-A28F975838AB}"/>
          </ac:spMkLst>
        </pc:spChg>
        <pc:spChg chg="mod">
          <ac:chgData name="Ordaz, Irian (LARC-E403)" userId="428f6403-933b-4443-a07e-3c65c7c2d3eb" providerId="ADAL" clId="{C3F4B8BD-A8A8-4B82-B0D3-4939DFBCB3B4}" dt="2025-09-25T14:01:48.561" v="8487" actId="165"/>
          <ac:spMkLst>
            <pc:docMk/>
            <pc:sldMk cId="1820599620" sldId="2147473626"/>
            <ac:spMk id="18" creationId="{0172C65B-DFC3-4C26-A1F1-FFE6A2B246E8}"/>
          </ac:spMkLst>
        </pc:spChg>
        <pc:grpChg chg="add del mod">
          <ac:chgData name="Ordaz, Irian (LARC-E403)" userId="428f6403-933b-4443-a07e-3c65c7c2d3eb" providerId="ADAL" clId="{C3F4B8BD-A8A8-4B82-B0D3-4939DFBCB3B4}" dt="2025-09-25T14:01:48.561" v="8487" actId="165"/>
          <ac:grpSpMkLst>
            <pc:docMk/>
            <pc:sldMk cId="1820599620" sldId="2147473626"/>
            <ac:grpSpMk id="2" creationId="{E9AC6C9A-2C03-733E-D89C-20DBFC2B2BEE}"/>
          </ac:grpSpMkLst>
        </pc:grpChg>
        <pc:grpChg chg="mod topLvl">
          <ac:chgData name="Ordaz, Irian (LARC-E403)" userId="428f6403-933b-4443-a07e-3c65c7c2d3eb" providerId="ADAL" clId="{C3F4B8BD-A8A8-4B82-B0D3-4939DFBCB3B4}" dt="2025-09-25T14:03:02.127" v="8509" actId="164"/>
          <ac:grpSpMkLst>
            <pc:docMk/>
            <pc:sldMk cId="1820599620" sldId="2147473626"/>
            <ac:grpSpMk id="3" creationId="{85929A5D-FC8A-A0B0-4956-601ADF533B71}"/>
          </ac:grpSpMkLst>
        </pc:grpChg>
        <pc:grpChg chg="mod">
          <ac:chgData name="Ordaz, Irian (LARC-E403)" userId="428f6403-933b-4443-a07e-3c65c7c2d3eb" providerId="ADAL" clId="{C3F4B8BD-A8A8-4B82-B0D3-4939DFBCB3B4}" dt="2025-09-25T14:01:48.561" v="8487" actId="165"/>
          <ac:grpSpMkLst>
            <pc:docMk/>
            <pc:sldMk cId="1820599620" sldId="2147473626"/>
            <ac:grpSpMk id="6" creationId="{E84B85F1-C528-8826-E823-C7C43BF1AC7C}"/>
          </ac:grpSpMkLst>
        </pc:grpChg>
        <pc:grpChg chg="mod">
          <ac:chgData name="Ordaz, Irian (LARC-E403)" userId="428f6403-933b-4443-a07e-3c65c7c2d3eb" providerId="ADAL" clId="{C3F4B8BD-A8A8-4B82-B0D3-4939DFBCB3B4}" dt="2025-09-25T14:01:48.561" v="8487" actId="165"/>
          <ac:grpSpMkLst>
            <pc:docMk/>
            <pc:sldMk cId="1820599620" sldId="2147473626"/>
            <ac:grpSpMk id="7" creationId="{B51AFAAC-A467-5D16-C021-14F857BD610E}"/>
          </ac:grpSpMkLst>
        </pc:grpChg>
        <pc:grpChg chg="mod">
          <ac:chgData name="Ordaz, Irian (LARC-E403)" userId="428f6403-933b-4443-a07e-3c65c7c2d3eb" providerId="ADAL" clId="{C3F4B8BD-A8A8-4B82-B0D3-4939DFBCB3B4}" dt="2025-09-25T14:01:48.561" v="8487" actId="165"/>
          <ac:grpSpMkLst>
            <pc:docMk/>
            <pc:sldMk cId="1820599620" sldId="2147473626"/>
            <ac:grpSpMk id="8" creationId="{B954C929-157B-456D-3750-408D02C2390C}"/>
          </ac:grpSpMkLst>
        </pc:grpChg>
        <pc:grpChg chg="mod">
          <ac:chgData name="Ordaz, Irian (LARC-E403)" userId="428f6403-933b-4443-a07e-3c65c7c2d3eb" providerId="ADAL" clId="{C3F4B8BD-A8A8-4B82-B0D3-4939DFBCB3B4}" dt="2025-09-25T14:01:48.561" v="8487" actId="165"/>
          <ac:grpSpMkLst>
            <pc:docMk/>
            <pc:sldMk cId="1820599620" sldId="2147473626"/>
            <ac:grpSpMk id="9" creationId="{5F6780FC-C0DD-0416-F5C2-FFE99286EAC0}"/>
          </ac:grpSpMkLst>
        </pc:grpChg>
        <pc:grpChg chg="add mod">
          <ac:chgData name="Ordaz, Irian (LARC-E403)" userId="428f6403-933b-4443-a07e-3c65c7c2d3eb" providerId="ADAL" clId="{C3F4B8BD-A8A8-4B82-B0D3-4939DFBCB3B4}" dt="2025-09-25T14:03:02.127" v="8509" actId="164"/>
          <ac:grpSpMkLst>
            <pc:docMk/>
            <pc:sldMk cId="1820599620" sldId="2147473626"/>
            <ac:grpSpMk id="20" creationId="{7B34D9B1-976A-614C-3C3A-8CBFADDD7266}"/>
          </ac:grpSpMkLst>
        </pc:grpChg>
        <pc:picChg chg="mod">
          <ac:chgData name="Ordaz, Irian (LARC-E403)" userId="428f6403-933b-4443-a07e-3c65c7c2d3eb" providerId="ADAL" clId="{C3F4B8BD-A8A8-4B82-B0D3-4939DFBCB3B4}" dt="2025-09-25T14:01:48.561" v="8487" actId="165"/>
          <ac:picMkLst>
            <pc:docMk/>
            <pc:sldMk cId="1820599620" sldId="2147473626"/>
            <ac:picMk id="12" creationId="{AD7385CD-E322-EE70-C5D1-3D1D8112E749}"/>
          </ac:picMkLst>
        </pc:picChg>
        <pc:picChg chg="mod">
          <ac:chgData name="Ordaz, Irian (LARC-E403)" userId="428f6403-933b-4443-a07e-3c65c7c2d3eb" providerId="ADAL" clId="{C3F4B8BD-A8A8-4B82-B0D3-4939DFBCB3B4}" dt="2025-09-25T14:01:48.561" v="8487" actId="165"/>
          <ac:picMkLst>
            <pc:docMk/>
            <pc:sldMk cId="1820599620" sldId="2147473626"/>
            <ac:picMk id="14" creationId="{4DBB6F94-51B3-F773-60E7-D9E9FD2040C1}"/>
          </ac:picMkLst>
        </pc:picChg>
        <pc:picChg chg="mod">
          <ac:chgData name="Ordaz, Irian (LARC-E403)" userId="428f6403-933b-4443-a07e-3c65c7c2d3eb" providerId="ADAL" clId="{C3F4B8BD-A8A8-4B82-B0D3-4939DFBCB3B4}" dt="2025-09-25T14:01:48.561" v="8487" actId="165"/>
          <ac:picMkLst>
            <pc:docMk/>
            <pc:sldMk cId="1820599620" sldId="2147473626"/>
            <ac:picMk id="15" creationId="{BDE06057-3EE0-93F4-AD93-DB19B51E015F}"/>
          </ac:picMkLst>
        </pc:picChg>
        <pc:picChg chg="mod">
          <ac:chgData name="Ordaz, Irian (LARC-E403)" userId="428f6403-933b-4443-a07e-3c65c7c2d3eb" providerId="ADAL" clId="{C3F4B8BD-A8A8-4B82-B0D3-4939DFBCB3B4}" dt="2025-09-25T14:01:48.561" v="8487" actId="165"/>
          <ac:picMkLst>
            <pc:docMk/>
            <pc:sldMk cId="1820599620" sldId="2147473626"/>
            <ac:picMk id="16" creationId="{3FBCC443-3DE0-5669-30A4-1607EA54FA97}"/>
          </ac:picMkLst>
        </pc:picChg>
        <pc:cxnChg chg="mod">
          <ac:chgData name="Ordaz, Irian (LARC-E403)" userId="428f6403-933b-4443-a07e-3c65c7c2d3eb" providerId="ADAL" clId="{C3F4B8BD-A8A8-4B82-B0D3-4939DFBCB3B4}" dt="2025-09-25T14:01:48.561" v="8487" actId="165"/>
          <ac:cxnSpMkLst>
            <pc:docMk/>
            <pc:sldMk cId="1820599620" sldId="2147473626"/>
            <ac:cxnSpMk id="11" creationId="{5CF12790-06A3-59B1-3E99-1C0E472079D5}"/>
          </ac:cxnSpMkLst>
        </pc:cxnChg>
        <pc:cxnChg chg="mod">
          <ac:chgData name="Ordaz, Irian (LARC-E403)" userId="428f6403-933b-4443-a07e-3c65c7c2d3eb" providerId="ADAL" clId="{C3F4B8BD-A8A8-4B82-B0D3-4939DFBCB3B4}" dt="2025-09-25T14:01:48.561" v="8487" actId="165"/>
          <ac:cxnSpMkLst>
            <pc:docMk/>
            <pc:sldMk cId="1820599620" sldId="2147473626"/>
            <ac:cxnSpMk id="19" creationId="{629FA7F4-A7BC-BDBE-D5B0-A64912052B81}"/>
          </ac:cxnSpMkLst>
        </pc:cxnChg>
      </pc:sldChg>
      <pc:sldChg chg="modSp mod">
        <pc:chgData name="Ordaz, Irian (LARC-E403)" userId="428f6403-933b-4443-a07e-3c65c7c2d3eb" providerId="ADAL" clId="{C3F4B8BD-A8A8-4B82-B0D3-4939DFBCB3B4}" dt="2025-09-30T12:55:43.283" v="9718" actId="14734"/>
        <pc:sldMkLst>
          <pc:docMk/>
          <pc:sldMk cId="3390432635" sldId="2147473628"/>
        </pc:sldMkLst>
        <pc:graphicFrameChg chg="modGraphic">
          <ac:chgData name="Ordaz, Irian (LARC-E403)" userId="428f6403-933b-4443-a07e-3c65c7c2d3eb" providerId="ADAL" clId="{C3F4B8BD-A8A8-4B82-B0D3-4939DFBCB3B4}" dt="2025-09-30T12:55:43.283" v="9718" actId="14734"/>
          <ac:graphicFrameMkLst>
            <pc:docMk/>
            <pc:sldMk cId="3390432635" sldId="2147473628"/>
            <ac:graphicFrameMk id="7" creationId="{F94812D7-81F4-9D4C-D6B1-992C4079FBAF}"/>
          </ac:graphicFrameMkLst>
        </pc:graphicFrameChg>
      </pc:sldChg>
      <pc:sldChg chg="modSp mod">
        <pc:chgData name="Ordaz, Irian (LARC-E403)" userId="428f6403-933b-4443-a07e-3c65c7c2d3eb" providerId="ADAL" clId="{C3F4B8BD-A8A8-4B82-B0D3-4939DFBCB3B4}" dt="2025-09-30T14:44:34.273" v="9736" actId="1036"/>
        <pc:sldMkLst>
          <pc:docMk/>
          <pc:sldMk cId="1336617322" sldId="2147473629"/>
        </pc:sldMkLst>
        <pc:spChg chg="mod">
          <ac:chgData name="Ordaz, Irian (LARC-E403)" userId="428f6403-933b-4443-a07e-3c65c7c2d3eb" providerId="ADAL" clId="{C3F4B8BD-A8A8-4B82-B0D3-4939DFBCB3B4}" dt="2025-09-30T14:44:34.273" v="9736" actId="1036"/>
          <ac:spMkLst>
            <pc:docMk/>
            <pc:sldMk cId="1336617322" sldId="2147473629"/>
            <ac:spMk id="3" creationId="{E53E2395-DCD9-F2E9-7672-842E7BCAE648}"/>
          </ac:spMkLst>
        </pc:spChg>
        <pc:spChg chg="mod">
          <ac:chgData name="Ordaz, Irian (LARC-E403)" userId="428f6403-933b-4443-a07e-3c65c7c2d3eb" providerId="ADAL" clId="{C3F4B8BD-A8A8-4B82-B0D3-4939DFBCB3B4}" dt="2025-09-30T14:44:34.273" v="9736" actId="1036"/>
          <ac:spMkLst>
            <pc:docMk/>
            <pc:sldMk cId="1336617322" sldId="2147473629"/>
            <ac:spMk id="10" creationId="{7F1EBF9D-EABF-08A3-3ECF-673FFED68E1C}"/>
          </ac:spMkLst>
        </pc:spChg>
        <pc:spChg chg="mod">
          <ac:chgData name="Ordaz, Irian (LARC-E403)" userId="428f6403-933b-4443-a07e-3c65c7c2d3eb" providerId="ADAL" clId="{C3F4B8BD-A8A8-4B82-B0D3-4939DFBCB3B4}" dt="2025-09-30T14:44:34.273" v="9736" actId="1036"/>
          <ac:spMkLst>
            <pc:docMk/>
            <pc:sldMk cId="1336617322" sldId="2147473629"/>
            <ac:spMk id="12" creationId="{3B845549-AA18-6288-29EC-B0F0FE853803}"/>
          </ac:spMkLst>
        </pc:spChg>
        <pc:spChg chg="mod">
          <ac:chgData name="Ordaz, Irian (LARC-E403)" userId="428f6403-933b-4443-a07e-3c65c7c2d3eb" providerId="ADAL" clId="{C3F4B8BD-A8A8-4B82-B0D3-4939DFBCB3B4}" dt="2025-09-30T14:44:34.273" v="9736" actId="1036"/>
          <ac:spMkLst>
            <pc:docMk/>
            <pc:sldMk cId="1336617322" sldId="2147473629"/>
            <ac:spMk id="41" creationId="{109CB932-D804-38FA-AA65-C9583E5ED465}"/>
          </ac:spMkLst>
        </pc:spChg>
        <pc:spChg chg="mod">
          <ac:chgData name="Ordaz, Irian (LARC-E403)" userId="428f6403-933b-4443-a07e-3c65c7c2d3eb" providerId="ADAL" clId="{C3F4B8BD-A8A8-4B82-B0D3-4939DFBCB3B4}" dt="2025-09-30T14:44:34.273" v="9736" actId="1036"/>
          <ac:spMkLst>
            <pc:docMk/>
            <pc:sldMk cId="1336617322" sldId="2147473629"/>
            <ac:spMk id="47" creationId="{FEF0DE93-C735-1B58-75D5-9C7DE73D4B1B}"/>
          </ac:spMkLst>
        </pc:spChg>
        <pc:spChg chg="mod">
          <ac:chgData name="Ordaz, Irian (LARC-E403)" userId="428f6403-933b-4443-a07e-3c65c7c2d3eb" providerId="ADAL" clId="{C3F4B8BD-A8A8-4B82-B0D3-4939DFBCB3B4}" dt="2025-09-30T14:44:34.273" v="9736" actId="1036"/>
          <ac:spMkLst>
            <pc:docMk/>
            <pc:sldMk cId="1336617322" sldId="2147473629"/>
            <ac:spMk id="59" creationId="{13398A07-7FC4-5DBC-CEE9-DA2E6F2B6D74}"/>
          </ac:spMkLst>
        </pc:spChg>
        <pc:graphicFrameChg chg="mod modGraphic">
          <ac:chgData name="Ordaz, Irian (LARC-E403)" userId="428f6403-933b-4443-a07e-3c65c7c2d3eb" providerId="ADAL" clId="{C3F4B8BD-A8A8-4B82-B0D3-4939DFBCB3B4}" dt="2025-09-30T14:44:34.273" v="9736" actId="1036"/>
          <ac:graphicFrameMkLst>
            <pc:docMk/>
            <pc:sldMk cId="1336617322" sldId="2147473629"/>
            <ac:graphicFrameMk id="40" creationId="{DAC09040-3A88-7FB4-02E1-7842B87C26ED}"/>
          </ac:graphicFrameMkLst>
        </pc:graphicFrameChg>
        <pc:cxnChg chg="mod">
          <ac:chgData name="Ordaz, Irian (LARC-E403)" userId="428f6403-933b-4443-a07e-3c65c7c2d3eb" providerId="ADAL" clId="{C3F4B8BD-A8A8-4B82-B0D3-4939DFBCB3B4}" dt="2025-09-30T14:44:34.273" v="9736" actId="1036"/>
          <ac:cxnSpMkLst>
            <pc:docMk/>
            <pc:sldMk cId="1336617322" sldId="2147473629"/>
            <ac:cxnSpMk id="11" creationId="{128C8E78-FA41-E4AC-3B9F-8E47493DA9A0}"/>
          </ac:cxnSpMkLst>
        </pc:cxnChg>
        <pc:cxnChg chg="mod">
          <ac:chgData name="Ordaz, Irian (LARC-E403)" userId="428f6403-933b-4443-a07e-3c65c7c2d3eb" providerId="ADAL" clId="{C3F4B8BD-A8A8-4B82-B0D3-4939DFBCB3B4}" dt="2025-09-30T14:44:34.273" v="9736" actId="1036"/>
          <ac:cxnSpMkLst>
            <pc:docMk/>
            <pc:sldMk cId="1336617322" sldId="2147473629"/>
            <ac:cxnSpMk id="55" creationId="{5F3A0293-11B0-C18D-54EB-F50D5951A2CC}"/>
          </ac:cxnSpMkLst>
        </pc:cxnChg>
        <pc:cxnChg chg="mod">
          <ac:chgData name="Ordaz, Irian (LARC-E403)" userId="428f6403-933b-4443-a07e-3c65c7c2d3eb" providerId="ADAL" clId="{C3F4B8BD-A8A8-4B82-B0D3-4939DFBCB3B4}" dt="2025-09-30T14:44:34.273" v="9736" actId="1036"/>
          <ac:cxnSpMkLst>
            <pc:docMk/>
            <pc:sldMk cId="1336617322" sldId="2147473629"/>
            <ac:cxnSpMk id="56" creationId="{6992A31F-F3F9-1B7F-1FFF-FA706A49B315}"/>
          </ac:cxnSpMkLst>
        </pc:cxnChg>
        <pc:cxnChg chg="mod">
          <ac:chgData name="Ordaz, Irian (LARC-E403)" userId="428f6403-933b-4443-a07e-3c65c7c2d3eb" providerId="ADAL" clId="{C3F4B8BD-A8A8-4B82-B0D3-4939DFBCB3B4}" dt="2025-09-30T14:44:34.273" v="9736" actId="1036"/>
          <ac:cxnSpMkLst>
            <pc:docMk/>
            <pc:sldMk cId="1336617322" sldId="2147473629"/>
            <ac:cxnSpMk id="60" creationId="{CF805D7A-1169-E83D-34CA-5540719C040A}"/>
          </ac:cxnSpMkLst>
        </pc:cxnChg>
      </pc:sldChg>
      <pc:sldChg chg="del">
        <pc:chgData name="Ordaz, Irian (LARC-E403)" userId="428f6403-933b-4443-a07e-3c65c7c2d3eb" providerId="ADAL" clId="{C3F4B8BD-A8A8-4B82-B0D3-4939DFBCB3B4}" dt="2025-09-30T19:45:48.790" v="9765" actId="2696"/>
        <pc:sldMkLst>
          <pc:docMk/>
          <pc:sldMk cId="2458047447" sldId="2147473630"/>
        </pc:sldMkLst>
      </pc:sldChg>
      <pc:sldMasterChg chg="del delSldLayout">
        <pc:chgData name="Ordaz, Irian (LARC-E403)" userId="428f6403-933b-4443-a07e-3c65c7c2d3eb" providerId="ADAL" clId="{C3F4B8BD-A8A8-4B82-B0D3-4939DFBCB3B4}" dt="2025-09-18T14:25:37.648" v="983" actId="2696"/>
        <pc:sldMasterMkLst>
          <pc:docMk/>
          <pc:sldMasterMk cId="1560085083" sldId="2147483708"/>
        </pc:sldMasterMkLst>
        <pc:sldLayoutChg chg="del">
          <pc:chgData name="Ordaz, Irian (LARC-E403)" userId="428f6403-933b-4443-a07e-3c65c7c2d3eb" providerId="ADAL" clId="{C3F4B8BD-A8A8-4B82-B0D3-4939DFBCB3B4}" dt="2025-09-18T14:25:37.648" v="983" actId="2696"/>
          <pc:sldLayoutMkLst>
            <pc:docMk/>
            <pc:sldMasterMk cId="1560085083" sldId="2147483708"/>
            <pc:sldLayoutMk cId="3123953874" sldId="2147483709"/>
          </pc:sldLayoutMkLst>
        </pc:sldLayoutChg>
        <pc:sldLayoutChg chg="del">
          <pc:chgData name="Ordaz, Irian (LARC-E403)" userId="428f6403-933b-4443-a07e-3c65c7c2d3eb" providerId="ADAL" clId="{C3F4B8BD-A8A8-4B82-B0D3-4939DFBCB3B4}" dt="2025-09-18T14:25:37.648" v="983" actId="2696"/>
          <pc:sldLayoutMkLst>
            <pc:docMk/>
            <pc:sldMasterMk cId="1560085083" sldId="2147483708"/>
            <pc:sldLayoutMk cId="563716464" sldId="2147483710"/>
          </pc:sldLayoutMkLst>
        </pc:sldLayoutChg>
        <pc:sldLayoutChg chg="del">
          <pc:chgData name="Ordaz, Irian (LARC-E403)" userId="428f6403-933b-4443-a07e-3c65c7c2d3eb" providerId="ADAL" clId="{C3F4B8BD-A8A8-4B82-B0D3-4939DFBCB3B4}" dt="2025-09-18T14:25:37.648" v="983" actId="2696"/>
          <pc:sldLayoutMkLst>
            <pc:docMk/>
            <pc:sldMasterMk cId="1560085083" sldId="2147483708"/>
            <pc:sldLayoutMk cId="3902933931" sldId="2147483711"/>
          </pc:sldLayoutMkLst>
        </pc:sldLayoutChg>
        <pc:sldLayoutChg chg="del">
          <pc:chgData name="Ordaz, Irian (LARC-E403)" userId="428f6403-933b-4443-a07e-3c65c7c2d3eb" providerId="ADAL" clId="{C3F4B8BD-A8A8-4B82-B0D3-4939DFBCB3B4}" dt="2025-09-18T14:25:37.648" v="983" actId="2696"/>
          <pc:sldLayoutMkLst>
            <pc:docMk/>
            <pc:sldMasterMk cId="1560085083" sldId="2147483708"/>
            <pc:sldLayoutMk cId="1873346253" sldId="2147483712"/>
          </pc:sldLayoutMkLst>
        </pc:sldLayoutChg>
        <pc:sldLayoutChg chg="del">
          <pc:chgData name="Ordaz, Irian (LARC-E403)" userId="428f6403-933b-4443-a07e-3c65c7c2d3eb" providerId="ADAL" clId="{C3F4B8BD-A8A8-4B82-B0D3-4939DFBCB3B4}" dt="2025-09-18T14:25:37.648" v="983" actId="2696"/>
          <pc:sldLayoutMkLst>
            <pc:docMk/>
            <pc:sldMasterMk cId="1560085083" sldId="2147483708"/>
            <pc:sldLayoutMk cId="3114502200" sldId="2147483713"/>
          </pc:sldLayoutMkLst>
        </pc:sldLayoutChg>
        <pc:sldLayoutChg chg="del">
          <pc:chgData name="Ordaz, Irian (LARC-E403)" userId="428f6403-933b-4443-a07e-3c65c7c2d3eb" providerId="ADAL" clId="{C3F4B8BD-A8A8-4B82-B0D3-4939DFBCB3B4}" dt="2025-09-18T14:25:37.648" v="983" actId="2696"/>
          <pc:sldLayoutMkLst>
            <pc:docMk/>
            <pc:sldMasterMk cId="1560085083" sldId="2147483708"/>
            <pc:sldLayoutMk cId="4062766683" sldId="2147483714"/>
          </pc:sldLayoutMkLst>
        </pc:sldLayoutChg>
        <pc:sldLayoutChg chg="del">
          <pc:chgData name="Ordaz, Irian (LARC-E403)" userId="428f6403-933b-4443-a07e-3c65c7c2d3eb" providerId="ADAL" clId="{C3F4B8BD-A8A8-4B82-B0D3-4939DFBCB3B4}" dt="2025-09-18T14:25:37.648" v="983" actId="2696"/>
          <pc:sldLayoutMkLst>
            <pc:docMk/>
            <pc:sldMasterMk cId="1560085083" sldId="2147483708"/>
            <pc:sldLayoutMk cId="2721099527" sldId="2147483715"/>
          </pc:sldLayoutMkLst>
        </pc:sldLayoutChg>
      </pc:sldMasterChg>
    </pc:docChg>
  </pc:docChgLst>
  <pc:docChgLst>
    <pc:chgData name="Ordaz, Irian (LARC-E403)" userId="428f6403-933b-4443-a07e-3c65c7c2d3eb" providerId="ADAL" clId="{5889227D-861F-4263-8A37-4C4C167964A6}"/>
    <pc:docChg chg="undo custSel addSld delSld modSld sldOrd addSection delSection modSection">
      <pc:chgData name="Ordaz, Irian (LARC-E403)" userId="428f6403-933b-4443-a07e-3c65c7c2d3eb" providerId="ADAL" clId="{5889227D-861F-4263-8A37-4C4C167964A6}" dt="2025-12-03T16:17:10.058" v="764" actId="6549"/>
      <pc:docMkLst>
        <pc:docMk/>
      </pc:docMkLst>
      <pc:sldChg chg="addSp delSp modSp mod modNotesTx">
        <pc:chgData name="Ordaz, Irian (LARC-E403)" userId="428f6403-933b-4443-a07e-3c65c7c2d3eb" providerId="ADAL" clId="{5889227D-861F-4263-8A37-4C4C167964A6}" dt="2025-12-03T16:17:10.058" v="764" actId="6549"/>
        <pc:sldMkLst>
          <pc:docMk/>
          <pc:sldMk cId="1448829569" sldId="1046"/>
        </pc:sldMkLst>
        <pc:spChg chg="add mod">
          <ac:chgData name="Ordaz, Irian (LARC-E403)" userId="428f6403-933b-4443-a07e-3c65c7c2d3eb" providerId="ADAL" clId="{5889227D-861F-4263-8A37-4C4C167964A6}" dt="2025-11-21T20:12:41.046" v="747" actId="20577"/>
          <ac:spMkLst>
            <pc:docMk/>
            <pc:sldMk cId="1448829569" sldId="1046"/>
            <ac:spMk id="2" creationId="{DF03ACFD-9A2A-32FB-B7C4-E0C5BFEA2205}"/>
          </ac:spMkLst>
        </pc:spChg>
        <pc:spChg chg="add mod">
          <ac:chgData name="Ordaz, Irian (LARC-E403)" userId="428f6403-933b-4443-a07e-3c65c7c2d3eb" providerId="ADAL" clId="{5889227D-861F-4263-8A37-4C4C167964A6}" dt="2025-11-21T20:26:56.540" v="762" actId="1076"/>
          <ac:spMkLst>
            <pc:docMk/>
            <pc:sldMk cId="1448829569" sldId="1046"/>
            <ac:spMk id="3" creationId="{07FA7FAF-4C81-011F-A0BF-E99D71BBA6AF}"/>
          </ac:spMkLst>
        </pc:spChg>
        <pc:spChg chg="add del mod">
          <ac:chgData name="Ordaz, Irian (LARC-E403)" userId="428f6403-933b-4443-a07e-3c65c7c2d3eb" providerId="ADAL" clId="{5889227D-861F-4263-8A37-4C4C167964A6}" dt="2025-11-21T20:20:52.133" v="760" actId="478"/>
          <ac:spMkLst>
            <pc:docMk/>
            <pc:sldMk cId="1448829569" sldId="1046"/>
            <ac:spMk id="4" creationId="{214EBAC3-E400-2DBC-1109-BCDA5108F867}"/>
          </ac:spMkLst>
        </pc:spChg>
        <pc:picChg chg="add mod">
          <ac:chgData name="Ordaz, Irian (LARC-E403)" userId="428f6403-933b-4443-a07e-3c65c7c2d3eb" providerId="ADAL" clId="{5889227D-861F-4263-8A37-4C4C167964A6}" dt="2025-11-21T20:26:56.540" v="762" actId="1076"/>
          <ac:picMkLst>
            <pc:docMk/>
            <pc:sldMk cId="1448829569" sldId="1046"/>
            <ac:picMk id="1026" creationId="{536F6981-4042-657B-BF9A-EBDBA4634153}"/>
          </ac:picMkLst>
        </pc:picChg>
      </pc:sldChg>
      <pc:sldChg chg="modSp mod">
        <pc:chgData name="Ordaz, Irian (LARC-E403)" userId="428f6403-933b-4443-a07e-3c65c7c2d3eb" providerId="ADAL" clId="{5889227D-861F-4263-8A37-4C4C167964A6}" dt="2025-11-20T17:45:06.562" v="382" actId="20577"/>
        <pc:sldMkLst>
          <pc:docMk/>
          <pc:sldMk cId="1457254357" sldId="18427"/>
        </pc:sldMkLst>
        <pc:spChg chg="mod">
          <ac:chgData name="Ordaz, Irian (LARC-E403)" userId="428f6403-933b-4443-a07e-3c65c7c2d3eb" providerId="ADAL" clId="{5889227D-861F-4263-8A37-4C4C167964A6}" dt="2025-11-20T17:45:06.562" v="382" actId="20577"/>
          <ac:spMkLst>
            <pc:docMk/>
            <pc:sldMk cId="1457254357" sldId="18427"/>
            <ac:spMk id="2" creationId="{6666F908-A280-EB45-9B7D-1751DEB2F208}"/>
          </ac:spMkLst>
        </pc:spChg>
      </pc:sldChg>
      <pc:sldChg chg="del">
        <pc:chgData name="Ordaz, Irian (LARC-E403)" userId="428f6403-933b-4443-a07e-3c65c7c2d3eb" providerId="ADAL" clId="{5889227D-861F-4263-8A37-4C4C167964A6}" dt="2025-11-19T19:15:08.897" v="0" actId="2696"/>
        <pc:sldMkLst>
          <pc:docMk/>
          <pc:sldMk cId="1859142519" sldId="18583"/>
        </pc:sldMkLst>
      </pc:sldChg>
      <pc:sldChg chg="modSp mod">
        <pc:chgData name="Ordaz, Irian (LARC-E403)" userId="428f6403-933b-4443-a07e-3c65c7c2d3eb" providerId="ADAL" clId="{5889227D-861F-4263-8A37-4C4C167964A6}" dt="2025-11-20T18:09:15.040" v="568" actId="20577"/>
        <pc:sldMkLst>
          <pc:docMk/>
          <pc:sldMk cId="1634097965" sldId="18588"/>
        </pc:sldMkLst>
        <pc:spChg chg="mod">
          <ac:chgData name="Ordaz, Irian (LARC-E403)" userId="428f6403-933b-4443-a07e-3c65c7c2d3eb" providerId="ADAL" clId="{5889227D-861F-4263-8A37-4C4C167964A6}" dt="2025-11-20T18:09:15.040" v="568" actId="20577"/>
          <ac:spMkLst>
            <pc:docMk/>
            <pc:sldMk cId="1634097965" sldId="18588"/>
            <ac:spMk id="2" creationId="{9421A386-2D9C-4533-9F5F-96EB773F5ADB}"/>
          </ac:spMkLst>
        </pc:spChg>
      </pc:sldChg>
      <pc:sldChg chg="delSp modSp del mod">
        <pc:chgData name="Ordaz, Irian (LARC-E403)" userId="428f6403-933b-4443-a07e-3c65c7c2d3eb" providerId="ADAL" clId="{5889227D-861F-4263-8A37-4C4C167964A6}" dt="2025-11-21T19:58:36.681" v="680" actId="2696"/>
        <pc:sldMkLst>
          <pc:docMk/>
          <pc:sldMk cId="466065962" sldId="2098148960"/>
        </pc:sldMkLst>
        <pc:spChg chg="del mod">
          <ac:chgData name="Ordaz, Irian (LARC-E403)" userId="428f6403-933b-4443-a07e-3c65c7c2d3eb" providerId="ADAL" clId="{5889227D-861F-4263-8A37-4C4C167964A6}" dt="2025-11-21T18:20:08.836" v="674" actId="478"/>
          <ac:spMkLst>
            <pc:docMk/>
            <pc:sldMk cId="466065962" sldId="2098148960"/>
            <ac:spMk id="4" creationId="{DB00F424-9721-144E-959A-2CBFBA554B27}"/>
          </ac:spMkLst>
        </pc:spChg>
        <pc:spChg chg="del mod">
          <ac:chgData name="Ordaz, Irian (LARC-E403)" userId="428f6403-933b-4443-a07e-3c65c7c2d3eb" providerId="ADAL" clId="{5889227D-861F-4263-8A37-4C4C167964A6}" dt="2025-11-21T18:20:14.320" v="676" actId="478"/>
          <ac:spMkLst>
            <pc:docMk/>
            <pc:sldMk cId="466065962" sldId="2098148960"/>
            <ac:spMk id="9" creationId="{0A9C79E9-ABF0-504F-848A-B8BD2117AD75}"/>
          </ac:spMkLst>
        </pc:spChg>
        <pc:spChg chg="del">
          <ac:chgData name="Ordaz, Irian (LARC-E403)" userId="428f6403-933b-4443-a07e-3c65c7c2d3eb" providerId="ADAL" clId="{5889227D-861F-4263-8A37-4C4C167964A6}" dt="2025-11-21T18:20:08.836" v="674" actId="478"/>
          <ac:spMkLst>
            <pc:docMk/>
            <pc:sldMk cId="466065962" sldId="2098148960"/>
            <ac:spMk id="11" creationId="{C8667F33-3CE9-A843-844B-F1D18F245F0B}"/>
          </ac:spMkLst>
        </pc:spChg>
        <pc:picChg chg="mod">
          <ac:chgData name="Ordaz, Irian (LARC-E403)" userId="428f6403-933b-4443-a07e-3c65c7c2d3eb" providerId="ADAL" clId="{5889227D-861F-4263-8A37-4C4C167964A6}" dt="2025-11-21T18:20:16.721" v="677" actId="1076"/>
          <ac:picMkLst>
            <pc:docMk/>
            <pc:sldMk cId="466065962" sldId="2098148960"/>
            <ac:picMk id="3" creationId="{FFAC6896-1561-CA4A-963D-448F9BE52A29}"/>
          </ac:picMkLst>
        </pc:picChg>
      </pc:sldChg>
      <pc:sldChg chg="add">
        <pc:chgData name="Ordaz, Irian (LARC-E403)" userId="428f6403-933b-4443-a07e-3c65c7c2d3eb" providerId="ADAL" clId="{5889227D-861F-4263-8A37-4C4C167964A6}" dt="2025-11-21T19:58:46.890" v="681"/>
        <pc:sldMkLst>
          <pc:docMk/>
          <pc:sldMk cId="2989297806" sldId="2098148960"/>
        </pc:sldMkLst>
      </pc:sldChg>
      <pc:sldChg chg="ord">
        <pc:chgData name="Ordaz, Irian (LARC-E403)" userId="428f6403-933b-4443-a07e-3c65c7c2d3eb" providerId="ADAL" clId="{5889227D-861F-4263-8A37-4C4C167964A6}" dt="2025-11-19T19:22:58.312" v="15"/>
        <pc:sldMkLst>
          <pc:docMk/>
          <pc:sldMk cId="2242651099" sldId="2098148963"/>
        </pc:sldMkLst>
      </pc:sldChg>
      <pc:sldChg chg="ord">
        <pc:chgData name="Ordaz, Irian (LARC-E403)" userId="428f6403-933b-4443-a07e-3c65c7c2d3eb" providerId="ADAL" clId="{5889227D-861F-4263-8A37-4C4C167964A6}" dt="2025-11-19T19:22:58.312" v="15"/>
        <pc:sldMkLst>
          <pc:docMk/>
          <pc:sldMk cId="930186252" sldId="2098148965"/>
        </pc:sldMkLst>
      </pc:sldChg>
      <pc:sldChg chg="ord">
        <pc:chgData name="Ordaz, Irian (LARC-E403)" userId="428f6403-933b-4443-a07e-3c65c7c2d3eb" providerId="ADAL" clId="{5889227D-861F-4263-8A37-4C4C167964A6}" dt="2025-11-19T19:22:58.312" v="15"/>
        <pc:sldMkLst>
          <pc:docMk/>
          <pc:sldMk cId="531516241" sldId="2098148967"/>
        </pc:sldMkLst>
      </pc:sldChg>
      <pc:sldChg chg="ord">
        <pc:chgData name="Ordaz, Irian (LARC-E403)" userId="428f6403-933b-4443-a07e-3c65c7c2d3eb" providerId="ADAL" clId="{5889227D-861F-4263-8A37-4C4C167964A6}" dt="2025-11-19T19:22:58.312" v="15"/>
        <pc:sldMkLst>
          <pc:docMk/>
          <pc:sldMk cId="2705456012" sldId="2098148968"/>
        </pc:sldMkLst>
      </pc:sldChg>
      <pc:sldChg chg="modSp mod">
        <pc:chgData name="Ordaz, Irian (LARC-E403)" userId="428f6403-933b-4443-a07e-3c65c7c2d3eb" providerId="ADAL" clId="{5889227D-861F-4263-8A37-4C4C167964A6}" dt="2025-11-20T17:31:59.883" v="155" actId="20577"/>
        <pc:sldMkLst>
          <pc:docMk/>
          <pc:sldMk cId="748240489" sldId="2146848169"/>
        </pc:sldMkLst>
        <pc:spChg chg="mod">
          <ac:chgData name="Ordaz, Irian (LARC-E403)" userId="428f6403-933b-4443-a07e-3c65c7c2d3eb" providerId="ADAL" clId="{5889227D-861F-4263-8A37-4C4C167964A6}" dt="2025-11-20T17:31:59.883" v="155" actId="20577"/>
          <ac:spMkLst>
            <pc:docMk/>
            <pc:sldMk cId="748240489" sldId="2146848169"/>
            <ac:spMk id="13" creationId="{62B35BEB-D045-F94B-917D-E18EEED5DDF6}"/>
          </ac:spMkLst>
        </pc:spChg>
      </pc:sldChg>
      <pc:sldChg chg="del ord">
        <pc:chgData name="Ordaz, Irian (LARC-E403)" userId="428f6403-933b-4443-a07e-3c65c7c2d3eb" providerId="ADAL" clId="{5889227D-861F-4263-8A37-4C4C167964A6}" dt="2025-11-20T14:57:09.703" v="21" actId="2696"/>
        <pc:sldMkLst>
          <pc:docMk/>
          <pc:sldMk cId="616362916" sldId="2146848183"/>
        </pc:sldMkLst>
      </pc:sldChg>
      <pc:sldChg chg="add">
        <pc:chgData name="Ordaz, Irian (LARC-E403)" userId="428f6403-933b-4443-a07e-3c65c7c2d3eb" providerId="ADAL" clId="{5889227D-861F-4263-8A37-4C4C167964A6}" dt="2025-11-20T14:57:16.851" v="22"/>
        <pc:sldMkLst>
          <pc:docMk/>
          <pc:sldMk cId="859195889" sldId="2146848183"/>
        </pc:sldMkLst>
      </pc:sldChg>
      <pc:sldChg chg="del">
        <pc:chgData name="Ordaz, Irian (LARC-E403)" userId="428f6403-933b-4443-a07e-3c65c7c2d3eb" providerId="ADAL" clId="{5889227D-861F-4263-8A37-4C4C167964A6}" dt="2025-11-20T14:57:46.012" v="23" actId="2696"/>
        <pc:sldMkLst>
          <pc:docMk/>
          <pc:sldMk cId="3212048654" sldId="2146848201"/>
        </pc:sldMkLst>
      </pc:sldChg>
      <pc:sldChg chg="add">
        <pc:chgData name="Ordaz, Irian (LARC-E403)" userId="428f6403-933b-4443-a07e-3c65c7c2d3eb" providerId="ADAL" clId="{5889227D-861F-4263-8A37-4C4C167964A6}" dt="2025-11-20T14:57:49.612" v="24"/>
        <pc:sldMkLst>
          <pc:docMk/>
          <pc:sldMk cId="3800152390" sldId="2146848201"/>
        </pc:sldMkLst>
      </pc:sldChg>
      <pc:sldChg chg="del">
        <pc:chgData name="Ordaz, Irian (LARC-E403)" userId="428f6403-933b-4443-a07e-3c65c7c2d3eb" providerId="ADAL" clId="{5889227D-861F-4263-8A37-4C4C167964A6}" dt="2025-11-20T14:57:46.012" v="23" actId="2696"/>
        <pc:sldMkLst>
          <pc:docMk/>
          <pc:sldMk cId="2433594109" sldId="2146848237"/>
        </pc:sldMkLst>
      </pc:sldChg>
      <pc:sldChg chg="add">
        <pc:chgData name="Ordaz, Irian (LARC-E403)" userId="428f6403-933b-4443-a07e-3c65c7c2d3eb" providerId="ADAL" clId="{5889227D-861F-4263-8A37-4C4C167964A6}" dt="2025-11-20T14:57:49.612" v="24"/>
        <pc:sldMkLst>
          <pc:docMk/>
          <pc:sldMk cId="3730582932" sldId="2146848237"/>
        </pc:sldMkLst>
      </pc:sldChg>
      <pc:sldChg chg="add del">
        <pc:chgData name="Ordaz, Irian (LARC-E403)" userId="428f6403-933b-4443-a07e-3c65c7c2d3eb" providerId="ADAL" clId="{5889227D-861F-4263-8A37-4C4C167964A6}" dt="2025-11-20T14:53:51.566" v="20" actId="2696"/>
        <pc:sldMkLst>
          <pc:docMk/>
          <pc:sldMk cId="2663525863" sldId="2146848249"/>
        </pc:sldMkLst>
      </pc:sldChg>
      <pc:sldChg chg="del ord">
        <pc:chgData name="Ordaz, Irian (LARC-E403)" userId="428f6403-933b-4443-a07e-3c65c7c2d3eb" providerId="ADAL" clId="{5889227D-861F-4263-8A37-4C4C167964A6}" dt="2025-11-20T16:27:24.142" v="123" actId="2696"/>
        <pc:sldMkLst>
          <pc:docMk/>
          <pc:sldMk cId="3777627534" sldId="2146848342"/>
        </pc:sldMkLst>
      </pc:sldChg>
      <pc:sldChg chg="add">
        <pc:chgData name="Ordaz, Irian (LARC-E403)" userId="428f6403-933b-4443-a07e-3c65c7c2d3eb" providerId="ADAL" clId="{5889227D-861F-4263-8A37-4C4C167964A6}" dt="2025-11-20T16:27:28.005" v="124"/>
        <pc:sldMkLst>
          <pc:docMk/>
          <pc:sldMk cId="4260686711" sldId="2146848342"/>
        </pc:sldMkLst>
      </pc:sldChg>
      <pc:sldChg chg="del ord">
        <pc:chgData name="Ordaz, Irian (LARC-E403)" userId="428f6403-933b-4443-a07e-3c65c7c2d3eb" providerId="ADAL" clId="{5889227D-861F-4263-8A37-4C4C167964A6}" dt="2025-11-20T14:57:09.703" v="21" actId="2696"/>
        <pc:sldMkLst>
          <pc:docMk/>
          <pc:sldMk cId="83238965" sldId="2146848347"/>
        </pc:sldMkLst>
      </pc:sldChg>
      <pc:sldChg chg="add">
        <pc:chgData name="Ordaz, Irian (LARC-E403)" userId="428f6403-933b-4443-a07e-3c65c7c2d3eb" providerId="ADAL" clId="{5889227D-861F-4263-8A37-4C4C167964A6}" dt="2025-11-20T14:57:16.851" v="22"/>
        <pc:sldMkLst>
          <pc:docMk/>
          <pc:sldMk cId="865910235" sldId="2146848347"/>
        </pc:sldMkLst>
      </pc:sldChg>
      <pc:sldChg chg="del">
        <pc:chgData name="Ordaz, Irian (LARC-E403)" userId="428f6403-933b-4443-a07e-3c65c7c2d3eb" providerId="ADAL" clId="{5889227D-861F-4263-8A37-4C4C167964A6}" dt="2025-11-19T19:16:24.364" v="1" actId="2696"/>
        <pc:sldMkLst>
          <pc:docMk/>
          <pc:sldMk cId="1180294684" sldId="2146848364"/>
        </pc:sldMkLst>
      </pc:sldChg>
      <pc:sldChg chg="add">
        <pc:chgData name="Ordaz, Irian (LARC-E403)" userId="428f6403-933b-4443-a07e-3c65c7c2d3eb" providerId="ADAL" clId="{5889227D-861F-4263-8A37-4C4C167964A6}" dt="2025-11-20T16:44:08.693" v="135"/>
        <pc:sldMkLst>
          <pc:docMk/>
          <pc:sldMk cId="1319453965" sldId="2146848368"/>
        </pc:sldMkLst>
      </pc:sldChg>
      <pc:sldChg chg="del ord">
        <pc:chgData name="Ordaz, Irian (LARC-E403)" userId="428f6403-933b-4443-a07e-3c65c7c2d3eb" providerId="ADAL" clId="{5889227D-861F-4263-8A37-4C4C167964A6}" dt="2025-11-20T16:43:59.523" v="134" actId="2696"/>
        <pc:sldMkLst>
          <pc:docMk/>
          <pc:sldMk cId="3564799731" sldId="2146848368"/>
        </pc:sldMkLst>
      </pc:sldChg>
      <pc:sldChg chg="modSp del mod">
        <pc:chgData name="Ordaz, Irian (LARC-E403)" userId="428f6403-933b-4443-a07e-3c65c7c2d3eb" providerId="ADAL" clId="{5889227D-861F-4263-8A37-4C4C167964A6}" dt="2025-11-20T17:46:23.403" v="412" actId="2696"/>
        <pc:sldMkLst>
          <pc:docMk/>
          <pc:sldMk cId="906876291" sldId="2146848372"/>
        </pc:sldMkLst>
        <pc:spChg chg="mod">
          <ac:chgData name="Ordaz, Irian (LARC-E403)" userId="428f6403-933b-4443-a07e-3c65c7c2d3eb" providerId="ADAL" clId="{5889227D-861F-4263-8A37-4C4C167964A6}" dt="2025-11-20T17:33:41.010" v="168" actId="20577"/>
          <ac:spMkLst>
            <pc:docMk/>
            <pc:sldMk cId="906876291" sldId="2146848372"/>
            <ac:spMk id="3" creationId="{ED1CA861-8EE0-C980-5909-0F3E6CE39DD2}"/>
          </ac:spMkLst>
        </pc:spChg>
      </pc:sldChg>
      <pc:sldChg chg="modSp add mod">
        <pc:chgData name="Ordaz, Irian (LARC-E403)" userId="428f6403-933b-4443-a07e-3c65c7c2d3eb" providerId="ADAL" clId="{5889227D-861F-4263-8A37-4C4C167964A6}" dt="2025-11-21T14:51:24.669" v="608" actId="255"/>
        <pc:sldMkLst>
          <pc:docMk/>
          <pc:sldMk cId="2044067179" sldId="2146848372"/>
        </pc:sldMkLst>
        <pc:spChg chg="mod">
          <ac:chgData name="Ordaz, Irian (LARC-E403)" userId="428f6403-933b-4443-a07e-3c65c7c2d3eb" providerId="ADAL" clId="{5889227D-861F-4263-8A37-4C4C167964A6}" dt="2025-11-21T14:51:24.669" v="608" actId="255"/>
          <ac:spMkLst>
            <pc:docMk/>
            <pc:sldMk cId="2044067179" sldId="2146848372"/>
            <ac:spMk id="2" creationId="{6FA3AC1F-676D-D332-C56E-7B42C0986E2D}"/>
          </ac:spMkLst>
        </pc:spChg>
      </pc:sldChg>
      <pc:sldChg chg="addSp delSp modSp add del mod">
        <pc:chgData name="Ordaz, Irian (LARC-E403)" userId="428f6403-933b-4443-a07e-3c65c7c2d3eb" providerId="ADAL" clId="{5889227D-861F-4263-8A37-4C4C167964A6}" dt="2025-11-20T20:09:25.338" v="600" actId="2696"/>
        <pc:sldMkLst>
          <pc:docMk/>
          <pc:sldMk cId="4191330239" sldId="2146848372"/>
        </pc:sldMkLst>
        <pc:spChg chg="add del mod">
          <ac:chgData name="Ordaz, Irian (LARC-E403)" userId="428f6403-933b-4443-a07e-3c65c7c2d3eb" providerId="ADAL" clId="{5889227D-861F-4263-8A37-4C4C167964A6}" dt="2025-11-20T20:09:21.763" v="599" actId="478"/>
          <ac:spMkLst>
            <pc:docMk/>
            <pc:sldMk cId="4191330239" sldId="2146848372"/>
            <ac:spMk id="4" creationId="{A0B1E0DD-E3F2-0C9C-2A9B-0AD01254CF95}"/>
          </ac:spMkLst>
        </pc:spChg>
      </pc:sldChg>
      <pc:sldChg chg="modSp mod">
        <pc:chgData name="Ordaz, Irian (LARC-E403)" userId="428f6403-933b-4443-a07e-3c65c7c2d3eb" providerId="ADAL" clId="{5889227D-861F-4263-8A37-4C4C167964A6}" dt="2025-11-20T17:52:07.504" v="416" actId="20577"/>
        <pc:sldMkLst>
          <pc:docMk/>
          <pc:sldMk cId="550273571" sldId="2146848383"/>
        </pc:sldMkLst>
        <pc:spChg chg="mod">
          <ac:chgData name="Ordaz, Irian (LARC-E403)" userId="428f6403-933b-4443-a07e-3c65c7c2d3eb" providerId="ADAL" clId="{5889227D-861F-4263-8A37-4C4C167964A6}" dt="2025-11-20T17:52:07.504" v="416" actId="20577"/>
          <ac:spMkLst>
            <pc:docMk/>
            <pc:sldMk cId="550273571" sldId="2146848383"/>
            <ac:spMk id="19" creationId="{B7C3AD57-8CE4-FF39-8449-E2E27D751B98}"/>
          </ac:spMkLst>
        </pc:spChg>
        <pc:grpChg chg="mod">
          <ac:chgData name="Ordaz, Irian (LARC-E403)" userId="428f6403-933b-4443-a07e-3c65c7c2d3eb" providerId="ADAL" clId="{5889227D-861F-4263-8A37-4C4C167964A6}" dt="2025-11-20T15:12:59.695" v="112" actId="1076"/>
          <ac:grpSpMkLst>
            <pc:docMk/>
            <pc:sldMk cId="550273571" sldId="2146848383"/>
            <ac:grpSpMk id="13" creationId="{54975CF7-31A0-B094-F094-9AF054FF1E36}"/>
          </ac:grpSpMkLst>
        </pc:grpChg>
        <pc:graphicFrameChg chg="mod">
          <ac:chgData name="Ordaz, Irian (LARC-E403)" userId="428f6403-933b-4443-a07e-3c65c7c2d3eb" providerId="ADAL" clId="{5889227D-861F-4263-8A37-4C4C167964A6}" dt="2025-11-20T15:12:59.695" v="112" actId="1076"/>
          <ac:graphicFrameMkLst>
            <pc:docMk/>
            <pc:sldMk cId="550273571" sldId="2146848383"/>
            <ac:graphicFrameMk id="15" creationId="{ECFCA77A-FBC1-F8D5-62B9-151F62ECD936}"/>
          </ac:graphicFrameMkLst>
        </pc:graphicFrameChg>
        <pc:picChg chg="mod">
          <ac:chgData name="Ordaz, Irian (LARC-E403)" userId="428f6403-933b-4443-a07e-3c65c7c2d3eb" providerId="ADAL" clId="{5889227D-861F-4263-8A37-4C4C167964A6}" dt="2025-11-20T15:12:59.695" v="112" actId="1076"/>
          <ac:picMkLst>
            <pc:docMk/>
            <pc:sldMk cId="550273571" sldId="2146848383"/>
            <ac:picMk id="16" creationId="{C549C294-E2D4-C5B5-D990-DEFAAE2A7430}"/>
          </ac:picMkLst>
        </pc:picChg>
      </pc:sldChg>
      <pc:sldChg chg="add">
        <pc:chgData name="Ordaz, Irian (LARC-E403)" userId="428f6403-933b-4443-a07e-3c65c7c2d3eb" providerId="ADAL" clId="{5889227D-861F-4263-8A37-4C4C167964A6}" dt="2025-11-20T16:27:28.005" v="124"/>
        <pc:sldMkLst>
          <pc:docMk/>
          <pc:sldMk cId="1565561683" sldId="2146848406"/>
        </pc:sldMkLst>
      </pc:sldChg>
      <pc:sldChg chg="del ord">
        <pc:chgData name="Ordaz, Irian (LARC-E403)" userId="428f6403-933b-4443-a07e-3c65c7c2d3eb" providerId="ADAL" clId="{5889227D-861F-4263-8A37-4C4C167964A6}" dt="2025-11-20T16:27:24.142" v="123" actId="2696"/>
        <pc:sldMkLst>
          <pc:docMk/>
          <pc:sldMk cId="1880670018" sldId="2146848406"/>
        </pc:sldMkLst>
      </pc:sldChg>
      <pc:sldChg chg="addSp delSp modSp mod">
        <pc:chgData name="Ordaz, Irian (LARC-E403)" userId="428f6403-933b-4443-a07e-3c65c7c2d3eb" providerId="ADAL" clId="{5889227D-861F-4263-8A37-4C4C167964A6}" dt="2025-11-21T17:48:12.110" v="638" actId="14100"/>
        <pc:sldMkLst>
          <pc:docMk/>
          <pc:sldMk cId="1785371817" sldId="2147376833"/>
        </pc:sldMkLst>
        <pc:spChg chg="mod">
          <ac:chgData name="Ordaz, Irian (LARC-E403)" userId="428f6403-933b-4443-a07e-3c65c7c2d3eb" providerId="ADAL" clId="{5889227D-861F-4263-8A37-4C4C167964A6}" dt="2025-11-20T17:32:36.416" v="167" actId="20577"/>
          <ac:spMkLst>
            <pc:docMk/>
            <pc:sldMk cId="1785371817" sldId="2147376833"/>
            <ac:spMk id="3" creationId="{72F23912-1A23-516C-8FC3-5DAAC0F6F0DD}"/>
          </ac:spMkLst>
        </pc:spChg>
        <pc:picChg chg="add mod">
          <ac:chgData name="Ordaz, Irian (LARC-E403)" userId="428f6403-933b-4443-a07e-3c65c7c2d3eb" providerId="ADAL" clId="{5889227D-861F-4263-8A37-4C4C167964A6}" dt="2025-11-21T17:48:11.311" v="636"/>
          <ac:picMkLst>
            <pc:docMk/>
            <pc:sldMk cId="1785371817" sldId="2147376833"/>
            <ac:picMk id="2" creationId="{1F761359-837E-ADE3-AECD-A764BAA34BF4}"/>
          </ac:picMkLst>
        </pc:picChg>
        <pc:picChg chg="mod">
          <ac:chgData name="Ordaz, Irian (LARC-E403)" userId="428f6403-933b-4443-a07e-3c65c7c2d3eb" providerId="ADAL" clId="{5889227D-861F-4263-8A37-4C4C167964A6}" dt="2025-11-21T17:48:08.477" v="631" actId="1038"/>
          <ac:picMkLst>
            <pc:docMk/>
            <pc:sldMk cId="1785371817" sldId="2147376833"/>
            <ac:picMk id="74" creationId="{80C30BD2-B9F4-CD02-F10C-61F5FB5E5B0D}"/>
          </ac:picMkLst>
        </pc:picChg>
        <pc:picChg chg="mod">
          <ac:chgData name="Ordaz, Irian (LARC-E403)" userId="428f6403-933b-4443-a07e-3c65c7c2d3eb" providerId="ADAL" clId="{5889227D-861F-4263-8A37-4C4C167964A6}" dt="2025-11-21T17:48:08.477" v="631" actId="1038"/>
          <ac:picMkLst>
            <pc:docMk/>
            <pc:sldMk cId="1785371817" sldId="2147376833"/>
            <ac:picMk id="75" creationId="{D9A38B2E-B42C-7803-9E89-63D80D9C033E}"/>
          </ac:picMkLst>
        </pc:picChg>
        <pc:picChg chg="add del mod">
          <ac:chgData name="Ordaz, Irian (LARC-E403)" userId="428f6403-933b-4443-a07e-3c65c7c2d3eb" providerId="ADAL" clId="{5889227D-861F-4263-8A37-4C4C167964A6}" dt="2025-11-21T17:48:12.110" v="638" actId="14100"/>
          <ac:picMkLst>
            <pc:docMk/>
            <pc:sldMk cId="1785371817" sldId="2147376833"/>
            <ac:picMk id="76" creationId="{03731FF1-B49F-E219-E108-37B85B7A0071}"/>
          </ac:picMkLst>
        </pc:picChg>
      </pc:sldChg>
      <pc:sldChg chg="ord">
        <pc:chgData name="Ordaz, Irian (LARC-E403)" userId="428f6403-933b-4443-a07e-3c65c7c2d3eb" providerId="ADAL" clId="{5889227D-861F-4263-8A37-4C4C167964A6}" dt="2025-11-19T19:22:58.312" v="15"/>
        <pc:sldMkLst>
          <pc:docMk/>
          <pc:sldMk cId="2577807321" sldId="2147473578"/>
        </pc:sldMkLst>
      </pc:sldChg>
      <pc:sldChg chg="del">
        <pc:chgData name="Ordaz, Irian (LARC-E403)" userId="428f6403-933b-4443-a07e-3c65c7c2d3eb" providerId="ADAL" clId="{5889227D-861F-4263-8A37-4C4C167964A6}" dt="2025-11-19T19:17:06.247" v="2" actId="2696"/>
        <pc:sldMkLst>
          <pc:docMk/>
          <pc:sldMk cId="3550565174" sldId="2147473579"/>
        </pc:sldMkLst>
      </pc:sldChg>
      <pc:sldChg chg="del">
        <pc:chgData name="Ordaz, Irian (LARC-E403)" userId="428f6403-933b-4443-a07e-3c65c7c2d3eb" providerId="ADAL" clId="{5889227D-861F-4263-8A37-4C4C167964A6}" dt="2025-11-20T16:22:08.658" v="122" actId="47"/>
        <pc:sldMkLst>
          <pc:docMk/>
          <pc:sldMk cId="3152789382" sldId="2147473580"/>
        </pc:sldMkLst>
      </pc:sldChg>
      <pc:sldChg chg="del">
        <pc:chgData name="Ordaz, Irian (LARC-E403)" userId="428f6403-933b-4443-a07e-3c65c7c2d3eb" providerId="ADAL" clId="{5889227D-861F-4263-8A37-4C4C167964A6}" dt="2025-11-20T16:22:08.658" v="122" actId="47"/>
        <pc:sldMkLst>
          <pc:docMk/>
          <pc:sldMk cId="1554668358" sldId="2147473582"/>
        </pc:sldMkLst>
      </pc:sldChg>
      <pc:sldChg chg="del">
        <pc:chgData name="Ordaz, Irian (LARC-E403)" userId="428f6403-933b-4443-a07e-3c65c7c2d3eb" providerId="ADAL" clId="{5889227D-861F-4263-8A37-4C4C167964A6}" dt="2025-11-20T16:22:08.658" v="122" actId="47"/>
        <pc:sldMkLst>
          <pc:docMk/>
          <pc:sldMk cId="3161599976" sldId="2147473589"/>
        </pc:sldMkLst>
      </pc:sldChg>
      <pc:sldChg chg="del">
        <pc:chgData name="Ordaz, Irian (LARC-E403)" userId="428f6403-933b-4443-a07e-3c65c7c2d3eb" providerId="ADAL" clId="{5889227D-861F-4263-8A37-4C4C167964A6}" dt="2025-11-20T16:22:08.658" v="122" actId="47"/>
        <pc:sldMkLst>
          <pc:docMk/>
          <pc:sldMk cId="1604824034" sldId="2147473591"/>
        </pc:sldMkLst>
      </pc:sldChg>
      <pc:sldChg chg="del">
        <pc:chgData name="Ordaz, Irian (LARC-E403)" userId="428f6403-933b-4443-a07e-3c65c7c2d3eb" providerId="ADAL" clId="{5889227D-861F-4263-8A37-4C4C167964A6}" dt="2025-11-20T16:22:08.658" v="122" actId="47"/>
        <pc:sldMkLst>
          <pc:docMk/>
          <pc:sldMk cId="339605744" sldId="2147473593"/>
        </pc:sldMkLst>
      </pc:sldChg>
      <pc:sldChg chg="del">
        <pc:chgData name="Ordaz, Irian (LARC-E403)" userId="428f6403-933b-4443-a07e-3c65c7c2d3eb" providerId="ADAL" clId="{5889227D-861F-4263-8A37-4C4C167964A6}" dt="2025-11-20T16:22:08.658" v="122" actId="47"/>
        <pc:sldMkLst>
          <pc:docMk/>
          <pc:sldMk cId="1257493011" sldId="2147473594"/>
        </pc:sldMkLst>
      </pc:sldChg>
      <pc:sldChg chg="del ord">
        <pc:chgData name="Ordaz, Irian (LARC-E403)" userId="428f6403-933b-4443-a07e-3c65c7c2d3eb" providerId="ADAL" clId="{5889227D-861F-4263-8A37-4C4C167964A6}" dt="2025-11-20T14:57:09.703" v="21" actId="2696"/>
        <pc:sldMkLst>
          <pc:docMk/>
          <pc:sldMk cId="2129564606" sldId="2147473603"/>
        </pc:sldMkLst>
      </pc:sldChg>
      <pc:sldChg chg="add">
        <pc:chgData name="Ordaz, Irian (LARC-E403)" userId="428f6403-933b-4443-a07e-3c65c7c2d3eb" providerId="ADAL" clId="{5889227D-861F-4263-8A37-4C4C167964A6}" dt="2025-11-20T14:57:16.851" v="22"/>
        <pc:sldMkLst>
          <pc:docMk/>
          <pc:sldMk cId="2891630328" sldId="2147473603"/>
        </pc:sldMkLst>
      </pc:sldChg>
      <pc:sldChg chg="modSp del mod">
        <pc:chgData name="Ordaz, Irian (LARC-E403)" userId="428f6403-933b-4443-a07e-3c65c7c2d3eb" providerId="ADAL" clId="{5889227D-861F-4263-8A37-4C4C167964A6}" dt="2025-11-20T16:43:28.345" v="132" actId="2696"/>
        <pc:sldMkLst>
          <pc:docMk/>
          <pc:sldMk cId="3113095129" sldId="2147473606"/>
        </pc:sldMkLst>
        <pc:spChg chg="mod">
          <ac:chgData name="Ordaz, Irian (LARC-E403)" userId="428f6403-933b-4443-a07e-3c65c7c2d3eb" providerId="ADAL" clId="{5889227D-861F-4263-8A37-4C4C167964A6}" dt="2025-11-20T15:10:37.051" v="81" actId="14100"/>
          <ac:spMkLst>
            <pc:docMk/>
            <pc:sldMk cId="3113095129" sldId="2147473606"/>
            <ac:spMk id="4" creationId="{EB8DE45D-3AF9-0ABF-7C2D-CE1B2A423305}"/>
          </ac:spMkLst>
        </pc:spChg>
        <pc:spChg chg="mod">
          <ac:chgData name="Ordaz, Irian (LARC-E403)" userId="428f6403-933b-4443-a07e-3c65c7c2d3eb" providerId="ADAL" clId="{5889227D-861F-4263-8A37-4C4C167964A6}" dt="2025-11-20T15:10:52.167" v="86" actId="1038"/>
          <ac:spMkLst>
            <pc:docMk/>
            <pc:sldMk cId="3113095129" sldId="2147473606"/>
            <ac:spMk id="58" creationId="{662EA779-286B-3E7B-B8C9-82C7A8CE0823}"/>
          </ac:spMkLst>
        </pc:spChg>
        <pc:spChg chg="mod">
          <ac:chgData name="Ordaz, Irian (LARC-E403)" userId="428f6403-933b-4443-a07e-3c65c7c2d3eb" providerId="ADAL" clId="{5889227D-861F-4263-8A37-4C4C167964A6}" dt="2025-11-20T15:10:52.167" v="86" actId="1038"/>
          <ac:spMkLst>
            <pc:docMk/>
            <pc:sldMk cId="3113095129" sldId="2147473606"/>
            <ac:spMk id="59" creationId="{AEDEBF59-86A4-4247-A400-C0A9B0D176A9}"/>
          </ac:spMkLst>
        </pc:spChg>
        <pc:grpChg chg="mod">
          <ac:chgData name="Ordaz, Irian (LARC-E403)" userId="428f6403-933b-4443-a07e-3c65c7c2d3eb" providerId="ADAL" clId="{5889227D-861F-4263-8A37-4C4C167964A6}" dt="2025-11-20T15:08:20.334" v="49" actId="1076"/>
          <ac:grpSpMkLst>
            <pc:docMk/>
            <pc:sldMk cId="3113095129" sldId="2147473606"/>
            <ac:grpSpMk id="32" creationId="{1BBAE5D8-830B-575D-8C3D-89086BC0158D}"/>
          </ac:grpSpMkLst>
        </pc:grpChg>
        <pc:grpChg chg="mod">
          <ac:chgData name="Ordaz, Irian (LARC-E403)" userId="428f6403-933b-4443-a07e-3c65c7c2d3eb" providerId="ADAL" clId="{5889227D-861F-4263-8A37-4C4C167964A6}" dt="2025-11-20T15:10:52.167" v="86" actId="1038"/>
          <ac:grpSpMkLst>
            <pc:docMk/>
            <pc:sldMk cId="3113095129" sldId="2147473606"/>
            <ac:grpSpMk id="60" creationId="{5A087138-BCDE-B275-D4B3-7CE8706A6AE3}"/>
          </ac:grpSpMkLst>
        </pc:grpChg>
        <pc:picChg chg="mod">
          <ac:chgData name="Ordaz, Irian (LARC-E403)" userId="428f6403-933b-4443-a07e-3c65c7c2d3eb" providerId="ADAL" clId="{5889227D-861F-4263-8A37-4C4C167964A6}" dt="2025-11-20T15:10:52.167" v="86" actId="1038"/>
          <ac:picMkLst>
            <pc:docMk/>
            <pc:sldMk cId="3113095129" sldId="2147473606"/>
            <ac:picMk id="57" creationId="{5CA7684F-F950-C28A-9BE9-AE88FFA68F36}"/>
          </ac:picMkLst>
        </pc:picChg>
      </pc:sldChg>
      <pc:sldChg chg="add">
        <pc:chgData name="Ordaz, Irian (LARC-E403)" userId="428f6403-933b-4443-a07e-3c65c7c2d3eb" providerId="ADAL" clId="{5889227D-861F-4263-8A37-4C4C167964A6}" dt="2025-11-20T16:43:44.382" v="133"/>
        <pc:sldMkLst>
          <pc:docMk/>
          <pc:sldMk cId="4219069797" sldId="2147473606"/>
        </pc:sldMkLst>
      </pc:sldChg>
      <pc:sldChg chg="add">
        <pc:chgData name="Ordaz, Irian (LARC-E403)" userId="428f6403-933b-4443-a07e-3c65c7c2d3eb" providerId="ADAL" clId="{5889227D-861F-4263-8A37-4C4C167964A6}" dt="2025-11-20T14:57:16.851" v="22"/>
        <pc:sldMkLst>
          <pc:docMk/>
          <pc:sldMk cId="1625390152" sldId="2147473612"/>
        </pc:sldMkLst>
      </pc:sldChg>
      <pc:sldChg chg="del ord">
        <pc:chgData name="Ordaz, Irian (LARC-E403)" userId="428f6403-933b-4443-a07e-3c65c7c2d3eb" providerId="ADAL" clId="{5889227D-861F-4263-8A37-4C4C167964A6}" dt="2025-11-20T14:57:09.703" v="21" actId="2696"/>
        <pc:sldMkLst>
          <pc:docMk/>
          <pc:sldMk cId="3833642659" sldId="2147473612"/>
        </pc:sldMkLst>
      </pc:sldChg>
      <pc:sldChg chg="del">
        <pc:chgData name="Ordaz, Irian (LARC-E403)" userId="428f6403-933b-4443-a07e-3c65c7c2d3eb" providerId="ADAL" clId="{5889227D-861F-4263-8A37-4C4C167964A6}" dt="2025-11-20T16:22:08.658" v="122" actId="47"/>
        <pc:sldMkLst>
          <pc:docMk/>
          <pc:sldMk cId="3306753931" sldId="2147473613"/>
        </pc:sldMkLst>
      </pc:sldChg>
      <pc:sldChg chg="del">
        <pc:chgData name="Ordaz, Irian (LARC-E403)" userId="428f6403-933b-4443-a07e-3c65c7c2d3eb" providerId="ADAL" clId="{5889227D-861F-4263-8A37-4C4C167964A6}" dt="2025-11-20T17:44:10.953" v="380" actId="2696"/>
        <pc:sldMkLst>
          <pc:docMk/>
          <pc:sldMk cId="1132438600" sldId="2147473616"/>
        </pc:sldMkLst>
      </pc:sldChg>
      <pc:sldChg chg="add">
        <pc:chgData name="Ordaz, Irian (LARC-E403)" userId="428f6403-933b-4443-a07e-3c65c7c2d3eb" providerId="ADAL" clId="{5889227D-861F-4263-8A37-4C4C167964A6}" dt="2025-11-20T17:44:16.783" v="381"/>
        <pc:sldMkLst>
          <pc:docMk/>
          <pc:sldMk cId="1769232647" sldId="2147473616"/>
        </pc:sldMkLst>
      </pc:sldChg>
      <pc:sldChg chg="ord">
        <pc:chgData name="Ordaz, Irian (LARC-E403)" userId="428f6403-933b-4443-a07e-3c65c7c2d3eb" providerId="ADAL" clId="{5889227D-861F-4263-8A37-4C4C167964A6}" dt="2025-11-19T19:24:26.281" v="17"/>
        <pc:sldMkLst>
          <pc:docMk/>
          <pc:sldMk cId="2756326948" sldId="2147473617"/>
        </pc:sldMkLst>
      </pc:sldChg>
      <pc:sldChg chg="ord">
        <pc:chgData name="Ordaz, Irian (LARC-E403)" userId="428f6403-933b-4443-a07e-3c65c7c2d3eb" providerId="ADAL" clId="{5889227D-861F-4263-8A37-4C4C167964A6}" dt="2025-11-19T19:22:58.312" v="15"/>
        <pc:sldMkLst>
          <pc:docMk/>
          <pc:sldMk cId="1763299769" sldId="2147473618"/>
        </pc:sldMkLst>
      </pc:sldChg>
      <pc:sldChg chg="del">
        <pc:chgData name="Ordaz, Irian (LARC-E403)" userId="428f6403-933b-4443-a07e-3c65c7c2d3eb" providerId="ADAL" clId="{5889227D-861F-4263-8A37-4C4C167964A6}" dt="2025-11-20T16:22:08.658" v="122" actId="47"/>
        <pc:sldMkLst>
          <pc:docMk/>
          <pc:sldMk cId="1894951094" sldId="2147473620"/>
        </pc:sldMkLst>
      </pc:sldChg>
      <pc:sldChg chg="del">
        <pc:chgData name="Ordaz, Irian (LARC-E403)" userId="428f6403-933b-4443-a07e-3c65c7c2d3eb" providerId="ADAL" clId="{5889227D-861F-4263-8A37-4C4C167964A6}" dt="2025-11-20T16:22:08.658" v="122" actId="47"/>
        <pc:sldMkLst>
          <pc:docMk/>
          <pc:sldMk cId="2861879934" sldId="2147473621"/>
        </pc:sldMkLst>
      </pc:sldChg>
      <pc:sldChg chg="del">
        <pc:chgData name="Ordaz, Irian (LARC-E403)" userId="428f6403-933b-4443-a07e-3c65c7c2d3eb" providerId="ADAL" clId="{5889227D-861F-4263-8A37-4C4C167964A6}" dt="2025-11-20T16:22:08.658" v="122" actId="47"/>
        <pc:sldMkLst>
          <pc:docMk/>
          <pc:sldMk cId="916012555" sldId="2147473623"/>
        </pc:sldMkLst>
      </pc:sldChg>
      <pc:sldChg chg="del">
        <pc:chgData name="Ordaz, Irian (LARC-E403)" userId="428f6403-933b-4443-a07e-3c65c7c2d3eb" providerId="ADAL" clId="{5889227D-861F-4263-8A37-4C4C167964A6}" dt="2025-11-20T16:22:08.658" v="122" actId="47"/>
        <pc:sldMkLst>
          <pc:docMk/>
          <pc:sldMk cId="229368728" sldId="2147473624"/>
        </pc:sldMkLst>
      </pc:sldChg>
      <pc:sldChg chg="del">
        <pc:chgData name="Ordaz, Irian (LARC-E403)" userId="428f6403-933b-4443-a07e-3c65c7c2d3eb" providerId="ADAL" clId="{5889227D-861F-4263-8A37-4C4C167964A6}" dt="2025-11-20T16:22:08.658" v="122" actId="47"/>
        <pc:sldMkLst>
          <pc:docMk/>
          <pc:sldMk cId="3006500069" sldId="2147473625"/>
        </pc:sldMkLst>
      </pc:sldChg>
      <pc:sldChg chg="delSp modSp del mod">
        <pc:chgData name="Ordaz, Irian (LARC-E403)" userId="428f6403-933b-4443-a07e-3c65c7c2d3eb" providerId="ADAL" clId="{5889227D-861F-4263-8A37-4C4C167964A6}" dt="2025-11-20T16:21:04.685" v="119" actId="2696"/>
        <pc:sldMkLst>
          <pc:docMk/>
          <pc:sldMk cId="1211679334" sldId="2147473627"/>
        </pc:sldMkLst>
        <pc:spChg chg="mod">
          <ac:chgData name="Ordaz, Irian (LARC-E403)" userId="428f6403-933b-4443-a07e-3c65c7c2d3eb" providerId="ADAL" clId="{5889227D-861F-4263-8A37-4C4C167964A6}" dt="2025-11-20T15:04:24.240" v="33" actId="14100"/>
          <ac:spMkLst>
            <pc:docMk/>
            <pc:sldMk cId="1211679334" sldId="2147473627"/>
            <ac:spMk id="2" creationId="{F319D4B8-F3ED-FCD7-7521-A481F5F66C0B}"/>
          </ac:spMkLst>
        </pc:spChg>
        <pc:spChg chg="mod">
          <ac:chgData name="Ordaz, Irian (LARC-E403)" userId="428f6403-933b-4443-a07e-3c65c7c2d3eb" providerId="ADAL" clId="{5889227D-861F-4263-8A37-4C4C167964A6}" dt="2025-11-20T15:03:51.741" v="27" actId="20577"/>
          <ac:spMkLst>
            <pc:docMk/>
            <pc:sldMk cId="1211679334" sldId="2147473627"/>
            <ac:spMk id="3" creationId="{A0F0AD0D-856C-4076-B81D-FEDCA8ACFFE7}"/>
          </ac:spMkLst>
        </pc:spChg>
        <pc:spChg chg="del">
          <ac:chgData name="Ordaz, Irian (LARC-E403)" userId="428f6403-933b-4443-a07e-3c65c7c2d3eb" providerId="ADAL" clId="{5889227D-861F-4263-8A37-4C4C167964A6}" dt="2025-11-20T15:04:07.169" v="29" actId="478"/>
          <ac:spMkLst>
            <pc:docMk/>
            <pc:sldMk cId="1211679334" sldId="2147473627"/>
            <ac:spMk id="26" creationId="{5D3A3A9C-5448-E322-BE77-AC9CE2288457}"/>
          </ac:spMkLst>
        </pc:spChg>
        <pc:spChg chg="del">
          <ac:chgData name="Ordaz, Irian (LARC-E403)" userId="428f6403-933b-4443-a07e-3c65c7c2d3eb" providerId="ADAL" clId="{5889227D-861F-4263-8A37-4C4C167964A6}" dt="2025-11-20T15:04:07.169" v="29" actId="478"/>
          <ac:spMkLst>
            <pc:docMk/>
            <pc:sldMk cId="1211679334" sldId="2147473627"/>
            <ac:spMk id="27" creationId="{02B4C474-D290-8755-418E-70694A385E1D}"/>
          </ac:spMkLst>
        </pc:spChg>
        <pc:spChg chg="del">
          <ac:chgData name="Ordaz, Irian (LARC-E403)" userId="428f6403-933b-4443-a07e-3c65c7c2d3eb" providerId="ADAL" clId="{5889227D-861F-4263-8A37-4C4C167964A6}" dt="2025-11-20T15:04:07.169" v="29" actId="478"/>
          <ac:spMkLst>
            <pc:docMk/>
            <pc:sldMk cId="1211679334" sldId="2147473627"/>
            <ac:spMk id="28" creationId="{F53E6214-0FE5-A03A-5D6D-EEF6BF0E9E1C}"/>
          </ac:spMkLst>
        </pc:spChg>
        <pc:spChg chg="del">
          <ac:chgData name="Ordaz, Irian (LARC-E403)" userId="428f6403-933b-4443-a07e-3c65c7c2d3eb" providerId="ADAL" clId="{5889227D-861F-4263-8A37-4C4C167964A6}" dt="2025-11-20T15:04:07.169" v="29" actId="478"/>
          <ac:spMkLst>
            <pc:docMk/>
            <pc:sldMk cId="1211679334" sldId="2147473627"/>
            <ac:spMk id="29" creationId="{3A5C4249-5D23-937E-E96E-8599FF49552B}"/>
          </ac:spMkLst>
        </pc:spChg>
        <pc:spChg chg="del">
          <ac:chgData name="Ordaz, Irian (LARC-E403)" userId="428f6403-933b-4443-a07e-3c65c7c2d3eb" providerId="ADAL" clId="{5889227D-861F-4263-8A37-4C4C167964A6}" dt="2025-11-20T15:04:07.169" v="29" actId="478"/>
          <ac:spMkLst>
            <pc:docMk/>
            <pc:sldMk cId="1211679334" sldId="2147473627"/>
            <ac:spMk id="30" creationId="{A9C96DC8-C61C-986C-6276-CDAA9A30DF2F}"/>
          </ac:spMkLst>
        </pc:spChg>
        <pc:grpChg chg="del">
          <ac:chgData name="Ordaz, Irian (LARC-E403)" userId="428f6403-933b-4443-a07e-3c65c7c2d3eb" providerId="ADAL" clId="{5889227D-861F-4263-8A37-4C4C167964A6}" dt="2025-11-20T15:04:02.414" v="28" actId="478"/>
          <ac:grpSpMkLst>
            <pc:docMk/>
            <pc:sldMk cId="1211679334" sldId="2147473627"/>
            <ac:grpSpMk id="25" creationId="{530111A6-0DFB-E106-2E3B-1A52A020D585}"/>
          </ac:grpSpMkLst>
        </pc:grpChg>
      </pc:sldChg>
      <pc:sldChg chg="add">
        <pc:chgData name="Ordaz, Irian (LARC-E403)" userId="428f6403-933b-4443-a07e-3c65c7c2d3eb" providerId="ADAL" clId="{5889227D-861F-4263-8A37-4C4C167964A6}" dt="2025-11-20T16:21:10.760" v="120"/>
        <pc:sldMkLst>
          <pc:docMk/>
          <pc:sldMk cId="2472494421" sldId="2147473627"/>
        </pc:sldMkLst>
      </pc:sldChg>
      <pc:sldChg chg="del">
        <pc:chgData name="Ordaz, Irian (LARC-E403)" userId="428f6403-933b-4443-a07e-3c65c7c2d3eb" providerId="ADAL" clId="{5889227D-861F-4263-8A37-4C4C167964A6}" dt="2025-11-19T19:16:24.364" v="1" actId="2696"/>
        <pc:sldMkLst>
          <pc:docMk/>
          <pc:sldMk cId="3390432635" sldId="2147473628"/>
        </pc:sldMkLst>
      </pc:sldChg>
      <pc:sldChg chg="modSp del mod">
        <pc:chgData name="Ordaz, Irian (LARC-E403)" userId="428f6403-933b-4443-a07e-3c65c7c2d3eb" providerId="ADAL" clId="{5889227D-861F-4263-8A37-4C4C167964A6}" dt="2025-11-20T15:30:41.706" v="113" actId="2696"/>
        <pc:sldMkLst>
          <pc:docMk/>
          <pc:sldMk cId="1336617322" sldId="2147473629"/>
        </pc:sldMkLst>
        <pc:spChg chg="mod">
          <ac:chgData name="Ordaz, Irian (LARC-E403)" userId="428f6403-933b-4443-a07e-3c65c7c2d3eb" providerId="ADAL" clId="{5889227D-861F-4263-8A37-4C4C167964A6}" dt="2025-11-20T15:12:35.313" v="106" actId="403"/>
          <ac:spMkLst>
            <pc:docMk/>
            <pc:sldMk cId="1336617322" sldId="2147473629"/>
            <ac:spMk id="10" creationId="{7F1EBF9D-EABF-08A3-3ECF-673FFED68E1C}"/>
          </ac:spMkLst>
        </pc:spChg>
        <pc:spChg chg="mod">
          <ac:chgData name="Ordaz, Irian (LARC-E403)" userId="428f6403-933b-4443-a07e-3c65c7c2d3eb" providerId="ADAL" clId="{5889227D-861F-4263-8A37-4C4C167964A6}" dt="2025-11-20T15:12:35.313" v="106" actId="403"/>
          <ac:spMkLst>
            <pc:docMk/>
            <pc:sldMk cId="1336617322" sldId="2147473629"/>
            <ac:spMk id="41" creationId="{109CB932-D804-38FA-AA65-C9583E5ED465}"/>
          </ac:spMkLst>
        </pc:spChg>
        <pc:spChg chg="mod">
          <ac:chgData name="Ordaz, Irian (LARC-E403)" userId="428f6403-933b-4443-a07e-3c65c7c2d3eb" providerId="ADAL" clId="{5889227D-861F-4263-8A37-4C4C167964A6}" dt="2025-11-20T15:12:35.313" v="106" actId="403"/>
          <ac:spMkLst>
            <pc:docMk/>
            <pc:sldMk cId="1336617322" sldId="2147473629"/>
            <ac:spMk id="47" creationId="{FEF0DE93-C735-1B58-75D5-9C7DE73D4B1B}"/>
          </ac:spMkLst>
        </pc:spChg>
        <pc:spChg chg="mod">
          <ac:chgData name="Ordaz, Irian (LARC-E403)" userId="428f6403-933b-4443-a07e-3c65c7c2d3eb" providerId="ADAL" clId="{5889227D-861F-4263-8A37-4C4C167964A6}" dt="2025-11-20T15:12:35.313" v="106" actId="403"/>
          <ac:spMkLst>
            <pc:docMk/>
            <pc:sldMk cId="1336617322" sldId="2147473629"/>
            <ac:spMk id="59" creationId="{13398A07-7FC4-5DBC-CEE9-DA2E6F2B6D74}"/>
          </ac:spMkLst>
        </pc:spChg>
        <pc:graphicFrameChg chg="mod modGraphic">
          <ac:chgData name="Ordaz, Irian (LARC-E403)" userId="428f6403-933b-4443-a07e-3c65c7c2d3eb" providerId="ADAL" clId="{5889227D-861F-4263-8A37-4C4C167964A6}" dt="2025-11-20T15:12:52.631" v="110" actId="14100"/>
          <ac:graphicFrameMkLst>
            <pc:docMk/>
            <pc:sldMk cId="1336617322" sldId="2147473629"/>
            <ac:graphicFrameMk id="40" creationId="{DAC09040-3A88-7FB4-02E1-7842B87C26ED}"/>
          </ac:graphicFrameMkLst>
        </pc:graphicFrameChg>
      </pc:sldChg>
      <pc:sldChg chg="add">
        <pc:chgData name="Ordaz, Irian (LARC-E403)" userId="428f6403-933b-4443-a07e-3c65c7c2d3eb" providerId="ADAL" clId="{5889227D-861F-4263-8A37-4C4C167964A6}" dt="2025-11-20T16:21:10.760" v="120"/>
        <pc:sldMkLst>
          <pc:docMk/>
          <pc:sldMk cId="971578701" sldId="2147473631"/>
        </pc:sldMkLst>
      </pc:sldChg>
      <pc:sldChg chg="addSp delSp modSp add del mod">
        <pc:chgData name="Ordaz, Irian (LARC-E403)" userId="428f6403-933b-4443-a07e-3c65c7c2d3eb" providerId="ADAL" clId="{5889227D-861F-4263-8A37-4C4C167964A6}" dt="2025-11-20T16:21:04.685" v="119" actId="2696"/>
        <pc:sldMkLst>
          <pc:docMk/>
          <pc:sldMk cId="2583147242" sldId="2147473631"/>
        </pc:sldMkLst>
        <pc:spChg chg="del">
          <ac:chgData name="Ordaz, Irian (LARC-E403)" userId="428f6403-933b-4443-a07e-3c65c7c2d3eb" providerId="ADAL" clId="{5889227D-861F-4263-8A37-4C4C167964A6}" dt="2025-11-20T15:04:38.653" v="34" actId="478"/>
          <ac:spMkLst>
            <pc:docMk/>
            <pc:sldMk cId="2583147242" sldId="2147473631"/>
            <ac:spMk id="2" creationId="{F319D4B8-F3ED-FCD7-7521-A481F5F66C0B}"/>
          </ac:spMkLst>
        </pc:spChg>
        <pc:spChg chg="mod">
          <ac:chgData name="Ordaz, Irian (LARC-E403)" userId="428f6403-933b-4443-a07e-3c65c7c2d3eb" providerId="ADAL" clId="{5889227D-861F-4263-8A37-4C4C167964A6}" dt="2025-11-20T15:03:41.837" v="26" actId="20577"/>
          <ac:spMkLst>
            <pc:docMk/>
            <pc:sldMk cId="2583147242" sldId="2147473631"/>
            <ac:spMk id="3" creationId="{A0F0AD0D-856C-4076-B81D-FEDCA8ACFFE7}"/>
          </ac:spMkLst>
        </pc:spChg>
        <pc:spChg chg="del mod">
          <ac:chgData name="Ordaz, Irian (LARC-E403)" userId="428f6403-933b-4443-a07e-3c65c7c2d3eb" providerId="ADAL" clId="{5889227D-861F-4263-8A37-4C4C167964A6}" dt="2025-11-20T15:06:34.570" v="43" actId="478"/>
          <ac:spMkLst>
            <pc:docMk/>
            <pc:sldMk cId="2583147242" sldId="2147473631"/>
            <ac:spMk id="26" creationId="{5D3A3A9C-5448-E322-BE77-AC9CE2288457}"/>
          </ac:spMkLst>
        </pc:spChg>
        <pc:spChg chg="del mod">
          <ac:chgData name="Ordaz, Irian (LARC-E403)" userId="428f6403-933b-4443-a07e-3c65c7c2d3eb" providerId="ADAL" clId="{5889227D-861F-4263-8A37-4C4C167964A6}" dt="2025-11-20T15:06:34.570" v="43" actId="478"/>
          <ac:spMkLst>
            <pc:docMk/>
            <pc:sldMk cId="2583147242" sldId="2147473631"/>
            <ac:spMk id="27" creationId="{02B4C474-D290-8755-418E-70694A385E1D}"/>
          </ac:spMkLst>
        </pc:spChg>
        <pc:spChg chg="del mod">
          <ac:chgData name="Ordaz, Irian (LARC-E403)" userId="428f6403-933b-4443-a07e-3c65c7c2d3eb" providerId="ADAL" clId="{5889227D-861F-4263-8A37-4C4C167964A6}" dt="2025-11-20T15:06:34.570" v="43" actId="478"/>
          <ac:spMkLst>
            <pc:docMk/>
            <pc:sldMk cId="2583147242" sldId="2147473631"/>
            <ac:spMk id="28" creationId="{F53E6214-0FE5-A03A-5D6D-EEF6BF0E9E1C}"/>
          </ac:spMkLst>
        </pc:spChg>
        <pc:spChg chg="del mod">
          <ac:chgData name="Ordaz, Irian (LARC-E403)" userId="428f6403-933b-4443-a07e-3c65c7c2d3eb" providerId="ADAL" clId="{5889227D-861F-4263-8A37-4C4C167964A6}" dt="2025-11-20T15:06:34.570" v="43" actId="478"/>
          <ac:spMkLst>
            <pc:docMk/>
            <pc:sldMk cId="2583147242" sldId="2147473631"/>
            <ac:spMk id="29" creationId="{3A5C4249-5D23-937E-E96E-8599FF49552B}"/>
          </ac:spMkLst>
        </pc:spChg>
        <pc:spChg chg="del mod">
          <ac:chgData name="Ordaz, Irian (LARC-E403)" userId="428f6403-933b-4443-a07e-3c65c7c2d3eb" providerId="ADAL" clId="{5889227D-861F-4263-8A37-4C4C167964A6}" dt="2025-11-20T15:06:34.570" v="43" actId="478"/>
          <ac:spMkLst>
            <pc:docMk/>
            <pc:sldMk cId="2583147242" sldId="2147473631"/>
            <ac:spMk id="30" creationId="{A9C96DC8-C61C-986C-6276-CDAA9A30DF2F}"/>
          </ac:spMkLst>
        </pc:spChg>
        <pc:grpChg chg="del mod">
          <ac:chgData name="Ordaz, Irian (LARC-E403)" userId="428f6403-933b-4443-a07e-3c65c7c2d3eb" providerId="ADAL" clId="{5889227D-861F-4263-8A37-4C4C167964A6}" dt="2025-11-20T15:06:34.570" v="43" actId="478"/>
          <ac:grpSpMkLst>
            <pc:docMk/>
            <pc:sldMk cId="2583147242" sldId="2147473631"/>
            <ac:grpSpMk id="25" creationId="{530111A6-0DFB-E106-2E3B-1A52A020D585}"/>
          </ac:grpSpMkLst>
        </pc:grpChg>
        <pc:picChg chg="add mod">
          <ac:chgData name="Ordaz, Irian (LARC-E403)" userId="428f6403-933b-4443-a07e-3c65c7c2d3eb" providerId="ADAL" clId="{5889227D-861F-4263-8A37-4C4C167964A6}" dt="2025-11-20T15:06:47.146" v="45" actId="1076"/>
          <ac:picMkLst>
            <pc:docMk/>
            <pc:sldMk cId="2583147242" sldId="2147473631"/>
            <ac:picMk id="13" creationId="{552D4F41-D467-B98C-0210-16BDB59344FE}"/>
          </ac:picMkLst>
        </pc:picChg>
      </pc:sldChg>
      <pc:sldChg chg="add">
        <pc:chgData name="Ordaz, Irian (LARC-E403)" userId="428f6403-933b-4443-a07e-3c65c7c2d3eb" providerId="ADAL" clId="{5889227D-861F-4263-8A37-4C4C167964A6}" dt="2025-11-20T15:06:18.628" v="42"/>
        <pc:sldMkLst>
          <pc:docMk/>
          <pc:sldMk cId="1166354460" sldId="2147473632"/>
        </pc:sldMkLst>
      </pc:sldChg>
      <pc:sldChg chg="add del">
        <pc:chgData name="Ordaz, Irian (LARC-E403)" userId="428f6403-933b-4443-a07e-3c65c7c2d3eb" providerId="ADAL" clId="{5889227D-861F-4263-8A37-4C4C167964A6}" dt="2025-11-20T15:06:11.920" v="41" actId="2696"/>
        <pc:sldMkLst>
          <pc:docMk/>
          <pc:sldMk cId="2244289506" sldId="2147473632"/>
        </pc:sldMkLst>
      </pc:sldChg>
      <pc:sldChg chg="add">
        <pc:chgData name="Ordaz, Irian (LARC-E403)" userId="428f6403-933b-4443-a07e-3c65c7c2d3eb" providerId="ADAL" clId="{5889227D-861F-4263-8A37-4C4C167964A6}" dt="2025-11-20T19:48:15.473" v="595"/>
        <pc:sldMkLst>
          <pc:docMk/>
          <pc:sldMk cId="2517057552" sldId="2147473633"/>
        </pc:sldMkLst>
      </pc:sldChg>
      <pc:sldChg chg="modSp del mod">
        <pc:chgData name="Ordaz, Irian (LARC-E403)" userId="428f6403-933b-4443-a07e-3c65c7c2d3eb" providerId="ADAL" clId="{5889227D-861F-4263-8A37-4C4C167964A6}" dt="2025-11-20T19:48:02.079" v="594" actId="2696"/>
        <pc:sldMkLst>
          <pc:docMk/>
          <pc:sldMk cId="3396031479" sldId="2147473633"/>
        </pc:sldMkLst>
        <pc:graphicFrameChg chg="mod modGraphic">
          <ac:chgData name="Ordaz, Irian (LARC-E403)" userId="428f6403-933b-4443-a07e-3c65c7c2d3eb" providerId="ADAL" clId="{5889227D-861F-4263-8A37-4C4C167964A6}" dt="2025-11-20T15:48:38.944" v="117" actId="207"/>
          <ac:graphicFrameMkLst>
            <pc:docMk/>
            <pc:sldMk cId="3396031479" sldId="2147473633"/>
            <ac:graphicFrameMk id="40" creationId="{DAC09040-3A88-7FB4-02E1-7842B87C26ED}"/>
          </ac:graphicFrameMkLst>
        </pc:graphicFrameChg>
      </pc:sldChg>
      <pc:sldChg chg="modSp add mod">
        <pc:chgData name="Ordaz, Irian (LARC-E403)" userId="428f6403-933b-4443-a07e-3c65c7c2d3eb" providerId="ADAL" clId="{5889227D-861F-4263-8A37-4C4C167964A6}" dt="2025-11-20T20:06:22.257" v="596" actId="20577"/>
        <pc:sldMkLst>
          <pc:docMk/>
          <pc:sldMk cId="747885295" sldId="2147473634"/>
        </pc:sldMkLst>
        <pc:spChg chg="mod">
          <ac:chgData name="Ordaz, Irian (LARC-E403)" userId="428f6403-933b-4443-a07e-3c65c7c2d3eb" providerId="ADAL" clId="{5889227D-861F-4263-8A37-4C4C167964A6}" dt="2025-11-20T18:04:40.856" v="459" actId="14100"/>
          <ac:spMkLst>
            <pc:docMk/>
            <pc:sldMk cId="747885295" sldId="2147473634"/>
            <ac:spMk id="2" creationId="{F319D4B8-F3ED-FCD7-7521-A481F5F66C0B}"/>
          </ac:spMkLst>
        </pc:spChg>
        <pc:spChg chg="mod">
          <ac:chgData name="Ordaz, Irian (LARC-E403)" userId="428f6403-933b-4443-a07e-3c65c7c2d3eb" providerId="ADAL" clId="{5889227D-861F-4263-8A37-4C4C167964A6}" dt="2025-11-20T20:06:22.257" v="596" actId="20577"/>
          <ac:spMkLst>
            <pc:docMk/>
            <pc:sldMk cId="747885295" sldId="2147473634"/>
            <ac:spMk id="3" creationId="{A0F0AD0D-856C-4076-B81D-FEDCA8ACFFE7}"/>
          </ac:spMkLst>
        </pc:spChg>
      </pc:sldChg>
      <pc:sldChg chg="addSp modSp add del mod">
        <pc:chgData name="Ordaz, Irian (LARC-E403)" userId="428f6403-933b-4443-a07e-3c65c7c2d3eb" providerId="ADAL" clId="{5889227D-861F-4263-8A37-4C4C167964A6}" dt="2025-11-21T19:57:46.909" v="678" actId="2696"/>
        <pc:sldMkLst>
          <pc:docMk/>
          <pc:sldMk cId="116482285" sldId="2147473635"/>
        </pc:sldMkLst>
        <pc:spChg chg="mod">
          <ac:chgData name="Ordaz, Irian (LARC-E403)" userId="428f6403-933b-4443-a07e-3c65c7c2d3eb" providerId="ADAL" clId="{5889227D-861F-4263-8A37-4C4C167964A6}" dt="2025-11-20T17:43:47.379" v="379" actId="20577"/>
          <ac:spMkLst>
            <pc:docMk/>
            <pc:sldMk cId="116482285" sldId="2147473635"/>
            <ac:spMk id="2" creationId="{6FA3AC1F-676D-D332-C56E-7B42C0986E2D}"/>
          </ac:spMkLst>
        </pc:spChg>
        <pc:spChg chg="mod">
          <ac:chgData name="Ordaz, Irian (LARC-E403)" userId="428f6403-933b-4443-a07e-3c65c7c2d3eb" providerId="ADAL" clId="{5889227D-861F-4263-8A37-4C4C167964A6}" dt="2025-11-20T17:34:12.650" v="193" actId="20577"/>
          <ac:spMkLst>
            <pc:docMk/>
            <pc:sldMk cId="116482285" sldId="2147473635"/>
            <ac:spMk id="3" creationId="{ED1CA861-8EE0-C980-5909-0F3E6CE39DD2}"/>
          </ac:spMkLst>
        </pc:spChg>
        <pc:spChg chg="add mod">
          <ac:chgData name="Ordaz, Irian (LARC-E403)" userId="428f6403-933b-4443-a07e-3c65c7c2d3eb" providerId="ADAL" clId="{5889227D-861F-4263-8A37-4C4C167964A6}" dt="2025-11-20T18:01:38.447" v="448" actId="1076"/>
          <ac:spMkLst>
            <pc:docMk/>
            <pc:sldMk cId="116482285" sldId="2147473635"/>
            <ac:spMk id="4" creationId="{72776BAD-6FB2-98F6-0A39-5ECBA377769C}"/>
          </ac:spMkLst>
        </pc:spChg>
        <pc:picChg chg="add mod">
          <ac:chgData name="Ordaz, Irian (LARC-E403)" userId="428f6403-933b-4443-a07e-3c65c7c2d3eb" providerId="ADAL" clId="{5889227D-861F-4263-8A37-4C4C167964A6}" dt="2025-11-20T18:02:04.497" v="451" actId="1076"/>
          <ac:picMkLst>
            <pc:docMk/>
            <pc:sldMk cId="116482285" sldId="2147473635"/>
            <ac:picMk id="5" creationId="{E9343633-5A25-9A60-361A-A54B8D9C13E0}"/>
          </ac:picMkLst>
        </pc:picChg>
      </pc:sldChg>
      <pc:sldChg chg="add">
        <pc:chgData name="Ordaz, Irian (LARC-E403)" userId="428f6403-933b-4443-a07e-3c65c7c2d3eb" providerId="ADAL" clId="{5889227D-861F-4263-8A37-4C4C167964A6}" dt="2025-11-21T19:57:59.636" v="679"/>
        <pc:sldMkLst>
          <pc:docMk/>
          <pc:sldMk cId="2323148170" sldId="2147473635"/>
        </pc:sldMkLst>
      </pc:sldChg>
      <pc:sldChg chg="modSp add mod">
        <pc:chgData name="Ordaz, Irian (LARC-E403)" userId="428f6403-933b-4443-a07e-3c65c7c2d3eb" providerId="ADAL" clId="{5889227D-861F-4263-8A37-4C4C167964A6}" dt="2025-11-20T17:45:45.158" v="392" actId="20577"/>
        <pc:sldMkLst>
          <pc:docMk/>
          <pc:sldMk cId="2162995431" sldId="2147473636"/>
        </pc:sldMkLst>
        <pc:spChg chg="mod">
          <ac:chgData name="Ordaz, Irian (LARC-E403)" userId="428f6403-933b-4443-a07e-3c65c7c2d3eb" providerId="ADAL" clId="{5889227D-861F-4263-8A37-4C4C167964A6}" dt="2025-11-20T17:45:45.158" v="392" actId="20577"/>
          <ac:spMkLst>
            <pc:docMk/>
            <pc:sldMk cId="2162995431" sldId="2147473636"/>
            <ac:spMk id="2" creationId="{6666F908-A280-EB45-9B7D-1751DEB2F208}"/>
          </ac:spMkLst>
        </pc:spChg>
      </pc:sldChg>
      <pc:sldChg chg="modSp add mod">
        <pc:chgData name="Ordaz, Irian (LARC-E403)" userId="428f6403-933b-4443-a07e-3c65c7c2d3eb" providerId="ADAL" clId="{5889227D-861F-4263-8A37-4C4C167964A6}" dt="2025-11-20T17:46:12.013" v="411" actId="20577"/>
        <pc:sldMkLst>
          <pc:docMk/>
          <pc:sldMk cId="2216962309" sldId="2147473637"/>
        </pc:sldMkLst>
        <pc:spChg chg="mod">
          <ac:chgData name="Ordaz, Irian (LARC-E403)" userId="428f6403-933b-4443-a07e-3c65c7c2d3eb" providerId="ADAL" clId="{5889227D-861F-4263-8A37-4C4C167964A6}" dt="2025-11-20T17:46:12.013" v="411" actId="20577"/>
          <ac:spMkLst>
            <pc:docMk/>
            <pc:sldMk cId="2216962309" sldId="2147473637"/>
            <ac:spMk id="2" creationId="{6666F908-A280-EB45-9B7D-1751DEB2F208}"/>
          </ac:spMkLst>
        </pc:spChg>
      </pc:sldChg>
      <pc:sldChg chg="addSp delSp modSp mod">
        <pc:chgData name="Ordaz, Irian (LARC-E403)" userId="428f6403-933b-4443-a07e-3c65c7c2d3eb" providerId="ADAL" clId="{5889227D-861F-4263-8A37-4C4C167964A6}" dt="2025-11-21T17:51:43.168" v="671" actId="478"/>
        <pc:sldMkLst>
          <pc:docMk/>
          <pc:sldMk cId="4261432612" sldId="2147473638"/>
        </pc:sldMkLst>
        <pc:spChg chg="add del mod">
          <ac:chgData name="Ordaz, Irian (LARC-E403)" userId="428f6403-933b-4443-a07e-3c65c7c2d3eb" providerId="ADAL" clId="{5889227D-861F-4263-8A37-4C4C167964A6}" dt="2025-11-21T17:48:22.384" v="639" actId="478"/>
          <ac:spMkLst>
            <pc:docMk/>
            <pc:sldMk cId="4261432612" sldId="2147473638"/>
            <ac:spMk id="9" creationId="{8348A45F-58EA-C7F4-1FB3-0F21BE49DC34}"/>
          </ac:spMkLst>
        </pc:spChg>
        <pc:spChg chg="add del mod">
          <ac:chgData name="Ordaz, Irian (LARC-E403)" userId="428f6403-933b-4443-a07e-3c65c7c2d3eb" providerId="ADAL" clId="{5889227D-861F-4263-8A37-4C4C167964A6}" dt="2025-11-21T17:51:43.168" v="671" actId="478"/>
          <ac:spMkLst>
            <pc:docMk/>
            <pc:sldMk cId="4261432612" sldId="2147473638"/>
            <ac:spMk id="10" creationId="{2E97A528-90E2-FC0D-DFE5-F525FED48194}"/>
          </ac:spMkLst>
        </pc:spChg>
        <pc:spChg chg="mod">
          <ac:chgData name="Ordaz, Irian (LARC-E403)" userId="428f6403-933b-4443-a07e-3c65c7c2d3eb" providerId="ADAL" clId="{5889227D-861F-4263-8A37-4C4C167964A6}" dt="2025-11-21T17:50:49.386" v="670" actId="20577"/>
          <ac:spMkLst>
            <pc:docMk/>
            <pc:sldMk cId="4261432612" sldId="2147473638"/>
            <ac:spMk id="15" creationId="{9B3EFF2A-193F-CED9-664E-64E7F7A6ACD8}"/>
          </ac:spMkLst>
        </pc:spChg>
        <pc:picChg chg="add mod">
          <ac:chgData name="Ordaz, Irian (LARC-E403)" userId="428f6403-933b-4443-a07e-3c65c7c2d3eb" providerId="ADAL" clId="{5889227D-861F-4263-8A37-4C4C167964A6}" dt="2025-11-21T17:49:47.970" v="667" actId="1076"/>
          <ac:picMkLst>
            <pc:docMk/>
            <pc:sldMk cId="4261432612" sldId="2147473638"/>
            <ac:picMk id="12" creationId="{1F761359-837E-ADE3-AECD-A764BAA34BF4}"/>
          </ac:picMkLst>
        </pc:picChg>
        <pc:picChg chg="del">
          <ac:chgData name="Ordaz, Irian (LARC-E403)" userId="428f6403-933b-4443-a07e-3c65c7c2d3eb" providerId="ADAL" clId="{5889227D-861F-4263-8A37-4C4C167964A6}" dt="2025-11-21T17:48:44.254" v="640" actId="478"/>
          <ac:picMkLst>
            <pc:docMk/>
            <pc:sldMk cId="4261432612" sldId="2147473638"/>
            <ac:picMk id="16" creationId="{72266B9E-C464-BF34-569C-EB5B86DEE26D}"/>
          </ac:picMkLst>
        </pc:picChg>
        <pc:picChg chg="mod">
          <ac:chgData name="Ordaz, Irian (LARC-E403)" userId="428f6403-933b-4443-a07e-3c65c7c2d3eb" providerId="ADAL" clId="{5889227D-861F-4263-8A37-4C4C167964A6}" dt="2025-11-21T17:49:54.413" v="669" actId="1076"/>
          <ac:picMkLst>
            <pc:docMk/>
            <pc:sldMk cId="4261432612" sldId="2147473638"/>
            <ac:picMk id="18" creationId="{F567BF4F-EFCD-37C4-3EE2-C16C25A52923}"/>
          </ac:picMkLst>
        </pc:picChg>
      </pc:sldChg>
      <pc:sldChg chg="add">
        <pc:chgData name="Ordaz, Irian (LARC-E403)" userId="428f6403-933b-4443-a07e-3c65c7c2d3eb" providerId="ADAL" clId="{5889227D-861F-4263-8A37-4C4C167964A6}" dt="2025-11-21T18:19:54.562" v="672"/>
        <pc:sldMkLst>
          <pc:docMk/>
          <pc:sldMk cId="2641166751" sldId="2147473639"/>
        </pc:sldMkLst>
      </pc:sldChg>
      <pc:sldChg chg="add">
        <pc:chgData name="Ordaz, Irian (LARC-E403)" userId="428f6403-933b-4443-a07e-3c65c7c2d3eb" providerId="ADAL" clId="{5889227D-861F-4263-8A37-4C4C167964A6}" dt="2025-11-21T20:36:45.407" v="763"/>
        <pc:sldMkLst>
          <pc:docMk/>
          <pc:sldMk cId="3443748982" sldId="2147473640"/>
        </pc:sldMkLst>
      </pc:sldChg>
      <pc:sldChg chg="add">
        <pc:chgData name="Ordaz, Irian (LARC-E403)" userId="428f6403-933b-4443-a07e-3c65c7c2d3eb" providerId="ADAL" clId="{5889227D-861F-4263-8A37-4C4C167964A6}" dt="2025-11-21T20:36:45.407" v="763"/>
        <pc:sldMkLst>
          <pc:docMk/>
          <pc:sldMk cId="3693151581" sldId="2147473641"/>
        </pc:sldMkLst>
      </pc:sldChg>
      <pc:sldMasterChg chg="delSldLayout">
        <pc:chgData name="Ordaz, Irian (LARC-E403)" userId="428f6403-933b-4443-a07e-3c65c7c2d3eb" providerId="ADAL" clId="{5889227D-861F-4263-8A37-4C4C167964A6}" dt="2025-11-19T19:15:08.897" v="0" actId="2696"/>
        <pc:sldMasterMkLst>
          <pc:docMk/>
          <pc:sldMasterMk cId="332996368" sldId="2147483673"/>
        </pc:sldMasterMkLst>
        <pc:sldLayoutChg chg="del">
          <pc:chgData name="Ordaz, Irian (LARC-E403)" userId="428f6403-933b-4443-a07e-3c65c7c2d3eb" providerId="ADAL" clId="{5889227D-861F-4263-8A37-4C4C167964A6}" dt="2025-11-19T19:15:08.897" v="0" actId="2696"/>
          <pc:sldLayoutMkLst>
            <pc:docMk/>
            <pc:sldMasterMk cId="332996368" sldId="2147483673"/>
            <pc:sldLayoutMk cId="2325111719" sldId="2147483674"/>
          </pc:sldLayoutMkLst>
        </pc:sldLayoutChg>
      </pc:sldMasterChg>
    </pc:docChg>
  </pc:docChgLst>
  <pc:docChgLst>
    <pc:chgData name="Ordaz, Irian (LARC-E403)" userId="428f6403-933b-4443-a07e-3c65c7c2d3eb" providerId="ADAL" clId="{BB16869D-A644-4EE8-9C90-2E537662B65D}"/>
    <pc:docChg chg="undo redo custSel delSld modSld sldOrd delMainMaster addSection delSection modSection">
      <pc:chgData name="Ordaz, Irian (LARC-E403)" userId="428f6403-933b-4443-a07e-3c65c7c2d3eb" providerId="ADAL" clId="{BB16869D-A644-4EE8-9C90-2E537662B65D}" dt="2025-12-16T15:07:05.726" v="1916" actId="14100"/>
      <pc:docMkLst>
        <pc:docMk/>
      </pc:docMkLst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2342234639" sldId="18583"/>
        </pc:sldMkLst>
      </pc:sldChg>
      <pc:sldChg chg="modSp mod">
        <pc:chgData name="Ordaz, Irian (LARC-E403)" userId="428f6403-933b-4443-a07e-3c65c7c2d3eb" providerId="ADAL" clId="{BB16869D-A644-4EE8-9C90-2E537662B65D}" dt="2025-12-16T14:29:12.146" v="1891" actId="6549"/>
        <pc:sldMkLst>
          <pc:docMk/>
          <pc:sldMk cId="1634097965" sldId="18588"/>
        </pc:sldMkLst>
        <pc:spChg chg="mod">
          <ac:chgData name="Ordaz, Irian (LARC-E403)" userId="428f6403-933b-4443-a07e-3c65c7c2d3eb" providerId="ADAL" clId="{BB16869D-A644-4EE8-9C90-2E537662B65D}" dt="2025-12-16T14:29:12.146" v="1891" actId="6549"/>
          <ac:spMkLst>
            <pc:docMk/>
            <pc:sldMk cId="1634097965" sldId="18588"/>
            <ac:spMk id="2" creationId="{9421A386-2D9C-4533-9F5F-96EB773F5ADB}"/>
          </ac:spMkLst>
        </pc:spChg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2989297806" sldId="2098148960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2242651099" sldId="2098148963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930186252" sldId="2098148965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531516241" sldId="2098148967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2705456012" sldId="2098148968"/>
        </pc:sldMkLst>
      </pc:sldChg>
      <pc:sldChg chg="modSp mod modNotesTx">
        <pc:chgData name="Ordaz, Irian (LARC-E403)" userId="428f6403-933b-4443-a07e-3c65c7c2d3eb" providerId="ADAL" clId="{BB16869D-A644-4EE8-9C90-2E537662B65D}" dt="2025-12-16T14:28:16.855" v="1886" actId="6549"/>
        <pc:sldMkLst>
          <pc:docMk/>
          <pc:sldMk cId="2344160652" sldId="2146848151"/>
        </pc:sldMkLst>
        <pc:spChg chg="mod">
          <ac:chgData name="Ordaz, Irian (LARC-E403)" userId="428f6403-933b-4443-a07e-3c65c7c2d3eb" providerId="ADAL" clId="{BB16869D-A644-4EE8-9C90-2E537662B65D}" dt="2025-12-15T14:21:03.630" v="1227" actId="20577"/>
          <ac:spMkLst>
            <pc:docMk/>
            <pc:sldMk cId="2344160652" sldId="2146848151"/>
            <ac:spMk id="6" creationId="{DDDC1883-7991-854E-A87C-4D39FD0C04E9}"/>
          </ac:spMkLst>
        </pc:spChg>
      </pc:sldChg>
      <pc:sldChg chg="addSp delSp modSp mod modAnim modNotesTx">
        <pc:chgData name="Ordaz, Irian (LARC-E403)" userId="428f6403-933b-4443-a07e-3c65c7c2d3eb" providerId="ADAL" clId="{BB16869D-A644-4EE8-9C90-2E537662B65D}" dt="2025-12-16T14:27:43.085" v="1885" actId="6549"/>
        <pc:sldMkLst>
          <pc:docMk/>
          <pc:sldMk cId="748240489" sldId="2146848169"/>
        </pc:sldMkLst>
        <pc:spChg chg="mod">
          <ac:chgData name="Ordaz, Irian (LARC-E403)" userId="428f6403-933b-4443-a07e-3c65c7c2d3eb" providerId="ADAL" clId="{BB16869D-A644-4EE8-9C90-2E537662B65D}" dt="2025-12-15T22:25:22.454" v="1698" actId="164"/>
          <ac:spMkLst>
            <pc:docMk/>
            <pc:sldMk cId="748240489" sldId="2146848169"/>
            <ac:spMk id="2" creationId="{9E259370-CCD0-CEBE-2480-C1B400C12F87}"/>
          </ac:spMkLst>
        </pc:spChg>
        <pc:spChg chg="mod ord">
          <ac:chgData name="Ordaz, Irian (LARC-E403)" userId="428f6403-933b-4443-a07e-3c65c7c2d3eb" providerId="ADAL" clId="{BB16869D-A644-4EE8-9C90-2E537662B65D}" dt="2025-12-15T22:34:06.630" v="1807" actId="20577"/>
          <ac:spMkLst>
            <pc:docMk/>
            <pc:sldMk cId="748240489" sldId="2146848169"/>
            <ac:spMk id="3" creationId="{870CA50A-0D7D-34B4-9FC4-A6AEBA5CE96B}"/>
          </ac:spMkLst>
        </pc:spChg>
        <pc:spChg chg="add del mod">
          <ac:chgData name="Ordaz, Irian (LARC-E403)" userId="428f6403-933b-4443-a07e-3c65c7c2d3eb" providerId="ADAL" clId="{BB16869D-A644-4EE8-9C90-2E537662B65D}" dt="2025-12-15T22:24:30.955" v="1691" actId="478"/>
          <ac:spMkLst>
            <pc:docMk/>
            <pc:sldMk cId="748240489" sldId="2146848169"/>
            <ac:spMk id="5" creationId="{1E038AB1-DB85-BE62-FA14-7D1B895C7839}"/>
          </ac:spMkLst>
        </pc:spChg>
        <pc:spChg chg="mod">
          <ac:chgData name="Ordaz, Irian (LARC-E403)" userId="428f6403-933b-4443-a07e-3c65c7c2d3eb" providerId="ADAL" clId="{BB16869D-A644-4EE8-9C90-2E537662B65D}" dt="2025-12-15T22:25:22.454" v="1698" actId="164"/>
          <ac:spMkLst>
            <pc:docMk/>
            <pc:sldMk cId="748240489" sldId="2146848169"/>
            <ac:spMk id="6" creationId="{0ADF7500-92D8-1F5A-B5FF-E47122F09DB1}"/>
          </ac:spMkLst>
        </pc:spChg>
        <pc:spChg chg="del">
          <ac:chgData name="Ordaz, Irian (LARC-E403)" userId="428f6403-933b-4443-a07e-3c65c7c2d3eb" providerId="ADAL" clId="{BB16869D-A644-4EE8-9C90-2E537662B65D}" dt="2025-12-15T22:21:54.063" v="1592" actId="478"/>
          <ac:spMkLst>
            <pc:docMk/>
            <pc:sldMk cId="748240489" sldId="2146848169"/>
            <ac:spMk id="8" creationId="{84B8E4E2-EA32-B647-028B-52E62D52DC3F}"/>
          </ac:spMkLst>
        </pc:spChg>
        <pc:spChg chg="add del mod">
          <ac:chgData name="Ordaz, Irian (LARC-E403)" userId="428f6403-933b-4443-a07e-3c65c7c2d3eb" providerId="ADAL" clId="{BB16869D-A644-4EE8-9C90-2E537662B65D}" dt="2025-12-15T22:24:30.955" v="1691" actId="478"/>
          <ac:spMkLst>
            <pc:docMk/>
            <pc:sldMk cId="748240489" sldId="2146848169"/>
            <ac:spMk id="10" creationId="{37CCAEB9-2A88-BFD4-62AD-CB7C763EDE59}"/>
          </ac:spMkLst>
        </pc:spChg>
        <pc:spChg chg="mod">
          <ac:chgData name="Ordaz, Irian (LARC-E403)" userId="428f6403-933b-4443-a07e-3c65c7c2d3eb" providerId="ADAL" clId="{BB16869D-A644-4EE8-9C90-2E537662B65D}" dt="2025-12-15T22:25:22.454" v="1698" actId="164"/>
          <ac:spMkLst>
            <pc:docMk/>
            <pc:sldMk cId="748240489" sldId="2146848169"/>
            <ac:spMk id="11" creationId="{FB6981C5-791C-A76B-7440-5A019AF389CB}"/>
          </ac:spMkLst>
        </pc:spChg>
        <pc:spChg chg="mod">
          <ac:chgData name="Ordaz, Irian (LARC-E403)" userId="428f6403-933b-4443-a07e-3c65c7c2d3eb" providerId="ADAL" clId="{BB16869D-A644-4EE8-9C90-2E537662B65D}" dt="2025-12-15T22:25:22.454" v="1698" actId="164"/>
          <ac:spMkLst>
            <pc:docMk/>
            <pc:sldMk cId="748240489" sldId="2146848169"/>
            <ac:spMk id="14" creationId="{102C901C-8832-7960-D3F6-048CCDFB2F68}"/>
          </ac:spMkLst>
        </pc:spChg>
        <pc:spChg chg="del mod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17" creationId="{554E42DA-3A2C-E652-80E0-9D7EA2CCD2AA}"/>
          </ac:spMkLst>
        </pc:spChg>
        <pc:spChg chg="add mod">
          <ac:chgData name="Ordaz, Irian (LARC-E403)" userId="428f6403-933b-4443-a07e-3c65c7c2d3eb" providerId="ADAL" clId="{BB16869D-A644-4EE8-9C90-2E537662B65D}" dt="2025-12-15T22:25:22.454" v="1698" actId="164"/>
          <ac:spMkLst>
            <pc:docMk/>
            <pc:sldMk cId="748240489" sldId="2146848169"/>
            <ac:spMk id="19" creationId="{8F4FD196-7CCD-F7AC-348B-14D9E0A72423}"/>
          </ac:spMkLst>
        </pc:spChg>
        <pc:spChg chg="mod ord">
          <ac:chgData name="Ordaz, Irian (LARC-E403)" userId="428f6403-933b-4443-a07e-3c65c7c2d3eb" providerId="ADAL" clId="{BB16869D-A644-4EE8-9C90-2E537662B65D}" dt="2025-12-15T22:25:22.454" v="1698" actId="164"/>
          <ac:spMkLst>
            <pc:docMk/>
            <pc:sldMk cId="748240489" sldId="2146848169"/>
            <ac:spMk id="20" creationId="{27324BB4-49A1-70CE-6A7D-F42762C4CC4D}"/>
          </ac:spMkLst>
        </pc:spChg>
        <pc:spChg chg="mod">
          <ac:chgData name="Ordaz, Irian (LARC-E403)" userId="428f6403-933b-4443-a07e-3c65c7c2d3eb" providerId="ADAL" clId="{BB16869D-A644-4EE8-9C90-2E537662B65D}" dt="2025-12-15T22:25:22.454" v="1698" actId="164"/>
          <ac:spMkLst>
            <pc:docMk/>
            <pc:sldMk cId="748240489" sldId="2146848169"/>
            <ac:spMk id="21" creationId="{26F21EE8-AD00-6770-A62D-57F90B962357}"/>
          </ac:spMkLst>
        </pc:spChg>
        <pc:spChg chg="mod">
          <ac:chgData name="Ordaz, Irian (LARC-E403)" userId="428f6403-933b-4443-a07e-3c65c7c2d3eb" providerId="ADAL" clId="{BB16869D-A644-4EE8-9C90-2E537662B65D}" dt="2025-12-15T22:25:22.454" v="1698" actId="164"/>
          <ac:spMkLst>
            <pc:docMk/>
            <pc:sldMk cId="748240489" sldId="2146848169"/>
            <ac:spMk id="22" creationId="{BF599D72-BF3C-BC32-B4AD-4FC15864E62B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23" creationId="{A5436894-9BF7-995B-5EC5-23AFB5778E60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26" creationId="{6DF8D379-00CF-142F-8FD7-AB3AA819670E}"/>
          </ac:spMkLst>
        </pc:spChg>
        <pc:spChg chg="add mod">
          <ac:chgData name="Ordaz, Irian (LARC-E403)" userId="428f6403-933b-4443-a07e-3c65c7c2d3eb" providerId="ADAL" clId="{BB16869D-A644-4EE8-9C90-2E537662B65D}" dt="2025-12-15T22:28:54.847" v="1772" actId="1035"/>
          <ac:spMkLst>
            <pc:docMk/>
            <pc:sldMk cId="748240489" sldId="2146848169"/>
            <ac:spMk id="29" creationId="{D3C72284-7214-54F4-8AB0-F3A1AF866840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30" creationId="{239B63A6-9710-AF45-750C-9309758AC286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31" creationId="{B4051ACD-34E3-4BA9-E9D2-084FADEB8467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34" creationId="{2429AA35-3EDE-B512-20BF-295D7A1594FA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35" creationId="{B56FCAD3-A924-7F04-8F7F-A252646E2B89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36" creationId="{8C50B605-44EA-F257-AACA-CA2BBF33D941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38" creationId="{B34E764C-96DA-A1E2-DE1B-766CE77BFB08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39" creationId="{53F57AF9-E3C8-B2FF-C1F1-B2F17B88B189}"/>
          </ac:spMkLst>
        </pc:spChg>
        <pc:spChg chg="add del mod">
          <ac:chgData name="Ordaz, Irian (LARC-E403)" userId="428f6403-933b-4443-a07e-3c65c7c2d3eb" providerId="ADAL" clId="{BB16869D-A644-4EE8-9C90-2E537662B65D}" dt="2025-12-15T22:28:37.411" v="1766" actId="478"/>
          <ac:spMkLst>
            <pc:docMk/>
            <pc:sldMk cId="748240489" sldId="2146848169"/>
            <ac:spMk id="40" creationId="{26BD16BE-6E87-619C-E0B4-7E23B9F81CAC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42" creationId="{F0D228F0-F9A7-A81F-81C0-E713A4C721FD}"/>
          </ac:spMkLst>
        </pc:spChg>
        <pc:spChg chg="add del mod">
          <ac:chgData name="Ordaz, Irian (LARC-E403)" userId="428f6403-933b-4443-a07e-3c65c7c2d3eb" providerId="ADAL" clId="{BB16869D-A644-4EE8-9C90-2E537662B65D}" dt="2025-12-15T22:28:37.411" v="1766" actId="478"/>
          <ac:spMkLst>
            <pc:docMk/>
            <pc:sldMk cId="748240489" sldId="2146848169"/>
            <ac:spMk id="45" creationId="{45BBB30B-9A88-E887-8856-F8FA82CF9B24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47" creationId="{F99AC75E-6144-6B34-AD5E-EB1DCC4E20A4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56" creationId="{B3C251AD-2716-6DD6-DD57-46E26D3EEF14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57" creationId="{A1F10FB5-9BE0-F056-4699-79640AF4EF53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62" creationId="{7D27E8E5-E499-D0B8-7715-0B233D06073D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63" creationId="{CC7FAF9D-B2B2-C154-FFD5-16AF5C148C3B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67" creationId="{D6D424E3-6E3F-88DE-5167-7C8F715CDDCA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68" creationId="{12FA3D6A-BB40-06BC-1BA8-42CE49AD406B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69" creationId="{C820C1EC-C6C2-937C-B27E-ED303115DF14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70" creationId="{BEC9B31C-B39F-0B13-D334-5A6E0C8166BE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71" creationId="{E74DCFD9-DB5F-3080-A925-C876746EC0B7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72" creationId="{2DC55D61-6722-EA42-D02C-A2EAD9520C4E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73" creationId="{7520C87E-A9BC-0BFF-1A97-F7873AF1168B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75" creationId="{2FC4CB54-A2FE-D25C-6222-BA029CDA2F5B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76" creationId="{33D1BD19-7173-CE4F-E782-C776B3A7AF5E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77" creationId="{FB0C0EED-CD55-1A4E-FF9B-41D4FE1C008A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79" creationId="{E84526EF-17F9-7B1E-AF77-16F8DC13F378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84" creationId="{66E8F54F-66B7-F7C9-6C0F-822EE2248BAF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85" creationId="{8299C26B-0659-8223-3CC0-444FC7D5AB64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91" creationId="{DE9D81D2-8347-C329-D4D3-B6866988B50F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92" creationId="{FB918A5C-EF48-90EE-23C7-A8DFCF975112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93" creationId="{7D2F32AF-30ED-CB7C-842E-5E9B3C101932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94" creationId="{18D34593-320F-4BEC-D76D-C26744A5B08F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95" creationId="{F398DAAC-2EF0-2CB5-CEA6-1EFEA0B50549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96" creationId="{AD8FA9E5-9205-3449-816E-5C7F9FD903D4}"/>
          </ac:spMkLst>
        </pc:spChg>
        <pc:spChg chg="del">
          <ac:chgData name="Ordaz, Irian (LARC-E403)" userId="428f6403-933b-4443-a07e-3c65c7c2d3eb" providerId="ADAL" clId="{BB16869D-A644-4EE8-9C90-2E537662B65D}" dt="2025-12-15T22:21:50.448" v="1591" actId="478"/>
          <ac:spMkLst>
            <pc:docMk/>
            <pc:sldMk cId="748240489" sldId="2146848169"/>
            <ac:spMk id="97" creationId="{2DADA93F-9C46-4C3B-ED34-A6EC9A9BCF0C}"/>
          </ac:spMkLst>
        </pc:spChg>
        <pc:spChg chg="del">
          <ac:chgData name="Ordaz, Irian (LARC-E403)" userId="428f6403-933b-4443-a07e-3c65c7c2d3eb" providerId="ADAL" clId="{BB16869D-A644-4EE8-9C90-2E537662B65D}" dt="2025-12-15T22:21:00.536" v="1587" actId="478"/>
          <ac:spMkLst>
            <pc:docMk/>
            <pc:sldMk cId="748240489" sldId="2146848169"/>
            <ac:spMk id="98" creationId="{B12FDD37-EC18-FFC5-3ECB-877A30010F1E}"/>
          </ac:spMkLst>
        </pc:spChg>
        <pc:spChg chg="del">
          <ac:chgData name="Ordaz, Irian (LARC-E403)" userId="428f6403-933b-4443-a07e-3c65c7c2d3eb" providerId="ADAL" clId="{BB16869D-A644-4EE8-9C90-2E537662B65D}" dt="2025-12-15T22:21:00.536" v="1587" actId="478"/>
          <ac:spMkLst>
            <pc:docMk/>
            <pc:sldMk cId="748240489" sldId="2146848169"/>
            <ac:spMk id="101" creationId="{6B8F8454-70DC-2B61-D8ED-3B2C5AFC5404}"/>
          </ac:spMkLst>
        </pc:spChg>
        <pc:grpChg chg="add mod">
          <ac:chgData name="Ordaz, Irian (LARC-E403)" userId="428f6403-933b-4443-a07e-3c65c7c2d3eb" providerId="ADAL" clId="{BB16869D-A644-4EE8-9C90-2E537662B65D}" dt="2025-12-15T22:26:19.089" v="1714" actId="1076"/>
          <ac:grpSpMkLst>
            <pc:docMk/>
            <pc:sldMk cId="748240489" sldId="2146848169"/>
            <ac:grpSpMk id="37" creationId="{C51244DC-E28F-55B2-FBF4-CA06B818863B}"/>
          </ac:grpSpMkLst>
        </pc:grpChg>
        <pc:grpChg chg="add mod">
          <ac:chgData name="Ordaz, Irian (LARC-E403)" userId="428f6403-933b-4443-a07e-3c65c7c2d3eb" providerId="ADAL" clId="{BB16869D-A644-4EE8-9C90-2E537662B65D}" dt="2025-12-15T22:28:33.653" v="1765" actId="164"/>
          <ac:grpSpMkLst>
            <pc:docMk/>
            <pc:sldMk cId="748240489" sldId="2146848169"/>
            <ac:grpSpMk id="49" creationId="{7D40DA20-7CF4-F863-3D1A-5104259DF0D0}"/>
          </ac:grpSpMkLst>
        </pc:grpChg>
        <pc:picChg chg="mod">
          <ac:chgData name="Ordaz, Irian (LARC-E403)" userId="428f6403-933b-4443-a07e-3c65c7c2d3eb" providerId="ADAL" clId="{BB16869D-A644-4EE8-9C90-2E537662B65D}" dt="2025-12-15T22:25:22.454" v="1698" actId="164"/>
          <ac:picMkLst>
            <pc:docMk/>
            <pc:sldMk cId="748240489" sldId="2146848169"/>
            <ac:picMk id="4" creationId="{B95E0E16-E32A-5117-6099-F12A273B9E78}"/>
          </ac:picMkLst>
        </pc:picChg>
        <pc:picChg chg="add mod">
          <ac:chgData name="Ordaz, Irian (LARC-E403)" userId="428f6403-933b-4443-a07e-3c65c7c2d3eb" providerId="ADAL" clId="{BB16869D-A644-4EE8-9C90-2E537662B65D}" dt="2025-12-15T22:28:33.653" v="1765" actId="164"/>
          <ac:picMkLst>
            <pc:docMk/>
            <pc:sldMk cId="748240489" sldId="2146848169"/>
            <ac:picMk id="41" creationId="{DED8FF32-8653-9143-4210-128829E7BA72}"/>
          </ac:picMkLst>
        </pc:picChg>
        <pc:picChg chg="add mod">
          <ac:chgData name="Ordaz, Irian (LARC-E403)" userId="428f6403-933b-4443-a07e-3c65c7c2d3eb" providerId="ADAL" clId="{BB16869D-A644-4EE8-9C90-2E537662B65D}" dt="2025-12-15T22:28:33.653" v="1765" actId="164"/>
          <ac:picMkLst>
            <pc:docMk/>
            <pc:sldMk cId="748240489" sldId="2146848169"/>
            <ac:picMk id="43" creationId="{610B0819-0773-7225-E612-F754B232D3C0}"/>
          </ac:picMkLst>
        </pc:picChg>
        <pc:picChg chg="add mod">
          <ac:chgData name="Ordaz, Irian (LARC-E403)" userId="428f6403-933b-4443-a07e-3c65c7c2d3eb" providerId="ADAL" clId="{BB16869D-A644-4EE8-9C90-2E537662B65D}" dt="2025-12-15T22:28:33.653" v="1765" actId="164"/>
          <ac:picMkLst>
            <pc:docMk/>
            <pc:sldMk cId="748240489" sldId="2146848169"/>
            <ac:picMk id="46" creationId="{0E72AB60-7A21-FB1A-E37C-05AF13D1A5EC}"/>
          </ac:picMkLst>
        </pc:picChg>
        <pc:picChg chg="add mod">
          <ac:chgData name="Ordaz, Irian (LARC-E403)" userId="428f6403-933b-4443-a07e-3c65c7c2d3eb" providerId="ADAL" clId="{BB16869D-A644-4EE8-9C90-2E537662B65D}" dt="2025-12-15T22:28:33.653" v="1765" actId="164"/>
          <ac:picMkLst>
            <pc:docMk/>
            <pc:sldMk cId="748240489" sldId="2146848169"/>
            <ac:picMk id="48" creationId="{9E36405B-EDE3-C829-4116-8EEF1D5D4961}"/>
          </ac:picMkLst>
        </pc:picChg>
        <pc:picChg chg="del">
          <ac:chgData name="Ordaz, Irian (LARC-E403)" userId="428f6403-933b-4443-a07e-3c65c7c2d3eb" providerId="ADAL" clId="{BB16869D-A644-4EE8-9C90-2E537662B65D}" dt="2025-12-15T22:21:00.536" v="1587" actId="478"/>
          <ac:picMkLst>
            <pc:docMk/>
            <pc:sldMk cId="748240489" sldId="2146848169"/>
            <ac:picMk id="99" creationId="{1381BF22-6B40-D382-BD95-651AB622C1BB}"/>
          </ac:picMkLst>
        </pc:picChg>
        <pc:picChg chg="del">
          <ac:chgData name="Ordaz, Irian (LARC-E403)" userId="428f6403-933b-4443-a07e-3c65c7c2d3eb" providerId="ADAL" clId="{BB16869D-A644-4EE8-9C90-2E537662B65D}" dt="2025-12-15T22:21:00.536" v="1587" actId="478"/>
          <ac:picMkLst>
            <pc:docMk/>
            <pc:sldMk cId="748240489" sldId="2146848169"/>
            <ac:picMk id="100" creationId="{CE0620B0-20F4-554E-147D-13B92E73D408}"/>
          </ac:picMkLst>
        </pc:picChg>
        <pc:picChg chg="del">
          <ac:chgData name="Ordaz, Irian (LARC-E403)" userId="428f6403-933b-4443-a07e-3c65c7c2d3eb" providerId="ADAL" clId="{BB16869D-A644-4EE8-9C90-2E537662B65D}" dt="2025-12-15T22:21:00.536" v="1587" actId="478"/>
          <ac:picMkLst>
            <pc:docMk/>
            <pc:sldMk cId="748240489" sldId="2146848169"/>
            <ac:picMk id="102" creationId="{17000920-CCD7-B2A5-8602-9DB4BC376EC7}"/>
          </ac:picMkLst>
        </pc:picChg>
        <pc:picChg chg="del mod">
          <ac:chgData name="Ordaz, Irian (LARC-E403)" userId="428f6403-933b-4443-a07e-3c65c7c2d3eb" providerId="ADAL" clId="{BB16869D-A644-4EE8-9C90-2E537662B65D}" dt="2025-12-15T22:21:00.536" v="1587" actId="478"/>
          <ac:picMkLst>
            <pc:docMk/>
            <pc:sldMk cId="748240489" sldId="2146848169"/>
            <ac:picMk id="103" creationId="{C472A92A-5307-1148-10E4-0A987492A21E}"/>
          </ac:picMkLst>
        </pc:picChg>
        <pc:cxnChg chg="add del mod">
          <ac:chgData name="Ordaz, Irian (LARC-E403)" userId="428f6403-933b-4443-a07e-3c65c7c2d3eb" providerId="ADAL" clId="{BB16869D-A644-4EE8-9C90-2E537662B65D}" dt="2025-12-15T22:24:30.955" v="1691" actId="478"/>
          <ac:cxnSpMkLst>
            <pc:docMk/>
            <pc:sldMk cId="748240489" sldId="2146848169"/>
            <ac:cxnSpMk id="7" creationId="{5D33DB0B-17A8-3615-FB0C-C67D94D78B3A}"/>
          </ac:cxnSpMkLst>
        </pc:cxnChg>
        <pc:cxnChg chg="mod">
          <ac:chgData name="Ordaz, Irian (LARC-E403)" userId="428f6403-933b-4443-a07e-3c65c7c2d3eb" providerId="ADAL" clId="{BB16869D-A644-4EE8-9C90-2E537662B65D}" dt="2025-12-15T22:25:22.454" v="1698" actId="164"/>
          <ac:cxnSpMkLst>
            <pc:docMk/>
            <pc:sldMk cId="748240489" sldId="2146848169"/>
            <ac:cxnSpMk id="9" creationId="{22567EF8-E036-66E3-019D-12CEC9D36AD6}"/>
          </ac:cxnSpMkLst>
        </pc:cxnChg>
        <pc:cxnChg chg="mod">
          <ac:chgData name="Ordaz, Irian (LARC-E403)" userId="428f6403-933b-4443-a07e-3c65c7c2d3eb" providerId="ADAL" clId="{BB16869D-A644-4EE8-9C90-2E537662B65D}" dt="2025-12-15T22:25:22.454" v="1698" actId="164"/>
          <ac:cxnSpMkLst>
            <pc:docMk/>
            <pc:sldMk cId="748240489" sldId="2146848169"/>
            <ac:cxnSpMk id="16" creationId="{5CE15A6F-1F81-523C-C696-DBF5DC69DC07}"/>
          </ac:cxnSpMkLst>
        </pc:cxnChg>
        <pc:cxnChg chg="del">
          <ac:chgData name="Ordaz, Irian (LARC-E403)" userId="428f6403-933b-4443-a07e-3c65c7c2d3eb" providerId="ADAL" clId="{BB16869D-A644-4EE8-9C90-2E537662B65D}" dt="2025-12-15T22:21:50.448" v="1591" actId="478"/>
          <ac:cxnSpMkLst>
            <pc:docMk/>
            <pc:sldMk cId="748240489" sldId="2146848169"/>
            <ac:cxnSpMk id="25" creationId="{6EB1D4F7-D83B-A013-08D1-7217AB443FCE}"/>
          </ac:cxnSpMkLst>
        </pc:cxnChg>
        <pc:cxnChg chg="del">
          <ac:chgData name="Ordaz, Irian (LARC-E403)" userId="428f6403-933b-4443-a07e-3c65c7c2d3eb" providerId="ADAL" clId="{BB16869D-A644-4EE8-9C90-2E537662B65D}" dt="2025-12-15T22:21:50.448" v="1591" actId="478"/>
          <ac:cxnSpMkLst>
            <pc:docMk/>
            <pc:sldMk cId="748240489" sldId="2146848169"/>
            <ac:cxnSpMk id="27" creationId="{7C86106F-7464-40C3-C867-F9635DA43A14}"/>
          </ac:cxnSpMkLst>
        </pc:cxnChg>
        <pc:cxnChg chg="del">
          <ac:chgData name="Ordaz, Irian (LARC-E403)" userId="428f6403-933b-4443-a07e-3c65c7c2d3eb" providerId="ADAL" clId="{BB16869D-A644-4EE8-9C90-2E537662B65D}" dt="2025-12-15T22:21:50.448" v="1591" actId="478"/>
          <ac:cxnSpMkLst>
            <pc:docMk/>
            <pc:sldMk cId="748240489" sldId="2146848169"/>
            <ac:cxnSpMk id="32" creationId="{06613CCE-D576-3B47-5C3C-B339B707C771}"/>
          </ac:cxnSpMkLst>
        </pc:cxnChg>
        <pc:cxnChg chg="del">
          <ac:chgData name="Ordaz, Irian (LARC-E403)" userId="428f6403-933b-4443-a07e-3c65c7c2d3eb" providerId="ADAL" clId="{BB16869D-A644-4EE8-9C90-2E537662B65D}" dt="2025-12-15T22:21:50.448" v="1591" actId="478"/>
          <ac:cxnSpMkLst>
            <pc:docMk/>
            <pc:sldMk cId="748240489" sldId="2146848169"/>
            <ac:cxnSpMk id="33" creationId="{89C1E5E2-5993-39BC-5BD9-A333805B8607}"/>
          </ac:cxnSpMkLst>
        </pc:cxnChg>
        <pc:cxnChg chg="del">
          <ac:chgData name="Ordaz, Irian (LARC-E403)" userId="428f6403-933b-4443-a07e-3c65c7c2d3eb" providerId="ADAL" clId="{BB16869D-A644-4EE8-9C90-2E537662B65D}" dt="2025-12-15T22:21:50.448" v="1591" actId="478"/>
          <ac:cxnSpMkLst>
            <pc:docMk/>
            <pc:sldMk cId="748240489" sldId="2146848169"/>
            <ac:cxnSpMk id="44" creationId="{E39EE9EF-4D82-8C21-269E-99D6C10FFFF9}"/>
          </ac:cxnSpMkLst>
        </pc:cxnChg>
        <pc:cxnChg chg="del">
          <ac:chgData name="Ordaz, Irian (LARC-E403)" userId="428f6403-933b-4443-a07e-3c65c7c2d3eb" providerId="ADAL" clId="{BB16869D-A644-4EE8-9C90-2E537662B65D}" dt="2025-12-15T22:21:50.448" v="1591" actId="478"/>
          <ac:cxnSpMkLst>
            <pc:docMk/>
            <pc:sldMk cId="748240489" sldId="2146848169"/>
            <ac:cxnSpMk id="65" creationId="{7A161499-93D5-CB22-7E9D-B06E9CBE37CB}"/>
          </ac:cxnSpMkLst>
        </pc:cxnChg>
        <pc:cxnChg chg="del">
          <ac:chgData name="Ordaz, Irian (LARC-E403)" userId="428f6403-933b-4443-a07e-3c65c7c2d3eb" providerId="ADAL" clId="{BB16869D-A644-4EE8-9C90-2E537662B65D}" dt="2025-12-15T22:21:50.448" v="1591" actId="478"/>
          <ac:cxnSpMkLst>
            <pc:docMk/>
            <pc:sldMk cId="748240489" sldId="2146848169"/>
            <ac:cxnSpMk id="74" creationId="{9D17E471-32B5-38B1-57E7-1778BA810E42}"/>
          </ac:cxnSpMkLst>
        </pc:cxnChg>
        <pc:cxnChg chg="del mod">
          <ac:chgData name="Ordaz, Irian (LARC-E403)" userId="428f6403-933b-4443-a07e-3c65c7c2d3eb" providerId="ADAL" clId="{BB16869D-A644-4EE8-9C90-2E537662B65D}" dt="2025-12-15T22:21:50.448" v="1591" actId="478"/>
          <ac:cxnSpMkLst>
            <pc:docMk/>
            <pc:sldMk cId="748240489" sldId="2146848169"/>
            <ac:cxnSpMk id="78" creationId="{78908C66-FE0E-0289-4F8A-45356095372F}"/>
          </ac:cxnSpMkLst>
        </pc:cxnChg>
        <pc:cxnChg chg="del mod">
          <ac:chgData name="Ordaz, Irian (LARC-E403)" userId="428f6403-933b-4443-a07e-3c65c7c2d3eb" providerId="ADAL" clId="{BB16869D-A644-4EE8-9C90-2E537662B65D}" dt="2025-12-15T22:21:50.448" v="1591" actId="478"/>
          <ac:cxnSpMkLst>
            <pc:docMk/>
            <pc:sldMk cId="748240489" sldId="2146848169"/>
            <ac:cxnSpMk id="83" creationId="{43993F04-1560-374C-4A13-48023087AC16}"/>
          </ac:cxnSpMkLst>
        </pc:cxnChg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859195889" sldId="2146848183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3800152390" sldId="2146848201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3730582932" sldId="2146848237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4064385156" sldId="2146848249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4260686711" sldId="2146848342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865910235" sldId="2146848347"/>
        </pc:sldMkLst>
      </pc:sldChg>
      <pc:sldChg chg="addSp delSp modSp mod">
        <pc:chgData name="Ordaz, Irian (LARC-E403)" userId="428f6403-933b-4443-a07e-3c65c7c2d3eb" providerId="ADAL" clId="{BB16869D-A644-4EE8-9C90-2E537662B65D}" dt="2025-12-16T14:39:11.566" v="1902" actId="1036"/>
        <pc:sldMkLst>
          <pc:docMk/>
          <pc:sldMk cId="2390018296" sldId="2146848348"/>
        </pc:sldMkLst>
        <pc:spChg chg="add mod">
          <ac:chgData name="Ordaz, Irian (LARC-E403)" userId="428f6403-933b-4443-a07e-3c65c7c2d3eb" providerId="ADAL" clId="{BB16869D-A644-4EE8-9C90-2E537662B65D}" dt="2025-12-11T17:49:59.665" v="653" actId="207"/>
          <ac:spMkLst>
            <pc:docMk/>
            <pc:sldMk cId="2390018296" sldId="2146848348"/>
            <ac:spMk id="6" creationId="{87F41ACC-4AA5-F326-AA13-F1B0B6F010DC}"/>
          </ac:spMkLst>
        </pc:spChg>
        <pc:spChg chg="mod">
          <ac:chgData name="Ordaz, Irian (LARC-E403)" userId="428f6403-933b-4443-a07e-3c65c7c2d3eb" providerId="ADAL" clId="{BB16869D-A644-4EE8-9C90-2E537662B65D}" dt="2025-12-12T16:59:36.559" v="756" actId="20577"/>
          <ac:spMkLst>
            <pc:docMk/>
            <pc:sldMk cId="2390018296" sldId="2146848348"/>
            <ac:spMk id="20" creationId="{58253690-FA70-A397-B290-582EFBA3CF1F}"/>
          </ac:spMkLst>
        </pc:spChg>
        <pc:spChg chg="mod">
          <ac:chgData name="Ordaz, Irian (LARC-E403)" userId="428f6403-933b-4443-a07e-3c65c7c2d3eb" providerId="ADAL" clId="{BB16869D-A644-4EE8-9C90-2E537662B65D}" dt="2025-12-12T17:00:47.981" v="757" actId="14100"/>
          <ac:spMkLst>
            <pc:docMk/>
            <pc:sldMk cId="2390018296" sldId="2146848348"/>
            <ac:spMk id="25" creationId="{AFEF3BF2-4850-4E23-BC77-8DCA08AE436F}"/>
          </ac:spMkLst>
        </pc:spChg>
        <pc:spChg chg="mod">
          <ac:chgData name="Ordaz, Irian (LARC-E403)" userId="428f6403-933b-4443-a07e-3c65c7c2d3eb" providerId="ADAL" clId="{BB16869D-A644-4EE8-9C90-2E537662B65D}" dt="2025-12-12T17:01:00.946" v="760" actId="1037"/>
          <ac:spMkLst>
            <pc:docMk/>
            <pc:sldMk cId="2390018296" sldId="2146848348"/>
            <ac:spMk id="26" creationId="{C5D70E8A-2DC4-09C6-3B8E-3E76524345CD}"/>
          </ac:spMkLst>
        </pc:spChg>
        <pc:spChg chg="del">
          <ac:chgData name="Ordaz, Irian (LARC-E403)" userId="428f6403-933b-4443-a07e-3c65c7c2d3eb" providerId="ADAL" clId="{BB16869D-A644-4EE8-9C90-2E537662B65D}" dt="2025-12-04T19:51:02.627" v="40" actId="478"/>
          <ac:spMkLst>
            <pc:docMk/>
            <pc:sldMk cId="2390018296" sldId="2146848348"/>
            <ac:spMk id="29" creationId="{F0EFB5C7-A86B-3DF6-F456-6498D4E3FC6A}"/>
          </ac:spMkLst>
        </pc:spChg>
        <pc:spChg chg="del">
          <ac:chgData name="Ordaz, Irian (LARC-E403)" userId="428f6403-933b-4443-a07e-3c65c7c2d3eb" providerId="ADAL" clId="{BB16869D-A644-4EE8-9C90-2E537662B65D}" dt="2025-12-04T19:51:10.639" v="42" actId="478"/>
          <ac:spMkLst>
            <pc:docMk/>
            <pc:sldMk cId="2390018296" sldId="2146848348"/>
            <ac:spMk id="30" creationId="{99A2234F-4E7B-F58E-278C-6DA29C309E05}"/>
          </ac:spMkLst>
        </pc:spChg>
        <pc:spChg chg="del">
          <ac:chgData name="Ordaz, Irian (LARC-E403)" userId="428f6403-933b-4443-a07e-3c65c7c2d3eb" providerId="ADAL" clId="{BB16869D-A644-4EE8-9C90-2E537662B65D}" dt="2025-12-16T13:50:57.468" v="1848" actId="478"/>
          <ac:spMkLst>
            <pc:docMk/>
            <pc:sldMk cId="2390018296" sldId="2146848348"/>
            <ac:spMk id="31" creationId="{1C25C70D-8E4A-B8CF-9D2D-F053DD4A844E}"/>
          </ac:spMkLst>
        </pc:spChg>
        <pc:spChg chg="del">
          <ac:chgData name="Ordaz, Irian (LARC-E403)" userId="428f6403-933b-4443-a07e-3c65c7c2d3eb" providerId="ADAL" clId="{BB16869D-A644-4EE8-9C90-2E537662B65D}" dt="2025-12-12T16:58:38.637" v="747" actId="478"/>
          <ac:spMkLst>
            <pc:docMk/>
            <pc:sldMk cId="2390018296" sldId="2146848348"/>
            <ac:spMk id="32" creationId="{FAFA3BFE-F06B-F51F-1B38-BE0F054F5C06}"/>
          </ac:spMkLst>
        </pc:spChg>
        <pc:spChg chg="del">
          <ac:chgData name="Ordaz, Irian (LARC-E403)" userId="428f6403-933b-4443-a07e-3c65c7c2d3eb" providerId="ADAL" clId="{BB16869D-A644-4EE8-9C90-2E537662B65D}" dt="2025-12-12T16:58:34.900" v="746" actId="478"/>
          <ac:spMkLst>
            <pc:docMk/>
            <pc:sldMk cId="2390018296" sldId="2146848348"/>
            <ac:spMk id="33" creationId="{D6920A39-DCE5-04F3-AB05-0F942CA2C8BB}"/>
          </ac:spMkLst>
        </pc:spChg>
        <pc:spChg chg="mod">
          <ac:chgData name="Ordaz, Irian (LARC-E403)" userId="428f6403-933b-4443-a07e-3c65c7c2d3eb" providerId="ADAL" clId="{BB16869D-A644-4EE8-9C90-2E537662B65D}" dt="2025-12-12T16:59:13.827" v="750" actId="1076"/>
          <ac:spMkLst>
            <pc:docMk/>
            <pc:sldMk cId="2390018296" sldId="2146848348"/>
            <ac:spMk id="38" creationId="{722F1391-4067-CD37-0A5D-B7D3DB91B0B2}"/>
          </ac:spMkLst>
        </pc:spChg>
        <pc:spChg chg="mod">
          <ac:chgData name="Ordaz, Irian (LARC-E403)" userId="428f6403-933b-4443-a07e-3c65c7c2d3eb" providerId="ADAL" clId="{BB16869D-A644-4EE8-9C90-2E537662B65D}" dt="2025-12-15T15:03:12.349" v="1264"/>
          <ac:spMkLst>
            <pc:docMk/>
            <pc:sldMk cId="2390018296" sldId="2146848348"/>
            <ac:spMk id="57" creationId="{FEE3490A-15B4-76A0-8E6F-2CE4EAE390E0}"/>
          </ac:spMkLst>
        </pc:spChg>
        <pc:spChg chg="del">
          <ac:chgData name="Ordaz, Irian (LARC-E403)" userId="428f6403-933b-4443-a07e-3c65c7c2d3eb" providerId="ADAL" clId="{BB16869D-A644-4EE8-9C90-2E537662B65D}" dt="2025-12-04T19:51:06.290" v="41" actId="478"/>
          <ac:spMkLst>
            <pc:docMk/>
            <pc:sldMk cId="2390018296" sldId="2146848348"/>
            <ac:spMk id="58" creationId="{062C6027-DCA1-21C6-F084-7149EF826458}"/>
          </ac:spMkLst>
        </pc:spChg>
        <pc:spChg chg="mod">
          <ac:chgData name="Ordaz, Irian (LARC-E403)" userId="428f6403-933b-4443-a07e-3c65c7c2d3eb" providerId="ADAL" clId="{BB16869D-A644-4EE8-9C90-2E537662B65D}" dt="2025-12-16T14:39:11.566" v="1902" actId="1036"/>
          <ac:spMkLst>
            <pc:docMk/>
            <pc:sldMk cId="2390018296" sldId="2146848348"/>
            <ac:spMk id="60" creationId="{B1DF367A-793C-8432-76D7-214CA7AF19D9}"/>
          </ac:spMkLst>
        </pc:spChg>
        <pc:spChg chg="add mod">
          <ac:chgData name="Ordaz, Irian (LARC-E403)" userId="428f6403-933b-4443-a07e-3c65c7c2d3eb" providerId="ADAL" clId="{BB16869D-A644-4EE8-9C90-2E537662B65D}" dt="2025-12-04T19:50:22.494" v="34" actId="14100"/>
          <ac:spMkLst>
            <pc:docMk/>
            <pc:sldMk cId="2390018296" sldId="2146848348"/>
            <ac:spMk id="61" creationId="{9A9CE0BD-2959-2B79-D247-F2F6E9A2FEBF}"/>
          </ac:spMkLst>
        </pc:spChg>
        <pc:spChg chg="add mod">
          <ac:chgData name="Ordaz, Irian (LARC-E403)" userId="428f6403-933b-4443-a07e-3c65c7c2d3eb" providerId="ADAL" clId="{BB16869D-A644-4EE8-9C90-2E537662B65D}" dt="2025-12-04T19:51:21.506" v="45" actId="1076"/>
          <ac:spMkLst>
            <pc:docMk/>
            <pc:sldMk cId="2390018296" sldId="2146848348"/>
            <ac:spMk id="62" creationId="{64E80509-C534-D23D-6BA2-29707DF99D3C}"/>
          </ac:spMkLst>
        </pc:spChg>
        <pc:spChg chg="add mod">
          <ac:chgData name="Ordaz, Irian (LARC-E403)" userId="428f6403-933b-4443-a07e-3c65c7c2d3eb" providerId="ADAL" clId="{BB16869D-A644-4EE8-9C90-2E537662B65D}" dt="2025-12-04T19:52:20.524" v="61" actId="1076"/>
          <ac:spMkLst>
            <pc:docMk/>
            <pc:sldMk cId="2390018296" sldId="2146848348"/>
            <ac:spMk id="63" creationId="{CB1DECF6-D19B-0519-62DF-1C504BDF63E8}"/>
          </ac:spMkLst>
        </pc:spChg>
        <pc:spChg chg="add mod">
          <ac:chgData name="Ordaz, Irian (LARC-E403)" userId="428f6403-933b-4443-a07e-3c65c7c2d3eb" providerId="ADAL" clId="{BB16869D-A644-4EE8-9C90-2E537662B65D}" dt="2025-12-04T19:53:43.063" v="83" actId="1076"/>
          <ac:spMkLst>
            <pc:docMk/>
            <pc:sldMk cId="2390018296" sldId="2146848348"/>
            <ac:spMk id="65" creationId="{8D687851-E3FA-B95C-2718-B7255190D021}"/>
          </ac:spMkLst>
        </pc:spChg>
        <pc:grpChg chg="del">
          <ac:chgData name="Ordaz, Irian (LARC-E403)" userId="428f6403-933b-4443-a07e-3c65c7c2d3eb" providerId="ADAL" clId="{BB16869D-A644-4EE8-9C90-2E537662B65D}" dt="2025-12-04T19:50:33.422" v="37" actId="478"/>
          <ac:grpSpMkLst>
            <pc:docMk/>
            <pc:sldMk cId="2390018296" sldId="2146848348"/>
            <ac:grpSpMk id="40" creationId="{D380D0D0-43E5-7151-ED7C-D70386E38435}"/>
          </ac:grpSpMkLst>
        </pc:grpChg>
        <pc:grpChg chg="del">
          <ac:chgData name="Ordaz, Irian (LARC-E403)" userId="428f6403-933b-4443-a07e-3c65c7c2d3eb" providerId="ADAL" clId="{BB16869D-A644-4EE8-9C90-2E537662B65D}" dt="2025-12-04T19:49:41.280" v="24" actId="478"/>
          <ac:grpSpMkLst>
            <pc:docMk/>
            <pc:sldMk cId="2390018296" sldId="2146848348"/>
            <ac:grpSpMk id="48" creationId="{013374F9-1CFE-1FDE-4258-152B44FA44F9}"/>
          </ac:grpSpMkLst>
        </pc:grpChg>
        <pc:grpChg chg="mod">
          <ac:chgData name="Ordaz, Irian (LARC-E403)" userId="428f6403-933b-4443-a07e-3c65c7c2d3eb" providerId="ADAL" clId="{BB16869D-A644-4EE8-9C90-2E537662B65D}" dt="2025-12-04T19:52:24.517" v="63" actId="1076"/>
          <ac:grpSpMkLst>
            <pc:docMk/>
            <pc:sldMk cId="2390018296" sldId="2146848348"/>
            <ac:grpSpMk id="59" creationId="{1AD6E7F7-4BB5-E554-FC1F-EFCF7D6EF8E7}"/>
          </ac:grpSpMkLst>
        </pc:grpChg>
        <pc:picChg chg="del mod">
          <ac:chgData name="Ordaz, Irian (LARC-E403)" userId="428f6403-933b-4443-a07e-3c65c7c2d3eb" providerId="ADAL" clId="{BB16869D-A644-4EE8-9C90-2E537662B65D}" dt="2025-12-11T17:49:37.766" v="649" actId="478"/>
          <ac:picMkLst>
            <pc:docMk/>
            <pc:sldMk cId="2390018296" sldId="2146848348"/>
            <ac:picMk id="5" creationId="{4E8165AE-51AD-139A-D361-45ED8742B12F}"/>
          </ac:picMkLst>
        </pc:picChg>
        <pc:picChg chg="del">
          <ac:chgData name="Ordaz, Irian (LARC-E403)" userId="428f6403-933b-4443-a07e-3c65c7c2d3eb" providerId="ADAL" clId="{BB16869D-A644-4EE8-9C90-2E537662B65D}" dt="2025-12-04T19:51:10.639" v="42" actId="478"/>
          <ac:picMkLst>
            <pc:docMk/>
            <pc:sldMk cId="2390018296" sldId="2146848348"/>
            <ac:picMk id="6" creationId="{804D9DD7-E708-F035-4D88-F69FC0BED911}"/>
          </ac:picMkLst>
        </pc:picChg>
        <pc:picChg chg="del">
          <ac:chgData name="Ordaz, Irian (LARC-E403)" userId="428f6403-933b-4443-a07e-3c65c7c2d3eb" providerId="ADAL" clId="{BB16869D-A644-4EE8-9C90-2E537662B65D}" dt="2025-12-04T19:51:02.627" v="40" actId="478"/>
          <ac:picMkLst>
            <pc:docMk/>
            <pc:sldMk cId="2390018296" sldId="2146848348"/>
            <ac:picMk id="7" creationId="{30673320-6B8D-16B6-8002-5A570684A12A}"/>
          </ac:picMkLst>
        </pc:picChg>
        <pc:picChg chg="mod">
          <ac:chgData name="Ordaz, Irian (LARC-E403)" userId="428f6403-933b-4443-a07e-3c65c7c2d3eb" providerId="ADAL" clId="{BB16869D-A644-4EE8-9C90-2E537662B65D}" dt="2025-12-12T16:59:03.090" v="749" actId="1076"/>
          <ac:picMkLst>
            <pc:docMk/>
            <pc:sldMk cId="2390018296" sldId="2146848348"/>
            <ac:picMk id="8" creationId="{9C6C10C4-E428-BBEE-26CB-94FF7A42BB03}"/>
          </ac:picMkLst>
        </pc:picChg>
        <pc:picChg chg="del">
          <ac:chgData name="Ordaz, Irian (LARC-E403)" userId="428f6403-933b-4443-a07e-3c65c7c2d3eb" providerId="ADAL" clId="{BB16869D-A644-4EE8-9C90-2E537662B65D}" dt="2025-12-04T19:53:07.684" v="67" actId="478"/>
          <ac:picMkLst>
            <pc:docMk/>
            <pc:sldMk cId="2390018296" sldId="2146848348"/>
            <ac:picMk id="34" creationId="{A152CC0F-2C4D-EA6C-C3BA-76EACFA12FD4}"/>
          </ac:picMkLst>
        </pc:picChg>
        <pc:picChg chg="mod">
          <ac:chgData name="Ordaz, Irian (LARC-E403)" userId="428f6403-933b-4443-a07e-3c65c7c2d3eb" providerId="ADAL" clId="{BB16869D-A644-4EE8-9C90-2E537662B65D}" dt="2025-12-04T19:52:28.984" v="64" actId="1076"/>
          <ac:picMkLst>
            <pc:docMk/>
            <pc:sldMk cId="2390018296" sldId="2146848348"/>
            <ac:picMk id="35" creationId="{9F7A1518-9AFF-72BC-1419-D2180D9536BA}"/>
          </ac:picMkLst>
        </pc:picChg>
        <pc:picChg chg="del">
          <ac:chgData name="Ordaz, Irian (LARC-E403)" userId="428f6403-933b-4443-a07e-3c65c7c2d3eb" providerId="ADAL" clId="{BB16869D-A644-4EE8-9C90-2E537662B65D}" dt="2025-12-04T19:51:37.833" v="46" actId="478"/>
          <ac:picMkLst>
            <pc:docMk/>
            <pc:sldMk cId="2390018296" sldId="2146848348"/>
            <ac:picMk id="36" creationId="{948F75FF-7BB7-9198-1A0B-EB12713DC528}"/>
          </ac:picMkLst>
        </pc:picChg>
        <pc:picChg chg="mod">
          <ac:chgData name="Ordaz, Irian (LARC-E403)" userId="428f6403-933b-4443-a07e-3c65c7c2d3eb" providerId="ADAL" clId="{BB16869D-A644-4EE8-9C90-2E537662B65D}" dt="2025-12-12T16:59:03.090" v="749" actId="1076"/>
          <ac:picMkLst>
            <pc:docMk/>
            <pc:sldMk cId="2390018296" sldId="2146848348"/>
            <ac:picMk id="37" creationId="{6D531FE5-724B-0CB1-AFAA-9232705B0BBB}"/>
          </ac:picMkLst>
        </pc:picChg>
        <pc:picChg chg="del">
          <ac:chgData name="Ordaz, Irian (LARC-E403)" userId="428f6403-933b-4443-a07e-3c65c7c2d3eb" providerId="ADAL" clId="{BB16869D-A644-4EE8-9C90-2E537662B65D}" dt="2025-12-04T19:50:33.422" v="37" actId="478"/>
          <ac:picMkLst>
            <pc:docMk/>
            <pc:sldMk cId="2390018296" sldId="2146848348"/>
            <ac:picMk id="41" creationId="{56779F24-1097-28F6-04B0-0CA61B877008}"/>
          </ac:picMkLst>
        </pc:picChg>
        <pc:picChg chg="del">
          <ac:chgData name="Ordaz, Irian (LARC-E403)" userId="428f6403-933b-4443-a07e-3c65c7c2d3eb" providerId="ADAL" clId="{BB16869D-A644-4EE8-9C90-2E537662B65D}" dt="2025-12-04T19:50:35.164" v="38" actId="478"/>
          <ac:picMkLst>
            <pc:docMk/>
            <pc:sldMk cId="2390018296" sldId="2146848348"/>
            <ac:picMk id="42" creationId="{75F7C9D4-201C-AE86-355A-B49E2BAE702B}"/>
          </ac:picMkLst>
        </pc:picChg>
        <pc:picChg chg="mod">
          <ac:chgData name="Ordaz, Irian (LARC-E403)" userId="428f6403-933b-4443-a07e-3c65c7c2d3eb" providerId="ADAL" clId="{BB16869D-A644-4EE8-9C90-2E537662B65D}" dt="2025-12-04T19:52:40.676" v="66" actId="1076"/>
          <ac:picMkLst>
            <pc:docMk/>
            <pc:sldMk cId="2390018296" sldId="2146848348"/>
            <ac:picMk id="43" creationId="{9E6AB2AA-98B6-0474-A171-6825A820B117}"/>
          </ac:picMkLst>
        </pc:picChg>
        <pc:picChg chg="del">
          <ac:chgData name="Ordaz, Irian (LARC-E403)" userId="428f6403-933b-4443-a07e-3c65c7c2d3eb" providerId="ADAL" clId="{BB16869D-A644-4EE8-9C90-2E537662B65D}" dt="2025-12-04T19:49:41.280" v="24" actId="478"/>
          <ac:picMkLst>
            <pc:docMk/>
            <pc:sldMk cId="2390018296" sldId="2146848348"/>
            <ac:picMk id="49" creationId="{2D68BF55-4E22-3DCE-5B83-2ACCD2D41588}"/>
          </ac:picMkLst>
        </pc:picChg>
        <pc:picChg chg="del">
          <ac:chgData name="Ordaz, Irian (LARC-E403)" userId="428f6403-933b-4443-a07e-3c65c7c2d3eb" providerId="ADAL" clId="{BB16869D-A644-4EE8-9C90-2E537662B65D}" dt="2025-12-04T19:49:47.396" v="25" actId="478"/>
          <ac:picMkLst>
            <pc:docMk/>
            <pc:sldMk cId="2390018296" sldId="2146848348"/>
            <ac:picMk id="50" creationId="{C4CEF14B-BD55-0D99-5A75-DF5593AC8462}"/>
          </ac:picMkLst>
        </pc:picChg>
        <pc:picChg chg="del">
          <ac:chgData name="Ordaz, Irian (LARC-E403)" userId="428f6403-933b-4443-a07e-3c65c7c2d3eb" providerId="ADAL" clId="{BB16869D-A644-4EE8-9C90-2E537662B65D}" dt="2025-12-04T19:51:06.290" v="41" actId="478"/>
          <ac:picMkLst>
            <pc:docMk/>
            <pc:sldMk cId="2390018296" sldId="2146848348"/>
            <ac:picMk id="56" creationId="{73224344-1A34-2086-502B-2B647B3F1067}"/>
          </ac:picMkLst>
        </pc:picChg>
        <pc:picChg chg="add del mod">
          <ac:chgData name="Ordaz, Irian (LARC-E403)" userId="428f6403-933b-4443-a07e-3c65c7c2d3eb" providerId="ADAL" clId="{BB16869D-A644-4EE8-9C90-2E537662B65D}" dt="2025-12-04T19:53:19.321" v="71" actId="478"/>
          <ac:picMkLst>
            <pc:docMk/>
            <pc:sldMk cId="2390018296" sldId="2146848348"/>
            <ac:picMk id="64" creationId="{745C1822-EBE1-7588-C71B-856D7A5AEC8D}"/>
          </ac:picMkLst>
        </pc:picChg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555100273" sldId="2146848364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1319453965" sldId="2146848368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2044067179" sldId="2146848372"/>
        </pc:sldMkLst>
      </pc:sldChg>
      <pc:sldChg chg="modSp mod">
        <pc:chgData name="Ordaz, Irian (LARC-E403)" userId="428f6403-933b-4443-a07e-3c65c7c2d3eb" providerId="ADAL" clId="{BB16869D-A644-4EE8-9C90-2E537662B65D}" dt="2025-12-15T14:57:10.303" v="1236" actId="113"/>
        <pc:sldMkLst>
          <pc:docMk/>
          <pc:sldMk cId="425410279" sldId="2146848374"/>
        </pc:sldMkLst>
        <pc:spChg chg="mod">
          <ac:chgData name="Ordaz, Irian (LARC-E403)" userId="428f6403-933b-4443-a07e-3c65c7c2d3eb" providerId="ADAL" clId="{BB16869D-A644-4EE8-9C90-2E537662B65D}" dt="2025-12-15T14:57:10.303" v="1236" actId="113"/>
          <ac:spMkLst>
            <pc:docMk/>
            <pc:sldMk cId="425410279" sldId="2146848374"/>
            <ac:spMk id="11" creationId="{AE530FE2-BC5D-790A-3089-DF7E2E3B5571}"/>
          </ac:spMkLst>
        </pc:spChg>
      </pc:sldChg>
      <pc:sldChg chg="del">
        <pc:chgData name="Ordaz, Irian (LARC-E403)" userId="428f6403-933b-4443-a07e-3c65c7c2d3eb" providerId="ADAL" clId="{BB16869D-A644-4EE8-9C90-2E537662B65D}" dt="2025-12-08T16:11:09.287" v="610" actId="2696"/>
        <pc:sldMkLst>
          <pc:docMk/>
          <pc:sldMk cId="1838265155" sldId="2146848374"/>
        </pc:sldMkLst>
      </pc:sldChg>
      <pc:sldChg chg="addSp delSp modSp mod ord">
        <pc:chgData name="Ordaz, Irian (LARC-E403)" userId="428f6403-933b-4443-a07e-3c65c7c2d3eb" providerId="ADAL" clId="{BB16869D-A644-4EE8-9C90-2E537662B65D}" dt="2025-12-15T22:06:05.891" v="1515" actId="27636"/>
        <pc:sldMkLst>
          <pc:docMk/>
          <pc:sldMk cId="550273571" sldId="2146848383"/>
        </pc:sldMkLst>
        <pc:spChg chg="mod">
          <ac:chgData name="Ordaz, Irian (LARC-E403)" userId="428f6403-933b-4443-a07e-3c65c7c2d3eb" providerId="ADAL" clId="{BB16869D-A644-4EE8-9C90-2E537662B65D}" dt="2025-12-15T22:06:05.891" v="1515" actId="27636"/>
          <ac:spMkLst>
            <pc:docMk/>
            <pc:sldMk cId="550273571" sldId="2146848383"/>
            <ac:spMk id="19" creationId="{B7C3AD57-8CE4-FF39-8449-E2E27D751B98}"/>
          </ac:spMkLst>
        </pc:spChg>
        <pc:spChg chg="add mod">
          <ac:chgData name="Ordaz, Irian (LARC-E403)" userId="428f6403-933b-4443-a07e-3c65c7c2d3eb" providerId="ADAL" clId="{BB16869D-A644-4EE8-9C90-2E537662B65D}" dt="2025-12-12T16:33:43.682" v="736" actId="164"/>
          <ac:spMkLst>
            <pc:docMk/>
            <pc:sldMk cId="550273571" sldId="2146848383"/>
            <ac:spMk id="21" creationId="{2ED2B6B5-1846-6BFA-FFA4-EED0FEA053F8}"/>
          </ac:spMkLst>
        </pc:spChg>
        <pc:grpChg chg="mod">
          <ac:chgData name="Ordaz, Irian (LARC-E403)" userId="428f6403-933b-4443-a07e-3c65c7c2d3eb" providerId="ADAL" clId="{BB16869D-A644-4EE8-9C90-2E537662B65D}" dt="2025-12-15T17:44:47.896" v="1323" actId="1038"/>
          <ac:grpSpMkLst>
            <pc:docMk/>
            <pc:sldMk cId="550273571" sldId="2146848383"/>
            <ac:grpSpMk id="13" creationId="{54975CF7-31A0-B094-F094-9AF054FF1E36}"/>
          </ac:grpSpMkLst>
        </pc:grpChg>
        <pc:grpChg chg="add del mod">
          <ac:chgData name="Ordaz, Irian (LARC-E403)" userId="428f6403-933b-4443-a07e-3c65c7c2d3eb" providerId="ADAL" clId="{BB16869D-A644-4EE8-9C90-2E537662B65D}" dt="2025-12-15T17:44:34.092" v="1317" actId="478"/>
          <ac:grpSpMkLst>
            <pc:docMk/>
            <pc:sldMk cId="550273571" sldId="2146848383"/>
            <ac:grpSpMk id="24" creationId="{74C47E79-0EF6-A063-ED34-0109E702B461}"/>
          </ac:grpSpMkLst>
        </pc:grpChg>
        <pc:picChg chg="add del mod">
          <ac:chgData name="Ordaz, Irian (LARC-E403)" userId="428f6403-933b-4443-a07e-3c65c7c2d3eb" providerId="ADAL" clId="{BB16869D-A644-4EE8-9C90-2E537662B65D}" dt="2025-12-12T16:35:13.736" v="745" actId="478"/>
          <ac:picMkLst>
            <pc:docMk/>
            <pc:sldMk cId="550273571" sldId="2146848383"/>
            <ac:picMk id="5" creationId="{625FB28A-2102-A19C-97D4-440E53266843}"/>
          </ac:picMkLst>
        </pc:picChg>
        <pc:picChg chg="add del mod">
          <ac:chgData name="Ordaz, Irian (LARC-E403)" userId="428f6403-933b-4443-a07e-3c65c7c2d3eb" providerId="ADAL" clId="{BB16869D-A644-4EE8-9C90-2E537662B65D}" dt="2025-12-12T16:31:33.760" v="696" actId="478"/>
          <ac:picMkLst>
            <pc:docMk/>
            <pc:sldMk cId="550273571" sldId="2146848383"/>
            <ac:picMk id="12" creationId="{110FB226-8BD0-7832-2420-6461162396F2}"/>
          </ac:picMkLst>
        </pc:picChg>
        <pc:picChg chg="add del mod">
          <ac:chgData name="Ordaz, Irian (LARC-E403)" userId="428f6403-933b-4443-a07e-3c65c7c2d3eb" providerId="ADAL" clId="{BB16869D-A644-4EE8-9C90-2E537662B65D}" dt="2025-12-12T16:35:13.736" v="745" actId="478"/>
          <ac:picMkLst>
            <pc:docMk/>
            <pc:sldMk cId="550273571" sldId="2146848383"/>
            <ac:picMk id="17" creationId="{A62F0C1E-6EA0-CAB3-7C98-9DCC13F9538F}"/>
          </ac:picMkLst>
        </pc:picChg>
        <pc:picChg chg="add mod">
          <ac:chgData name="Ordaz, Irian (LARC-E403)" userId="428f6403-933b-4443-a07e-3c65c7c2d3eb" providerId="ADAL" clId="{BB16869D-A644-4EE8-9C90-2E537662B65D}" dt="2025-12-12T16:34:19.147" v="744" actId="1076"/>
          <ac:picMkLst>
            <pc:docMk/>
            <pc:sldMk cId="550273571" sldId="2146848383"/>
            <ac:picMk id="20" creationId="{1467F10B-9023-A53C-A67C-9A3E062B4F3B}"/>
          </ac:picMkLst>
        </pc:picChg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1565561683" sldId="2146848406"/>
        </pc:sldMkLst>
      </pc:sldChg>
      <pc:sldChg chg="addSp delSp modSp del mod">
        <pc:chgData name="Ordaz, Irian (LARC-E403)" userId="428f6403-933b-4443-a07e-3c65c7c2d3eb" providerId="ADAL" clId="{BB16869D-A644-4EE8-9C90-2E537662B65D}" dt="2025-12-05T14:51:55.804" v="295" actId="47"/>
        <pc:sldMkLst>
          <pc:docMk/>
          <pc:sldMk cId="1785371817" sldId="2147376833"/>
        </pc:sldMkLst>
        <pc:spChg chg="add mod">
          <ac:chgData name="Ordaz, Irian (LARC-E403)" userId="428f6403-933b-4443-a07e-3c65c7c2d3eb" providerId="ADAL" clId="{BB16869D-A644-4EE8-9C90-2E537662B65D}" dt="2025-12-04T20:22:07.282" v="200" actId="113"/>
          <ac:spMkLst>
            <pc:docMk/>
            <pc:sldMk cId="1785371817" sldId="2147376833"/>
            <ac:spMk id="2" creationId="{1FEE8A99-24DE-FDA5-C93F-E047A1DA4027}"/>
          </ac:spMkLst>
        </pc:spChg>
        <pc:spChg chg="add mod">
          <ac:chgData name="Ordaz, Irian (LARC-E403)" userId="428f6403-933b-4443-a07e-3c65c7c2d3eb" providerId="ADAL" clId="{BB16869D-A644-4EE8-9C90-2E537662B65D}" dt="2025-12-04T20:22:09.401" v="201" actId="113"/>
          <ac:spMkLst>
            <pc:docMk/>
            <pc:sldMk cId="1785371817" sldId="2147376833"/>
            <ac:spMk id="4" creationId="{28433B37-1EDA-644D-E3B4-01D01DEE20C0}"/>
          </ac:spMkLst>
        </pc:spChg>
        <pc:spChg chg="add mod">
          <ac:chgData name="Ordaz, Irian (LARC-E403)" userId="428f6403-933b-4443-a07e-3c65c7c2d3eb" providerId="ADAL" clId="{BB16869D-A644-4EE8-9C90-2E537662B65D}" dt="2025-12-04T20:22:12.637" v="202" actId="113"/>
          <ac:spMkLst>
            <pc:docMk/>
            <pc:sldMk cId="1785371817" sldId="2147376833"/>
            <ac:spMk id="5" creationId="{99782BC0-FFB4-D40E-9FE6-A71C552DFBF5}"/>
          </ac:spMkLst>
        </pc:spChg>
        <pc:spChg chg="add mod">
          <ac:chgData name="Ordaz, Irian (LARC-E403)" userId="428f6403-933b-4443-a07e-3c65c7c2d3eb" providerId="ADAL" clId="{BB16869D-A644-4EE8-9C90-2E537662B65D}" dt="2025-12-04T20:22:15.681" v="203" actId="113"/>
          <ac:spMkLst>
            <pc:docMk/>
            <pc:sldMk cId="1785371817" sldId="2147376833"/>
            <ac:spMk id="6" creationId="{7CD574E7-0EFB-CE14-1AB9-7DBB9FA72A04}"/>
          </ac:spMkLst>
        </pc:spChg>
        <pc:grpChg chg="del">
          <ac:chgData name="Ordaz, Irian (LARC-E403)" userId="428f6403-933b-4443-a07e-3c65c7c2d3eb" providerId="ADAL" clId="{BB16869D-A644-4EE8-9C90-2E537662B65D}" dt="2025-12-04T19:55:17.998" v="146" actId="478"/>
          <ac:grpSpMkLst>
            <pc:docMk/>
            <pc:sldMk cId="1785371817" sldId="2147376833"/>
            <ac:grpSpMk id="65" creationId="{5F92005C-C0C0-ACAC-9B0C-42A91D30F2D5}"/>
          </ac:grpSpMkLst>
        </pc:grpChg>
        <pc:picChg chg="del">
          <ac:chgData name="Ordaz, Irian (LARC-E403)" userId="428f6403-933b-4443-a07e-3c65c7c2d3eb" providerId="ADAL" clId="{BB16869D-A644-4EE8-9C90-2E537662B65D}" dt="2025-12-04T19:54:39.073" v="103" actId="478"/>
          <ac:picMkLst>
            <pc:docMk/>
            <pc:sldMk cId="1785371817" sldId="2147376833"/>
            <ac:picMk id="62" creationId="{2C80ED75-37C1-20A0-BC93-5525E7CE7413}"/>
          </ac:picMkLst>
        </pc:picChg>
        <pc:picChg chg="del">
          <ac:chgData name="Ordaz, Irian (LARC-E403)" userId="428f6403-933b-4443-a07e-3c65c7c2d3eb" providerId="ADAL" clId="{BB16869D-A644-4EE8-9C90-2E537662B65D}" dt="2025-12-04T19:54:10.421" v="84" actId="478"/>
          <ac:picMkLst>
            <pc:docMk/>
            <pc:sldMk cId="1785371817" sldId="2147376833"/>
            <ac:picMk id="63" creationId="{CF5AD0F6-F74D-271E-DB8E-3788ECAD4E29}"/>
          </ac:picMkLst>
        </pc:picChg>
        <pc:picChg chg="del">
          <ac:chgData name="Ordaz, Irian (LARC-E403)" userId="428f6403-933b-4443-a07e-3c65c7c2d3eb" providerId="ADAL" clId="{BB16869D-A644-4EE8-9C90-2E537662B65D}" dt="2025-12-04T19:55:00.367" v="128" actId="478"/>
          <ac:picMkLst>
            <pc:docMk/>
            <pc:sldMk cId="1785371817" sldId="2147376833"/>
            <ac:picMk id="64" creationId="{28A27C36-BED3-08E2-92F8-E20F457CE5B6}"/>
          </ac:picMkLst>
        </pc:picChg>
      </pc:sldChg>
      <pc:sldChg chg="addSp delSp modSp mod">
        <pc:chgData name="Ordaz, Irian (LARC-E403)" userId="428f6403-933b-4443-a07e-3c65c7c2d3eb" providerId="ADAL" clId="{BB16869D-A644-4EE8-9C90-2E537662B65D}" dt="2025-12-12T16:17:51.992" v="670" actId="1076"/>
        <pc:sldMkLst>
          <pc:docMk/>
          <pc:sldMk cId="4055224201" sldId="2147376843"/>
        </pc:sldMkLst>
        <pc:spChg chg="add mod">
          <ac:chgData name="Ordaz, Irian (LARC-E403)" userId="428f6403-933b-4443-a07e-3c65c7c2d3eb" providerId="ADAL" clId="{BB16869D-A644-4EE8-9C90-2E537662B65D}" dt="2025-12-05T16:52:01.959" v="609" actId="113"/>
          <ac:spMkLst>
            <pc:docMk/>
            <pc:sldMk cId="4055224201" sldId="2147376843"/>
            <ac:spMk id="5" creationId="{0FC43DB4-8317-AB25-BDB4-BB6B68638904}"/>
          </ac:spMkLst>
        </pc:spChg>
        <pc:spChg chg="mod">
          <ac:chgData name="Ordaz, Irian (LARC-E403)" userId="428f6403-933b-4443-a07e-3c65c7c2d3eb" providerId="ADAL" clId="{BB16869D-A644-4EE8-9C90-2E537662B65D}" dt="2025-12-12T16:17:51.992" v="670" actId="1076"/>
          <ac:spMkLst>
            <pc:docMk/>
            <pc:sldMk cId="4055224201" sldId="2147376843"/>
            <ac:spMk id="10" creationId="{D0114CCD-E106-406C-D6B8-1D37C8BCA7C2}"/>
          </ac:spMkLst>
        </pc:spChg>
        <pc:spChg chg="mod">
          <ac:chgData name="Ordaz, Irian (LARC-E403)" userId="428f6403-933b-4443-a07e-3c65c7c2d3eb" providerId="ADAL" clId="{BB16869D-A644-4EE8-9C90-2E537662B65D}" dt="2025-12-12T16:17:01.391" v="667" actId="20577"/>
          <ac:spMkLst>
            <pc:docMk/>
            <pc:sldMk cId="4055224201" sldId="2147376843"/>
            <ac:spMk id="18" creationId="{6F83A8A7-3A71-13D0-7AE8-3DECDE6009FE}"/>
          </ac:spMkLst>
        </pc:spChg>
        <pc:spChg chg="mod">
          <ac:chgData name="Ordaz, Irian (LARC-E403)" userId="428f6403-933b-4443-a07e-3c65c7c2d3eb" providerId="ADAL" clId="{BB16869D-A644-4EE8-9C90-2E537662B65D}" dt="2025-12-12T16:05:44.963" v="664" actId="1076"/>
          <ac:spMkLst>
            <pc:docMk/>
            <pc:sldMk cId="4055224201" sldId="2147376843"/>
            <ac:spMk id="23" creationId="{43A7049C-B0F4-1416-3E10-436A1E0E59A7}"/>
          </ac:spMkLst>
        </pc:spChg>
        <pc:spChg chg="mod">
          <ac:chgData name="Ordaz, Irian (LARC-E403)" userId="428f6403-933b-4443-a07e-3c65c7c2d3eb" providerId="ADAL" clId="{BB16869D-A644-4EE8-9C90-2E537662B65D}" dt="2025-12-12T16:05:50.077" v="665" actId="1076"/>
          <ac:spMkLst>
            <pc:docMk/>
            <pc:sldMk cId="4055224201" sldId="2147376843"/>
            <ac:spMk id="25" creationId="{785FE4B7-ACA8-B6C1-5921-29A358EC8EB3}"/>
          </ac:spMkLst>
        </pc:spChg>
        <pc:picChg chg="mod">
          <ac:chgData name="Ordaz, Irian (LARC-E403)" userId="428f6403-933b-4443-a07e-3c65c7c2d3eb" providerId="ADAL" clId="{BB16869D-A644-4EE8-9C90-2E537662B65D}" dt="2025-12-12T16:17:40.807" v="668" actId="1076"/>
          <ac:picMkLst>
            <pc:docMk/>
            <pc:sldMk cId="4055224201" sldId="2147376843"/>
            <ac:picMk id="6" creationId="{09C5BF81-34A8-470E-9CFA-EEEA0C58B25F}"/>
          </ac:picMkLst>
        </pc:picChg>
        <pc:picChg chg="mod">
          <ac:chgData name="Ordaz, Irian (LARC-E403)" userId="428f6403-933b-4443-a07e-3c65c7c2d3eb" providerId="ADAL" clId="{BB16869D-A644-4EE8-9C90-2E537662B65D}" dt="2025-12-04T19:57:05.955" v="185" actId="1076"/>
          <ac:picMkLst>
            <pc:docMk/>
            <pc:sldMk cId="4055224201" sldId="2147376843"/>
            <ac:picMk id="7" creationId="{2B0753E7-5A63-B781-8437-24AE287E8AF0}"/>
          </ac:picMkLst>
        </pc:picChg>
        <pc:picChg chg="add del">
          <ac:chgData name="Ordaz, Irian (LARC-E403)" userId="428f6403-933b-4443-a07e-3c65c7c2d3eb" providerId="ADAL" clId="{BB16869D-A644-4EE8-9C90-2E537662B65D}" dt="2025-12-04T19:56:45.052" v="171" actId="478"/>
          <ac:picMkLst>
            <pc:docMk/>
            <pc:sldMk cId="4055224201" sldId="2147376843"/>
            <ac:picMk id="16" creationId="{0EF788CE-3C9E-2855-940E-6DAEC25DA832}"/>
          </ac:picMkLst>
        </pc:picChg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924414948" sldId="2147473575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2577807321" sldId="2147473578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491646527" sldId="2147473579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2891630328" sldId="2147473603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4219069797" sldId="2147473606"/>
        </pc:sldMkLst>
      </pc:sldChg>
      <pc:sldChg chg="delSp modSp mod">
        <pc:chgData name="Ordaz, Irian (LARC-E403)" userId="428f6403-933b-4443-a07e-3c65c7c2d3eb" providerId="ADAL" clId="{BB16869D-A644-4EE8-9C90-2E537662B65D}" dt="2025-12-16T15:07:05.726" v="1916" actId="14100"/>
        <pc:sldMkLst>
          <pc:docMk/>
          <pc:sldMk cId="1115798281" sldId="2147473608"/>
        </pc:sldMkLst>
        <pc:spChg chg="mod">
          <ac:chgData name="Ordaz, Irian (LARC-E403)" userId="428f6403-933b-4443-a07e-3c65c7c2d3eb" providerId="ADAL" clId="{BB16869D-A644-4EE8-9C90-2E537662B65D}" dt="2025-12-15T14:51:08.120" v="1230" actId="20577"/>
          <ac:spMkLst>
            <pc:docMk/>
            <pc:sldMk cId="1115798281" sldId="2147473608"/>
            <ac:spMk id="11" creationId="{AE530FE2-BC5D-790A-3089-DF7E2E3B5571}"/>
          </ac:spMkLst>
        </pc:spChg>
        <pc:spChg chg="del">
          <ac:chgData name="Ordaz, Irian (LARC-E403)" userId="428f6403-933b-4443-a07e-3c65c7c2d3eb" providerId="ADAL" clId="{BB16869D-A644-4EE8-9C90-2E537662B65D}" dt="2025-12-16T15:06:46.346" v="1913" actId="478"/>
          <ac:spMkLst>
            <pc:docMk/>
            <pc:sldMk cId="1115798281" sldId="2147473608"/>
            <ac:spMk id="35" creationId="{D5F07109-EDF2-3296-5BD4-0E82308DE4B1}"/>
          </ac:spMkLst>
        </pc:spChg>
        <pc:spChg chg="del">
          <ac:chgData name="Ordaz, Irian (LARC-E403)" userId="428f6403-933b-4443-a07e-3c65c7c2d3eb" providerId="ADAL" clId="{BB16869D-A644-4EE8-9C90-2E537662B65D}" dt="2025-12-16T15:06:46.346" v="1913" actId="478"/>
          <ac:spMkLst>
            <pc:docMk/>
            <pc:sldMk cId="1115798281" sldId="2147473608"/>
            <ac:spMk id="48" creationId="{1D1168A0-DA6B-9636-E730-E5204DB35464}"/>
          </ac:spMkLst>
        </pc:spChg>
        <pc:spChg chg="mod">
          <ac:chgData name="Ordaz, Irian (LARC-E403)" userId="428f6403-933b-4443-a07e-3c65c7c2d3eb" providerId="ADAL" clId="{BB16869D-A644-4EE8-9C90-2E537662B65D}" dt="2025-12-15T14:52:56.327" v="1234" actId="113"/>
          <ac:spMkLst>
            <pc:docMk/>
            <pc:sldMk cId="1115798281" sldId="2147473608"/>
            <ac:spMk id="50" creationId="{FA5BD2B3-E61E-EB23-E2EE-C8B1769186AB}"/>
          </ac:spMkLst>
        </pc:spChg>
        <pc:spChg chg="mod">
          <ac:chgData name="Ordaz, Irian (LARC-E403)" userId="428f6403-933b-4443-a07e-3c65c7c2d3eb" providerId="ADAL" clId="{BB16869D-A644-4EE8-9C90-2E537662B65D}" dt="2025-12-16T15:05:40.880" v="1912" actId="20577"/>
          <ac:spMkLst>
            <pc:docMk/>
            <pc:sldMk cId="1115798281" sldId="2147473608"/>
            <ac:spMk id="77" creationId="{FD13B9E5-17F6-1EE6-4DEF-9AEF5001F20D}"/>
          </ac:spMkLst>
        </pc:spChg>
        <pc:grpChg chg="mod">
          <ac:chgData name="Ordaz, Irian (LARC-E403)" userId="428f6403-933b-4443-a07e-3c65c7c2d3eb" providerId="ADAL" clId="{BB16869D-A644-4EE8-9C90-2E537662B65D}" dt="2025-12-16T15:07:05.726" v="1916" actId="14100"/>
          <ac:grpSpMkLst>
            <pc:docMk/>
            <pc:sldMk cId="1115798281" sldId="2147473608"/>
            <ac:grpSpMk id="87" creationId="{D9AFDC0C-443A-C3B6-33E8-8EDC4C48C858}"/>
          </ac:grpSpMkLst>
        </pc:grpChg>
        <pc:grpChg chg="mod">
          <ac:chgData name="Ordaz, Irian (LARC-E403)" userId="428f6403-933b-4443-a07e-3c65c7c2d3eb" providerId="ADAL" clId="{BB16869D-A644-4EE8-9C90-2E537662B65D}" dt="2025-12-16T15:07:05.726" v="1916" actId="14100"/>
          <ac:grpSpMkLst>
            <pc:docMk/>
            <pc:sldMk cId="1115798281" sldId="2147473608"/>
            <ac:grpSpMk id="88" creationId="{C8E7C035-FA5D-16E5-DA17-AD9F08E6CF59}"/>
          </ac:grpSpMkLst>
        </pc:grpChg>
        <pc:grpChg chg="mod">
          <ac:chgData name="Ordaz, Irian (LARC-E403)" userId="428f6403-933b-4443-a07e-3c65c7c2d3eb" providerId="ADAL" clId="{BB16869D-A644-4EE8-9C90-2E537662B65D}" dt="2025-12-16T15:07:05.726" v="1916" actId="14100"/>
          <ac:grpSpMkLst>
            <pc:docMk/>
            <pc:sldMk cId="1115798281" sldId="2147473608"/>
            <ac:grpSpMk id="89" creationId="{76F8A95F-E3F8-7D16-8E83-5A26467C8ABE}"/>
          </ac:grpSpMkLst>
        </pc:grpChg>
        <pc:picChg chg="del">
          <ac:chgData name="Ordaz, Irian (LARC-E403)" userId="428f6403-933b-4443-a07e-3c65c7c2d3eb" providerId="ADAL" clId="{BB16869D-A644-4EE8-9C90-2E537662B65D}" dt="2025-12-16T15:06:46.346" v="1913" actId="478"/>
          <ac:picMkLst>
            <pc:docMk/>
            <pc:sldMk cId="1115798281" sldId="2147473608"/>
            <ac:picMk id="47" creationId="{2768F9AF-BAE4-6F48-3C09-0BEA2C78513D}"/>
          </ac:picMkLst>
        </pc:picChg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1625390152" sldId="2147473612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1769232647" sldId="2147473616"/>
        </pc:sldMkLst>
      </pc:sldChg>
      <pc:sldChg chg="delSp modSp mod ord modAnim">
        <pc:chgData name="Ordaz, Irian (LARC-E403)" userId="428f6403-933b-4443-a07e-3c65c7c2d3eb" providerId="ADAL" clId="{BB16869D-A644-4EE8-9C90-2E537662B65D}" dt="2025-12-15T22:06:33.613" v="1518"/>
        <pc:sldMkLst>
          <pc:docMk/>
          <pc:sldMk cId="2756326948" sldId="2147473617"/>
        </pc:sldMkLst>
        <pc:spChg chg="del">
          <ac:chgData name="Ordaz, Irian (LARC-E403)" userId="428f6403-933b-4443-a07e-3c65c7c2d3eb" providerId="ADAL" clId="{BB16869D-A644-4EE8-9C90-2E537662B65D}" dt="2025-12-15T19:35:25.024" v="1324" actId="478"/>
          <ac:spMkLst>
            <pc:docMk/>
            <pc:sldMk cId="2756326948" sldId="2147473617"/>
            <ac:spMk id="4" creationId="{648406BD-D829-338C-23BE-CC7750FFD8F4}"/>
          </ac:spMkLst>
        </pc:spChg>
        <pc:spChg chg="mod">
          <ac:chgData name="Ordaz, Irian (LARC-E403)" userId="428f6403-933b-4443-a07e-3c65c7c2d3eb" providerId="ADAL" clId="{BB16869D-A644-4EE8-9C90-2E537662B65D}" dt="2025-12-09T16:22:38.182" v="632" actId="313"/>
          <ac:spMkLst>
            <pc:docMk/>
            <pc:sldMk cId="2756326948" sldId="2147473617"/>
            <ac:spMk id="89" creationId="{DF93277D-EEA3-43D7-41F7-7288D407390D}"/>
          </ac:spMkLst>
        </pc:spChg>
        <pc:spChg chg="mod">
          <ac:chgData name="Ordaz, Irian (LARC-E403)" userId="428f6403-933b-4443-a07e-3c65c7c2d3eb" providerId="ADAL" clId="{BB16869D-A644-4EE8-9C90-2E537662B65D}" dt="2025-12-09T16:22:50.890" v="634"/>
          <ac:spMkLst>
            <pc:docMk/>
            <pc:sldMk cId="2756326948" sldId="2147473617"/>
            <ac:spMk id="92" creationId="{C40E67CE-E6FB-D415-867F-B21DCA30086F}"/>
          </ac:spMkLst>
        </pc:spChg>
        <pc:spChg chg="mod">
          <ac:chgData name="Ordaz, Irian (LARC-E403)" userId="428f6403-933b-4443-a07e-3c65c7c2d3eb" providerId="ADAL" clId="{BB16869D-A644-4EE8-9C90-2E537662B65D}" dt="2025-12-09T16:22:45.390" v="633"/>
          <ac:spMkLst>
            <pc:docMk/>
            <pc:sldMk cId="2756326948" sldId="2147473617"/>
            <ac:spMk id="95" creationId="{A5573FEB-8307-A7E9-C99E-78F44F05DD84}"/>
          </ac:spMkLst>
        </pc:spChg>
        <pc:spChg chg="mod">
          <ac:chgData name="Ordaz, Irian (LARC-E403)" userId="428f6403-933b-4443-a07e-3c65c7c2d3eb" providerId="ADAL" clId="{BB16869D-A644-4EE8-9C90-2E537662B65D}" dt="2025-12-09T16:22:56.760" v="637"/>
          <ac:spMkLst>
            <pc:docMk/>
            <pc:sldMk cId="2756326948" sldId="2147473617"/>
            <ac:spMk id="98" creationId="{361D8EFD-6F66-D33E-84B1-CF1F68599117}"/>
          </ac:spMkLst>
        </pc:spChg>
        <pc:spChg chg="mod">
          <ac:chgData name="Ordaz, Irian (LARC-E403)" userId="428f6403-933b-4443-a07e-3c65c7c2d3eb" providerId="ADAL" clId="{BB16869D-A644-4EE8-9C90-2E537662B65D}" dt="2025-12-09T16:22:59.981" v="638"/>
          <ac:spMkLst>
            <pc:docMk/>
            <pc:sldMk cId="2756326948" sldId="2147473617"/>
            <ac:spMk id="101" creationId="{B0C3B4C8-F5E2-E2FC-7A0E-5E7EDF5951FA}"/>
          </ac:spMkLst>
        </pc:spChg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1763299769" sldId="2147473618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2472494421" sldId="2147473627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1559442275" sldId="2147473628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1596798989" sldId="2147473630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971578701" sldId="2147473631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1166354460" sldId="2147473632"/>
        </pc:sldMkLst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2517057552" sldId="2147473633"/>
        </pc:sldMkLst>
      </pc:sldChg>
      <pc:sldChg chg="addSp delSp modSp mod">
        <pc:chgData name="Ordaz, Irian (LARC-E403)" userId="428f6403-933b-4443-a07e-3c65c7c2d3eb" providerId="ADAL" clId="{BB16869D-A644-4EE8-9C90-2E537662B65D}" dt="2025-12-16T13:59:57.471" v="1862"/>
        <pc:sldMkLst>
          <pc:docMk/>
          <pc:sldMk cId="747885295" sldId="2147473634"/>
        </pc:sldMkLst>
        <pc:spChg chg="mod">
          <ac:chgData name="Ordaz, Irian (LARC-E403)" userId="428f6403-933b-4443-a07e-3c65c7c2d3eb" providerId="ADAL" clId="{BB16869D-A644-4EE8-9C90-2E537662B65D}" dt="2025-12-16T13:59:57.471" v="1862"/>
          <ac:spMkLst>
            <pc:docMk/>
            <pc:sldMk cId="747885295" sldId="2147473634"/>
            <ac:spMk id="2" creationId="{F319D4B8-F3ED-FCD7-7521-A481F5F66C0B}"/>
          </ac:spMkLst>
        </pc:spChg>
        <pc:spChg chg="mod topLvl">
          <ac:chgData name="Ordaz, Irian (LARC-E403)" userId="428f6403-933b-4443-a07e-3c65c7c2d3eb" providerId="ADAL" clId="{BB16869D-A644-4EE8-9C90-2E537662B65D}" dt="2025-12-12T17:17:12.261" v="1164" actId="164"/>
          <ac:spMkLst>
            <pc:docMk/>
            <pc:sldMk cId="747885295" sldId="2147473634"/>
            <ac:spMk id="4" creationId="{7909A17F-420E-55C1-EF2D-2431A6FF8573}"/>
          </ac:spMkLst>
        </pc:spChg>
        <pc:spChg chg="mod topLvl">
          <ac:chgData name="Ordaz, Irian (LARC-E403)" userId="428f6403-933b-4443-a07e-3c65c7c2d3eb" providerId="ADAL" clId="{BB16869D-A644-4EE8-9C90-2E537662B65D}" dt="2025-12-12T17:17:12.261" v="1164" actId="164"/>
          <ac:spMkLst>
            <pc:docMk/>
            <pc:sldMk cId="747885295" sldId="2147473634"/>
            <ac:spMk id="5" creationId="{7BCD5C95-C6C7-0C3B-9ADE-134702B21BCC}"/>
          </ac:spMkLst>
        </pc:spChg>
        <pc:spChg chg="mod topLvl">
          <ac:chgData name="Ordaz, Irian (LARC-E403)" userId="428f6403-933b-4443-a07e-3c65c7c2d3eb" providerId="ADAL" clId="{BB16869D-A644-4EE8-9C90-2E537662B65D}" dt="2025-12-12T17:17:12.261" v="1164" actId="164"/>
          <ac:spMkLst>
            <pc:docMk/>
            <pc:sldMk cId="747885295" sldId="2147473634"/>
            <ac:spMk id="6" creationId="{07913A01-CD07-5C8E-3529-9B7AD8D033DC}"/>
          </ac:spMkLst>
        </pc:spChg>
        <pc:spChg chg="mod topLvl">
          <ac:chgData name="Ordaz, Irian (LARC-E403)" userId="428f6403-933b-4443-a07e-3c65c7c2d3eb" providerId="ADAL" clId="{BB16869D-A644-4EE8-9C90-2E537662B65D}" dt="2025-12-12T17:17:12.261" v="1164" actId="164"/>
          <ac:spMkLst>
            <pc:docMk/>
            <pc:sldMk cId="747885295" sldId="2147473634"/>
            <ac:spMk id="7" creationId="{FDEBEA2F-83DC-789D-4811-6E4339C39A37}"/>
          </ac:spMkLst>
        </pc:spChg>
        <pc:spChg chg="mod topLvl">
          <ac:chgData name="Ordaz, Irian (LARC-E403)" userId="428f6403-933b-4443-a07e-3c65c7c2d3eb" providerId="ADAL" clId="{BB16869D-A644-4EE8-9C90-2E537662B65D}" dt="2025-12-12T17:17:12.261" v="1164" actId="164"/>
          <ac:spMkLst>
            <pc:docMk/>
            <pc:sldMk cId="747885295" sldId="2147473634"/>
            <ac:spMk id="8" creationId="{120AF85A-7F53-8534-F295-E9C5B844E487}"/>
          </ac:spMkLst>
        </pc:spChg>
        <pc:spChg chg="mod topLvl">
          <ac:chgData name="Ordaz, Irian (LARC-E403)" userId="428f6403-933b-4443-a07e-3c65c7c2d3eb" providerId="ADAL" clId="{BB16869D-A644-4EE8-9C90-2E537662B65D}" dt="2025-12-12T17:17:12.261" v="1164" actId="164"/>
          <ac:spMkLst>
            <pc:docMk/>
            <pc:sldMk cId="747885295" sldId="2147473634"/>
            <ac:spMk id="9" creationId="{98BDD32B-F57A-BBCF-14ED-E8E004C69AEB}"/>
          </ac:spMkLst>
        </pc:spChg>
        <pc:spChg chg="mod topLvl">
          <ac:chgData name="Ordaz, Irian (LARC-E403)" userId="428f6403-933b-4443-a07e-3c65c7c2d3eb" providerId="ADAL" clId="{BB16869D-A644-4EE8-9C90-2E537662B65D}" dt="2025-12-12T17:17:12.261" v="1164" actId="164"/>
          <ac:spMkLst>
            <pc:docMk/>
            <pc:sldMk cId="747885295" sldId="2147473634"/>
            <ac:spMk id="10" creationId="{9FC17494-2043-FB15-2696-D8FFE5118A62}"/>
          </ac:spMkLst>
        </pc:spChg>
        <pc:spChg chg="mod topLvl">
          <ac:chgData name="Ordaz, Irian (LARC-E403)" userId="428f6403-933b-4443-a07e-3c65c7c2d3eb" providerId="ADAL" clId="{BB16869D-A644-4EE8-9C90-2E537662B65D}" dt="2025-12-12T17:17:12.261" v="1164" actId="164"/>
          <ac:spMkLst>
            <pc:docMk/>
            <pc:sldMk cId="747885295" sldId="2147473634"/>
            <ac:spMk id="11" creationId="{64B618FD-BDBC-D530-402F-DDFC490548F8}"/>
          </ac:spMkLst>
        </pc:spChg>
        <pc:spChg chg="mod topLvl">
          <ac:chgData name="Ordaz, Irian (LARC-E403)" userId="428f6403-933b-4443-a07e-3c65c7c2d3eb" providerId="ADAL" clId="{BB16869D-A644-4EE8-9C90-2E537662B65D}" dt="2025-12-12T17:17:12.261" v="1164" actId="164"/>
          <ac:spMkLst>
            <pc:docMk/>
            <pc:sldMk cId="747885295" sldId="2147473634"/>
            <ac:spMk id="12" creationId="{1FF10E3F-A28B-476E-9B1F-CCB7D4F5B4A6}"/>
          </ac:spMkLst>
        </pc:spChg>
        <pc:spChg chg="add mod ord">
          <ac:chgData name="Ordaz, Irian (LARC-E403)" userId="428f6403-933b-4443-a07e-3c65c7c2d3eb" providerId="ADAL" clId="{BB16869D-A644-4EE8-9C90-2E537662B65D}" dt="2025-12-15T15:00:52.660" v="1260" actId="1036"/>
          <ac:spMkLst>
            <pc:docMk/>
            <pc:sldMk cId="747885295" sldId="2147473634"/>
            <ac:spMk id="13" creationId="{73AEFB7C-F398-6FA9-ABFE-F01A7E618EA3}"/>
          </ac:spMkLst>
        </pc:spChg>
        <pc:spChg chg="mod topLvl">
          <ac:chgData name="Ordaz, Irian (LARC-E403)" userId="428f6403-933b-4443-a07e-3c65c7c2d3eb" providerId="ADAL" clId="{BB16869D-A644-4EE8-9C90-2E537662B65D}" dt="2025-12-12T17:17:12.261" v="1164" actId="164"/>
          <ac:spMkLst>
            <pc:docMk/>
            <pc:sldMk cId="747885295" sldId="2147473634"/>
            <ac:spMk id="14" creationId="{B6B3DD8B-B152-B378-9B53-6380CAE1086D}"/>
          </ac:spMkLst>
        </pc:spChg>
        <pc:spChg chg="mod topLvl">
          <ac:chgData name="Ordaz, Irian (LARC-E403)" userId="428f6403-933b-4443-a07e-3c65c7c2d3eb" providerId="ADAL" clId="{BB16869D-A644-4EE8-9C90-2E537662B65D}" dt="2025-12-12T17:17:12.261" v="1164" actId="164"/>
          <ac:spMkLst>
            <pc:docMk/>
            <pc:sldMk cId="747885295" sldId="2147473634"/>
            <ac:spMk id="15" creationId="{DFAB1577-0CEA-CD91-29F5-52313304FE4F}"/>
          </ac:spMkLst>
        </pc:spChg>
        <pc:spChg chg="mod topLvl">
          <ac:chgData name="Ordaz, Irian (LARC-E403)" userId="428f6403-933b-4443-a07e-3c65c7c2d3eb" providerId="ADAL" clId="{BB16869D-A644-4EE8-9C90-2E537662B65D}" dt="2025-12-12T17:17:12.261" v="1164" actId="164"/>
          <ac:spMkLst>
            <pc:docMk/>
            <pc:sldMk cId="747885295" sldId="2147473634"/>
            <ac:spMk id="19" creationId="{299C2199-BEFF-B725-F37F-635A329A6E5E}"/>
          </ac:spMkLst>
        </pc:spChg>
        <pc:spChg chg="mod topLvl">
          <ac:chgData name="Ordaz, Irian (LARC-E403)" userId="428f6403-933b-4443-a07e-3c65c7c2d3eb" providerId="ADAL" clId="{BB16869D-A644-4EE8-9C90-2E537662B65D}" dt="2025-12-12T17:17:12.261" v="1164" actId="164"/>
          <ac:spMkLst>
            <pc:docMk/>
            <pc:sldMk cId="747885295" sldId="2147473634"/>
            <ac:spMk id="20" creationId="{C10562E8-CAA7-3B89-7132-2C784ED16103}"/>
          </ac:spMkLst>
        </pc:spChg>
        <pc:spChg chg="mod topLvl">
          <ac:chgData name="Ordaz, Irian (LARC-E403)" userId="428f6403-933b-4443-a07e-3c65c7c2d3eb" providerId="ADAL" clId="{BB16869D-A644-4EE8-9C90-2E537662B65D}" dt="2025-12-12T17:17:12.261" v="1164" actId="164"/>
          <ac:spMkLst>
            <pc:docMk/>
            <pc:sldMk cId="747885295" sldId="2147473634"/>
            <ac:spMk id="21" creationId="{FBACCCF1-E2A8-C7A0-C189-12C983B447EF}"/>
          </ac:spMkLst>
        </pc:spChg>
        <pc:spChg chg="mod topLvl">
          <ac:chgData name="Ordaz, Irian (LARC-E403)" userId="428f6403-933b-4443-a07e-3c65c7c2d3eb" providerId="ADAL" clId="{BB16869D-A644-4EE8-9C90-2E537662B65D}" dt="2025-12-12T17:17:12.261" v="1164" actId="164"/>
          <ac:spMkLst>
            <pc:docMk/>
            <pc:sldMk cId="747885295" sldId="2147473634"/>
            <ac:spMk id="24" creationId="{D0ADA658-7902-6C03-8592-C69D42A265FE}"/>
          </ac:spMkLst>
        </pc:spChg>
        <pc:spChg chg="mod">
          <ac:chgData name="Ordaz, Irian (LARC-E403)" userId="428f6403-933b-4443-a07e-3c65c7c2d3eb" providerId="ADAL" clId="{BB16869D-A644-4EE8-9C90-2E537662B65D}" dt="2025-12-12T17:17:12.261" v="1164" actId="164"/>
          <ac:spMkLst>
            <pc:docMk/>
            <pc:sldMk cId="747885295" sldId="2147473634"/>
            <ac:spMk id="26" creationId="{5D3A3A9C-5448-E322-BE77-AC9CE2288457}"/>
          </ac:spMkLst>
        </pc:spChg>
        <pc:spChg chg="mod">
          <ac:chgData name="Ordaz, Irian (LARC-E403)" userId="428f6403-933b-4443-a07e-3c65c7c2d3eb" providerId="ADAL" clId="{BB16869D-A644-4EE8-9C90-2E537662B65D}" dt="2025-12-12T17:17:12.261" v="1164" actId="164"/>
          <ac:spMkLst>
            <pc:docMk/>
            <pc:sldMk cId="747885295" sldId="2147473634"/>
            <ac:spMk id="27" creationId="{02B4C474-D290-8755-418E-70694A385E1D}"/>
          </ac:spMkLst>
        </pc:spChg>
        <pc:spChg chg="mod">
          <ac:chgData name="Ordaz, Irian (LARC-E403)" userId="428f6403-933b-4443-a07e-3c65c7c2d3eb" providerId="ADAL" clId="{BB16869D-A644-4EE8-9C90-2E537662B65D}" dt="2025-12-12T17:17:12.261" v="1164" actId="164"/>
          <ac:spMkLst>
            <pc:docMk/>
            <pc:sldMk cId="747885295" sldId="2147473634"/>
            <ac:spMk id="28" creationId="{F53E6214-0FE5-A03A-5D6D-EEF6BF0E9E1C}"/>
          </ac:spMkLst>
        </pc:spChg>
        <pc:spChg chg="mod">
          <ac:chgData name="Ordaz, Irian (LARC-E403)" userId="428f6403-933b-4443-a07e-3c65c7c2d3eb" providerId="ADAL" clId="{BB16869D-A644-4EE8-9C90-2E537662B65D}" dt="2025-12-12T17:17:12.261" v="1164" actId="164"/>
          <ac:spMkLst>
            <pc:docMk/>
            <pc:sldMk cId="747885295" sldId="2147473634"/>
            <ac:spMk id="29" creationId="{3A5C4249-5D23-937E-E96E-8599FF49552B}"/>
          </ac:spMkLst>
        </pc:spChg>
        <pc:spChg chg="mod">
          <ac:chgData name="Ordaz, Irian (LARC-E403)" userId="428f6403-933b-4443-a07e-3c65c7c2d3eb" providerId="ADAL" clId="{BB16869D-A644-4EE8-9C90-2E537662B65D}" dt="2025-12-12T17:17:12.261" v="1164" actId="164"/>
          <ac:spMkLst>
            <pc:docMk/>
            <pc:sldMk cId="747885295" sldId="2147473634"/>
            <ac:spMk id="30" creationId="{A9C96DC8-C61C-986C-6276-CDAA9A30DF2F}"/>
          </ac:spMkLst>
        </pc:spChg>
        <pc:grpChg chg="add mod">
          <ac:chgData name="Ordaz, Irian (LARC-E403)" userId="428f6403-933b-4443-a07e-3c65c7c2d3eb" providerId="ADAL" clId="{BB16869D-A644-4EE8-9C90-2E537662B65D}" dt="2025-12-15T15:00:48.271" v="1254" actId="1035"/>
          <ac:grpSpMkLst>
            <pc:docMk/>
            <pc:sldMk cId="747885295" sldId="2147473634"/>
            <ac:grpSpMk id="16" creationId="{30890465-6541-47D1-3F68-B1F3FA494240}"/>
          </ac:grpSpMkLst>
        </pc:grpChg>
        <pc:grpChg chg="del mod">
          <ac:chgData name="Ordaz, Irian (LARC-E403)" userId="428f6403-933b-4443-a07e-3c65c7c2d3eb" providerId="ADAL" clId="{BB16869D-A644-4EE8-9C90-2E537662B65D}" dt="2025-12-12T17:10:10.994" v="847" actId="165"/>
          <ac:grpSpMkLst>
            <pc:docMk/>
            <pc:sldMk cId="747885295" sldId="2147473634"/>
            <ac:grpSpMk id="25" creationId="{530111A6-0DFB-E106-2E3B-1A52A020D585}"/>
          </ac:grpSpMkLst>
        </pc:grpChg>
        <pc:picChg chg="mod topLvl">
          <ac:chgData name="Ordaz, Irian (LARC-E403)" userId="428f6403-933b-4443-a07e-3c65c7c2d3eb" providerId="ADAL" clId="{BB16869D-A644-4EE8-9C90-2E537662B65D}" dt="2025-12-12T17:17:12.261" v="1164" actId="164"/>
          <ac:picMkLst>
            <pc:docMk/>
            <pc:sldMk cId="747885295" sldId="2147473634"/>
            <ac:picMk id="23" creationId="{194544B7-B437-655A-5E8A-494E15FBCEE1}"/>
          </ac:picMkLst>
        </pc:picChg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2323148170" sldId="2147473635"/>
        </pc:sldMkLst>
      </pc:sldChg>
      <pc:sldChg chg="del">
        <pc:chgData name="Ordaz, Irian (LARC-E403)" userId="428f6403-933b-4443-a07e-3c65c7c2d3eb" providerId="ADAL" clId="{BB16869D-A644-4EE8-9C90-2E537662B65D}" dt="2025-12-15T15:01:33.330" v="1263" actId="47"/>
        <pc:sldMkLst>
          <pc:docMk/>
          <pc:sldMk cId="2162995431" sldId="2147473636"/>
        </pc:sldMkLst>
      </pc:sldChg>
      <pc:sldChg chg="modSp mod modNotesTx">
        <pc:chgData name="Ordaz, Irian (LARC-E403)" userId="428f6403-933b-4443-a07e-3c65c7c2d3eb" providerId="ADAL" clId="{BB16869D-A644-4EE8-9C90-2E537662B65D}" dt="2025-12-16T14:17:52.096" v="1884" actId="20577"/>
        <pc:sldMkLst>
          <pc:docMk/>
          <pc:sldMk cId="4261432612" sldId="2147473638"/>
        </pc:sldMkLst>
        <pc:spChg chg="mod">
          <ac:chgData name="Ordaz, Irian (LARC-E403)" userId="428f6403-933b-4443-a07e-3c65c7c2d3eb" providerId="ADAL" clId="{BB16869D-A644-4EE8-9C90-2E537662B65D}" dt="2025-12-15T22:04:20.876" v="1512" actId="20577"/>
          <ac:spMkLst>
            <pc:docMk/>
            <pc:sldMk cId="4261432612" sldId="2147473638"/>
            <ac:spMk id="14" creationId="{B1D53EAB-245A-E147-C701-FBE94C4483D9}"/>
          </ac:spMkLst>
        </pc:spChg>
        <pc:spChg chg="mod">
          <ac:chgData name="Ordaz, Irian (LARC-E403)" userId="428f6403-933b-4443-a07e-3c65c7c2d3eb" providerId="ADAL" clId="{BB16869D-A644-4EE8-9C90-2E537662B65D}" dt="2025-12-16T14:03:24.954" v="1876" actId="6549"/>
          <ac:spMkLst>
            <pc:docMk/>
            <pc:sldMk cId="4261432612" sldId="2147473638"/>
            <ac:spMk id="15" creationId="{9B3EFF2A-193F-CED9-664E-64E7F7A6ACD8}"/>
          </ac:spMkLst>
        </pc:spChg>
        <pc:spChg chg="mod">
          <ac:chgData name="Ordaz, Irian (LARC-E403)" userId="428f6403-933b-4443-a07e-3c65c7c2d3eb" providerId="ADAL" clId="{BB16869D-A644-4EE8-9C90-2E537662B65D}" dt="2025-12-15T22:03:42.857" v="1461" actId="20577"/>
          <ac:spMkLst>
            <pc:docMk/>
            <pc:sldMk cId="4261432612" sldId="2147473638"/>
            <ac:spMk id="19" creationId="{1CDF9C5D-E666-0A5F-D5B7-2B086CA6D23B}"/>
          </ac:spMkLst>
        </pc:spChg>
        <pc:picChg chg="mod">
          <ac:chgData name="Ordaz, Irian (LARC-E403)" userId="428f6403-933b-4443-a07e-3c65c7c2d3eb" providerId="ADAL" clId="{BB16869D-A644-4EE8-9C90-2E537662B65D}" dt="2025-12-05T14:56:01.659" v="321" actId="14100"/>
          <ac:picMkLst>
            <pc:docMk/>
            <pc:sldMk cId="4261432612" sldId="2147473638"/>
            <ac:picMk id="18" creationId="{F567BF4F-EFCD-37C4-3EE2-C16C25A52923}"/>
          </ac:picMkLst>
        </pc:picChg>
      </pc:sldChg>
      <pc:sldChg chg="modSp mod">
        <pc:chgData name="Ordaz, Irian (LARC-E403)" userId="428f6403-933b-4443-a07e-3c65c7c2d3eb" providerId="ADAL" clId="{BB16869D-A644-4EE8-9C90-2E537662B65D}" dt="2025-12-16T14:28:34.312" v="1890" actId="20577"/>
        <pc:sldMkLst>
          <pc:docMk/>
          <pc:sldMk cId="2641166751" sldId="2147473639"/>
        </pc:sldMkLst>
        <pc:spChg chg="mod">
          <ac:chgData name="Ordaz, Irian (LARC-E403)" userId="428f6403-933b-4443-a07e-3c65c7c2d3eb" providerId="ADAL" clId="{BB16869D-A644-4EE8-9C90-2E537662B65D}" dt="2025-12-16T14:28:34.312" v="1890" actId="20577"/>
          <ac:spMkLst>
            <pc:docMk/>
            <pc:sldMk cId="2641166751" sldId="2147473639"/>
            <ac:spMk id="4" creationId="{DB00F424-9721-144E-959A-2CBFBA554B27}"/>
          </ac:spMkLst>
        </pc:spChg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3443748982" sldId="2147473640"/>
        </pc:sldMkLst>
      </pc:sldChg>
      <pc:sldChg chg="addSp delSp modSp mod modAnim">
        <pc:chgData name="Ordaz, Irian (LARC-E403)" userId="428f6403-933b-4443-a07e-3c65c7c2d3eb" providerId="ADAL" clId="{BB16869D-A644-4EE8-9C90-2E537662B65D}" dt="2025-12-15T22:06:45.554" v="1519"/>
        <pc:sldMkLst>
          <pc:docMk/>
          <pc:sldMk cId="4119439261" sldId="2147473640"/>
        </pc:sldMkLst>
        <pc:spChg chg="del">
          <ac:chgData name="Ordaz, Irian (LARC-E403)" userId="428f6403-933b-4443-a07e-3c65c7c2d3eb" providerId="ADAL" clId="{BB16869D-A644-4EE8-9C90-2E537662B65D}" dt="2025-12-05T14:46:36.624" v="204" actId="478"/>
          <ac:spMkLst>
            <pc:docMk/>
            <pc:sldMk cId="4119439261" sldId="2147473640"/>
            <ac:spMk id="2" creationId="{1FEE8A99-24DE-FDA5-C93F-E047A1DA4027}"/>
          </ac:spMkLst>
        </pc:spChg>
        <pc:spChg chg="mod">
          <ac:chgData name="Ordaz, Irian (LARC-E403)" userId="428f6403-933b-4443-a07e-3c65c7c2d3eb" providerId="ADAL" clId="{BB16869D-A644-4EE8-9C90-2E537662B65D}" dt="2025-12-15T16:00:35.152" v="1314" actId="20577"/>
          <ac:spMkLst>
            <pc:docMk/>
            <pc:sldMk cId="4119439261" sldId="2147473640"/>
            <ac:spMk id="3" creationId="{72F23912-1A23-516C-8FC3-5DAAC0F6F0DD}"/>
          </ac:spMkLst>
        </pc:spChg>
        <pc:spChg chg="del">
          <ac:chgData name="Ordaz, Irian (LARC-E403)" userId="428f6403-933b-4443-a07e-3c65c7c2d3eb" providerId="ADAL" clId="{BB16869D-A644-4EE8-9C90-2E537662B65D}" dt="2025-12-05T14:46:36.624" v="204" actId="478"/>
          <ac:spMkLst>
            <pc:docMk/>
            <pc:sldMk cId="4119439261" sldId="2147473640"/>
            <ac:spMk id="4" creationId="{28433B37-1EDA-644D-E3B4-01D01DEE20C0}"/>
          </ac:spMkLst>
        </pc:spChg>
        <pc:spChg chg="del">
          <ac:chgData name="Ordaz, Irian (LARC-E403)" userId="428f6403-933b-4443-a07e-3c65c7c2d3eb" providerId="ADAL" clId="{BB16869D-A644-4EE8-9C90-2E537662B65D}" dt="2025-12-05T14:46:36.624" v="204" actId="478"/>
          <ac:spMkLst>
            <pc:docMk/>
            <pc:sldMk cId="4119439261" sldId="2147473640"/>
            <ac:spMk id="5" creationId="{99782BC0-FFB4-D40E-9FE6-A71C552DFBF5}"/>
          </ac:spMkLst>
        </pc:spChg>
        <pc:spChg chg="del">
          <ac:chgData name="Ordaz, Irian (LARC-E403)" userId="428f6403-933b-4443-a07e-3c65c7c2d3eb" providerId="ADAL" clId="{BB16869D-A644-4EE8-9C90-2E537662B65D}" dt="2025-12-05T14:46:36.624" v="204" actId="478"/>
          <ac:spMkLst>
            <pc:docMk/>
            <pc:sldMk cId="4119439261" sldId="2147473640"/>
            <ac:spMk id="6" creationId="{7CD574E7-0EFB-CE14-1AB9-7DBB9FA72A04}"/>
          </ac:spMkLst>
        </pc:spChg>
        <pc:spChg chg="add del mod">
          <ac:chgData name="Ordaz, Irian (LARC-E403)" userId="428f6403-933b-4443-a07e-3c65c7c2d3eb" providerId="ADAL" clId="{BB16869D-A644-4EE8-9C90-2E537662B65D}" dt="2025-12-05T14:53:30.440" v="309" actId="478"/>
          <ac:spMkLst>
            <pc:docMk/>
            <pc:sldMk cId="4119439261" sldId="2147473640"/>
            <ac:spMk id="7" creationId="{A184B24E-1451-CE16-77EF-3D3FF7EDBBB1}"/>
          </ac:spMkLst>
        </pc:spChg>
        <pc:spChg chg="add mod">
          <ac:chgData name="Ordaz, Irian (LARC-E403)" userId="428f6403-933b-4443-a07e-3c65c7c2d3eb" providerId="ADAL" clId="{BB16869D-A644-4EE8-9C90-2E537662B65D}" dt="2025-12-05T15:20:08.268" v="552" actId="14100"/>
          <ac:spMkLst>
            <pc:docMk/>
            <pc:sldMk cId="4119439261" sldId="2147473640"/>
            <ac:spMk id="8" creationId="{1712B77B-1A12-5226-A387-7F5D4D145CEA}"/>
          </ac:spMkLst>
        </pc:spChg>
        <pc:spChg chg="add mod">
          <ac:chgData name="Ordaz, Irian (LARC-E403)" userId="428f6403-933b-4443-a07e-3c65c7c2d3eb" providerId="ADAL" clId="{BB16869D-A644-4EE8-9C90-2E537662B65D}" dt="2025-12-15T16:02:34.382" v="1316" actId="207"/>
          <ac:spMkLst>
            <pc:docMk/>
            <pc:sldMk cId="4119439261" sldId="2147473640"/>
            <ac:spMk id="9" creationId="{20F8895A-FCE0-5979-058A-3D252CEA5298}"/>
          </ac:spMkLst>
        </pc:spChg>
        <pc:spChg chg="add mod">
          <ac:chgData name="Ordaz, Irian (LARC-E403)" userId="428f6403-933b-4443-a07e-3c65c7c2d3eb" providerId="ADAL" clId="{BB16869D-A644-4EE8-9C90-2E537662B65D}" dt="2025-12-05T15:20:55.784" v="560" actId="1076"/>
          <ac:spMkLst>
            <pc:docMk/>
            <pc:sldMk cId="4119439261" sldId="2147473640"/>
            <ac:spMk id="10" creationId="{BCC707AB-F38E-3322-62ED-68A76AF4E314}"/>
          </ac:spMkLst>
        </pc:spChg>
        <pc:spChg chg="add del">
          <ac:chgData name="Ordaz, Irian (LARC-E403)" userId="428f6403-933b-4443-a07e-3c65c7c2d3eb" providerId="ADAL" clId="{BB16869D-A644-4EE8-9C90-2E537662B65D}" dt="2025-12-05T15:08:33.781" v="416" actId="11529"/>
          <ac:spMkLst>
            <pc:docMk/>
            <pc:sldMk cId="4119439261" sldId="2147473640"/>
            <ac:spMk id="11" creationId="{C27E1333-2419-7837-23C2-E90E2EA72ADE}"/>
          </ac:spMkLst>
        </pc:spChg>
        <pc:spChg chg="add del mod">
          <ac:chgData name="Ordaz, Irian (LARC-E403)" userId="428f6403-933b-4443-a07e-3c65c7c2d3eb" providerId="ADAL" clId="{BB16869D-A644-4EE8-9C90-2E537662B65D}" dt="2025-12-05T15:17:01.627" v="512" actId="478"/>
          <ac:spMkLst>
            <pc:docMk/>
            <pc:sldMk cId="4119439261" sldId="2147473640"/>
            <ac:spMk id="12" creationId="{D80BD591-48DC-CDAF-B514-95DB74E0A5A8}"/>
          </ac:spMkLst>
        </pc:spChg>
        <pc:spChg chg="add mod">
          <ac:chgData name="Ordaz, Irian (LARC-E403)" userId="428f6403-933b-4443-a07e-3c65c7c2d3eb" providerId="ADAL" clId="{BB16869D-A644-4EE8-9C90-2E537662B65D}" dt="2025-12-05T15:20:22.025" v="554" actId="1076"/>
          <ac:spMkLst>
            <pc:docMk/>
            <pc:sldMk cId="4119439261" sldId="2147473640"/>
            <ac:spMk id="13" creationId="{C2D17C43-D50B-A2AC-7465-C1F1ED99C7C1}"/>
          </ac:spMkLst>
        </pc:spChg>
        <pc:spChg chg="add mod">
          <ac:chgData name="Ordaz, Irian (LARC-E403)" userId="428f6403-933b-4443-a07e-3c65c7c2d3eb" providerId="ADAL" clId="{BB16869D-A644-4EE8-9C90-2E537662B65D}" dt="2025-12-05T15:20:17.233" v="553" actId="1076"/>
          <ac:spMkLst>
            <pc:docMk/>
            <pc:sldMk cId="4119439261" sldId="2147473640"/>
            <ac:spMk id="14" creationId="{799D1EBD-733E-B5E5-39EF-E144F852122F}"/>
          </ac:spMkLst>
        </pc:spChg>
        <pc:spChg chg="add del mod">
          <ac:chgData name="Ordaz, Irian (LARC-E403)" userId="428f6403-933b-4443-a07e-3c65c7c2d3eb" providerId="ADAL" clId="{BB16869D-A644-4EE8-9C90-2E537662B65D}" dt="2025-12-05T15:18:49.843" v="538" actId="478"/>
          <ac:spMkLst>
            <pc:docMk/>
            <pc:sldMk cId="4119439261" sldId="2147473640"/>
            <ac:spMk id="15" creationId="{AFF08CD5-479C-9D64-4D47-2D8F39A5F0F1}"/>
          </ac:spMkLst>
        </pc:spChg>
        <pc:spChg chg="add del mod">
          <ac:chgData name="Ordaz, Irian (LARC-E403)" userId="428f6403-933b-4443-a07e-3c65c7c2d3eb" providerId="ADAL" clId="{BB16869D-A644-4EE8-9C90-2E537662B65D}" dt="2025-12-05T15:18:49.843" v="538" actId="478"/>
          <ac:spMkLst>
            <pc:docMk/>
            <pc:sldMk cId="4119439261" sldId="2147473640"/>
            <ac:spMk id="16" creationId="{9068AFB7-0939-174C-A432-A4A49B88C056}"/>
          </ac:spMkLst>
        </pc:spChg>
        <pc:spChg chg="add del mod">
          <ac:chgData name="Ordaz, Irian (LARC-E403)" userId="428f6403-933b-4443-a07e-3c65c7c2d3eb" providerId="ADAL" clId="{BB16869D-A644-4EE8-9C90-2E537662B65D}" dt="2025-12-05T15:18:49.843" v="538" actId="478"/>
          <ac:spMkLst>
            <pc:docMk/>
            <pc:sldMk cId="4119439261" sldId="2147473640"/>
            <ac:spMk id="17" creationId="{C5AD1A55-DCDB-B407-91E2-1536243C98BB}"/>
          </ac:spMkLst>
        </pc:spChg>
        <pc:spChg chg="add del mod">
          <ac:chgData name="Ordaz, Irian (LARC-E403)" userId="428f6403-933b-4443-a07e-3c65c7c2d3eb" providerId="ADAL" clId="{BB16869D-A644-4EE8-9C90-2E537662B65D}" dt="2025-12-05T15:17:50.532" v="524" actId="478"/>
          <ac:spMkLst>
            <pc:docMk/>
            <pc:sldMk cId="4119439261" sldId="2147473640"/>
            <ac:spMk id="18" creationId="{A0309D6E-D74C-D094-790B-6074B4B5F858}"/>
          </ac:spMkLst>
        </pc:spChg>
        <pc:spChg chg="add mod">
          <ac:chgData name="Ordaz, Irian (LARC-E403)" userId="428f6403-933b-4443-a07e-3c65c7c2d3eb" providerId="ADAL" clId="{BB16869D-A644-4EE8-9C90-2E537662B65D}" dt="2025-12-05T15:20:49.586" v="559" actId="1076"/>
          <ac:spMkLst>
            <pc:docMk/>
            <pc:sldMk cId="4119439261" sldId="2147473640"/>
            <ac:spMk id="19" creationId="{7AA7C495-F6A7-1FB6-503B-DFF963DA025A}"/>
          </ac:spMkLst>
        </pc:spChg>
        <pc:spChg chg="add mod">
          <ac:chgData name="Ordaz, Irian (LARC-E403)" userId="428f6403-933b-4443-a07e-3c65c7c2d3eb" providerId="ADAL" clId="{BB16869D-A644-4EE8-9C90-2E537662B65D}" dt="2025-12-05T15:20:45.553" v="558" actId="1076"/>
          <ac:spMkLst>
            <pc:docMk/>
            <pc:sldMk cId="4119439261" sldId="2147473640"/>
            <ac:spMk id="20" creationId="{B93B3DC2-4FEE-3B07-AC46-870ECF4BFEFD}"/>
          </ac:spMkLst>
        </pc:spChg>
        <pc:spChg chg="add mod">
          <ac:chgData name="Ordaz, Irian (LARC-E403)" userId="428f6403-933b-4443-a07e-3c65c7c2d3eb" providerId="ADAL" clId="{BB16869D-A644-4EE8-9C90-2E537662B65D}" dt="2025-12-05T16:40:07.121" v="603" actId="1035"/>
          <ac:spMkLst>
            <pc:docMk/>
            <pc:sldMk cId="4119439261" sldId="2147473640"/>
            <ac:spMk id="21" creationId="{1D4D6471-CDF5-8483-D7D5-2859D9A0B01C}"/>
          </ac:spMkLst>
        </pc:spChg>
        <pc:spChg chg="add mod">
          <ac:chgData name="Ordaz, Irian (LARC-E403)" userId="428f6403-933b-4443-a07e-3c65c7c2d3eb" providerId="ADAL" clId="{BB16869D-A644-4EE8-9C90-2E537662B65D}" dt="2025-12-05T16:40:11.346" v="608" actId="1035"/>
          <ac:spMkLst>
            <pc:docMk/>
            <pc:sldMk cId="4119439261" sldId="2147473640"/>
            <ac:spMk id="22" creationId="{09777461-7B94-837F-90D1-3BFE7FDA5922}"/>
          </ac:spMkLst>
        </pc:spChg>
        <pc:picChg chg="del">
          <ac:chgData name="Ordaz, Irian (LARC-E403)" userId="428f6403-933b-4443-a07e-3c65c7c2d3eb" providerId="ADAL" clId="{BB16869D-A644-4EE8-9C90-2E537662B65D}" dt="2025-12-05T14:46:36.624" v="204" actId="478"/>
          <ac:picMkLst>
            <pc:docMk/>
            <pc:sldMk cId="4119439261" sldId="2147473640"/>
            <ac:picMk id="68" creationId="{3D33AE93-0E4A-F3A7-D5E6-00E954E62D38}"/>
          </ac:picMkLst>
        </pc:picChg>
        <pc:picChg chg="del">
          <ac:chgData name="Ordaz, Irian (LARC-E403)" userId="428f6403-933b-4443-a07e-3c65c7c2d3eb" providerId="ADAL" clId="{BB16869D-A644-4EE8-9C90-2E537662B65D}" dt="2025-12-05T14:46:36.624" v="204" actId="478"/>
          <ac:picMkLst>
            <pc:docMk/>
            <pc:sldMk cId="4119439261" sldId="2147473640"/>
            <ac:picMk id="69" creationId="{FFFD2BD2-4852-4580-A9C4-1D3D63C6462A}"/>
          </ac:picMkLst>
        </pc:picChg>
        <pc:picChg chg="del">
          <ac:chgData name="Ordaz, Irian (LARC-E403)" userId="428f6403-933b-4443-a07e-3c65c7c2d3eb" providerId="ADAL" clId="{BB16869D-A644-4EE8-9C90-2E537662B65D}" dt="2025-12-05T14:46:36.624" v="204" actId="478"/>
          <ac:picMkLst>
            <pc:docMk/>
            <pc:sldMk cId="4119439261" sldId="2147473640"/>
            <ac:picMk id="70" creationId="{5C898A5E-031E-0371-3DD0-F60AF6A6B1E9}"/>
          </ac:picMkLst>
        </pc:picChg>
        <pc:picChg chg="del">
          <ac:chgData name="Ordaz, Irian (LARC-E403)" userId="428f6403-933b-4443-a07e-3c65c7c2d3eb" providerId="ADAL" clId="{BB16869D-A644-4EE8-9C90-2E537662B65D}" dt="2025-12-05T14:46:36.624" v="204" actId="478"/>
          <ac:picMkLst>
            <pc:docMk/>
            <pc:sldMk cId="4119439261" sldId="2147473640"/>
            <ac:picMk id="71" creationId="{597A7D67-7E03-C9AE-B9F3-A2DB63E3486F}"/>
          </ac:picMkLst>
        </pc:picChg>
        <pc:picChg chg="del">
          <ac:chgData name="Ordaz, Irian (LARC-E403)" userId="428f6403-933b-4443-a07e-3c65c7c2d3eb" providerId="ADAL" clId="{BB16869D-A644-4EE8-9C90-2E537662B65D}" dt="2025-12-05T14:46:36.624" v="204" actId="478"/>
          <ac:picMkLst>
            <pc:docMk/>
            <pc:sldMk cId="4119439261" sldId="2147473640"/>
            <ac:picMk id="72" creationId="{B29E5DAE-3AE7-AB06-62E1-CA14AAEFCFFA}"/>
          </ac:picMkLst>
        </pc:picChg>
        <pc:picChg chg="del">
          <ac:chgData name="Ordaz, Irian (LARC-E403)" userId="428f6403-933b-4443-a07e-3c65c7c2d3eb" providerId="ADAL" clId="{BB16869D-A644-4EE8-9C90-2E537662B65D}" dt="2025-12-05T14:46:36.624" v="204" actId="478"/>
          <ac:picMkLst>
            <pc:docMk/>
            <pc:sldMk cId="4119439261" sldId="2147473640"/>
            <ac:picMk id="73" creationId="{72F13466-7670-DDF2-19D4-32A9D10B64CD}"/>
          </ac:picMkLst>
        </pc:picChg>
        <pc:picChg chg="del">
          <ac:chgData name="Ordaz, Irian (LARC-E403)" userId="428f6403-933b-4443-a07e-3c65c7c2d3eb" providerId="ADAL" clId="{BB16869D-A644-4EE8-9C90-2E537662B65D}" dt="2025-12-05T14:46:36.624" v="204" actId="478"/>
          <ac:picMkLst>
            <pc:docMk/>
            <pc:sldMk cId="4119439261" sldId="2147473640"/>
            <ac:picMk id="74" creationId="{80C30BD2-B9F4-CD02-F10C-61F5FB5E5B0D}"/>
          </ac:picMkLst>
        </pc:picChg>
        <pc:picChg chg="del">
          <ac:chgData name="Ordaz, Irian (LARC-E403)" userId="428f6403-933b-4443-a07e-3c65c7c2d3eb" providerId="ADAL" clId="{BB16869D-A644-4EE8-9C90-2E537662B65D}" dt="2025-12-05T14:46:36.624" v="204" actId="478"/>
          <ac:picMkLst>
            <pc:docMk/>
            <pc:sldMk cId="4119439261" sldId="2147473640"/>
            <ac:picMk id="75" creationId="{D9A38B2E-B42C-7803-9E89-63D80D9C033E}"/>
          </ac:picMkLst>
        </pc:picChg>
        <pc:picChg chg="del">
          <ac:chgData name="Ordaz, Irian (LARC-E403)" userId="428f6403-933b-4443-a07e-3c65c7c2d3eb" providerId="ADAL" clId="{BB16869D-A644-4EE8-9C90-2E537662B65D}" dt="2025-12-05T14:46:36.624" v="204" actId="478"/>
          <ac:picMkLst>
            <pc:docMk/>
            <pc:sldMk cId="4119439261" sldId="2147473640"/>
            <ac:picMk id="76" creationId="{03731FF1-B49F-E219-E108-37B85B7A0071}"/>
          </ac:picMkLst>
        </pc:picChg>
        <pc:cxnChg chg="del">
          <ac:chgData name="Ordaz, Irian (LARC-E403)" userId="428f6403-933b-4443-a07e-3c65c7c2d3eb" providerId="ADAL" clId="{BB16869D-A644-4EE8-9C90-2E537662B65D}" dt="2025-12-05T14:46:36.624" v="204" actId="478"/>
          <ac:cxnSpMkLst>
            <pc:docMk/>
            <pc:sldMk cId="4119439261" sldId="2147473640"/>
            <ac:cxnSpMk id="60" creationId="{7CB5EC45-86D8-86CF-E912-5FB9914FC8CA}"/>
          </ac:cxnSpMkLst>
        </pc:cxnChg>
        <pc:cxnChg chg="del">
          <ac:chgData name="Ordaz, Irian (LARC-E403)" userId="428f6403-933b-4443-a07e-3c65c7c2d3eb" providerId="ADAL" clId="{BB16869D-A644-4EE8-9C90-2E537662B65D}" dt="2025-12-05T14:46:36.624" v="204" actId="478"/>
          <ac:cxnSpMkLst>
            <pc:docMk/>
            <pc:sldMk cId="4119439261" sldId="2147473640"/>
            <ac:cxnSpMk id="61" creationId="{82DF6557-BD9C-02FC-72F2-EC06AA573C33}"/>
          </ac:cxnSpMkLst>
        </pc:cxnChg>
      </pc:sldChg>
      <pc:sldChg chg="modSp mod">
        <pc:chgData name="Ordaz, Irian (LARC-E403)" userId="428f6403-933b-4443-a07e-3c65c7c2d3eb" providerId="ADAL" clId="{BB16869D-A644-4EE8-9C90-2E537662B65D}" dt="2025-12-08T16:11:46.529" v="623" actId="20577"/>
        <pc:sldMkLst>
          <pc:docMk/>
          <pc:sldMk cId="3087140256" sldId="2147473641"/>
        </pc:sldMkLst>
        <pc:spChg chg="mod">
          <ac:chgData name="Ordaz, Irian (LARC-E403)" userId="428f6403-933b-4443-a07e-3c65c7c2d3eb" providerId="ADAL" clId="{BB16869D-A644-4EE8-9C90-2E537662B65D}" dt="2025-12-08T16:11:46.529" v="623" actId="20577"/>
          <ac:spMkLst>
            <pc:docMk/>
            <pc:sldMk cId="3087140256" sldId="2147473641"/>
            <ac:spMk id="2" creationId="{6666F908-A280-EB45-9B7D-1751DEB2F208}"/>
          </ac:spMkLst>
        </pc:spChg>
      </pc:sldChg>
      <pc:sldChg chg="del">
        <pc:chgData name="Ordaz, Irian (LARC-E403)" userId="428f6403-933b-4443-a07e-3c65c7c2d3eb" providerId="ADAL" clId="{BB16869D-A644-4EE8-9C90-2E537662B65D}" dt="2025-12-04T16:06:41.738" v="2" actId="47"/>
        <pc:sldMkLst>
          <pc:docMk/>
          <pc:sldMk cId="3693151581" sldId="2147473641"/>
        </pc:sldMkLst>
      </pc:sldChg>
      <pc:sldMasterChg chg="delSldLayout">
        <pc:chgData name="Ordaz, Irian (LARC-E403)" userId="428f6403-933b-4443-a07e-3c65c7c2d3eb" providerId="ADAL" clId="{BB16869D-A644-4EE8-9C90-2E537662B65D}" dt="2025-12-04T16:06:41.738" v="2" actId="47"/>
        <pc:sldMasterMkLst>
          <pc:docMk/>
          <pc:sldMasterMk cId="332996368" sldId="2147483673"/>
        </pc:sldMasterMkLst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332996368" sldId="2147483673"/>
            <pc:sldLayoutMk cId="3722885977" sldId="2147483716"/>
          </pc:sldLayoutMkLst>
        </pc:sldLayoutChg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332996368" sldId="2147483673"/>
            <pc:sldLayoutMk cId="309601069" sldId="2147483743"/>
          </pc:sldLayoutMkLst>
        </pc:sldLayoutChg>
      </pc:sldMasterChg>
      <pc:sldMasterChg chg="del delSldLayout">
        <pc:chgData name="Ordaz, Irian (LARC-E403)" userId="428f6403-933b-4443-a07e-3c65c7c2d3eb" providerId="ADAL" clId="{BB16869D-A644-4EE8-9C90-2E537662B65D}" dt="2025-12-04T16:06:41.738" v="2" actId="47"/>
        <pc:sldMasterMkLst>
          <pc:docMk/>
          <pc:sldMasterMk cId="2301803744" sldId="2147483723"/>
        </pc:sldMasterMkLst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2301803744" sldId="2147483723"/>
            <pc:sldLayoutMk cId="3260119935" sldId="2147483724"/>
          </pc:sldLayoutMkLst>
        </pc:sldLayoutChg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2301803744" sldId="2147483723"/>
            <pc:sldLayoutMk cId="1557771803" sldId="2147483725"/>
          </pc:sldLayoutMkLst>
        </pc:sldLayoutChg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2301803744" sldId="2147483723"/>
            <pc:sldLayoutMk cId="1417517390" sldId="2147483726"/>
          </pc:sldLayoutMkLst>
        </pc:sldLayoutChg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2301803744" sldId="2147483723"/>
            <pc:sldLayoutMk cId="4163603881" sldId="2147483727"/>
          </pc:sldLayoutMkLst>
        </pc:sldLayoutChg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2301803744" sldId="2147483723"/>
            <pc:sldLayoutMk cId="2155457840" sldId="2147483728"/>
          </pc:sldLayoutMkLst>
        </pc:sldLayoutChg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2301803744" sldId="2147483723"/>
            <pc:sldLayoutMk cId="4073351787" sldId="2147483729"/>
          </pc:sldLayoutMkLst>
        </pc:sldLayoutChg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2301803744" sldId="2147483723"/>
            <pc:sldLayoutMk cId="2130802505" sldId="2147483730"/>
          </pc:sldLayoutMkLst>
        </pc:sldLayoutChg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2301803744" sldId="2147483723"/>
            <pc:sldLayoutMk cId="4233473477" sldId="2147483731"/>
          </pc:sldLayoutMkLst>
        </pc:sldLayoutChg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2301803744" sldId="2147483723"/>
            <pc:sldLayoutMk cId="167382635" sldId="2147483732"/>
          </pc:sldLayoutMkLst>
        </pc:sldLayoutChg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2301803744" sldId="2147483723"/>
            <pc:sldLayoutMk cId="4035070260" sldId="2147483733"/>
          </pc:sldLayoutMkLst>
        </pc:sldLayoutChg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2301803744" sldId="2147483723"/>
            <pc:sldLayoutMk cId="154399745" sldId="2147483734"/>
          </pc:sldLayoutMkLst>
        </pc:sldLayoutChg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2301803744" sldId="2147483723"/>
            <pc:sldLayoutMk cId="2666357927" sldId="2147483735"/>
          </pc:sldLayoutMkLst>
        </pc:sldLayoutChg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2301803744" sldId="2147483723"/>
            <pc:sldLayoutMk cId="1542978472" sldId="2147483736"/>
          </pc:sldLayoutMkLst>
        </pc:sldLayoutChg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2301803744" sldId="2147483723"/>
            <pc:sldLayoutMk cId="1090988890" sldId="2147483737"/>
          </pc:sldLayoutMkLst>
        </pc:sldLayoutChg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2301803744" sldId="2147483723"/>
            <pc:sldLayoutMk cId="1262669983" sldId="2147483738"/>
          </pc:sldLayoutMkLst>
        </pc:sldLayoutChg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2301803744" sldId="2147483723"/>
            <pc:sldLayoutMk cId="209885411" sldId="2147483739"/>
          </pc:sldLayoutMkLst>
        </pc:sldLayoutChg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2301803744" sldId="2147483723"/>
            <pc:sldLayoutMk cId="287900116" sldId="2147483740"/>
          </pc:sldLayoutMkLst>
        </pc:sldLayoutChg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2301803744" sldId="2147483723"/>
            <pc:sldLayoutMk cId="279104763" sldId="2147483741"/>
          </pc:sldLayoutMkLst>
        </pc:sldLayoutChg>
        <pc:sldLayoutChg chg="del">
          <pc:chgData name="Ordaz, Irian (LARC-E403)" userId="428f6403-933b-4443-a07e-3c65c7c2d3eb" providerId="ADAL" clId="{BB16869D-A644-4EE8-9C90-2E537662B65D}" dt="2025-12-04T16:06:41.738" v="2" actId="47"/>
          <pc:sldLayoutMkLst>
            <pc:docMk/>
            <pc:sldMasterMk cId="2301803744" sldId="2147483723"/>
            <pc:sldLayoutMk cId="3392686006" sldId="2147483742"/>
          </pc:sldLayoutMkLst>
        </pc:sldLayoutChg>
      </pc:sldMasterChg>
    </pc:docChg>
  </pc:docChgLst>
  <pc:docChgLst>
    <pc:chgData name="Moore, Kenneth T. (GRC-LTA0)[NCAPS]" userId="S::ktmoore1@ndc.nasa.gov::f48b142d-b57c-44f7-9fe5-7454fb3b8b07" providerId="AD" clId="Web-{1813A49E-228C-E0F0-7338-2BAE451ADECC}"/>
    <pc:docChg chg="addSld delSld modSld sldOrd modSection">
      <pc:chgData name="Moore, Kenneth T. (GRC-LTA0)[NCAPS]" userId="S::ktmoore1@ndc.nasa.gov::f48b142d-b57c-44f7-9fe5-7454fb3b8b07" providerId="AD" clId="Web-{1813A49E-228C-E0F0-7338-2BAE451ADECC}" dt="2025-09-18T16:03:18.159" v="493" actId="1076"/>
      <pc:docMkLst>
        <pc:docMk/>
      </pc:docMkLst>
      <pc:sldChg chg="addSp delSp modSp">
        <pc:chgData name="Moore, Kenneth T. (GRC-LTA0)[NCAPS]" userId="S::ktmoore1@ndc.nasa.gov::f48b142d-b57c-44f7-9fe5-7454fb3b8b07" providerId="AD" clId="Web-{1813A49E-228C-E0F0-7338-2BAE451ADECC}" dt="2025-09-18T15:51:45.134" v="6"/>
        <pc:sldMkLst>
          <pc:docMk/>
          <pc:sldMk cId="466065962" sldId="2098148960"/>
        </pc:sldMkLst>
        <pc:spChg chg="add del mod">
          <ac:chgData name="Moore, Kenneth T. (GRC-LTA0)[NCAPS]" userId="S::ktmoore1@ndc.nasa.gov::f48b142d-b57c-44f7-9fe5-7454fb3b8b07" providerId="AD" clId="Web-{1813A49E-228C-E0F0-7338-2BAE451ADECC}" dt="2025-09-18T15:51:45.134" v="6"/>
          <ac:spMkLst>
            <pc:docMk/>
            <pc:sldMk cId="466065962" sldId="2098148960"/>
            <ac:spMk id="2" creationId="{8534A9BE-39BB-500E-A937-C2FDCCCD269C}"/>
          </ac:spMkLst>
        </pc:spChg>
      </pc:sldChg>
      <pc:sldChg chg="new add del">
        <pc:chgData name="Moore, Kenneth T. (GRC-LTA0)[NCAPS]" userId="S::ktmoore1@ndc.nasa.gov::f48b142d-b57c-44f7-9fe5-7454fb3b8b07" providerId="AD" clId="Web-{1813A49E-228C-E0F0-7338-2BAE451ADECC}" dt="2025-09-18T15:51:54.852" v="8"/>
        <pc:sldMkLst>
          <pc:docMk/>
          <pc:sldMk cId="3047420098" sldId="2147473609"/>
        </pc:sldMkLst>
      </pc:sldChg>
      <pc:sldChg chg="add replId">
        <pc:chgData name="Moore, Kenneth T. (GRC-LTA0)[NCAPS]" userId="S::ktmoore1@ndc.nasa.gov::f48b142d-b57c-44f7-9fe5-7454fb3b8b07" providerId="AD" clId="Web-{1813A49E-228C-E0F0-7338-2BAE451ADECC}" dt="2025-09-18T15:51:15.446" v="1"/>
        <pc:sldMkLst>
          <pc:docMk/>
          <pc:sldMk cId="171329247" sldId="2147473610"/>
        </pc:sldMkLst>
      </pc:sldChg>
      <pc:sldChg chg="add replId">
        <pc:chgData name="Moore, Kenneth T. (GRC-LTA0)[NCAPS]" userId="S::ktmoore1@ndc.nasa.gov::f48b142d-b57c-44f7-9fe5-7454fb3b8b07" providerId="AD" clId="Web-{1813A49E-228C-E0F0-7338-2BAE451ADECC}" dt="2025-09-18T15:52:07.102" v="9"/>
        <pc:sldMkLst>
          <pc:docMk/>
          <pc:sldMk cId="3415349551" sldId="2147473611"/>
        </pc:sldMkLst>
      </pc:sldChg>
      <pc:sldChg chg="addSp delSp modSp add ord replId">
        <pc:chgData name="Moore, Kenneth T. (GRC-LTA0)[NCAPS]" userId="S::ktmoore1@ndc.nasa.gov::f48b142d-b57c-44f7-9fe5-7454fb3b8b07" providerId="AD" clId="Web-{1813A49E-228C-E0F0-7338-2BAE451ADECC}" dt="2025-09-18T16:03:18.159" v="493" actId="1076"/>
        <pc:sldMkLst>
          <pc:docMk/>
          <pc:sldMk cId="3113860325" sldId="2147473612"/>
        </pc:sldMkLst>
        <pc:spChg chg="mod">
          <ac:chgData name="Moore, Kenneth T. (GRC-LTA0)[NCAPS]" userId="S::ktmoore1@ndc.nasa.gov::f48b142d-b57c-44f7-9fe5-7454fb3b8b07" providerId="AD" clId="Web-{1813A49E-228C-E0F0-7338-2BAE451ADECC}" dt="2025-09-18T15:56:16.913" v="269" actId="14100"/>
          <ac:spMkLst>
            <pc:docMk/>
            <pc:sldMk cId="3113860325" sldId="2147473612"/>
            <ac:spMk id="2" creationId="{B2E05EC0-D214-4921-F8F5-CF5EA9A25C65}"/>
          </ac:spMkLst>
        </pc:spChg>
        <pc:spChg chg="mod">
          <ac:chgData name="Moore, Kenneth T. (GRC-LTA0)[NCAPS]" userId="S::ktmoore1@ndc.nasa.gov::f48b142d-b57c-44f7-9fe5-7454fb3b8b07" providerId="AD" clId="Web-{1813A49E-228C-E0F0-7338-2BAE451ADECC}" dt="2025-09-18T15:54:15.164" v="40" actId="20577"/>
          <ac:spMkLst>
            <pc:docMk/>
            <pc:sldMk cId="3113860325" sldId="2147473612"/>
            <ac:spMk id="3" creationId="{74BE10D1-90A5-3B7D-E151-262D6C7FE4BA}"/>
          </ac:spMkLst>
        </pc:spChg>
        <pc:spChg chg="del">
          <ac:chgData name="Moore, Kenneth T. (GRC-LTA0)[NCAPS]" userId="S::ktmoore1@ndc.nasa.gov::f48b142d-b57c-44f7-9fe5-7454fb3b8b07" providerId="AD" clId="Web-{1813A49E-228C-E0F0-7338-2BAE451ADECC}" dt="2025-09-18T15:54:20.711" v="41"/>
          <ac:spMkLst>
            <pc:docMk/>
            <pc:sldMk cId="3113860325" sldId="2147473612"/>
            <ac:spMk id="5" creationId="{325BC995-60D3-4B23-6FE7-FFE0C833847D}"/>
          </ac:spMkLst>
        </pc:spChg>
        <pc:spChg chg="add mod">
          <ac:chgData name="Moore, Kenneth T. (GRC-LTA0)[NCAPS]" userId="S::ktmoore1@ndc.nasa.gov::f48b142d-b57c-44f7-9fe5-7454fb3b8b07" providerId="AD" clId="Web-{1813A49E-228C-E0F0-7338-2BAE451ADECC}" dt="2025-09-18T16:02:05.660" v="485" actId="20577"/>
          <ac:spMkLst>
            <pc:docMk/>
            <pc:sldMk cId="3113860325" sldId="2147473612"/>
            <ac:spMk id="7" creationId="{950B91CB-A7A0-2369-266A-D34AEBEF04FB}"/>
          </ac:spMkLst>
        </pc:spChg>
        <pc:picChg chg="add del mod">
          <ac:chgData name="Moore, Kenneth T. (GRC-LTA0)[NCAPS]" userId="S::ktmoore1@ndc.nasa.gov::f48b142d-b57c-44f7-9fe5-7454fb3b8b07" providerId="AD" clId="Web-{1813A49E-228C-E0F0-7338-2BAE451ADECC}" dt="2025-09-18T16:03:05.066" v="488"/>
          <ac:picMkLst>
            <pc:docMk/>
            <pc:sldMk cId="3113860325" sldId="2147473612"/>
            <ac:picMk id="4" creationId="{290C96E7-3BF4-96CA-3CCB-8A0AC01902E3}"/>
          </ac:picMkLst>
        </pc:picChg>
        <pc:picChg chg="add del mod">
          <ac:chgData name="Moore, Kenneth T. (GRC-LTA0)[NCAPS]" userId="S::ktmoore1@ndc.nasa.gov::f48b142d-b57c-44f7-9fe5-7454fb3b8b07" providerId="AD" clId="Web-{1813A49E-228C-E0F0-7338-2BAE451ADECC}" dt="2025-09-18T16:03:03.081" v="487"/>
          <ac:picMkLst>
            <pc:docMk/>
            <pc:sldMk cId="3113860325" sldId="2147473612"/>
            <ac:picMk id="8" creationId="{55470C76-D92E-346D-A837-B1BB48A80D36}"/>
          </ac:picMkLst>
        </pc:picChg>
        <pc:picChg chg="add mod">
          <ac:chgData name="Moore, Kenneth T. (GRC-LTA0)[NCAPS]" userId="S::ktmoore1@ndc.nasa.gov::f48b142d-b57c-44f7-9fe5-7454fb3b8b07" providerId="AD" clId="Web-{1813A49E-228C-E0F0-7338-2BAE451ADECC}" dt="2025-09-18T16:03:18.159" v="493" actId="1076"/>
          <ac:picMkLst>
            <pc:docMk/>
            <pc:sldMk cId="3113860325" sldId="2147473612"/>
            <ac:picMk id="9" creationId="{3DD62C40-6494-8D5A-5873-CFADA55D3B0C}"/>
          </ac:picMkLst>
        </pc:picChg>
      </pc:sldChg>
    </pc:docChg>
  </pc:docChgLst>
  <pc:docChgLst>
    <pc:chgData name="Ordaz, Irian (LARC-E403)" userId="428f6403-933b-4443-a07e-3c65c7c2d3eb" providerId="ADAL" clId="{DC07577F-D79F-422C-9ABE-5C1740BE5477}"/>
    <pc:docChg chg="undo custSel delSld modSld modSection">
      <pc:chgData name="Ordaz, Irian (LARC-E403)" userId="428f6403-933b-4443-a07e-3c65c7c2d3eb" providerId="ADAL" clId="{DC07577F-D79F-422C-9ABE-5C1740BE5477}" dt="2025-12-16T19:34:43.890" v="108" actId="47"/>
      <pc:docMkLst>
        <pc:docMk/>
      </pc:docMkLst>
      <pc:sldChg chg="delSp modSp mod modNotesTx">
        <pc:chgData name="Ordaz, Irian (LARC-E403)" userId="428f6403-933b-4443-a07e-3c65c7c2d3eb" providerId="ADAL" clId="{DC07577F-D79F-422C-9ABE-5C1740BE5477}" dt="2025-12-16T19:16:50.806" v="7" actId="1076"/>
        <pc:sldMkLst>
          <pc:docMk/>
          <pc:sldMk cId="2344160652" sldId="2146848151"/>
        </pc:sldMkLst>
        <pc:spChg chg="del mod">
          <ac:chgData name="Ordaz, Irian (LARC-E403)" userId="428f6403-933b-4443-a07e-3c65c7c2d3eb" providerId="ADAL" clId="{DC07577F-D79F-422C-9ABE-5C1740BE5477}" dt="2025-12-16T19:16:30.550" v="4"/>
          <ac:spMkLst>
            <pc:docMk/>
            <pc:sldMk cId="2344160652" sldId="2146848151"/>
            <ac:spMk id="6" creationId="{DDDC1883-7991-854E-A87C-4D39FD0C04E9}"/>
          </ac:spMkLst>
        </pc:spChg>
        <pc:picChg chg="mod">
          <ac:chgData name="Ordaz, Irian (LARC-E403)" userId="428f6403-933b-4443-a07e-3c65c7c2d3eb" providerId="ADAL" clId="{DC07577F-D79F-422C-9ABE-5C1740BE5477}" dt="2025-12-16T19:16:50.806" v="7" actId="1076"/>
          <ac:picMkLst>
            <pc:docMk/>
            <pc:sldMk cId="2344160652" sldId="2146848151"/>
            <ac:picMk id="60" creationId="{3B9993C3-05AE-CDCE-0E4B-45550A425E8C}"/>
          </ac:picMkLst>
        </pc:picChg>
      </pc:sldChg>
      <pc:sldChg chg="del">
        <pc:chgData name="Ordaz, Irian (LARC-E403)" userId="428f6403-933b-4443-a07e-3c65c7c2d3eb" providerId="ADAL" clId="{DC07577F-D79F-422C-9ABE-5C1740BE5477}" dt="2025-12-16T19:34:42.235" v="107" actId="47"/>
        <pc:sldMkLst>
          <pc:docMk/>
          <pc:sldMk cId="425410279" sldId="2146848374"/>
        </pc:sldMkLst>
      </pc:sldChg>
      <pc:sldChg chg="modSp mod modNotesTx">
        <pc:chgData name="Ordaz, Irian (LARC-E403)" userId="428f6403-933b-4443-a07e-3c65c7c2d3eb" providerId="ADAL" clId="{DC07577F-D79F-422C-9ABE-5C1740BE5477}" dt="2025-12-16T19:27:42.542" v="105" actId="1036"/>
        <pc:sldMkLst>
          <pc:docMk/>
          <pc:sldMk cId="747885295" sldId="2147473634"/>
        </pc:sldMkLst>
        <pc:spChg chg="mod">
          <ac:chgData name="Ordaz, Irian (LARC-E403)" userId="428f6403-933b-4443-a07e-3c65c7c2d3eb" providerId="ADAL" clId="{DC07577F-D79F-422C-9ABE-5C1740BE5477}" dt="2025-12-16T19:27:42.542" v="105" actId="1036"/>
          <ac:spMkLst>
            <pc:docMk/>
            <pc:sldMk cId="747885295" sldId="2147473634"/>
            <ac:spMk id="2" creationId="{F319D4B8-F3ED-FCD7-7521-A481F5F66C0B}"/>
          </ac:spMkLst>
        </pc:spChg>
        <pc:spChg chg="mod">
          <ac:chgData name="Ordaz, Irian (LARC-E403)" userId="428f6403-933b-4443-a07e-3c65c7c2d3eb" providerId="ADAL" clId="{DC07577F-D79F-422C-9ABE-5C1740BE5477}" dt="2025-12-16T19:26:46.925" v="83" actId="207"/>
          <ac:spMkLst>
            <pc:docMk/>
            <pc:sldMk cId="747885295" sldId="2147473634"/>
            <ac:spMk id="4" creationId="{7909A17F-420E-55C1-EF2D-2431A6FF8573}"/>
          </ac:spMkLst>
        </pc:spChg>
        <pc:spChg chg="mod">
          <ac:chgData name="Ordaz, Irian (LARC-E403)" userId="428f6403-933b-4443-a07e-3c65c7c2d3eb" providerId="ADAL" clId="{DC07577F-D79F-422C-9ABE-5C1740BE5477}" dt="2025-12-16T19:24:38.222" v="54" actId="404"/>
          <ac:spMkLst>
            <pc:docMk/>
            <pc:sldMk cId="747885295" sldId="2147473634"/>
            <ac:spMk id="5" creationId="{7BCD5C95-C6C7-0C3B-9ADE-134702B21BCC}"/>
          </ac:spMkLst>
        </pc:spChg>
        <pc:spChg chg="mod">
          <ac:chgData name="Ordaz, Irian (LARC-E403)" userId="428f6403-933b-4443-a07e-3c65c7c2d3eb" providerId="ADAL" clId="{DC07577F-D79F-422C-9ABE-5C1740BE5477}" dt="2025-12-16T19:24:41.521" v="56" actId="403"/>
          <ac:spMkLst>
            <pc:docMk/>
            <pc:sldMk cId="747885295" sldId="2147473634"/>
            <ac:spMk id="6" creationId="{07913A01-CD07-5C8E-3529-9B7AD8D033DC}"/>
          </ac:spMkLst>
        </pc:spChg>
        <pc:spChg chg="mod">
          <ac:chgData name="Ordaz, Irian (LARC-E403)" userId="428f6403-933b-4443-a07e-3c65c7c2d3eb" providerId="ADAL" clId="{DC07577F-D79F-422C-9ABE-5C1740BE5477}" dt="2025-12-16T19:24:56.364" v="61" actId="403"/>
          <ac:spMkLst>
            <pc:docMk/>
            <pc:sldMk cId="747885295" sldId="2147473634"/>
            <ac:spMk id="7" creationId="{FDEBEA2F-83DC-789D-4811-6E4339C39A37}"/>
          </ac:spMkLst>
        </pc:spChg>
        <pc:spChg chg="mod">
          <ac:chgData name="Ordaz, Irian (LARC-E403)" userId="428f6403-933b-4443-a07e-3c65c7c2d3eb" providerId="ADAL" clId="{DC07577F-D79F-422C-9ABE-5C1740BE5477}" dt="2025-12-16T19:25:03.257" v="65" actId="403"/>
          <ac:spMkLst>
            <pc:docMk/>
            <pc:sldMk cId="747885295" sldId="2147473634"/>
            <ac:spMk id="8" creationId="{120AF85A-7F53-8534-F295-E9C5B844E487}"/>
          </ac:spMkLst>
        </pc:spChg>
        <pc:spChg chg="mod">
          <ac:chgData name="Ordaz, Irian (LARC-E403)" userId="428f6403-933b-4443-a07e-3c65c7c2d3eb" providerId="ADAL" clId="{DC07577F-D79F-422C-9ABE-5C1740BE5477}" dt="2025-12-16T19:25:08.090" v="67" actId="403"/>
          <ac:spMkLst>
            <pc:docMk/>
            <pc:sldMk cId="747885295" sldId="2147473634"/>
            <ac:spMk id="9" creationId="{98BDD32B-F57A-BBCF-14ED-E8E004C69AEB}"/>
          </ac:spMkLst>
        </pc:spChg>
        <pc:spChg chg="mod">
          <ac:chgData name="Ordaz, Irian (LARC-E403)" userId="428f6403-933b-4443-a07e-3c65c7c2d3eb" providerId="ADAL" clId="{DC07577F-D79F-422C-9ABE-5C1740BE5477}" dt="2025-12-16T19:24:28.627" v="50" actId="403"/>
          <ac:spMkLst>
            <pc:docMk/>
            <pc:sldMk cId="747885295" sldId="2147473634"/>
            <ac:spMk id="10" creationId="{9FC17494-2043-FB15-2696-D8FFE5118A62}"/>
          </ac:spMkLst>
        </pc:spChg>
        <pc:spChg chg="mod">
          <ac:chgData name="Ordaz, Irian (LARC-E403)" userId="428f6403-933b-4443-a07e-3c65c7c2d3eb" providerId="ADAL" clId="{DC07577F-D79F-422C-9ABE-5C1740BE5477}" dt="2025-12-16T19:24:52.682" v="59" actId="403"/>
          <ac:spMkLst>
            <pc:docMk/>
            <pc:sldMk cId="747885295" sldId="2147473634"/>
            <ac:spMk id="11" creationId="{64B618FD-BDBC-D530-402F-DDFC490548F8}"/>
          </ac:spMkLst>
        </pc:spChg>
        <pc:spChg chg="mod">
          <ac:chgData name="Ordaz, Irian (LARC-E403)" userId="428f6403-933b-4443-a07e-3c65c7c2d3eb" providerId="ADAL" clId="{DC07577F-D79F-422C-9ABE-5C1740BE5477}" dt="2025-12-16T19:24:59.495" v="63" actId="403"/>
          <ac:spMkLst>
            <pc:docMk/>
            <pc:sldMk cId="747885295" sldId="2147473634"/>
            <ac:spMk id="12" creationId="{1FF10E3F-A28B-476E-9B1F-CCB7D4F5B4A6}"/>
          </ac:spMkLst>
        </pc:spChg>
        <pc:spChg chg="mod">
          <ac:chgData name="Ordaz, Irian (LARC-E403)" userId="428f6403-933b-4443-a07e-3c65c7c2d3eb" providerId="ADAL" clId="{DC07577F-D79F-422C-9ABE-5C1740BE5477}" dt="2025-12-16T19:23:58.679" v="46" actId="1038"/>
          <ac:spMkLst>
            <pc:docMk/>
            <pc:sldMk cId="747885295" sldId="2147473634"/>
            <ac:spMk id="13" creationId="{73AEFB7C-F398-6FA9-ABFE-F01A7E618EA3}"/>
          </ac:spMkLst>
        </pc:spChg>
        <pc:spChg chg="mod">
          <ac:chgData name="Ordaz, Irian (LARC-E403)" userId="428f6403-933b-4443-a07e-3c65c7c2d3eb" providerId="ADAL" clId="{DC07577F-D79F-422C-9ABE-5C1740BE5477}" dt="2025-12-16T19:26:08.318" v="74" actId="403"/>
          <ac:spMkLst>
            <pc:docMk/>
            <pc:sldMk cId="747885295" sldId="2147473634"/>
            <ac:spMk id="19" creationId="{299C2199-BEFF-B725-F37F-635A329A6E5E}"/>
          </ac:spMkLst>
        </pc:spChg>
        <pc:spChg chg="mod">
          <ac:chgData name="Ordaz, Irian (LARC-E403)" userId="428f6403-933b-4443-a07e-3c65c7c2d3eb" providerId="ADAL" clId="{DC07577F-D79F-422C-9ABE-5C1740BE5477}" dt="2025-12-16T19:26:29.292" v="81" actId="14100"/>
          <ac:spMkLst>
            <pc:docMk/>
            <pc:sldMk cId="747885295" sldId="2147473634"/>
            <ac:spMk id="20" creationId="{C10562E8-CAA7-3B89-7132-2C784ED16103}"/>
          </ac:spMkLst>
        </pc:spChg>
        <pc:spChg chg="mod">
          <ac:chgData name="Ordaz, Irian (LARC-E403)" userId="428f6403-933b-4443-a07e-3c65c7c2d3eb" providerId="ADAL" clId="{DC07577F-D79F-422C-9ABE-5C1740BE5477}" dt="2025-12-16T19:27:12.748" v="89" actId="403"/>
          <ac:spMkLst>
            <pc:docMk/>
            <pc:sldMk cId="747885295" sldId="2147473634"/>
            <ac:spMk id="24" creationId="{D0ADA658-7902-6C03-8592-C69D42A265FE}"/>
          </ac:spMkLst>
        </pc:spChg>
        <pc:grpChg chg="mod">
          <ac:chgData name="Ordaz, Irian (LARC-E403)" userId="428f6403-933b-4443-a07e-3c65c7c2d3eb" providerId="ADAL" clId="{DC07577F-D79F-422C-9ABE-5C1740BE5477}" dt="2025-12-16T19:27:34.187" v="98" actId="1035"/>
          <ac:grpSpMkLst>
            <pc:docMk/>
            <pc:sldMk cId="747885295" sldId="2147473634"/>
            <ac:grpSpMk id="16" creationId="{30890465-6541-47D1-3F68-B1F3FA494240}"/>
          </ac:grpSpMkLst>
        </pc:grpChg>
      </pc:sldChg>
      <pc:sldChg chg="del">
        <pc:chgData name="Ordaz, Irian (LARC-E403)" userId="428f6403-933b-4443-a07e-3c65c7c2d3eb" providerId="ADAL" clId="{DC07577F-D79F-422C-9ABE-5C1740BE5477}" dt="2025-12-16T19:34:43.890" v="108" actId="47"/>
        <pc:sldMkLst>
          <pc:docMk/>
          <pc:sldMk cId="3087140256" sldId="2147473641"/>
        </pc:sldMkLst>
      </pc:sldChg>
      <pc:sldChg chg="del">
        <pc:chgData name="Ordaz, Irian (LARC-E403)" userId="428f6403-933b-4443-a07e-3c65c7c2d3eb" providerId="ADAL" clId="{DC07577F-D79F-422C-9ABE-5C1740BE5477}" dt="2025-12-16T19:34:36.842" v="106" actId="47"/>
        <pc:sldMkLst>
          <pc:docMk/>
          <pc:sldMk cId="3951060577" sldId="2147473642"/>
        </pc:sldMkLst>
      </pc:sldChg>
    </pc:docChg>
  </pc:docChgLst>
  <pc:docChgLst>
    <pc:chgData name="Bennett, Michael (GRC-LTA0)" userId="01c7400c-b6d0-4eb4-9d1c-f40a67230d79" providerId="ADAL" clId="{8091C0B1-F655-410A-9ADF-A9E28A87EF45}"/>
    <pc:docChg chg="addSld delSld modSld">
      <pc:chgData name="Bennett, Michael (GRC-LTA0)" userId="01c7400c-b6d0-4eb4-9d1c-f40a67230d79" providerId="ADAL" clId="{8091C0B1-F655-410A-9ADF-A9E28A87EF45}" dt="2025-09-18T14:41:58.738" v="2"/>
      <pc:docMkLst>
        <pc:docMk/>
      </pc:docMkLst>
      <pc:sldChg chg="del">
        <pc:chgData name="Bennett, Michael (GRC-LTA0)" userId="01c7400c-b6d0-4eb4-9d1c-f40a67230d79" providerId="ADAL" clId="{8091C0B1-F655-410A-9ADF-A9E28A87EF45}" dt="2025-09-18T14:41:38.389" v="0"/>
        <pc:sldMkLst>
          <pc:docMk/>
          <pc:sldMk cId="103255746" sldId="2147473603"/>
        </pc:sldMkLst>
      </pc:sldChg>
      <pc:sldChg chg="add del">
        <pc:chgData name="Bennett, Michael (GRC-LTA0)" userId="01c7400c-b6d0-4eb4-9d1c-f40a67230d79" providerId="ADAL" clId="{8091C0B1-F655-410A-9ADF-A9E28A87EF45}" dt="2025-09-18T14:41:58.738" v="2"/>
        <pc:sldMkLst>
          <pc:docMk/>
          <pc:sldMk cId="4264183717" sldId="2147473603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90906F-D2CA-4466-9038-8A9125C2C4DE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73DA70-E7A4-4DEA-82E4-3B478BDD502F}">
      <dgm:prSet phldrT="[Text]" custT="1"/>
      <dgm:spPr>
        <a:solidFill>
          <a:srgbClr val="0070C0"/>
        </a:solidFill>
      </dgm:spPr>
      <dgm:t>
        <a:bodyPr/>
        <a:lstStyle/>
        <a:p>
          <a:pPr>
            <a:lnSpc>
              <a:spcPct val="150000"/>
            </a:lnSpc>
          </a:pPr>
          <a:r>
            <a:rPr lang="en-US" sz="1400">
              <a:latin typeface="Helvetica" panose="020B0604020202020204" pitchFamily="34" charset="0"/>
              <a:cs typeface="Helvetica" panose="020B0604020202020204" pitchFamily="34" charset="0"/>
            </a:rPr>
            <a:t>Legacy Tool Capabilities</a:t>
          </a:r>
        </a:p>
      </dgm:t>
    </dgm:pt>
    <dgm:pt modelId="{0C30EDAC-E0B1-42B4-93F9-B6A1D22A0924}" type="parTrans" cxnId="{D23B77F2-252C-4E3E-A6D9-5916E8BDB5CA}">
      <dgm:prSet/>
      <dgm:spPr>
        <a:solidFill>
          <a:srgbClr val="00B0F0"/>
        </a:solidFill>
      </dgm:spPr>
      <dgm:t>
        <a:bodyPr/>
        <a:lstStyle/>
        <a:p>
          <a:endParaRPr lang="en-US" sz="1400"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208D7DFB-654A-4DA8-A625-73D792943C5A}" type="sibTrans" cxnId="{D23B77F2-252C-4E3E-A6D9-5916E8BDB5CA}">
      <dgm:prSet/>
      <dgm:spPr/>
      <dgm:t>
        <a:bodyPr/>
        <a:lstStyle/>
        <a:p>
          <a:endParaRPr lang="en-US" sz="1400"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5DFD725F-F00A-42F1-88D6-5817EED805E0}">
      <dgm:prSet phldrT="[Text]" custT="1"/>
      <dgm:spPr>
        <a:solidFill>
          <a:srgbClr val="0070C0"/>
        </a:solidFill>
      </dgm:spPr>
      <dgm:t>
        <a:bodyPr/>
        <a:lstStyle/>
        <a:p>
          <a:pPr>
            <a:lnSpc>
              <a:spcPct val="150000"/>
            </a:lnSpc>
          </a:pPr>
          <a:r>
            <a:rPr lang="en-US" sz="1400">
              <a:latin typeface="Helvetica" panose="020B0604020202020204" pitchFamily="34" charset="0"/>
              <a:cs typeface="Helvetica" panose="020B0604020202020204" pitchFamily="34" charset="0"/>
            </a:rPr>
            <a:t>External Tool Integration through API</a:t>
          </a:r>
        </a:p>
      </dgm:t>
    </dgm:pt>
    <dgm:pt modelId="{4F394D72-73AB-4449-B72D-39CE679BB844}" type="parTrans" cxnId="{42BAE630-9E6F-4287-8807-241332A39845}">
      <dgm:prSet/>
      <dgm:spPr>
        <a:solidFill>
          <a:srgbClr val="00B0F0"/>
        </a:solidFill>
      </dgm:spPr>
      <dgm:t>
        <a:bodyPr/>
        <a:lstStyle/>
        <a:p>
          <a:endParaRPr lang="en-US" sz="1400"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586A1657-1931-4D1C-8B25-03263AB243B6}" type="sibTrans" cxnId="{42BAE630-9E6F-4287-8807-241332A39845}">
      <dgm:prSet/>
      <dgm:spPr/>
      <dgm:t>
        <a:bodyPr/>
        <a:lstStyle/>
        <a:p>
          <a:endParaRPr lang="en-US" sz="1400"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10492221-AC09-42BA-8DA7-F19E01705FA3}">
      <dgm:prSet phldrT="[Text]" custT="1"/>
      <dgm:spPr>
        <a:solidFill>
          <a:srgbClr val="0070C0"/>
        </a:solidFill>
      </dgm:spPr>
      <dgm:t>
        <a:bodyPr/>
        <a:lstStyle/>
        <a:p>
          <a:pPr>
            <a:lnSpc>
              <a:spcPct val="150000"/>
            </a:lnSpc>
          </a:pPr>
          <a:r>
            <a:rPr lang="en-US" sz="1400">
              <a:latin typeface="Helvetica" panose="020B0604020202020204" pitchFamily="34" charset="0"/>
              <a:cs typeface="Helvetica" panose="020B0604020202020204" pitchFamily="34" charset="0"/>
            </a:rPr>
            <a:t>Open-Source Release</a:t>
          </a:r>
        </a:p>
      </dgm:t>
    </dgm:pt>
    <dgm:pt modelId="{CF4D0D69-8F9F-4A82-B65F-C09DA9E6A2DE}" type="parTrans" cxnId="{CD28E54E-516A-40CF-B863-9027F018D368}">
      <dgm:prSet/>
      <dgm:spPr>
        <a:solidFill>
          <a:srgbClr val="00B0F0"/>
        </a:solidFill>
      </dgm:spPr>
      <dgm:t>
        <a:bodyPr/>
        <a:lstStyle/>
        <a:p>
          <a:endParaRPr lang="en-US" sz="1400"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0C6D2C90-D32D-48EC-82EE-610E67002B7A}" type="sibTrans" cxnId="{CD28E54E-516A-40CF-B863-9027F018D368}">
      <dgm:prSet/>
      <dgm:spPr/>
      <dgm:t>
        <a:bodyPr/>
        <a:lstStyle/>
        <a:p>
          <a:endParaRPr lang="en-US" sz="1400"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67913D9D-4A5E-46A8-AA4B-3C62760E19CF}">
      <dgm:prSet phldrT="[Text]" custT="1"/>
      <dgm:spPr>
        <a:solidFill>
          <a:srgbClr val="0070C0"/>
        </a:solidFill>
      </dgm:spPr>
      <dgm:t>
        <a:bodyPr/>
        <a:lstStyle/>
        <a:p>
          <a:pPr>
            <a:lnSpc>
              <a:spcPct val="150000"/>
            </a:lnSpc>
          </a:pPr>
          <a:r>
            <a:rPr lang="en-US" sz="1400" dirty="0">
              <a:latin typeface="Helvetica" panose="020B0604020202020204" pitchFamily="34" charset="0"/>
              <a:cs typeface="Helvetica" panose="020B0604020202020204" pitchFamily="34" charset="0"/>
            </a:rPr>
            <a:t>State-of-the-Art Optimization (OpenMDAO)</a:t>
          </a:r>
        </a:p>
      </dgm:t>
    </dgm:pt>
    <dgm:pt modelId="{8E0656BD-4333-4A94-AF6A-DD49A14A2A01}" type="parTrans" cxnId="{82D03EB5-59AA-4F51-8CA4-52D18C36B81C}">
      <dgm:prSet/>
      <dgm:spPr>
        <a:solidFill>
          <a:srgbClr val="00B0F0"/>
        </a:solidFill>
      </dgm:spPr>
      <dgm:t>
        <a:bodyPr/>
        <a:lstStyle/>
        <a:p>
          <a:endParaRPr lang="en-US" sz="1400"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9739A402-53CE-4F48-AD74-AD1136ADC1D3}" type="sibTrans" cxnId="{82D03EB5-59AA-4F51-8CA4-52D18C36B81C}">
      <dgm:prSet/>
      <dgm:spPr/>
      <dgm:t>
        <a:bodyPr/>
        <a:lstStyle/>
        <a:p>
          <a:endParaRPr lang="en-US" sz="1400"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5CCB03D6-0ABB-40A9-A33B-A590C1D41C93}">
      <dgm:prSet phldrT="[Text]" custT="1"/>
      <dgm:spPr>
        <a:noFill/>
      </dgm:spPr>
      <dgm:t>
        <a:bodyPr/>
        <a:lstStyle/>
        <a:p>
          <a:endParaRPr lang="en-US" sz="5400"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0F28F260-9B2E-4634-BABE-3AF236C8F683}" type="sibTrans" cxnId="{C6EF162E-A36B-425F-9868-3E761020E4F9}">
      <dgm:prSet/>
      <dgm:spPr/>
      <dgm:t>
        <a:bodyPr/>
        <a:lstStyle/>
        <a:p>
          <a:endParaRPr lang="en-US" sz="1400"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0AEE8A03-922D-497E-AC5C-39FC5A0B7D8B}" type="parTrans" cxnId="{C6EF162E-A36B-425F-9868-3E761020E4F9}">
      <dgm:prSet/>
      <dgm:spPr/>
      <dgm:t>
        <a:bodyPr/>
        <a:lstStyle/>
        <a:p>
          <a:endParaRPr lang="en-US" sz="1400">
            <a:latin typeface="Helvetica" panose="020B0604020202020204" pitchFamily="34" charset="0"/>
            <a:cs typeface="Helvetica" panose="020B0604020202020204" pitchFamily="34" charset="0"/>
          </a:endParaRPr>
        </a:p>
      </dgm:t>
    </dgm:pt>
    <dgm:pt modelId="{8167B6C4-7F7A-4E6A-9055-F54F79435019}" type="pres">
      <dgm:prSet presAssocID="{2F90906F-D2CA-4466-9038-8A9125C2C4D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0962B63-E8C7-448C-824B-B3B5FB0C6A05}" type="pres">
      <dgm:prSet presAssocID="{5CCB03D6-0ABB-40A9-A33B-A590C1D41C93}" presName="centerShape" presStyleLbl="node0" presStyleIdx="0" presStyleCnt="1"/>
      <dgm:spPr/>
    </dgm:pt>
    <dgm:pt modelId="{9EDD56F6-5B54-4615-8E28-B7B459786626}" type="pres">
      <dgm:prSet presAssocID="{0C30EDAC-E0B1-42B4-93F9-B6A1D22A0924}" presName="parTrans" presStyleLbl="bgSibTrans2D1" presStyleIdx="0" presStyleCnt="4"/>
      <dgm:spPr/>
    </dgm:pt>
    <dgm:pt modelId="{F99437E3-9BA9-4576-A8DD-4F91485DF1C1}" type="pres">
      <dgm:prSet presAssocID="{F973DA70-E7A4-4DEA-82E4-3B478BDD502F}" presName="node" presStyleLbl="node1" presStyleIdx="0" presStyleCnt="4">
        <dgm:presLayoutVars>
          <dgm:bulletEnabled val="1"/>
        </dgm:presLayoutVars>
      </dgm:prSet>
      <dgm:spPr>
        <a:prstGeom prst="rect">
          <a:avLst/>
        </a:prstGeom>
      </dgm:spPr>
    </dgm:pt>
    <dgm:pt modelId="{5205E8D3-ED83-4071-ADDD-F02E5D09D1FD}" type="pres">
      <dgm:prSet presAssocID="{8E0656BD-4333-4A94-AF6A-DD49A14A2A01}" presName="parTrans" presStyleLbl="bgSibTrans2D1" presStyleIdx="1" presStyleCnt="4"/>
      <dgm:spPr/>
    </dgm:pt>
    <dgm:pt modelId="{EBCC0433-15D6-441E-8E93-CF939B812370}" type="pres">
      <dgm:prSet presAssocID="{67913D9D-4A5E-46A8-AA4B-3C62760E19CF}" presName="node" presStyleLbl="node1" presStyleIdx="1" presStyleCnt="4" custScaleX="116793">
        <dgm:presLayoutVars>
          <dgm:bulletEnabled val="1"/>
        </dgm:presLayoutVars>
      </dgm:prSet>
      <dgm:spPr>
        <a:prstGeom prst="rect">
          <a:avLst/>
        </a:prstGeom>
      </dgm:spPr>
    </dgm:pt>
    <dgm:pt modelId="{5E25A095-2C00-402E-858B-FBDCBBBFC96F}" type="pres">
      <dgm:prSet presAssocID="{4F394D72-73AB-4449-B72D-39CE679BB844}" presName="parTrans" presStyleLbl="bgSibTrans2D1" presStyleIdx="2" presStyleCnt="4"/>
      <dgm:spPr/>
    </dgm:pt>
    <dgm:pt modelId="{46212D20-D0D9-41EC-B77C-DF7E3FF650F7}" type="pres">
      <dgm:prSet presAssocID="{5DFD725F-F00A-42F1-88D6-5817EED805E0}" presName="node" presStyleLbl="node1" presStyleIdx="2" presStyleCnt="4">
        <dgm:presLayoutVars>
          <dgm:bulletEnabled val="1"/>
        </dgm:presLayoutVars>
      </dgm:prSet>
      <dgm:spPr>
        <a:prstGeom prst="rect">
          <a:avLst/>
        </a:prstGeom>
      </dgm:spPr>
    </dgm:pt>
    <dgm:pt modelId="{E398A447-939F-424B-B813-22A5EC286A7D}" type="pres">
      <dgm:prSet presAssocID="{CF4D0D69-8F9F-4A82-B65F-C09DA9E6A2DE}" presName="parTrans" presStyleLbl="bgSibTrans2D1" presStyleIdx="3" presStyleCnt="4"/>
      <dgm:spPr/>
    </dgm:pt>
    <dgm:pt modelId="{CC17DBD5-165F-4E55-96C9-FA36F01D9756}" type="pres">
      <dgm:prSet presAssocID="{10492221-AC09-42BA-8DA7-F19E01705FA3}" presName="node" presStyleLbl="node1" presStyleIdx="3" presStyleCnt="4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F71D7D1D-CAF9-4459-B3DD-2AABDFEF4C74}" type="presOf" srcId="{2F90906F-D2CA-4466-9038-8A9125C2C4DE}" destId="{8167B6C4-7F7A-4E6A-9055-F54F79435019}" srcOrd="0" destOrd="0" presId="urn:microsoft.com/office/officeart/2005/8/layout/radial4"/>
    <dgm:cxn modelId="{B83BDE1E-8D79-4F0D-907A-EA7EEE82BAF1}" type="presOf" srcId="{0C30EDAC-E0B1-42B4-93F9-B6A1D22A0924}" destId="{9EDD56F6-5B54-4615-8E28-B7B459786626}" srcOrd="0" destOrd="0" presId="urn:microsoft.com/office/officeart/2005/8/layout/radial4"/>
    <dgm:cxn modelId="{C6EF162E-A36B-425F-9868-3E761020E4F9}" srcId="{2F90906F-D2CA-4466-9038-8A9125C2C4DE}" destId="{5CCB03D6-0ABB-40A9-A33B-A590C1D41C93}" srcOrd="0" destOrd="0" parTransId="{0AEE8A03-922D-497E-AC5C-39FC5A0B7D8B}" sibTransId="{0F28F260-9B2E-4634-BABE-3AF236C8F683}"/>
    <dgm:cxn modelId="{42BAE630-9E6F-4287-8807-241332A39845}" srcId="{5CCB03D6-0ABB-40A9-A33B-A590C1D41C93}" destId="{5DFD725F-F00A-42F1-88D6-5817EED805E0}" srcOrd="2" destOrd="0" parTransId="{4F394D72-73AB-4449-B72D-39CE679BB844}" sibTransId="{586A1657-1931-4D1C-8B25-03263AB243B6}"/>
    <dgm:cxn modelId="{518B3C62-4650-4249-B72F-9E64849EEB71}" type="presOf" srcId="{F973DA70-E7A4-4DEA-82E4-3B478BDD502F}" destId="{F99437E3-9BA9-4576-A8DD-4F91485DF1C1}" srcOrd="0" destOrd="0" presId="urn:microsoft.com/office/officeart/2005/8/layout/radial4"/>
    <dgm:cxn modelId="{C28E3247-9B12-4D89-9EB0-4D7B1ACB2EF0}" type="presOf" srcId="{67913D9D-4A5E-46A8-AA4B-3C62760E19CF}" destId="{EBCC0433-15D6-441E-8E93-CF939B812370}" srcOrd="0" destOrd="0" presId="urn:microsoft.com/office/officeart/2005/8/layout/radial4"/>
    <dgm:cxn modelId="{FAF43567-D0DC-4AA9-87FC-9D6C176470F6}" type="presOf" srcId="{5CCB03D6-0ABB-40A9-A33B-A590C1D41C93}" destId="{E0962B63-E8C7-448C-824B-B3B5FB0C6A05}" srcOrd="0" destOrd="0" presId="urn:microsoft.com/office/officeart/2005/8/layout/radial4"/>
    <dgm:cxn modelId="{CD28E54E-516A-40CF-B863-9027F018D368}" srcId="{5CCB03D6-0ABB-40A9-A33B-A590C1D41C93}" destId="{10492221-AC09-42BA-8DA7-F19E01705FA3}" srcOrd="3" destOrd="0" parTransId="{CF4D0D69-8F9F-4A82-B65F-C09DA9E6A2DE}" sibTransId="{0C6D2C90-D32D-48EC-82EE-610E67002B7A}"/>
    <dgm:cxn modelId="{E9B39EA6-0E2A-4353-82B1-0E31779793C5}" type="presOf" srcId="{10492221-AC09-42BA-8DA7-F19E01705FA3}" destId="{CC17DBD5-165F-4E55-96C9-FA36F01D9756}" srcOrd="0" destOrd="0" presId="urn:microsoft.com/office/officeart/2005/8/layout/radial4"/>
    <dgm:cxn modelId="{9444F0AC-D60D-4FF6-8C31-A7FC549EAF6C}" type="presOf" srcId="{CF4D0D69-8F9F-4A82-B65F-C09DA9E6A2DE}" destId="{E398A447-939F-424B-B813-22A5EC286A7D}" srcOrd="0" destOrd="0" presId="urn:microsoft.com/office/officeart/2005/8/layout/radial4"/>
    <dgm:cxn modelId="{82D03EB5-59AA-4F51-8CA4-52D18C36B81C}" srcId="{5CCB03D6-0ABB-40A9-A33B-A590C1D41C93}" destId="{67913D9D-4A5E-46A8-AA4B-3C62760E19CF}" srcOrd="1" destOrd="0" parTransId="{8E0656BD-4333-4A94-AF6A-DD49A14A2A01}" sibTransId="{9739A402-53CE-4F48-AD74-AD1136ADC1D3}"/>
    <dgm:cxn modelId="{9A0FB7B6-6C3C-4EF7-8295-82C0D75F76C5}" type="presOf" srcId="{4F394D72-73AB-4449-B72D-39CE679BB844}" destId="{5E25A095-2C00-402E-858B-FBDCBBBFC96F}" srcOrd="0" destOrd="0" presId="urn:microsoft.com/office/officeart/2005/8/layout/radial4"/>
    <dgm:cxn modelId="{AA89EFC3-18AF-4C10-994D-324C5B1C02C2}" type="presOf" srcId="{5DFD725F-F00A-42F1-88D6-5817EED805E0}" destId="{46212D20-D0D9-41EC-B77C-DF7E3FF650F7}" srcOrd="0" destOrd="0" presId="urn:microsoft.com/office/officeart/2005/8/layout/radial4"/>
    <dgm:cxn modelId="{D23B77F2-252C-4E3E-A6D9-5916E8BDB5CA}" srcId="{5CCB03D6-0ABB-40A9-A33B-A590C1D41C93}" destId="{F973DA70-E7A4-4DEA-82E4-3B478BDD502F}" srcOrd="0" destOrd="0" parTransId="{0C30EDAC-E0B1-42B4-93F9-B6A1D22A0924}" sibTransId="{208D7DFB-654A-4DA8-A625-73D792943C5A}"/>
    <dgm:cxn modelId="{519842F3-6930-4223-B2EA-94EA9E9ACFBA}" type="presOf" srcId="{8E0656BD-4333-4A94-AF6A-DD49A14A2A01}" destId="{5205E8D3-ED83-4071-ADDD-F02E5D09D1FD}" srcOrd="0" destOrd="0" presId="urn:microsoft.com/office/officeart/2005/8/layout/radial4"/>
    <dgm:cxn modelId="{902F0FA4-46E4-46CD-942B-B6DE5A979FE2}" type="presParOf" srcId="{8167B6C4-7F7A-4E6A-9055-F54F79435019}" destId="{E0962B63-E8C7-448C-824B-B3B5FB0C6A05}" srcOrd="0" destOrd="0" presId="urn:microsoft.com/office/officeart/2005/8/layout/radial4"/>
    <dgm:cxn modelId="{857BF892-F2BF-42E2-8150-E4FDE2C99C18}" type="presParOf" srcId="{8167B6C4-7F7A-4E6A-9055-F54F79435019}" destId="{9EDD56F6-5B54-4615-8E28-B7B459786626}" srcOrd="1" destOrd="0" presId="urn:microsoft.com/office/officeart/2005/8/layout/radial4"/>
    <dgm:cxn modelId="{68AD78F5-B4D6-4369-90EA-070F8EBB9E65}" type="presParOf" srcId="{8167B6C4-7F7A-4E6A-9055-F54F79435019}" destId="{F99437E3-9BA9-4576-A8DD-4F91485DF1C1}" srcOrd="2" destOrd="0" presId="urn:microsoft.com/office/officeart/2005/8/layout/radial4"/>
    <dgm:cxn modelId="{19F81685-456C-4499-AC64-102BCA85EA75}" type="presParOf" srcId="{8167B6C4-7F7A-4E6A-9055-F54F79435019}" destId="{5205E8D3-ED83-4071-ADDD-F02E5D09D1FD}" srcOrd="3" destOrd="0" presId="urn:microsoft.com/office/officeart/2005/8/layout/radial4"/>
    <dgm:cxn modelId="{97B87EE8-7CAC-4BE1-9FFE-468B34C5A50E}" type="presParOf" srcId="{8167B6C4-7F7A-4E6A-9055-F54F79435019}" destId="{EBCC0433-15D6-441E-8E93-CF939B812370}" srcOrd="4" destOrd="0" presId="urn:microsoft.com/office/officeart/2005/8/layout/radial4"/>
    <dgm:cxn modelId="{29F2D9A5-58D2-4B3A-BE83-2039E1F4BEA9}" type="presParOf" srcId="{8167B6C4-7F7A-4E6A-9055-F54F79435019}" destId="{5E25A095-2C00-402E-858B-FBDCBBBFC96F}" srcOrd="5" destOrd="0" presId="urn:microsoft.com/office/officeart/2005/8/layout/radial4"/>
    <dgm:cxn modelId="{05716A4F-90F0-425F-ACBA-DACB09256730}" type="presParOf" srcId="{8167B6C4-7F7A-4E6A-9055-F54F79435019}" destId="{46212D20-D0D9-41EC-B77C-DF7E3FF650F7}" srcOrd="6" destOrd="0" presId="urn:microsoft.com/office/officeart/2005/8/layout/radial4"/>
    <dgm:cxn modelId="{3DB55FA0-622B-40A8-ABEF-882A1F061334}" type="presParOf" srcId="{8167B6C4-7F7A-4E6A-9055-F54F79435019}" destId="{E398A447-939F-424B-B813-22A5EC286A7D}" srcOrd="7" destOrd="0" presId="urn:microsoft.com/office/officeart/2005/8/layout/radial4"/>
    <dgm:cxn modelId="{5580892C-12FF-494B-BEAB-63D071EC25A3}" type="presParOf" srcId="{8167B6C4-7F7A-4E6A-9055-F54F79435019}" destId="{CC17DBD5-165F-4E55-96C9-FA36F01D9756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962B63-E8C7-448C-824B-B3B5FB0C6A05}">
      <dsp:nvSpPr>
        <dsp:cNvPr id="0" name=""/>
        <dsp:cNvSpPr/>
      </dsp:nvSpPr>
      <dsp:spPr>
        <a:xfrm>
          <a:off x="2117458" y="2022141"/>
          <a:ext cx="1566338" cy="1566338"/>
        </a:xfrm>
        <a:prstGeom prst="ellipse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400" kern="1200">
            <a:latin typeface="Helvetica" panose="020B0604020202020204" pitchFamily="34" charset="0"/>
            <a:cs typeface="Helvetica" panose="020B0604020202020204" pitchFamily="34" charset="0"/>
          </a:endParaRPr>
        </a:p>
      </dsp:txBody>
      <dsp:txXfrm>
        <a:off x="2346843" y="2251526"/>
        <a:ext cx="1107568" cy="1107568"/>
      </dsp:txXfrm>
    </dsp:sp>
    <dsp:sp modelId="{9EDD56F6-5B54-4615-8E28-B7B459786626}">
      <dsp:nvSpPr>
        <dsp:cNvPr id="0" name=""/>
        <dsp:cNvSpPr/>
      </dsp:nvSpPr>
      <dsp:spPr>
        <a:xfrm rot="11700000">
          <a:off x="721664" y="2181647"/>
          <a:ext cx="1368847" cy="446406"/>
        </a:xfrm>
        <a:prstGeom prst="lef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9437E3-9BA9-4576-A8DD-4F91485DF1C1}">
      <dsp:nvSpPr>
        <dsp:cNvPr id="0" name=""/>
        <dsp:cNvSpPr/>
      </dsp:nvSpPr>
      <dsp:spPr>
        <a:xfrm>
          <a:off x="974" y="1632500"/>
          <a:ext cx="1488021" cy="1190417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Helvetica" panose="020B0604020202020204" pitchFamily="34" charset="0"/>
              <a:cs typeface="Helvetica" panose="020B0604020202020204" pitchFamily="34" charset="0"/>
            </a:rPr>
            <a:t>Legacy Tool Capabilities</a:t>
          </a:r>
        </a:p>
      </dsp:txBody>
      <dsp:txXfrm>
        <a:off x="974" y="1632500"/>
        <a:ext cx="1488021" cy="1190417"/>
      </dsp:txXfrm>
    </dsp:sp>
    <dsp:sp modelId="{5205E8D3-ED83-4071-ADDD-F02E5D09D1FD}">
      <dsp:nvSpPr>
        <dsp:cNvPr id="0" name=""/>
        <dsp:cNvSpPr/>
      </dsp:nvSpPr>
      <dsp:spPr>
        <a:xfrm rot="14700000">
          <a:off x="1562303" y="1179813"/>
          <a:ext cx="1368847" cy="446406"/>
        </a:xfrm>
        <a:prstGeom prst="lef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CC0433-15D6-441E-8E93-CF939B812370}">
      <dsp:nvSpPr>
        <dsp:cNvPr id="0" name=""/>
        <dsp:cNvSpPr/>
      </dsp:nvSpPr>
      <dsp:spPr>
        <a:xfrm>
          <a:off x="1088523" y="187509"/>
          <a:ext cx="1737905" cy="1190417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Helvetica" panose="020B0604020202020204" pitchFamily="34" charset="0"/>
              <a:cs typeface="Helvetica" panose="020B0604020202020204" pitchFamily="34" charset="0"/>
            </a:rPr>
            <a:t>State-of-the-Art Optimization (OpenMDAO)</a:t>
          </a:r>
        </a:p>
      </dsp:txBody>
      <dsp:txXfrm>
        <a:off x="1088523" y="187509"/>
        <a:ext cx="1737905" cy="1190417"/>
      </dsp:txXfrm>
    </dsp:sp>
    <dsp:sp modelId="{5E25A095-2C00-402E-858B-FBDCBBBFC96F}">
      <dsp:nvSpPr>
        <dsp:cNvPr id="0" name=""/>
        <dsp:cNvSpPr/>
      </dsp:nvSpPr>
      <dsp:spPr>
        <a:xfrm rot="17700000">
          <a:off x="2870104" y="1179813"/>
          <a:ext cx="1368847" cy="446406"/>
        </a:xfrm>
        <a:prstGeom prst="lef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212D20-D0D9-41EC-B77C-DF7E3FF650F7}">
      <dsp:nvSpPr>
        <dsp:cNvPr id="0" name=""/>
        <dsp:cNvSpPr/>
      </dsp:nvSpPr>
      <dsp:spPr>
        <a:xfrm>
          <a:off x="3099767" y="187509"/>
          <a:ext cx="1488021" cy="1190417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Helvetica" panose="020B0604020202020204" pitchFamily="34" charset="0"/>
              <a:cs typeface="Helvetica" panose="020B0604020202020204" pitchFamily="34" charset="0"/>
            </a:rPr>
            <a:t>External Tool Integration through API</a:t>
          </a:r>
        </a:p>
      </dsp:txBody>
      <dsp:txXfrm>
        <a:off x="3099767" y="187509"/>
        <a:ext cx="1488021" cy="1190417"/>
      </dsp:txXfrm>
    </dsp:sp>
    <dsp:sp modelId="{E398A447-939F-424B-B813-22A5EC286A7D}">
      <dsp:nvSpPr>
        <dsp:cNvPr id="0" name=""/>
        <dsp:cNvSpPr/>
      </dsp:nvSpPr>
      <dsp:spPr>
        <a:xfrm rot="20700000">
          <a:off x="3710743" y="2181647"/>
          <a:ext cx="1368847" cy="446406"/>
        </a:xfrm>
        <a:prstGeom prst="lef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17DBD5-165F-4E55-96C9-FA36F01D9756}">
      <dsp:nvSpPr>
        <dsp:cNvPr id="0" name=""/>
        <dsp:cNvSpPr/>
      </dsp:nvSpPr>
      <dsp:spPr>
        <a:xfrm>
          <a:off x="4312258" y="1632500"/>
          <a:ext cx="1488021" cy="1190417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Helvetica" panose="020B0604020202020204" pitchFamily="34" charset="0"/>
              <a:cs typeface="Helvetica" panose="020B0604020202020204" pitchFamily="34" charset="0"/>
            </a:rPr>
            <a:t>Open-Source Release</a:t>
          </a:r>
        </a:p>
      </dsp:txBody>
      <dsp:txXfrm>
        <a:off x="4312258" y="1632500"/>
        <a:ext cx="1488021" cy="11904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37CBF-3DEC-4871-853D-163167EC1CAE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A82500-913D-4087-BF9B-592C84074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86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2EBC336-E195-EC4D-842A-A6ECA01F58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938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38A271-4932-2F41-8308-499AE0EE9F6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694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Source: Jim </a:t>
            </a:r>
            <a:r>
              <a:rPr lang="en-US" err="1"/>
              <a:t>Heidmann</a:t>
            </a:r>
            <a:r>
              <a:rPr lang="en-US"/>
              <a:t>, </a:t>
            </a:r>
            <a:r>
              <a:rPr lang="en-US" err="1"/>
              <a:t>LaRC</a:t>
            </a:r>
            <a:r>
              <a:rPr lang="en-US"/>
              <a:t> Townhall, AAVP, 2/2023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7DE42C-5B16-4D4D-8885-CAE5FB4F42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181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</a:rPr>
              <a:t>Objectives: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</a:rPr>
              <a:t>Develop an open, cross-project, cross-program, external-capable MBSA&amp;E framework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</a:rPr>
              <a:t> building off ARMD investments and capabilities across AAVP/IASP/TACP in support of the SFNP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</a:rPr>
              <a:t>Conduct coordinated, integrated systems analysis studies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</a:rPr>
              <a:t> in support of SFNP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B0604020202020204" pitchFamily="34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Common, open, reference and vision vehicle models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B0604020202020204" pitchFamily="34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Technology benefit assessments and sensitivity studies informed by the SFNP demos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38A271-4932-2F41-8308-499AE0EE9F6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647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38A271-4932-2F41-8308-499AE0EE9F6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04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38A271-4932-2F41-8308-499AE0EE9F6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059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38A271-4932-2F41-8308-499AE0EE9F6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4200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38A271-4932-2F41-8308-499AE0EE9F6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828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dirty="0">
                <a:latin typeface="Helvetica" panose="020B0604020202020204" pitchFamily="34" charset="0"/>
                <a:cs typeface="Helvetica" panose="020B0604020202020204" pitchFamily="34" charset="0"/>
              </a:rPr>
              <a:t>Simplify the construction and execution</a:t>
            </a:r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 of Aviary problems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dirty="0">
                <a:latin typeface="Helvetica" panose="020B0604020202020204" pitchFamily="34" charset="0"/>
                <a:cs typeface="Helvetica" panose="020B0604020202020204" pitchFamily="34" charset="0"/>
              </a:rPr>
              <a:t>Decouple the problem definition from the architecture</a:t>
            </a:r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/assembly development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dirty="0">
                <a:latin typeface="Helvetica" panose="020B0604020202020204" pitchFamily="34" charset="0"/>
                <a:cs typeface="Helvetica" panose="020B0604020202020204" pitchFamily="34" charset="0"/>
              </a:rPr>
              <a:t>Reduce the development workload and setup time</a:t>
            </a:r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 to allow the user to focus on problem definition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dirty="0">
                <a:latin typeface="Helvetica" panose="020B0604020202020204" pitchFamily="34" charset="0"/>
                <a:cs typeface="Helvetica" panose="020B0604020202020204" pitchFamily="34" charset="0"/>
              </a:rPr>
              <a:t>Reduce the maintenance associated </a:t>
            </a:r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with upstream development that impacts framework assembly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dirty="0">
                <a:latin typeface="Helvetica" panose="020B0604020202020204" pitchFamily="34" charset="0"/>
                <a:cs typeface="Helvetica" panose="020B0604020202020204" pitchFamily="34" charset="0"/>
              </a:rPr>
              <a:t>Provide a unified input file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38A271-4932-2F41-8308-499AE0EE9F6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948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>
                <a:latin typeface="Helvetica"/>
                <a:ea typeface="ＭＳ Ｐゴシック"/>
                <a:cs typeface="Arial"/>
              </a:rPr>
              <a:t>PyCycle</a:t>
            </a:r>
            <a:r>
              <a:rPr lang="en-US" sz="1200" dirty="0">
                <a:latin typeface="Helvetica"/>
                <a:ea typeface="ＭＳ Ｐゴシック"/>
                <a:cs typeface="Arial"/>
              </a:rPr>
              <a:t>, hybridized two-spool turbofan engine by injecting power on the low-pressure shaft </a:t>
            </a:r>
            <a:r>
              <a:rPr lang="en-US" dirty="0">
                <a:latin typeface="Helvetica"/>
                <a:ea typeface="ＭＳ Ｐゴシック"/>
                <a:cs typeface="Arial"/>
              </a:rPr>
              <a:t>by an electric motor/battery system in climb</a:t>
            </a:r>
          </a:p>
          <a:p>
            <a:pPr marL="285750" lvl="0" indent="-28575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/>
                <a:ea typeface="ＭＳ Ｐゴシック"/>
                <a:cs typeface="Arial"/>
              </a:rPr>
              <a:t>The motor efficiency is based on a 2D efficiency map using RPM and torque as inputs</a:t>
            </a:r>
            <a:endParaRPr lang="en-US" dirty="0">
              <a:latin typeface="Helvetica"/>
              <a:ea typeface="ＭＳ Ｐゴシック"/>
            </a:endParaRPr>
          </a:p>
          <a:p>
            <a:pPr marL="628650" lvl="1" indent="-17145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Helvetica"/>
                <a:ea typeface="ＭＳ Ｐゴシック"/>
                <a:cs typeface="Arial"/>
              </a:rPr>
              <a:t>Determines current draw demanded from the battery</a:t>
            </a:r>
            <a:endParaRPr lang="en-US" dirty="0">
              <a:latin typeface="Helvetica"/>
              <a:ea typeface="ＭＳ Ｐゴシック"/>
            </a:endParaRPr>
          </a:p>
          <a:p>
            <a:pPr marL="628650" lvl="1" indent="-17145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Helvetica"/>
                <a:ea typeface="ＭＳ Ｐゴシック"/>
                <a:cs typeface="Arial"/>
              </a:rPr>
              <a:t>Battery system computes voltage output to motor system which feeds back required current</a:t>
            </a:r>
          </a:p>
          <a:p>
            <a:pPr marL="285750" lvl="0" indent="-28575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/>
                <a:ea typeface="ＭＳ Ｐゴシック"/>
                <a:cs typeface="Arial"/>
              </a:rPr>
              <a:t>Battery voltage decreases linearly with state-of-charge (SOC)</a:t>
            </a:r>
            <a:endParaRPr lang="en-US" dirty="0">
              <a:latin typeface="Helvetica"/>
              <a:ea typeface="ＭＳ Ｐゴシック"/>
            </a:endParaRPr>
          </a:p>
          <a:p>
            <a:pPr marL="628650" lvl="1" indent="-17145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Helvetica"/>
                <a:ea typeface="ＭＳ Ｐゴシック"/>
                <a:cs typeface="Arial"/>
              </a:rPr>
              <a:t>Motor power is integrated over time resulting in total energy used; battery pack is sized to support total energy used with 20% SOC remaining at the end of the mission</a:t>
            </a:r>
          </a:p>
          <a:p>
            <a:pPr marL="285750" lvl="0" indent="-28575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/>
                <a:ea typeface="ＭＳ Ｐゴシック"/>
                <a:cs typeface="Arial"/>
              </a:rPr>
              <a:t>Specific battery energy for the baseline is 0.2 kW-hr/kg</a:t>
            </a:r>
          </a:p>
          <a:p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38A271-4932-2F41-8308-499AE0EE9F6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5550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38A271-4932-2F41-8308-499AE0EE9F6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440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055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35028F-6C2B-1F46-9570-F1AC6099187A}" type="slidenum"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Arial" charset="0"/>
              </a:rPr>
              <a:pPr marL="0" marR="0" lvl="0" indent="0" algn="r" defTabSz="16055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5067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791D18-B7CF-F843-94B8-E1C0B25416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  <a:cs typeface="Arial" charset="0"/>
            </a:endParaRPr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180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7F23FA62-7AD0-E247-B2EC-7C71A31B94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4" y="6040438"/>
            <a:ext cx="146473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7591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7462A0B-B910-E04C-B893-C6E0183CBCE0}"/>
              </a:ext>
            </a:extLst>
          </p:cNvPr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B9E15EDF-3F98-784B-92ED-65FA8F9600ED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404057-6420-A947-A92C-38352F8AFF1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4800" y="701675"/>
            <a:ext cx="102129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pic>
        <p:nvPicPr>
          <p:cNvPr id="6" name="Picture 3">
            <a:extLst>
              <a:ext uri="{FF2B5EF4-FFF2-40B4-BE49-F238E27FC236}">
                <a16:creationId xmlns:a16="http://schemas.microsoft.com/office/drawing/2014/main" id="{DC9FC434-2AD2-ED46-8422-0576262299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4" y="6040438"/>
            <a:ext cx="146473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221190"/>
            <a:ext cx="11988800" cy="538085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304801" y="167508"/>
            <a:ext cx="10212939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36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0551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991CF0F-EC61-0C4C-BD52-FB297021AA4B}"/>
              </a:ext>
            </a:extLst>
          </p:cNvPr>
          <p:cNvSpPr txBox="1">
            <a:spLocks/>
          </p:cNvSpPr>
          <p:nvPr/>
        </p:nvSpPr>
        <p:spPr bwMode="auto">
          <a:xfrm>
            <a:off x="4163484" y="6627813"/>
            <a:ext cx="3860800" cy="2286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1000">
                <a:solidFill>
                  <a:srgbClr val="898989"/>
                </a:solidFill>
                <a:latin typeface="Calibri" charset="0"/>
              </a:rPr>
              <a:t>Document Title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6FB94F8-E3F5-CA49-B13E-88B37529C670}"/>
              </a:ext>
            </a:extLst>
          </p:cNvPr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734A69FD-1250-1646-A5D8-2A1C6ECC7ADF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172F836-0FE5-7148-9EC2-C8C3CB00F82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3200" y="663575"/>
            <a:ext cx="103145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pic>
        <p:nvPicPr>
          <p:cNvPr id="6" name="Picture 3">
            <a:extLst>
              <a:ext uri="{FF2B5EF4-FFF2-40B4-BE49-F238E27FC236}">
                <a16:creationId xmlns:a16="http://schemas.microsoft.com/office/drawing/2014/main" id="{0451FA09-5E3A-434C-B025-2807F59312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4" y="6040438"/>
            <a:ext cx="146473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203201" y="167508"/>
            <a:ext cx="10314539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7969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E67B183-04F5-524A-823C-3D65044940F9}"/>
              </a:ext>
            </a:extLst>
          </p:cNvPr>
          <p:cNvSpPr txBox="1">
            <a:spLocks/>
          </p:cNvSpPr>
          <p:nvPr/>
        </p:nvSpPr>
        <p:spPr bwMode="auto">
          <a:xfrm>
            <a:off x="99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fld id="{C1C6BCCC-D428-4059-ACB6-D1E43208947A}" type="datetime1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12/16/2025</a:t>
            </a:fld>
            <a:endParaRPr lang="en-US" altLang="en-US" sz="10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4ABBEB-CAAE-B948-959F-BB67755FF736}"/>
              </a:ext>
            </a:extLst>
          </p:cNvPr>
          <p:cNvSpPr txBox="1">
            <a:spLocks/>
          </p:cNvSpPr>
          <p:nvPr/>
        </p:nvSpPr>
        <p:spPr bwMode="auto">
          <a:xfrm>
            <a:off x="4163484" y="6627813"/>
            <a:ext cx="3860800" cy="2286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1000">
                <a:solidFill>
                  <a:srgbClr val="898989"/>
                </a:solidFill>
                <a:latin typeface="Calibri" charset="0"/>
              </a:rPr>
              <a:t>Document Title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ED85E65-3A49-4C48-A519-A6E820C6A744}"/>
              </a:ext>
            </a:extLst>
          </p:cNvPr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27E7B3CD-3000-3D4E-BF73-DD85BF1813A6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2165C9CA-9B13-104F-883B-845EBB99E0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4" y="6040438"/>
            <a:ext cx="146473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656319" y="167508"/>
            <a:ext cx="886142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4622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93BB098-2B00-6B47-8551-194AA647D967}"/>
              </a:ext>
            </a:extLst>
          </p:cNvPr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6E465FF7-88DA-DE4E-826C-0E5C580D6032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6B8B9B00-93C1-864E-90D2-B9535AE384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4" y="6040438"/>
            <a:ext cx="146473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DD16FE2-D0B8-334E-882A-C7FAE970F2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defRPr>
                <a:latin typeface="+mn-lt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October 22, 2012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6ABE009-A5E5-2240-A615-169102797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062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48EF089-134F-C048-8C78-B610AE4396E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25601" y="741364"/>
            <a:ext cx="8860367" cy="1587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E009F-E7BB-8946-AA0F-87A428ACD72D}"/>
              </a:ext>
            </a:extLst>
          </p:cNvPr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395CC361-8EC0-3F45-823C-C3D68ADE9B01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A5EA79F6-9D2E-7641-838B-DBBEBA0232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4" y="6040438"/>
            <a:ext cx="146473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89408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EA3A793D-4204-F34A-9108-AB32FFEF1B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defRPr>
                <a:latin typeface="+mn-lt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October 22, 2012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7C54C5BA-4528-8241-A070-6117ACDFB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826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DFC58E-B5B2-614E-AF5A-7832752B4B2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25601" y="741364"/>
            <a:ext cx="8860367" cy="1587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5F4E1BC-09B0-7945-BDFE-51C644F3AF5F}"/>
              </a:ext>
            </a:extLst>
          </p:cNvPr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330CD0AE-5134-7A4E-89FA-DFCA3C630918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3F656867-A065-CC4A-B08E-55AC8E32C1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4" y="6040438"/>
            <a:ext cx="146473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89408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74F783C6-2B4E-0C49-A00D-A1A04FE3B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defRPr>
                <a:latin typeface="+mn-lt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October 22, 2012</a:t>
            </a:r>
          </a:p>
        </p:txBody>
      </p: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2FECAAFB-0750-C84D-ADCE-E51A3D86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821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7957FDA-75B2-EA43-9E29-BC5B25AA2C9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8000" y="1219200"/>
            <a:ext cx="4165600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1380F-2E03-A940-92AB-2FA04D04C87B}"/>
              </a:ext>
            </a:extLst>
          </p:cNvPr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77A91457-15F4-FD47-9FA9-78A5CD95317C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984497F7-7706-274D-ACAE-002EE40E80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4" y="6040438"/>
            <a:ext cx="146473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1" y="273050"/>
            <a:ext cx="3096684" cy="7937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19201"/>
            <a:ext cx="6815667" cy="4906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371601"/>
            <a:ext cx="4011084" cy="4754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C901BBE1-2838-384B-B44F-AE1411C5B7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defRPr>
                <a:latin typeface="+mn-lt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October 22, 2012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8D69335-4BF3-9246-9573-93D7F808B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5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6EABA3A-4A92-C04F-BDA1-C7A9E08C2FF7}"/>
              </a:ext>
            </a:extLst>
          </p:cNvPr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80990999-DCBB-A142-8BC9-D6BD7126FA22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1B5CF76A-0B7D-F843-8471-D8E5490F9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4" y="6040438"/>
            <a:ext cx="146473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DE774CCA-AC49-BE49-9B77-D3EAE0622A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defRPr>
                <a:latin typeface="+mn-lt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October 22, 2012</a:t>
            </a: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7A7983D3-6133-134A-9384-6E1D03DB9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650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 eaLnBrk="0" hangingPunct="0">
              <a:defRPr i="1">
                <a:solidFill>
                  <a:prstClr val="black">
                    <a:tint val="75000"/>
                  </a:prstClr>
                </a:solidFill>
                <a:latin typeface="Helvetica BlackOblique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00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11679633" y="6587242"/>
            <a:ext cx="512367" cy="270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C2C42-C125-254E-87D4-784D779635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273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1E6DB70-6748-49C6-8F57-6F1FA1821A34}" type="datetimeFigureOut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12/16/2025</a:t>
            </a:fld>
            <a:endParaRPr lang="en-US" sz="2400">
              <a:solidFill>
                <a:srgbClr val="003296"/>
              </a:solidFill>
              <a:latin typeface="Times" pitchFamily="1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3AAB0B0F-B503-1740-8A77-2FD081CE1A1D}" type="slidenum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‹#›</a:t>
            </a:fld>
            <a:endParaRPr lang="en-US" sz="2400">
              <a:solidFill>
                <a:srgbClr val="003296"/>
              </a:solidFill>
              <a:latin typeface="Time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6736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6DB70-6748-49C6-8F57-6F1FA1821A34}" type="datetimeFigureOut">
              <a:rPr lang="en-US">
                <a:solidFill>
                  <a:srgbClr val="003296"/>
                </a:solidFill>
              </a:rPr>
              <a:pPr>
                <a:defRPr/>
              </a:pPr>
              <a:t>12/16/2025</a:t>
            </a:fld>
            <a:endParaRPr lang="en-US">
              <a:solidFill>
                <a:srgbClr val="003296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0B0F-B503-1740-8A77-2FD081CE1A1D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08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1E6DB70-6748-49C6-8F57-6F1FA1821A34}" type="datetimeFigureOut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12/16/2025</a:t>
            </a:fld>
            <a:endParaRPr lang="en-US" sz="2400">
              <a:solidFill>
                <a:srgbClr val="003296"/>
              </a:solidFill>
              <a:latin typeface="Times" pitchFamily="1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3AAB0B0F-B503-1740-8A77-2FD081CE1A1D}" type="slidenum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‹#›</a:t>
            </a:fld>
            <a:endParaRPr lang="en-US" sz="2400">
              <a:solidFill>
                <a:srgbClr val="003296"/>
              </a:solidFill>
              <a:latin typeface="Time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5621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1E6DB70-6748-49C6-8F57-6F1FA1821A34}" type="datetimeFigureOut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12/16/2025</a:t>
            </a:fld>
            <a:endParaRPr lang="en-US" sz="2400">
              <a:solidFill>
                <a:srgbClr val="003296"/>
              </a:solidFill>
              <a:latin typeface="Times" pitchFamily="1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3AAB0B0F-B503-1740-8A77-2FD081CE1A1D}" type="slidenum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‹#›</a:t>
            </a:fld>
            <a:endParaRPr lang="en-US" sz="2400">
              <a:solidFill>
                <a:srgbClr val="003296"/>
              </a:solidFill>
              <a:latin typeface="Time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044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 bwMode="auto">
          <a:xfrm>
            <a:off x="304800" y="889000"/>
            <a:ext cx="103632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861275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 bwMode="auto">
          <a:xfrm>
            <a:off x="304800" y="889000"/>
            <a:ext cx="103632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9077006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1E6DB70-6748-49C6-8F57-6F1FA1821A34}" type="datetimeFigureOut">
              <a:rPr lang="en-US" sz="2400">
                <a:solidFill>
                  <a:srgbClr val="003296"/>
                </a:solidFill>
                <a:latin typeface="Times" pitchFamily="1" charset="0"/>
                <a:ea typeface="+mn-ea"/>
                <a:cs typeface="+mn-cs"/>
              </a:rPr>
              <a:pPr eaLnBrk="0" hangingPunct="0">
                <a:defRPr/>
              </a:pPr>
              <a:t>12/16/2025</a:t>
            </a:fld>
            <a:endParaRPr lang="en-US" sz="2400">
              <a:solidFill>
                <a:srgbClr val="003296"/>
              </a:solidFill>
              <a:latin typeface="Times" pitchFamily="1" charset="0"/>
              <a:ea typeface="+mn-ea"/>
              <a:cs typeface="+mn-cs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3AAB0B0F-B503-1740-8A77-2FD081CE1A1D}" type="slidenum">
              <a:rPr lang="en-US" sz="2400">
                <a:solidFill>
                  <a:srgbClr val="003296"/>
                </a:solidFill>
                <a:latin typeface="Times" pitchFamily="1" charset="0"/>
                <a:ea typeface="+mn-ea"/>
                <a:cs typeface="+mn-cs"/>
              </a:rPr>
              <a:pPr eaLnBrk="0" hangingPunct="0">
                <a:defRPr/>
              </a:pPr>
              <a:t>‹#›</a:t>
            </a:fld>
            <a:endParaRPr lang="en-US" sz="2400">
              <a:solidFill>
                <a:srgbClr val="003296"/>
              </a:solidFill>
              <a:latin typeface="Times" pitchFamily="1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3803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1E6DB70-6748-49C6-8F57-6F1FA1821A34}" type="datetimeFigureOut">
              <a:rPr lang="en-US" sz="2400">
                <a:solidFill>
                  <a:srgbClr val="003296"/>
                </a:solidFill>
                <a:latin typeface="Times" pitchFamily="1" charset="0"/>
                <a:ea typeface="+mn-ea"/>
                <a:cs typeface="+mn-cs"/>
              </a:rPr>
              <a:pPr eaLnBrk="0" hangingPunct="0">
                <a:defRPr/>
              </a:pPr>
              <a:t>12/16/2025</a:t>
            </a:fld>
            <a:endParaRPr lang="en-US" sz="2400">
              <a:solidFill>
                <a:srgbClr val="003296"/>
              </a:solidFill>
              <a:latin typeface="Times" pitchFamily="1" charset="0"/>
              <a:ea typeface="+mn-ea"/>
              <a:cs typeface="+mn-cs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3AAB0B0F-B503-1740-8A77-2FD081CE1A1D}" type="slidenum">
              <a:rPr lang="en-US" sz="2400">
                <a:solidFill>
                  <a:srgbClr val="003296"/>
                </a:solidFill>
                <a:latin typeface="Times" pitchFamily="1" charset="0"/>
                <a:ea typeface="+mn-ea"/>
                <a:cs typeface="+mn-cs"/>
              </a:rPr>
              <a:pPr eaLnBrk="0" hangingPunct="0">
                <a:defRPr/>
              </a:pPr>
              <a:t>‹#›</a:t>
            </a:fld>
            <a:endParaRPr lang="en-US" sz="2400">
              <a:solidFill>
                <a:srgbClr val="003296"/>
              </a:solidFill>
              <a:latin typeface="Times" pitchFamily="1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10525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6DB70-6748-49C6-8F57-6F1FA1821A34}" type="datetimeFigureOut">
              <a:rPr lang="en-US">
                <a:solidFill>
                  <a:srgbClr val="003296"/>
                </a:solidFill>
              </a:rPr>
              <a:pPr>
                <a:defRPr/>
              </a:pPr>
              <a:t>12/16/2025</a:t>
            </a:fld>
            <a:endParaRPr lang="en-US">
              <a:solidFill>
                <a:srgbClr val="003296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0B0F-B503-1740-8A77-2FD081CE1A1D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024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1E6DB70-6748-49C6-8F57-6F1FA1821A34}" type="datetimeFigureOut">
              <a:rPr lang="en-US" sz="2400">
                <a:solidFill>
                  <a:srgbClr val="003296"/>
                </a:solidFill>
                <a:latin typeface="Times" pitchFamily="1" charset="0"/>
                <a:ea typeface="+mn-ea"/>
                <a:cs typeface="+mn-cs"/>
              </a:rPr>
              <a:pPr eaLnBrk="0" hangingPunct="0">
                <a:defRPr/>
              </a:pPr>
              <a:t>12/16/2025</a:t>
            </a:fld>
            <a:endParaRPr lang="en-US" sz="2400">
              <a:solidFill>
                <a:srgbClr val="003296"/>
              </a:solidFill>
              <a:latin typeface="Times" pitchFamily="1" charset="0"/>
              <a:ea typeface="+mn-ea"/>
              <a:cs typeface="+mn-cs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3AAB0B0F-B503-1740-8A77-2FD081CE1A1D}" type="slidenum">
              <a:rPr lang="en-US" sz="2400">
                <a:solidFill>
                  <a:srgbClr val="003296"/>
                </a:solidFill>
                <a:latin typeface="Times" pitchFamily="1" charset="0"/>
                <a:ea typeface="+mn-ea"/>
                <a:cs typeface="+mn-cs"/>
              </a:rPr>
              <a:pPr eaLnBrk="0" hangingPunct="0">
                <a:defRPr/>
              </a:pPr>
              <a:t>‹#›</a:t>
            </a:fld>
            <a:endParaRPr lang="en-US" sz="2400">
              <a:solidFill>
                <a:srgbClr val="003296"/>
              </a:solidFill>
              <a:latin typeface="Times" pitchFamily="1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54571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1E6DB70-6748-49C6-8F57-6F1FA1821A34}" type="datetimeFigureOut">
              <a:rPr lang="en-US" sz="2400">
                <a:solidFill>
                  <a:srgbClr val="003296"/>
                </a:solidFill>
                <a:latin typeface="Times" pitchFamily="1" charset="0"/>
                <a:ea typeface="+mn-ea"/>
                <a:cs typeface="+mn-cs"/>
              </a:rPr>
              <a:pPr eaLnBrk="0" hangingPunct="0">
                <a:defRPr/>
              </a:pPr>
              <a:t>12/16/2025</a:t>
            </a:fld>
            <a:endParaRPr lang="en-US" sz="2400">
              <a:solidFill>
                <a:srgbClr val="003296"/>
              </a:solidFill>
              <a:latin typeface="Times" pitchFamily="1" charset="0"/>
              <a:ea typeface="+mn-ea"/>
              <a:cs typeface="+mn-cs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3AAB0B0F-B503-1740-8A77-2FD081CE1A1D}" type="slidenum">
              <a:rPr lang="en-US" sz="2400">
                <a:solidFill>
                  <a:srgbClr val="003296"/>
                </a:solidFill>
                <a:latin typeface="Times" pitchFamily="1" charset="0"/>
                <a:ea typeface="+mn-ea"/>
                <a:cs typeface="+mn-cs"/>
              </a:rPr>
              <a:pPr eaLnBrk="0" hangingPunct="0">
                <a:defRPr/>
              </a:pPr>
              <a:t>‹#›</a:t>
            </a:fld>
            <a:endParaRPr lang="en-US" sz="2400">
              <a:solidFill>
                <a:srgbClr val="003296"/>
              </a:solidFill>
              <a:latin typeface="Times" pitchFamily="1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85018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1E6DB70-6748-49C6-8F57-6F1FA1821A34}" type="datetimeFigureOut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12/16/2025</a:t>
            </a:fld>
            <a:endParaRPr lang="en-US" sz="2400">
              <a:solidFill>
                <a:srgbClr val="003296"/>
              </a:solidFill>
              <a:latin typeface="Times" pitchFamily="1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3AAB0B0F-B503-1740-8A77-2FD081CE1A1D}" type="slidenum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‹#›</a:t>
            </a:fld>
            <a:endParaRPr lang="en-US" sz="2400">
              <a:solidFill>
                <a:srgbClr val="003296"/>
              </a:solidFill>
              <a:latin typeface="Time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6246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1E6DB70-6748-49C6-8F57-6F1FA1821A34}" type="datetimeFigureOut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12/16/2025</a:t>
            </a:fld>
            <a:endParaRPr lang="en-US" sz="2400">
              <a:solidFill>
                <a:srgbClr val="003296"/>
              </a:solidFill>
              <a:latin typeface="Times" pitchFamily="1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3AAB0B0F-B503-1740-8A77-2FD081CE1A1D}" type="slidenum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‹#›</a:t>
            </a:fld>
            <a:endParaRPr lang="en-US" sz="2400">
              <a:solidFill>
                <a:srgbClr val="003296"/>
              </a:solidFill>
              <a:latin typeface="Time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8716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6DB70-6748-49C6-8F57-6F1FA1821A34}" type="datetimeFigureOut">
              <a:rPr lang="en-US">
                <a:solidFill>
                  <a:srgbClr val="003296"/>
                </a:solidFill>
              </a:rPr>
              <a:pPr>
                <a:defRPr/>
              </a:pPr>
              <a:t>12/16/2025</a:t>
            </a:fld>
            <a:endParaRPr lang="en-US">
              <a:solidFill>
                <a:srgbClr val="003296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0B0F-B503-1740-8A77-2FD081CE1A1D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8185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1E6DB70-6748-49C6-8F57-6F1FA1821A34}" type="datetimeFigureOut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12/16/2025</a:t>
            </a:fld>
            <a:endParaRPr lang="en-US" sz="2400">
              <a:solidFill>
                <a:srgbClr val="003296"/>
              </a:solidFill>
              <a:latin typeface="Times" pitchFamily="1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3AAB0B0F-B503-1740-8A77-2FD081CE1A1D}" type="slidenum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‹#›</a:t>
            </a:fld>
            <a:endParaRPr lang="en-US" sz="2400">
              <a:solidFill>
                <a:srgbClr val="003296"/>
              </a:solidFill>
              <a:latin typeface="Time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8430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1E6DB70-6748-49C6-8F57-6F1FA1821A34}" type="datetimeFigureOut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12/16/2025</a:t>
            </a:fld>
            <a:endParaRPr lang="en-US" sz="2400">
              <a:solidFill>
                <a:srgbClr val="003296"/>
              </a:solidFill>
              <a:latin typeface="Times" pitchFamily="1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3AAB0B0F-B503-1740-8A77-2FD081CE1A1D}" type="slidenum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‹#›</a:t>
            </a:fld>
            <a:endParaRPr lang="en-US" sz="2400">
              <a:solidFill>
                <a:srgbClr val="003296"/>
              </a:solidFill>
              <a:latin typeface="Time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6613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89295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466D3-461F-CB46-B4A3-301797986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05D2C1-DD7C-5540-BFC6-A985B1311D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D4FB1-C9B3-344E-A935-C137A813DD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E8F2C-D7BA-DB4E-86F3-68660113F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880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C009E-3A74-6844-8FA1-4337D2C42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93792-103B-4143-B74B-70D4D9BA8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A9E9C1C-29C9-9249-AC8B-79D821828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AF6E193-495B-F844-87C4-FF212B838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0639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43091-E475-394A-9AEC-10DF82131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E29B53-A988-564A-BB2B-0F0BE78E6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7952FA1-FBFC-9E43-9F88-0AE3778934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F11BB8F-A213-0946-B931-DF1149956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8154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69531-47F6-804B-9491-1444C431E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51F25-6F84-C943-BAA4-AFC5302FF1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13F90C-DEEE-BD4D-B14D-5A05EE7179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1599D1F-8392-834E-86E4-5E113550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1075E6D-2E71-5543-8954-D885DC689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7553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6257C-3777-7341-9337-968A6DC49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10B4B-DADD-0045-95C8-911D170143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02BE94-CCB2-B245-8D2C-11FB3C85EB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A47940-F509-DE47-B976-03D9501789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69A6BA-C898-D44D-9759-21C800026F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9EAA8EF-0634-FE4E-A221-EC4A03E6C7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A8A90C9-CCDF-3744-B9D1-F6AA62FE1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290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78BC0-B5B0-DE44-9D94-3DBD2B467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CBAAD36-4E34-6C43-A50F-6025101E9E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A3106F6-194E-DF49-AE93-2357499DB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849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96A0A04-0E75-1E4C-9173-B819CD51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A6A14-CE49-434D-9B84-6AB53C79F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3283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96A0A04-0E75-1E4C-9173-B819CD51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A6A14-CE49-434D-9B84-6AB53C79F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6BF8C6-B8BE-0E41-ECCA-F7D3E9AB2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55" y="4037445"/>
            <a:ext cx="3571047" cy="1636241"/>
          </a:xfrm>
        </p:spPr>
        <p:txBody>
          <a:bodyPr>
            <a:noAutofit/>
          </a:bodyPr>
          <a:lstStyle>
            <a:lvl1pPr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74918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96A0A04-0E75-1E4C-9173-B819CD51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A6A14-CE49-434D-9B84-6AB53C79F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9F1796-F8AC-2B1D-A9A7-AE6DE61E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55" y="5227267"/>
            <a:ext cx="5708320" cy="52289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780003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96A0A04-0E75-1E4C-9173-B819CD51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A6A14-CE49-434D-9B84-6AB53C79F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0C638A9-0BA7-20EE-4116-9A35CF3A1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09" y="2434728"/>
            <a:ext cx="1984618" cy="18618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80290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56E34-11C8-6C43-AB18-BE91464AE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A52C49-80F2-174D-BC84-DBC20EF9A3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9C256-43D8-4E45-A829-5B5A248DBC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FC496AB-3232-2545-B390-F2CDEF4AF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0FB07F7-890F-ED4A-A852-2AE31B44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032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7689-25AD-4645-9508-C3D7B2545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5E3EA4-3E7A-524B-B7EC-4441CEA042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4A2BA75-E655-B241-A2EE-A0C05FD81F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4CB8FB6-57C0-5748-AA1E-9F5876A2F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4445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73CD65-1CE2-8C48-A685-E656B4FEF2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62F109-B826-3043-81C9-4EDF213E7A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20D353A-AFA9-D44B-97B2-B212C77968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2778EB-32B4-9647-B68C-76263A356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0785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3E30D40-1687-914D-853E-2382B44A197F}"/>
              </a:ext>
            </a:extLst>
          </p:cNvPr>
          <p:cNvSpPr/>
          <p:nvPr userDrawn="1"/>
        </p:nvSpPr>
        <p:spPr>
          <a:xfrm>
            <a:off x="11019296" y="123986"/>
            <a:ext cx="1038386" cy="945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060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1E6DB70-6748-49C6-8F57-6F1FA1821A34}" type="datetimeFigureOut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12/16/2025</a:t>
            </a:fld>
            <a:endParaRPr lang="en-US" sz="2400">
              <a:solidFill>
                <a:srgbClr val="003296"/>
              </a:solidFill>
              <a:latin typeface="Times" pitchFamily="1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3AAB0B0F-B503-1740-8A77-2FD081CE1A1D}" type="slidenum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‹#›</a:t>
            </a:fld>
            <a:endParaRPr lang="en-US" sz="2400">
              <a:solidFill>
                <a:srgbClr val="003296"/>
              </a:solidFill>
              <a:latin typeface="Time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0733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6DB70-6748-49C6-8F57-6F1FA1821A34}" type="datetimeFigureOut">
              <a:rPr lang="en-US">
                <a:solidFill>
                  <a:srgbClr val="003296"/>
                </a:solidFill>
              </a:rPr>
              <a:pPr>
                <a:defRPr/>
              </a:pPr>
              <a:t>12/16/2025</a:t>
            </a:fld>
            <a:endParaRPr lang="en-US">
              <a:solidFill>
                <a:srgbClr val="003296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0B0F-B503-1740-8A77-2FD081CE1A1D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980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 bwMode="auto">
          <a:xfrm>
            <a:off x="304800" y="889000"/>
            <a:ext cx="103632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659931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1E6DB70-6748-49C6-8F57-6F1FA1821A34}" type="datetimeFigureOut">
              <a:rPr lang="en-US" sz="2400">
                <a:solidFill>
                  <a:srgbClr val="003296"/>
                </a:solidFill>
                <a:latin typeface="Times" pitchFamily="1" charset="0"/>
                <a:ea typeface="+mn-ea"/>
                <a:cs typeface="+mn-cs"/>
              </a:rPr>
              <a:pPr eaLnBrk="0" hangingPunct="0">
                <a:defRPr/>
              </a:pPr>
              <a:t>12/16/2025</a:t>
            </a:fld>
            <a:endParaRPr lang="en-US" sz="2400">
              <a:solidFill>
                <a:srgbClr val="003296"/>
              </a:solidFill>
              <a:latin typeface="Times" pitchFamily="1" charset="0"/>
              <a:ea typeface="+mn-ea"/>
              <a:cs typeface="+mn-cs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4400" y="632460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3AAB0B0F-B503-1740-8A77-2FD081CE1A1D}" type="slidenum">
              <a:rPr lang="en-US" sz="2400">
                <a:solidFill>
                  <a:srgbClr val="003296"/>
                </a:solidFill>
                <a:latin typeface="Times" pitchFamily="1" charset="0"/>
                <a:ea typeface="+mn-ea"/>
                <a:cs typeface="+mn-cs"/>
              </a:rPr>
              <a:pPr eaLnBrk="0" hangingPunct="0">
                <a:defRPr/>
              </a:pPr>
              <a:t>‹#›</a:t>
            </a:fld>
            <a:endParaRPr lang="en-US" sz="2400">
              <a:solidFill>
                <a:srgbClr val="003296"/>
              </a:solidFill>
              <a:latin typeface="Times" pitchFamily="1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490209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4078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emf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>
            <a:extLst>
              <a:ext uri="{FF2B5EF4-FFF2-40B4-BE49-F238E27FC236}">
                <a16:creationId xmlns:a16="http://schemas.microsoft.com/office/drawing/2014/main" id="{C520B7C2-C84A-3F45-B718-910DB5B77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3733" y="0"/>
            <a:ext cx="3488267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EE01A-9C5D-A54C-B0DD-D23DB8C0C4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37B6F-70CE-964C-891F-7FAFCE2E3B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C6F0BA4-3DEB-974D-80FA-E944FFF6EA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5018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ＭＳ Ｐゴシック" panose="020B0600070205080204" pitchFamily="34" charset="-128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2CC153A3-6FF4-1845-ACF8-A0B4186C4D6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12/16/2025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7048C1C-C11C-4F4F-B981-671A9716BED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837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12231" y="891731"/>
            <a:ext cx="11516501" cy="5464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24240" y="0"/>
            <a:ext cx="10591819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cxnSp>
        <p:nvCxnSpPr>
          <p:cNvPr id="20" name="Straight Connector 19"/>
          <p:cNvCxnSpPr/>
          <p:nvPr userDrawn="1"/>
        </p:nvCxnSpPr>
        <p:spPr bwMode="auto">
          <a:xfrm>
            <a:off x="304800" y="762000"/>
            <a:ext cx="103632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i="0">
                <a:solidFill>
                  <a:srgbClr val="898989"/>
                </a:solidFill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sz="1200" b="1">
              <a:solidFill>
                <a:srgbClr val="FF0000"/>
              </a:solidFill>
            </a:endParaRPr>
          </a:p>
        </p:txBody>
      </p:sp>
      <p:sp>
        <p:nvSpPr>
          <p:cNvPr id="9" name="Rectangle 15"/>
          <p:cNvSpPr txBox="1">
            <a:spLocks noChangeArrowheads="1"/>
          </p:cNvSpPr>
          <p:nvPr userDrawn="1"/>
        </p:nvSpPr>
        <p:spPr bwMode="auto">
          <a:xfrm>
            <a:off x="11438467" y="6477000"/>
            <a:ext cx="753533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1882" tIns="50941" rIns="101882" bIns="50941" anchor="b">
            <a:prstTxWarp prst="textNoShape">
              <a:avLst/>
            </a:prstTxWarp>
          </a:bodyPr>
          <a:lstStyle/>
          <a:p>
            <a:pPr algn="r" defTabSz="457200">
              <a:defRPr/>
            </a:pPr>
            <a:fld id="{85F47F51-C293-C340-8F74-DB005D0768D5}" type="slidenum">
              <a:rPr lang="en-US" sz="1000">
                <a:solidFill>
                  <a:srgbClr val="800000"/>
                </a:solidFill>
                <a:latin typeface="75 Helvetica Bold" charset="0"/>
                <a:ea typeface="ＭＳ Ｐゴシック" pitchFamily="1" charset="-128"/>
                <a:cs typeface="ＭＳ Ｐゴシック" pitchFamily="1" charset="-128"/>
              </a:rPr>
              <a:pPr algn="r" defTabSz="457200">
                <a:defRPr/>
              </a:pPr>
              <a:t>‹#›</a:t>
            </a:fld>
            <a:endParaRPr lang="en-US" sz="1000">
              <a:solidFill>
                <a:srgbClr val="800000"/>
              </a:solidFill>
              <a:latin typeface="75 Helvetica Bold" charset="0"/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 userDrawn="1"/>
        </p:nvSpPr>
        <p:spPr bwMode="auto">
          <a:xfrm>
            <a:off x="22714" y="6465104"/>
            <a:ext cx="33210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000">
                <a:solidFill>
                  <a:srgbClr val="800000"/>
                </a:solidFill>
                <a:latin typeface="Helvetica"/>
                <a:cs typeface="Helvetica"/>
              </a:rPr>
              <a:t>Advanced Air Transport Technology</a:t>
            </a:r>
          </a:p>
          <a:p>
            <a:pPr eaLnBrk="0" hangingPunct="0"/>
            <a:r>
              <a:rPr lang="en-US" sz="1000">
                <a:solidFill>
                  <a:srgbClr val="800000"/>
                </a:solidFill>
                <a:latin typeface="Helvetica"/>
                <a:cs typeface="Helvetica"/>
              </a:rPr>
              <a:t>Advanced Air Vehicles Program</a:t>
            </a:r>
          </a:p>
        </p:txBody>
      </p:sp>
      <p:pic>
        <p:nvPicPr>
          <p:cNvPr id="10" name="Picture 14" descr="NASA insigniaCMYK">
            <a:extLst>
              <a:ext uri="{FF2B5EF4-FFF2-40B4-BE49-F238E27FC236}">
                <a16:creationId xmlns:a16="http://schemas.microsoft.com/office/drawing/2014/main" id="{065B552B-964E-2144-AE34-6F88BCA2015C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97920" y="203200"/>
            <a:ext cx="76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996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</p:sldLayoutIdLst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lang="en-US" sz="2800" b="1" kern="1200" dirty="0">
          <a:solidFill>
            <a:schemeClr val="tx1"/>
          </a:solidFill>
          <a:latin typeface="Helvetica"/>
          <a:ea typeface="ＭＳ Ｐゴシック" charset="-128"/>
          <a:cs typeface="Helvetic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•"/>
        <a:defRPr sz="20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–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•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–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»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C2C666-6EE6-2C40-821F-2BB1011D2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55" y="269677"/>
            <a:ext cx="10701291" cy="522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123E8-04A7-5941-AEF1-5F03E3277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8755" y="1195754"/>
            <a:ext cx="11699795" cy="4840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51D20EB-A632-4F41-9CC0-A0ECDED1E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6B74469-C80C-744F-9974-DD32EF84D5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NASA logo">
            <a:extLst>
              <a:ext uri="{FF2B5EF4-FFF2-40B4-BE49-F238E27FC236}">
                <a16:creationId xmlns:a16="http://schemas.microsoft.com/office/drawing/2014/main" id="{23A6013E-B384-B54B-8702-404DDBF73229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2" y="261762"/>
            <a:ext cx="737199" cy="60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23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1698CD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12231" y="891731"/>
            <a:ext cx="11516501" cy="5464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24240" y="0"/>
            <a:ext cx="10591819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cxnSp>
        <p:nvCxnSpPr>
          <p:cNvPr id="20" name="Straight Connector 19"/>
          <p:cNvCxnSpPr/>
          <p:nvPr userDrawn="1"/>
        </p:nvCxnSpPr>
        <p:spPr bwMode="auto">
          <a:xfrm>
            <a:off x="304800" y="762000"/>
            <a:ext cx="103632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i="0">
                <a:solidFill>
                  <a:srgbClr val="898989"/>
                </a:solidFill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sz="1200" b="1">
              <a:solidFill>
                <a:srgbClr val="FF0000"/>
              </a:solidFill>
            </a:endParaRPr>
          </a:p>
        </p:txBody>
      </p:sp>
      <p:sp>
        <p:nvSpPr>
          <p:cNvPr id="9" name="Rectangle 15"/>
          <p:cNvSpPr txBox="1">
            <a:spLocks noChangeArrowheads="1"/>
          </p:cNvSpPr>
          <p:nvPr userDrawn="1"/>
        </p:nvSpPr>
        <p:spPr bwMode="auto">
          <a:xfrm>
            <a:off x="11438467" y="6477000"/>
            <a:ext cx="753533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1882" tIns="50941" rIns="101882" bIns="50941" anchor="b">
            <a:prstTxWarp prst="textNoShape">
              <a:avLst/>
            </a:prstTxWarp>
          </a:bodyPr>
          <a:lstStyle/>
          <a:p>
            <a:pPr algn="r" defTabSz="457200">
              <a:defRPr/>
            </a:pPr>
            <a:fld id="{85F47F51-C293-C340-8F74-DB005D0768D5}" type="slidenum">
              <a:rPr lang="en-US" sz="1000">
                <a:solidFill>
                  <a:srgbClr val="800000"/>
                </a:solidFill>
                <a:latin typeface="75 Helvetica Bold" charset="0"/>
                <a:ea typeface="ＭＳ Ｐゴシック" pitchFamily="1" charset="-128"/>
                <a:cs typeface="ＭＳ Ｐゴシック" pitchFamily="1" charset="-128"/>
              </a:rPr>
              <a:pPr algn="r" defTabSz="457200">
                <a:defRPr/>
              </a:pPr>
              <a:t>‹#›</a:t>
            </a:fld>
            <a:endParaRPr lang="en-US" sz="1000">
              <a:solidFill>
                <a:srgbClr val="800000"/>
              </a:solidFill>
              <a:latin typeface="75 Helvetica Bold" charset="0"/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 userDrawn="1"/>
        </p:nvSpPr>
        <p:spPr bwMode="auto">
          <a:xfrm>
            <a:off x="22714" y="6465104"/>
            <a:ext cx="33210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000">
                <a:solidFill>
                  <a:srgbClr val="800000"/>
                </a:solidFill>
                <a:latin typeface="Helvetica"/>
                <a:cs typeface="Helvetica"/>
              </a:rPr>
              <a:t>Advanced Air Transport Technology</a:t>
            </a:r>
          </a:p>
          <a:p>
            <a:pPr eaLnBrk="0" hangingPunct="0"/>
            <a:r>
              <a:rPr lang="en-US" sz="1000">
                <a:solidFill>
                  <a:srgbClr val="800000"/>
                </a:solidFill>
                <a:latin typeface="Helvetica"/>
                <a:cs typeface="Helvetica"/>
              </a:rPr>
              <a:t>Advanced Air Vehicles Program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4BA040E7-3FA1-7E1F-39A3-1D3242ABDC4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2695" y="0"/>
            <a:ext cx="998788" cy="99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954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</p:sldLayoutIdLst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lang="en-US" sz="2800" b="1" kern="1200" dirty="0">
          <a:solidFill>
            <a:schemeClr val="tx1"/>
          </a:solidFill>
          <a:latin typeface="Helvetica"/>
          <a:ea typeface="ＭＳ Ｐゴシック" charset="-128"/>
          <a:cs typeface="Helvetic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•"/>
        <a:defRPr sz="20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–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•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–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»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4.png"/><Relationship Id="rId11" Type="http://schemas.openxmlformats.org/officeDocument/2006/relationships/image" Target="../media/image39.emf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46.png"/><Relationship Id="rId4" Type="http://schemas.openxmlformats.org/officeDocument/2006/relationships/hyperlink" Target="https://www.nasa.gov/reference/resources-mbsae-sfnp-aiaascitech26/#hds-sidebar-nav-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AC6896-1561-CA4A-963D-448F9BE52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DB00F424-9721-144E-959A-2CBFBA554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704" y="4541032"/>
            <a:ext cx="11702527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Helvetica" charset="0"/>
                <a:ea typeface="Helvetica" charset="0"/>
                <a:cs typeface="Helvetica" charset="0"/>
              </a:rPr>
              <a:t>Model-Based Systems Analysis &amp; Engineering for the Sustainable Flight National Partnership</a:t>
            </a:r>
            <a:endParaRPr kumimoji="0" lang="en-US" sz="3600" b="1" i="0" u="none" strike="noStrike" kern="1200" cap="none" spc="50" normalizeH="0" baseline="0" noProof="0" dirty="0">
              <a:ln w="0"/>
              <a:solidFill>
                <a:prstClr val="white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Helvetica" charset="0"/>
              <a:ea typeface="Helvetica" charset="0"/>
              <a:cs typeface="Helvetica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Helvetica" charset="0"/>
                <a:ea typeface="Helvetica" charset="0"/>
                <a:cs typeface="Helvetica" charset="0"/>
              </a:rPr>
              <a:t>Irian Ordaz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spc="5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Helvetica" charset="0"/>
                <a:ea typeface="Helvetica" charset="0"/>
                <a:cs typeface="Helvetica" charset="0"/>
              </a:rPr>
              <a:t>NASA Langley Research Center</a:t>
            </a:r>
            <a:endParaRPr kumimoji="0" lang="en-US" sz="2000" b="1" i="0" u="none" strike="noStrike" kern="1200" cap="none" spc="50" normalizeH="0" baseline="0" noProof="0" dirty="0">
              <a:ln w="0"/>
              <a:solidFill>
                <a:prstClr val="white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Helvetica" charset="0"/>
              <a:ea typeface="Helvetica" charset="0"/>
              <a:cs typeface="Helvetica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spc="5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Helvetica" charset="0"/>
                <a:ea typeface="Helvetica" charset="0"/>
                <a:cs typeface="Helvetica" charset="0"/>
              </a:rPr>
              <a:t>January 14, 2026</a:t>
            </a:r>
            <a:endParaRPr kumimoji="0" lang="en-US" sz="2000" b="1" i="0" u="none" strike="noStrike" kern="1200" cap="none" spc="50" normalizeH="0" baseline="0" noProof="0" dirty="0">
              <a:ln w="0"/>
              <a:solidFill>
                <a:prstClr val="white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B4DDA3-B341-8D4D-9ABD-7032CFEF9D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2" y="261762"/>
            <a:ext cx="737199" cy="6096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9C79E9-ABF0-504F-848A-B8BD2117AD75}"/>
              </a:ext>
            </a:extLst>
          </p:cNvPr>
          <p:cNvSpPr txBox="1"/>
          <p:nvPr/>
        </p:nvSpPr>
        <p:spPr>
          <a:xfrm>
            <a:off x="227704" y="467191"/>
            <a:ext cx="2599717" cy="2308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National Aeronautics and Space Administration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667F33-3CE9-A843-844B-F1D18F245F0B}"/>
              </a:ext>
            </a:extLst>
          </p:cNvPr>
          <p:cNvSpPr txBox="1"/>
          <p:nvPr/>
        </p:nvSpPr>
        <p:spPr>
          <a:xfrm>
            <a:off x="227704" y="6539127"/>
            <a:ext cx="10717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www.nasa.gov</a:t>
            </a:r>
          </a:p>
        </p:txBody>
      </p:sp>
    </p:spTree>
    <p:extLst>
      <p:ext uri="{BB962C8B-B14F-4D97-AF65-F5344CB8AC3E}">
        <p14:creationId xmlns:p14="http://schemas.microsoft.com/office/powerpoint/2010/main" val="2641166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421A386-2D9C-4533-9F5F-96EB773F5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917" y="1148156"/>
            <a:ext cx="11061816" cy="5208194"/>
          </a:xfrm>
        </p:spPr>
        <p:txBody>
          <a:bodyPr/>
          <a:lstStyle/>
          <a:p>
            <a:pPr marL="461645" indent="-344170">
              <a:lnSpc>
                <a:spcPct val="150000"/>
              </a:lnSpc>
            </a:pPr>
            <a:r>
              <a:rPr lang="en-US" sz="2400" dirty="0">
                <a:ea typeface="ＭＳ Ｐゴシック"/>
              </a:rPr>
              <a:t>Overview</a:t>
            </a:r>
          </a:p>
          <a:p>
            <a:pPr marL="461645" indent="-344170">
              <a:lnSpc>
                <a:spcPct val="150000"/>
              </a:lnSpc>
            </a:pPr>
            <a:r>
              <a:rPr lang="en-US" sz="2400" dirty="0">
                <a:ea typeface="ＭＳ Ｐゴシック"/>
              </a:rPr>
              <a:t>Digital integration</a:t>
            </a:r>
          </a:p>
          <a:p>
            <a:pPr marL="461645" indent="-344170">
              <a:lnSpc>
                <a:spcPct val="150000"/>
              </a:lnSpc>
            </a:pPr>
            <a:r>
              <a:rPr lang="en-US" sz="2400" dirty="0">
                <a:ea typeface="ＭＳ Ｐゴシック"/>
              </a:rPr>
              <a:t>Demonstrations</a:t>
            </a:r>
          </a:p>
          <a:p>
            <a:pPr marL="461645" indent="-344170">
              <a:lnSpc>
                <a:spcPct val="150000"/>
              </a:lnSpc>
            </a:pPr>
            <a:r>
              <a:rPr lang="en-US" sz="2400" dirty="0">
                <a:ea typeface="ＭＳ Ｐゴシック"/>
              </a:rPr>
              <a:t>NASA Research Announcement (NRA)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3697CAA-2869-44C2-9AD6-AB4C36CF8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Topics</a:t>
            </a:r>
          </a:p>
        </p:txBody>
      </p:sp>
    </p:spTree>
    <p:extLst>
      <p:ext uri="{BB962C8B-B14F-4D97-AF65-F5344CB8AC3E}">
        <p14:creationId xmlns:p14="http://schemas.microsoft.com/office/powerpoint/2010/main" val="1634097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erial view of a green forest of trees.">
            <a:extLst>
              <a:ext uri="{FF2B5EF4-FFF2-40B4-BE49-F238E27FC236}">
                <a16:creationId xmlns:a16="http://schemas.microsoft.com/office/drawing/2014/main" id="{851C131D-DD4C-5FDD-1221-9A25F44CB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DEE91B-9052-0343-A35E-90B1580BB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Sustainable Flight National Partnership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1F24805E-26AF-4B0C-98DD-97681A05E617}"/>
              </a:ext>
            </a:extLst>
          </p:cNvPr>
          <p:cNvSpPr txBox="1">
            <a:spLocks/>
          </p:cNvSpPr>
          <p:nvPr/>
        </p:nvSpPr>
        <p:spPr>
          <a:xfrm>
            <a:off x="245871" y="643056"/>
            <a:ext cx="9757350" cy="522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1698CD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Next-Generation Capability on the Path to Net-Zero Greenhouse Gas Emissions by 2050</a:t>
            </a:r>
          </a:p>
        </p:txBody>
      </p:sp>
      <p:pic>
        <p:nvPicPr>
          <p:cNvPr id="24" name="Picture 23" descr="NASA Logo">
            <a:extLst>
              <a:ext uri="{FF2B5EF4-FFF2-40B4-BE49-F238E27FC236}">
                <a16:creationId xmlns:a16="http://schemas.microsoft.com/office/drawing/2014/main" id="{46997255-2B7C-F047-A5FF-8C3927144A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2" y="261762"/>
            <a:ext cx="737199" cy="609607"/>
          </a:xfrm>
          <a:prstGeom prst="rect">
            <a:avLst/>
          </a:prstGeom>
        </p:spPr>
      </p:pic>
      <p:sp>
        <p:nvSpPr>
          <p:cNvPr id="38" name="Rectangle 37" descr="&quot;&quot;">
            <a:extLst>
              <a:ext uri="{FF2B5EF4-FFF2-40B4-BE49-F238E27FC236}">
                <a16:creationId xmlns:a16="http://schemas.microsoft.com/office/drawing/2014/main" id="{5BC37A65-F63F-4A42-9311-A99B0F3E8300}"/>
              </a:ext>
            </a:extLst>
          </p:cNvPr>
          <p:cNvSpPr/>
          <p:nvPr/>
        </p:nvSpPr>
        <p:spPr>
          <a:xfrm>
            <a:off x="218754" y="1643064"/>
            <a:ext cx="2968530" cy="7210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47000">
                <a:srgbClr val="96E14B"/>
              </a:gs>
              <a:gs pos="97000">
                <a:schemeClr val="accent6">
                  <a:lumMod val="7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Rectangle 36" descr="&quot;&quot;">
            <a:extLst>
              <a:ext uri="{FF2B5EF4-FFF2-40B4-BE49-F238E27FC236}">
                <a16:creationId xmlns:a16="http://schemas.microsoft.com/office/drawing/2014/main" id="{CA106CA8-AD73-C041-9EC7-3591D616DC0C}"/>
              </a:ext>
            </a:extLst>
          </p:cNvPr>
          <p:cNvSpPr/>
          <p:nvPr/>
        </p:nvSpPr>
        <p:spPr>
          <a:xfrm>
            <a:off x="218754" y="1704989"/>
            <a:ext cx="2968530" cy="3272593"/>
          </a:xfrm>
          <a:prstGeom prst="rect">
            <a:avLst/>
          </a:prstGeom>
          <a:solidFill>
            <a:schemeClr val="accent6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F1FC492-04B7-495B-9BFE-D286E8D24AE4}"/>
              </a:ext>
            </a:extLst>
          </p:cNvPr>
          <p:cNvSpPr txBox="1"/>
          <p:nvPr/>
        </p:nvSpPr>
        <p:spPr>
          <a:xfrm>
            <a:off x="264226" y="1980386"/>
            <a:ext cx="2751819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Advance engine efficiency and emission reduction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3B1E69-870E-4D5B-BE3C-08E4B468D8EB}"/>
              </a:ext>
            </a:extLst>
          </p:cNvPr>
          <p:cNvSpPr txBox="1"/>
          <p:nvPr/>
        </p:nvSpPr>
        <p:spPr>
          <a:xfrm>
            <a:off x="276734" y="3652074"/>
            <a:ext cx="27393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Enable integrated trajectory optimization</a:t>
            </a:r>
          </a:p>
        </p:txBody>
      </p:sp>
      <p:sp>
        <p:nvSpPr>
          <p:cNvPr id="54" name="Rectangle 53" descr="&quot;&quot;">
            <a:extLst>
              <a:ext uri="{FF2B5EF4-FFF2-40B4-BE49-F238E27FC236}">
                <a16:creationId xmlns:a16="http://schemas.microsoft.com/office/drawing/2014/main" id="{86BBCBEB-BDE3-9748-8478-0998ED851D2F}"/>
              </a:ext>
            </a:extLst>
          </p:cNvPr>
          <p:cNvSpPr/>
          <p:nvPr/>
        </p:nvSpPr>
        <p:spPr>
          <a:xfrm>
            <a:off x="8953850" y="1631825"/>
            <a:ext cx="3108742" cy="7394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47000">
                <a:srgbClr val="96E14B"/>
              </a:gs>
              <a:gs pos="97000">
                <a:schemeClr val="accent6">
                  <a:lumMod val="7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Rectangle 52" descr="&quot;&quot;">
            <a:extLst>
              <a:ext uri="{FF2B5EF4-FFF2-40B4-BE49-F238E27FC236}">
                <a16:creationId xmlns:a16="http://schemas.microsoft.com/office/drawing/2014/main" id="{59D523E9-E87E-F54E-8307-C36CA55ED95C}"/>
              </a:ext>
            </a:extLst>
          </p:cNvPr>
          <p:cNvSpPr/>
          <p:nvPr/>
        </p:nvSpPr>
        <p:spPr>
          <a:xfrm>
            <a:off x="8953850" y="1695643"/>
            <a:ext cx="3108960" cy="3281939"/>
          </a:xfrm>
          <a:prstGeom prst="rect">
            <a:avLst/>
          </a:prstGeom>
          <a:solidFill>
            <a:schemeClr val="accent6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840CC5-88B6-4B5F-9C3F-976978EDEBCC}"/>
              </a:ext>
            </a:extLst>
          </p:cNvPr>
          <p:cNvSpPr txBox="1"/>
          <p:nvPr/>
        </p:nvSpPr>
        <p:spPr>
          <a:xfrm>
            <a:off x="9004717" y="1980386"/>
            <a:ext cx="2965178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Advance airframe efficiency and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</a:b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manufacturing rate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35D33BC-EB54-4111-9462-6A4F0039FDC6}"/>
              </a:ext>
            </a:extLst>
          </p:cNvPr>
          <p:cNvSpPr txBox="1"/>
          <p:nvPr/>
        </p:nvSpPr>
        <p:spPr>
          <a:xfrm>
            <a:off x="8953632" y="3652074"/>
            <a:ext cx="310896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Enable use of 100% sustainable aviation fuels</a:t>
            </a:r>
            <a:endParaRPr kumimoji="0" lang="en-US" sz="2000" b="0" i="0" u="none" strike="noStrike" kern="1200" cap="none" spc="-3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pic>
        <p:nvPicPr>
          <p:cNvPr id="4" name="Picture 3" descr="Aerial view of the Transonic Truss-Braced Wing aircraft, flying above a green forest of trees.">
            <a:extLst>
              <a:ext uri="{FF2B5EF4-FFF2-40B4-BE49-F238E27FC236}">
                <a16:creationId xmlns:a16="http://schemas.microsoft.com/office/drawing/2014/main" id="{458E893D-EC98-1B7C-01F5-800D882A34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7837" y="1102130"/>
            <a:ext cx="5526728" cy="4660953"/>
          </a:xfrm>
          <a:prstGeom prst="rect">
            <a:avLst/>
          </a:prstGeom>
        </p:spPr>
      </p:pic>
      <p:sp>
        <p:nvSpPr>
          <p:cNvPr id="20" name="Rectangle 19" descr="&quot;&quot;">
            <a:extLst>
              <a:ext uri="{FF2B5EF4-FFF2-40B4-BE49-F238E27FC236}">
                <a16:creationId xmlns:a16="http://schemas.microsoft.com/office/drawing/2014/main" id="{1CDDF9EC-A345-E142-9A6B-7E102FD334EC}"/>
              </a:ext>
            </a:extLst>
          </p:cNvPr>
          <p:cNvSpPr/>
          <p:nvPr/>
        </p:nvSpPr>
        <p:spPr>
          <a:xfrm>
            <a:off x="0" y="5881016"/>
            <a:ext cx="12192000" cy="97721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8FF6821-07DA-4578-908B-493705CE44B6}"/>
              </a:ext>
            </a:extLst>
          </p:cNvPr>
          <p:cNvSpPr txBox="1"/>
          <p:nvPr/>
        </p:nvSpPr>
        <p:spPr>
          <a:xfrm>
            <a:off x="-1217" y="5967691"/>
            <a:ext cx="12163271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 Accelerate toward net-zero greenhouse by 2050 through up to 30% energy efficiency improvement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in next-generation transports, 100% sustainable aviation fuel, and optimal trajectories.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E647947-69A8-494F-A807-7E44AF7D9182}"/>
              </a:ext>
            </a:extLst>
          </p:cNvPr>
          <p:cNvSpPr txBox="1"/>
          <p:nvPr/>
        </p:nvSpPr>
        <p:spPr>
          <a:xfrm>
            <a:off x="-1217" y="6616455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Source: AAVP, NASA ARMD</a:t>
            </a:r>
          </a:p>
        </p:txBody>
      </p:sp>
      <p:sp>
        <p:nvSpPr>
          <p:cNvPr id="28" name="Slide Number Placeholder 3">
            <a:extLst>
              <a:ext uri="{FF2B5EF4-FFF2-40B4-BE49-F238E27FC236}">
                <a16:creationId xmlns:a16="http://schemas.microsoft.com/office/drawing/2014/main" id="{47F8B764-FB68-4F32-A9D6-45C51F37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39433" y="6596238"/>
            <a:ext cx="321645" cy="26176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AA1CF0-2751-9942-BBAA-4C77DDDF2B1B}" type="slidenum"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692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5B9A7-7A16-B240-B5A4-C98921A0D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1" y="0"/>
            <a:ext cx="11867759" cy="774441"/>
          </a:xfrm>
        </p:spPr>
        <p:txBody>
          <a:bodyPr/>
          <a:lstStyle/>
          <a:p>
            <a:r>
              <a:rPr lang="en-US"/>
              <a:t>MBSA&amp;E Vision for the Sustainable Flight National Partnership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50953AE-686F-2E4A-B7BB-39B4D55A7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241" y="1085041"/>
            <a:ext cx="11378581" cy="1163655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A systems-level, digital integration across Sustainable Flight National Partnership (SFNP) projects which will support the assessment, advancement, and adoption of sustainable technologies for 2030s entry into service subsonic transport aircraft concepts</a:t>
            </a:r>
            <a:endParaRPr lang="en-US" sz="1800" dirty="0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3B9993C3-05AE-CDCE-0E4B-45550A425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9547" y="2360388"/>
            <a:ext cx="6992905" cy="417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160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6F908-A280-EB45-9B7D-1751DEB2F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29" y="3001833"/>
            <a:ext cx="10591819" cy="1292662"/>
          </a:xfrm>
        </p:spPr>
        <p:txBody>
          <a:bodyPr/>
          <a:lstStyle/>
          <a:p>
            <a:pPr algn="ctr"/>
            <a:r>
              <a:rPr lang="en-US" dirty="0"/>
              <a:t>Digital Integration</a:t>
            </a:r>
          </a:p>
        </p:txBody>
      </p:sp>
    </p:spTree>
    <p:extLst>
      <p:ext uri="{BB962C8B-B14F-4D97-AF65-F5344CB8AC3E}">
        <p14:creationId xmlns:p14="http://schemas.microsoft.com/office/powerpoint/2010/main" val="1457254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CD7E53-8373-3768-567D-3390AC2EA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Tahoma"/>
              </a:rPr>
              <a:t>Cross-Domain Architecture</a:t>
            </a:r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D21EC94-8F57-DF56-EAB8-E26E83A16327}"/>
              </a:ext>
            </a:extLst>
          </p:cNvPr>
          <p:cNvSpPr/>
          <p:nvPr/>
        </p:nvSpPr>
        <p:spPr>
          <a:xfrm>
            <a:off x="130369" y="846007"/>
            <a:ext cx="11935586" cy="5617472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charset="0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1421C45-98BE-2E3E-3CAB-CF2CE90E99F7}"/>
              </a:ext>
            </a:extLst>
          </p:cNvPr>
          <p:cNvGrpSpPr/>
          <p:nvPr/>
        </p:nvGrpSpPr>
        <p:grpSpPr>
          <a:xfrm>
            <a:off x="319786" y="921422"/>
            <a:ext cx="3373260" cy="1666333"/>
            <a:chOff x="239209" y="960188"/>
            <a:chExt cx="2691596" cy="141510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EA2E177-90DF-C5F0-17EE-24D29D8A15E6}"/>
                </a:ext>
              </a:extLst>
            </p:cNvPr>
            <p:cNvSpPr/>
            <p:nvPr/>
          </p:nvSpPr>
          <p:spPr>
            <a:xfrm>
              <a:off x="242762" y="1076818"/>
              <a:ext cx="2680679" cy="1298472"/>
            </a:xfrm>
            <a:prstGeom prst="rect">
              <a:avLst/>
            </a:prstGeom>
            <a:solidFill>
              <a:schemeClr val="bg1"/>
            </a:solidFill>
            <a:ln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FBE9012-6913-27B1-1B21-C18D4A8E1D2D}"/>
                </a:ext>
              </a:extLst>
            </p:cNvPr>
            <p:cNvSpPr txBox="1"/>
            <p:nvPr/>
          </p:nvSpPr>
          <p:spPr>
            <a:xfrm>
              <a:off x="239209" y="1537777"/>
              <a:ext cx="2691596" cy="6272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Structural decomposition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Requirements verification simulation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System validation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146404F-EA44-E7A1-225E-D597E153A71C}"/>
                </a:ext>
              </a:extLst>
            </p:cNvPr>
            <p:cNvSpPr txBox="1"/>
            <p:nvPr/>
          </p:nvSpPr>
          <p:spPr>
            <a:xfrm>
              <a:off x="664107" y="960188"/>
              <a:ext cx="1837989" cy="28751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MBSE System Model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0373C4E-F999-0142-EFD1-6EA23CBE3312}"/>
              </a:ext>
            </a:extLst>
          </p:cNvPr>
          <p:cNvGrpSpPr/>
          <p:nvPr/>
        </p:nvGrpSpPr>
        <p:grpSpPr>
          <a:xfrm>
            <a:off x="324240" y="3294169"/>
            <a:ext cx="3368806" cy="3078278"/>
            <a:chOff x="233982" y="3482424"/>
            <a:chExt cx="2688041" cy="259802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864894A-8193-3887-5F1E-84C465F816E0}"/>
                </a:ext>
              </a:extLst>
            </p:cNvPr>
            <p:cNvGrpSpPr/>
            <p:nvPr/>
          </p:nvGrpSpPr>
          <p:grpSpPr>
            <a:xfrm>
              <a:off x="233982" y="3595687"/>
              <a:ext cx="2688041" cy="2484763"/>
              <a:chOff x="215249" y="3878330"/>
              <a:chExt cx="2688041" cy="2484763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2755CA9-52DC-39F5-51F1-FBCC30A6804F}"/>
                  </a:ext>
                </a:extLst>
              </p:cNvPr>
              <p:cNvSpPr/>
              <p:nvPr/>
            </p:nvSpPr>
            <p:spPr>
              <a:xfrm>
                <a:off x="215249" y="3878330"/>
                <a:ext cx="2680681" cy="2484763"/>
              </a:xfrm>
              <a:prstGeom prst="rect">
                <a:avLst/>
              </a:prstGeom>
              <a:solidFill>
                <a:schemeClr val="bg1"/>
              </a:solidFill>
              <a:ln>
                <a:prstDash val="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endParaRPr>
              </a:p>
            </p:txBody>
          </p:sp>
          <p:pic>
            <p:nvPicPr>
              <p:cNvPr id="1026" name="Picture 2" descr="End-to-End Uncertainty Quantification ...">
                <a:extLst>
                  <a:ext uri="{FF2B5EF4-FFF2-40B4-BE49-F238E27FC236}">
                    <a16:creationId xmlns:a16="http://schemas.microsoft.com/office/drawing/2014/main" id="{0B933BC5-0917-5716-2A2D-E890F5D5E3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24106" y="5974842"/>
                <a:ext cx="1007848" cy="3591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22BF5BB-7143-D11A-2595-CD45A86DF640}"/>
                  </a:ext>
                </a:extLst>
              </p:cNvPr>
              <p:cNvSpPr txBox="1"/>
              <p:nvPr/>
            </p:nvSpPr>
            <p:spPr>
              <a:xfrm>
                <a:off x="698891" y="4946211"/>
                <a:ext cx="1713394" cy="285735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Helvetica" panose="020B0604020202020204" pitchFamily="34" charset="0"/>
                    <a:ea typeface="ＭＳ Ｐゴシック" charset="0"/>
                    <a:cs typeface="Helvetica" panose="020B0604020202020204" pitchFamily="34" charset="0"/>
                  </a:rPr>
                  <a:t>UQ Analysis Model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F83A8A7-3A71-13D0-7AE8-3DECDE6009FE}"/>
                  </a:ext>
                </a:extLst>
              </p:cNvPr>
              <p:cNvSpPr txBox="1"/>
              <p:nvPr/>
            </p:nvSpPr>
            <p:spPr>
              <a:xfrm>
                <a:off x="222609" y="5295130"/>
                <a:ext cx="2680681" cy="623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anose="020B0604020202020204" pitchFamily="34" charset="0"/>
                    <a:ea typeface="ＭＳ Ｐゴシック" charset="0"/>
                    <a:cs typeface="Helvetica" panose="020B0604020202020204" pitchFamily="34" charset="0"/>
                  </a:rPr>
                  <a:t>Non-intrusive polynomial chaos expansion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anose="020B0604020202020204" pitchFamily="34" charset="0"/>
                    <a:ea typeface="ＭＳ Ｐゴシック" charset="0"/>
                    <a:cs typeface="Helvetica" panose="020B0604020202020204" pitchFamily="34" charset="0"/>
                  </a:rPr>
                  <a:t>Efficiently estimates uncertainties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B71F43E-B0F7-EF8D-EF41-0DCACE71A852}"/>
                  </a:ext>
                </a:extLst>
              </p:cNvPr>
              <p:cNvSpPr txBox="1"/>
              <p:nvPr/>
            </p:nvSpPr>
            <p:spPr>
              <a:xfrm>
                <a:off x="228265" y="4090044"/>
                <a:ext cx="2667661" cy="805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anose="020B0604020202020204" pitchFamily="34" charset="0"/>
                    <a:ea typeface="ＭＳ Ｐゴシック" charset="0"/>
                    <a:cs typeface="Helvetica" panose="020B0604020202020204" pitchFamily="34" charset="0"/>
                  </a:rPr>
                  <a:t>Translates MBSA-MBSE parameters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anose="020B0604020202020204" pitchFamily="34" charset="0"/>
                    <a:ea typeface="ＭＳ Ｐゴシック" charset="0"/>
                    <a:cs typeface="Helvetica" panose="020B0604020202020204" pitchFamily="34" charset="0"/>
                  </a:rPr>
                  <a:t>Evaluates mission scenarios and vehicle designs</a:t>
                </a: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anose="020B0604020202020204" pitchFamily="34" charset="0"/>
                    <a:ea typeface="ＭＳ Ｐゴシック" charset="0"/>
                    <a:cs typeface="Helvetica" panose="020B0604020202020204" pitchFamily="34" charset="0"/>
                  </a:rPr>
                  <a:t>Executes UQPCE analysis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3A7049C-B0F4-1416-3E10-436A1E0E59A7}"/>
                </a:ext>
              </a:extLst>
            </p:cNvPr>
            <p:cNvSpPr txBox="1"/>
            <p:nvPr/>
          </p:nvSpPr>
          <p:spPr>
            <a:xfrm>
              <a:off x="849311" y="3482424"/>
              <a:ext cx="1463034" cy="28573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MBSE Driver</a:t>
              </a:r>
            </a:p>
          </p:txBody>
        </p:sp>
      </p:grpSp>
      <p:sp>
        <p:nvSpPr>
          <p:cNvPr id="25" name="Arrow: Left-Right 24">
            <a:extLst>
              <a:ext uri="{FF2B5EF4-FFF2-40B4-BE49-F238E27FC236}">
                <a16:creationId xmlns:a16="http://schemas.microsoft.com/office/drawing/2014/main" id="{785FE4B7-ACA8-B6C1-5921-29A358EC8EB3}"/>
              </a:ext>
            </a:extLst>
          </p:cNvPr>
          <p:cNvSpPr/>
          <p:nvPr/>
        </p:nvSpPr>
        <p:spPr>
          <a:xfrm rot="16200000">
            <a:off x="1702038" y="2743650"/>
            <a:ext cx="603980" cy="397756"/>
          </a:xfrm>
          <a:prstGeom prst="left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FA8934-1971-9A64-6A76-871BEE06C871}"/>
              </a:ext>
            </a:extLst>
          </p:cNvPr>
          <p:cNvSpPr txBox="1"/>
          <p:nvPr/>
        </p:nvSpPr>
        <p:spPr>
          <a:xfrm>
            <a:off x="333383" y="6107669"/>
            <a:ext cx="710679" cy="2631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UQ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9580F95-A865-0884-6CDD-8E197524E26A}"/>
              </a:ext>
            </a:extLst>
          </p:cNvPr>
          <p:cNvSpPr txBox="1"/>
          <p:nvPr/>
        </p:nvSpPr>
        <p:spPr>
          <a:xfrm>
            <a:off x="10648021" y="839022"/>
            <a:ext cx="1423135" cy="29238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MBSA&amp;E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BBE031-5D21-FA32-0ADC-4C4F4259D541}"/>
              </a:ext>
            </a:extLst>
          </p:cNvPr>
          <p:cNvSpPr txBox="1"/>
          <p:nvPr/>
        </p:nvSpPr>
        <p:spPr>
          <a:xfrm>
            <a:off x="333383" y="2321929"/>
            <a:ext cx="710679" cy="2631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MBSE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0753E7-5A63-B781-8437-24AE287E8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4301" y="1389354"/>
            <a:ext cx="8074897" cy="44303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C5BF81-34A8-470E-9CFA-EEEA0C58B2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0038" y="5328864"/>
            <a:ext cx="1670449" cy="39627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0E39D40-22DE-C84F-6670-CB8379DC701F}"/>
              </a:ext>
            </a:extLst>
          </p:cNvPr>
          <p:cNvSpPr txBox="1"/>
          <p:nvPr/>
        </p:nvSpPr>
        <p:spPr>
          <a:xfrm>
            <a:off x="6555975" y="1090699"/>
            <a:ext cx="2838576" cy="33855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MBSA Disciplinary Models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A70073-3B64-B99C-3C9D-CB69D956EED4}"/>
              </a:ext>
            </a:extLst>
          </p:cNvPr>
          <p:cNvSpPr txBox="1"/>
          <p:nvPr/>
        </p:nvSpPr>
        <p:spPr>
          <a:xfrm>
            <a:off x="3914381" y="5556547"/>
            <a:ext cx="873415" cy="2631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MBSA</a:t>
            </a:r>
          </a:p>
        </p:txBody>
      </p:sp>
      <p:sp>
        <p:nvSpPr>
          <p:cNvPr id="10" name="Arrow: Left-Right 9">
            <a:extLst>
              <a:ext uri="{FF2B5EF4-FFF2-40B4-BE49-F238E27FC236}">
                <a16:creationId xmlns:a16="http://schemas.microsoft.com/office/drawing/2014/main" id="{D0114CCD-E106-406C-D6B8-1D37C8BCA7C2}"/>
              </a:ext>
            </a:extLst>
          </p:cNvPr>
          <p:cNvSpPr/>
          <p:nvPr/>
        </p:nvSpPr>
        <p:spPr>
          <a:xfrm>
            <a:off x="3419090" y="4634449"/>
            <a:ext cx="759938" cy="397756"/>
          </a:xfrm>
          <a:prstGeom prst="left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C43DB4-8317-AB25-BDB4-BB6B68638904}"/>
              </a:ext>
            </a:extLst>
          </p:cNvPr>
          <p:cNvSpPr/>
          <p:nvPr/>
        </p:nvSpPr>
        <p:spPr>
          <a:xfrm>
            <a:off x="1188516" y="1193812"/>
            <a:ext cx="163102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MagicDraw</a:t>
            </a:r>
          </a:p>
        </p:txBody>
      </p:sp>
    </p:spTree>
    <p:extLst>
      <p:ext uri="{BB962C8B-B14F-4D97-AF65-F5344CB8AC3E}">
        <p14:creationId xmlns:p14="http://schemas.microsoft.com/office/powerpoint/2010/main" val="4055224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0B969D-0687-ABBE-3A5E-A1C889F18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/>
              </a:rPr>
              <a:t>System Modeling Capability in MBSE</a:t>
            </a:r>
            <a:endParaRPr lang="en-US"/>
          </a:p>
        </p:txBody>
      </p:sp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A632D72E-BF9B-BAC1-935E-23F87FD71172}"/>
              </a:ext>
            </a:extLst>
          </p:cNvPr>
          <p:cNvSpPr/>
          <p:nvPr/>
        </p:nvSpPr>
        <p:spPr>
          <a:xfrm>
            <a:off x="847684" y="5878659"/>
            <a:ext cx="10308360" cy="601796"/>
          </a:xfrm>
          <a:prstGeom prst="rect">
            <a:avLst/>
          </a:prstGeom>
          <a:solidFill>
            <a:srgbClr val="002060"/>
          </a:solidFill>
          <a:ln w="190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MBSE and MBSA coupling </a:t>
            </a:r>
            <a:r>
              <a:rPr lang="en-US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enables the </a:t>
            </a:r>
            <a: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integration of research results from all projects to ensure system level aircraft design and mission requirements are </a:t>
            </a:r>
            <a:r>
              <a:rPr lang="en-US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satisfied</a:t>
            </a:r>
            <a:endParaRPr kumimoji="0" lang="en-US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AE530FE2-BC5D-790A-3089-DF7E2E3B5571}"/>
              </a:ext>
            </a:extLst>
          </p:cNvPr>
          <p:cNvSpPr txBox="1">
            <a:spLocks/>
          </p:cNvSpPr>
          <p:nvPr/>
        </p:nvSpPr>
        <p:spPr bwMode="auto">
          <a:xfrm>
            <a:off x="434647" y="813231"/>
            <a:ext cx="10923163" cy="650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»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ea typeface="ＭＳ Ｐゴシック"/>
              </a:rPr>
              <a:t>Developed an MBSE system model of a TTBW aircraft concept and identified data interfaces required to couple MBSE and MBSA/MDAO models into an integrated modeling environment (IME)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76F8A95F-E3F8-7D16-8E83-5A26467C8ABE}"/>
              </a:ext>
            </a:extLst>
          </p:cNvPr>
          <p:cNvGrpSpPr/>
          <p:nvPr/>
        </p:nvGrpSpPr>
        <p:grpSpPr>
          <a:xfrm>
            <a:off x="847683" y="1526634"/>
            <a:ext cx="10308359" cy="1377527"/>
            <a:chOff x="847684" y="1504065"/>
            <a:chExt cx="5248316" cy="1377527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52EFC37-C00F-19BB-5956-22AC76347BF7}"/>
                </a:ext>
              </a:extLst>
            </p:cNvPr>
            <p:cNvSpPr/>
            <p:nvPr/>
          </p:nvSpPr>
          <p:spPr>
            <a:xfrm>
              <a:off x="847691" y="1662639"/>
              <a:ext cx="5248309" cy="1218953"/>
            </a:xfrm>
            <a:prstGeom prst="rect">
              <a:avLst/>
            </a:prstGeom>
            <a:solidFill>
              <a:schemeClr val="bg1"/>
            </a:solidFill>
            <a:ln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A5BD2B3-E61E-EB23-E2EE-C8B1769186AB}"/>
                </a:ext>
              </a:extLst>
            </p:cNvPr>
            <p:cNvSpPr txBox="1"/>
            <p:nvPr/>
          </p:nvSpPr>
          <p:spPr>
            <a:xfrm>
              <a:off x="847684" y="1958482"/>
              <a:ext cx="5248309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Developed an architectural framework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using SE principles and </a:t>
              </a:r>
              <a:r>
                <a: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MBSE tools to generate a system model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, and applied it in an integrated design environment for analysis </a:t>
              </a:r>
              <a:r>
                <a:rPr lang="en-US" sz="1400" dirty="0">
                  <a:solidFill>
                    <a:prstClr val="black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of a concept aircraft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489B4A5-F70B-8B8B-58D0-01790F3C5F74}"/>
                </a:ext>
              </a:extLst>
            </p:cNvPr>
            <p:cNvSpPr txBox="1"/>
            <p:nvPr/>
          </p:nvSpPr>
          <p:spPr>
            <a:xfrm>
              <a:off x="2062397" y="1504065"/>
              <a:ext cx="2818882" cy="30777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Approach and Implementation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D9AFDC0C-443A-C3B6-33E8-8EDC4C48C858}"/>
              </a:ext>
            </a:extLst>
          </p:cNvPr>
          <p:cNvGrpSpPr/>
          <p:nvPr/>
        </p:nvGrpSpPr>
        <p:grpSpPr>
          <a:xfrm>
            <a:off x="847687" y="2997534"/>
            <a:ext cx="10308355" cy="1397506"/>
            <a:chOff x="847686" y="2974965"/>
            <a:chExt cx="5248314" cy="1397506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B78C015-F8CE-90F2-6C54-0EC80D149B66}"/>
                </a:ext>
              </a:extLst>
            </p:cNvPr>
            <p:cNvSpPr/>
            <p:nvPr/>
          </p:nvSpPr>
          <p:spPr>
            <a:xfrm>
              <a:off x="847691" y="3140111"/>
              <a:ext cx="5248309" cy="1232360"/>
            </a:xfrm>
            <a:prstGeom prst="rect">
              <a:avLst/>
            </a:prstGeom>
            <a:solidFill>
              <a:schemeClr val="bg1"/>
            </a:solidFill>
            <a:ln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43BBC46-3961-C824-FA3C-767F3F9BE557}"/>
                </a:ext>
              </a:extLst>
            </p:cNvPr>
            <p:cNvSpPr txBox="1"/>
            <p:nvPr/>
          </p:nvSpPr>
          <p:spPr>
            <a:xfrm>
              <a:off x="847686" y="3463053"/>
              <a:ext cx="5248309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>
                  <a:solidFill>
                    <a:prstClr val="black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Used i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ndustry and NASA’s SE processes, requirements, standards and best practices to develop the system model, interactions and instantiation in a cross-domain architecture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001255A-73C8-75C4-E295-B1D7E6C65EBD}"/>
                </a:ext>
              </a:extLst>
            </p:cNvPr>
            <p:cNvSpPr txBox="1"/>
            <p:nvPr/>
          </p:nvSpPr>
          <p:spPr>
            <a:xfrm>
              <a:off x="1995057" y="2974965"/>
              <a:ext cx="2953561" cy="30777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Architecture, Tools and Methods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8E7C035-FA5D-16E5-DA17-AD9F08E6CF59}"/>
              </a:ext>
            </a:extLst>
          </p:cNvPr>
          <p:cNvGrpSpPr/>
          <p:nvPr/>
        </p:nvGrpSpPr>
        <p:grpSpPr>
          <a:xfrm>
            <a:off x="847687" y="4495047"/>
            <a:ext cx="10308354" cy="1320519"/>
            <a:chOff x="847685" y="4472478"/>
            <a:chExt cx="5248313" cy="1320519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50CDEF6-7EA9-A606-E0CC-FA3ABED0FDDE}"/>
                </a:ext>
              </a:extLst>
            </p:cNvPr>
            <p:cNvSpPr/>
            <p:nvPr/>
          </p:nvSpPr>
          <p:spPr>
            <a:xfrm>
              <a:off x="847689" y="4610269"/>
              <a:ext cx="5248309" cy="1182728"/>
            </a:xfrm>
            <a:prstGeom prst="rect">
              <a:avLst/>
            </a:prstGeom>
            <a:solidFill>
              <a:schemeClr val="bg1"/>
            </a:solidFill>
            <a:ln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D13B9E5-17F6-1EE6-4DEF-9AEF5001F20D}"/>
                </a:ext>
              </a:extLst>
            </p:cNvPr>
            <p:cNvSpPr txBox="1"/>
            <p:nvPr/>
          </p:nvSpPr>
          <p:spPr>
            <a:xfrm>
              <a:off x="847685" y="4889175"/>
              <a:ext cx="5248309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Applied models and methods from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NASA’s MBSE community of practice, and informed through cross-agency technical interchanges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618A2E2-BE24-5265-A6E0-BA953256DA7F}"/>
                </a:ext>
              </a:extLst>
            </p:cNvPr>
            <p:cNvSpPr txBox="1"/>
            <p:nvPr/>
          </p:nvSpPr>
          <p:spPr>
            <a:xfrm>
              <a:off x="2260557" y="4472478"/>
              <a:ext cx="2422559" cy="30777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Knowledge Sharing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5798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F0AD0D-856C-4076-B81D-FEDCA8ACF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Multi-Fidelity Analysis Capability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AD6E7F7-4BB5-E554-FC1F-EFCF7D6EF8E7}"/>
              </a:ext>
            </a:extLst>
          </p:cNvPr>
          <p:cNvGrpSpPr>
            <a:grpSpLocks noChangeAspect="1"/>
          </p:cNvGrpSpPr>
          <p:nvPr/>
        </p:nvGrpSpPr>
        <p:grpSpPr>
          <a:xfrm>
            <a:off x="4359851" y="886903"/>
            <a:ext cx="7593187" cy="5858090"/>
            <a:chOff x="3941642" y="879815"/>
            <a:chExt cx="7593187" cy="585809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60F9601C-2700-5936-C74E-BB95F455B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63470" y="2789850"/>
              <a:ext cx="714442" cy="475428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FA2F432-B7E0-C424-18F7-E8D7DF700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44818" y="2748986"/>
              <a:ext cx="714442" cy="47542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5843615-4502-C561-FC61-20F491CEA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17244" y="4234280"/>
              <a:ext cx="714442" cy="475428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1B7A335-47FD-6881-B6BD-1FD0AE948C15}"/>
                </a:ext>
              </a:extLst>
            </p:cNvPr>
            <p:cNvCxnSpPr>
              <a:cxnSpLocks/>
              <a:stCxn id="10" idx="0"/>
              <a:endCxn id="10" idx="4"/>
            </p:cNvCxnSpPr>
            <p:nvPr/>
          </p:nvCxnSpPr>
          <p:spPr>
            <a:xfrm>
              <a:off x="7460339" y="1026942"/>
              <a:ext cx="0" cy="5581176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5846CA2-6C27-0839-494C-F368096A4457}"/>
                </a:ext>
              </a:extLst>
            </p:cNvPr>
            <p:cNvCxnSpPr>
              <a:cxnSpLocks/>
              <a:stCxn id="10" idx="1"/>
              <a:endCxn id="10" idx="5"/>
            </p:cNvCxnSpPr>
            <p:nvPr/>
          </p:nvCxnSpPr>
          <p:spPr>
            <a:xfrm>
              <a:off x="5487095" y="1844286"/>
              <a:ext cx="3946488" cy="394648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F29C14A-3549-6A60-716A-1CCB20F2A166}"/>
                </a:ext>
              </a:extLst>
            </p:cNvPr>
            <p:cNvCxnSpPr>
              <a:cxnSpLocks/>
              <a:stCxn id="10" idx="7"/>
              <a:endCxn id="10" idx="3"/>
            </p:cNvCxnSpPr>
            <p:nvPr/>
          </p:nvCxnSpPr>
          <p:spPr>
            <a:xfrm flipH="1">
              <a:off x="5487095" y="1844286"/>
              <a:ext cx="3946488" cy="394648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C6C10C4-E428-BBEE-26CB-94FF7A42B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34702" y="4002655"/>
              <a:ext cx="714442" cy="475428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0AC8D2A-BE1C-13E1-D9DC-2955228711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69751" y="1026942"/>
              <a:ext cx="5581176" cy="558117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48231F-451A-EFEC-73A2-C2C840B1FA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61683" y="3418874"/>
              <a:ext cx="797311" cy="79731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84B6533-EA93-0FE3-8863-540A3BFD63CB}"/>
                </a:ext>
              </a:extLst>
            </p:cNvPr>
            <p:cNvCxnSpPr>
              <a:cxnSpLocks/>
              <a:stCxn id="10" idx="6"/>
              <a:endCxn id="10" idx="2"/>
            </p:cNvCxnSpPr>
            <p:nvPr/>
          </p:nvCxnSpPr>
          <p:spPr>
            <a:xfrm flipH="1">
              <a:off x="4669751" y="3817530"/>
              <a:ext cx="5581176" cy="0"/>
            </a:xfrm>
            <a:prstGeom prst="line">
              <a:avLst/>
            </a:prstGeom>
            <a:ln w="19050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F59970D-B628-0F10-70CD-6AA7FEB32445}"/>
                </a:ext>
              </a:extLst>
            </p:cNvPr>
            <p:cNvSpPr txBox="1"/>
            <p:nvPr/>
          </p:nvSpPr>
          <p:spPr>
            <a:xfrm>
              <a:off x="8758607" y="965410"/>
              <a:ext cx="19527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Aerodynamics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3249FB3-5899-B629-5BA2-042F40B13757}"/>
                </a:ext>
              </a:extLst>
            </p:cNvPr>
            <p:cNvSpPr txBox="1"/>
            <p:nvPr/>
          </p:nvSpPr>
          <p:spPr>
            <a:xfrm>
              <a:off x="9974674" y="2322502"/>
              <a:ext cx="1560155" cy="402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Propulsion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3CAC414-5CD3-1DCE-229B-21FD708E6DF0}"/>
                </a:ext>
              </a:extLst>
            </p:cNvPr>
            <p:cNvSpPr txBox="1"/>
            <p:nvPr/>
          </p:nvSpPr>
          <p:spPr>
            <a:xfrm>
              <a:off x="10099572" y="4666460"/>
              <a:ext cx="1159004" cy="402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Mission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8253690-FA70-A397-B290-582EFBA3CF1F}"/>
                </a:ext>
              </a:extLst>
            </p:cNvPr>
            <p:cNvSpPr txBox="1"/>
            <p:nvPr/>
          </p:nvSpPr>
          <p:spPr>
            <a:xfrm>
              <a:off x="8657492" y="6289333"/>
              <a:ext cx="22926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Sizing/Structures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23A7C8F-CF81-DC10-A4F8-F7BE6D897D30}"/>
                </a:ext>
              </a:extLst>
            </p:cNvPr>
            <p:cNvSpPr txBox="1"/>
            <p:nvPr/>
          </p:nvSpPr>
          <p:spPr>
            <a:xfrm>
              <a:off x="5589582" y="6335356"/>
              <a:ext cx="892037" cy="402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Noise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544A37D-0606-82BE-EA8D-9548B5B15DB1}"/>
                </a:ext>
              </a:extLst>
            </p:cNvPr>
            <p:cNvSpPr txBox="1"/>
            <p:nvPr/>
          </p:nvSpPr>
          <p:spPr>
            <a:xfrm>
              <a:off x="4098292" y="4928217"/>
              <a:ext cx="728501" cy="402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S&amp;C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006B153-AE13-388B-4EBB-1B0EE0975092}"/>
                </a:ext>
              </a:extLst>
            </p:cNvPr>
            <p:cNvSpPr txBox="1"/>
            <p:nvPr/>
          </p:nvSpPr>
          <p:spPr>
            <a:xfrm>
              <a:off x="4747281" y="879815"/>
              <a:ext cx="1414791" cy="402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Geometry</a:t>
              </a:r>
            </a:p>
          </p:txBody>
        </p:sp>
        <p:sp>
          <p:nvSpPr>
            <p:cNvPr id="25" name="Right Arrow 49">
              <a:extLst>
                <a:ext uri="{FF2B5EF4-FFF2-40B4-BE49-F238E27FC236}">
                  <a16:creationId xmlns:a16="http://schemas.microsoft.com/office/drawing/2014/main" id="{AFEF3BF2-4850-4E23-BC77-8DCA08AE436F}"/>
                </a:ext>
              </a:extLst>
            </p:cNvPr>
            <p:cNvSpPr/>
            <p:nvPr/>
          </p:nvSpPr>
          <p:spPr>
            <a:xfrm>
              <a:off x="7866869" y="3606242"/>
              <a:ext cx="2384058" cy="422575"/>
            </a:xfrm>
            <a:prstGeom prst="rightArrow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5D70E8A-2DC4-09C6-3B8E-3E76524345CD}"/>
                </a:ext>
              </a:extLst>
            </p:cNvPr>
            <p:cNvSpPr txBox="1"/>
            <p:nvPr/>
          </p:nvSpPr>
          <p:spPr>
            <a:xfrm>
              <a:off x="7859653" y="3674508"/>
              <a:ext cx="240963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Increasing Complexity/Fidelity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98D0901-F152-4118-DD5F-DC99917F41CD}"/>
                </a:ext>
              </a:extLst>
            </p:cNvPr>
            <p:cNvSpPr txBox="1"/>
            <p:nvPr/>
          </p:nvSpPr>
          <p:spPr>
            <a:xfrm>
              <a:off x="7735491" y="5996114"/>
              <a:ext cx="1031810" cy="2952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NASTRAN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2D9503A-D2C6-EA8B-A4D8-CAB0D98573B6}"/>
                </a:ext>
              </a:extLst>
            </p:cNvPr>
            <p:cNvSpPr txBox="1"/>
            <p:nvPr/>
          </p:nvSpPr>
          <p:spPr>
            <a:xfrm>
              <a:off x="3941642" y="2507976"/>
              <a:ext cx="757854" cy="402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Cost</a:t>
              </a: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9F7A1518-9AFF-72BC-1419-D2180D953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45368" y="3011619"/>
              <a:ext cx="635603" cy="635603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6D531FE5-724B-0CB1-AFAA-9232705B0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55695" y="4417597"/>
              <a:ext cx="660382" cy="36060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22F1391-4067-CD37-0A5D-B7D3DB91B0B2}"/>
                </a:ext>
              </a:extLst>
            </p:cNvPr>
            <p:cNvSpPr txBox="1"/>
            <p:nvPr/>
          </p:nvSpPr>
          <p:spPr>
            <a:xfrm>
              <a:off x="8683179" y="4522276"/>
              <a:ext cx="265851" cy="268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&amp;</a:t>
              </a:r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46F9C950-0587-2E0E-02BB-F0B932A9D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74633" y="3067114"/>
              <a:ext cx="763467" cy="265451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E6AB2AA-98B6-0474-A171-6825A820B1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22214" y="2018460"/>
              <a:ext cx="730560" cy="159462"/>
            </a:xfrm>
            <a:prstGeom prst="rect">
              <a:avLst/>
            </a:prstGeom>
          </p:spPr>
        </p:pic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AF7B7FE6-67A2-5F28-66F9-69501962A750}"/>
                </a:ext>
              </a:extLst>
            </p:cNvPr>
            <p:cNvGrpSpPr/>
            <p:nvPr/>
          </p:nvGrpSpPr>
          <p:grpSpPr>
            <a:xfrm>
              <a:off x="8055652" y="5510063"/>
              <a:ext cx="694932" cy="307777"/>
              <a:chOff x="12370707" y="4465970"/>
              <a:chExt cx="796985" cy="352976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1770FFC8-B923-035D-A96C-6EC5C90AC33B}"/>
                  </a:ext>
                </a:extLst>
              </p:cNvPr>
              <p:cNvSpPr/>
              <p:nvPr/>
            </p:nvSpPr>
            <p:spPr>
              <a:xfrm>
                <a:off x="12454595" y="4526920"/>
                <a:ext cx="629210" cy="262171"/>
              </a:xfrm>
              <a:prstGeom prst="rect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DEA600B-187E-A70D-9FE1-20941DE7975D}"/>
                  </a:ext>
                </a:extLst>
              </p:cNvPr>
              <p:cNvSpPr txBox="1"/>
              <p:nvPr/>
            </p:nvSpPr>
            <p:spPr>
              <a:xfrm>
                <a:off x="12370707" y="4465970"/>
                <a:ext cx="796985" cy="3529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ucida Sans" panose="020B0602030504020204" pitchFamily="34" charset="0"/>
                    <a:ea typeface="ＭＳ Ｐゴシック" charset="0"/>
                    <a:cs typeface="Helvetica" panose="020B0604020202020204" pitchFamily="34" charset="0"/>
                  </a:rPr>
                  <a:t>TACS</a:t>
                </a:r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9AFCF8B-A354-E4B7-1069-4F7723350306}"/>
                </a:ext>
              </a:extLst>
            </p:cNvPr>
            <p:cNvSpPr txBox="1"/>
            <p:nvPr/>
          </p:nvSpPr>
          <p:spPr>
            <a:xfrm>
              <a:off x="7559527" y="5229352"/>
              <a:ext cx="1123051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Lucida Sans" panose="020B0602030504020204" pitchFamily="34" charset="0"/>
                  <a:ea typeface="ＭＳ Ｐゴシック" charset="0"/>
                  <a:cs typeface="Helvetica" panose="020B0604020202020204" pitchFamily="34" charset="0"/>
                </a:rPr>
                <a:t>SUITCASE</a:t>
              </a: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FD4B2BDC-4AD3-FC60-8BA4-69176B2100C1}"/>
                </a:ext>
              </a:extLst>
            </p:cNvPr>
            <p:cNvGrpSpPr/>
            <p:nvPr/>
          </p:nvGrpSpPr>
          <p:grpSpPr>
            <a:xfrm>
              <a:off x="6308732" y="5031299"/>
              <a:ext cx="965644" cy="636676"/>
              <a:chOff x="4775274" y="4821017"/>
              <a:chExt cx="1107454" cy="730175"/>
            </a:xfrm>
          </p:grpSpPr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8BE5747C-9DF4-14BB-1A61-5B5DF64109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75274" y="4821017"/>
                <a:ext cx="871440" cy="730175"/>
              </a:xfrm>
              <a:prstGeom prst="rect">
                <a:avLst/>
              </a:prstGeom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BC6E9B8F-1469-24B6-AC30-9484C739FC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90749" y="5287407"/>
                <a:ext cx="691979" cy="228600"/>
              </a:xfrm>
              <a:prstGeom prst="rect">
                <a:avLst/>
              </a:prstGeom>
            </p:spPr>
          </p:pic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ABE2432-5FB1-CE9D-C43B-98A07A4E723F}"/>
                </a:ext>
              </a:extLst>
            </p:cNvPr>
            <p:cNvSpPr txBox="1"/>
            <p:nvPr/>
          </p:nvSpPr>
          <p:spPr>
            <a:xfrm>
              <a:off x="7581047" y="5546404"/>
              <a:ext cx="606241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Mphys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8E5CC5E-D5EA-6414-D84D-300BB0D71DF0}"/>
                </a:ext>
              </a:extLst>
            </p:cNvPr>
            <p:cNvSpPr txBox="1"/>
            <p:nvPr/>
          </p:nvSpPr>
          <p:spPr>
            <a:xfrm>
              <a:off x="6060442" y="3922278"/>
              <a:ext cx="1150941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Lucida Sans" panose="020B0602030504020204" pitchFamily="34" charset="0"/>
                  <a:ea typeface="ＭＳ Ｐゴシック" charset="0"/>
                  <a:cs typeface="Helvetica" panose="020B0604020202020204" pitchFamily="34" charset="0"/>
                </a:rPr>
                <a:t>TAIL/CS SIZING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1ABF95E-A476-D642-68D8-07CB2C3FF59F}"/>
                </a:ext>
              </a:extLst>
            </p:cNvPr>
            <p:cNvSpPr txBox="1"/>
            <p:nvPr/>
          </p:nvSpPr>
          <p:spPr>
            <a:xfrm>
              <a:off x="5414042" y="3874379"/>
              <a:ext cx="922345" cy="430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>
                  <a:ln>
                    <a:noFill/>
                  </a:ln>
                  <a:solidFill>
                    <a:srgbClr val="8064A2"/>
                  </a:solidFill>
                  <a:effectLst/>
                  <a:uLnTx/>
                  <a:uFillTx/>
                  <a:latin typeface="Lucida Sans" panose="020B0602030504020204" pitchFamily="34" charset="0"/>
                  <a:ea typeface="ＭＳ Ｐゴシック" charset="0"/>
                  <a:cs typeface="Helvetica" panose="020B0604020202020204" pitchFamily="34" charset="0"/>
                </a:rPr>
                <a:t>STATIC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>
                  <a:ln>
                    <a:noFill/>
                  </a:ln>
                  <a:solidFill>
                    <a:srgbClr val="8064A2"/>
                  </a:solidFill>
                  <a:effectLst/>
                  <a:uLnTx/>
                  <a:uFillTx/>
                  <a:latin typeface="Lucida Sans" panose="020B0602030504020204" pitchFamily="34" charset="0"/>
                  <a:ea typeface="ＭＳ Ｐゴシック" charset="0"/>
                  <a:cs typeface="Helvetica" panose="020B0604020202020204" pitchFamily="34" charset="0"/>
                </a:rPr>
                <a:t>STABILITY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68C839E-676D-D1ED-686D-4741B682F836}"/>
                </a:ext>
              </a:extLst>
            </p:cNvPr>
            <p:cNvSpPr txBox="1"/>
            <p:nvPr/>
          </p:nvSpPr>
          <p:spPr>
            <a:xfrm>
              <a:off x="5398469" y="4332267"/>
              <a:ext cx="1419314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>
                  <a:ln>
                    <a:noFill/>
                  </a:ln>
                  <a:solidFill>
                    <a:srgbClr val="9BBB59">
                      <a:lumMod val="75000"/>
                    </a:srgbClr>
                  </a:solidFill>
                  <a:effectLst/>
                  <a:uLnTx/>
                  <a:uFillTx/>
                  <a:latin typeface="Lucida Sans" panose="020B0602030504020204" pitchFamily="34" charset="0"/>
                  <a:ea typeface="ＭＳ Ｐゴシック" charset="0"/>
                  <a:cs typeface="Helvetica" panose="020B0604020202020204" pitchFamily="34" charset="0"/>
                </a:rPr>
                <a:t>FLYING QUALITIES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FEE3490A-15B4-76A0-8E6F-2CE4EAE390E0}"/>
              </a:ext>
            </a:extLst>
          </p:cNvPr>
          <p:cNvSpPr txBox="1"/>
          <p:nvPr/>
        </p:nvSpPr>
        <p:spPr>
          <a:xfrm>
            <a:off x="205535" y="1203330"/>
            <a:ext cx="417690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Aviary external subsystem API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used to integrate disciplinary components and extend analysis capability for non-conventional concepts for which historical empirical data is not available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ＭＳ Ｐゴシック" charset="0"/>
              <a:cs typeface="Helvetica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Common variable hierarchy and metadata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 organized using physical decomposition is accessible by all disciplinary components to avoid variable duplication and ensures consistency across disciplines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ＭＳ Ｐゴシック" charset="0"/>
              <a:cs typeface="Helvetica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AIMEE -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AIrcraft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 Modeling and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dEscriptive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 Environment,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 an abstraction layer that allows automated construction and execution of a framework, provides a common, unified, and descriptive input file, and decouples the problem definition from the architecture/assembly development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ＭＳ Ｐゴシック" charset="0"/>
              <a:cs typeface="Helvetica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1DF367A-793C-8432-76D7-214CA7AF19D9}"/>
              </a:ext>
            </a:extLst>
          </p:cNvPr>
          <p:cNvSpPr txBox="1"/>
          <p:nvPr/>
        </p:nvSpPr>
        <p:spPr>
          <a:xfrm>
            <a:off x="7538393" y="3592114"/>
            <a:ext cx="690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Aviary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&amp; ADH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A9CE0BD-2959-2B79-D247-F2F6E9A2FEBF}"/>
              </a:ext>
            </a:extLst>
          </p:cNvPr>
          <p:cNvSpPr txBox="1"/>
          <p:nvPr/>
        </p:nvSpPr>
        <p:spPr>
          <a:xfrm>
            <a:off x="7914941" y="4785630"/>
            <a:ext cx="87011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Lucida Sans" panose="020B0602030504020204" pitchFamily="34" charset="0"/>
                <a:ea typeface="ＭＳ Ｐゴシック" charset="0"/>
                <a:cs typeface="Helvetica" panose="020B0604020202020204" pitchFamily="34" charset="0"/>
              </a:rPr>
              <a:t>OpenAeroStruct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4E80509-C534-D23D-6BA2-29707DF99D3C}"/>
              </a:ext>
            </a:extLst>
          </p:cNvPr>
          <p:cNvSpPr txBox="1"/>
          <p:nvPr/>
        </p:nvSpPr>
        <p:spPr>
          <a:xfrm>
            <a:off x="8183359" y="2359183"/>
            <a:ext cx="87011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Lucida Sans" panose="020B0602030504020204" pitchFamily="34" charset="0"/>
                <a:ea typeface="ＭＳ Ｐゴシック" charset="0"/>
                <a:cs typeface="Helvetica" panose="020B0604020202020204" pitchFamily="34" charset="0"/>
              </a:rPr>
              <a:t>OpenAeroStruct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B1DECF6-D19B-0519-62DF-1C504BDF63E8}"/>
              </a:ext>
            </a:extLst>
          </p:cNvPr>
          <p:cNvSpPr txBox="1"/>
          <p:nvPr/>
        </p:nvSpPr>
        <p:spPr>
          <a:xfrm>
            <a:off x="9129032" y="2651071"/>
            <a:ext cx="87011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highlight>
                  <a:srgbClr val="C0C0C0"/>
                </a:highlight>
                <a:uLnTx/>
                <a:uFillTx/>
                <a:latin typeface="Lucida Sans" panose="020B0602030504020204" pitchFamily="34" charset="0"/>
                <a:ea typeface="ＭＳ Ｐゴシック" charset="0"/>
                <a:cs typeface="Helvetica" panose="020B0604020202020204" pitchFamily="34" charset="0"/>
              </a:rPr>
              <a:t>NPSS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D687851-E3FA-B95C-2718-B7255190D021}"/>
              </a:ext>
            </a:extLst>
          </p:cNvPr>
          <p:cNvSpPr txBox="1"/>
          <p:nvPr/>
        </p:nvSpPr>
        <p:spPr>
          <a:xfrm>
            <a:off x="6609475" y="2082368"/>
            <a:ext cx="117833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C0C0C0"/>
                </a:highlight>
                <a:uLnTx/>
                <a:uFillTx/>
                <a:latin typeface="Lucida Sans" panose="020B0602030504020204" pitchFamily="34" charset="0"/>
                <a:ea typeface="ＭＳ Ｐゴシック" charset="0"/>
                <a:cs typeface="Helvetica" panose="020B0604020202020204" pitchFamily="34" charset="0"/>
              </a:rPr>
              <a:t>OpenVSP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F41ACC-4AA5-F326-AA13-F1B0B6F010DC}"/>
              </a:ext>
            </a:extLst>
          </p:cNvPr>
          <p:cNvSpPr txBox="1"/>
          <p:nvPr/>
        </p:nvSpPr>
        <p:spPr>
          <a:xfrm>
            <a:off x="8296624" y="1502288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5A7FF"/>
                </a:solidFill>
              </a:rPr>
              <a:t>Cart3D</a:t>
            </a:r>
          </a:p>
        </p:txBody>
      </p:sp>
    </p:spTree>
    <p:extLst>
      <p:ext uri="{BB962C8B-B14F-4D97-AF65-F5344CB8AC3E}">
        <p14:creationId xmlns:p14="http://schemas.microsoft.com/office/powerpoint/2010/main" val="2390018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E9D4B-5C90-3745-0D38-9944CECC4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Helvetica" panose="020B0604020202020204" pitchFamily="34" charset="0"/>
                <a:cs typeface="Helvetica" panose="020B0604020202020204" pitchFamily="34" charset="0"/>
              </a:rPr>
              <a:t>What is Aviary?</a:t>
            </a:r>
          </a:p>
        </p:txBody>
      </p:sp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ECFCA77A-FBC1-F8D5-62B9-151F62ECD9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0040779"/>
              </p:ext>
            </p:extLst>
          </p:nvPr>
        </p:nvGraphicFramePr>
        <p:xfrm>
          <a:off x="453655" y="2572785"/>
          <a:ext cx="5801255" cy="3775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C549C294-E2D4-C5B5-D990-DEFAAE2A743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096" y="4436742"/>
            <a:ext cx="3378372" cy="2252246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B7C3AD57-8CE4-FF39-8449-E2E27D751B98}"/>
              </a:ext>
            </a:extLst>
          </p:cNvPr>
          <p:cNvSpPr txBox="1">
            <a:spLocks/>
          </p:cNvSpPr>
          <p:nvPr/>
        </p:nvSpPr>
        <p:spPr>
          <a:xfrm>
            <a:off x="453655" y="947663"/>
            <a:ext cx="9927833" cy="1625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base" latinLnBrk="0" hangingPunct="1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Aviary is NASA’s next-gen conceptual aircraft design tool</a:t>
            </a:r>
          </a:p>
          <a:p>
            <a:pPr marL="228600" marR="0" lvl="0" indent="-228600" algn="l" defTabSz="914400" rtl="0" eaLnBrk="1" fontAlgn="base" latinLnBrk="0" hangingPunct="1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eveloped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as a partnership between AATT, TTT, and EPFD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4975CF7-31A0-B094-F094-9AF054FF1E36}"/>
              </a:ext>
            </a:extLst>
          </p:cNvPr>
          <p:cNvGrpSpPr/>
          <p:nvPr/>
        </p:nvGrpSpPr>
        <p:grpSpPr>
          <a:xfrm>
            <a:off x="6897603" y="2960956"/>
            <a:ext cx="4811587" cy="3387819"/>
            <a:chOff x="7163319" y="871978"/>
            <a:chExt cx="4811587" cy="338781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9C25FB1-ABC9-D8C4-F131-BB31BC8C9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231154" y="871978"/>
              <a:ext cx="4743752" cy="3387819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C55C6B6-2B5D-7CDE-47AD-7F5891B1CFD0}"/>
                </a:ext>
              </a:extLst>
            </p:cNvPr>
            <p:cNvSpPr txBox="1"/>
            <p:nvPr/>
          </p:nvSpPr>
          <p:spPr>
            <a:xfrm>
              <a:off x="7570822" y="960619"/>
              <a:ext cx="402784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/>
                  <a:cs typeface="Helvetica" panose="020B0604020202020204" pitchFamily="34" charset="0"/>
                </a:rPr>
                <a:t>“Stars” on Aviary GitHub Repository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CB73676-8E27-7A1C-C523-5A86E644B5ED}"/>
                </a:ext>
              </a:extLst>
            </p:cNvPr>
            <p:cNvSpPr txBox="1"/>
            <p:nvPr/>
          </p:nvSpPr>
          <p:spPr>
            <a:xfrm>
              <a:off x="7638737" y="2086154"/>
              <a:ext cx="14460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Featured article on nasa.gov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CFFBB48-7842-9247-82C2-29C0E8DD4925}"/>
                </a:ext>
              </a:extLst>
            </p:cNvPr>
            <p:cNvSpPr txBox="1"/>
            <p:nvPr/>
          </p:nvSpPr>
          <p:spPr>
            <a:xfrm>
              <a:off x="7868950" y="3243138"/>
              <a:ext cx="13375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Public release of Aviary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37D69BC-1084-414C-57AC-EBC5B26EBC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13572" y="3589435"/>
              <a:ext cx="295580" cy="170146"/>
            </a:xfrm>
            <a:prstGeom prst="straightConnector1">
              <a:avLst/>
            </a:prstGeom>
            <a:ln>
              <a:solidFill>
                <a:srgbClr val="4A7EBB"/>
              </a:solidFill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EE37EE4-9FA9-0854-A57D-CD06B6380CFF}"/>
                </a:ext>
              </a:extLst>
            </p:cNvPr>
            <p:cNvCxnSpPr>
              <a:cxnSpLocks/>
            </p:cNvCxnSpPr>
            <p:nvPr/>
          </p:nvCxnSpPr>
          <p:spPr>
            <a:xfrm>
              <a:off x="8413121" y="2619094"/>
              <a:ext cx="160764" cy="290499"/>
            </a:xfrm>
            <a:prstGeom prst="straightConnector1">
              <a:avLst/>
            </a:prstGeom>
            <a:ln>
              <a:solidFill>
                <a:srgbClr val="4A7EBB"/>
              </a:solidFill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B127FE-EB7D-A5B1-C284-CFF596246436}"/>
                </a:ext>
              </a:extLst>
            </p:cNvPr>
            <p:cNvSpPr txBox="1"/>
            <p:nvPr/>
          </p:nvSpPr>
          <p:spPr>
            <a:xfrm>
              <a:off x="9058715" y="3952020"/>
              <a:ext cx="133755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Date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092FBE1-8B7E-E21E-807C-C9E7FAB4758E}"/>
                </a:ext>
              </a:extLst>
            </p:cNvPr>
            <p:cNvSpPr txBox="1"/>
            <p:nvPr/>
          </p:nvSpPr>
          <p:spPr>
            <a:xfrm rot="16200000">
              <a:off x="6648431" y="2330485"/>
              <a:ext cx="133755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GitHub Stars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0273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F0AD0D-856C-4076-B81D-FEDCA8ACF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AIMEE - </a:t>
            </a:r>
            <a:r>
              <a:rPr lang="en-US" dirty="0" err="1"/>
              <a:t>AIrcraft</a:t>
            </a:r>
            <a:r>
              <a:rPr lang="en-US" dirty="0"/>
              <a:t> Modeling and </a:t>
            </a:r>
            <a:r>
              <a:rPr lang="en-US" dirty="0" err="1"/>
              <a:t>dEscriptive</a:t>
            </a:r>
            <a:r>
              <a:rPr lang="en-US" dirty="0"/>
              <a:t> Environment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19D4B8-F3ED-FCD7-7521-A481F5F66C0B}"/>
              </a:ext>
            </a:extLst>
          </p:cNvPr>
          <p:cNvSpPr txBox="1"/>
          <p:nvPr/>
        </p:nvSpPr>
        <p:spPr>
          <a:xfrm>
            <a:off x="457200" y="928156"/>
            <a:ext cx="10830231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A </a:t>
            </a:r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builder and abstraction layer 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that allows the </a:t>
            </a:r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automated construction and execution of aeronautics framework 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problems based on Aviary level 2 user interface and external physics-based analysis tools.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0890465-6541-47D1-3F68-B1F3FA494240}"/>
              </a:ext>
            </a:extLst>
          </p:cNvPr>
          <p:cNvGrpSpPr>
            <a:grpSpLocks noChangeAspect="1"/>
          </p:cNvGrpSpPr>
          <p:nvPr/>
        </p:nvGrpSpPr>
        <p:grpSpPr>
          <a:xfrm>
            <a:off x="70950" y="2404240"/>
            <a:ext cx="11481278" cy="3615777"/>
            <a:chOff x="827897" y="3561418"/>
            <a:chExt cx="10409946" cy="327838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3AEFB7C-F398-6FA9-ABFE-F01A7E618EA3}"/>
                </a:ext>
              </a:extLst>
            </p:cNvPr>
            <p:cNvSpPr/>
            <p:nvPr/>
          </p:nvSpPr>
          <p:spPr>
            <a:xfrm>
              <a:off x="827897" y="6445263"/>
              <a:ext cx="2057103" cy="3945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909A17F-420E-55C1-EF2D-2431A6FF8573}"/>
                </a:ext>
              </a:extLst>
            </p:cNvPr>
            <p:cNvSpPr/>
            <p:nvPr/>
          </p:nvSpPr>
          <p:spPr>
            <a:xfrm>
              <a:off x="3730487" y="5730772"/>
              <a:ext cx="7507356" cy="9610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lvl="5"/>
              <a:endParaRPr lang="en-US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  <a:p>
              <a:pPr lvl="5"/>
              <a:r>
                <a:rPr lang="en-US" b="1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                      Aviary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BCD5C95-C6C7-0C3B-9ADE-134702B21BCC}"/>
                </a:ext>
              </a:extLst>
            </p:cNvPr>
            <p:cNvSpPr/>
            <p:nvPr/>
          </p:nvSpPr>
          <p:spPr>
            <a:xfrm>
              <a:off x="3799333" y="5953440"/>
              <a:ext cx="936253" cy="6117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Propulsion: </a:t>
              </a:r>
              <a:r>
                <a:rPr lang="en-US" sz="1100" dirty="0">
                  <a:latin typeface="Helvetica" panose="020B0604020202020204" pitchFamily="34" charset="0"/>
                  <a:cs typeface="Helvetica" panose="020B0604020202020204" pitchFamily="34" charset="0"/>
                </a:rPr>
                <a:t>Deck, </a:t>
              </a:r>
              <a:r>
                <a:rPr lang="en-US" sz="11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NPSS</a:t>
              </a:r>
              <a:r>
                <a:rPr lang="en-US" sz="1100" dirty="0">
                  <a:latin typeface="Helvetica" panose="020B0604020202020204" pitchFamily="34" charset="0"/>
                  <a:cs typeface="Helvetica" panose="020B0604020202020204" pitchFamily="34" charset="0"/>
                </a:rPr>
                <a:t>, </a:t>
              </a:r>
              <a:r>
                <a:rPr lang="en-US" sz="1100" dirty="0" err="1">
                  <a:latin typeface="Helvetica" panose="020B0604020202020204" pitchFamily="34" charset="0"/>
                  <a:cs typeface="Helvetica" panose="020B0604020202020204" pitchFamily="34" charset="0"/>
                </a:rPr>
                <a:t>PyCycle</a:t>
              </a:r>
              <a:endParaRPr lang="en-US" sz="11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7913A01-CD07-5C8E-3529-9B7AD8D033DC}"/>
                </a:ext>
              </a:extLst>
            </p:cNvPr>
            <p:cNvSpPr/>
            <p:nvPr/>
          </p:nvSpPr>
          <p:spPr>
            <a:xfrm>
              <a:off x="4765510" y="5945338"/>
              <a:ext cx="877824" cy="6117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err="1">
                  <a:latin typeface="Helvetica" panose="020B0604020202020204" pitchFamily="34" charset="0"/>
                  <a:cs typeface="Helvetica" panose="020B0604020202020204" pitchFamily="34" charset="0"/>
                </a:rPr>
                <a:t>Geom</a:t>
              </a:r>
              <a:r>
                <a:rPr lang="en-US" sz="11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: OpenVSP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DEBEA2F-83DC-789D-4811-6E4339C39A37}"/>
                </a:ext>
              </a:extLst>
            </p:cNvPr>
            <p:cNvSpPr/>
            <p:nvPr/>
          </p:nvSpPr>
          <p:spPr>
            <a:xfrm>
              <a:off x="9389169" y="4949148"/>
              <a:ext cx="878678" cy="6117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Cost:</a:t>
              </a:r>
            </a:p>
            <a:p>
              <a:pPr algn="ctr"/>
              <a:r>
                <a:rPr lang="en-US" sz="1100" dirty="0">
                  <a:latin typeface="Helvetica" panose="020B0604020202020204" pitchFamily="34" charset="0"/>
                  <a:cs typeface="Helvetica" panose="020B0604020202020204" pitchFamily="34" charset="0"/>
                </a:rPr>
                <a:t>PTIRS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20AF85A-7F53-8534-F295-E9C5B844E487}"/>
                </a:ext>
              </a:extLst>
            </p:cNvPr>
            <p:cNvSpPr/>
            <p:nvPr/>
          </p:nvSpPr>
          <p:spPr>
            <a:xfrm>
              <a:off x="7561374" y="4948789"/>
              <a:ext cx="877824" cy="6117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S&amp;C: </a:t>
              </a:r>
              <a:r>
                <a:rPr lang="en-US" sz="1100" dirty="0">
                  <a:latin typeface="Helvetica" panose="020B0604020202020204" pitchFamily="34" charset="0"/>
                  <a:cs typeface="Helvetica" panose="020B0604020202020204" pitchFamily="34" charset="0"/>
                </a:rPr>
                <a:t>Statics, CS Sizing, HQ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8BDD32B-F57A-BBCF-14ED-E8E004C69AEB}"/>
                </a:ext>
              </a:extLst>
            </p:cNvPr>
            <p:cNvSpPr/>
            <p:nvPr/>
          </p:nvSpPr>
          <p:spPr>
            <a:xfrm>
              <a:off x="6642573" y="4949214"/>
              <a:ext cx="877824" cy="6117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CG &amp; Inertia</a:t>
              </a:r>
              <a:endParaRPr lang="en-US" sz="11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FC17494-2043-FB15-2696-D8FFE5118A62}"/>
                </a:ext>
              </a:extLst>
            </p:cNvPr>
            <p:cNvSpPr/>
            <p:nvPr/>
          </p:nvSpPr>
          <p:spPr>
            <a:xfrm>
              <a:off x="5721895" y="4948789"/>
              <a:ext cx="877824" cy="6117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Aero: </a:t>
              </a:r>
              <a:r>
                <a:rPr lang="en-US" sz="1100" dirty="0">
                  <a:latin typeface="Helvetica" panose="020B0604020202020204" pitchFamily="34" charset="0"/>
                  <a:cs typeface="Helvetica" panose="020B0604020202020204" pitchFamily="34" charset="0"/>
                </a:rPr>
                <a:t>OAS, VSPAero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4B618FD-BDBC-D530-402F-DDFC490548F8}"/>
                </a:ext>
              </a:extLst>
            </p:cNvPr>
            <p:cNvSpPr/>
            <p:nvPr/>
          </p:nvSpPr>
          <p:spPr>
            <a:xfrm>
              <a:off x="8484138" y="5953440"/>
              <a:ext cx="877824" cy="6117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Structures: Suitcase</a:t>
              </a:r>
              <a:r>
                <a:rPr lang="en-US" sz="1100" dirty="0">
                  <a:latin typeface="Helvetica" panose="020B0604020202020204" pitchFamily="34" charset="0"/>
                  <a:cs typeface="Helvetica" panose="020B0604020202020204" pitchFamily="34" charset="0"/>
                </a:rPr>
                <a:t>, OAS, TACS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F10E3F-A28B-476E-9B1F-CCB7D4F5B4A6}"/>
                </a:ext>
              </a:extLst>
            </p:cNvPr>
            <p:cNvSpPr/>
            <p:nvPr/>
          </p:nvSpPr>
          <p:spPr>
            <a:xfrm>
              <a:off x="10304075" y="4949148"/>
              <a:ext cx="878678" cy="6117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Noise: </a:t>
              </a:r>
              <a:r>
                <a:rPr lang="en-US" sz="1100" dirty="0">
                  <a:latin typeface="Helvetica" panose="020B0604020202020204" pitchFamily="34" charset="0"/>
                  <a:cs typeface="Helvetica" panose="020B0604020202020204" pitchFamily="34" charset="0"/>
                </a:rPr>
                <a:t>ANOPP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6B3DD8B-B152-B378-9B53-6380CAE1086D}"/>
                </a:ext>
              </a:extLst>
            </p:cNvPr>
            <p:cNvSpPr/>
            <p:nvPr/>
          </p:nvSpPr>
          <p:spPr>
            <a:xfrm>
              <a:off x="1345522" y="3561418"/>
              <a:ext cx="2435826" cy="418505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Concepts Library</a:t>
              </a:r>
              <a:r>
                <a:rPr lang="en-US" sz="1400" dirty="0">
                  <a:solidFill>
                    <a:schemeClr val="bg1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</a:p>
            <a:p>
              <a:pPr algn="ctr"/>
              <a:r>
                <a:rPr lang="en-US" sz="1000" dirty="0">
                  <a:solidFill>
                    <a:schemeClr val="bg1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Repository for aircraft-specific input files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FAB1577-0CEA-CD91-29F5-52313304FE4F}"/>
                </a:ext>
              </a:extLst>
            </p:cNvPr>
            <p:cNvSpPr/>
            <p:nvPr/>
          </p:nvSpPr>
          <p:spPr>
            <a:xfrm>
              <a:off x="3799333" y="4683353"/>
              <a:ext cx="7438510" cy="961051"/>
            </a:xfrm>
            <a:prstGeom prst="rect">
              <a:avLst/>
            </a:prstGeom>
            <a:noFill/>
            <a:ln w="12700"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99C2199-BEFF-B725-F37F-635A329A6E5E}"/>
                </a:ext>
              </a:extLst>
            </p:cNvPr>
            <p:cNvSpPr/>
            <p:nvPr/>
          </p:nvSpPr>
          <p:spPr>
            <a:xfrm>
              <a:off x="3799333" y="4165633"/>
              <a:ext cx="7438510" cy="4073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AIMEE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10562E8-CAA7-3B89-7132-2C784ED16103}"/>
                </a:ext>
              </a:extLst>
            </p:cNvPr>
            <p:cNvSpPr txBox="1"/>
            <p:nvPr/>
          </p:nvSpPr>
          <p:spPr>
            <a:xfrm>
              <a:off x="3799332" y="4665313"/>
              <a:ext cx="7438510" cy="3069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External Subsystems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BACCCF1-E2A8-C7A0-C189-12C983B447EF}"/>
                </a:ext>
              </a:extLst>
            </p:cNvPr>
            <p:cNvSpPr/>
            <p:nvPr/>
          </p:nvSpPr>
          <p:spPr>
            <a:xfrm>
              <a:off x="1526083" y="4165633"/>
              <a:ext cx="2057103" cy="2530135"/>
            </a:xfrm>
            <a:prstGeom prst="rect">
              <a:avLst/>
            </a:prstGeom>
            <a:noFill/>
            <a:ln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94544B7-B437-655A-5E8A-494E15FBC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0226" y="4335599"/>
              <a:ext cx="1893105" cy="2360169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0ADA658-7902-6C03-8592-C69D42A265FE}"/>
                </a:ext>
              </a:extLst>
            </p:cNvPr>
            <p:cNvSpPr txBox="1"/>
            <p:nvPr/>
          </p:nvSpPr>
          <p:spPr>
            <a:xfrm>
              <a:off x="1590226" y="4149890"/>
              <a:ext cx="1893105" cy="251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Unified Input File</a:t>
              </a:r>
            </a:p>
          </p:txBody>
        </p:sp>
        <p:sp>
          <p:nvSpPr>
            <p:cNvPr id="26" name="Arrow: Right 25">
              <a:extLst>
                <a:ext uri="{FF2B5EF4-FFF2-40B4-BE49-F238E27FC236}">
                  <a16:creationId xmlns:a16="http://schemas.microsoft.com/office/drawing/2014/main" id="{5D3A3A9C-5448-E322-BE77-AC9CE2288457}"/>
                </a:ext>
              </a:extLst>
            </p:cNvPr>
            <p:cNvSpPr/>
            <p:nvPr/>
          </p:nvSpPr>
          <p:spPr>
            <a:xfrm rot="5400000">
              <a:off x="2443242" y="3997927"/>
              <a:ext cx="240384" cy="147485"/>
            </a:xfrm>
            <a:prstGeom prst="rightArrow">
              <a:avLst/>
            </a:prstGeom>
            <a:solidFill>
              <a:srgbClr val="00206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02B4C474-D290-8755-418E-70694A385E1D}"/>
                </a:ext>
              </a:extLst>
            </p:cNvPr>
            <p:cNvSpPr/>
            <p:nvPr/>
          </p:nvSpPr>
          <p:spPr>
            <a:xfrm>
              <a:off x="3516926" y="4299928"/>
              <a:ext cx="264422" cy="162234"/>
            </a:xfrm>
            <a:prstGeom prst="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8" name="Arrow: Right 27">
              <a:extLst>
                <a:ext uri="{FF2B5EF4-FFF2-40B4-BE49-F238E27FC236}">
                  <a16:creationId xmlns:a16="http://schemas.microsoft.com/office/drawing/2014/main" id="{F53E6214-0FE5-A03A-5D6D-EEF6BF0E9E1C}"/>
                </a:ext>
              </a:extLst>
            </p:cNvPr>
            <p:cNvSpPr/>
            <p:nvPr/>
          </p:nvSpPr>
          <p:spPr>
            <a:xfrm rot="5400000">
              <a:off x="3641915" y="5169050"/>
              <a:ext cx="1371600" cy="157313"/>
            </a:xfrm>
            <a:prstGeom prst="rightArrow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9" name="Arrow: Right 28">
              <a:extLst>
                <a:ext uri="{FF2B5EF4-FFF2-40B4-BE49-F238E27FC236}">
                  <a16:creationId xmlns:a16="http://schemas.microsoft.com/office/drawing/2014/main" id="{3A5C4249-5D23-937E-E96E-8599FF49552B}"/>
                </a:ext>
              </a:extLst>
            </p:cNvPr>
            <p:cNvSpPr/>
            <p:nvPr/>
          </p:nvSpPr>
          <p:spPr>
            <a:xfrm rot="5400000">
              <a:off x="4513726" y="5176390"/>
              <a:ext cx="1371600" cy="157314"/>
            </a:xfrm>
            <a:prstGeom prst="rightArrow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0" name="Arrow: Right 29">
              <a:extLst>
                <a:ext uri="{FF2B5EF4-FFF2-40B4-BE49-F238E27FC236}">
                  <a16:creationId xmlns:a16="http://schemas.microsoft.com/office/drawing/2014/main" id="{A9C96DC8-C61C-986C-6276-CDAA9A30DF2F}"/>
                </a:ext>
              </a:extLst>
            </p:cNvPr>
            <p:cNvSpPr/>
            <p:nvPr/>
          </p:nvSpPr>
          <p:spPr>
            <a:xfrm rot="5400000">
              <a:off x="8237250" y="5176963"/>
              <a:ext cx="1371600" cy="155448"/>
            </a:xfrm>
            <a:prstGeom prst="rightArrow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7885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3245A826-D7A4-E60D-6F80-0F832351B830}"/>
              </a:ext>
            </a:extLst>
          </p:cNvPr>
          <p:cNvGrpSpPr>
            <a:grpSpLocks noChangeAspect="1"/>
          </p:cNvGrpSpPr>
          <p:nvPr/>
        </p:nvGrpSpPr>
        <p:grpSpPr>
          <a:xfrm>
            <a:off x="3816717" y="2795121"/>
            <a:ext cx="2436533" cy="1083615"/>
            <a:chOff x="8012262" y="4319492"/>
            <a:chExt cx="3251121" cy="1445892"/>
          </a:xfrm>
        </p:grpSpPr>
        <p:pic>
          <p:nvPicPr>
            <p:cNvPr id="29" name="Picture 28" descr="A picture containing plane, outdoor, flying, airplane&#10;&#10;Description automatically generated">
              <a:extLst>
                <a:ext uri="{FF2B5EF4-FFF2-40B4-BE49-F238E27FC236}">
                  <a16:creationId xmlns:a16="http://schemas.microsoft.com/office/drawing/2014/main" id="{64728A31-E813-B124-C849-45F0E574DE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54" t="38086" r="1609" b="21218"/>
            <a:stretch/>
          </p:blipFill>
          <p:spPr>
            <a:xfrm>
              <a:off x="8012262" y="4319492"/>
              <a:ext cx="3251121" cy="1372539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518AD63-3A26-143C-DE63-574BF329F73D}"/>
                </a:ext>
              </a:extLst>
            </p:cNvPr>
            <p:cNvSpPr txBox="1"/>
            <p:nvPr/>
          </p:nvSpPr>
          <p:spPr>
            <a:xfrm>
              <a:off x="8039623" y="5396052"/>
              <a:ext cx="42876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8E83E8-0E3F-E4A3-F3BD-58F8D3C2599F}"/>
              </a:ext>
            </a:extLst>
          </p:cNvPr>
          <p:cNvGrpSpPr>
            <a:grpSpLocks noChangeAspect="1"/>
          </p:cNvGrpSpPr>
          <p:nvPr/>
        </p:nvGrpSpPr>
        <p:grpSpPr>
          <a:xfrm rot="21406868">
            <a:off x="8615061" y="133092"/>
            <a:ext cx="2554982" cy="2305749"/>
            <a:chOff x="665919" y="3060122"/>
            <a:chExt cx="3697448" cy="333676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734DD2E-0610-2993-B5C2-18A7D398CE70}"/>
                </a:ext>
              </a:extLst>
            </p:cNvPr>
            <p:cNvSpPr txBox="1"/>
            <p:nvPr/>
          </p:nvSpPr>
          <p:spPr>
            <a:xfrm>
              <a:off x="869242" y="5765384"/>
              <a:ext cx="622674" cy="5526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  <a:cs typeface="+mn-cs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D3B360F-A09D-324C-C6C5-3E8B8939B20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65919" y="3060122"/>
              <a:ext cx="3697448" cy="3336769"/>
              <a:chOff x="1787437" y="2355296"/>
              <a:chExt cx="4572243" cy="4126230"/>
            </a:xfrm>
          </p:grpSpPr>
          <p:pic>
            <p:nvPicPr>
              <p:cNvPr id="26" name="Picture 25" descr="A picture containing transport, aircraft&#10;&#10;Description automatically generated">
                <a:extLst>
                  <a:ext uri="{FF2B5EF4-FFF2-40B4-BE49-F238E27FC236}">
                    <a16:creationId xmlns:a16="http://schemas.microsoft.com/office/drawing/2014/main" id="{A8CBF51F-35D3-E216-1C25-67520FDF63D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5" t="1336" r="1125" b="2106"/>
              <a:stretch/>
            </p:blipFill>
            <p:spPr>
              <a:xfrm>
                <a:off x="1787437" y="2355296"/>
                <a:ext cx="4572243" cy="4126230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27FBA34-2AEE-2D73-CE1C-59AE845E6F2F}"/>
                  </a:ext>
                </a:extLst>
              </p:cNvPr>
              <p:cNvSpPr txBox="1"/>
              <p:nvPr/>
            </p:nvSpPr>
            <p:spPr>
              <a:xfrm>
                <a:off x="2038865" y="5432854"/>
                <a:ext cx="848497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endParaRPr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0EC33299-4999-0121-82DC-AF6B7844F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ea typeface="ＭＳ Ｐゴシック"/>
              </a:rPr>
              <a:t>Aircraft Models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40358B-01F0-D5F8-E47C-826DEECF107A}"/>
              </a:ext>
            </a:extLst>
          </p:cNvPr>
          <p:cNvSpPr txBox="1"/>
          <p:nvPr/>
        </p:nvSpPr>
        <p:spPr>
          <a:xfrm>
            <a:off x="110033" y="5124641"/>
            <a:ext cx="14438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2035 Entry-into-Service</a:t>
            </a:r>
          </a:p>
        </p:txBody>
      </p:sp>
      <p:sp>
        <p:nvSpPr>
          <p:cNvPr id="12" name="Rectangle: Top Corners Rounded 1030">
            <a:extLst>
              <a:ext uri="{FF2B5EF4-FFF2-40B4-BE49-F238E27FC236}">
                <a16:creationId xmlns:a16="http://schemas.microsoft.com/office/drawing/2014/main" id="{5A856EBF-85E4-B234-928C-40751501A635}"/>
              </a:ext>
            </a:extLst>
          </p:cNvPr>
          <p:cNvSpPr/>
          <p:nvPr/>
        </p:nvSpPr>
        <p:spPr>
          <a:xfrm>
            <a:off x="1649896" y="4562351"/>
            <a:ext cx="5671926" cy="1863246"/>
          </a:xfrm>
          <a:prstGeom prst="roundRect">
            <a:avLst>
              <a:gd name="adj" fmla="val 9772"/>
            </a:avLst>
          </a:prstGeom>
          <a:solidFill>
            <a:schemeClr val="bg1"/>
          </a:solidFill>
          <a:ln w="127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: Rounded Corners 53">
            <a:extLst>
              <a:ext uri="{FF2B5EF4-FFF2-40B4-BE49-F238E27FC236}">
                <a16:creationId xmlns:a16="http://schemas.microsoft.com/office/drawing/2014/main" id="{62139304-3369-11D4-FE7F-FC327C0E50DB}"/>
              </a:ext>
            </a:extLst>
          </p:cNvPr>
          <p:cNvSpPr/>
          <p:nvPr/>
        </p:nvSpPr>
        <p:spPr>
          <a:xfrm>
            <a:off x="1837247" y="5820272"/>
            <a:ext cx="2594113" cy="532300"/>
          </a:xfrm>
          <a:prstGeom prst="round2DiagRect">
            <a:avLst>
              <a:gd name="adj1" fmla="val 38575"/>
              <a:gd name="adj2" fmla="val 0"/>
            </a:avLst>
          </a:prstGeom>
          <a:solidFill>
            <a:srgbClr val="0070C0"/>
          </a:solidFill>
          <a:ln w="13462">
            <a:noFill/>
          </a:ln>
          <a:effectLst>
            <a:outerShdw blurRad="599750" dist="38100" dir="13500000" algn="b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303222-6AAC-16DD-2F73-D4496D1A1E40}"/>
              </a:ext>
            </a:extLst>
          </p:cNvPr>
          <p:cNvSpPr txBox="1"/>
          <p:nvPr/>
        </p:nvSpPr>
        <p:spPr>
          <a:xfrm>
            <a:off x="1911014" y="5890907"/>
            <a:ext cx="2439427" cy="415498"/>
          </a:xfrm>
          <a:prstGeom prst="rect">
            <a:avLst/>
          </a:prstGeom>
          <a:solidFill>
            <a:srgbClr val="0070C0"/>
          </a:solidFill>
        </p:spPr>
        <p:txBody>
          <a:bodyPr wrap="square" rIns="0" anchor="ctr" anchorCtr="0">
            <a:spAutoFit/>
          </a:bodyPr>
          <a:lstStyle>
            <a:defPPr>
              <a:defRPr lang="en-US"/>
            </a:defPPr>
            <a:lvl1pPr>
              <a:lnSpc>
                <a:spcPts val="2000"/>
              </a:lnSpc>
              <a:defRPr sz="1300">
                <a:solidFill>
                  <a:schemeClr val="accent4">
                    <a:lumMod val="60000"/>
                    <a:lumOff val="40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215F9A">
                    <a:lumMod val="20000"/>
                    <a:lumOff val="80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N3CC CONCEPT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215F9A">
                    <a:lumMod val="20000"/>
                    <a:lumOff val="80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gFAN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215F9A">
                    <a:lumMod val="20000"/>
                    <a:lumOff val="80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+ ENGINE</a:t>
            </a:r>
          </a:p>
        </p:txBody>
      </p:sp>
      <p:sp>
        <p:nvSpPr>
          <p:cNvPr id="16" name="Rectangle: Rounded Corners 53">
            <a:extLst>
              <a:ext uri="{FF2B5EF4-FFF2-40B4-BE49-F238E27FC236}">
                <a16:creationId xmlns:a16="http://schemas.microsoft.com/office/drawing/2014/main" id="{3D060093-B7FD-774D-9712-9E29308E409F}"/>
              </a:ext>
            </a:extLst>
          </p:cNvPr>
          <p:cNvSpPr/>
          <p:nvPr/>
        </p:nvSpPr>
        <p:spPr>
          <a:xfrm>
            <a:off x="4593852" y="5820272"/>
            <a:ext cx="2594113" cy="532300"/>
          </a:xfrm>
          <a:prstGeom prst="round2DiagRect">
            <a:avLst>
              <a:gd name="adj1" fmla="val 38575"/>
              <a:gd name="adj2" fmla="val 0"/>
            </a:avLst>
          </a:prstGeom>
          <a:solidFill>
            <a:srgbClr val="0070C0"/>
          </a:solidFill>
          <a:ln w="13462">
            <a:noFill/>
          </a:ln>
          <a:effectLst>
            <a:outerShdw blurRad="599750" dist="38100" dir="13500000" algn="b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EBE57F-14F8-B184-CED4-514AC78FA04A}"/>
              </a:ext>
            </a:extLst>
          </p:cNvPr>
          <p:cNvSpPr txBox="1"/>
          <p:nvPr/>
        </p:nvSpPr>
        <p:spPr>
          <a:xfrm>
            <a:off x="4667619" y="5890907"/>
            <a:ext cx="2439427" cy="415498"/>
          </a:xfrm>
          <a:prstGeom prst="rect">
            <a:avLst/>
          </a:prstGeom>
          <a:solidFill>
            <a:srgbClr val="0070C0"/>
          </a:solidFill>
        </p:spPr>
        <p:txBody>
          <a:bodyPr wrap="square" rIns="0" anchor="ctr" anchorCtr="0">
            <a:spAutoFit/>
          </a:bodyPr>
          <a:lstStyle>
            <a:defPPr>
              <a:defRPr lang="en-US"/>
            </a:defPPr>
            <a:lvl1pPr>
              <a:lnSpc>
                <a:spcPts val="2000"/>
              </a:lnSpc>
              <a:defRPr sz="1300">
                <a:solidFill>
                  <a:schemeClr val="accent4">
                    <a:lumMod val="60000"/>
                    <a:lumOff val="40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215F9A">
                    <a:lumMod val="20000"/>
                    <a:lumOff val="80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TTBW “LIKE” CONCEPT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215F9A">
                    <a:lumMod val="20000"/>
                    <a:lumOff val="80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gFAN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215F9A">
                    <a:lumMod val="20000"/>
                    <a:lumOff val="80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+ / N+3 ENGINE</a:t>
            </a:r>
          </a:p>
        </p:txBody>
      </p:sp>
      <p:pic>
        <p:nvPicPr>
          <p:cNvPr id="18" name="Picture 17" descr="Diagram&#10;&#10;Description automatically generated">
            <a:extLst>
              <a:ext uri="{FF2B5EF4-FFF2-40B4-BE49-F238E27FC236}">
                <a16:creationId xmlns:a16="http://schemas.microsoft.com/office/drawing/2014/main" id="{BEDA2729-8154-56BD-CF5B-087EB7CE5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308" y="4599033"/>
            <a:ext cx="2168019" cy="119636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319C9C7-0A17-403D-3759-C1FEF6D264E9}"/>
              </a:ext>
            </a:extLst>
          </p:cNvPr>
          <p:cNvSpPr txBox="1"/>
          <p:nvPr/>
        </p:nvSpPr>
        <p:spPr>
          <a:xfrm>
            <a:off x="51063" y="2031462"/>
            <a:ext cx="15650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Present Day Technology</a:t>
            </a:r>
          </a:p>
        </p:txBody>
      </p:sp>
      <p:sp>
        <p:nvSpPr>
          <p:cNvPr id="77" name="Rectangle: Top Corners Rounded 1030">
            <a:extLst>
              <a:ext uri="{FF2B5EF4-FFF2-40B4-BE49-F238E27FC236}">
                <a16:creationId xmlns:a16="http://schemas.microsoft.com/office/drawing/2014/main" id="{6AC1725E-1EF9-7729-F409-56BBF072CAFE}"/>
              </a:ext>
            </a:extLst>
          </p:cNvPr>
          <p:cNvSpPr/>
          <p:nvPr/>
        </p:nvSpPr>
        <p:spPr>
          <a:xfrm>
            <a:off x="1649896" y="824784"/>
            <a:ext cx="10058400" cy="3631980"/>
          </a:xfrm>
          <a:prstGeom prst="roundRect">
            <a:avLst>
              <a:gd name="adj" fmla="val 9772"/>
            </a:avLst>
          </a:prstGeom>
          <a:noFill/>
          <a:ln w="12700">
            <a:solidFill>
              <a:srgbClr val="D2EB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9737288-B82B-8847-A4C6-6688BB78AD71}"/>
              </a:ext>
            </a:extLst>
          </p:cNvPr>
          <p:cNvSpPr/>
          <p:nvPr/>
        </p:nvSpPr>
        <p:spPr>
          <a:xfrm>
            <a:off x="8858250" y="1752600"/>
            <a:ext cx="400050" cy="4524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D33EDAD2-5997-1993-5ABA-D49307DEAD1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489417" y="2945636"/>
            <a:ext cx="1917268" cy="835171"/>
          </a:xfrm>
          <a:prstGeom prst="rect">
            <a:avLst/>
          </a:prstGeom>
        </p:spPr>
      </p:pic>
      <p:grpSp>
        <p:nvGrpSpPr>
          <p:cNvPr id="87" name="Group 86">
            <a:extLst>
              <a:ext uri="{FF2B5EF4-FFF2-40B4-BE49-F238E27FC236}">
                <a16:creationId xmlns:a16="http://schemas.microsoft.com/office/drawing/2014/main" id="{C373C78A-4BA4-0E59-576A-C32B15BA95B9}"/>
              </a:ext>
            </a:extLst>
          </p:cNvPr>
          <p:cNvGrpSpPr/>
          <p:nvPr/>
        </p:nvGrpSpPr>
        <p:grpSpPr>
          <a:xfrm>
            <a:off x="2292274" y="2157056"/>
            <a:ext cx="2594113" cy="527410"/>
            <a:chOff x="3973490" y="2925644"/>
            <a:chExt cx="2594113" cy="527410"/>
          </a:xfrm>
          <a:solidFill>
            <a:srgbClr val="0070C0"/>
          </a:solidFill>
        </p:grpSpPr>
        <p:sp>
          <p:nvSpPr>
            <p:cNvPr id="88" name="Rectangle: Rounded Corners 53">
              <a:extLst>
                <a:ext uri="{FF2B5EF4-FFF2-40B4-BE49-F238E27FC236}">
                  <a16:creationId xmlns:a16="http://schemas.microsoft.com/office/drawing/2014/main" id="{16D92A30-5F5F-FC45-48BA-115F48096975}"/>
                </a:ext>
              </a:extLst>
            </p:cNvPr>
            <p:cNvSpPr/>
            <p:nvPr/>
          </p:nvSpPr>
          <p:spPr>
            <a:xfrm>
              <a:off x="3973490" y="2925644"/>
              <a:ext cx="2594113" cy="527410"/>
            </a:xfrm>
            <a:prstGeom prst="round2DiagRect">
              <a:avLst>
                <a:gd name="adj1" fmla="val 38575"/>
                <a:gd name="adj2" fmla="val 0"/>
              </a:avLst>
            </a:prstGeom>
            <a:grpFill/>
            <a:ln w="13462">
              <a:noFill/>
            </a:ln>
            <a:effectLst>
              <a:outerShdw blurRad="599750" dist="38100" dir="13500000" algn="b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F93277D-EEA3-43D7-41F7-7288D407390D}"/>
                </a:ext>
              </a:extLst>
            </p:cNvPr>
            <p:cNvSpPr txBox="1"/>
            <p:nvPr/>
          </p:nvSpPr>
          <p:spPr>
            <a:xfrm>
              <a:off x="4066307" y="2961633"/>
              <a:ext cx="2439427" cy="415498"/>
            </a:xfrm>
            <a:prstGeom prst="rect">
              <a:avLst/>
            </a:prstGeom>
            <a:grpFill/>
          </p:spPr>
          <p:txBody>
            <a:bodyPr wrap="square" rIns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ts val="2000"/>
                </a:lnSpc>
                <a:defRPr sz="13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ontserrat" panose="00000500000000000000" pitchFamily="2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215F9A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BOEING 777-200ER “LIKE”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215F9A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GE90 ENGINE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EFA28B7-B013-585D-9C6A-9A01BF2E1449}"/>
              </a:ext>
            </a:extLst>
          </p:cNvPr>
          <p:cNvGrpSpPr/>
          <p:nvPr/>
        </p:nvGrpSpPr>
        <p:grpSpPr>
          <a:xfrm>
            <a:off x="8524295" y="2157056"/>
            <a:ext cx="2594113" cy="527410"/>
            <a:chOff x="3973490" y="2925644"/>
            <a:chExt cx="2594113" cy="527410"/>
          </a:xfrm>
          <a:solidFill>
            <a:srgbClr val="0070C0"/>
          </a:solidFill>
        </p:grpSpPr>
        <p:sp>
          <p:nvSpPr>
            <p:cNvPr id="91" name="Rectangle: Rounded Corners 53">
              <a:extLst>
                <a:ext uri="{FF2B5EF4-FFF2-40B4-BE49-F238E27FC236}">
                  <a16:creationId xmlns:a16="http://schemas.microsoft.com/office/drawing/2014/main" id="{F49308C3-86BB-2D88-95B6-EF4D11229694}"/>
                </a:ext>
              </a:extLst>
            </p:cNvPr>
            <p:cNvSpPr/>
            <p:nvPr/>
          </p:nvSpPr>
          <p:spPr>
            <a:xfrm>
              <a:off x="3973490" y="2925644"/>
              <a:ext cx="2594113" cy="527410"/>
            </a:xfrm>
            <a:prstGeom prst="round2DiagRect">
              <a:avLst>
                <a:gd name="adj1" fmla="val 38575"/>
                <a:gd name="adj2" fmla="val 0"/>
              </a:avLst>
            </a:prstGeom>
            <a:grpFill/>
            <a:ln w="13462">
              <a:noFill/>
            </a:ln>
            <a:effectLst>
              <a:outerShdw blurRad="599750" dist="38100" dir="13500000" algn="b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40E67CE-E6FB-D415-867F-B21DCA30086F}"/>
                </a:ext>
              </a:extLst>
            </p:cNvPr>
            <p:cNvSpPr txBox="1"/>
            <p:nvPr/>
          </p:nvSpPr>
          <p:spPr>
            <a:xfrm>
              <a:off x="4047257" y="2961633"/>
              <a:ext cx="2439427" cy="415498"/>
            </a:xfrm>
            <a:prstGeom prst="rect">
              <a:avLst/>
            </a:prstGeom>
            <a:grpFill/>
          </p:spPr>
          <p:txBody>
            <a:bodyPr wrap="square" rIns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ts val="2000"/>
                </a:lnSpc>
                <a:defRPr sz="13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ontserrat" panose="00000500000000000000" pitchFamily="2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215F9A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BOEING 737 MAX 8 “LIKE”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215F9A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LEAP 1B ENGINE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B2C1B1E-556A-48FA-441F-D2AEE497353C}"/>
              </a:ext>
            </a:extLst>
          </p:cNvPr>
          <p:cNvGrpSpPr/>
          <p:nvPr/>
        </p:nvGrpSpPr>
        <p:grpSpPr>
          <a:xfrm>
            <a:off x="5482693" y="2158794"/>
            <a:ext cx="2594113" cy="527410"/>
            <a:chOff x="3973490" y="2925644"/>
            <a:chExt cx="2594113" cy="527410"/>
          </a:xfrm>
          <a:solidFill>
            <a:srgbClr val="0070C0"/>
          </a:solidFill>
        </p:grpSpPr>
        <p:sp>
          <p:nvSpPr>
            <p:cNvPr id="94" name="Rectangle: Rounded Corners 53">
              <a:extLst>
                <a:ext uri="{FF2B5EF4-FFF2-40B4-BE49-F238E27FC236}">
                  <a16:creationId xmlns:a16="http://schemas.microsoft.com/office/drawing/2014/main" id="{CEE26D6E-6274-D57B-717E-1C400CDD84D7}"/>
                </a:ext>
              </a:extLst>
            </p:cNvPr>
            <p:cNvSpPr/>
            <p:nvPr/>
          </p:nvSpPr>
          <p:spPr>
            <a:xfrm>
              <a:off x="3973490" y="2925644"/>
              <a:ext cx="2594113" cy="527410"/>
            </a:xfrm>
            <a:prstGeom prst="round2DiagRect">
              <a:avLst>
                <a:gd name="adj1" fmla="val 38575"/>
                <a:gd name="adj2" fmla="val 0"/>
              </a:avLst>
            </a:prstGeom>
            <a:grpFill/>
            <a:ln w="13462">
              <a:noFill/>
            </a:ln>
            <a:effectLst>
              <a:outerShdw blurRad="599750" dist="38100" dir="13500000" algn="b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5573FEB-8307-A7E9-C99E-78F44F05DD84}"/>
                </a:ext>
              </a:extLst>
            </p:cNvPr>
            <p:cNvSpPr txBox="1"/>
            <p:nvPr/>
          </p:nvSpPr>
          <p:spPr>
            <a:xfrm>
              <a:off x="4075832" y="2961633"/>
              <a:ext cx="2439427" cy="415498"/>
            </a:xfrm>
            <a:prstGeom prst="rect">
              <a:avLst/>
            </a:prstGeom>
            <a:grpFill/>
          </p:spPr>
          <p:txBody>
            <a:bodyPr wrap="square" rIns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ts val="2000"/>
                </a:lnSpc>
                <a:defRPr sz="13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ontserrat" panose="00000500000000000000" pitchFamily="2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215F9A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BOEING 787-10 “LIKE”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15F9A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GenX</a:t>
              </a: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215F9A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/RR Trent 100 ENGINE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C6B4D8B-D707-C1C7-EE8D-72929DA16FBC}"/>
              </a:ext>
            </a:extLst>
          </p:cNvPr>
          <p:cNvGrpSpPr/>
          <p:nvPr/>
        </p:nvGrpSpPr>
        <p:grpSpPr>
          <a:xfrm>
            <a:off x="3739315" y="3874059"/>
            <a:ext cx="2594113" cy="527410"/>
            <a:chOff x="4032383" y="2796906"/>
            <a:chExt cx="2594113" cy="527410"/>
          </a:xfrm>
          <a:solidFill>
            <a:srgbClr val="0070C0"/>
          </a:solidFill>
        </p:grpSpPr>
        <p:sp>
          <p:nvSpPr>
            <p:cNvPr id="97" name="Rectangle: Rounded Corners 53">
              <a:extLst>
                <a:ext uri="{FF2B5EF4-FFF2-40B4-BE49-F238E27FC236}">
                  <a16:creationId xmlns:a16="http://schemas.microsoft.com/office/drawing/2014/main" id="{3FB7110F-D47C-55F3-53AE-B0F29CEAD6D6}"/>
                </a:ext>
              </a:extLst>
            </p:cNvPr>
            <p:cNvSpPr/>
            <p:nvPr/>
          </p:nvSpPr>
          <p:spPr>
            <a:xfrm>
              <a:off x="4032383" y="2796906"/>
              <a:ext cx="2594113" cy="527410"/>
            </a:xfrm>
            <a:prstGeom prst="round2DiagRect">
              <a:avLst>
                <a:gd name="adj1" fmla="val 38575"/>
                <a:gd name="adj2" fmla="val 0"/>
              </a:avLst>
            </a:prstGeom>
            <a:grpFill/>
            <a:ln w="13462">
              <a:noFill/>
            </a:ln>
            <a:effectLst>
              <a:outerShdw blurRad="599750" dist="38100" dir="13500000" algn="b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61D8EFD-6F66-D33E-84B1-CF1F68599117}"/>
                </a:ext>
              </a:extLst>
            </p:cNvPr>
            <p:cNvSpPr txBox="1"/>
            <p:nvPr/>
          </p:nvSpPr>
          <p:spPr>
            <a:xfrm>
              <a:off x="4106891" y="2847452"/>
              <a:ext cx="2439427" cy="415498"/>
            </a:xfrm>
            <a:prstGeom prst="rect">
              <a:avLst/>
            </a:prstGeom>
            <a:grpFill/>
          </p:spPr>
          <p:txBody>
            <a:bodyPr wrap="square" rIns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ts val="2000"/>
                </a:lnSpc>
                <a:defRPr sz="13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ontserrat" panose="00000500000000000000" pitchFamily="2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215F9A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AIRBUS A320 Neo “LIKE”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215F9A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PW1100 GTF / LEAP-1A ENGINE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0C86749-95E1-A165-1978-62A1BBC0D8B1}"/>
              </a:ext>
            </a:extLst>
          </p:cNvPr>
          <p:cNvGrpSpPr/>
          <p:nvPr/>
        </p:nvGrpSpPr>
        <p:grpSpPr>
          <a:xfrm>
            <a:off x="6929734" y="3875797"/>
            <a:ext cx="2594113" cy="527410"/>
            <a:chOff x="4032383" y="2796906"/>
            <a:chExt cx="2594113" cy="527410"/>
          </a:xfrm>
          <a:solidFill>
            <a:srgbClr val="0070C0"/>
          </a:solidFill>
        </p:grpSpPr>
        <p:sp>
          <p:nvSpPr>
            <p:cNvPr id="100" name="Rectangle: Rounded Corners 53">
              <a:extLst>
                <a:ext uri="{FF2B5EF4-FFF2-40B4-BE49-F238E27FC236}">
                  <a16:creationId xmlns:a16="http://schemas.microsoft.com/office/drawing/2014/main" id="{609F3925-65BD-0194-668E-50ED1C5E501D}"/>
                </a:ext>
              </a:extLst>
            </p:cNvPr>
            <p:cNvSpPr/>
            <p:nvPr/>
          </p:nvSpPr>
          <p:spPr>
            <a:xfrm>
              <a:off x="4032383" y="2796906"/>
              <a:ext cx="2594113" cy="527410"/>
            </a:xfrm>
            <a:prstGeom prst="round2DiagRect">
              <a:avLst>
                <a:gd name="adj1" fmla="val 38575"/>
                <a:gd name="adj2" fmla="val 0"/>
              </a:avLst>
            </a:prstGeom>
            <a:grpFill/>
            <a:ln w="13462">
              <a:noFill/>
            </a:ln>
            <a:effectLst>
              <a:outerShdw blurRad="599750" dist="38100" dir="13500000" algn="b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0C3B4C8-F5E2-E2FC-7A0E-5E7EDF5951FA}"/>
                </a:ext>
              </a:extLst>
            </p:cNvPr>
            <p:cNvSpPr txBox="1"/>
            <p:nvPr/>
          </p:nvSpPr>
          <p:spPr>
            <a:xfrm>
              <a:off x="4125200" y="2838743"/>
              <a:ext cx="2439427" cy="415498"/>
            </a:xfrm>
            <a:prstGeom prst="rect">
              <a:avLst/>
            </a:prstGeom>
            <a:grpFill/>
          </p:spPr>
          <p:txBody>
            <a:bodyPr wrap="square" rIns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ts val="2000"/>
                </a:lnSpc>
                <a:defRPr sz="13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ontserrat" panose="00000500000000000000" pitchFamily="2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215F9A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MD 90-30 “LIKE”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215F9A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IAE V2500 ENGINE</a:t>
              </a:r>
            </a:p>
          </p:txBody>
        </p:sp>
      </p:grpSp>
      <p:pic>
        <p:nvPicPr>
          <p:cNvPr id="2" name="Picture 1" descr="A picture containing transport, aircraft, colorful&#10;&#10;Description automatically generated">
            <a:extLst>
              <a:ext uri="{FF2B5EF4-FFF2-40B4-BE49-F238E27FC236}">
                <a16:creationId xmlns:a16="http://schemas.microsoft.com/office/drawing/2014/main" id="{9A225AE9-E389-C1B7-D8EC-A883BC577D7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25817" r="5811" b="38900"/>
          <a:stretch/>
        </p:blipFill>
        <p:spPr>
          <a:xfrm>
            <a:off x="5191134" y="809786"/>
            <a:ext cx="3227828" cy="124342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420CD2C2-3723-47AC-888B-07E0DCA9B5DF}"/>
              </a:ext>
            </a:extLst>
          </p:cNvPr>
          <p:cNvGrpSpPr/>
          <p:nvPr/>
        </p:nvGrpSpPr>
        <p:grpSpPr>
          <a:xfrm>
            <a:off x="7582731" y="4560949"/>
            <a:ext cx="4595970" cy="1864647"/>
            <a:chOff x="7582731" y="4560949"/>
            <a:chExt cx="4595970" cy="186464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1D26405-E3D0-3810-9D84-22C4E6C25CDB}"/>
                </a:ext>
              </a:extLst>
            </p:cNvPr>
            <p:cNvSpPr txBox="1"/>
            <p:nvPr/>
          </p:nvSpPr>
          <p:spPr>
            <a:xfrm>
              <a:off x="10708042" y="5232363"/>
              <a:ext cx="147065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30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Future Technology</a:t>
              </a:r>
            </a:p>
          </p:txBody>
        </p:sp>
        <p:sp>
          <p:nvSpPr>
            <p:cNvPr id="8" name="Rectangle: Top Corners Rounded 1030">
              <a:extLst>
                <a:ext uri="{FF2B5EF4-FFF2-40B4-BE49-F238E27FC236}">
                  <a16:creationId xmlns:a16="http://schemas.microsoft.com/office/drawing/2014/main" id="{B2941E6F-F63C-FE31-7D8B-DCA1EC4B2B77}"/>
                </a:ext>
              </a:extLst>
            </p:cNvPr>
            <p:cNvSpPr/>
            <p:nvPr/>
          </p:nvSpPr>
          <p:spPr>
            <a:xfrm>
              <a:off x="7582731" y="4562350"/>
              <a:ext cx="3138393" cy="1863246"/>
            </a:xfrm>
            <a:prstGeom prst="roundRect">
              <a:avLst>
                <a:gd name="adj" fmla="val 9772"/>
              </a:avLst>
            </a:prstGeom>
            <a:solidFill>
              <a:srgbClr val="CDF9FF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Rectangle: Rounded Corners 53">
              <a:extLst>
                <a:ext uri="{FF2B5EF4-FFF2-40B4-BE49-F238E27FC236}">
                  <a16:creationId xmlns:a16="http://schemas.microsoft.com/office/drawing/2014/main" id="{EC9A3C29-F4C2-A63F-7281-50C3184934D8}"/>
                </a:ext>
              </a:extLst>
            </p:cNvPr>
            <p:cNvSpPr/>
            <p:nvPr/>
          </p:nvSpPr>
          <p:spPr>
            <a:xfrm>
              <a:off x="7866102" y="5924580"/>
              <a:ext cx="2594113" cy="427992"/>
            </a:xfrm>
            <a:prstGeom prst="round2DiagRect">
              <a:avLst>
                <a:gd name="adj1" fmla="val 38575"/>
                <a:gd name="adj2" fmla="val 0"/>
              </a:avLst>
            </a:prstGeom>
            <a:solidFill>
              <a:srgbClr val="0070C0"/>
            </a:solidFill>
            <a:ln w="13462">
              <a:noFill/>
            </a:ln>
            <a:effectLst>
              <a:outerShdw blurRad="599750" dist="38100" dir="13500000" algn="b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B809D9-C14B-F684-BFC9-1C54B1FF7C87}"/>
                </a:ext>
              </a:extLst>
            </p:cNvPr>
            <p:cNvSpPr txBox="1"/>
            <p:nvPr/>
          </p:nvSpPr>
          <p:spPr>
            <a:xfrm>
              <a:off x="7939869" y="6002909"/>
              <a:ext cx="2439427" cy="253916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Ins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ts val="2000"/>
                </a:lnSpc>
                <a:defRPr sz="13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Montserrat" panose="00000500000000000000" pitchFamily="2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215F9A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ADVANCED CONCEPTS</a:t>
              </a:r>
            </a:p>
          </p:txBody>
        </p:sp>
        <p:pic>
          <p:nvPicPr>
            <p:cNvPr id="19" name="Picture 18" descr="A picture containing dark&#10;&#10;Description automatically generated">
              <a:extLst>
                <a:ext uri="{FF2B5EF4-FFF2-40B4-BE49-F238E27FC236}">
                  <a16:creationId xmlns:a16="http://schemas.microsoft.com/office/drawing/2014/main" id="{315E788F-8FDF-0762-9817-C03BA2C133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6" t="24499" r="2581" b="24622"/>
            <a:stretch/>
          </p:blipFill>
          <p:spPr>
            <a:xfrm>
              <a:off x="7656375" y="4560949"/>
              <a:ext cx="3024958" cy="1525473"/>
            </a:xfrm>
            <a:prstGeom prst="rect">
              <a:avLst/>
            </a:prstGeom>
          </p:spPr>
        </p:pic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6D7934C7-7823-3B74-9044-9A48AD4023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7097" y="779727"/>
            <a:ext cx="3101639" cy="1406334"/>
          </a:xfrm>
          <a:prstGeom prst="rect">
            <a:avLst/>
          </a:prstGeom>
        </p:spPr>
      </p:pic>
      <p:pic>
        <p:nvPicPr>
          <p:cNvPr id="33" name="Picture 32" descr="Diagram&#10;&#10;Description automatically generated">
            <a:extLst>
              <a:ext uri="{FF2B5EF4-FFF2-40B4-BE49-F238E27FC236}">
                <a16:creationId xmlns:a16="http://schemas.microsoft.com/office/drawing/2014/main" id="{9F78B982-4FD1-6F1C-121B-EE9BA9CEA2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836" y="4770594"/>
            <a:ext cx="2475467" cy="92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326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74CAFF7-FF9E-F516-AC44-16E57D226C75}"/>
              </a:ext>
            </a:extLst>
          </p:cNvPr>
          <p:cNvGrpSpPr/>
          <p:nvPr/>
        </p:nvGrpSpPr>
        <p:grpSpPr>
          <a:xfrm>
            <a:off x="0" y="4962309"/>
            <a:ext cx="5897217" cy="1895691"/>
            <a:chOff x="0" y="4962309"/>
            <a:chExt cx="5897217" cy="189569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7EBA331-2E59-6061-477F-BD4FA48EB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07879" y="5126266"/>
              <a:ext cx="2289338" cy="1729510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D0DB590-5440-D87D-4C4A-2791B9F4DCFF}"/>
                </a:ext>
              </a:extLst>
            </p:cNvPr>
            <p:cNvSpPr/>
            <p:nvPr/>
          </p:nvSpPr>
          <p:spPr>
            <a:xfrm>
              <a:off x="0" y="6488206"/>
              <a:ext cx="2212041" cy="3697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45D139B-F267-7FEE-4A4E-080E0071438B}"/>
                </a:ext>
              </a:extLst>
            </p:cNvPr>
            <p:cNvSpPr/>
            <p:nvPr/>
          </p:nvSpPr>
          <p:spPr>
            <a:xfrm>
              <a:off x="0" y="6488206"/>
              <a:ext cx="2212041" cy="3697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760EA04-28CB-C131-D866-25850FF10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0956" y="4962309"/>
              <a:ext cx="2493287" cy="187594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90BFA54-52F6-37D5-BEE9-5FC13991A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2624" y="5178287"/>
              <a:ext cx="3343585" cy="1657318"/>
            </a:xfrm>
            <a:prstGeom prst="rect">
              <a:avLst/>
            </a:prstGeom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93018717-710A-7619-FD13-85DE68F707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87905" y="5127324"/>
            <a:ext cx="2090835" cy="149212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3697CAA-2869-44C2-9AD6-AB4C36CF8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7F830E8-A34D-8DC4-384D-CC3B1947FF2D}"/>
              </a:ext>
            </a:extLst>
          </p:cNvPr>
          <p:cNvCxnSpPr>
            <a:cxnSpLocks/>
          </p:cNvCxnSpPr>
          <p:nvPr/>
        </p:nvCxnSpPr>
        <p:spPr>
          <a:xfrm>
            <a:off x="6096000" y="762000"/>
            <a:ext cx="0" cy="609600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F20F474-C9F9-AB46-4BF7-3D192DDAC651}"/>
              </a:ext>
            </a:extLst>
          </p:cNvPr>
          <p:cNvCxnSpPr>
            <a:cxnSpLocks/>
          </p:cNvCxnSpPr>
          <p:nvPr/>
        </p:nvCxnSpPr>
        <p:spPr>
          <a:xfrm rot="5400000">
            <a:off x="6111240" y="-2270760"/>
            <a:ext cx="0" cy="1216152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E5FC8E7C-5B0C-4B40-78C0-6D562A05FB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854" y="1947278"/>
            <a:ext cx="3458691" cy="1828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2DB3755-7E84-FEA2-6FB9-10E17F9E43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9041" y="1988649"/>
            <a:ext cx="2482201" cy="179670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1D53EAB-245A-E147-C701-FBE94C4483D9}"/>
              </a:ext>
            </a:extLst>
          </p:cNvPr>
          <p:cNvSpPr txBox="1"/>
          <p:nvPr/>
        </p:nvSpPr>
        <p:spPr>
          <a:xfrm>
            <a:off x="30481" y="800090"/>
            <a:ext cx="61618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A7EBB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System Level Optimization of Hybrid Electric Aircraft Concept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Minimize fuel burn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Design variables include gross mass, engine mass flow, battery current and capacity, electrical motor max power, and trajectory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Constraints placed on mass residual, state of charge, and trajectory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3EFF2A-193F-CED9-664E-64E7F7A6ACD8}"/>
              </a:ext>
            </a:extLst>
          </p:cNvPr>
          <p:cNvSpPr txBox="1"/>
          <p:nvPr/>
        </p:nvSpPr>
        <p:spPr>
          <a:xfrm>
            <a:off x="6081242" y="797899"/>
            <a:ext cx="6161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A7EBB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Aerostructural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A7EBB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 Optimization (AIAA Aviation 2025)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ＭＳ Ｐゴシック" charset="0"/>
              <a:cs typeface="Helvetica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Minimize fuel burn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Design variables include wing twist, span, gross mass, structural sizing, and trajectory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Constraints placed on mass residual, structural strength, lift, pitching moment trim, and trajectory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567BF4F-EFCD-37C4-3EE2-C16C25A529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87072" y="2060713"/>
            <a:ext cx="2526217" cy="166079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CDF9C5D-E666-0A5F-D5B7-2B086CA6D23B}"/>
              </a:ext>
            </a:extLst>
          </p:cNvPr>
          <p:cNvSpPr txBox="1"/>
          <p:nvPr/>
        </p:nvSpPr>
        <p:spPr>
          <a:xfrm>
            <a:off x="30480" y="3848628"/>
            <a:ext cx="60655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A7EBB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Hybrid-Electric Propulsion System Development (AIAA Aviation 2024)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Minimize fuel burn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Design variables include gross mass, trajectory, engine mass flow, max power and current, battery cell discharge rate and total energy capacity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Constraints placed on mass residual, trajectory, throttle, Thevenin voltage, min state of charge, and max power and current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37B473-1C4E-292B-FBD8-80D3CE41B049}"/>
              </a:ext>
            </a:extLst>
          </p:cNvPr>
          <p:cNvSpPr txBox="1"/>
          <p:nvPr/>
        </p:nvSpPr>
        <p:spPr>
          <a:xfrm>
            <a:off x="6110759" y="3834981"/>
            <a:ext cx="6161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4A7EBB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MBSA&amp;E and UQ Integration (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4A7EBB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AIAA Aviation 2024)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Enables engineers to assess and mitigate uncertainties associated with a system model, design parameters, and constraint inputs, leading to more complete design studies and better-informed decision-making processes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FEF03E2-931F-D36F-077A-E56AADDE1322}"/>
              </a:ext>
            </a:extLst>
          </p:cNvPr>
          <p:cNvGrpSpPr/>
          <p:nvPr/>
        </p:nvGrpSpPr>
        <p:grpSpPr>
          <a:xfrm>
            <a:off x="6141697" y="4905952"/>
            <a:ext cx="3982187" cy="1891287"/>
            <a:chOff x="6141697" y="4932848"/>
            <a:chExt cx="3982187" cy="1891287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A34884B-4E17-2D64-D998-864873F7E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41697" y="4932848"/>
              <a:ext cx="3982187" cy="1891287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9B2D39D-8F82-3BD7-4A64-09FB0D83DCD6}"/>
                </a:ext>
              </a:extLst>
            </p:cNvPr>
            <p:cNvSpPr txBox="1"/>
            <p:nvPr/>
          </p:nvSpPr>
          <p:spPr>
            <a:xfrm>
              <a:off x="7648556" y="6520242"/>
              <a:ext cx="18385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ea typeface="ＭＳ Ｐゴシック" charset="0"/>
                  <a:cs typeface="Helvetica" panose="020B0604020202020204" pitchFamily="34" charset="0"/>
                </a:rPr>
                <a:t>*Simplified MBSA model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15C6956-E65F-EA4A-0AB0-1901B400E779}"/>
                </a:ext>
              </a:extLst>
            </p:cNvPr>
            <p:cNvSpPr/>
            <p:nvPr/>
          </p:nvSpPr>
          <p:spPr>
            <a:xfrm>
              <a:off x="7698441" y="6383206"/>
              <a:ext cx="739588" cy="1587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1F761359-837E-ADE3-AECD-A764BAA34B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37345" y="2230241"/>
            <a:ext cx="2206380" cy="151688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261432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6F908-A280-EB45-9B7D-1751DEB2F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29" y="3001833"/>
            <a:ext cx="10591819" cy="1292662"/>
          </a:xfrm>
        </p:spPr>
        <p:txBody>
          <a:bodyPr/>
          <a:lstStyle/>
          <a:p>
            <a:pPr algn="ctr"/>
            <a:r>
              <a:rPr lang="en-US" dirty="0"/>
              <a:t>NRA Overview</a:t>
            </a:r>
          </a:p>
        </p:txBody>
      </p:sp>
    </p:spTree>
    <p:extLst>
      <p:ext uri="{BB962C8B-B14F-4D97-AF65-F5344CB8AC3E}">
        <p14:creationId xmlns:p14="http://schemas.microsoft.com/office/powerpoint/2010/main" val="2216962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62B35BEB-D045-F94B-917D-E18EEED5D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NRA Objectives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51244DC-E28F-55B2-FBF4-CA06B818863B}"/>
              </a:ext>
            </a:extLst>
          </p:cNvPr>
          <p:cNvGrpSpPr/>
          <p:nvPr/>
        </p:nvGrpSpPr>
        <p:grpSpPr>
          <a:xfrm>
            <a:off x="1536877" y="983621"/>
            <a:ext cx="10425524" cy="5592475"/>
            <a:chOff x="914400" y="936382"/>
            <a:chExt cx="10425524" cy="5592475"/>
          </a:xfrm>
        </p:grpSpPr>
        <p:pic>
          <p:nvPicPr>
            <p:cNvPr id="4" name="Picture 3" descr="Timeline from FY20-FY29 with dotted lines marking each quarter.">
              <a:extLst>
                <a:ext uri="{FF2B5EF4-FFF2-40B4-BE49-F238E27FC236}">
                  <a16:creationId xmlns:a16="http://schemas.microsoft.com/office/drawing/2014/main" id="{B95E0E16-E32A-5117-6099-F12A273B9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5998" y="936382"/>
              <a:ext cx="9363529" cy="5592475"/>
            </a:xfrm>
            <a:prstGeom prst="rect">
              <a:avLst/>
            </a:prstGeom>
          </p:spPr>
        </p:pic>
        <p:sp>
          <p:nvSpPr>
            <p:cNvPr id="6" name="Rectangle 5" descr="Light color with a slight transparency covering the years from FY25 to FY28 for Model Based Systems Analysis &amp; Engineering, Sustainable Flight Demonstrator, Transonic Truss Braced Wing, Hi-Rate Composite Aircraft Manufacturing, Hybrid Thermally Efficient Core, Electrified Powertrain Flight Demonstration and Electrified Aircraft Propulsion Technologies.">
              <a:extLst>
                <a:ext uri="{FF2B5EF4-FFF2-40B4-BE49-F238E27FC236}">
                  <a16:creationId xmlns:a16="http://schemas.microsoft.com/office/drawing/2014/main" id="{0ADF7500-92D8-1F5A-B5FF-E47122F09DB1}"/>
                </a:ext>
              </a:extLst>
            </p:cNvPr>
            <p:cNvSpPr/>
            <p:nvPr/>
          </p:nvSpPr>
          <p:spPr bwMode="auto">
            <a:xfrm>
              <a:off x="4831594" y="1156493"/>
              <a:ext cx="1421094" cy="5048981"/>
            </a:xfrm>
            <a:prstGeom prst="rect">
              <a:avLst/>
            </a:prstGeom>
            <a:solidFill>
              <a:schemeClr val="bg1">
                <a:lumMod val="85000"/>
                <a:alpha val="36078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-108" charset="0"/>
                <a:ea typeface="ＭＳ Ｐゴシック"/>
                <a:cs typeface="+mn-cs"/>
              </a:endParaRPr>
            </a:p>
          </p:txBody>
        </p:sp>
        <p:cxnSp>
          <p:nvCxnSpPr>
            <p:cNvPr id="9" name="Straight Arrow Connector 8" descr="Double-ended red arrow from the beginning of FY25 to the end of FY28 for the Technology Readiness Target.">
              <a:extLst>
                <a:ext uri="{FF2B5EF4-FFF2-40B4-BE49-F238E27FC236}">
                  <a16:creationId xmlns:a16="http://schemas.microsoft.com/office/drawing/2014/main" id="{22567EF8-E036-66E3-019D-12CEC9D36AD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825207" y="1448138"/>
              <a:ext cx="1427481" cy="1"/>
            </a:xfrm>
            <a:prstGeom prst="straightConnector1">
              <a:avLst/>
            </a:prstGeom>
            <a:solidFill>
              <a:srgbClr val="4F81BD"/>
            </a:solidFill>
            <a:ln w="76200" cap="flat" cmpd="sng" algn="ctr">
              <a:solidFill>
                <a:srgbClr val="C0504D">
                  <a:lumMod val="60000"/>
                  <a:lumOff val="40000"/>
                </a:srgbClr>
              </a:solidFill>
              <a:prstDash val="solid"/>
              <a:round/>
              <a:headEnd type="triangle" w="sm" len="med"/>
              <a:tailEnd type="triangle" w="sm" len="med"/>
            </a:ln>
            <a:effectLst/>
          </p:spPr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B6981C5-791C-A76B-7440-5A019AF389CB}"/>
                </a:ext>
              </a:extLst>
            </p:cNvPr>
            <p:cNvSpPr txBox="1"/>
            <p:nvPr/>
          </p:nvSpPr>
          <p:spPr>
            <a:xfrm>
              <a:off x="4996755" y="1181008"/>
              <a:ext cx="1084385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NRA PoP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02C901C-8832-7960-D3F6-048CCDFB2F68}"/>
                </a:ext>
              </a:extLst>
            </p:cNvPr>
            <p:cNvSpPr txBox="1"/>
            <p:nvPr/>
          </p:nvSpPr>
          <p:spPr>
            <a:xfrm>
              <a:off x="1154808" y="1572575"/>
              <a:ext cx="21763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Model Based Systems Analysis &amp; Engineering</a:t>
              </a:r>
            </a:p>
          </p:txBody>
        </p:sp>
        <p:cxnSp>
          <p:nvCxnSpPr>
            <p:cNvPr id="16" name="Straight Connector 15" descr="Solid gray timeline line (solid lines are planned) for Model Based Systems Analysis &amp; Engineering starting at the last quarter of FY21 going through the end of FY28.">
              <a:extLst>
                <a:ext uri="{FF2B5EF4-FFF2-40B4-BE49-F238E27FC236}">
                  <a16:creationId xmlns:a16="http://schemas.microsoft.com/office/drawing/2014/main" id="{5CE15A6F-1F81-523C-C696-DBF5DC69DC07}"/>
                </a:ext>
              </a:extLst>
            </p:cNvPr>
            <p:cNvCxnSpPr>
              <a:cxnSpLocks/>
            </p:cNvCxnSpPr>
            <p:nvPr/>
          </p:nvCxnSpPr>
          <p:spPr>
            <a:xfrm>
              <a:off x="2898060" y="1834185"/>
              <a:ext cx="7728043" cy="10938"/>
            </a:xfrm>
            <a:prstGeom prst="line">
              <a:avLst/>
            </a:prstGeom>
            <a:noFill/>
            <a:ln w="4127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  <a:effectLst/>
          </p:spPr>
        </p:cxnSp>
        <p:sp>
          <p:nvSpPr>
            <p:cNvPr id="21" name="Oval 20" descr="A dot on the Model Based Systems Analysis &amp; Engineering gray line for the middle of FY28 marking the Digital Flight Test.">
              <a:extLst>
                <a:ext uri="{FF2B5EF4-FFF2-40B4-BE49-F238E27FC236}">
                  <a16:creationId xmlns:a16="http://schemas.microsoft.com/office/drawing/2014/main" id="{26F21EE8-AD00-6770-A62D-57F90B962357}"/>
                </a:ext>
              </a:extLst>
            </p:cNvPr>
            <p:cNvSpPr/>
            <p:nvPr/>
          </p:nvSpPr>
          <p:spPr bwMode="auto">
            <a:xfrm>
              <a:off x="10253464" y="1712548"/>
              <a:ext cx="239985" cy="234347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F599D72-BF3C-BC32-B4AD-4FC15864E62B}"/>
                </a:ext>
              </a:extLst>
            </p:cNvPr>
            <p:cNvSpPr txBox="1"/>
            <p:nvPr/>
          </p:nvSpPr>
          <p:spPr>
            <a:xfrm>
              <a:off x="9390851" y="1450197"/>
              <a:ext cx="194907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“Digital Flight Test”</a:t>
              </a:r>
            </a:p>
          </p:txBody>
        </p:sp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9E259370-CCD0-CEBE-2480-C1B400C12F87}"/>
                </a:ext>
              </a:extLst>
            </p:cNvPr>
            <p:cNvSpPr/>
            <p:nvPr/>
          </p:nvSpPr>
          <p:spPr>
            <a:xfrm>
              <a:off x="1124315" y="1193966"/>
              <a:ext cx="10124409" cy="1369507"/>
            </a:xfrm>
            <a:prstGeom prst="roundRect">
              <a:avLst>
                <a:gd name="adj" fmla="val 25985"/>
              </a:avLst>
            </a:prstGeom>
            <a:noFill/>
            <a:ln w="28575">
              <a:solidFill>
                <a:schemeClr val="accent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7324BB4-49A1-70CE-6A7D-F42762C4CC4D}"/>
                </a:ext>
              </a:extLst>
            </p:cNvPr>
            <p:cNvSpPr txBox="1"/>
            <p:nvPr/>
          </p:nvSpPr>
          <p:spPr>
            <a:xfrm>
              <a:off x="4817068" y="1879419"/>
              <a:ext cx="1571409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Framework milestone</a:t>
              </a:r>
            </a:p>
          </p:txBody>
        </p:sp>
        <p:sp>
          <p:nvSpPr>
            <p:cNvPr id="19" name="Star: 5 Points 18">
              <a:extLst>
                <a:ext uri="{FF2B5EF4-FFF2-40B4-BE49-F238E27FC236}">
                  <a16:creationId xmlns:a16="http://schemas.microsoft.com/office/drawing/2014/main" id="{8F4FD196-7CCD-F7AC-348B-14D9E0A72423}"/>
                </a:ext>
              </a:extLst>
            </p:cNvPr>
            <p:cNvSpPr/>
            <p:nvPr/>
          </p:nvSpPr>
          <p:spPr>
            <a:xfrm>
              <a:off x="5511333" y="1727975"/>
              <a:ext cx="182880" cy="185877"/>
            </a:xfrm>
            <a:prstGeom prst="star5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3C72284-7214-54F4-8AB0-F3A1AF866840}"/>
                </a:ext>
              </a:extLst>
            </p:cNvPr>
            <p:cNvSpPr/>
            <p:nvPr/>
          </p:nvSpPr>
          <p:spPr>
            <a:xfrm>
              <a:off x="914400" y="6160870"/>
              <a:ext cx="10334324" cy="3233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870CA50A-0D7D-34B4-9FC4-A6AEBA5CE96B}"/>
                </a:ext>
              </a:extLst>
            </p:cNvPr>
            <p:cNvSpPr/>
            <p:nvPr/>
          </p:nvSpPr>
          <p:spPr>
            <a:xfrm>
              <a:off x="1043978" y="2723179"/>
              <a:ext cx="10074324" cy="3558506"/>
            </a:xfrm>
            <a:prstGeom prst="roundRect">
              <a:avLst>
                <a:gd name="adj" fmla="val 5762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8575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A key element of the SFNP was the development of an MBSA&amp;E framework to </a:t>
              </a:r>
              <a:r>
                <a:rPr lang="en-US" b="1" dirty="0">
                  <a:solidFill>
                    <a:prstClr val="black"/>
                  </a:solidFill>
                </a:rPr>
                <a:t>facilitate technology integration and assessment at the system level </a:t>
              </a:r>
              <a:r>
                <a:rPr lang="en-US" dirty="0">
                  <a:solidFill>
                    <a:prstClr val="black"/>
                  </a:solidFill>
                </a:rPr>
                <a:t>and</a:t>
              </a:r>
              <a:r>
                <a:rPr lang="en-US" b="1" dirty="0">
                  <a:solidFill>
                    <a:prstClr val="black"/>
                  </a:solidFill>
                </a:rPr>
                <a:t> enable collaboration through data exchange and model integration </a:t>
              </a:r>
              <a:r>
                <a:rPr lang="en-US" dirty="0">
                  <a:solidFill>
                    <a:prstClr val="black"/>
                  </a:solidFill>
                </a:rPr>
                <a:t>between numerous NASA Aeronautics projects and industry partners.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Industry partnership in the development of the MBSA&amp;E framework was needed to:</a:t>
              </a:r>
            </a:p>
            <a:p>
              <a:pPr marL="285750" marR="0" lvl="0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Develop and incorporate consistent, state-of-the-art methods 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for systems analysis and systems engineering across all SFNP partners</a:t>
              </a:r>
            </a:p>
            <a:p>
              <a:pPr marL="285750" marR="0" lvl="0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Establish best practices 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within the MBSA&amp;E framework </a:t>
              </a: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for data exchange and model sharing between industry and government</a:t>
              </a:r>
            </a:p>
            <a:p>
              <a:pPr marL="285750" marR="0" lvl="0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Develop system-level models of SFNP technologies 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which will be incorporated into the MBSA&amp;E framework for technology evaluation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D40DA20-7CF4-F863-3D1A-5104259DF0D0}"/>
              </a:ext>
            </a:extLst>
          </p:cNvPr>
          <p:cNvGrpSpPr/>
          <p:nvPr/>
        </p:nvGrpSpPr>
        <p:grpSpPr>
          <a:xfrm>
            <a:off x="208634" y="2849448"/>
            <a:ext cx="1219358" cy="3418988"/>
            <a:chOff x="208634" y="2849448"/>
            <a:chExt cx="1219358" cy="3418988"/>
          </a:xfrm>
        </p:grpSpPr>
        <p:pic>
          <p:nvPicPr>
            <p:cNvPr id="41" name="Picture 40" descr="3D cross-cut of a small core gas turbine engine.">
              <a:extLst>
                <a:ext uri="{FF2B5EF4-FFF2-40B4-BE49-F238E27FC236}">
                  <a16:creationId xmlns:a16="http://schemas.microsoft.com/office/drawing/2014/main" id="{DED8FF32-8653-9143-4210-128829E7B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2456" y="4692267"/>
              <a:ext cx="1199548" cy="675058"/>
            </a:xfrm>
            <a:prstGeom prst="rect">
              <a:avLst/>
            </a:prstGeom>
            <a:ln w="22225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43" name="Picture 42" descr="Artist illustration of an aircraft showing the internal workings of the electric engine and the battery storage.">
              <a:extLst>
                <a:ext uri="{FF2B5EF4-FFF2-40B4-BE49-F238E27FC236}">
                  <a16:creationId xmlns:a16="http://schemas.microsoft.com/office/drawing/2014/main" id="{610B0819-0773-7225-E612-F754B232D3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0103" y="5556456"/>
              <a:ext cx="1196420" cy="711980"/>
            </a:xfrm>
            <a:prstGeom prst="rect">
              <a:avLst/>
            </a:prstGeom>
            <a:noFill/>
            <a:ln w="22225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46" name="Picture 45" descr="Artist illustration of a transonic truss-braced wing in flight.">
              <a:extLst>
                <a:ext uri="{FF2B5EF4-FFF2-40B4-BE49-F238E27FC236}">
                  <a16:creationId xmlns:a16="http://schemas.microsoft.com/office/drawing/2014/main" id="{0E72AB60-7A21-FB1A-E37C-05AF13D1A5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8634" y="2849448"/>
              <a:ext cx="1219358" cy="762000"/>
            </a:xfrm>
            <a:prstGeom prst="rect">
              <a:avLst/>
            </a:prstGeom>
            <a:ln w="22225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48" name="Picture 47" descr="Manufacturing plant showing a fuselage getting built.">
              <a:extLst>
                <a:ext uri="{FF2B5EF4-FFF2-40B4-BE49-F238E27FC236}">
                  <a16:creationId xmlns:a16="http://schemas.microsoft.com/office/drawing/2014/main" id="{9E36405B-EDE3-C829-4116-8EEF1D5D49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8635" y="3800579"/>
              <a:ext cx="1219357" cy="702557"/>
            </a:xfrm>
            <a:prstGeom prst="rect">
              <a:avLst/>
            </a:prstGeom>
            <a:ln w="22225">
              <a:solidFill>
                <a:schemeClr val="bg1">
                  <a:lumMod val="75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748240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F23912-1A23-516C-8FC3-5DAAC0F6F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NRA Topics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Rounded Rectangle 2">
            <a:extLst>
              <a:ext uri="{FF2B5EF4-FFF2-40B4-BE49-F238E27FC236}">
                <a16:creationId xmlns:a16="http://schemas.microsoft.com/office/drawing/2014/main" id="{1712B77B-1A12-5226-A387-7F5D4D145CEA}"/>
              </a:ext>
            </a:extLst>
          </p:cNvPr>
          <p:cNvSpPr/>
          <p:nvPr/>
        </p:nvSpPr>
        <p:spPr>
          <a:xfrm>
            <a:off x="372722" y="854764"/>
            <a:ext cx="7916513" cy="5572539"/>
          </a:xfrm>
          <a:prstGeom prst="roundRect">
            <a:avLst>
              <a:gd name="adj" fmla="val 5762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Aircraft Data Hierarchy/Definition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Standard Interface Definition Between Disciplinary Models/Tools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Systems Analysis and Systems Engineering Integration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Comprehensive Model Sharing and Collaboration Approaches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Narrow Model Sharing and Collaboration Approaches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Aircraft and Component/Subsystem Models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Disciplinary Analysis Tool Integration with OpenMDAO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Disciplinary Analysis Tool Development with OpenMDAO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F8895A-FCE0-5979-058A-3D252CEA5298}"/>
              </a:ext>
            </a:extLst>
          </p:cNvPr>
          <p:cNvSpPr txBox="1"/>
          <p:nvPr/>
        </p:nvSpPr>
        <p:spPr>
          <a:xfrm>
            <a:off x="8362095" y="5908993"/>
            <a:ext cx="1823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E6BA00"/>
                </a:solidFill>
              </a:rPr>
              <a:t>Georgia Tech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C707AB-F38E-3322-62ED-68A76AF4E314}"/>
              </a:ext>
            </a:extLst>
          </p:cNvPr>
          <p:cNvSpPr txBox="1"/>
          <p:nvPr/>
        </p:nvSpPr>
        <p:spPr>
          <a:xfrm>
            <a:off x="8362095" y="1049208"/>
            <a:ext cx="1064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Boeing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D17C43-D50B-A2AC-7465-C1F1ED99C7C1}"/>
              </a:ext>
            </a:extLst>
          </p:cNvPr>
          <p:cNvSpPr txBox="1"/>
          <p:nvPr/>
        </p:nvSpPr>
        <p:spPr>
          <a:xfrm>
            <a:off x="8362095" y="5382171"/>
            <a:ext cx="2186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M4 Engineering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9D1EBD-733E-B5E5-39EF-E144F852122F}"/>
              </a:ext>
            </a:extLst>
          </p:cNvPr>
          <p:cNvSpPr txBox="1"/>
          <p:nvPr/>
        </p:nvSpPr>
        <p:spPr>
          <a:xfrm>
            <a:off x="8362095" y="4828377"/>
            <a:ext cx="4293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Boeing, </a:t>
            </a:r>
            <a:r>
              <a:rPr lang="en-US" sz="2400" b="1" dirty="0">
                <a:solidFill>
                  <a:srgbClr val="0E00C0"/>
                </a:solidFill>
              </a:rPr>
              <a:t>Northrop Grumman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A7C495-F6A7-1FB6-503B-DFF963DA025A}"/>
              </a:ext>
            </a:extLst>
          </p:cNvPr>
          <p:cNvSpPr txBox="1"/>
          <p:nvPr/>
        </p:nvSpPr>
        <p:spPr>
          <a:xfrm>
            <a:off x="8362095" y="1579748"/>
            <a:ext cx="1064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Boeing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3B3DC2-4FEE-3B07-AC46-870ECF4BFEFD}"/>
              </a:ext>
            </a:extLst>
          </p:cNvPr>
          <p:cNvSpPr txBox="1"/>
          <p:nvPr/>
        </p:nvSpPr>
        <p:spPr>
          <a:xfrm>
            <a:off x="8362095" y="4289253"/>
            <a:ext cx="1064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Boeing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D4D6471-CDF5-8483-D7D5-2859D9A0B01C}"/>
              </a:ext>
            </a:extLst>
          </p:cNvPr>
          <p:cNvSpPr txBox="1"/>
          <p:nvPr/>
        </p:nvSpPr>
        <p:spPr>
          <a:xfrm>
            <a:off x="8362095" y="2692138"/>
            <a:ext cx="1064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Boeing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9777461-7B94-837F-90D1-3BFE7FDA5922}"/>
              </a:ext>
            </a:extLst>
          </p:cNvPr>
          <p:cNvSpPr txBox="1"/>
          <p:nvPr/>
        </p:nvSpPr>
        <p:spPr>
          <a:xfrm>
            <a:off x="8362095" y="3237888"/>
            <a:ext cx="1064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Boeing</a:t>
            </a:r>
          </a:p>
        </p:txBody>
      </p:sp>
    </p:spTree>
    <p:extLst>
      <p:ext uri="{BB962C8B-B14F-4D97-AF65-F5344CB8AC3E}">
        <p14:creationId xmlns:p14="http://schemas.microsoft.com/office/powerpoint/2010/main" val="4119439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88" name="Picture 12" descr="NASA insigniaCMYK"/>
          <p:cNvPicPr preferRelativeResize="0"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5025" y="2914933"/>
            <a:ext cx="1270155" cy="98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>
            <a:hlinkClick r:id="rId4"/>
            <a:extLst>
              <a:ext uri="{FF2B5EF4-FFF2-40B4-BE49-F238E27FC236}">
                <a16:creationId xmlns:a16="http://schemas.microsoft.com/office/drawing/2014/main" id="{536F6981-4042-657B-BF9A-EBDBA4634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4" y="2626995"/>
            <a:ext cx="3207258" cy="320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03ACFD-9A2A-32FB-B7C4-E0C5BFEA2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6649" y="2761855"/>
            <a:ext cx="3795919" cy="1292662"/>
          </a:xfrm>
        </p:spPr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7FA7FAF-4C81-011F-A0BF-E99D71BBA6AF}"/>
              </a:ext>
            </a:extLst>
          </p:cNvPr>
          <p:cNvSpPr txBox="1">
            <a:spLocks/>
          </p:cNvSpPr>
          <p:nvPr/>
        </p:nvSpPr>
        <p:spPr bwMode="auto">
          <a:xfrm>
            <a:off x="794567" y="1334333"/>
            <a:ext cx="2939431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dirty="0"/>
              <a:t>Publications and Reports</a:t>
            </a:r>
          </a:p>
        </p:txBody>
      </p:sp>
    </p:spTree>
    <p:extLst>
      <p:ext uri="{BB962C8B-B14F-4D97-AF65-F5344CB8AC3E}">
        <p14:creationId xmlns:p14="http://schemas.microsoft.com/office/powerpoint/2010/main" val="1448829569"/>
      </p:ext>
    </p:extLst>
  </p:cSld>
  <p:clrMapOvr>
    <a:masterClrMapping/>
  </p:clrMapOvr>
</p:sld>
</file>

<file path=ppt/theme/theme1.xml><?xml version="1.0" encoding="utf-8"?>
<a:theme xmlns:a="http://schemas.openxmlformats.org/drawingml/2006/main" name="ED PPT Template 7 12 11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our by thre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ur by three" id="{230905A0-9EFE-1545-B083-67CDB9D00F9C}" vid="{F8CA302A-CB91-5344-A233-AD5D86C01BC4}"/>
    </a:ext>
  </a:extLst>
</a:theme>
</file>

<file path=ppt/theme/theme3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White Link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1841</TotalTime>
  <Words>1354</Words>
  <Application>Microsoft Office PowerPoint</Application>
  <PresentationFormat>Widescreen</PresentationFormat>
  <Paragraphs>210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35" baseType="lpstr">
      <vt:lpstr>ＭＳ Ｐゴシック</vt:lpstr>
      <vt:lpstr>75 Helvetica Bold</vt:lpstr>
      <vt:lpstr>Aptos</vt:lpstr>
      <vt:lpstr>Arial</vt:lpstr>
      <vt:lpstr>Arial Black</vt:lpstr>
      <vt:lpstr>Calibri</vt:lpstr>
      <vt:lpstr>Calibri Light</vt:lpstr>
      <vt:lpstr>Courier New</vt:lpstr>
      <vt:lpstr>Helvetica</vt:lpstr>
      <vt:lpstr>Helvetica BlackOblique</vt:lpstr>
      <vt:lpstr>Lucida Sans</vt:lpstr>
      <vt:lpstr>Tahoma</vt:lpstr>
      <vt:lpstr>Times</vt:lpstr>
      <vt:lpstr>Wingdings</vt:lpstr>
      <vt:lpstr>ED PPT Template 7 12 11</vt:lpstr>
      <vt:lpstr>four by three</vt:lpstr>
      <vt:lpstr>11_Office Theme</vt:lpstr>
      <vt:lpstr>Office Theme</vt:lpstr>
      <vt:lpstr>17_Office Theme</vt:lpstr>
      <vt:lpstr>PowerPoint Presentation</vt:lpstr>
      <vt:lpstr>Topics</vt:lpstr>
      <vt:lpstr>Sustainable Flight National Partnership</vt:lpstr>
      <vt:lpstr>MBSA&amp;E Vision for the Sustainable Flight National Partnership</vt:lpstr>
      <vt:lpstr>Digital Integration</vt:lpstr>
      <vt:lpstr>Cross-Domain Architecture</vt:lpstr>
      <vt:lpstr>System Modeling Capability in MBSE</vt:lpstr>
      <vt:lpstr>Multi-Fidelity Analysis Capability</vt:lpstr>
      <vt:lpstr>What is Aviary?</vt:lpstr>
      <vt:lpstr>AIMEE - AIrcraft Modeling and dEscriptive Environment</vt:lpstr>
      <vt:lpstr>Aircraft Models</vt:lpstr>
      <vt:lpstr>Demonstrations</vt:lpstr>
      <vt:lpstr>NRA Overview</vt:lpstr>
      <vt:lpstr>NRA Objectives</vt:lpstr>
      <vt:lpstr>NRA Topics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TTBW/EAP</dc:title>
  <dc:creator>Ordaz, Irian (LARC-E403)</dc:creator>
  <cp:lastModifiedBy>Ordaz, Irian (LARC-E403)</cp:lastModifiedBy>
  <cp:revision>1</cp:revision>
  <dcterms:created xsi:type="dcterms:W3CDTF">2022-10-12T14:17:33Z</dcterms:created>
  <dcterms:modified xsi:type="dcterms:W3CDTF">2025-12-16T19:34:46Z</dcterms:modified>
</cp:coreProperties>
</file>