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9.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0.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2.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3.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4.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5.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6.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7.xml" ContentType="application/vnd.openxmlformats-officedocument.theme+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18.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49" r:id="rId4"/>
    <p:sldMasterId id="2147484520" r:id="rId5"/>
    <p:sldMasterId id="2147484555" r:id="rId6"/>
    <p:sldMasterId id="2147484572" r:id="rId7"/>
    <p:sldMasterId id="2147484604" r:id="rId8"/>
    <p:sldMasterId id="2147484589" r:id="rId9"/>
    <p:sldMasterId id="2147484620" r:id="rId10"/>
    <p:sldMasterId id="2147484636" r:id="rId11"/>
    <p:sldMasterId id="2147484652" r:id="rId12"/>
    <p:sldMasterId id="2147484667" r:id="rId13"/>
    <p:sldMasterId id="2147484681" r:id="rId14"/>
    <p:sldMasterId id="2147484718" r:id="rId15"/>
    <p:sldMasterId id="2147484750" r:id="rId16"/>
    <p:sldMasterId id="2147484764" r:id="rId17"/>
    <p:sldMasterId id="2147484797" r:id="rId18"/>
    <p:sldMasterId id="2147484824" r:id="rId19"/>
    <p:sldMasterId id="2147484841" r:id="rId20"/>
    <p:sldMasterId id="2147484862" r:id="rId21"/>
    <p:sldMasterId id="2147484876" r:id="rId22"/>
  </p:sldMasterIdLst>
  <p:notesMasterIdLst>
    <p:notesMasterId r:id="rId42"/>
  </p:notesMasterIdLst>
  <p:handoutMasterIdLst>
    <p:handoutMasterId r:id="rId43"/>
  </p:handoutMasterIdLst>
  <p:sldIdLst>
    <p:sldId id="273" r:id="rId23"/>
    <p:sldId id="275" r:id="rId24"/>
    <p:sldId id="2098148876" r:id="rId25"/>
    <p:sldId id="7419" r:id="rId26"/>
    <p:sldId id="2098149429" r:id="rId27"/>
    <p:sldId id="2098149059" r:id="rId28"/>
    <p:sldId id="2098149435" r:id="rId29"/>
    <p:sldId id="2098149436" r:id="rId30"/>
    <p:sldId id="2146846609" r:id="rId31"/>
    <p:sldId id="277" r:id="rId32"/>
    <p:sldId id="2146846612" r:id="rId33"/>
    <p:sldId id="2098149422" r:id="rId34"/>
    <p:sldId id="2146846611" r:id="rId35"/>
    <p:sldId id="2146846613" r:id="rId36"/>
    <p:sldId id="2146846598" r:id="rId37"/>
    <p:sldId id="2146846608" r:id="rId38"/>
    <p:sldId id="2146846607" r:id="rId39"/>
    <p:sldId id="2146846614" r:id="rId40"/>
    <p:sldId id="274" r:id="rId41"/>
  </p:sldIdLst>
  <p:sldSz cx="12192000" cy="6858000"/>
  <p:notesSz cx="9283700" cy="6985000"/>
  <p:defaultTextStyle>
    <a:defPPr>
      <a:defRPr lang="en-US"/>
    </a:defPPr>
    <a:lvl1pPr algn="l" rtl="0" eaLnBrk="0" fontAlgn="base" hangingPunct="0">
      <a:spcBef>
        <a:spcPct val="0"/>
      </a:spcBef>
      <a:spcAft>
        <a:spcPct val="0"/>
      </a:spcAft>
      <a:defRPr sz="2400" kern="1200">
        <a:solidFill>
          <a:schemeClr val="tx1"/>
        </a:solidFill>
        <a:latin typeface="Times"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 charset="0"/>
        <a:ea typeface="+mn-ea"/>
        <a:cs typeface="+mn-cs"/>
      </a:defRPr>
    </a:lvl5pPr>
    <a:lvl6pPr marL="2286000" algn="l" defTabSz="914400" rtl="0" eaLnBrk="1" latinLnBrk="0" hangingPunct="1">
      <a:defRPr sz="2400" kern="1200">
        <a:solidFill>
          <a:schemeClr val="tx1"/>
        </a:solidFill>
        <a:latin typeface="Times" pitchFamily="1" charset="0"/>
        <a:ea typeface="+mn-ea"/>
        <a:cs typeface="+mn-cs"/>
      </a:defRPr>
    </a:lvl6pPr>
    <a:lvl7pPr marL="2743200" algn="l" defTabSz="914400" rtl="0" eaLnBrk="1" latinLnBrk="0" hangingPunct="1">
      <a:defRPr sz="2400" kern="1200">
        <a:solidFill>
          <a:schemeClr val="tx1"/>
        </a:solidFill>
        <a:latin typeface="Times" pitchFamily="1" charset="0"/>
        <a:ea typeface="+mn-ea"/>
        <a:cs typeface="+mn-cs"/>
      </a:defRPr>
    </a:lvl7pPr>
    <a:lvl8pPr marL="3200400" algn="l" defTabSz="914400" rtl="0" eaLnBrk="1" latinLnBrk="0" hangingPunct="1">
      <a:defRPr sz="2400" kern="1200">
        <a:solidFill>
          <a:schemeClr val="tx1"/>
        </a:solidFill>
        <a:latin typeface="Times" pitchFamily="1" charset="0"/>
        <a:ea typeface="+mn-ea"/>
        <a:cs typeface="+mn-cs"/>
      </a:defRPr>
    </a:lvl8pPr>
    <a:lvl9pPr marL="3657600" algn="l" defTabSz="914400" rtl="0" eaLnBrk="1" latinLnBrk="0" hangingPunct="1">
      <a:defRPr sz="2400" kern="1200">
        <a:solidFill>
          <a:schemeClr val="tx1"/>
        </a:solidFill>
        <a:latin typeface="Times" pitchFamily="1" charset="0"/>
        <a:ea typeface="+mn-ea"/>
        <a:cs typeface="+mn-cs"/>
      </a:defRPr>
    </a:lvl9pPr>
  </p:defaultTextStyle>
  <p:extLst>
    <p:ext uri="{521415D9-36F7-43E2-AB2F-B90AF26B5E84}">
      <p14:sectionLst xmlns:p14="http://schemas.microsoft.com/office/powerpoint/2010/main">
        <p14:section name="Project Overview" id="{E9317BC7-3CF5-4420-B183-04CED19AABA0}">
          <p14:sldIdLst>
            <p14:sldId id="273"/>
            <p14:sldId id="275"/>
            <p14:sldId id="2098148876"/>
            <p14:sldId id="7419"/>
            <p14:sldId id="2098149429"/>
            <p14:sldId id="2098149059"/>
            <p14:sldId id="2098149435"/>
            <p14:sldId id="2098149436"/>
            <p14:sldId id="2146846609"/>
            <p14:sldId id="277"/>
            <p14:sldId id="2146846612"/>
            <p14:sldId id="2098149422"/>
            <p14:sldId id="2146846611"/>
            <p14:sldId id="2146846613"/>
            <p14:sldId id="2146846598"/>
            <p14:sldId id="2146846608"/>
            <p14:sldId id="2146846607"/>
            <p14:sldId id="2146846614"/>
            <p14:sldId id="27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00" userDrawn="1">
          <p15:clr>
            <a:srgbClr val="A4A3A4"/>
          </p15:clr>
        </p15:guide>
        <p15:guide id="2" pos="292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F44421-DF1E-6D1A-444F-BE0304AEE52E}" name="Fitzgerald, Diana R. (LARC-B603)[FAIMOS-II]" initials="FDR(" userId="S::drfitzge@ndc.nasa.gov::202825fb-e8e8-4e3a-ad1c-5b06b8421bd8" providerId="AD"/>
  <p188:author id="{F1E43239-9800-B5BC-C30D-F99B94C03EBC}" name="VanHorn, Jon (ARC-AOO)" initials="V(" userId="S::jvanhor3@ndc.nasa.gov::ad6572e3-92de-4054-8e8b-b1b66cca13cc" providerId="AD"/>
  <p188:author id="{E5485751-21C6-3B6B-08C0-9707B671BAF4}" name="Rivers, Melissa (LARC-E1A)" initials="R(" userId="S::srivers@ndc.nasa.gov::4763a15b-31b5-4521-8c8f-79dcacdecce4" providerId="AD"/>
  <p188:author id="{B95A3FC5-5C1B-C926-FD77-B3008F70FDB3}" name="BIAGGI-LABIOSA, AZLIN M. (GRC-KM00)" initials="B(" userId="S::abiaggi@ndc.nasa.gov::15403756-7734-46d4-b7a1-bd9dc820f383" providerId="AD"/>
  <p188:author id="{9CF96DD9-7887-82D8-9DD6-1D4C8F1F8918}" name="Aubuchon, Vanessa V. (LARC-E1A)" initials="AVV(E" userId="S::vaubucho@ndc.nasa.gov::59550e6f-120a-499a-852b-9f07dbc8a2db" providerId="AD"/>
  <p188:author id="{09C228FD-E805-A8A6-5971-B1376569298D}" name="Rogers, Michael M. (ARC-TNA)" initials="R(" userId="S::mrogers@ndc.nasa.gov::6d083dd5-c88c-464f-b3ae-384d056b033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Rogers, Michael M. (ARC-TNF)" initials="" lastIdx="1" clrIdx="0"/>
  <p:cmAuthor id="1" name="Aubuchon, Vanessa V. (LARC-D316)" initials="AVV(" lastIdx="12" clrIdx="1">
    <p:extLst>
      <p:ext uri="{19B8F6BF-5375-455C-9EA6-DF929625EA0E}">
        <p15:presenceInfo xmlns:p15="http://schemas.microsoft.com/office/powerpoint/2012/main" userId="S-1-5-21-330711430-3775241029-4075259233-70247" providerId="AD"/>
      </p:ext>
    </p:extLst>
  </p:cmAuthor>
  <p:cmAuthor id="2" name="Rogers, Michael M. (ARC-TNA)" initials="RMM(" lastIdx="1" clrIdx="2">
    <p:extLst>
      <p:ext uri="{19B8F6BF-5375-455C-9EA6-DF929625EA0E}">
        <p15:presenceInfo xmlns:p15="http://schemas.microsoft.com/office/powerpoint/2012/main" userId="S::mrogers@ndc.nasa.gov::6d083dd5-c88c-464f-b3ae-384d056b033b" providerId="AD"/>
      </p:ext>
    </p:extLst>
  </p:cmAuthor>
  <p:cmAuthor id="3" name="Fitzgerald, Diana R. (LARC-B603)[FAIMOS-II]" initials="FDR(" lastIdx="38" clrIdx="3">
    <p:extLst>
      <p:ext uri="{19B8F6BF-5375-455C-9EA6-DF929625EA0E}">
        <p15:presenceInfo xmlns:p15="http://schemas.microsoft.com/office/powerpoint/2012/main" userId="S::drfitzge@ndc.nasa.gov::202825fb-e8e8-4e3a-ad1c-5b06b8421bd8" providerId="AD"/>
      </p:ext>
    </p:extLst>
  </p:cmAuthor>
  <p:cmAuthor id="4" name="Wernet, Mark P. (GRC-LCP0)" initials="WMP(" lastIdx="2" clrIdx="4">
    <p:extLst>
      <p:ext uri="{19B8F6BF-5375-455C-9EA6-DF929625EA0E}">
        <p15:presenceInfo xmlns:p15="http://schemas.microsoft.com/office/powerpoint/2012/main" userId="S::mwernet@ndc.nasa.gov::c4976f6c-9622-4e74-a9c5-f38ed6ca8437" providerId="AD"/>
      </p:ext>
    </p:extLst>
  </p:cmAuthor>
  <p:cmAuthor id="5" name="Rivers, S Melissa.brown (LARC-E1A)" initials="RSM(E" lastIdx="8" clrIdx="5">
    <p:extLst>
      <p:ext uri="{19B8F6BF-5375-455C-9EA6-DF929625EA0E}">
        <p15:presenceInfo xmlns:p15="http://schemas.microsoft.com/office/powerpoint/2012/main" userId="S::srivers@ndc.nasa.gov::4763a15b-31b5-4521-8c8f-79dcacdecce4" providerId="AD"/>
      </p:ext>
    </p:extLst>
  </p:cmAuthor>
  <p:cmAuthor id="6" name="BIAGGI-LABIOSA, AZLIN M. (GRC-KM00)" initials="BAM(" lastIdx="2" clrIdx="6">
    <p:extLst>
      <p:ext uri="{19B8F6BF-5375-455C-9EA6-DF929625EA0E}">
        <p15:presenceInfo xmlns:p15="http://schemas.microsoft.com/office/powerpoint/2012/main" userId="S::abiaggi@ndc.nasa.gov::15403756-7734-46d4-b7a1-bd9dc820f3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AFA6"/>
    <a:srgbClr val="4472C4"/>
    <a:srgbClr val="CFD5EA"/>
    <a:srgbClr val="E9EBF5"/>
    <a:srgbClr val="DEEBF7"/>
    <a:srgbClr val="5AA2AE"/>
    <a:srgbClr val="FBE5D6"/>
    <a:srgbClr val="B5CBE7"/>
    <a:srgbClr val="7F8FA9"/>
    <a:srgbClr val="4A66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65"/>
    <p:restoredTop sz="96301" autoAdjust="0"/>
  </p:normalViewPr>
  <p:slideViewPr>
    <p:cSldViewPr snapToGrid="0">
      <p:cViewPr varScale="1">
        <p:scale>
          <a:sx n="78" d="100"/>
          <a:sy n="78" d="100"/>
        </p:scale>
        <p:origin x="768"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guide orient="horz" pos="2200"/>
        <p:guide pos="29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18.xml"/><Relationship Id="rId34" Type="http://schemas.openxmlformats.org/officeDocument/2006/relationships/slide" Target="slides/slide1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7.xml"/><Relationship Id="rId11" Type="http://schemas.openxmlformats.org/officeDocument/2006/relationships/slideMaster" Target="slideMasters/slideMaster8.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9.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viewProps" Target="viewProps.xml"/><Relationship Id="rId20" Type="http://schemas.openxmlformats.org/officeDocument/2006/relationships/slideMaster" Target="slideMasters/slideMaster17.xml"/><Relationship Id="rId41"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4023362" cy="348769"/>
          </a:xfrm>
          <a:prstGeom prst="rect">
            <a:avLst/>
          </a:prstGeom>
        </p:spPr>
        <p:txBody>
          <a:bodyPr vert="horz" lIns="92069" tIns="46034" rIns="92069" bIns="46034" rtlCol="0"/>
          <a:lstStyle>
            <a:lvl1pPr algn="l">
              <a:defRPr sz="1200"/>
            </a:lvl1pPr>
          </a:lstStyle>
          <a:p>
            <a:r>
              <a:rPr lang="en-US"/>
              <a:t>Approved for Public Release</a:t>
            </a:r>
          </a:p>
        </p:txBody>
      </p:sp>
      <p:sp>
        <p:nvSpPr>
          <p:cNvPr id="3" name="Date Placeholder 2"/>
          <p:cNvSpPr>
            <a:spLocks noGrp="1"/>
          </p:cNvSpPr>
          <p:nvPr>
            <p:ph type="dt" sz="quarter" idx="1"/>
          </p:nvPr>
        </p:nvSpPr>
        <p:spPr>
          <a:xfrm>
            <a:off x="5258214" y="2"/>
            <a:ext cx="4023362" cy="348769"/>
          </a:xfrm>
          <a:prstGeom prst="rect">
            <a:avLst/>
          </a:prstGeom>
        </p:spPr>
        <p:txBody>
          <a:bodyPr vert="horz" lIns="92069" tIns="46034" rIns="92069" bIns="46034" rtlCol="0"/>
          <a:lstStyle>
            <a:lvl1pPr algn="r">
              <a:defRPr sz="1200"/>
            </a:lvl1pPr>
          </a:lstStyle>
          <a:p>
            <a:fld id="{CF4660CB-0EDF-471E-AC13-1157A0E2E93D}" type="datetimeFigureOut">
              <a:rPr lang="en-US" smtClean="0"/>
              <a:pPr/>
              <a:t>1/5/2026</a:t>
            </a:fld>
            <a:endParaRPr lang="en-US"/>
          </a:p>
        </p:txBody>
      </p:sp>
      <p:sp>
        <p:nvSpPr>
          <p:cNvPr id="4" name="Footer Placeholder 3"/>
          <p:cNvSpPr>
            <a:spLocks noGrp="1"/>
          </p:cNvSpPr>
          <p:nvPr>
            <p:ph type="ftr" sz="quarter" idx="2"/>
          </p:nvPr>
        </p:nvSpPr>
        <p:spPr>
          <a:xfrm>
            <a:off x="1" y="6635031"/>
            <a:ext cx="4023362" cy="348769"/>
          </a:xfrm>
          <a:prstGeom prst="rect">
            <a:avLst/>
          </a:prstGeom>
        </p:spPr>
        <p:txBody>
          <a:bodyPr vert="horz" lIns="92069" tIns="46034" rIns="92069" bIns="46034" rtlCol="0" anchor="b"/>
          <a:lstStyle>
            <a:lvl1pPr algn="l">
              <a:defRPr sz="1200"/>
            </a:lvl1pPr>
          </a:lstStyle>
          <a:p>
            <a:endParaRPr lang="en-US"/>
          </a:p>
        </p:txBody>
      </p:sp>
      <p:sp>
        <p:nvSpPr>
          <p:cNvPr id="5" name="Slide Number Placeholder 4"/>
          <p:cNvSpPr>
            <a:spLocks noGrp="1"/>
          </p:cNvSpPr>
          <p:nvPr>
            <p:ph type="sldNum" sz="quarter" idx="3"/>
          </p:nvPr>
        </p:nvSpPr>
        <p:spPr>
          <a:xfrm>
            <a:off x="5258214" y="6635031"/>
            <a:ext cx="4023362" cy="348769"/>
          </a:xfrm>
          <a:prstGeom prst="rect">
            <a:avLst/>
          </a:prstGeom>
        </p:spPr>
        <p:txBody>
          <a:bodyPr vert="horz" lIns="92069" tIns="46034" rIns="92069" bIns="46034" rtlCol="0" anchor="b"/>
          <a:lstStyle>
            <a:lvl1pPr algn="r">
              <a:defRPr sz="1200"/>
            </a:lvl1pPr>
          </a:lstStyle>
          <a:p>
            <a:fld id="{B45BCFCA-7D21-4169-8079-84CDC52D241D}" type="slidenum">
              <a:rPr lang="en-US" smtClean="0"/>
              <a:pPr/>
              <a:t>‹#›</a:t>
            </a:fld>
            <a:endParaRPr lang="en-US"/>
          </a:p>
        </p:txBody>
      </p:sp>
    </p:spTree>
    <p:extLst>
      <p:ext uri="{BB962C8B-B14F-4D97-AF65-F5344CB8AC3E}">
        <p14:creationId xmlns:p14="http://schemas.microsoft.com/office/powerpoint/2010/main" val="4169403492"/>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4022937" cy="349250"/>
          </a:xfrm>
          <a:prstGeom prst="rect">
            <a:avLst/>
          </a:prstGeom>
          <a:noFill/>
          <a:ln w="9525">
            <a:noFill/>
            <a:miter lim="800000"/>
            <a:headEnd/>
            <a:tailEnd/>
          </a:ln>
          <a:effectLst/>
        </p:spPr>
        <p:txBody>
          <a:bodyPr vert="horz" wrap="square" lIns="92932" tIns="46466" rIns="92932" bIns="46466" numCol="1" anchor="t" anchorCtr="0" compatLnSpc="1">
            <a:prstTxWarp prst="textNoShape">
              <a:avLst/>
            </a:prstTxWarp>
          </a:bodyPr>
          <a:lstStyle>
            <a:lvl1pPr>
              <a:defRPr sz="1200"/>
            </a:lvl1pPr>
          </a:lstStyle>
          <a:p>
            <a:r>
              <a:rPr lang="en-US"/>
              <a:t>Approved for Public Release</a:t>
            </a:r>
          </a:p>
        </p:txBody>
      </p:sp>
      <p:sp>
        <p:nvSpPr>
          <p:cNvPr id="5123" name="Rectangle 3"/>
          <p:cNvSpPr>
            <a:spLocks noGrp="1" noChangeArrowheads="1"/>
          </p:cNvSpPr>
          <p:nvPr>
            <p:ph type="dt" idx="1"/>
          </p:nvPr>
        </p:nvSpPr>
        <p:spPr bwMode="auto">
          <a:xfrm>
            <a:off x="5260764" y="0"/>
            <a:ext cx="4022937" cy="349250"/>
          </a:xfrm>
          <a:prstGeom prst="rect">
            <a:avLst/>
          </a:prstGeom>
          <a:noFill/>
          <a:ln w="9525">
            <a:noFill/>
            <a:miter lim="800000"/>
            <a:headEnd/>
            <a:tailEnd/>
          </a:ln>
          <a:effectLst/>
        </p:spPr>
        <p:txBody>
          <a:bodyPr vert="horz" wrap="square" lIns="92932" tIns="46466" rIns="92932" bIns="46466" numCol="1" anchor="t" anchorCtr="0" compatLnSpc="1">
            <a:prstTxWarp prst="textNoShape">
              <a:avLst/>
            </a:prstTxWarp>
          </a:bodyPr>
          <a:lstStyle>
            <a:lvl1pPr algn="r">
              <a:defRPr sz="1200"/>
            </a:lvl1pPr>
          </a:lstStyle>
          <a:p>
            <a:endParaRPr lang="en-US"/>
          </a:p>
        </p:txBody>
      </p:sp>
      <p:sp>
        <p:nvSpPr>
          <p:cNvPr id="5124" name="Rectangle 4"/>
          <p:cNvSpPr>
            <a:spLocks noGrp="1" noRot="1" noChangeAspect="1" noChangeArrowheads="1" noTextEdit="1"/>
          </p:cNvSpPr>
          <p:nvPr>
            <p:ph type="sldImg" idx="2"/>
          </p:nvPr>
        </p:nvSpPr>
        <p:spPr bwMode="auto">
          <a:xfrm>
            <a:off x="2314575" y="525463"/>
            <a:ext cx="4654550" cy="2619375"/>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1237827" y="3317876"/>
            <a:ext cx="6808047" cy="3143250"/>
          </a:xfrm>
          <a:prstGeom prst="rect">
            <a:avLst/>
          </a:prstGeom>
          <a:noFill/>
          <a:ln w="9525">
            <a:noFill/>
            <a:miter lim="800000"/>
            <a:headEnd/>
            <a:tailEnd/>
          </a:ln>
          <a:effectLst/>
        </p:spPr>
        <p:txBody>
          <a:bodyPr vert="horz" wrap="square" lIns="92932" tIns="46466" rIns="92932" bIns="4646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1" y="6635750"/>
            <a:ext cx="4022937" cy="349250"/>
          </a:xfrm>
          <a:prstGeom prst="rect">
            <a:avLst/>
          </a:prstGeom>
          <a:noFill/>
          <a:ln w="9525">
            <a:noFill/>
            <a:miter lim="800000"/>
            <a:headEnd/>
            <a:tailEnd/>
          </a:ln>
          <a:effectLst/>
        </p:spPr>
        <p:txBody>
          <a:bodyPr vert="horz" wrap="square" lIns="92932" tIns="46466" rIns="92932" bIns="46466" numCol="1" anchor="b" anchorCtr="0" compatLnSpc="1">
            <a:prstTxWarp prst="textNoShape">
              <a:avLst/>
            </a:prstTxWarp>
          </a:bodyPr>
          <a:lstStyle>
            <a:lvl1pPr>
              <a:defRPr sz="1200"/>
            </a:lvl1pPr>
          </a:lstStyle>
          <a:p>
            <a:endParaRPr lang="en-US"/>
          </a:p>
        </p:txBody>
      </p:sp>
      <p:sp>
        <p:nvSpPr>
          <p:cNvPr id="5127" name="Rectangle 7"/>
          <p:cNvSpPr>
            <a:spLocks noGrp="1" noChangeArrowheads="1"/>
          </p:cNvSpPr>
          <p:nvPr>
            <p:ph type="sldNum" sz="quarter" idx="5"/>
          </p:nvPr>
        </p:nvSpPr>
        <p:spPr bwMode="auto">
          <a:xfrm>
            <a:off x="5260764" y="6635750"/>
            <a:ext cx="4022937" cy="349250"/>
          </a:xfrm>
          <a:prstGeom prst="rect">
            <a:avLst/>
          </a:prstGeom>
          <a:noFill/>
          <a:ln w="9525">
            <a:noFill/>
            <a:miter lim="800000"/>
            <a:headEnd/>
            <a:tailEnd/>
          </a:ln>
          <a:effectLst/>
        </p:spPr>
        <p:txBody>
          <a:bodyPr vert="horz" wrap="square" lIns="92932" tIns="46466" rIns="92932" bIns="46466" numCol="1" anchor="b" anchorCtr="0" compatLnSpc="1">
            <a:prstTxWarp prst="textNoShape">
              <a:avLst/>
            </a:prstTxWarp>
          </a:bodyPr>
          <a:lstStyle>
            <a:lvl1pPr algn="r">
              <a:defRPr sz="1200"/>
            </a:lvl1pPr>
          </a:lstStyle>
          <a:p>
            <a:fld id="{ED3647B4-A5B6-41CC-8639-AFEC7FDD07B6}" type="slidenum">
              <a:rPr lang="en-US"/>
              <a:pPr/>
              <a:t>‹#›</a:t>
            </a:fld>
            <a:endParaRPr lang="en-US"/>
          </a:p>
        </p:txBody>
      </p:sp>
    </p:spTree>
    <p:extLst>
      <p:ext uri="{BB962C8B-B14F-4D97-AF65-F5344CB8AC3E}">
        <p14:creationId xmlns:p14="http://schemas.microsoft.com/office/powerpoint/2010/main" val="1056366814"/>
      </p:ext>
    </p:extLst>
  </p:cSld>
  <p:clrMap bg1="lt1" tx1="dk1" bg2="lt2" tx2="dk2" accent1="accent1" accent2="accent2" accent3="accent3" accent4="accent4" accent5="accent5" accent6="accent6" hlink="hlink" folHlink="folHlink"/>
  <p:hf ftr="0" dt="0"/>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3647B4-A5B6-41CC-8639-AFEC7FDD07B6}" type="slidenum">
              <a:rPr lang="en-US"/>
              <a:pPr/>
              <a:t>1</a:t>
            </a:fld>
            <a:endParaRPr lang="en-US"/>
          </a:p>
        </p:txBody>
      </p:sp>
      <p:sp>
        <p:nvSpPr>
          <p:cNvPr id="5" name="Header Placeholder 4">
            <a:extLst>
              <a:ext uri="{FF2B5EF4-FFF2-40B4-BE49-F238E27FC236}">
                <a16:creationId xmlns:a16="http://schemas.microsoft.com/office/drawing/2014/main" id="{612DE3E9-8595-AA97-295F-5CFDE165B50E}"/>
              </a:ext>
            </a:extLst>
          </p:cNvPr>
          <p:cNvSpPr>
            <a:spLocks noGrp="1"/>
          </p:cNvSpPr>
          <p:nvPr>
            <p:ph type="hdr" sz="quarter"/>
          </p:nvPr>
        </p:nvSpPr>
        <p:spPr/>
        <p:txBody>
          <a:bodyPr/>
          <a:lstStyle/>
          <a:p>
            <a:r>
              <a:rPr lang="en-US"/>
              <a:t>Approved for Public Release</a:t>
            </a:r>
          </a:p>
        </p:txBody>
      </p:sp>
    </p:spTree>
    <p:extLst>
      <p:ext uri="{BB962C8B-B14F-4D97-AF65-F5344CB8AC3E}">
        <p14:creationId xmlns:p14="http://schemas.microsoft.com/office/powerpoint/2010/main" val="2633683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NASA has charted the evolutionary path toward safe flight of unmanned air vehicles in our nation’s airspace, from large UASs in FAA-controlled airspace to NASA’s pioneering development of UTM, the world’s first system of tested technologies for safe, small UAS traffic management.  </a:t>
            </a:r>
          </a:p>
          <a:p>
            <a:endParaRPr lang="en-US" baseline="0" dirty="0"/>
          </a:p>
          <a:p>
            <a:r>
              <a:rPr lang="en-US" baseline="0" dirty="0"/>
              <a:t>NASA’s vision is to build on these developments to enable creation of an Advanced Air Mobility system that is safe, economical and environmentally friendly to move people and packages in population centers, forever changing how citizens around the world benefit from aviation.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new market must be sustainable from the beginning as aviation as a whole continues to improve.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dirty="0"/>
              <a:t>Electric power and propulsion systems will make AAM vehicles quieter, sustainable and more affordable to operate. Technologies for safe operation of AAM systems such as data driven prognostic system wide safety, detect and avoid and vehicle communications are maturing rapidly, getting smaller, more reliable and more capable. Advances in vehicle and operational system autonomy will unlock new uses of these vehicles and improve safety.  Advanced airspace management concepts and tools, that expand on the highly successful UTM service based architecture, will enable safe management and integration of all of these users in high traffic areas. </a:t>
            </a:r>
          </a:p>
          <a:p>
            <a:endParaRPr lang="en-US" dirty="0"/>
          </a:p>
          <a:p>
            <a:r>
              <a:rPr lang="en-US" dirty="0"/>
              <a:t>Through</a:t>
            </a:r>
            <a:r>
              <a:rPr lang="en-US" baseline="0" dirty="0"/>
              <a:t> our research and the N</a:t>
            </a:r>
            <a:r>
              <a:rPr lang="en-US" dirty="0"/>
              <a:t>ational Campaign demonstrations, the AAM Mission will deliver aircraft, airspace, and infrastructure system and architecture requirements to enable sustainable and scalable medium density advanced air mobility operations.</a:t>
            </a:r>
          </a:p>
          <a:p>
            <a:endParaRPr lang="en-US" dirty="0"/>
          </a:p>
          <a:p>
            <a:pPr marL="285750" indent="-285750">
              <a:spcBef>
                <a:spcPct val="20000"/>
              </a:spcBef>
              <a:buFont typeface="Arial"/>
              <a:buChar char="•"/>
            </a:pPr>
            <a:r>
              <a:rPr lang="en-US" dirty="0"/>
              <a:t>Includes “rural” and “urban” applications</a:t>
            </a:r>
          </a:p>
          <a:p>
            <a:pPr lvl="1">
              <a:spcBef>
                <a:spcPct val="20000"/>
              </a:spcBef>
              <a:buFont typeface="Arial"/>
              <a:buChar char="•"/>
            </a:pPr>
            <a:r>
              <a:rPr lang="en-US" dirty="0"/>
              <a:t>Cargo transport, pax-carrying, aerial work, etc. </a:t>
            </a:r>
          </a:p>
          <a:p>
            <a:pPr lvl="1">
              <a:spcBef>
                <a:spcPct val="20000"/>
              </a:spcBef>
              <a:buFont typeface="Arial"/>
              <a:buChar char="•"/>
            </a:pPr>
            <a:r>
              <a:rPr lang="en-US" dirty="0"/>
              <a:t>eVTOL, sUAS, </a:t>
            </a:r>
            <a:r>
              <a:rPr lang="en-US" dirty="0" err="1"/>
              <a:t>eCTOL</a:t>
            </a:r>
            <a:r>
              <a:rPr lang="en-US" dirty="0"/>
              <a:t>, hybrid-electric, etc.</a:t>
            </a:r>
          </a:p>
          <a:p>
            <a:pPr lvl="1">
              <a:spcBef>
                <a:spcPct val="20000"/>
              </a:spcBef>
              <a:buFont typeface="Arial"/>
              <a:buChar char="•"/>
            </a:pPr>
            <a:r>
              <a:rPr lang="en-US" dirty="0"/>
              <a:t>Urban Air Mobility (UAM) as a challenging use-case with high benefit</a:t>
            </a:r>
          </a:p>
          <a:p>
            <a:pPr marL="285750" indent="-285750">
              <a:spcBef>
                <a:spcPct val="20000"/>
              </a:spcBef>
              <a:buFont typeface="Arial"/>
              <a:buChar char="•"/>
            </a:pPr>
            <a:r>
              <a:rPr lang="en-US" dirty="0"/>
              <a:t>Enabled by electrification and automation</a:t>
            </a:r>
          </a:p>
          <a:p>
            <a:pPr marL="285750" indent="-285750">
              <a:spcBef>
                <a:spcPct val="20000"/>
              </a:spcBef>
              <a:buFont typeface="Arial"/>
              <a:buChar char="•"/>
            </a:pPr>
            <a:r>
              <a:rPr lang="en-US" dirty="0"/>
              <a:t>Does not include:</a:t>
            </a:r>
          </a:p>
          <a:p>
            <a:pPr lvl="1">
              <a:spcBef>
                <a:spcPct val="20000"/>
              </a:spcBef>
              <a:buFont typeface="Arial"/>
              <a:buChar char="•"/>
            </a:pPr>
            <a:r>
              <a:rPr lang="en-US" dirty="0"/>
              <a:t>Supersonic or hypersonic transport</a:t>
            </a:r>
          </a:p>
          <a:p>
            <a:pPr lvl="1">
              <a:spcBef>
                <a:spcPct val="20000"/>
              </a:spcBef>
              <a:buFont typeface="Arial"/>
              <a:buChar char="•"/>
            </a:pPr>
            <a:r>
              <a:rPr lang="en-US" dirty="0"/>
              <a:t>Existing hub-and-spoke air service with large transport aircraft </a:t>
            </a:r>
          </a:p>
          <a:p>
            <a:pPr lvl="1">
              <a:spcBef>
                <a:spcPct val="20000"/>
              </a:spcBef>
              <a:buFont typeface="Arial"/>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4E410-7213-3140-9F6B-41BEA2C916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a:extLst>
              <a:ext uri="{FF2B5EF4-FFF2-40B4-BE49-F238E27FC236}">
                <a16:creationId xmlns:a16="http://schemas.microsoft.com/office/drawing/2014/main" id="{70018D37-8C12-AF78-E67E-1853044F79E0}"/>
              </a:ext>
            </a:extLst>
          </p:cNvPr>
          <p:cNvSpPr>
            <a:spLocks noGrp="1"/>
          </p:cNvSpPr>
          <p:nvPr>
            <p:ph type="hdr" sz="quarter"/>
          </p:nvPr>
        </p:nvSpPr>
        <p:spPr/>
        <p:txBody>
          <a:bodyPr/>
          <a:lstStyle/>
          <a:p>
            <a:r>
              <a:rPr lang="en-US"/>
              <a:t>Approved for Public Release</a:t>
            </a:r>
          </a:p>
        </p:txBody>
      </p:sp>
    </p:spTree>
    <p:extLst>
      <p:ext uri="{BB962C8B-B14F-4D97-AF65-F5344CB8AC3E}">
        <p14:creationId xmlns:p14="http://schemas.microsoft.com/office/powerpoint/2010/main" val="218809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primary application categories:</a:t>
            </a:r>
          </a:p>
          <a:p>
            <a:pPr lvl="1"/>
            <a:r>
              <a:rPr lang="en-US" b="1" dirty="0">
                <a:solidFill>
                  <a:srgbClr val="7030A0"/>
                </a:solidFill>
              </a:rPr>
              <a:t>Urban Air Mobility (UAM)</a:t>
            </a:r>
          </a:p>
          <a:p>
            <a:pPr lvl="2"/>
            <a:r>
              <a:rPr lang="en-US" b="1" dirty="0"/>
              <a:t>“</a:t>
            </a:r>
            <a:r>
              <a:rPr lang="en-US" b="1" dirty="0">
                <a:solidFill>
                  <a:srgbClr val="7030A0"/>
                </a:solidFill>
              </a:rPr>
              <a:t>Local” missions up to ~75 miles around metropolitan areas</a:t>
            </a:r>
          </a:p>
          <a:p>
            <a:pPr lvl="2"/>
            <a:r>
              <a:rPr lang="en-US" dirty="0"/>
              <a:t>Largely novel “</a:t>
            </a:r>
            <a:r>
              <a:rPr lang="en-US" b="1" dirty="0"/>
              <a:t>vertiport</a:t>
            </a:r>
            <a:r>
              <a:rPr lang="en-US" dirty="0"/>
              <a:t>” infrastructure</a:t>
            </a:r>
          </a:p>
          <a:p>
            <a:pPr lvl="2"/>
            <a:r>
              <a:rPr lang="en-US" dirty="0"/>
              <a:t>Primarily </a:t>
            </a:r>
            <a:r>
              <a:rPr lang="en-US" b="1" dirty="0"/>
              <a:t>eVTOL</a:t>
            </a:r>
            <a:r>
              <a:rPr lang="en-US" dirty="0"/>
              <a:t> aircraft</a:t>
            </a:r>
          </a:p>
          <a:p>
            <a:pPr lvl="2"/>
            <a:r>
              <a:rPr lang="en-US" dirty="0"/>
              <a:t>1 to ~6 </a:t>
            </a:r>
            <a:r>
              <a:rPr lang="en-US" b="1" dirty="0"/>
              <a:t>passengers</a:t>
            </a:r>
            <a:r>
              <a:rPr lang="en-US" dirty="0"/>
              <a:t> or equivalent </a:t>
            </a:r>
            <a:r>
              <a:rPr lang="en-US" b="1" dirty="0"/>
              <a:t>cargo</a:t>
            </a:r>
          </a:p>
          <a:p>
            <a:pPr lvl="1"/>
            <a:r>
              <a:rPr lang="en-US" b="1" dirty="0">
                <a:solidFill>
                  <a:srgbClr val="7030A0"/>
                </a:solidFill>
              </a:rPr>
              <a:t>Low-Altitude Uncrewed Aircraft Systems</a:t>
            </a:r>
          </a:p>
          <a:p>
            <a:pPr lvl="2"/>
            <a:r>
              <a:rPr lang="en-US" b="1" dirty="0">
                <a:solidFill>
                  <a:srgbClr val="7030A0"/>
                </a:solidFill>
              </a:rPr>
              <a:t>Local missions for aerial work or (small) cargo delivery (e.g., food, small packages)</a:t>
            </a:r>
          </a:p>
          <a:p>
            <a:pPr lvl="2"/>
            <a:r>
              <a:rPr lang="en-US" dirty="0"/>
              <a:t>Range of required takeoff/landing infrastructure from none to specialized</a:t>
            </a:r>
          </a:p>
          <a:p>
            <a:pPr lvl="2"/>
            <a:r>
              <a:rPr lang="en-US" dirty="0"/>
              <a:t>Typically </a:t>
            </a:r>
            <a:r>
              <a:rPr lang="en-US" b="1" dirty="0"/>
              <a:t>VTOL-capable aircraft</a:t>
            </a:r>
          </a:p>
          <a:p>
            <a:pPr lvl="1"/>
            <a:r>
              <a:rPr lang="en-US" b="1" dirty="0">
                <a:solidFill>
                  <a:srgbClr val="7030A0"/>
                </a:solidFill>
              </a:rPr>
              <a:t>Regional Air Mobility (RAM)</a:t>
            </a:r>
          </a:p>
          <a:p>
            <a:pPr lvl="2"/>
            <a:r>
              <a:rPr lang="en-US" b="1" dirty="0">
                <a:solidFill>
                  <a:srgbClr val="7030A0"/>
                </a:solidFill>
              </a:rPr>
              <a:t>“Intraregional” missions up to ~500 miles </a:t>
            </a:r>
          </a:p>
          <a:p>
            <a:pPr lvl="2"/>
            <a:r>
              <a:rPr lang="en-US" dirty="0"/>
              <a:t>Primarily </a:t>
            </a:r>
            <a:r>
              <a:rPr lang="en-US" b="1" dirty="0"/>
              <a:t>existing</a:t>
            </a:r>
            <a:r>
              <a:rPr lang="en-US" dirty="0"/>
              <a:t> (smaller) </a:t>
            </a:r>
            <a:r>
              <a:rPr lang="en-US" b="1" dirty="0"/>
              <a:t>airports</a:t>
            </a:r>
          </a:p>
          <a:p>
            <a:pPr lvl="2"/>
            <a:r>
              <a:rPr lang="en-US" dirty="0"/>
              <a:t>Primarily Electric Short Take-Off and Landing (</a:t>
            </a:r>
            <a:r>
              <a:rPr lang="en-US" dirty="0" err="1"/>
              <a:t>eSTOL</a:t>
            </a:r>
            <a:r>
              <a:rPr lang="en-US" dirty="0"/>
              <a:t>) and Conventional Take-Off and Landing (</a:t>
            </a:r>
            <a:r>
              <a:rPr lang="en-US" dirty="0" err="1"/>
              <a:t>eCTOL</a:t>
            </a:r>
            <a:r>
              <a:rPr lang="en-US" dirty="0"/>
              <a:t>) aircraft</a:t>
            </a:r>
          </a:p>
          <a:p>
            <a:pPr lvl="2"/>
            <a:r>
              <a:rPr lang="en-US" dirty="0"/>
              <a:t>Up to 19 or 30 passengers or equivalent cargo</a:t>
            </a:r>
          </a:p>
          <a:p>
            <a:r>
              <a:rPr lang="en-US" b="1" dirty="0">
                <a:solidFill>
                  <a:srgbClr val="7030A0"/>
                </a:solidFill>
              </a:rPr>
              <a:t>AAM is generally enabled by electrification &amp; automation</a:t>
            </a:r>
          </a:p>
          <a:p>
            <a:r>
              <a:rPr lang="en-US" dirty="0"/>
              <a:t>Many potential uses, including</a:t>
            </a:r>
          </a:p>
          <a:p>
            <a:pPr lvl="1"/>
            <a:r>
              <a:rPr lang="en-US" dirty="0"/>
              <a:t>Passenger transport</a:t>
            </a:r>
          </a:p>
          <a:p>
            <a:pPr lvl="1"/>
            <a:r>
              <a:rPr lang="en-US" dirty="0"/>
              <a:t>Cargo/package delivery</a:t>
            </a:r>
          </a:p>
          <a:p>
            <a:pPr lvl="1"/>
            <a:r>
              <a:rPr lang="en-US" dirty="0"/>
              <a:t>Emergency services/public good (e.g., air ambulance, EMT transport, etc.)</a:t>
            </a:r>
          </a:p>
          <a:p>
            <a:pPr lvl="1"/>
            <a:r>
              <a:rPr lang="en-US" dirty="0"/>
              <a:t>Aerial work (e.g., infrastructure inspection, photography, tourism, etc.)</a:t>
            </a:r>
          </a:p>
          <a:p>
            <a:pPr lvl="2"/>
            <a:endParaRPr lang="en-US" dirty="0"/>
          </a:p>
          <a:p>
            <a:endParaRPr lang="en-US" dirty="0"/>
          </a:p>
        </p:txBody>
      </p:sp>
      <p:sp>
        <p:nvSpPr>
          <p:cNvPr id="4" name="Slide Number Placeholder 3"/>
          <p:cNvSpPr>
            <a:spLocks noGrp="1"/>
          </p:cNvSpPr>
          <p:nvPr>
            <p:ph type="sldNum" sz="quarter" idx="5"/>
          </p:nvPr>
        </p:nvSpPr>
        <p:spPr/>
        <p:txBody>
          <a:bodyPr/>
          <a:lstStyle/>
          <a:p>
            <a:fld id="{A634E410-7213-3140-9F6B-41BEA2C91651}" type="slidenum">
              <a:rPr lang="en-US" smtClean="0"/>
              <a:t>4</a:t>
            </a:fld>
            <a:endParaRPr lang="en-US"/>
          </a:p>
        </p:txBody>
      </p:sp>
      <p:sp>
        <p:nvSpPr>
          <p:cNvPr id="5" name="Header Placeholder 4">
            <a:extLst>
              <a:ext uri="{FF2B5EF4-FFF2-40B4-BE49-F238E27FC236}">
                <a16:creationId xmlns:a16="http://schemas.microsoft.com/office/drawing/2014/main" id="{25C138C0-6DAA-B5EF-E5B4-6E1E849FE3BA}"/>
              </a:ext>
            </a:extLst>
          </p:cNvPr>
          <p:cNvSpPr>
            <a:spLocks noGrp="1"/>
          </p:cNvSpPr>
          <p:nvPr>
            <p:ph type="hdr" sz="quarter"/>
          </p:nvPr>
        </p:nvSpPr>
        <p:spPr/>
        <p:txBody>
          <a:bodyPr/>
          <a:lstStyle/>
          <a:p>
            <a:r>
              <a:rPr lang="en-US"/>
              <a:t>Approved for Public Release</a:t>
            </a:r>
          </a:p>
        </p:txBody>
      </p:sp>
    </p:spTree>
    <p:extLst>
      <p:ext uri="{BB962C8B-B14F-4D97-AF65-F5344CB8AC3E}">
        <p14:creationId xmlns:p14="http://schemas.microsoft.com/office/powerpoint/2010/main" val="2665485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4E410-7213-3140-9F6B-41BEA2C916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36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9.xml"/><Relationship Id="rId4" Type="http://schemas.openxmlformats.org/officeDocument/2006/relationships/image" Target="../media/image10.sv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5.xml"/><Relationship Id="rId4" Type="http://schemas.openxmlformats.org/officeDocument/2006/relationships/image" Target="../media/image10.sv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565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31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70402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5540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57439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B75090E5-0D72-4682-9240-38A59A3C74EB}"/>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148EDDFC-C736-4C16-A9A9-7E89ED19C4B0}"/>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659197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5D8BBF8-C061-4783-B7AF-D1E8BB25EFB1}"/>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8" name="Content Placeholder 2">
            <a:extLst>
              <a:ext uri="{FF2B5EF4-FFF2-40B4-BE49-F238E27FC236}">
                <a16:creationId xmlns:a16="http://schemas.microsoft.com/office/drawing/2014/main" id="{76548BBD-CEAF-4E3F-8ACA-80036BB8EF19}"/>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2411110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54403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8743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12989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92384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DDED15A2-B316-4A32-8A42-F3CF345D5F0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5" name="Content Placeholder 2">
            <a:extLst>
              <a:ext uri="{FF2B5EF4-FFF2-40B4-BE49-F238E27FC236}">
                <a16:creationId xmlns:a16="http://schemas.microsoft.com/office/drawing/2014/main" id="{576A355A-8B14-421B-8D75-5384BDBD130D}"/>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719062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8362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687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99236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6796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66333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845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6627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88152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327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62995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2197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939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00056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5515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4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87510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4_Title Slide" userDrawn="1">
  <p:cSld name="14_Title Slide">
    <p:bg>
      <p:bgRef idx="1001">
        <a:schemeClr val="bg1"/>
      </p:bgRef>
    </p:bg>
    <p:spTree>
      <p:nvGrpSpPr>
        <p:cNvPr id="1" name="Shape 214"/>
        <p:cNvGrpSpPr/>
        <p:nvPr/>
      </p:nvGrpSpPr>
      <p:grpSpPr>
        <a:xfrm>
          <a:off x="0" y="0"/>
          <a:ext cx="0" cy="0"/>
          <a:chOff x="0" y="0"/>
          <a:chExt cx="0" cy="0"/>
        </a:xfrm>
      </p:grpSpPr>
      <p:sp>
        <p:nvSpPr>
          <p:cNvPr id="216" name="Google Shape;216;p15"/>
          <p:cNvSpPr txBox="1">
            <a:spLocks noGrp="1"/>
          </p:cNvSpPr>
          <p:nvPr>
            <p:ph type="dt" idx="10"/>
          </p:nvPr>
        </p:nvSpPr>
        <p:spPr>
          <a:xfrm>
            <a:off x="37719" y="6629401"/>
            <a:ext cx="1169200" cy="2216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400"/>
              <a:buNone/>
              <a:defRPr sz="1067">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217" name="Google Shape;217;p15"/>
          <p:cNvSpPr txBox="1">
            <a:spLocks noGrp="1"/>
          </p:cNvSpPr>
          <p:nvPr>
            <p:ph type="ftr" idx="11"/>
          </p:nvPr>
        </p:nvSpPr>
        <p:spPr>
          <a:xfrm>
            <a:off x="4190229" y="6629401"/>
            <a:ext cx="3860800" cy="2028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400"/>
              <a:buNone/>
              <a:defRPr sz="1067" b="1" i="0">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3" name="Title 2">
            <a:extLst>
              <a:ext uri="{FF2B5EF4-FFF2-40B4-BE49-F238E27FC236}">
                <a16:creationId xmlns:a16="http://schemas.microsoft.com/office/drawing/2014/main" id="{1720513F-7B8D-B343-8BA9-0E7EE9FD15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46131419"/>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915421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0618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777525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6176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08018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743009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31857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549879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168979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55609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21833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7162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135DFB-7387-7B4B-8F7A-3D7CD0B488D9}"/>
              </a:ext>
            </a:extLst>
          </p:cNvPr>
          <p:cNvSpPr txBox="1"/>
          <p:nvPr/>
        </p:nvSpPr>
        <p:spPr>
          <a:xfrm>
            <a:off x="1118424" y="125731"/>
            <a:ext cx="9717216" cy="461665"/>
          </a:xfrm>
          <a:prstGeom prst="rect">
            <a:avLst/>
          </a:prstGeom>
          <a:noFill/>
        </p:spPr>
        <p:txBody>
          <a:bodyPr wrap="square" rtlCol="0">
            <a:spAutoFit/>
          </a:bodyPr>
          <a:lstStyle/>
          <a:p>
            <a:endParaRPr lang="en-US" sz="2400"/>
          </a:p>
        </p:txBody>
      </p:sp>
    </p:spTree>
    <p:extLst>
      <p:ext uri="{BB962C8B-B14F-4D97-AF65-F5344CB8AC3E}">
        <p14:creationId xmlns:p14="http://schemas.microsoft.com/office/powerpoint/2010/main" val="36966881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464756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2313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06909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70888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2603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5209686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99862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7130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823412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6781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75217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7304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135DFB-7387-7B4B-8F7A-3D7CD0B488D9}"/>
              </a:ext>
            </a:extLst>
          </p:cNvPr>
          <p:cNvSpPr txBox="1"/>
          <p:nvPr/>
        </p:nvSpPr>
        <p:spPr>
          <a:xfrm>
            <a:off x="1118424" y="125731"/>
            <a:ext cx="9717216" cy="461665"/>
          </a:xfrm>
          <a:prstGeom prst="rect">
            <a:avLst/>
          </a:prstGeom>
          <a:noFill/>
        </p:spPr>
        <p:txBody>
          <a:bodyPr wrap="square" rtlCol="0">
            <a:spAutoFit/>
          </a:bodyPr>
          <a:lstStyle/>
          <a:p>
            <a:endParaRPr lang="en-US" sz="2400"/>
          </a:p>
        </p:txBody>
      </p:sp>
    </p:spTree>
    <p:extLst>
      <p:ext uri="{BB962C8B-B14F-4D97-AF65-F5344CB8AC3E}">
        <p14:creationId xmlns:p14="http://schemas.microsoft.com/office/powerpoint/2010/main" val="41564326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360407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040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287909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3107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73388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9134293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6027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902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00797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57041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76861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78095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135DFB-7387-7B4B-8F7A-3D7CD0B488D9}"/>
              </a:ext>
            </a:extLst>
          </p:cNvPr>
          <p:cNvSpPr txBox="1"/>
          <p:nvPr/>
        </p:nvSpPr>
        <p:spPr>
          <a:xfrm>
            <a:off x="1118424" y="125731"/>
            <a:ext cx="9717216" cy="461665"/>
          </a:xfrm>
          <a:prstGeom prst="rect">
            <a:avLst/>
          </a:prstGeom>
          <a:noFill/>
        </p:spPr>
        <p:txBody>
          <a:bodyPr wrap="square" rtlCol="0">
            <a:spAutoFit/>
          </a:bodyPr>
          <a:lstStyle/>
          <a:p>
            <a:endParaRPr lang="en-US" sz="2400"/>
          </a:p>
        </p:txBody>
      </p:sp>
    </p:spTree>
    <p:extLst>
      <p:ext uri="{BB962C8B-B14F-4D97-AF65-F5344CB8AC3E}">
        <p14:creationId xmlns:p14="http://schemas.microsoft.com/office/powerpoint/2010/main" val="22440253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4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0186919"/>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772812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86069FF-412E-3AE2-6003-3DF9493F28BE}"/>
              </a:ext>
            </a:extLst>
          </p:cNvPr>
          <p:cNvSpPr>
            <a:spLocks noGrp="1"/>
          </p:cNvSpPr>
          <p:nvPr>
            <p:ph type="title"/>
          </p:nvPr>
        </p:nvSpPr>
        <p:spPr>
          <a:xfrm>
            <a:off x="274320" y="348476"/>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A69C6664-6ACE-FECF-47A4-63F89ABEA13D}"/>
              </a:ext>
            </a:extLst>
          </p:cNvPr>
          <p:cNvSpPr>
            <a:spLocks noGrp="1"/>
          </p:cNvSpPr>
          <p:nvPr>
            <p:ph idx="13"/>
          </p:nvPr>
        </p:nvSpPr>
        <p:spPr>
          <a:xfrm>
            <a:off x="274320" y="832980"/>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4221534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667339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37721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47690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791029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33106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084130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935132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89859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32237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9713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431104" y="299001"/>
            <a:ext cx="10922695" cy="640715"/>
          </a:xfrm>
          <a:prstGeom prst="rect">
            <a:avLst/>
          </a:prstGeom>
        </p:spPr>
        <p:txBody>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0CEA0916-6CD1-C44E-9F2E-52D3C8DF223F}"/>
              </a:ext>
            </a:extLst>
          </p:cNvPr>
          <p:cNvSpPr>
            <a:spLocks noGrp="1"/>
          </p:cNvSpPr>
          <p:nvPr>
            <p:ph idx="1"/>
          </p:nvPr>
        </p:nvSpPr>
        <p:spPr>
          <a:xfrm>
            <a:off x="838200" y="2042159"/>
            <a:ext cx="10515600" cy="4134803"/>
          </a:xfrm>
          <a:prstGeom prst="rect">
            <a:avLst/>
          </a:prstGeom>
        </p:spPr>
        <p:txBody>
          <a:bodyPr/>
          <a:lstStyle>
            <a:lvl1pPr>
              <a:spcAft>
                <a:spcPts val="800"/>
              </a:spcAft>
              <a:buNone/>
              <a:defRPr sz="2600" b="1">
                <a:solidFill>
                  <a:schemeClr val="accent1"/>
                </a:solidFill>
                <a:latin typeface="Arial" panose="020B0604020202020204" pitchFamily="34" charset="0"/>
                <a:cs typeface="Arial" panose="020B0604020202020204" pitchFamily="34" charset="0"/>
              </a:defRPr>
            </a:lvl1pPr>
            <a:lvl2pPr>
              <a:spcAft>
                <a:spcPts val="500"/>
              </a:spcAft>
              <a:defRPr sz="2100">
                <a:latin typeface="Arial" panose="020B0604020202020204" pitchFamily="34" charset="0"/>
                <a:cs typeface="Arial" panose="020B0604020202020204" pitchFamily="34" charset="0"/>
              </a:defRPr>
            </a:lvl2pPr>
            <a:lvl3pPr>
              <a:spcAft>
                <a:spcPts val="500"/>
              </a:spcAft>
              <a:defRPr sz="1800">
                <a:latin typeface="Arial" panose="020B0604020202020204" pitchFamily="34" charset="0"/>
                <a:cs typeface="Arial" panose="020B0604020202020204" pitchFamily="34" charset="0"/>
              </a:defRPr>
            </a:lvl3pPr>
            <a:lvl4pPr>
              <a:spcAft>
                <a:spcPts val="500"/>
              </a:spcAft>
              <a:defRPr sz="1600">
                <a:latin typeface="Arial" panose="020B0604020202020204" pitchFamily="34" charset="0"/>
                <a:cs typeface="Arial" panose="020B0604020202020204" pitchFamily="34" charset="0"/>
              </a:defRPr>
            </a:lvl4pPr>
            <a:lvl5pPr>
              <a:spcAft>
                <a:spcPts val="500"/>
              </a:spcAf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431104" y="992505"/>
            <a:ext cx="10922695" cy="744855"/>
          </a:xfrm>
          <a:prstGeom prst="rect">
            <a:avLst/>
          </a:prstGeom>
        </p:spPr>
        <p:txBody>
          <a:bodyPr/>
          <a:lstStyle>
            <a:lvl1pPr marL="0" indent="0">
              <a:lnSpc>
                <a:spcPct val="100000"/>
              </a:lnSpc>
              <a:buNone/>
              <a:defRPr sz="22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9667406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7929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81095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440423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62782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19742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764323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71729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951921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755926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11901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984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24959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a:xfrm>
            <a:off x="4038600" y="6497028"/>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40D6B9A-FD28-41A2-BDF9-055CB6D23CE9}" type="slidenum">
              <a:rPr lang="en-US" smtClean="0"/>
              <a:t>‹#›</a:t>
            </a:fld>
            <a:endParaRPr lang="en-US"/>
          </a:p>
        </p:txBody>
      </p:sp>
      <p:sp>
        <p:nvSpPr>
          <p:cNvPr id="5" name="Title 4"/>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5535459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4291302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2984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86078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742592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8859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77226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304330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0846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365454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89152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83748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15216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2293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a:xfrm>
            <a:off x="4038600" y="6497028"/>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40D6B9A-FD28-41A2-BDF9-055CB6D23CE9}" type="slidenum">
              <a:rPr lang="en-US" smtClean="0"/>
              <a:t>‹#›</a:t>
            </a:fld>
            <a:endParaRPr lang="en-US"/>
          </a:p>
        </p:txBody>
      </p:sp>
      <p:sp>
        <p:nvSpPr>
          <p:cNvPr id="5" name="Title 4"/>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74049019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pic>
        <p:nvPicPr>
          <p:cNvPr id="10" name="Picture 9" descr="A picture containing milk, beverage&#10;&#10;Description automatically generated">
            <a:extLst>
              <a:ext uri="{FF2B5EF4-FFF2-40B4-BE49-F238E27FC236}">
                <a16:creationId xmlns:a16="http://schemas.microsoft.com/office/drawing/2014/main" id="{516C93AB-02DF-4B17-153B-D245A905CE46}"/>
              </a:ext>
            </a:extLst>
          </p:cNvPr>
          <p:cNvPicPr>
            <a:picLocks noChangeAspect="1"/>
          </p:cNvPicPr>
          <p:nvPr userDrawn="1"/>
        </p:nvPicPr>
        <p:blipFill>
          <a:blip r:embed="rId2"/>
          <a:stretch>
            <a:fillRect/>
          </a:stretch>
        </p:blipFill>
        <p:spPr>
          <a:xfrm>
            <a:off x="-46728" y="-48143"/>
            <a:ext cx="2616089" cy="6959305"/>
          </a:xfrm>
          <a:prstGeom prst="rect">
            <a:avLst/>
          </a:prstGeom>
        </p:spPr>
      </p:pic>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pic>
        <p:nvPicPr>
          <p:cNvPr id="16" name="Graphic 15">
            <a:extLst>
              <a:ext uri="{FF2B5EF4-FFF2-40B4-BE49-F238E27FC236}">
                <a16:creationId xmlns:a16="http://schemas.microsoft.com/office/drawing/2014/main" id="{6F557557-424E-E532-4918-CA742DEE5E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6253" y="6483558"/>
            <a:ext cx="12376857" cy="378182"/>
          </a:xfrm>
          <a:prstGeom prst="rect">
            <a:avLst/>
          </a:prstGeom>
        </p:spPr>
      </p:pic>
    </p:spTree>
    <p:extLst>
      <p:ext uri="{BB962C8B-B14F-4D97-AF65-F5344CB8AC3E}">
        <p14:creationId xmlns:p14="http://schemas.microsoft.com/office/powerpoint/2010/main" val="1925208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6976534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292364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568560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76891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523488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5234458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30117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405672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8939287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323261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789830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20639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1531790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593512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8457413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131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61924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705191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87841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1569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365438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811453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413330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343330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a:xfrm>
            <a:off x="4038600" y="6497028"/>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40D6B9A-FD28-41A2-BDF9-055CB6D23CE9}" type="slidenum">
              <a:rPr lang="en-US" smtClean="0"/>
              <a:t>‹#›</a:t>
            </a:fld>
            <a:endParaRPr lang="en-US"/>
          </a:p>
        </p:txBody>
      </p:sp>
      <p:sp>
        <p:nvSpPr>
          <p:cNvPr id="5" name="Title 4"/>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92038866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8D47-94BD-42DE-ACBE-8470F9AFAFF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AE1A450-1848-402F-A521-F2A1B4E47EE1}"/>
              </a:ext>
            </a:extLst>
          </p:cNvPr>
          <p:cNvSpPr>
            <a:spLocks noGrp="1"/>
          </p:cNvSpPr>
          <p:nvPr>
            <p:ph type="sldNum" sz="quarter" idx="10"/>
          </p:nvPr>
        </p:nvSpPr>
        <p:spPr>
          <a:xfrm>
            <a:off x="7387968" y="6446662"/>
            <a:ext cx="4165600" cy="365125"/>
          </a:xfrm>
          <a:prstGeom prst="rect">
            <a:avLst/>
          </a:prstGeom>
        </p:spPr>
        <p:txBody>
          <a:bodyPr/>
          <a:lstStyle/>
          <a:p>
            <a:pPr>
              <a:defRPr/>
            </a:pPr>
            <a:fld id="{86EE4AC5-5812-4160-A316-0CD06186A1E8}" type="slidenum">
              <a:rPr lang="en-US" smtClean="0"/>
              <a:pPr>
                <a:defRPr/>
              </a:pPr>
              <a:t>‹#›</a:t>
            </a:fld>
            <a:endParaRPr lang="en-US"/>
          </a:p>
        </p:txBody>
      </p:sp>
      <p:sp>
        <p:nvSpPr>
          <p:cNvPr id="4" name="Content Placeholder 2">
            <a:extLst>
              <a:ext uri="{FF2B5EF4-FFF2-40B4-BE49-F238E27FC236}">
                <a16:creationId xmlns:a16="http://schemas.microsoft.com/office/drawing/2014/main" id="{2BFD6591-CA16-4D5E-93D1-ABB48D332636}"/>
              </a:ext>
            </a:extLst>
          </p:cNvPr>
          <p:cNvSpPr>
            <a:spLocks noGrp="1"/>
          </p:cNvSpPr>
          <p:nvPr>
            <p:ph idx="1" hasCustomPrompt="1"/>
          </p:nvPr>
        </p:nvSpPr>
        <p:spPr>
          <a:xfrm>
            <a:off x="838200" y="1554480"/>
            <a:ext cx="10715368" cy="4599528"/>
          </a:xfrm>
        </p:spPr>
        <p:txBody>
          <a:bodyPr/>
          <a:lstStyle>
            <a:lvl1pPr marL="342900" indent="-342900">
              <a:defRPr lang="en-US" dirty="0">
                <a:solidFill>
                  <a:schemeClr val="tx1"/>
                </a:solidFill>
                <a:latin typeface="+mn-lt"/>
                <a:ea typeface="+mn-ea"/>
                <a:cs typeface="+mn-cs"/>
              </a:defRPr>
            </a:lvl1pPr>
            <a:lvl2pPr>
              <a:defRPr lang="en-US" dirty="0">
                <a:solidFill>
                  <a:schemeClr val="tx1"/>
                </a:solidFill>
                <a:latin typeface="+mn-lt"/>
                <a:ea typeface="+mn-ea"/>
                <a:cs typeface="+mn-cs"/>
              </a:defRPr>
            </a:lvl2pPr>
          </a:lstStyle>
          <a:p>
            <a:pPr marL="342900" lvl="0" indent="-342900" algn="l" rtl="0" eaLnBrk="1" fontAlgn="base" hangingPunct="1">
              <a:spcBef>
                <a:spcPct val="20000"/>
              </a:spcBef>
              <a:spcAft>
                <a:spcPct val="0"/>
              </a:spcAft>
              <a:buChar char="•"/>
            </a:pPr>
            <a:r>
              <a:rPr lang="en-US"/>
              <a:t>Level 1 is used for body text. The bullet is optional and may be removed. </a:t>
            </a:r>
            <a:br>
              <a:rPr lang="en-US"/>
            </a:br>
            <a:r>
              <a:rPr lang="en-US"/>
              <a:t>Click “indent more” to access additional text styles.</a:t>
            </a:r>
          </a:p>
          <a:p>
            <a:pPr lvl="1"/>
            <a:r>
              <a:rPr lang="en-US"/>
              <a:t>Second level is a nested text bullet</a:t>
            </a:r>
          </a:p>
          <a:p>
            <a:pPr lvl="2"/>
            <a:r>
              <a:rPr lang="en-US"/>
              <a:t>Third level is a nested text bullet.</a:t>
            </a:r>
          </a:p>
          <a:p>
            <a:pPr lvl="3"/>
            <a:r>
              <a:rPr lang="en-US"/>
              <a:t>Fourth level optional subhead</a:t>
            </a:r>
          </a:p>
          <a:p>
            <a:pPr lvl="4"/>
            <a:r>
              <a:rPr lang="en-US"/>
              <a:t>Level 5 is an optional short description</a:t>
            </a:r>
          </a:p>
          <a:p>
            <a:pPr lvl="5"/>
            <a:r>
              <a:rPr lang="en-US"/>
              <a:t>Level 6 is used for source information or footnotes.</a:t>
            </a:r>
          </a:p>
        </p:txBody>
      </p:sp>
      <p:sp>
        <p:nvSpPr>
          <p:cNvPr id="7" name="Date Placeholder 3">
            <a:extLst>
              <a:ext uri="{FF2B5EF4-FFF2-40B4-BE49-F238E27FC236}">
                <a16:creationId xmlns:a16="http://schemas.microsoft.com/office/drawing/2014/main" id="{E46F8D8A-C7DA-4BC1-A906-CC01FA3D3CF0}"/>
              </a:ext>
            </a:extLst>
          </p:cNvPr>
          <p:cNvSpPr>
            <a:spLocks noGrp="1"/>
          </p:cNvSpPr>
          <p:nvPr>
            <p:ph type="dt" sz="half" idx="2"/>
          </p:nvPr>
        </p:nvSpPr>
        <p:spPr>
          <a:xfrm>
            <a:off x="5781714" y="6446663"/>
            <a:ext cx="828339" cy="365125"/>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16201023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6180279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1757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0502548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733999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877471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0780889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15547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2540905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339070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279366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18787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415111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063310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213374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1148890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832597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128543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4423621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89416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5775653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0242055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837486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6104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916036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135DFB-7387-7B4B-8F7A-3D7CD0B488D9}"/>
              </a:ext>
            </a:extLst>
          </p:cNvPr>
          <p:cNvSpPr txBox="1"/>
          <p:nvPr/>
        </p:nvSpPr>
        <p:spPr>
          <a:xfrm>
            <a:off x="1118424" y="125731"/>
            <a:ext cx="9717216" cy="461665"/>
          </a:xfrm>
          <a:prstGeom prst="rect">
            <a:avLst/>
          </a:prstGeom>
          <a:noFill/>
        </p:spPr>
        <p:txBody>
          <a:bodyPr wrap="square" rtlCol="0">
            <a:spAutoFit/>
          </a:bodyPr>
          <a:lstStyle/>
          <a:p>
            <a:endParaRPr lang="en-US" sz="2400"/>
          </a:p>
        </p:txBody>
      </p:sp>
    </p:spTree>
    <p:extLst>
      <p:ext uri="{BB962C8B-B14F-4D97-AF65-F5344CB8AC3E}">
        <p14:creationId xmlns:p14="http://schemas.microsoft.com/office/powerpoint/2010/main" val="121484202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9262452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47383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0654009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AB9B-A86C-6648-8EA6-30F6FC3755B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657368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08189-94C5-B946-A0DB-177AEC1AB2F0}"/>
              </a:ext>
            </a:extLst>
          </p:cNvPr>
          <p:cNvSpPr>
            <a:spLocks noGrp="1"/>
          </p:cNvSpPr>
          <p:nvPr>
            <p:ph type="title"/>
          </p:nvPr>
        </p:nvSpPr>
        <p:spPr>
          <a:xfrm>
            <a:off x="839788"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220558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5011043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189297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0526064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3705767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0329-20E8-2D4F-A13D-A66CE227B75E}"/>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73453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513525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80340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4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0460925"/>
      </p:ext>
    </p:extLst>
  </p:cSld>
  <p:clrMapOvr>
    <a:masterClrMapping/>
  </p:clrMapOvr>
  <p:transition spd="slow">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58132473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9" name="Slide Number"/>
          <p:cNvSpPr txBox="1">
            <a:spLocks noGrp="1"/>
          </p:cNvSpPr>
          <p:nvPr>
            <p:ph type="sldNum" sz="quarter" idx="2"/>
          </p:nvPr>
        </p:nvSpPr>
        <p:spPr>
          <a:xfrm>
            <a:off x="11855407" y="6627857"/>
            <a:ext cx="232877" cy="228512"/>
          </a:xfrm>
          <a:prstGeom prst="rect">
            <a:avLst/>
          </a:prstGeom>
        </p:spPr>
        <p:txBody>
          <a:bodyPr/>
          <a:lstStyle/>
          <a:p>
            <a:fld id="{86CB4B4D-7CA3-9044-876B-883B54F8677D}" type="slidenum">
              <a:t>‹#›</a:t>
            </a:fld>
            <a:endParaRPr/>
          </a:p>
        </p:txBody>
      </p:sp>
      <p:sp>
        <p:nvSpPr>
          <p:cNvPr id="20" name="Body Level One…"/>
          <p:cNvSpPr txBox="1">
            <a:spLocks noGrp="1"/>
          </p:cNvSpPr>
          <p:nvPr>
            <p:ph type="body" sz="half" idx="1"/>
          </p:nvPr>
        </p:nvSpPr>
        <p:spPr>
          <a:xfrm>
            <a:off x="114853" y="1049365"/>
            <a:ext cx="11391319" cy="1581973"/>
          </a:xfrm>
          <a:prstGeom prst="rect">
            <a:avLst/>
          </a:prstGeom>
        </p:spPr>
        <p:txBody>
          <a:bodyPr>
            <a:noAutofit/>
          </a:bodyPr>
          <a:lstStyle>
            <a:lvl1pPr>
              <a:spcBef>
                <a:spcPts val="400"/>
              </a:spcBef>
              <a:buClr>
                <a:srgbClr val="535353"/>
              </a:buClr>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1pPr>
            <a:lvl2pPr marL="774681" indent="-317493">
              <a:spcBef>
                <a:spcPts val="400"/>
              </a:spcBef>
              <a:buClr>
                <a:srgbClr val="535353"/>
              </a:buClr>
              <a:buSzPct val="75000"/>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2pPr>
            <a:lvl3pPr marL="1200119" indent="-285742">
              <a:spcBef>
                <a:spcPts val="400"/>
              </a:spcBef>
              <a:buClr>
                <a:srgbClr val="535353"/>
              </a:buClr>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3pPr>
            <a:lvl4pPr marL="1698128" indent="-326562">
              <a:spcBef>
                <a:spcPts val="400"/>
              </a:spcBef>
              <a:buClr>
                <a:srgbClr val="535353"/>
              </a:buClr>
              <a:buFont typeface="Arial"/>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4pPr>
            <a:lvl5pPr marL="2155317" indent="-326562">
              <a:spcBef>
                <a:spcPts val="400"/>
              </a:spcBef>
              <a:buClr>
                <a:srgbClr val="535353"/>
              </a:buClr>
              <a:buFont typeface="Arial"/>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1" name="Title Text"/>
          <p:cNvSpPr txBox="1">
            <a:spLocks noGrp="1"/>
          </p:cNvSpPr>
          <p:nvPr>
            <p:ph type="title"/>
          </p:nvPr>
        </p:nvSpPr>
        <p:spPr>
          <a:xfrm>
            <a:off x="359044" y="0"/>
            <a:ext cx="10212940" cy="615953"/>
          </a:xfrm>
          <a:prstGeom prst="rect">
            <a:avLst/>
          </a:prstGeom>
        </p:spPr>
        <p:txBody>
          <a:bodyPr>
            <a:normAutofit/>
          </a:bodyPr>
          <a:lstStyle>
            <a:lvl1pPr algn="ctr">
              <a:defRPr b="0">
                <a:solidFill>
                  <a:srgbClr val="0070C0"/>
                </a:solidFill>
                <a:latin typeface="Avenir Book"/>
                <a:ea typeface="Avenir Book"/>
                <a:cs typeface="Avenir Book"/>
                <a:sym typeface="Avenir Book"/>
              </a:defRPr>
            </a:lvl1pPr>
          </a:lstStyle>
          <a:p>
            <a:r>
              <a:t>Title Text</a:t>
            </a:r>
          </a:p>
        </p:txBody>
      </p:sp>
    </p:spTree>
    <p:extLst>
      <p:ext uri="{BB962C8B-B14F-4D97-AF65-F5344CB8AC3E}">
        <p14:creationId xmlns:p14="http://schemas.microsoft.com/office/powerpoint/2010/main" val="3092719197"/>
      </p:ext>
    </p:extLst>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86" y="234864"/>
            <a:ext cx="11725484" cy="314028"/>
          </a:xfrm>
        </p:spPr>
        <p:txBody>
          <a:bodyPr/>
          <a:lstStyle>
            <a:lvl1pPr marL="0" indent="0" eaLnBrk="1" hangingPunct="1">
              <a:defRPr sz="1837" baseline="0"/>
            </a:lvl1pPr>
          </a:lstStyle>
          <a:p>
            <a:pPr marL="0" indent="0" eaLnBrk="1" hangingPunct="1"/>
            <a:r>
              <a:rPr lang="en-US" sz="2041"/>
              <a:t>Title of Package</a:t>
            </a:r>
            <a:endParaRPr lang="en-US" sz="1632"/>
          </a:p>
        </p:txBody>
      </p:sp>
      <p:sp>
        <p:nvSpPr>
          <p:cNvPr id="3" name="Rectangle 280"/>
          <p:cNvSpPr>
            <a:spLocks noGrp="1" noChangeArrowheads="1"/>
          </p:cNvSpPr>
          <p:nvPr>
            <p:ph type="sldNum" sz="quarter" idx="10"/>
          </p:nvPr>
        </p:nvSpPr>
        <p:spPr>
          <a:ln/>
        </p:spPr>
        <p:txBody>
          <a:bodyPr/>
          <a:lstStyle>
            <a:lvl1pPr>
              <a:defRPr/>
            </a:lvl1pPr>
          </a:lstStyle>
          <a:p>
            <a:pPr>
              <a:defRPr/>
            </a:pPr>
            <a:r>
              <a:rPr lang="en-US"/>
              <a:t> </a:t>
            </a:r>
          </a:p>
        </p:txBody>
      </p:sp>
      <p:sp>
        <p:nvSpPr>
          <p:cNvPr id="6" name="Content Placeholder 5"/>
          <p:cNvSpPr>
            <a:spLocks noGrp="1"/>
          </p:cNvSpPr>
          <p:nvPr>
            <p:ph sz="quarter" idx="11"/>
          </p:nvPr>
        </p:nvSpPr>
        <p:spPr>
          <a:xfrm>
            <a:off x="2069076" y="6721942"/>
            <a:ext cx="1244037" cy="93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946252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431104" y="299001"/>
            <a:ext cx="10922695" cy="640715"/>
          </a:xfrm>
          <a:prstGeom prst="rect">
            <a:avLst/>
          </a:prstGeom>
        </p:spPr>
        <p:txBody>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0CEA0916-6CD1-C44E-9F2E-52D3C8DF223F}"/>
              </a:ext>
            </a:extLst>
          </p:cNvPr>
          <p:cNvSpPr>
            <a:spLocks noGrp="1"/>
          </p:cNvSpPr>
          <p:nvPr>
            <p:ph idx="1"/>
          </p:nvPr>
        </p:nvSpPr>
        <p:spPr>
          <a:xfrm>
            <a:off x="838200" y="2042159"/>
            <a:ext cx="10515600" cy="4134803"/>
          </a:xfrm>
          <a:prstGeom prst="rect">
            <a:avLst/>
          </a:prstGeom>
        </p:spPr>
        <p:txBody>
          <a:bodyPr/>
          <a:lstStyle>
            <a:lvl1pPr>
              <a:spcAft>
                <a:spcPts val="800"/>
              </a:spcAft>
              <a:buNone/>
              <a:defRPr sz="2600" b="1">
                <a:solidFill>
                  <a:schemeClr val="accent1"/>
                </a:solidFill>
                <a:latin typeface="Arial" panose="020B0604020202020204" pitchFamily="34" charset="0"/>
                <a:cs typeface="Arial" panose="020B0604020202020204" pitchFamily="34" charset="0"/>
              </a:defRPr>
            </a:lvl1pPr>
            <a:lvl2pPr>
              <a:spcAft>
                <a:spcPts val="500"/>
              </a:spcAft>
              <a:defRPr sz="2100">
                <a:latin typeface="Arial" panose="020B0604020202020204" pitchFamily="34" charset="0"/>
                <a:cs typeface="Arial" panose="020B0604020202020204" pitchFamily="34" charset="0"/>
              </a:defRPr>
            </a:lvl2pPr>
            <a:lvl3pPr>
              <a:spcAft>
                <a:spcPts val="500"/>
              </a:spcAft>
              <a:defRPr sz="1800">
                <a:latin typeface="Arial" panose="020B0604020202020204" pitchFamily="34" charset="0"/>
                <a:cs typeface="Arial" panose="020B0604020202020204" pitchFamily="34" charset="0"/>
              </a:defRPr>
            </a:lvl3pPr>
            <a:lvl4pPr>
              <a:spcAft>
                <a:spcPts val="500"/>
              </a:spcAft>
              <a:defRPr sz="1600">
                <a:latin typeface="Arial" panose="020B0604020202020204" pitchFamily="34" charset="0"/>
                <a:cs typeface="Arial" panose="020B0604020202020204" pitchFamily="34" charset="0"/>
              </a:defRPr>
            </a:lvl4pPr>
            <a:lvl5pPr>
              <a:spcAft>
                <a:spcPts val="500"/>
              </a:spcAf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431104" y="992505"/>
            <a:ext cx="10922695" cy="744855"/>
          </a:xfrm>
          <a:prstGeom prst="rect">
            <a:avLst/>
          </a:prstGeom>
        </p:spPr>
        <p:txBody>
          <a:bodyPr/>
          <a:lstStyle>
            <a:lvl1pPr marL="0" indent="0">
              <a:lnSpc>
                <a:spcPct val="100000"/>
              </a:lnSpc>
              <a:buNone/>
              <a:defRPr sz="22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33764205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51BB73C-4E1B-02DD-165F-5DE7ED7748D2}"/>
              </a:ext>
            </a:extLst>
          </p:cNvPr>
          <p:cNvSpPr>
            <a:spLocks noGrp="1"/>
          </p:cNvSpPr>
          <p:nvPr>
            <p:ph type="pic" sz="quarter" idx="13" hasCustomPrompt="1"/>
          </p:nvPr>
        </p:nvSpPr>
        <p:spPr>
          <a:xfrm>
            <a:off x="0" y="0"/>
            <a:ext cx="12192000" cy="6858000"/>
          </a:xfrm>
          <a:pattFill prst="pct5">
            <a:fgClr>
              <a:schemeClr val="accent3"/>
            </a:fgClr>
            <a:bgClr>
              <a:schemeClr val="bg1"/>
            </a:bgClr>
          </a:pattFill>
        </p:spPr>
        <p:txBody>
          <a:bodyPr anchor="ctr">
            <a:normAutofit/>
          </a:bodyPr>
          <a:lstStyle>
            <a:lvl1pPr marL="0" indent="0" algn="ctr">
              <a:buFontTx/>
              <a:buNone/>
              <a:defRPr sz="1400"/>
            </a:lvl1pPr>
          </a:lstStyle>
          <a:p>
            <a:r>
              <a:rPr lang="en-US" dirty="0"/>
              <a:t>Drag and drop photo</a:t>
            </a:r>
          </a:p>
        </p:txBody>
      </p:sp>
      <p:sp>
        <p:nvSpPr>
          <p:cNvPr id="4" name="Text Placeholder 62" descr="NASA Logo">
            <a:extLst>
              <a:ext uri="{FF2B5EF4-FFF2-40B4-BE49-F238E27FC236}">
                <a16:creationId xmlns:a16="http://schemas.microsoft.com/office/drawing/2014/main" id="{A4A62C33-7271-7E4A-A5EA-16218A3804A1}"/>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a:t>
            </a:r>
          </a:p>
        </p:txBody>
      </p:sp>
      <p:sp>
        <p:nvSpPr>
          <p:cNvPr id="9" name="Title 8">
            <a:extLst>
              <a:ext uri="{FF2B5EF4-FFF2-40B4-BE49-F238E27FC236}">
                <a16:creationId xmlns:a16="http://schemas.microsoft.com/office/drawing/2014/main" id="{7B18BD3B-814C-F24F-6FF5-3C79FE04150D}"/>
              </a:ext>
            </a:extLst>
          </p:cNvPr>
          <p:cNvSpPr>
            <a:spLocks noGrp="1"/>
          </p:cNvSpPr>
          <p:nvPr>
            <p:ph type="title"/>
          </p:nvPr>
        </p:nvSpPr>
        <p:spPr>
          <a:xfrm>
            <a:off x="398812" y="4533366"/>
            <a:ext cx="4315692" cy="573026"/>
          </a:xfrm>
        </p:spPr>
        <p:txBody>
          <a:bodyPr>
            <a:normAutofit/>
          </a:bodyPr>
          <a:lstStyle>
            <a:lvl1pPr>
              <a:defRPr sz="2400" b="1">
                <a:solidFill>
                  <a:schemeClr val="accent5"/>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233B449C-094D-0B29-A203-D86CE1AE7827}"/>
              </a:ext>
            </a:extLst>
          </p:cNvPr>
          <p:cNvSpPr>
            <a:spLocks noGrp="1"/>
          </p:cNvSpPr>
          <p:nvPr>
            <p:ph type="dt" sz="half" idx="2"/>
          </p:nvPr>
        </p:nvSpPr>
        <p:spPr>
          <a:xfrm>
            <a:off x="447040" y="6492874"/>
            <a:ext cx="1040673" cy="365125"/>
          </a:xfrm>
          <a:prstGeom prst="rect">
            <a:avLst/>
          </a:prstGeom>
        </p:spPr>
        <p:txBody>
          <a:bodyPr/>
          <a:lstStyle>
            <a:lvl1pPr>
              <a:defRPr sz="800" b="1">
                <a:solidFill>
                  <a:schemeClr val="accent6">
                    <a:lumMod val="75000"/>
                    <a:lumOff val="25000"/>
                  </a:schemeClr>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35226165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over Slide Option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51BB73C-4E1B-02DD-165F-5DE7ED7748D2}"/>
              </a:ext>
            </a:extLst>
          </p:cNvPr>
          <p:cNvSpPr>
            <a:spLocks noGrp="1"/>
          </p:cNvSpPr>
          <p:nvPr>
            <p:ph type="pic" sz="quarter" idx="13" hasCustomPrompt="1"/>
          </p:nvPr>
        </p:nvSpPr>
        <p:spPr>
          <a:xfrm>
            <a:off x="0" y="0"/>
            <a:ext cx="12191999" cy="6858000"/>
          </a:xfrm>
          <a:pattFill prst="pct5">
            <a:fgClr>
              <a:schemeClr val="accent3"/>
            </a:fgClr>
            <a:bgClr>
              <a:schemeClr val="bg1"/>
            </a:bgClr>
          </a:pattFill>
        </p:spPr>
        <p:txBody>
          <a:bodyPr anchor="ctr">
            <a:normAutofit/>
          </a:bodyPr>
          <a:lstStyle>
            <a:lvl1pPr marL="0" indent="0" algn="ctr">
              <a:buFontTx/>
              <a:buNone/>
              <a:defRPr sz="1400"/>
            </a:lvl1pPr>
          </a:lstStyle>
          <a:p>
            <a:r>
              <a:rPr lang="en-US" dirty="0"/>
              <a:t>Drag and drop photo</a:t>
            </a:r>
          </a:p>
        </p:txBody>
      </p:sp>
      <p:sp>
        <p:nvSpPr>
          <p:cNvPr id="4" name="Text Placeholder 62" descr="NASA Logo">
            <a:extLst>
              <a:ext uri="{FF2B5EF4-FFF2-40B4-BE49-F238E27FC236}">
                <a16:creationId xmlns:a16="http://schemas.microsoft.com/office/drawing/2014/main" id="{A4A62C33-7271-7E4A-A5EA-16218A3804A1}"/>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a:t>
            </a:r>
          </a:p>
        </p:txBody>
      </p:sp>
      <p:sp>
        <p:nvSpPr>
          <p:cNvPr id="9" name="Title 8">
            <a:extLst>
              <a:ext uri="{FF2B5EF4-FFF2-40B4-BE49-F238E27FC236}">
                <a16:creationId xmlns:a16="http://schemas.microsoft.com/office/drawing/2014/main" id="{7B18BD3B-814C-F24F-6FF5-3C79FE04150D}"/>
              </a:ext>
            </a:extLst>
          </p:cNvPr>
          <p:cNvSpPr>
            <a:spLocks noGrp="1"/>
          </p:cNvSpPr>
          <p:nvPr>
            <p:ph type="title"/>
          </p:nvPr>
        </p:nvSpPr>
        <p:spPr>
          <a:xfrm>
            <a:off x="398812" y="4533366"/>
            <a:ext cx="3590092" cy="573026"/>
          </a:xfrm>
        </p:spPr>
        <p:txBody>
          <a:bodyPr>
            <a:normAutofit/>
          </a:bodyPr>
          <a:lstStyle>
            <a:lvl1pPr>
              <a:defRPr sz="2400" b="1">
                <a:solidFill>
                  <a:schemeClr val="bg1"/>
                </a:solidFill>
              </a:defRPr>
            </a:lvl1pPr>
          </a:lstStyle>
          <a:p>
            <a:r>
              <a:rPr lang="en-US" dirty="0"/>
              <a:t>Click to edit Master title style</a:t>
            </a:r>
          </a:p>
        </p:txBody>
      </p:sp>
      <p:sp>
        <p:nvSpPr>
          <p:cNvPr id="5" name="Date Placeholder 3">
            <a:extLst>
              <a:ext uri="{FF2B5EF4-FFF2-40B4-BE49-F238E27FC236}">
                <a16:creationId xmlns:a16="http://schemas.microsoft.com/office/drawing/2014/main" id="{233B449C-094D-0B29-A203-D86CE1AE7827}"/>
              </a:ext>
            </a:extLst>
          </p:cNvPr>
          <p:cNvSpPr>
            <a:spLocks noGrp="1"/>
          </p:cNvSpPr>
          <p:nvPr>
            <p:ph type="dt" sz="half" idx="2"/>
          </p:nvPr>
        </p:nvSpPr>
        <p:spPr>
          <a:xfrm>
            <a:off x="398812" y="6492874"/>
            <a:ext cx="1040673" cy="365125"/>
          </a:xfrm>
          <a:prstGeom prst="rect">
            <a:avLst/>
          </a:prstGeom>
        </p:spPr>
        <p:txBody>
          <a:bodyPr/>
          <a:lstStyle>
            <a:lvl1pPr>
              <a:defRPr sz="800" b="1">
                <a:solidFill>
                  <a:schemeClr val="bg1"/>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04295599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35FF6D77-937B-61FA-7701-95E4B4FC2649}"/>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5" name="Text Placeholder 2">
            <a:extLst>
              <a:ext uri="{FF2B5EF4-FFF2-40B4-BE49-F238E27FC236}">
                <a16:creationId xmlns:a16="http://schemas.microsoft.com/office/drawing/2014/main" id="{F7DBDA50-EEA4-998C-D9D9-26AF274719CE}"/>
              </a:ext>
            </a:extLst>
          </p:cNvPr>
          <p:cNvSpPr>
            <a:spLocks noGrp="1"/>
          </p:cNvSpPr>
          <p:nvPr>
            <p:ph idx="1"/>
          </p:nvPr>
        </p:nvSpPr>
        <p:spPr>
          <a:xfrm>
            <a:off x="187960" y="100266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a:extLst>
              <a:ext uri="{FF2B5EF4-FFF2-40B4-BE49-F238E27FC236}">
                <a16:creationId xmlns:a16="http://schemas.microsoft.com/office/drawing/2014/main" id="{221F4CBF-BC6C-AA01-D3B0-F56D399EE6B7}"/>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5">
            <a:extLst>
              <a:ext uri="{FF2B5EF4-FFF2-40B4-BE49-F238E27FC236}">
                <a16:creationId xmlns:a16="http://schemas.microsoft.com/office/drawing/2014/main" id="{F0CB45B7-D7E3-9E6F-1789-A5B13024601B}"/>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8" name="Picture 7" descr="A picture containing aircraft, dark&#10;&#10;Description automatically generated">
            <a:extLst>
              <a:ext uri="{FF2B5EF4-FFF2-40B4-BE49-F238E27FC236}">
                <a16:creationId xmlns:a16="http://schemas.microsoft.com/office/drawing/2014/main" id="{D0789576-3E9D-402B-DD78-2FCCE0C61D3A}"/>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9" name="Rectangle 8">
            <a:extLst>
              <a:ext uri="{FF2B5EF4-FFF2-40B4-BE49-F238E27FC236}">
                <a16:creationId xmlns:a16="http://schemas.microsoft.com/office/drawing/2014/main" id="{2A6855A2-3A8A-B342-0962-5481F9F85DB9}"/>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78121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 Squar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4ECE4B64-1838-F58F-5686-FFF612ED8C21}"/>
              </a:ext>
            </a:extLst>
          </p:cNvPr>
          <p:cNvSpPr>
            <a:spLocks noGrp="1"/>
          </p:cNvSpPr>
          <p:nvPr>
            <p:ph type="pic" sz="quarter" idx="11" hasCustomPrompt="1"/>
          </p:nvPr>
        </p:nvSpPr>
        <p:spPr>
          <a:xfrm>
            <a:off x="6096000" y="3425687"/>
            <a:ext cx="6096000" cy="3432313"/>
          </a:xfrm>
          <a:pattFill prst="pct5">
            <a:fgClr>
              <a:schemeClr val="accent2"/>
            </a:fgClr>
            <a:bgClr>
              <a:schemeClr val="bg1"/>
            </a:bgClr>
          </a:pattFill>
        </p:spPr>
        <p:txBody>
          <a:bodyPr anchor="ctr"/>
          <a:lstStyle>
            <a:lvl1pPr marL="0" indent="0" algn="ctr">
              <a:buFontTx/>
              <a:buNone/>
              <a:defRPr/>
            </a:lvl1pPr>
          </a:lstStyle>
          <a:p>
            <a:r>
              <a:rPr lang="en-US" dirty="0"/>
              <a:t>Drag and Drop Image</a:t>
            </a:r>
          </a:p>
        </p:txBody>
      </p:sp>
      <p:sp>
        <p:nvSpPr>
          <p:cNvPr id="10" name="Picture Placeholder 9">
            <a:extLst>
              <a:ext uri="{FF2B5EF4-FFF2-40B4-BE49-F238E27FC236}">
                <a16:creationId xmlns:a16="http://schemas.microsoft.com/office/drawing/2014/main" id="{F5691CD5-0CA2-B977-7227-A904C7E94CBB}"/>
              </a:ext>
            </a:extLst>
          </p:cNvPr>
          <p:cNvSpPr>
            <a:spLocks noGrp="1"/>
          </p:cNvSpPr>
          <p:nvPr>
            <p:ph type="pic" sz="quarter" idx="10" hasCustomPrompt="1"/>
          </p:nvPr>
        </p:nvSpPr>
        <p:spPr>
          <a:xfrm>
            <a:off x="0" y="-1"/>
            <a:ext cx="6096000" cy="3432313"/>
          </a:xfrm>
          <a:pattFill prst="pct5">
            <a:fgClr>
              <a:schemeClr val="accent6"/>
            </a:fgClr>
            <a:bgClr>
              <a:schemeClr val="bg1"/>
            </a:bgClr>
          </a:pattFill>
        </p:spPr>
        <p:txBody>
          <a:bodyPr anchor="ctr"/>
          <a:lstStyle>
            <a:lvl1pPr marL="0" indent="0" algn="ctr">
              <a:buFontTx/>
              <a:buNone/>
              <a:defRPr/>
            </a:lvl1pPr>
          </a:lstStyle>
          <a:p>
            <a:r>
              <a:rPr lang="en-US" dirty="0"/>
              <a:t>Drag and Drop Image</a:t>
            </a:r>
          </a:p>
        </p:txBody>
      </p:sp>
      <p:sp>
        <p:nvSpPr>
          <p:cNvPr id="6" name="Date Placeholder 3">
            <a:extLst>
              <a:ext uri="{FF2B5EF4-FFF2-40B4-BE49-F238E27FC236}">
                <a16:creationId xmlns:a16="http://schemas.microsoft.com/office/drawing/2014/main" id="{221F4CBF-BC6C-AA01-D3B0-F56D399EE6B7}"/>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5">
            <a:extLst>
              <a:ext uri="{FF2B5EF4-FFF2-40B4-BE49-F238E27FC236}">
                <a16:creationId xmlns:a16="http://schemas.microsoft.com/office/drawing/2014/main" id="{F0CB45B7-D7E3-9E6F-1789-A5B13024601B}"/>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8" name="Picture 7" descr="A picture containing aircraft, dark&#10;&#10;Description automatically generated">
            <a:extLst>
              <a:ext uri="{FF2B5EF4-FFF2-40B4-BE49-F238E27FC236}">
                <a16:creationId xmlns:a16="http://schemas.microsoft.com/office/drawing/2014/main" id="{D0789576-3E9D-402B-DD78-2FCCE0C61D3A}"/>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4" name="Title Placeholder 1">
            <a:extLst>
              <a:ext uri="{FF2B5EF4-FFF2-40B4-BE49-F238E27FC236}">
                <a16:creationId xmlns:a16="http://schemas.microsoft.com/office/drawing/2014/main" id="{35FF6D77-937B-61FA-7701-95E4B4FC2649}"/>
              </a:ext>
            </a:extLst>
          </p:cNvPr>
          <p:cNvSpPr>
            <a:spLocks noGrp="1"/>
          </p:cNvSpPr>
          <p:nvPr>
            <p:ph type="title"/>
          </p:nvPr>
        </p:nvSpPr>
        <p:spPr>
          <a:xfrm>
            <a:off x="187960" y="365125"/>
            <a:ext cx="478409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62820954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B64EE86-3980-78EB-F24B-D715C9A7B232}"/>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5" name="Slide Number Placeholder 5">
            <a:extLst>
              <a:ext uri="{FF2B5EF4-FFF2-40B4-BE49-F238E27FC236}">
                <a16:creationId xmlns:a16="http://schemas.microsoft.com/office/drawing/2014/main" id="{19268F79-FED5-B137-F3D3-22CA5566A511}"/>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7" name="Picture 6" descr="A picture containing aircraft, dark&#10;&#10;Description automatically generated">
            <a:extLst>
              <a:ext uri="{FF2B5EF4-FFF2-40B4-BE49-F238E27FC236}">
                <a16:creationId xmlns:a16="http://schemas.microsoft.com/office/drawing/2014/main" id="{031D00B4-96F8-1357-4A43-69E6C20A196A}"/>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Tree>
    <p:extLst>
      <p:ext uri="{BB962C8B-B14F-4D97-AF65-F5344CB8AC3E}">
        <p14:creationId xmlns:p14="http://schemas.microsoft.com/office/powerpoint/2010/main" val="220247739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Double Triangle Diamond 1">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04CBDC2-C428-A824-94CA-7C2B10E60546}"/>
              </a:ext>
            </a:extLst>
          </p:cNvPr>
          <p:cNvSpPr>
            <a:spLocks noGrp="1"/>
          </p:cNvSpPr>
          <p:nvPr>
            <p:ph type="pic" sz="quarter" idx="10" hasCustomPrompt="1"/>
          </p:nvPr>
        </p:nvSpPr>
        <p:spPr>
          <a:xfrm>
            <a:off x="0" y="9073"/>
            <a:ext cx="11981468" cy="6848927"/>
          </a:xfrm>
          <a:custGeom>
            <a:avLst/>
            <a:gdLst>
              <a:gd name="connsiteX0" fmla="*/ 0 w 11981468"/>
              <a:gd name="connsiteY0" fmla="*/ 0 h 6631757"/>
              <a:gd name="connsiteX1" fmla="*/ 11981468 w 11981468"/>
              <a:gd name="connsiteY1" fmla="*/ 6631757 h 6631757"/>
              <a:gd name="connsiteX2" fmla="*/ 0 w 11981468"/>
              <a:gd name="connsiteY2" fmla="*/ 6631757 h 6631757"/>
              <a:gd name="connsiteX0" fmla="*/ 0 w 11981468"/>
              <a:gd name="connsiteY0" fmla="*/ 0 h 6723197"/>
              <a:gd name="connsiteX1" fmla="*/ 11981468 w 11981468"/>
              <a:gd name="connsiteY1" fmla="*/ 6723197 h 6723197"/>
              <a:gd name="connsiteX2" fmla="*/ 0 w 11981468"/>
              <a:gd name="connsiteY2" fmla="*/ 6723197 h 6723197"/>
              <a:gd name="connsiteX3" fmla="*/ 0 w 11981468"/>
              <a:gd name="connsiteY3" fmla="*/ 0 h 6723197"/>
              <a:gd name="connsiteX0" fmla="*/ 0 w 11981468"/>
              <a:gd name="connsiteY0" fmla="*/ 0 h 6848927"/>
              <a:gd name="connsiteX1" fmla="*/ 11981468 w 11981468"/>
              <a:gd name="connsiteY1" fmla="*/ 6848927 h 6848927"/>
              <a:gd name="connsiteX2" fmla="*/ 0 w 11981468"/>
              <a:gd name="connsiteY2" fmla="*/ 6848927 h 6848927"/>
              <a:gd name="connsiteX3" fmla="*/ 0 w 11981468"/>
              <a:gd name="connsiteY3" fmla="*/ 0 h 6848927"/>
            </a:gdLst>
            <a:ahLst/>
            <a:cxnLst>
              <a:cxn ang="0">
                <a:pos x="connsiteX0" y="connsiteY0"/>
              </a:cxn>
              <a:cxn ang="0">
                <a:pos x="connsiteX1" y="connsiteY1"/>
              </a:cxn>
              <a:cxn ang="0">
                <a:pos x="connsiteX2" y="connsiteY2"/>
              </a:cxn>
              <a:cxn ang="0">
                <a:pos x="connsiteX3" y="connsiteY3"/>
              </a:cxn>
            </a:cxnLst>
            <a:rect l="l" t="t" r="r" b="b"/>
            <a:pathLst>
              <a:path w="11981468" h="6848927">
                <a:moveTo>
                  <a:pt x="0" y="0"/>
                </a:moveTo>
                <a:lnTo>
                  <a:pt x="11981468" y="6848927"/>
                </a:lnTo>
                <a:lnTo>
                  <a:pt x="0" y="6848927"/>
                </a:lnTo>
                <a:lnTo>
                  <a:pt x="0" y="0"/>
                </a:lnTo>
                <a:close/>
              </a:path>
            </a:pathLst>
          </a:custGeom>
          <a:pattFill prst="pct5">
            <a:fgClr>
              <a:schemeClr val="tx1"/>
            </a:fgClr>
            <a:bgClr>
              <a:schemeClr val="bg1"/>
            </a:bgClr>
          </a:pattFill>
        </p:spPr>
        <p:txBody>
          <a:bodyPr wrap="square" anchor="ctr">
            <a:noAutofit/>
          </a:bodyPr>
          <a:lstStyle>
            <a:lvl1pPr marL="0" indent="0" algn="l">
              <a:buFontTx/>
              <a:buNone/>
              <a:defRPr/>
            </a:lvl1pPr>
          </a:lstStyle>
          <a:p>
            <a:r>
              <a:rPr lang="en-US" dirty="0"/>
              <a:t>Drag and Drop Image</a:t>
            </a:r>
          </a:p>
        </p:txBody>
      </p:sp>
      <p:sp>
        <p:nvSpPr>
          <p:cNvPr id="14" name="Picture Placeholder 13">
            <a:extLst>
              <a:ext uri="{FF2B5EF4-FFF2-40B4-BE49-F238E27FC236}">
                <a16:creationId xmlns:a16="http://schemas.microsoft.com/office/drawing/2014/main" id="{CAECB725-C916-FABE-8AC7-7989C1E318A0}"/>
              </a:ext>
            </a:extLst>
          </p:cNvPr>
          <p:cNvSpPr>
            <a:spLocks noGrp="1"/>
          </p:cNvSpPr>
          <p:nvPr>
            <p:ph type="pic" sz="quarter" idx="11" hasCustomPrompt="1"/>
          </p:nvPr>
        </p:nvSpPr>
        <p:spPr>
          <a:xfrm>
            <a:off x="244384" y="0"/>
            <a:ext cx="11947616" cy="6808574"/>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dirty="0"/>
              <a:t>Drag and Drop</a:t>
            </a:r>
          </a:p>
        </p:txBody>
      </p:sp>
      <p:sp>
        <p:nvSpPr>
          <p:cNvPr id="16" name="Date Placeholder 3">
            <a:extLst>
              <a:ext uri="{FF2B5EF4-FFF2-40B4-BE49-F238E27FC236}">
                <a16:creationId xmlns:a16="http://schemas.microsoft.com/office/drawing/2014/main" id="{0F39DCC7-7808-0C7C-6D41-FB877ABC3B96}"/>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17" name="Slide Number Placeholder 5">
            <a:extLst>
              <a:ext uri="{FF2B5EF4-FFF2-40B4-BE49-F238E27FC236}">
                <a16:creationId xmlns:a16="http://schemas.microsoft.com/office/drawing/2014/main" id="{FCE319B1-DDD4-E487-C395-C33127D864BA}"/>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
        <p:nvSpPr>
          <p:cNvPr id="2" name="Title Placeholder 1">
            <a:extLst>
              <a:ext uri="{FF2B5EF4-FFF2-40B4-BE49-F238E27FC236}">
                <a16:creationId xmlns:a16="http://schemas.microsoft.com/office/drawing/2014/main" id="{390E6B95-ADBB-A442-DE31-D47AA2927EB0}"/>
              </a:ext>
            </a:extLst>
          </p:cNvPr>
          <p:cNvSpPr>
            <a:spLocks noGrp="1"/>
          </p:cNvSpPr>
          <p:nvPr>
            <p:ph type="title"/>
          </p:nvPr>
        </p:nvSpPr>
        <p:spPr>
          <a:xfrm>
            <a:off x="4517073" y="2422524"/>
            <a:ext cx="2855278" cy="396875"/>
          </a:xfrm>
          <a:prstGeom prst="rect">
            <a:avLst/>
          </a:prstGeom>
        </p:spPr>
        <p:txBody>
          <a:bodyPr vert="horz" lIns="91440" tIns="45720" rIns="91440" bIns="45720" rtlCol="0" anchor="ctr">
            <a:noAutofit/>
          </a:bodyPr>
          <a:lstStyle>
            <a:lvl1pPr algn="ctr">
              <a:defRPr sz="4800" b="1"/>
            </a:lvl1pPr>
          </a:lstStyle>
          <a:p>
            <a:r>
              <a:rPr lang="en-US" dirty="0"/>
              <a:t>Click to edit Master title style</a:t>
            </a:r>
          </a:p>
        </p:txBody>
      </p:sp>
    </p:spTree>
    <p:extLst>
      <p:ext uri="{BB962C8B-B14F-4D97-AF65-F5344CB8AC3E}">
        <p14:creationId xmlns:p14="http://schemas.microsoft.com/office/powerpoint/2010/main" val="268743990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Double Triangle Diamond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ECB725-C916-FABE-8AC7-7989C1E318A0}"/>
              </a:ext>
            </a:extLst>
          </p:cNvPr>
          <p:cNvSpPr>
            <a:spLocks noGrp="1"/>
          </p:cNvSpPr>
          <p:nvPr>
            <p:ph type="pic" sz="quarter" idx="11" hasCustomPrompt="1"/>
          </p:nvPr>
        </p:nvSpPr>
        <p:spPr>
          <a:xfrm>
            <a:off x="244384" y="0"/>
            <a:ext cx="11947616" cy="6808574"/>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dirty="0"/>
              <a:t>Drag and Drop</a:t>
            </a:r>
          </a:p>
        </p:txBody>
      </p:sp>
      <p:sp>
        <p:nvSpPr>
          <p:cNvPr id="4" name="Right Triangle 3">
            <a:extLst>
              <a:ext uri="{FF2B5EF4-FFF2-40B4-BE49-F238E27FC236}">
                <a16:creationId xmlns:a16="http://schemas.microsoft.com/office/drawing/2014/main" id="{1C5E51EE-022D-5983-CDBE-AC201DA0FB04}"/>
              </a:ext>
            </a:extLst>
          </p:cNvPr>
          <p:cNvSpPr/>
          <p:nvPr userDrawn="1"/>
        </p:nvSpPr>
        <p:spPr>
          <a:xfrm>
            <a:off x="0" y="0"/>
            <a:ext cx="12028714"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Placeholder 1">
            <a:extLst>
              <a:ext uri="{FF2B5EF4-FFF2-40B4-BE49-F238E27FC236}">
                <a16:creationId xmlns:a16="http://schemas.microsoft.com/office/drawing/2014/main" id="{5F44B2D4-8F2F-2341-E236-BE830F58C316}"/>
              </a:ext>
            </a:extLst>
          </p:cNvPr>
          <p:cNvSpPr>
            <a:spLocks noGrp="1"/>
          </p:cNvSpPr>
          <p:nvPr>
            <p:ph type="title"/>
          </p:nvPr>
        </p:nvSpPr>
        <p:spPr>
          <a:xfrm>
            <a:off x="4517073" y="2422524"/>
            <a:ext cx="2855278" cy="396875"/>
          </a:xfrm>
          <a:prstGeom prst="rect">
            <a:avLst/>
          </a:prstGeom>
        </p:spPr>
        <p:txBody>
          <a:bodyPr vert="horz" lIns="91440" tIns="45720" rIns="91440" bIns="45720" rtlCol="0" anchor="ctr">
            <a:noAutofit/>
          </a:bodyPr>
          <a:lstStyle>
            <a:lvl1pPr algn="ctr">
              <a:defRPr sz="4800" b="1">
                <a:solidFill>
                  <a:schemeClr val="accent3"/>
                </a:solidFill>
              </a:defRPr>
            </a:lvl1pPr>
          </a:lstStyle>
          <a:p>
            <a:r>
              <a:rPr lang="en-US" dirty="0"/>
              <a:t>Click to edit Master title style</a:t>
            </a:r>
          </a:p>
        </p:txBody>
      </p:sp>
      <p:sp>
        <p:nvSpPr>
          <p:cNvPr id="16" name="Date Placeholder 3">
            <a:extLst>
              <a:ext uri="{FF2B5EF4-FFF2-40B4-BE49-F238E27FC236}">
                <a16:creationId xmlns:a16="http://schemas.microsoft.com/office/drawing/2014/main" id="{0F39DCC7-7808-0C7C-6D41-FB877ABC3B96}"/>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17" name="Slide Number Placeholder 5">
            <a:extLst>
              <a:ext uri="{FF2B5EF4-FFF2-40B4-BE49-F238E27FC236}">
                <a16:creationId xmlns:a16="http://schemas.microsoft.com/office/drawing/2014/main" id="{FCE319B1-DDD4-E487-C395-C33127D864BA}"/>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Tree>
    <p:extLst>
      <p:ext uri="{BB962C8B-B14F-4D97-AF65-F5344CB8AC3E}">
        <p14:creationId xmlns:p14="http://schemas.microsoft.com/office/powerpoint/2010/main" val="299939381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Full Bleed Image 2">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C661E3B-CCA8-E70B-B6E0-68F24542791C}"/>
              </a:ext>
            </a:extLst>
          </p:cNvPr>
          <p:cNvSpPr>
            <a:spLocks noGrp="1"/>
          </p:cNvSpPr>
          <p:nvPr>
            <p:ph type="pic" sz="quarter" idx="10" hasCustomPrompt="1"/>
          </p:nvPr>
        </p:nvSpPr>
        <p:spPr>
          <a:xfrm>
            <a:off x="0" y="0"/>
            <a:ext cx="12192000" cy="6858000"/>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dirty="0"/>
              <a:t>Drag and Drop</a:t>
            </a:r>
          </a:p>
        </p:txBody>
      </p:sp>
      <p:sp>
        <p:nvSpPr>
          <p:cNvPr id="16" name="Date Placeholder 3">
            <a:extLst>
              <a:ext uri="{FF2B5EF4-FFF2-40B4-BE49-F238E27FC236}">
                <a16:creationId xmlns:a16="http://schemas.microsoft.com/office/drawing/2014/main" id="{0F39DCC7-7808-0C7C-6D41-FB877ABC3B96}"/>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17" name="Slide Number Placeholder 5">
            <a:extLst>
              <a:ext uri="{FF2B5EF4-FFF2-40B4-BE49-F238E27FC236}">
                <a16:creationId xmlns:a16="http://schemas.microsoft.com/office/drawing/2014/main" id="{FCE319B1-DDD4-E487-C395-C33127D864BA}"/>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
        <p:nvSpPr>
          <p:cNvPr id="7" name="Title Placeholder 1">
            <a:extLst>
              <a:ext uri="{FF2B5EF4-FFF2-40B4-BE49-F238E27FC236}">
                <a16:creationId xmlns:a16="http://schemas.microsoft.com/office/drawing/2014/main" id="{E4DBB394-9399-16EA-CE91-1262543004C5}"/>
              </a:ext>
            </a:extLst>
          </p:cNvPr>
          <p:cNvSpPr>
            <a:spLocks noGrp="1"/>
          </p:cNvSpPr>
          <p:nvPr>
            <p:ph type="title"/>
          </p:nvPr>
        </p:nvSpPr>
        <p:spPr>
          <a:xfrm>
            <a:off x="187960" y="365125"/>
            <a:ext cx="478409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50090008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 Horizontal Image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AEE8C67-0C5D-AAD7-C7FC-4ABD1EDE01E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5" name="Picture Placeholder 5">
            <a:extLst>
              <a:ext uri="{FF2B5EF4-FFF2-40B4-BE49-F238E27FC236}">
                <a16:creationId xmlns:a16="http://schemas.microsoft.com/office/drawing/2014/main" id="{6FFBC7CE-379D-5D2F-E5CA-4DBEB5B22AE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6" name="Picture Placeholder 5">
            <a:extLst>
              <a:ext uri="{FF2B5EF4-FFF2-40B4-BE49-F238E27FC236}">
                <a16:creationId xmlns:a16="http://schemas.microsoft.com/office/drawing/2014/main" id="{5649009A-EF9F-490B-A328-AFF41959AF95}"/>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7" name="Picture Placeholder 5">
            <a:extLst>
              <a:ext uri="{FF2B5EF4-FFF2-40B4-BE49-F238E27FC236}">
                <a16:creationId xmlns:a16="http://schemas.microsoft.com/office/drawing/2014/main" id="{27FDC746-FF4C-DD5B-76BF-7C4CDCA7FC52}"/>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8" name="Picture Placeholder 5">
            <a:extLst>
              <a:ext uri="{FF2B5EF4-FFF2-40B4-BE49-F238E27FC236}">
                <a16:creationId xmlns:a16="http://schemas.microsoft.com/office/drawing/2014/main" id="{88B0CAA6-2FD7-855A-72C1-313BF7625384}"/>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9" name="Date Placeholder 3">
            <a:extLst>
              <a:ext uri="{FF2B5EF4-FFF2-40B4-BE49-F238E27FC236}">
                <a16:creationId xmlns:a16="http://schemas.microsoft.com/office/drawing/2014/main" id="{80371C76-BCA0-3DE1-F872-6184B76C2110}"/>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10" name="Slide Number Placeholder 5">
            <a:extLst>
              <a:ext uri="{FF2B5EF4-FFF2-40B4-BE49-F238E27FC236}">
                <a16:creationId xmlns:a16="http://schemas.microsoft.com/office/drawing/2014/main" id="{A1D07B80-E934-2109-1F3E-5F07F1C7BF6C}"/>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12" name="Picture 11" descr="A picture containing aircraft, dark&#10;&#10;Description automatically generated">
            <a:extLst>
              <a:ext uri="{FF2B5EF4-FFF2-40B4-BE49-F238E27FC236}">
                <a16:creationId xmlns:a16="http://schemas.microsoft.com/office/drawing/2014/main" id="{0B82B41F-7357-2AD1-E9DB-A24B58B86CA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13" name="Rectangle 12">
            <a:extLst>
              <a:ext uri="{FF2B5EF4-FFF2-40B4-BE49-F238E27FC236}">
                <a16:creationId xmlns:a16="http://schemas.microsoft.com/office/drawing/2014/main" id="{C13622D6-0D2A-0980-6063-68F317EFF5FF}"/>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530055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Image Grid (12)">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CAEE8C67-0C5D-AAD7-C7FC-4ABD1EDE01E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5" name="Picture Placeholder 5">
            <a:extLst>
              <a:ext uri="{FF2B5EF4-FFF2-40B4-BE49-F238E27FC236}">
                <a16:creationId xmlns:a16="http://schemas.microsoft.com/office/drawing/2014/main" id="{6FFBC7CE-379D-5D2F-E5CA-4DBEB5B22AE4}"/>
              </a:ext>
            </a:extLst>
          </p:cNvPr>
          <p:cNvSpPr>
            <a:spLocks noGrp="1"/>
          </p:cNvSpPr>
          <p:nvPr>
            <p:ph type="pic" sz="quarter" idx="17" hasCustomPrompt="1"/>
          </p:nvPr>
        </p:nvSpPr>
        <p:spPr>
          <a:xfrm>
            <a:off x="0"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6" name="Picture Placeholder 5">
            <a:extLst>
              <a:ext uri="{FF2B5EF4-FFF2-40B4-BE49-F238E27FC236}">
                <a16:creationId xmlns:a16="http://schemas.microsoft.com/office/drawing/2014/main" id="{5649009A-EF9F-490B-A328-AFF41959AF95}"/>
              </a:ext>
            </a:extLst>
          </p:cNvPr>
          <p:cNvSpPr>
            <a:spLocks noGrp="1"/>
          </p:cNvSpPr>
          <p:nvPr>
            <p:ph type="pic" sz="quarter" idx="13" hasCustomPrompt="1"/>
          </p:nvPr>
        </p:nvSpPr>
        <p:spPr>
          <a:xfrm>
            <a:off x="3069771"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7" name="Picture Placeholder 5">
            <a:extLst>
              <a:ext uri="{FF2B5EF4-FFF2-40B4-BE49-F238E27FC236}">
                <a16:creationId xmlns:a16="http://schemas.microsoft.com/office/drawing/2014/main" id="{27FDC746-FF4C-DD5B-76BF-7C4CDCA7FC52}"/>
              </a:ext>
            </a:extLst>
          </p:cNvPr>
          <p:cNvSpPr>
            <a:spLocks noGrp="1"/>
          </p:cNvSpPr>
          <p:nvPr>
            <p:ph type="pic" sz="quarter" idx="14" hasCustomPrompt="1"/>
          </p:nvPr>
        </p:nvSpPr>
        <p:spPr>
          <a:xfrm>
            <a:off x="6139542"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8" name="Picture Placeholder 5">
            <a:extLst>
              <a:ext uri="{FF2B5EF4-FFF2-40B4-BE49-F238E27FC236}">
                <a16:creationId xmlns:a16="http://schemas.microsoft.com/office/drawing/2014/main" id="{88B0CAA6-2FD7-855A-72C1-313BF7625384}"/>
              </a:ext>
            </a:extLst>
          </p:cNvPr>
          <p:cNvSpPr>
            <a:spLocks noGrp="1"/>
          </p:cNvSpPr>
          <p:nvPr>
            <p:ph type="pic" sz="quarter" idx="15" hasCustomPrompt="1"/>
          </p:nvPr>
        </p:nvSpPr>
        <p:spPr>
          <a:xfrm>
            <a:off x="9209314" y="91676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25" name="Picture Placeholder 5">
            <a:extLst>
              <a:ext uri="{FF2B5EF4-FFF2-40B4-BE49-F238E27FC236}">
                <a16:creationId xmlns:a16="http://schemas.microsoft.com/office/drawing/2014/main" id="{CF93F685-80B7-9AF5-1F77-E804DCC7276F}"/>
              </a:ext>
            </a:extLst>
          </p:cNvPr>
          <p:cNvSpPr>
            <a:spLocks noGrp="1"/>
          </p:cNvSpPr>
          <p:nvPr>
            <p:ph type="pic" sz="quarter" idx="26" hasCustomPrompt="1"/>
          </p:nvPr>
        </p:nvSpPr>
        <p:spPr>
          <a:xfrm>
            <a:off x="0"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26" name="Picture Placeholder 5">
            <a:extLst>
              <a:ext uri="{FF2B5EF4-FFF2-40B4-BE49-F238E27FC236}">
                <a16:creationId xmlns:a16="http://schemas.microsoft.com/office/drawing/2014/main" id="{83BC3E44-EE64-B4D3-6567-A584AA87B04B}"/>
              </a:ext>
            </a:extLst>
          </p:cNvPr>
          <p:cNvSpPr>
            <a:spLocks noGrp="1"/>
          </p:cNvSpPr>
          <p:nvPr>
            <p:ph type="pic" sz="quarter" idx="27" hasCustomPrompt="1"/>
          </p:nvPr>
        </p:nvSpPr>
        <p:spPr>
          <a:xfrm>
            <a:off x="3069771"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27" name="Picture Placeholder 5">
            <a:extLst>
              <a:ext uri="{FF2B5EF4-FFF2-40B4-BE49-F238E27FC236}">
                <a16:creationId xmlns:a16="http://schemas.microsoft.com/office/drawing/2014/main" id="{C00497D7-E3BB-3235-BD2C-6F2B98F4553B}"/>
              </a:ext>
            </a:extLst>
          </p:cNvPr>
          <p:cNvSpPr>
            <a:spLocks noGrp="1"/>
          </p:cNvSpPr>
          <p:nvPr>
            <p:ph type="pic" sz="quarter" idx="28" hasCustomPrompt="1"/>
          </p:nvPr>
        </p:nvSpPr>
        <p:spPr>
          <a:xfrm>
            <a:off x="6139542"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28" name="Picture Placeholder 5">
            <a:extLst>
              <a:ext uri="{FF2B5EF4-FFF2-40B4-BE49-F238E27FC236}">
                <a16:creationId xmlns:a16="http://schemas.microsoft.com/office/drawing/2014/main" id="{AC1399C2-E719-AB81-9002-92FAA7BEB3AB}"/>
              </a:ext>
            </a:extLst>
          </p:cNvPr>
          <p:cNvSpPr>
            <a:spLocks noGrp="1"/>
          </p:cNvSpPr>
          <p:nvPr>
            <p:ph type="pic" sz="quarter" idx="29" hasCustomPrompt="1"/>
          </p:nvPr>
        </p:nvSpPr>
        <p:spPr>
          <a:xfrm>
            <a:off x="9209314" y="2771775"/>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29" name="Picture Placeholder 5">
            <a:extLst>
              <a:ext uri="{FF2B5EF4-FFF2-40B4-BE49-F238E27FC236}">
                <a16:creationId xmlns:a16="http://schemas.microsoft.com/office/drawing/2014/main" id="{153098E3-CAA8-7DF5-1D2F-936666743578}"/>
              </a:ext>
            </a:extLst>
          </p:cNvPr>
          <p:cNvSpPr>
            <a:spLocks noGrp="1"/>
          </p:cNvSpPr>
          <p:nvPr>
            <p:ph type="pic" sz="quarter" idx="30" hasCustomPrompt="1"/>
          </p:nvPr>
        </p:nvSpPr>
        <p:spPr>
          <a:xfrm>
            <a:off x="0"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30" name="Picture Placeholder 5">
            <a:extLst>
              <a:ext uri="{FF2B5EF4-FFF2-40B4-BE49-F238E27FC236}">
                <a16:creationId xmlns:a16="http://schemas.microsoft.com/office/drawing/2014/main" id="{7BDC08B5-6617-04BF-87C2-A61E3DF2AF2B}"/>
              </a:ext>
            </a:extLst>
          </p:cNvPr>
          <p:cNvSpPr>
            <a:spLocks noGrp="1"/>
          </p:cNvSpPr>
          <p:nvPr>
            <p:ph type="pic" sz="quarter" idx="31" hasCustomPrompt="1"/>
          </p:nvPr>
        </p:nvSpPr>
        <p:spPr>
          <a:xfrm>
            <a:off x="3069771"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31" name="Picture Placeholder 5">
            <a:extLst>
              <a:ext uri="{FF2B5EF4-FFF2-40B4-BE49-F238E27FC236}">
                <a16:creationId xmlns:a16="http://schemas.microsoft.com/office/drawing/2014/main" id="{3EEA0577-10C9-33FD-B390-97BA6F27EC0E}"/>
              </a:ext>
            </a:extLst>
          </p:cNvPr>
          <p:cNvSpPr>
            <a:spLocks noGrp="1"/>
          </p:cNvSpPr>
          <p:nvPr>
            <p:ph type="pic" sz="quarter" idx="32" hasCustomPrompt="1"/>
          </p:nvPr>
        </p:nvSpPr>
        <p:spPr>
          <a:xfrm>
            <a:off x="6139542"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32" name="Picture Placeholder 5">
            <a:extLst>
              <a:ext uri="{FF2B5EF4-FFF2-40B4-BE49-F238E27FC236}">
                <a16:creationId xmlns:a16="http://schemas.microsoft.com/office/drawing/2014/main" id="{E7D17021-3C1E-0C08-CA21-C2AE99C7C0B1}"/>
              </a:ext>
            </a:extLst>
          </p:cNvPr>
          <p:cNvSpPr>
            <a:spLocks noGrp="1"/>
          </p:cNvSpPr>
          <p:nvPr>
            <p:ph type="pic" sz="quarter" idx="33" hasCustomPrompt="1"/>
          </p:nvPr>
        </p:nvSpPr>
        <p:spPr>
          <a:xfrm>
            <a:off x="9209314" y="4648200"/>
            <a:ext cx="2982686" cy="1554978"/>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33" name="Date Placeholder 3">
            <a:extLst>
              <a:ext uri="{FF2B5EF4-FFF2-40B4-BE49-F238E27FC236}">
                <a16:creationId xmlns:a16="http://schemas.microsoft.com/office/drawing/2014/main" id="{AC1FA41A-C9EB-C675-4323-E4E21EDE2665}"/>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34" name="Slide Number Placeholder 5">
            <a:extLst>
              <a:ext uri="{FF2B5EF4-FFF2-40B4-BE49-F238E27FC236}">
                <a16:creationId xmlns:a16="http://schemas.microsoft.com/office/drawing/2014/main" id="{5CAE1B1A-5A11-BD9C-5B59-7DFD1393D246}"/>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35" name="Picture 34" descr="A picture containing aircraft, dark&#10;&#10;Description automatically generated">
            <a:extLst>
              <a:ext uri="{FF2B5EF4-FFF2-40B4-BE49-F238E27FC236}">
                <a16:creationId xmlns:a16="http://schemas.microsoft.com/office/drawing/2014/main" id="{741CC1E9-C83C-0A6D-6A36-596062BABAF3}"/>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36" name="Rectangle 35">
            <a:extLst>
              <a:ext uri="{FF2B5EF4-FFF2-40B4-BE49-F238E27FC236}">
                <a16:creationId xmlns:a16="http://schemas.microsoft.com/office/drawing/2014/main" id="{4E2C39C7-5B7C-8314-3FF5-8D70BB2EBEB8}"/>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79530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Image Grid (8)">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0" y="1079500"/>
            <a:ext cx="2420938" cy="2117725"/>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3" name="Picture Placeholder 7">
            <a:extLst>
              <a:ext uri="{FF2B5EF4-FFF2-40B4-BE49-F238E27FC236}">
                <a16:creationId xmlns:a16="http://schemas.microsoft.com/office/drawing/2014/main" id="{225447DC-50FC-4EEE-29DD-3E6582EBD86D}"/>
              </a:ext>
            </a:extLst>
          </p:cNvPr>
          <p:cNvSpPr>
            <a:spLocks noGrp="1"/>
          </p:cNvSpPr>
          <p:nvPr>
            <p:ph type="pic" sz="quarter" idx="24" hasCustomPrompt="1"/>
          </p:nvPr>
        </p:nvSpPr>
        <p:spPr>
          <a:xfrm>
            <a:off x="-1" y="3246438"/>
            <a:ext cx="4845051"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4" name="Picture Placeholder 9">
            <a:extLst>
              <a:ext uri="{FF2B5EF4-FFF2-40B4-BE49-F238E27FC236}">
                <a16:creationId xmlns:a16="http://schemas.microsoft.com/office/drawing/2014/main" id="{B8FB458C-04F5-AA38-D48E-AC17B8A0FD1B}"/>
              </a:ext>
            </a:extLst>
          </p:cNvPr>
          <p:cNvSpPr>
            <a:spLocks noGrp="1"/>
          </p:cNvSpPr>
          <p:nvPr>
            <p:ph type="pic" sz="quarter" idx="25" hasCustomPrompt="1"/>
          </p:nvPr>
        </p:nvSpPr>
        <p:spPr>
          <a:xfrm>
            <a:off x="2470150" y="1080056"/>
            <a:ext cx="2376488" cy="2113994"/>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6" name="Picture Placeholder 16">
            <a:extLst>
              <a:ext uri="{FF2B5EF4-FFF2-40B4-BE49-F238E27FC236}">
                <a16:creationId xmlns:a16="http://schemas.microsoft.com/office/drawing/2014/main" id="{A415642A-2C68-CBF8-AAC4-DD37CCDCA316}"/>
              </a:ext>
            </a:extLst>
          </p:cNvPr>
          <p:cNvSpPr>
            <a:spLocks noGrp="1"/>
          </p:cNvSpPr>
          <p:nvPr>
            <p:ph type="pic" sz="quarter" idx="27" hasCustomPrompt="1"/>
          </p:nvPr>
        </p:nvSpPr>
        <p:spPr>
          <a:xfrm>
            <a:off x="4902200" y="1079500"/>
            <a:ext cx="2374900" cy="2117725"/>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9" name="Picture Placeholder 26">
            <a:extLst>
              <a:ext uri="{FF2B5EF4-FFF2-40B4-BE49-F238E27FC236}">
                <a16:creationId xmlns:a16="http://schemas.microsoft.com/office/drawing/2014/main" id="{F31B5F97-315D-8661-5A71-1316359596AA}"/>
              </a:ext>
            </a:extLst>
          </p:cNvPr>
          <p:cNvSpPr>
            <a:spLocks noGrp="1"/>
          </p:cNvSpPr>
          <p:nvPr>
            <p:ph type="pic" sz="quarter" idx="28" hasCustomPrompt="1"/>
          </p:nvPr>
        </p:nvSpPr>
        <p:spPr>
          <a:xfrm>
            <a:off x="490220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10" name="Picture Placeholder 28">
            <a:extLst>
              <a:ext uri="{FF2B5EF4-FFF2-40B4-BE49-F238E27FC236}">
                <a16:creationId xmlns:a16="http://schemas.microsoft.com/office/drawing/2014/main" id="{A432ED69-1F07-57E0-BFF1-AA98FDCEA09D}"/>
              </a:ext>
            </a:extLst>
          </p:cNvPr>
          <p:cNvSpPr>
            <a:spLocks noGrp="1"/>
          </p:cNvSpPr>
          <p:nvPr>
            <p:ph type="pic" sz="quarter" idx="29" hasCustomPrompt="1"/>
          </p:nvPr>
        </p:nvSpPr>
        <p:spPr>
          <a:xfrm>
            <a:off x="733425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12" name="Picture Placeholder 16">
            <a:extLst>
              <a:ext uri="{FF2B5EF4-FFF2-40B4-BE49-F238E27FC236}">
                <a16:creationId xmlns:a16="http://schemas.microsoft.com/office/drawing/2014/main" id="{572BA7BE-7495-691D-D9EE-098FA801CF18}"/>
              </a:ext>
            </a:extLst>
          </p:cNvPr>
          <p:cNvSpPr>
            <a:spLocks noGrp="1"/>
          </p:cNvSpPr>
          <p:nvPr>
            <p:ph type="pic" sz="quarter" idx="31" hasCustomPrompt="1"/>
          </p:nvPr>
        </p:nvSpPr>
        <p:spPr>
          <a:xfrm>
            <a:off x="7337426" y="1079500"/>
            <a:ext cx="4854574" cy="2117725"/>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13" name="Picture Placeholder 28">
            <a:extLst>
              <a:ext uri="{FF2B5EF4-FFF2-40B4-BE49-F238E27FC236}">
                <a16:creationId xmlns:a16="http://schemas.microsoft.com/office/drawing/2014/main" id="{FFDA80F0-9EEB-7C70-F187-68EEF58B273B}"/>
              </a:ext>
            </a:extLst>
          </p:cNvPr>
          <p:cNvSpPr>
            <a:spLocks noGrp="1"/>
          </p:cNvSpPr>
          <p:nvPr>
            <p:ph type="pic" sz="quarter" idx="32" hasCustomPrompt="1"/>
          </p:nvPr>
        </p:nvSpPr>
        <p:spPr>
          <a:xfrm>
            <a:off x="9769475" y="3246438"/>
            <a:ext cx="2422526"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14" name="Title Placeholder 1">
            <a:extLst>
              <a:ext uri="{FF2B5EF4-FFF2-40B4-BE49-F238E27FC236}">
                <a16:creationId xmlns:a16="http://schemas.microsoft.com/office/drawing/2014/main" id="{86EC9877-3BD6-0D2E-7EC3-E2E0CD924A6F}"/>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7" name="Date Placeholder 3">
            <a:extLst>
              <a:ext uri="{FF2B5EF4-FFF2-40B4-BE49-F238E27FC236}">
                <a16:creationId xmlns:a16="http://schemas.microsoft.com/office/drawing/2014/main" id="{2EC8EC15-04B7-AC93-F2D5-243F81A9A784}"/>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8" name="Slide Number Placeholder 5">
            <a:extLst>
              <a:ext uri="{FF2B5EF4-FFF2-40B4-BE49-F238E27FC236}">
                <a16:creationId xmlns:a16="http://schemas.microsoft.com/office/drawing/2014/main" id="{7C520752-E631-63C1-72C5-8AF9BE669C57}"/>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15" name="Picture 14" descr="A picture containing aircraft, dark&#10;&#10;Description automatically generated">
            <a:extLst>
              <a:ext uri="{FF2B5EF4-FFF2-40B4-BE49-F238E27FC236}">
                <a16:creationId xmlns:a16="http://schemas.microsoft.com/office/drawing/2014/main" id="{93C11716-2411-F678-42E2-42091D910017}"/>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18" name="Rectangle 17">
            <a:extLst>
              <a:ext uri="{FF2B5EF4-FFF2-40B4-BE49-F238E27FC236}">
                <a16:creationId xmlns:a16="http://schemas.microsoft.com/office/drawing/2014/main" id="{182C1DAA-C2A4-C88C-F781-EDF529496ED3}"/>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265824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Large Banner Image">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6FFBC7CE-379D-5D2F-E5CA-4DBEB5B22AE4}"/>
              </a:ext>
            </a:extLst>
          </p:cNvPr>
          <p:cNvSpPr>
            <a:spLocks noGrp="1"/>
          </p:cNvSpPr>
          <p:nvPr>
            <p:ph type="pic" sz="quarter" idx="17" hasCustomPrompt="1"/>
          </p:nvPr>
        </p:nvSpPr>
        <p:spPr>
          <a:xfrm>
            <a:off x="0" y="-1"/>
            <a:ext cx="12192000" cy="3422469"/>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dirty="0"/>
              <a:t>Drag &amp; Drop Image</a:t>
            </a:r>
          </a:p>
        </p:txBody>
      </p:sp>
      <p:sp>
        <p:nvSpPr>
          <p:cNvPr id="33" name="Date Placeholder 3">
            <a:extLst>
              <a:ext uri="{FF2B5EF4-FFF2-40B4-BE49-F238E27FC236}">
                <a16:creationId xmlns:a16="http://schemas.microsoft.com/office/drawing/2014/main" id="{AC1FA41A-C9EB-C675-4323-E4E21EDE2665}"/>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34" name="Slide Number Placeholder 5">
            <a:extLst>
              <a:ext uri="{FF2B5EF4-FFF2-40B4-BE49-F238E27FC236}">
                <a16:creationId xmlns:a16="http://schemas.microsoft.com/office/drawing/2014/main" id="{5CAE1B1A-5A11-BD9C-5B59-7DFD1393D246}"/>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35" name="Picture 34" descr="A picture containing aircraft, dark&#10;&#10;Description automatically generated">
            <a:extLst>
              <a:ext uri="{FF2B5EF4-FFF2-40B4-BE49-F238E27FC236}">
                <a16:creationId xmlns:a16="http://schemas.microsoft.com/office/drawing/2014/main" id="{741CC1E9-C83C-0A6D-6A36-596062BABAF3}"/>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36" name="Rectangle 35">
            <a:extLst>
              <a:ext uri="{FF2B5EF4-FFF2-40B4-BE49-F238E27FC236}">
                <a16:creationId xmlns:a16="http://schemas.microsoft.com/office/drawing/2014/main" id="{4E2C39C7-5B7C-8314-3FF5-8D70BB2EBEB8}"/>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CAEE8C67-0C5D-AAD7-C7FC-4ABD1EDE01E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58040541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Full Bleed Image with Title in Middl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0" y="0"/>
            <a:ext cx="12192000"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5" name="Date Placeholder 3">
            <a:extLst>
              <a:ext uri="{FF2B5EF4-FFF2-40B4-BE49-F238E27FC236}">
                <a16:creationId xmlns:a16="http://schemas.microsoft.com/office/drawing/2014/main" id="{0F516DB1-F801-6B82-F679-953D5903CED5}"/>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571CBCC3-7891-7D84-A7AD-7F27E6AE2310}"/>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
        <p:nvSpPr>
          <p:cNvPr id="3" name="Rectangle 2">
            <a:extLst>
              <a:ext uri="{FF2B5EF4-FFF2-40B4-BE49-F238E27FC236}">
                <a16:creationId xmlns:a16="http://schemas.microsoft.com/office/drawing/2014/main" id="{D04573C0-0612-087F-988C-8CED1A02E3F6}"/>
              </a:ext>
            </a:extLst>
          </p:cNvPr>
          <p:cNvSpPr/>
          <p:nvPr userDrawn="1"/>
        </p:nvSpPr>
        <p:spPr>
          <a:xfrm>
            <a:off x="6536204" y="4781142"/>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0F3AA5B5-FC85-C46C-AA92-2F6935968DA3}"/>
              </a:ext>
            </a:extLst>
          </p:cNvPr>
          <p:cNvSpPr>
            <a:spLocks noGrp="1"/>
          </p:cNvSpPr>
          <p:nvPr>
            <p:ph type="title"/>
          </p:nvPr>
        </p:nvSpPr>
        <p:spPr>
          <a:xfrm>
            <a:off x="6460423" y="4359609"/>
            <a:ext cx="4432166" cy="396875"/>
          </a:xfrm>
          <a:prstGeom prst="rect">
            <a:avLst/>
          </a:prstGeom>
        </p:spPr>
        <p:txBody>
          <a:bodyPr vert="horz" lIns="91440" tIns="45720" rIns="91440" bIns="45720" rtlCol="0" anchor="ctr">
            <a:normAutofit/>
          </a:bodyPr>
          <a:lstStyle>
            <a:lvl1pPr>
              <a:defRPr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20279523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Full Bleed Image with Title at Top">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0" y="0"/>
            <a:ext cx="12192000"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5" name="Date Placeholder 3">
            <a:extLst>
              <a:ext uri="{FF2B5EF4-FFF2-40B4-BE49-F238E27FC236}">
                <a16:creationId xmlns:a16="http://schemas.microsoft.com/office/drawing/2014/main" id="{0F516DB1-F801-6B82-F679-953D5903CED5}"/>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571CBCC3-7891-7D84-A7AD-7F27E6AE2310}"/>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
        <p:nvSpPr>
          <p:cNvPr id="7" name="Title Placeholder 1">
            <a:extLst>
              <a:ext uri="{FF2B5EF4-FFF2-40B4-BE49-F238E27FC236}">
                <a16:creationId xmlns:a16="http://schemas.microsoft.com/office/drawing/2014/main" id="{4D9B5FA8-5F5A-1C70-0DF0-3594C2139183}"/>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lvl1pPr>
              <a:defRPr b="1">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1B6A28F4-B50D-3558-286C-94A58A05DB3E}"/>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04824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Full Bleed Animation/Movie">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EF3C569-DEDA-210C-6264-F8EF904B2F49}"/>
              </a:ext>
            </a:extLst>
          </p:cNvPr>
          <p:cNvSpPr>
            <a:spLocks noGrp="1"/>
          </p:cNvSpPr>
          <p:nvPr>
            <p:ph type="media" sz="quarter" idx="10" hasCustomPrompt="1"/>
          </p:nvPr>
        </p:nvSpPr>
        <p:spPr>
          <a:xfrm>
            <a:off x="0" y="0"/>
            <a:ext cx="12192000" cy="6858000"/>
          </a:xfrm>
          <a:pattFill prst="pct5">
            <a:fgClr>
              <a:schemeClr val="bg1">
                <a:lumMod val="75000"/>
              </a:schemeClr>
            </a:fgClr>
            <a:bgClr>
              <a:schemeClr val="bg1"/>
            </a:bgClr>
          </a:pattFill>
        </p:spPr>
        <p:txBody>
          <a:bodyPr anchor="ctr"/>
          <a:lstStyle>
            <a:lvl1pPr marL="0" indent="0" algn="ctr">
              <a:buFontTx/>
              <a:buNone/>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dirty="0"/>
              <a:t>Drag &amp; Drop Animation</a:t>
            </a:r>
          </a:p>
        </p:txBody>
      </p:sp>
      <p:sp>
        <p:nvSpPr>
          <p:cNvPr id="5" name="Date Placeholder 3">
            <a:extLst>
              <a:ext uri="{FF2B5EF4-FFF2-40B4-BE49-F238E27FC236}">
                <a16:creationId xmlns:a16="http://schemas.microsoft.com/office/drawing/2014/main" id="{0F516DB1-F801-6B82-F679-953D5903CED5}"/>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571CBCC3-7891-7D84-A7AD-7F27E6AE2310}"/>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Tree>
    <p:extLst>
      <p:ext uri="{BB962C8B-B14F-4D97-AF65-F5344CB8AC3E}">
        <p14:creationId xmlns:p14="http://schemas.microsoft.com/office/powerpoint/2010/main" val="214349967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199D92-DF13-F96C-CF9B-0345E004A49C}"/>
              </a:ext>
            </a:extLst>
          </p:cNvPr>
          <p:cNvSpPr/>
          <p:nvPr userDrawn="1"/>
        </p:nvSpPr>
        <p:spPr>
          <a:xfrm>
            <a:off x="0" y="0"/>
            <a:ext cx="12192000" cy="6858000"/>
          </a:xfrm>
          <a:prstGeom prst="rect">
            <a:avLst/>
          </a:prstGeom>
          <a:gradFill>
            <a:gsLst>
              <a:gs pos="0">
                <a:srgbClr val="5DA7DA"/>
              </a:gs>
              <a:gs pos="59000">
                <a:srgbClr val="455BA9"/>
              </a:gs>
              <a:gs pos="29000">
                <a:srgbClr val="4F7ABD"/>
              </a:gs>
              <a:gs pos="100000">
                <a:srgbClr val="0C765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E730A3-33CE-75BC-8A33-8FC84ED36A89}"/>
              </a:ext>
            </a:extLst>
          </p:cNvPr>
          <p:cNvSpPr>
            <a:spLocks noGrp="1"/>
          </p:cNvSpPr>
          <p:nvPr>
            <p:ph type="title"/>
          </p:nvPr>
        </p:nvSpPr>
        <p:spPr/>
        <p:txBody>
          <a:bodyPr/>
          <a:lstStyle>
            <a:lvl1pPr>
              <a:defRPr b="1">
                <a:solidFill>
                  <a:schemeClr val="bg1"/>
                </a:solidFill>
              </a:defRPr>
            </a:lvl1pPr>
          </a:lstStyle>
          <a:p>
            <a:r>
              <a:rPr lang="en-US" dirty="0"/>
              <a:t>Click to edit Master title style</a:t>
            </a:r>
          </a:p>
        </p:txBody>
      </p:sp>
      <p:sp>
        <p:nvSpPr>
          <p:cNvPr id="45" name="Date Placeholder 3">
            <a:extLst>
              <a:ext uri="{FF2B5EF4-FFF2-40B4-BE49-F238E27FC236}">
                <a16:creationId xmlns:a16="http://schemas.microsoft.com/office/drawing/2014/main" id="{AAAA43F9-9249-2601-1FE8-87686ED0FC56}"/>
              </a:ext>
            </a:extLst>
          </p:cNvPr>
          <p:cNvSpPr>
            <a:spLocks noGrp="1"/>
          </p:cNvSpPr>
          <p:nvPr>
            <p:ph type="dt" sz="half" idx="2"/>
          </p:nvPr>
        </p:nvSpPr>
        <p:spPr>
          <a:xfrm>
            <a:off x="152400"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46" name="Slide Number Placeholder 5">
            <a:extLst>
              <a:ext uri="{FF2B5EF4-FFF2-40B4-BE49-F238E27FC236}">
                <a16:creationId xmlns:a16="http://schemas.microsoft.com/office/drawing/2014/main" id="{49E595E1-279D-2ADC-420A-000E780BD771}"/>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
        <p:nvSpPr>
          <p:cNvPr id="47" name="Rectangle 46">
            <a:extLst>
              <a:ext uri="{FF2B5EF4-FFF2-40B4-BE49-F238E27FC236}">
                <a16:creationId xmlns:a16="http://schemas.microsoft.com/office/drawing/2014/main" id="{9FBDF799-0902-00C5-67DF-3A3480B0901D}"/>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09181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Image on Right Text on Lef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798BD7F-46A2-BFDD-7AF6-4C3F2A349680}"/>
              </a:ext>
            </a:extLst>
          </p:cNvPr>
          <p:cNvSpPr>
            <a:spLocks noGrp="1"/>
          </p:cNvSpPr>
          <p:nvPr>
            <p:ph type="pic" sz="quarter" idx="23" hasCustomPrompt="1"/>
          </p:nvPr>
        </p:nvSpPr>
        <p:spPr>
          <a:xfrm>
            <a:off x="5829299" y="0"/>
            <a:ext cx="6362699"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3" name="Title Placeholder 1">
            <a:extLst>
              <a:ext uri="{FF2B5EF4-FFF2-40B4-BE49-F238E27FC236}">
                <a16:creationId xmlns:a16="http://schemas.microsoft.com/office/drawing/2014/main" id="{8F500440-BC13-E1BA-4C15-49D815B5ADAF}"/>
              </a:ext>
            </a:extLst>
          </p:cNvPr>
          <p:cNvSpPr>
            <a:spLocks noGrp="1"/>
          </p:cNvSpPr>
          <p:nvPr>
            <p:ph type="title"/>
          </p:nvPr>
        </p:nvSpPr>
        <p:spPr>
          <a:xfrm>
            <a:off x="187960" y="365125"/>
            <a:ext cx="4468261"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4" name="Date Placeholder 3">
            <a:extLst>
              <a:ext uri="{FF2B5EF4-FFF2-40B4-BE49-F238E27FC236}">
                <a16:creationId xmlns:a16="http://schemas.microsoft.com/office/drawing/2014/main" id="{DCBDCA8A-298A-170C-D2AC-7F998D2D3731}"/>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5">
            <a:extLst>
              <a:ext uri="{FF2B5EF4-FFF2-40B4-BE49-F238E27FC236}">
                <a16:creationId xmlns:a16="http://schemas.microsoft.com/office/drawing/2014/main" id="{533F9EBB-A837-564F-49D1-950C1FCC6AE8}"/>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8" name="Picture 7" descr="A picture containing aircraft, dark&#10;&#10;Description automatically generated">
            <a:extLst>
              <a:ext uri="{FF2B5EF4-FFF2-40B4-BE49-F238E27FC236}">
                <a16:creationId xmlns:a16="http://schemas.microsoft.com/office/drawing/2014/main" id="{254A1A22-75F6-4AF6-FEB4-070146EBCDE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9" name="Rectangle 8">
            <a:extLst>
              <a:ext uri="{FF2B5EF4-FFF2-40B4-BE49-F238E27FC236}">
                <a16:creationId xmlns:a16="http://schemas.microsoft.com/office/drawing/2014/main" id="{2E98E8A4-516D-5247-6AB8-E6199D9E93BD}"/>
              </a:ext>
            </a:extLst>
          </p:cNvPr>
          <p:cNvSpPr/>
          <p:nvPr userDrawn="1"/>
        </p:nvSpPr>
        <p:spPr>
          <a:xfrm>
            <a:off x="263741" y="78665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857107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Image on Left, Text on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9E6560-7CE9-2129-51EE-B242571A33DF}"/>
              </a:ext>
            </a:extLst>
          </p:cNvPr>
          <p:cNvSpPr>
            <a:spLocks noGrp="1"/>
          </p:cNvSpPr>
          <p:nvPr>
            <p:ph type="pic" sz="quarter" idx="23" hasCustomPrompt="1"/>
          </p:nvPr>
        </p:nvSpPr>
        <p:spPr>
          <a:xfrm>
            <a:off x="0" y="0"/>
            <a:ext cx="6883400" cy="685800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dirty="0"/>
              <a:t>Drag &amp; Drop Image</a:t>
            </a:r>
          </a:p>
        </p:txBody>
      </p:sp>
      <p:sp>
        <p:nvSpPr>
          <p:cNvPr id="4" name="Date Placeholder 3">
            <a:extLst>
              <a:ext uri="{FF2B5EF4-FFF2-40B4-BE49-F238E27FC236}">
                <a16:creationId xmlns:a16="http://schemas.microsoft.com/office/drawing/2014/main" id="{DCBDCA8A-298A-170C-D2AC-7F998D2D3731}"/>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5">
            <a:extLst>
              <a:ext uri="{FF2B5EF4-FFF2-40B4-BE49-F238E27FC236}">
                <a16:creationId xmlns:a16="http://schemas.microsoft.com/office/drawing/2014/main" id="{533F9EBB-A837-564F-49D1-950C1FCC6AE8}"/>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8" name="Picture 7" descr="A picture containing aircraft, dark&#10;&#10;Description automatically generated">
            <a:extLst>
              <a:ext uri="{FF2B5EF4-FFF2-40B4-BE49-F238E27FC236}">
                <a16:creationId xmlns:a16="http://schemas.microsoft.com/office/drawing/2014/main" id="{254A1A22-75F6-4AF6-FEB4-070146EBCDE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
        <p:nvSpPr>
          <p:cNvPr id="6" name="Title Placeholder 1">
            <a:extLst>
              <a:ext uri="{FF2B5EF4-FFF2-40B4-BE49-F238E27FC236}">
                <a16:creationId xmlns:a16="http://schemas.microsoft.com/office/drawing/2014/main" id="{69781A15-6196-5D2A-0D8E-72642AF4B83D}"/>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10" name="Rectangle 9">
            <a:extLst>
              <a:ext uri="{FF2B5EF4-FFF2-40B4-BE49-F238E27FC236}">
                <a16:creationId xmlns:a16="http://schemas.microsoft.com/office/drawing/2014/main" id="{DC83D7CB-F423-7973-1B02-8A7176299316}"/>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35450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 Grid image on Lef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8F500440-BC13-E1BA-4C15-49D815B5ADAF}"/>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6" name="Rectangle 5">
            <a:extLst>
              <a:ext uri="{FF2B5EF4-FFF2-40B4-BE49-F238E27FC236}">
                <a16:creationId xmlns:a16="http://schemas.microsoft.com/office/drawing/2014/main" id="{A73A70CC-59E5-837E-EBF0-ABFE8424F768}"/>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1">
            <a:extLst>
              <a:ext uri="{FF2B5EF4-FFF2-40B4-BE49-F238E27FC236}">
                <a16:creationId xmlns:a16="http://schemas.microsoft.com/office/drawing/2014/main" id="{630A989E-30F9-CB52-A283-1313D5EEA22F}"/>
              </a:ext>
            </a:extLst>
          </p:cNvPr>
          <p:cNvSpPr>
            <a:spLocks noGrp="1"/>
          </p:cNvSpPr>
          <p:nvPr>
            <p:ph type="pic" sz="quarter" idx="11" hasCustomPrompt="1"/>
          </p:nvPr>
        </p:nvSpPr>
        <p:spPr>
          <a:xfrm>
            <a:off x="0" y="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dirty="0"/>
              <a:t>Drag and Drop</a:t>
            </a:r>
          </a:p>
        </p:txBody>
      </p:sp>
      <p:sp>
        <p:nvSpPr>
          <p:cNvPr id="13" name="Picture Placeholder 1">
            <a:extLst>
              <a:ext uri="{FF2B5EF4-FFF2-40B4-BE49-F238E27FC236}">
                <a16:creationId xmlns:a16="http://schemas.microsoft.com/office/drawing/2014/main" id="{D1533A7A-126A-D3A2-FE0A-AF1ED9E63C76}"/>
              </a:ext>
            </a:extLst>
          </p:cNvPr>
          <p:cNvSpPr>
            <a:spLocks noGrp="1"/>
          </p:cNvSpPr>
          <p:nvPr>
            <p:ph type="pic" sz="quarter" idx="12" hasCustomPrompt="1"/>
          </p:nvPr>
        </p:nvSpPr>
        <p:spPr>
          <a:xfrm>
            <a:off x="3505200" y="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dirty="0"/>
              <a:t>Drag and Drop</a:t>
            </a:r>
          </a:p>
        </p:txBody>
      </p:sp>
      <p:sp>
        <p:nvSpPr>
          <p:cNvPr id="14" name="Picture Placeholder 1">
            <a:extLst>
              <a:ext uri="{FF2B5EF4-FFF2-40B4-BE49-F238E27FC236}">
                <a16:creationId xmlns:a16="http://schemas.microsoft.com/office/drawing/2014/main" id="{DD82E8CB-EEBC-55F3-50BB-7B70642CE989}"/>
              </a:ext>
            </a:extLst>
          </p:cNvPr>
          <p:cNvSpPr>
            <a:spLocks noGrp="1"/>
          </p:cNvSpPr>
          <p:nvPr>
            <p:ph type="pic" sz="quarter" idx="13" hasCustomPrompt="1"/>
          </p:nvPr>
        </p:nvSpPr>
        <p:spPr>
          <a:xfrm>
            <a:off x="0" y="350520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dirty="0"/>
              <a:t>Drag and Drop</a:t>
            </a:r>
          </a:p>
        </p:txBody>
      </p:sp>
      <p:sp>
        <p:nvSpPr>
          <p:cNvPr id="15" name="Picture Placeholder 1">
            <a:extLst>
              <a:ext uri="{FF2B5EF4-FFF2-40B4-BE49-F238E27FC236}">
                <a16:creationId xmlns:a16="http://schemas.microsoft.com/office/drawing/2014/main" id="{1E9B55C9-1722-D1EC-02D2-94DB2BB034F0}"/>
              </a:ext>
            </a:extLst>
          </p:cNvPr>
          <p:cNvSpPr>
            <a:spLocks noGrp="1"/>
          </p:cNvSpPr>
          <p:nvPr>
            <p:ph type="pic" sz="quarter" idx="14" hasCustomPrompt="1"/>
          </p:nvPr>
        </p:nvSpPr>
        <p:spPr>
          <a:xfrm>
            <a:off x="3505200" y="3505200"/>
            <a:ext cx="3367314" cy="3367314"/>
          </a:xfrm>
          <a:pattFill prst="pct5">
            <a:fgClr>
              <a:schemeClr val="tx1">
                <a:lumMod val="75000"/>
                <a:lumOff val="25000"/>
              </a:schemeClr>
            </a:fgClr>
            <a:bgClr>
              <a:schemeClr val="bg1"/>
            </a:bgClr>
          </a:pattFill>
        </p:spPr>
        <p:txBody>
          <a:bodyPr anchor="ctr"/>
          <a:lstStyle>
            <a:lvl1pPr marL="0" indent="0" algn="ctr">
              <a:buFontTx/>
              <a:buNone/>
              <a:defRPr/>
            </a:lvl1pPr>
          </a:lstStyle>
          <a:p>
            <a:r>
              <a:rPr lang="en-US" dirty="0"/>
              <a:t>Drag and Drop</a:t>
            </a:r>
          </a:p>
        </p:txBody>
      </p:sp>
      <p:sp>
        <p:nvSpPr>
          <p:cNvPr id="4" name="Date Placeholder 3">
            <a:extLst>
              <a:ext uri="{FF2B5EF4-FFF2-40B4-BE49-F238E27FC236}">
                <a16:creationId xmlns:a16="http://schemas.microsoft.com/office/drawing/2014/main" id="{DCBDCA8A-298A-170C-D2AC-7F998D2D3731}"/>
              </a:ext>
            </a:extLst>
          </p:cNvPr>
          <p:cNvSpPr>
            <a:spLocks noGrp="1"/>
          </p:cNvSpPr>
          <p:nvPr>
            <p:ph type="dt" sz="half" idx="2"/>
          </p:nvPr>
        </p:nvSpPr>
        <p:spPr>
          <a:xfrm>
            <a:off x="509588" y="6492874"/>
            <a:ext cx="1040673"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endParaRPr lang="en-US" dirty="0"/>
          </a:p>
        </p:txBody>
      </p:sp>
      <p:sp>
        <p:nvSpPr>
          <p:cNvPr id="7" name="Slide Number Placeholder 5">
            <a:extLst>
              <a:ext uri="{FF2B5EF4-FFF2-40B4-BE49-F238E27FC236}">
                <a16:creationId xmlns:a16="http://schemas.microsoft.com/office/drawing/2014/main" id="{533F9EBB-A837-564F-49D1-950C1FCC6AE8}"/>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bg1"/>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pic>
        <p:nvPicPr>
          <p:cNvPr id="8" name="Picture 7" descr="A picture containing aircraft, dark&#10;&#10;Description automatically generated">
            <a:extLst>
              <a:ext uri="{FF2B5EF4-FFF2-40B4-BE49-F238E27FC236}">
                <a16:creationId xmlns:a16="http://schemas.microsoft.com/office/drawing/2014/main" id="{254A1A22-75F6-4AF6-FEB4-070146EBCDE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0" y="6372224"/>
            <a:ext cx="889602" cy="328613"/>
          </a:xfrm>
          <a:prstGeom prst="rect">
            <a:avLst/>
          </a:prstGeom>
        </p:spPr>
      </p:pic>
    </p:spTree>
    <p:extLst>
      <p:ext uri="{BB962C8B-B14F-4D97-AF65-F5344CB8AC3E}">
        <p14:creationId xmlns:p14="http://schemas.microsoft.com/office/powerpoint/2010/main" val="94824976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4 Grid image on Left">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5D41719D-F832-26DD-C877-40A075D2C425}"/>
              </a:ext>
            </a:extLst>
          </p:cNvPr>
          <p:cNvSpPr>
            <a:spLocks noGrp="1"/>
          </p:cNvSpPr>
          <p:nvPr>
            <p:ph type="pic" sz="quarter" idx="10" hasCustomPrompt="1"/>
          </p:nvPr>
        </p:nvSpPr>
        <p:spPr>
          <a:xfrm>
            <a:off x="0" y="0"/>
            <a:ext cx="6586720" cy="6848927"/>
          </a:xfrm>
          <a:custGeom>
            <a:avLst/>
            <a:gdLst>
              <a:gd name="connsiteX0" fmla="*/ 0 w 11981468"/>
              <a:gd name="connsiteY0" fmla="*/ 0 h 6631757"/>
              <a:gd name="connsiteX1" fmla="*/ 11981468 w 11981468"/>
              <a:gd name="connsiteY1" fmla="*/ 6631757 h 6631757"/>
              <a:gd name="connsiteX2" fmla="*/ 0 w 11981468"/>
              <a:gd name="connsiteY2" fmla="*/ 6631757 h 6631757"/>
              <a:gd name="connsiteX0" fmla="*/ 0 w 11981468"/>
              <a:gd name="connsiteY0" fmla="*/ 0 h 6723197"/>
              <a:gd name="connsiteX1" fmla="*/ 11981468 w 11981468"/>
              <a:gd name="connsiteY1" fmla="*/ 6723197 h 6723197"/>
              <a:gd name="connsiteX2" fmla="*/ 0 w 11981468"/>
              <a:gd name="connsiteY2" fmla="*/ 6723197 h 6723197"/>
              <a:gd name="connsiteX3" fmla="*/ 0 w 11981468"/>
              <a:gd name="connsiteY3" fmla="*/ 0 h 6723197"/>
              <a:gd name="connsiteX0" fmla="*/ 0 w 11981468"/>
              <a:gd name="connsiteY0" fmla="*/ 0 h 6848927"/>
              <a:gd name="connsiteX1" fmla="*/ 11981468 w 11981468"/>
              <a:gd name="connsiteY1" fmla="*/ 6848927 h 6848927"/>
              <a:gd name="connsiteX2" fmla="*/ 0 w 11981468"/>
              <a:gd name="connsiteY2" fmla="*/ 6848927 h 6848927"/>
              <a:gd name="connsiteX3" fmla="*/ 0 w 11981468"/>
              <a:gd name="connsiteY3" fmla="*/ 0 h 6848927"/>
            </a:gdLst>
            <a:ahLst/>
            <a:cxnLst>
              <a:cxn ang="0">
                <a:pos x="connsiteX0" y="connsiteY0"/>
              </a:cxn>
              <a:cxn ang="0">
                <a:pos x="connsiteX1" y="connsiteY1"/>
              </a:cxn>
              <a:cxn ang="0">
                <a:pos x="connsiteX2" y="connsiteY2"/>
              </a:cxn>
              <a:cxn ang="0">
                <a:pos x="connsiteX3" y="connsiteY3"/>
              </a:cxn>
            </a:cxnLst>
            <a:rect l="l" t="t" r="r" b="b"/>
            <a:pathLst>
              <a:path w="11981468" h="6848927">
                <a:moveTo>
                  <a:pt x="0" y="0"/>
                </a:moveTo>
                <a:lnTo>
                  <a:pt x="11981468" y="6848927"/>
                </a:lnTo>
                <a:lnTo>
                  <a:pt x="0" y="6848927"/>
                </a:lnTo>
                <a:lnTo>
                  <a:pt x="0" y="0"/>
                </a:lnTo>
                <a:close/>
              </a:path>
            </a:pathLst>
          </a:custGeom>
          <a:pattFill prst="pct5">
            <a:fgClr>
              <a:schemeClr val="tx1"/>
            </a:fgClr>
            <a:bgClr>
              <a:schemeClr val="bg1"/>
            </a:bgClr>
          </a:pattFill>
        </p:spPr>
        <p:txBody>
          <a:bodyPr wrap="square" anchor="ctr">
            <a:noAutofit/>
          </a:bodyPr>
          <a:lstStyle>
            <a:lvl1pPr marL="0" indent="0" algn="l">
              <a:buFontTx/>
              <a:buNone/>
              <a:defRPr/>
            </a:lvl1pPr>
          </a:lstStyle>
          <a:p>
            <a:r>
              <a:rPr lang="en-US" dirty="0"/>
              <a:t>Drag and Drop Image</a:t>
            </a:r>
          </a:p>
        </p:txBody>
      </p:sp>
      <p:sp>
        <p:nvSpPr>
          <p:cNvPr id="17" name="Picture Placeholder 13">
            <a:extLst>
              <a:ext uri="{FF2B5EF4-FFF2-40B4-BE49-F238E27FC236}">
                <a16:creationId xmlns:a16="http://schemas.microsoft.com/office/drawing/2014/main" id="{27D9FA3A-204E-4F46-3A03-A641BB5D2AFC}"/>
              </a:ext>
            </a:extLst>
          </p:cNvPr>
          <p:cNvSpPr>
            <a:spLocks noGrp="1"/>
          </p:cNvSpPr>
          <p:nvPr>
            <p:ph type="pic" sz="quarter" idx="15" hasCustomPrompt="1"/>
          </p:nvPr>
        </p:nvSpPr>
        <p:spPr>
          <a:xfrm>
            <a:off x="197222" y="0"/>
            <a:ext cx="6651814" cy="6858000"/>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dirty="0"/>
              <a:t>Drag and Drop</a:t>
            </a:r>
          </a:p>
        </p:txBody>
      </p:sp>
      <p:sp>
        <p:nvSpPr>
          <p:cNvPr id="10" name="Date Placeholder 3">
            <a:extLst>
              <a:ext uri="{FF2B5EF4-FFF2-40B4-BE49-F238E27FC236}">
                <a16:creationId xmlns:a16="http://schemas.microsoft.com/office/drawing/2014/main" id="{B828ED1F-B19D-10E5-EEAB-80D27AB19C4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11" name="Slide Number Placeholder 5">
            <a:extLst>
              <a:ext uri="{FF2B5EF4-FFF2-40B4-BE49-F238E27FC236}">
                <a16:creationId xmlns:a16="http://schemas.microsoft.com/office/drawing/2014/main" id="{1E98C206-361B-4056-EBBD-68017C11E405}"/>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
        <p:nvSpPr>
          <p:cNvPr id="18" name="Title Placeholder 1">
            <a:extLst>
              <a:ext uri="{FF2B5EF4-FFF2-40B4-BE49-F238E27FC236}">
                <a16:creationId xmlns:a16="http://schemas.microsoft.com/office/drawing/2014/main" id="{49225F4A-F826-0E90-E20F-61F7D5EC5A78}"/>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
        <p:nvSpPr>
          <p:cNvPr id="19" name="Rectangle 18">
            <a:extLst>
              <a:ext uri="{FF2B5EF4-FFF2-40B4-BE49-F238E27FC236}">
                <a16:creationId xmlns:a16="http://schemas.microsoft.com/office/drawing/2014/main" id="{0764A714-B6DC-EAB1-883E-A6E32677D2CC}"/>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988645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4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452491"/>
      </p:ext>
    </p:extLst>
  </p:cSld>
  <p:clrMapOvr>
    <a:masterClrMapping/>
  </p:clrMapOvr>
  <p:transition spd="slow">
    <p:fade/>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cSld name="3_Title and Content">
    <p:spTree>
      <p:nvGrpSpPr>
        <p:cNvPr id="1" name=""/>
        <p:cNvGrpSpPr/>
        <p:nvPr/>
      </p:nvGrpSpPr>
      <p:grpSpPr>
        <a:xfrm>
          <a:off x="0" y="0"/>
          <a:ext cx="0" cy="0"/>
          <a:chOff x="0" y="0"/>
          <a:chExt cx="0" cy="0"/>
        </a:xfrm>
      </p:grpSpPr>
      <p:pic>
        <p:nvPicPr>
          <p:cNvPr id="10" name="Picture 9" descr="A picture containing milk, beverage&#10;&#10;Description automatically generated">
            <a:extLst>
              <a:ext uri="{FF2B5EF4-FFF2-40B4-BE49-F238E27FC236}">
                <a16:creationId xmlns:a16="http://schemas.microsoft.com/office/drawing/2014/main" id="{516C93AB-02DF-4B17-153B-D245A905CE46}"/>
              </a:ext>
            </a:extLst>
          </p:cNvPr>
          <p:cNvPicPr>
            <a:picLocks noChangeAspect="1"/>
          </p:cNvPicPr>
          <p:nvPr/>
        </p:nvPicPr>
        <p:blipFill>
          <a:blip r:embed="rId2"/>
          <a:stretch>
            <a:fillRect/>
          </a:stretch>
        </p:blipFill>
        <p:spPr>
          <a:xfrm>
            <a:off x="-46728" y="-48143"/>
            <a:ext cx="2616089" cy="6959305"/>
          </a:xfrm>
          <a:prstGeom prst="rect">
            <a:avLst/>
          </a:prstGeom>
        </p:spPr>
      </p:pic>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a:p>
        </p:txBody>
      </p:sp>
      <p:pic>
        <p:nvPicPr>
          <p:cNvPr id="16" name="Graphic 15">
            <a:extLst>
              <a:ext uri="{FF2B5EF4-FFF2-40B4-BE49-F238E27FC236}">
                <a16:creationId xmlns:a16="http://schemas.microsoft.com/office/drawing/2014/main" id="{6F557557-424E-E532-4918-CA742DEE5E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253" y="6483558"/>
            <a:ext cx="12376857" cy="378182"/>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5991225"/>
            <a:ext cx="2743200" cy="365125"/>
          </a:xfrm>
        </p:spPr>
        <p:txBody>
          <a:bodyPr/>
          <a:lstStyle>
            <a:lvl1pPr>
              <a:defRPr>
                <a:solidFill>
                  <a:schemeClr val="bg1"/>
                </a:solidFill>
              </a:defRPr>
            </a:lvl1pPr>
          </a:lstStyle>
          <a:p>
            <a:fld id="{E84CA404-8152-412D-8295-C0160AB0D1E9}" type="slidenum">
              <a:rPr lang="en-US" smtClean="0"/>
              <a:t>‹#›</a:t>
            </a:fld>
            <a:endParaRPr lang="en-US" dirty="0"/>
          </a:p>
        </p:txBody>
      </p:sp>
    </p:spTree>
    <p:extLst>
      <p:ext uri="{BB962C8B-B14F-4D97-AF65-F5344CB8AC3E}">
        <p14:creationId xmlns:p14="http://schemas.microsoft.com/office/powerpoint/2010/main" val="174439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344486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63353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60C50-0DAC-1F8A-A7EA-979C68D73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4E2BFE-83D8-5649-541C-D28A1BDF2A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8836E9-C140-9ECC-46D3-A67238EC310E}"/>
              </a:ext>
            </a:extLst>
          </p:cNvPr>
          <p:cNvSpPr>
            <a:spLocks noGrp="1"/>
          </p:cNvSpPr>
          <p:nvPr>
            <p:ph type="dt" sz="half" idx="10"/>
          </p:nvPr>
        </p:nvSpPr>
        <p:spPr/>
        <p:txBody>
          <a:bodyPr/>
          <a:lstStyle/>
          <a:p>
            <a:fld id="{EA9F707E-AC4A-2F4C-8AA4-7ABFCFDAE437}" type="datetime1">
              <a:rPr lang="en-US" smtClean="0"/>
              <a:t>1/5/2026</a:t>
            </a:fld>
            <a:endParaRPr lang="en-US"/>
          </a:p>
        </p:txBody>
      </p:sp>
      <p:sp>
        <p:nvSpPr>
          <p:cNvPr id="5" name="Footer Placeholder 4">
            <a:extLst>
              <a:ext uri="{FF2B5EF4-FFF2-40B4-BE49-F238E27FC236}">
                <a16:creationId xmlns:a16="http://schemas.microsoft.com/office/drawing/2014/main" id="{1C739CF2-35E4-2CBD-6909-78CE701C90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527625-67FD-F61F-6A0F-E3708C4E5738}"/>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298321713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811046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9576712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746339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38028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0075872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512960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4DB6B-FE43-3F76-15B4-765D643BAA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F95B7D-0C7D-B8BC-714E-75CEDDBE60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14425D-310D-882B-815E-4D27272ECC9A}"/>
              </a:ext>
            </a:extLst>
          </p:cNvPr>
          <p:cNvSpPr>
            <a:spLocks noGrp="1"/>
          </p:cNvSpPr>
          <p:nvPr>
            <p:ph type="dt" sz="half" idx="10"/>
          </p:nvPr>
        </p:nvSpPr>
        <p:spPr/>
        <p:txBody>
          <a:bodyPr/>
          <a:lstStyle/>
          <a:p>
            <a:fld id="{6E6F329B-FA48-BA46-895B-8C4569C7F3BC}" type="datetime1">
              <a:rPr lang="en-US" smtClean="0"/>
              <a:t>1/5/2026</a:t>
            </a:fld>
            <a:endParaRPr lang="en-US"/>
          </a:p>
        </p:txBody>
      </p:sp>
      <p:sp>
        <p:nvSpPr>
          <p:cNvPr id="5" name="Footer Placeholder 4">
            <a:extLst>
              <a:ext uri="{FF2B5EF4-FFF2-40B4-BE49-F238E27FC236}">
                <a16:creationId xmlns:a16="http://schemas.microsoft.com/office/drawing/2014/main" id="{EE2D4ADD-3288-C832-5473-88098E4F0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4F47E-7145-8CFD-0AF5-A21493F822E0}"/>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119992648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60C50-0DAC-1F8A-A7EA-979C68D734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4E2BFE-83D8-5649-541C-D28A1BDF2A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8836E9-C140-9ECC-46D3-A67238EC310E}"/>
              </a:ext>
            </a:extLst>
          </p:cNvPr>
          <p:cNvSpPr>
            <a:spLocks noGrp="1"/>
          </p:cNvSpPr>
          <p:nvPr>
            <p:ph type="dt" sz="half" idx="10"/>
          </p:nvPr>
        </p:nvSpPr>
        <p:spPr/>
        <p:txBody>
          <a:bodyPr/>
          <a:lstStyle/>
          <a:p>
            <a:fld id="{EA9F707E-AC4A-2F4C-8AA4-7ABFCFDAE437}" type="datetime1">
              <a:rPr lang="en-US" smtClean="0"/>
              <a:t>1/5/2026</a:t>
            </a:fld>
            <a:endParaRPr lang="en-US"/>
          </a:p>
        </p:txBody>
      </p:sp>
      <p:sp>
        <p:nvSpPr>
          <p:cNvPr id="5" name="Footer Placeholder 4">
            <a:extLst>
              <a:ext uri="{FF2B5EF4-FFF2-40B4-BE49-F238E27FC236}">
                <a16:creationId xmlns:a16="http://schemas.microsoft.com/office/drawing/2014/main" id="{1C739CF2-35E4-2CBD-6909-78CE701C90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527625-67FD-F61F-6A0F-E3708C4E5738}"/>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132639122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C15F-AECD-853A-F668-D9E2FDC074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54C3B4-7B49-58C7-F153-3B1DE9F262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36DC22-5C71-6FA8-E76F-C3BC6EC83443}"/>
              </a:ext>
            </a:extLst>
          </p:cNvPr>
          <p:cNvSpPr>
            <a:spLocks noGrp="1"/>
          </p:cNvSpPr>
          <p:nvPr>
            <p:ph type="dt" sz="half" idx="10"/>
          </p:nvPr>
        </p:nvSpPr>
        <p:spPr/>
        <p:txBody>
          <a:bodyPr/>
          <a:lstStyle/>
          <a:p>
            <a:fld id="{0B61580C-5635-9D4E-A52A-70FF282AC178}" type="datetime1">
              <a:rPr lang="en-US" smtClean="0"/>
              <a:t>1/5/2026</a:t>
            </a:fld>
            <a:endParaRPr lang="en-US"/>
          </a:p>
        </p:txBody>
      </p:sp>
      <p:sp>
        <p:nvSpPr>
          <p:cNvPr id="5" name="Footer Placeholder 4">
            <a:extLst>
              <a:ext uri="{FF2B5EF4-FFF2-40B4-BE49-F238E27FC236}">
                <a16:creationId xmlns:a16="http://schemas.microsoft.com/office/drawing/2014/main" id="{270F1B6D-4649-4785-B9DA-FABF56B7FB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C28FD-4664-FD81-C065-F16A5FE5A353}"/>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396023362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6C348-5460-E28C-B570-58279C670C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06B1B9-51DB-3CAF-4550-D750554E8F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4D3E85-0974-992F-21FF-9956C25B2A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F732B9-8D79-78E7-5E2C-07B61A7BB55C}"/>
              </a:ext>
            </a:extLst>
          </p:cNvPr>
          <p:cNvSpPr>
            <a:spLocks noGrp="1"/>
          </p:cNvSpPr>
          <p:nvPr>
            <p:ph type="dt" sz="half" idx="10"/>
          </p:nvPr>
        </p:nvSpPr>
        <p:spPr/>
        <p:txBody>
          <a:bodyPr/>
          <a:lstStyle/>
          <a:p>
            <a:fld id="{A7645F89-8990-4A4E-AFF7-3BE81F304422}" type="datetime1">
              <a:rPr lang="en-US" smtClean="0"/>
              <a:t>1/5/2026</a:t>
            </a:fld>
            <a:endParaRPr lang="en-US"/>
          </a:p>
        </p:txBody>
      </p:sp>
      <p:sp>
        <p:nvSpPr>
          <p:cNvPr id="6" name="Footer Placeholder 5">
            <a:extLst>
              <a:ext uri="{FF2B5EF4-FFF2-40B4-BE49-F238E27FC236}">
                <a16:creationId xmlns:a16="http://schemas.microsoft.com/office/drawing/2014/main" id="{B215CF6F-2DCD-6C11-6C51-DF9DC3E08B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2B1E5D-6006-AF1C-8AE6-E5AC26DA6DF8}"/>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403491056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A27-8AE2-C4DA-D5EC-92F4BAB4FD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79C80F-CAF4-DCB9-FED5-7CBD45FD40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D5DF49-0092-CA2A-2708-8E82779390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5772E5-D8A7-86F7-675C-A569B2978F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4F31AC-0C73-19A3-4E00-6A9D862136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A4B2A0-DEC3-545D-34AD-5333440756C0}"/>
              </a:ext>
            </a:extLst>
          </p:cNvPr>
          <p:cNvSpPr>
            <a:spLocks noGrp="1"/>
          </p:cNvSpPr>
          <p:nvPr>
            <p:ph type="dt" sz="half" idx="10"/>
          </p:nvPr>
        </p:nvSpPr>
        <p:spPr/>
        <p:txBody>
          <a:bodyPr/>
          <a:lstStyle/>
          <a:p>
            <a:fld id="{F1449754-E70C-7540-9414-BFB74F7868AB}" type="datetime1">
              <a:rPr lang="en-US" smtClean="0"/>
              <a:t>1/5/2026</a:t>
            </a:fld>
            <a:endParaRPr lang="en-US"/>
          </a:p>
        </p:txBody>
      </p:sp>
      <p:sp>
        <p:nvSpPr>
          <p:cNvPr id="8" name="Footer Placeholder 7">
            <a:extLst>
              <a:ext uri="{FF2B5EF4-FFF2-40B4-BE49-F238E27FC236}">
                <a16:creationId xmlns:a16="http://schemas.microsoft.com/office/drawing/2014/main" id="{0A5B54BA-520B-7218-822F-5BFAFFB0FD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97C077-7756-4B88-4E46-852CECBB0522}"/>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20237508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B5A0-F583-9DE6-260C-C93E7B8A9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1162BE-9BFE-7F94-D1A5-5017433FBDC6}"/>
              </a:ext>
            </a:extLst>
          </p:cNvPr>
          <p:cNvSpPr>
            <a:spLocks noGrp="1"/>
          </p:cNvSpPr>
          <p:nvPr>
            <p:ph type="dt" sz="half" idx="10"/>
          </p:nvPr>
        </p:nvSpPr>
        <p:spPr/>
        <p:txBody>
          <a:bodyPr/>
          <a:lstStyle/>
          <a:p>
            <a:fld id="{A4EAF527-502B-464D-9B52-1D58A9E1C8D5}" type="datetime1">
              <a:rPr lang="en-US" smtClean="0"/>
              <a:t>1/5/2026</a:t>
            </a:fld>
            <a:endParaRPr lang="en-US"/>
          </a:p>
        </p:txBody>
      </p:sp>
      <p:sp>
        <p:nvSpPr>
          <p:cNvPr id="4" name="Footer Placeholder 3">
            <a:extLst>
              <a:ext uri="{FF2B5EF4-FFF2-40B4-BE49-F238E27FC236}">
                <a16:creationId xmlns:a16="http://schemas.microsoft.com/office/drawing/2014/main" id="{981D9765-6F13-0B3B-7C55-1FD9E75701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A25129-FF43-C9C1-FBE9-A6FCF4E95563}"/>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42645417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6DA3A0-3A54-E95C-EEDE-CB4895CAF002}"/>
              </a:ext>
            </a:extLst>
          </p:cNvPr>
          <p:cNvSpPr>
            <a:spLocks noGrp="1"/>
          </p:cNvSpPr>
          <p:nvPr>
            <p:ph type="dt" sz="half" idx="10"/>
          </p:nvPr>
        </p:nvSpPr>
        <p:spPr/>
        <p:txBody>
          <a:bodyPr/>
          <a:lstStyle/>
          <a:p>
            <a:fld id="{1286AB42-5167-5049-8D63-94DE2DBE457F}" type="datetime1">
              <a:rPr lang="en-US" smtClean="0"/>
              <a:t>1/5/2026</a:t>
            </a:fld>
            <a:endParaRPr lang="en-US"/>
          </a:p>
        </p:txBody>
      </p:sp>
      <p:sp>
        <p:nvSpPr>
          <p:cNvPr id="3" name="Footer Placeholder 2">
            <a:extLst>
              <a:ext uri="{FF2B5EF4-FFF2-40B4-BE49-F238E27FC236}">
                <a16:creationId xmlns:a16="http://schemas.microsoft.com/office/drawing/2014/main" id="{133AE3BD-C04D-85F3-C42F-F4BB829265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F81096-4255-1F2F-4FA4-CA14E9A8DCD3}"/>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1524413223"/>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F8A7E-D457-34D9-67A2-97FDA38AE3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0E1473-1C99-BBB5-6F10-FD19E8AE0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567E38-B5FE-82EB-0893-15BBEFFB6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BE8B57-ABDF-C9F7-AC88-12FFCAC27FCC}"/>
              </a:ext>
            </a:extLst>
          </p:cNvPr>
          <p:cNvSpPr>
            <a:spLocks noGrp="1"/>
          </p:cNvSpPr>
          <p:nvPr>
            <p:ph type="dt" sz="half" idx="10"/>
          </p:nvPr>
        </p:nvSpPr>
        <p:spPr/>
        <p:txBody>
          <a:bodyPr/>
          <a:lstStyle/>
          <a:p>
            <a:fld id="{1EE3EC87-9E58-CF41-9F88-C55186C5A5C5}" type="datetime1">
              <a:rPr lang="en-US" smtClean="0"/>
              <a:t>1/5/2026</a:t>
            </a:fld>
            <a:endParaRPr lang="en-US"/>
          </a:p>
        </p:txBody>
      </p:sp>
      <p:sp>
        <p:nvSpPr>
          <p:cNvPr id="6" name="Footer Placeholder 5">
            <a:extLst>
              <a:ext uri="{FF2B5EF4-FFF2-40B4-BE49-F238E27FC236}">
                <a16:creationId xmlns:a16="http://schemas.microsoft.com/office/drawing/2014/main" id="{9B0C88D0-0D1C-70EC-F08A-CFCFA3D755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4B1571-9AC9-C1E5-27A2-1E27E0CBB8AD}"/>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2969334121"/>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F71C-724C-C470-A249-220000507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780BD6-F1DA-71C0-0E13-9F964A99AD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565B53-968B-DAA6-7B03-865C2BF537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72BE16-F57A-8DA7-B7F1-15BBF13A2C93}"/>
              </a:ext>
            </a:extLst>
          </p:cNvPr>
          <p:cNvSpPr>
            <a:spLocks noGrp="1"/>
          </p:cNvSpPr>
          <p:nvPr>
            <p:ph type="dt" sz="half" idx="10"/>
          </p:nvPr>
        </p:nvSpPr>
        <p:spPr/>
        <p:txBody>
          <a:bodyPr/>
          <a:lstStyle/>
          <a:p>
            <a:fld id="{2F3A2538-9C19-0E44-9434-1B3CFEC00511}" type="datetime1">
              <a:rPr lang="en-US" smtClean="0"/>
              <a:t>1/5/2026</a:t>
            </a:fld>
            <a:endParaRPr lang="en-US"/>
          </a:p>
        </p:txBody>
      </p:sp>
      <p:sp>
        <p:nvSpPr>
          <p:cNvPr id="6" name="Footer Placeholder 5">
            <a:extLst>
              <a:ext uri="{FF2B5EF4-FFF2-40B4-BE49-F238E27FC236}">
                <a16:creationId xmlns:a16="http://schemas.microsoft.com/office/drawing/2014/main" id="{E02019DE-FF2F-2EA6-C9FD-3D37584D0D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1640AB-50C6-0C6C-247B-FE5E90BAD879}"/>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206267886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B6D0-5177-37DB-3899-66EA9AC1EA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55AA16-63F4-36F2-57F4-5F29BDF36F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4BDE0A-EEB8-5ACA-DEA7-32C91D298E72}"/>
              </a:ext>
            </a:extLst>
          </p:cNvPr>
          <p:cNvSpPr>
            <a:spLocks noGrp="1"/>
          </p:cNvSpPr>
          <p:nvPr>
            <p:ph type="dt" sz="half" idx="10"/>
          </p:nvPr>
        </p:nvSpPr>
        <p:spPr/>
        <p:txBody>
          <a:bodyPr/>
          <a:lstStyle/>
          <a:p>
            <a:fld id="{7A97ADD2-D432-694D-815B-0A81A8B85E14}" type="datetime1">
              <a:rPr lang="en-US" smtClean="0"/>
              <a:t>1/5/2026</a:t>
            </a:fld>
            <a:endParaRPr lang="en-US"/>
          </a:p>
        </p:txBody>
      </p:sp>
      <p:sp>
        <p:nvSpPr>
          <p:cNvPr id="5" name="Footer Placeholder 4">
            <a:extLst>
              <a:ext uri="{FF2B5EF4-FFF2-40B4-BE49-F238E27FC236}">
                <a16:creationId xmlns:a16="http://schemas.microsoft.com/office/drawing/2014/main" id="{96A838AC-6A74-66F2-0121-FC5F69724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79C31-0B4D-0024-E081-0F718D43087C}"/>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366684300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804988-D4B5-9A93-AA0B-06F2A19A4D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6BE5C5-ABE8-8DF7-82BA-85A939660F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2AA50E-1497-8C8E-E454-98B1B9BFC2A4}"/>
              </a:ext>
            </a:extLst>
          </p:cNvPr>
          <p:cNvSpPr>
            <a:spLocks noGrp="1"/>
          </p:cNvSpPr>
          <p:nvPr>
            <p:ph type="dt" sz="half" idx="10"/>
          </p:nvPr>
        </p:nvSpPr>
        <p:spPr/>
        <p:txBody>
          <a:bodyPr/>
          <a:lstStyle/>
          <a:p>
            <a:fld id="{5C7D4281-8CCD-5C4D-B55A-68D7B3D0DB9C}" type="datetime1">
              <a:rPr lang="en-US" smtClean="0"/>
              <a:t>1/5/2026</a:t>
            </a:fld>
            <a:endParaRPr lang="en-US"/>
          </a:p>
        </p:txBody>
      </p:sp>
      <p:sp>
        <p:nvSpPr>
          <p:cNvPr id="5" name="Footer Placeholder 4">
            <a:extLst>
              <a:ext uri="{FF2B5EF4-FFF2-40B4-BE49-F238E27FC236}">
                <a16:creationId xmlns:a16="http://schemas.microsoft.com/office/drawing/2014/main" id="{2DDAFA01-D4DE-B967-06CB-47074092B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5BB21D-8DD3-FFED-5B86-F6D1331F6C4D}"/>
              </a:ext>
            </a:extLst>
          </p:cNvPr>
          <p:cNvSpPr>
            <a:spLocks noGrp="1"/>
          </p:cNvSpPr>
          <p:nvPr>
            <p:ph type="sldNum" sz="quarter" idx="12"/>
          </p:nvPr>
        </p:nvSpPr>
        <p:spPr/>
        <p:txBody>
          <a:bodyPr/>
          <a:lstStyle/>
          <a:p>
            <a:fld id="{6F840E71-7533-A64B-83AB-2DC6961C99A8}" type="slidenum">
              <a:rPr lang="en-US" smtClean="0"/>
              <a:t>‹#›</a:t>
            </a:fld>
            <a:endParaRPr lang="en-US"/>
          </a:p>
        </p:txBody>
      </p:sp>
    </p:spTree>
    <p:extLst>
      <p:ext uri="{BB962C8B-B14F-4D97-AF65-F5344CB8AC3E}">
        <p14:creationId xmlns:p14="http://schemas.microsoft.com/office/powerpoint/2010/main" val="96710915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12">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a:srcRect/>
          <a:stretch/>
        </p:blipFill>
        <p:spPr bwMode="auto">
          <a:xfrm>
            <a:off x="5364480" y="2697480"/>
            <a:ext cx="1463040" cy="146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37584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101537817"/>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14"/>
          <p:cNvSpPr>
            <a:spLocks noGrp="1" noChangeArrowheads="1"/>
          </p:cNvSpPr>
          <p:nvPr>
            <p:ph type="ftr" sz="quarter" idx="10"/>
          </p:nvPr>
        </p:nvSpPr>
        <p:spPr>
          <a:xfrm>
            <a:off x="5486400" y="6378577"/>
            <a:ext cx="5700184" cy="403225"/>
          </a:xfrm>
        </p:spPr>
        <p:txBody>
          <a:bodyPr rtlCol="0"/>
          <a:lstStyle>
            <a:lvl1pPr eaLnBrk="0" fontAlgn="auto" hangingPunct="0">
              <a:spcBef>
                <a:spcPts val="0"/>
              </a:spcBef>
              <a:spcAft>
                <a:spcPts val="0"/>
              </a:spcAft>
              <a:defRPr i="1">
                <a:solidFill>
                  <a:prstClr val="black">
                    <a:tint val="75000"/>
                  </a:prstClr>
                </a:solidFill>
                <a:latin typeface="Arial Narrow" charset="0"/>
                <a:ea typeface="+mn-ea"/>
              </a:defRPr>
            </a:lvl1pPr>
          </a:lstStyle>
          <a:p>
            <a:pPr>
              <a:defRPr/>
            </a:pPr>
            <a:r>
              <a:rPr lang="en-US"/>
              <a:t>2009_09_28_</a:t>
            </a:r>
          </a:p>
        </p:txBody>
      </p:sp>
      <p:sp>
        <p:nvSpPr>
          <p:cNvPr id="5" name="Rectangle 15"/>
          <p:cNvSpPr>
            <a:spLocks noGrp="1" noChangeArrowheads="1"/>
          </p:cNvSpPr>
          <p:nvPr>
            <p:ph type="sldNum" sz="quarter" idx="11"/>
          </p:nvPr>
        </p:nvSpPr>
        <p:spPr>
          <a:xfrm>
            <a:off x="11277600" y="6392865"/>
            <a:ext cx="550333" cy="388937"/>
          </a:xfrm>
          <a:prstGeom prst="rect">
            <a:avLst/>
          </a:prstGeom>
        </p:spPr>
        <p:txBody>
          <a:bodyPr vert="horz" wrap="square" lIns="91440" tIns="45720" rIns="91440" bIns="45720" numCol="1" anchor="t" anchorCtr="0" compatLnSpc="1">
            <a:prstTxWarp prst="textNoShape">
              <a:avLst/>
            </a:prstTxWarp>
          </a:bodyPr>
          <a:lstStyle>
            <a:lvl1pPr>
              <a:defRPr i="1">
                <a:solidFill>
                  <a:prstClr val="black"/>
                </a:solidFill>
                <a:latin typeface="Arial Narrow" pitchFamily="34" charset="0"/>
                <a:ea typeface="ＭＳ Ｐゴシック" pitchFamily="34" charset="-128"/>
                <a:cs typeface="+mn-cs"/>
              </a:defRPr>
            </a:lvl1pPr>
          </a:lstStyle>
          <a:p>
            <a:pPr eaLnBrk="1" hangingPunct="1">
              <a:defRPr/>
            </a:pPr>
            <a:fld id="{FED27483-AFEA-4ACC-BD4F-C1C9D2EFD4A6}" type="slidenum">
              <a:rPr lang="en-US" sz="1800" smtClean="0"/>
              <a:pPr eaLnBrk="1" hangingPunct="1">
                <a:defRPr/>
              </a:pPr>
              <a:t>‹#›</a:t>
            </a:fld>
            <a:endParaRPr lang="en-US" sz="1800" dirty="0"/>
          </a:p>
        </p:txBody>
      </p:sp>
    </p:spTree>
    <p:extLst>
      <p:ext uri="{BB962C8B-B14F-4D97-AF65-F5344CB8AC3E}">
        <p14:creationId xmlns:p14="http://schemas.microsoft.com/office/powerpoint/2010/main" val="295232562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74541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emf"/><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emf"/><Relationship Id="rId2" Type="http://schemas.openxmlformats.org/officeDocument/2006/relationships/slideLayout" Target="../slideLayouts/slideLayout16.xml"/><Relationship Id="rId16" Type="http://schemas.openxmlformats.org/officeDocument/2006/relationships/image" Target="../media/image6.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3.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5.jpe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7.png"/><Relationship Id="rId2" Type="http://schemas.openxmlformats.org/officeDocument/2006/relationships/slideLayout" Target="../slideLayouts/slideLayout43.xml"/><Relationship Id="rId16" Type="http://schemas.openxmlformats.org/officeDocument/2006/relationships/image" Target="../media/image2.emf"/><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5.jpe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image" Target="../media/image7.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image" Target="../media/image2.emf"/><Relationship Id="rId2" Type="http://schemas.openxmlformats.org/officeDocument/2006/relationships/slideLayout" Target="../slideLayouts/slideLayout56.xml"/><Relationship Id="rId16" Type="http://schemas.openxmlformats.org/officeDocument/2006/relationships/image" Target="../media/image5.jpe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6.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6" Type="http://schemas.openxmlformats.org/officeDocument/2006/relationships/image" Target="../media/image2.emf"/><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image" Target="../media/image5.jpeg"/><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image" Target="../media/image2.emf"/><Relationship Id="rId2" Type="http://schemas.openxmlformats.org/officeDocument/2006/relationships/slideLayout" Target="../slideLayouts/slideLayout83.xml"/><Relationship Id="rId16" Type="http://schemas.openxmlformats.org/officeDocument/2006/relationships/image" Target="../media/image5.jpe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8.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image" Target="../media/image2.emf"/><Relationship Id="rId2" Type="http://schemas.openxmlformats.org/officeDocument/2006/relationships/slideLayout" Target="../slideLayouts/slideLayout97.xml"/><Relationship Id="rId16" Type="http://schemas.openxmlformats.org/officeDocument/2006/relationships/image" Target="../media/image5.jpe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theme" Target="../theme/theme9.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theme" Target="../theme/theme10.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5" Type="http://schemas.openxmlformats.org/officeDocument/2006/relationships/image" Target="../media/image2.emf"/><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image" Target="../media/image5.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image" Target="../media/image2.emf"/><Relationship Id="rId2" Type="http://schemas.openxmlformats.org/officeDocument/2006/relationships/slideLayout" Target="../slideLayouts/slideLayout123.xml"/><Relationship Id="rId16" Type="http://schemas.openxmlformats.org/officeDocument/2006/relationships/image" Target="../media/image5.jpe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theme" Target="../theme/theme11.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2.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image" Target="../media/image2.emf"/><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image" Target="../media/image5.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image" Target="../media/image5.jpeg"/><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slideLayout" Target="../slideLayouts/slideLayout173.xml"/><Relationship Id="rId18" Type="http://schemas.openxmlformats.org/officeDocument/2006/relationships/theme" Target="../theme/theme14.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0" Type="http://schemas.openxmlformats.org/officeDocument/2006/relationships/image" Target="../media/image2.emf"/><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10" Type="http://schemas.openxmlformats.org/officeDocument/2006/relationships/slideLayout" Target="../slideLayouts/slideLayout170.xml"/><Relationship Id="rId19" Type="http://schemas.openxmlformats.org/officeDocument/2006/relationships/image" Target="../media/image5.jpeg"/><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85.xml"/><Relationship Id="rId13" Type="http://schemas.openxmlformats.org/officeDocument/2006/relationships/slideLayout" Target="../slideLayouts/slideLayout190.xml"/><Relationship Id="rId18" Type="http://schemas.openxmlformats.org/officeDocument/2006/relationships/slideLayout" Target="../slideLayouts/slideLayout195.xml"/><Relationship Id="rId3" Type="http://schemas.openxmlformats.org/officeDocument/2006/relationships/slideLayout" Target="../slideLayouts/slideLayout180.xml"/><Relationship Id="rId21" Type="http://schemas.openxmlformats.org/officeDocument/2006/relationships/slideLayout" Target="../slideLayouts/slideLayout198.xml"/><Relationship Id="rId7" Type="http://schemas.openxmlformats.org/officeDocument/2006/relationships/slideLayout" Target="../slideLayouts/slideLayout184.xml"/><Relationship Id="rId12" Type="http://schemas.openxmlformats.org/officeDocument/2006/relationships/slideLayout" Target="../slideLayouts/slideLayout189.xml"/><Relationship Id="rId17" Type="http://schemas.openxmlformats.org/officeDocument/2006/relationships/slideLayout" Target="../slideLayouts/slideLayout194.xml"/><Relationship Id="rId2" Type="http://schemas.openxmlformats.org/officeDocument/2006/relationships/slideLayout" Target="../slideLayouts/slideLayout179.xml"/><Relationship Id="rId16" Type="http://schemas.openxmlformats.org/officeDocument/2006/relationships/slideLayout" Target="../slideLayouts/slideLayout193.xml"/><Relationship Id="rId20" Type="http://schemas.openxmlformats.org/officeDocument/2006/relationships/slideLayout" Target="../slideLayouts/slideLayout197.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5" Type="http://schemas.openxmlformats.org/officeDocument/2006/relationships/slideLayout" Target="../slideLayouts/slideLayout192.xml"/><Relationship Id="rId23" Type="http://schemas.openxmlformats.org/officeDocument/2006/relationships/theme" Target="../theme/theme15.xml"/><Relationship Id="rId10" Type="http://schemas.openxmlformats.org/officeDocument/2006/relationships/slideLayout" Target="../slideLayouts/slideLayout187.xml"/><Relationship Id="rId19" Type="http://schemas.openxmlformats.org/officeDocument/2006/relationships/slideLayout" Target="../slideLayouts/slideLayout196.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14" Type="http://schemas.openxmlformats.org/officeDocument/2006/relationships/slideLayout" Target="../slideLayouts/slideLayout191.xml"/><Relationship Id="rId22" Type="http://schemas.openxmlformats.org/officeDocument/2006/relationships/slideLayout" Target="../slideLayouts/slideLayout199.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202.xml"/><Relationship Id="rId7" Type="http://schemas.openxmlformats.org/officeDocument/2006/relationships/image" Target="../media/image3.png"/><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image" Target="../media/image2.emf"/><Relationship Id="rId5" Type="http://schemas.openxmlformats.org/officeDocument/2006/relationships/image" Target="../media/image1.jpeg"/><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05.xml"/><Relationship Id="rId7" Type="http://schemas.openxmlformats.org/officeDocument/2006/relationships/theme" Target="../theme/theme17.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5" Type="http://schemas.openxmlformats.org/officeDocument/2006/relationships/slideLayout" Target="../slideLayouts/slideLayout207.xml"/><Relationship Id="rId4" Type="http://schemas.openxmlformats.org/officeDocument/2006/relationships/slideLayout" Target="../slideLayouts/slideLayout20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6.xml"/><Relationship Id="rId13" Type="http://schemas.openxmlformats.org/officeDocument/2006/relationships/theme" Target="../theme/theme18.xml"/><Relationship Id="rId3" Type="http://schemas.openxmlformats.org/officeDocument/2006/relationships/slideLayout" Target="../slideLayouts/slideLayout211.xml"/><Relationship Id="rId7" Type="http://schemas.openxmlformats.org/officeDocument/2006/relationships/slideLayout" Target="../slideLayouts/slideLayout215.xml"/><Relationship Id="rId12" Type="http://schemas.openxmlformats.org/officeDocument/2006/relationships/slideLayout" Target="../slideLayouts/slideLayout220.xml"/><Relationship Id="rId2" Type="http://schemas.openxmlformats.org/officeDocument/2006/relationships/slideLayout" Target="../slideLayouts/slideLayout210.xml"/><Relationship Id="rId1" Type="http://schemas.openxmlformats.org/officeDocument/2006/relationships/slideLayout" Target="../slideLayouts/slideLayout209.xml"/><Relationship Id="rId6" Type="http://schemas.openxmlformats.org/officeDocument/2006/relationships/slideLayout" Target="../slideLayouts/slideLayout214.xml"/><Relationship Id="rId11" Type="http://schemas.openxmlformats.org/officeDocument/2006/relationships/slideLayout" Target="../slideLayouts/slideLayout219.xml"/><Relationship Id="rId5" Type="http://schemas.openxmlformats.org/officeDocument/2006/relationships/slideLayout" Target="../slideLayouts/slideLayout213.xml"/><Relationship Id="rId10" Type="http://schemas.openxmlformats.org/officeDocument/2006/relationships/slideLayout" Target="../slideLayouts/slideLayout218.xml"/><Relationship Id="rId4" Type="http://schemas.openxmlformats.org/officeDocument/2006/relationships/slideLayout" Target="../slideLayouts/slideLayout212.xml"/><Relationship Id="rId9" Type="http://schemas.openxmlformats.org/officeDocument/2006/relationships/slideLayout" Target="../slideLayouts/slideLayout217.xml"/></Relationships>
</file>

<file path=ppt/slideMasters/_rels/slideMaster19.xml.rels><?xml version="1.0" encoding="UTF-8" standalone="yes"?>
<Relationships xmlns="http://schemas.openxmlformats.org/package/2006/relationships"><Relationship Id="rId3" Type="http://schemas.openxmlformats.org/officeDocument/2006/relationships/slideLayout" Target="../slideLayouts/slideLayout223.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theme" Target="../theme/theme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443D7D-FE00-A440-8D01-DAC3B52E54FE}"/>
              </a:ext>
            </a:extLst>
          </p:cNvPr>
          <p:cNvPicPr>
            <a:picLocks noChangeAspect="1"/>
          </p:cNvPicPr>
          <p:nvPr userDrawn="1"/>
        </p:nvPicPr>
        <p:blipFill>
          <a:blip r:embed="rId4"/>
          <a:stretch>
            <a:fillRect/>
          </a:stretch>
        </p:blipFill>
        <p:spPr>
          <a:xfrm>
            <a:off x="0" y="0"/>
            <a:ext cx="12192000" cy="6858000"/>
          </a:xfrm>
          <a:prstGeom prst="rect">
            <a:avLst/>
          </a:prstGeom>
        </p:spPr>
      </p:pic>
      <p:pic>
        <p:nvPicPr>
          <p:cNvPr id="2" name="Picture 14" descr="NASA insigniaCMYK">
            <a:extLst>
              <a:ext uri="{FF2B5EF4-FFF2-40B4-BE49-F238E27FC236}">
                <a16:creationId xmlns:a16="http://schemas.microsoft.com/office/drawing/2014/main" id="{A8879CD6-0785-7248-8739-AE40132381E1}"/>
              </a:ext>
            </a:extLst>
          </p:cNvPr>
          <p:cNvPicPr preferRelativeResize="0">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3" name="TextBox 2">
            <a:extLst>
              <a:ext uri="{FF2B5EF4-FFF2-40B4-BE49-F238E27FC236}">
                <a16:creationId xmlns:a16="http://schemas.microsoft.com/office/drawing/2014/main" id="{6A7E87FF-3E8F-F14B-B68F-53FF383AD65D}"/>
              </a:ext>
            </a:extLst>
          </p:cNvPr>
          <p:cNvSpPr txBox="1"/>
          <p:nvPr userDrawn="1"/>
        </p:nvSpPr>
        <p:spPr>
          <a:xfrm>
            <a:off x="225098" y="285785"/>
            <a:ext cx="3216463" cy="246221"/>
          </a:xfrm>
          <a:prstGeom prst="rect">
            <a:avLst/>
          </a:prstGeom>
          <a:noFill/>
        </p:spPr>
        <p:txBody>
          <a:bodyPr wrap="square" rtlCol="0">
            <a:spAutoFit/>
          </a:bodyPr>
          <a:lstStyle/>
          <a:p>
            <a:r>
              <a:rPr lang="en-US" sz="1000">
                <a:solidFill>
                  <a:schemeClr val="tx1">
                    <a:lumMod val="75000"/>
                    <a:lumOff val="25000"/>
                  </a:schemeClr>
                </a:solidFill>
                <a:latin typeface="Helvetica" panose="020B0604020202020204" pitchFamily="34" charset="0"/>
                <a:ea typeface="Arial" charset="0"/>
                <a:cs typeface="Helvetica" panose="020B0604020202020204" pitchFamily="34" charset="0"/>
              </a:rPr>
              <a:t>National Aeronautics and Space Administration</a:t>
            </a:r>
          </a:p>
        </p:txBody>
      </p:sp>
      <p:sp>
        <p:nvSpPr>
          <p:cNvPr id="4" name="TextBox 3">
            <a:extLst>
              <a:ext uri="{FF2B5EF4-FFF2-40B4-BE49-F238E27FC236}">
                <a16:creationId xmlns:a16="http://schemas.microsoft.com/office/drawing/2014/main" id="{FEEF7C7F-65D6-BE46-9A2C-05B1AD2D5157}"/>
              </a:ext>
            </a:extLst>
          </p:cNvPr>
          <p:cNvSpPr txBox="1"/>
          <p:nvPr userDrawn="1"/>
        </p:nvSpPr>
        <p:spPr>
          <a:xfrm>
            <a:off x="225098" y="6341613"/>
            <a:ext cx="3216463" cy="246221"/>
          </a:xfrm>
          <a:prstGeom prst="rect">
            <a:avLst/>
          </a:prstGeom>
          <a:noFill/>
        </p:spPr>
        <p:txBody>
          <a:bodyPr wrap="square" rtlCol="0">
            <a:spAutoFit/>
          </a:bodyPr>
          <a:lstStyle/>
          <a:p>
            <a:r>
              <a:rPr lang="en-US" sz="1000" b="1">
                <a:solidFill>
                  <a:schemeClr val="tx1">
                    <a:lumMod val="75000"/>
                    <a:lumOff val="25000"/>
                  </a:schemeClr>
                </a:solidFill>
                <a:latin typeface="Helvetica" panose="020B0604020202020204" pitchFamily="34" charset="0"/>
                <a:ea typeface="Arial" charset="0"/>
                <a:cs typeface="Helvetica" panose="020B0604020202020204" pitchFamily="34" charset="0"/>
              </a:rPr>
              <a:t>www.nasa.gov</a:t>
            </a:r>
          </a:p>
        </p:txBody>
      </p:sp>
      <p:pic>
        <p:nvPicPr>
          <p:cNvPr id="6" name="Picture 5">
            <a:extLst>
              <a:ext uri="{FF2B5EF4-FFF2-40B4-BE49-F238E27FC236}">
                <a16:creationId xmlns:a16="http://schemas.microsoft.com/office/drawing/2014/main" id="{8D86E420-F41C-AB4A-A638-DFB1D161B0B3}"/>
              </a:ext>
            </a:extLst>
          </p:cNvPr>
          <p:cNvPicPr>
            <a:picLocks noChangeAspect="1"/>
          </p:cNvPicPr>
          <p:nvPr userDrawn="1"/>
        </p:nvPicPr>
        <p:blipFill>
          <a:blip r:embed="rId6"/>
          <a:stretch>
            <a:fillRect/>
          </a:stretch>
        </p:blipFill>
        <p:spPr>
          <a:xfrm>
            <a:off x="342619" y="5412015"/>
            <a:ext cx="731520" cy="731520"/>
          </a:xfrm>
          <a:prstGeom prst="rect">
            <a:avLst/>
          </a:prstGeom>
        </p:spPr>
      </p:pic>
    </p:spTree>
    <p:extLst>
      <p:ext uri="{BB962C8B-B14F-4D97-AF65-F5344CB8AC3E}">
        <p14:creationId xmlns:p14="http://schemas.microsoft.com/office/powerpoint/2010/main" val="3117754783"/>
      </p:ext>
    </p:extLst>
  </p:cSld>
  <p:clrMap bg1="lt1" tx1="dk1" bg2="lt2" tx2="dk2" accent1="accent1" accent2="accent2" accent3="accent3" accent4="accent4" accent5="accent5" accent6="accent6" hlink="hlink" folHlink="folHlink"/>
  <p:sldLayoutIdLst>
    <p:sldLayoutId id="2147484550" r:id="rId1"/>
    <p:sldLayoutId id="2147484551"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4"/>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904322058"/>
      </p:ext>
    </p:extLst>
  </p:cSld>
  <p:clrMap bg1="lt1" tx1="dk1" bg2="lt2" tx2="dk2" accent1="accent1" accent2="accent2" accent3="accent3" accent4="accent4" accent5="accent5" accent6="accent6" hlink="hlink" folHlink="folHlink"/>
  <p:sldLayoutIdLst>
    <p:sldLayoutId id="2147484521" r:id="rId1"/>
    <p:sldLayoutId id="2147484522" r:id="rId2"/>
    <p:sldLayoutId id="2147484523" r:id="rId3"/>
    <p:sldLayoutId id="2147484524" r:id="rId4"/>
    <p:sldLayoutId id="2147484525" r:id="rId5"/>
    <p:sldLayoutId id="2147484526" r:id="rId6"/>
    <p:sldLayoutId id="2147484527" r:id="rId7"/>
    <p:sldLayoutId id="2147484528" r:id="rId8"/>
    <p:sldLayoutId id="2147484529" r:id="rId9"/>
    <p:sldLayoutId id="2147484530" r:id="rId10"/>
    <p:sldLayoutId id="2147484531" r:id="rId11"/>
    <p:sldLayoutId id="2147484532"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2739901175"/>
      </p:ext>
    </p:extLst>
  </p:cSld>
  <p:clrMap bg1="lt1" tx1="dk1" bg2="lt2" tx2="dk2" accent1="accent1" accent2="accent2" accent3="accent3" accent4="accent4" accent5="accent5" accent6="accent6" hlink="hlink" folHlink="folHlink"/>
  <p:sldLayoutIdLst>
    <p:sldLayoutId id="2147484556" r:id="rId1"/>
    <p:sldLayoutId id="2147484557" r:id="rId2"/>
    <p:sldLayoutId id="2147484558" r:id="rId3"/>
    <p:sldLayoutId id="2147484559" r:id="rId4"/>
    <p:sldLayoutId id="2147484560" r:id="rId5"/>
    <p:sldLayoutId id="2147484561" r:id="rId6"/>
    <p:sldLayoutId id="2147484562" r:id="rId7"/>
    <p:sldLayoutId id="2147484563" r:id="rId8"/>
    <p:sldLayoutId id="2147484564" r:id="rId9"/>
    <p:sldLayoutId id="2147484565" r:id="rId10"/>
    <p:sldLayoutId id="2147484566" r:id="rId11"/>
    <p:sldLayoutId id="2147484567" r:id="rId12"/>
    <p:sldLayoutId id="2147484568" r:id="rId13"/>
    <p:sldLayoutId id="2147484569"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p:nvPicPr>
        <p:blipFill>
          <a:blip r:embed="rId15"/>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6034865"/>
      </p:ext>
    </p:extLst>
  </p:cSld>
  <p:clrMap bg1="lt1" tx1="dk1" bg2="lt2" tx2="dk2" accent1="accent1" accent2="accent2" accent3="accent3" accent4="accent4" accent5="accent5" accent6="accent6" hlink="hlink" folHlink="folHlink"/>
  <p:sldLayoutIdLst>
    <p:sldLayoutId id="2147484573" r:id="rId1"/>
    <p:sldLayoutId id="2147484574" r:id="rId2"/>
    <p:sldLayoutId id="2147484575" r:id="rId3"/>
    <p:sldLayoutId id="2147484576" r:id="rId4"/>
    <p:sldLayoutId id="2147484577" r:id="rId5"/>
    <p:sldLayoutId id="2147484578" r:id="rId6"/>
    <p:sldLayoutId id="2147484579" r:id="rId7"/>
    <p:sldLayoutId id="2147484580" r:id="rId8"/>
    <p:sldLayoutId id="2147484581" r:id="rId9"/>
    <p:sldLayoutId id="2147484582" r:id="rId10"/>
    <p:sldLayoutId id="2147484583" r:id="rId11"/>
    <p:sldLayoutId id="2147484584" r:id="rId12"/>
    <p:sldLayoutId id="2147484585"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p:nvPicPr>
        <p:blipFill>
          <a:blip r:embed="rId15"/>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pic>
        <p:nvPicPr>
          <p:cNvPr id="9" name="Picture 13" descr="NASA insigniaCMYK">
            <a:extLst>
              <a:ext uri="{FF2B5EF4-FFF2-40B4-BE49-F238E27FC236}">
                <a16:creationId xmlns:a16="http://schemas.microsoft.com/office/drawing/2014/main" id="{3C318021-4CFA-46D3-B932-F33D8D9F6DCE}"/>
              </a:ext>
            </a:extLst>
          </p:cNvPr>
          <p:cNvPicPr preferRelativeResize="0">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11337925" y="76200"/>
            <a:ext cx="777875" cy="622300"/>
          </a:xfrm>
          <a:prstGeom prst="rect">
            <a:avLst/>
          </a:prstGeom>
          <a:noFill/>
          <a:ln w="9525">
            <a:noFill/>
            <a:miter lim="800000"/>
            <a:headEnd/>
            <a:tailEnd/>
          </a:ln>
        </p:spPr>
      </p:pic>
    </p:spTree>
    <p:extLst>
      <p:ext uri="{BB962C8B-B14F-4D97-AF65-F5344CB8AC3E}">
        <p14:creationId xmlns:p14="http://schemas.microsoft.com/office/powerpoint/2010/main" val="1743855059"/>
      </p:ext>
    </p:extLst>
  </p:cSld>
  <p:clrMap bg1="lt1" tx1="dk1" bg2="lt2" tx2="dk2" accent1="accent1" accent2="accent2" accent3="accent3" accent4="accent4" accent5="accent5" accent6="accent6" hlink="hlink" folHlink="folHlink"/>
  <p:sldLayoutIdLst>
    <p:sldLayoutId id="2147484605" r:id="rId1"/>
    <p:sldLayoutId id="2147484606" r:id="rId2"/>
    <p:sldLayoutId id="2147484607" r:id="rId3"/>
    <p:sldLayoutId id="2147484608" r:id="rId4"/>
    <p:sldLayoutId id="2147484609" r:id="rId5"/>
    <p:sldLayoutId id="2147484610" r:id="rId6"/>
    <p:sldLayoutId id="2147484611" r:id="rId7"/>
    <p:sldLayoutId id="2147484612" r:id="rId8"/>
    <p:sldLayoutId id="2147484613" r:id="rId9"/>
    <p:sldLayoutId id="2147484614" r:id="rId10"/>
    <p:sldLayoutId id="2147484615" r:id="rId11"/>
    <p:sldLayoutId id="2147484616" r:id="rId12"/>
    <p:sldLayoutId id="2147484617"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p:nvPicPr>
        <p:blipFill>
          <a:blip r:embed="rId16"/>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pic>
        <p:nvPicPr>
          <p:cNvPr id="11" name="Picture 13" descr="NASA insigniaCMYK">
            <a:extLst>
              <a:ext uri="{FF2B5EF4-FFF2-40B4-BE49-F238E27FC236}">
                <a16:creationId xmlns:a16="http://schemas.microsoft.com/office/drawing/2014/main" id="{C76F3AAE-5AA1-4229-BB3C-B3A95DC227ED}"/>
              </a:ext>
            </a:extLst>
          </p:cNvPr>
          <p:cNvPicPr preferRelativeResize="0">
            <a:picLocks noChangeAspect="1" noChangeArrowheads="1"/>
          </p:cNvPicPr>
          <p:nvPr userDrawn="1"/>
        </p:nvPicPr>
        <p:blipFill>
          <a:blip r:embed="rId18" cstate="email">
            <a:extLst>
              <a:ext uri="{28A0092B-C50C-407E-A947-70E740481C1C}">
                <a14:useLocalDpi xmlns:a14="http://schemas.microsoft.com/office/drawing/2010/main"/>
              </a:ext>
            </a:extLst>
          </a:blip>
          <a:srcRect/>
          <a:stretch>
            <a:fillRect/>
          </a:stretch>
        </p:blipFill>
        <p:spPr bwMode="auto">
          <a:xfrm>
            <a:off x="11337925" y="76200"/>
            <a:ext cx="777875" cy="622300"/>
          </a:xfrm>
          <a:prstGeom prst="rect">
            <a:avLst/>
          </a:prstGeom>
          <a:noFill/>
          <a:ln w="9525">
            <a:noFill/>
            <a:miter lim="800000"/>
            <a:headEnd/>
            <a:tailEnd/>
          </a:ln>
        </p:spPr>
      </p:pic>
    </p:spTree>
    <p:extLst>
      <p:ext uri="{BB962C8B-B14F-4D97-AF65-F5344CB8AC3E}">
        <p14:creationId xmlns:p14="http://schemas.microsoft.com/office/powerpoint/2010/main" val="847159328"/>
      </p:ext>
    </p:extLst>
  </p:cSld>
  <p:clrMap bg1="lt1" tx1="dk1" bg2="lt2" tx2="dk2" accent1="accent1" accent2="accent2" accent3="accent3" accent4="accent4" accent5="accent5" accent6="accent6" hlink="hlink" folHlink="folHlink"/>
  <p:sldLayoutIdLst>
    <p:sldLayoutId id="2147484590"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 id="2147484599" r:id="rId10"/>
    <p:sldLayoutId id="2147484600" r:id="rId11"/>
    <p:sldLayoutId id="2147484601" r:id="rId12"/>
    <p:sldLayoutId id="2147484602" r:id="rId13"/>
    <p:sldLayoutId id="2147484603"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5"/>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3" name="Slide Number Placeholder 4">
            <a:extLst>
              <a:ext uri="{FF2B5EF4-FFF2-40B4-BE49-F238E27FC236}">
                <a16:creationId xmlns:a16="http://schemas.microsoft.com/office/drawing/2014/main" id="{81F747D6-E1F0-2486-9FE7-9D1C0FBFD592}"/>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2816989"/>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 id="2147484632" r:id="rId12"/>
    <p:sldLayoutId id="2147484635"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6"/>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2" name="Footer Placeholder 2">
            <a:extLst>
              <a:ext uri="{FF2B5EF4-FFF2-40B4-BE49-F238E27FC236}">
                <a16:creationId xmlns:a16="http://schemas.microsoft.com/office/drawing/2014/main" id="{CBE44888-D33E-D186-AF6B-51184816DB90}"/>
              </a:ext>
            </a:extLst>
          </p:cNvPr>
          <p:cNvSpPr txBox="1">
            <a:spLocks/>
          </p:cNvSpPr>
          <p:nvPr userDrawn="1"/>
        </p:nvSpPr>
        <p:spPr>
          <a:xfrm>
            <a:off x="4496654" y="6606751"/>
            <a:ext cx="3198693" cy="251249"/>
          </a:xfrm>
          <a:prstGeom prst="rect">
            <a:avLst/>
          </a:prstGeom>
        </p:spPr>
        <p:txBody>
          <a:bodyPr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chemeClr val="tx1">
                    <a:lumMod val="50000"/>
                    <a:lumOff val="50000"/>
                  </a:schemeClr>
                </a:solidFill>
                <a:effectLst/>
                <a:uLnTx/>
                <a:uFillTx/>
                <a:latin typeface="Arial" panose="020B0604020202020204" pitchFamily="34" charset="0"/>
                <a:ea typeface="+mn-ea"/>
                <a:cs typeface="Arial" panose="020B0604020202020204" pitchFamily="34" charset="0"/>
              </a:rPr>
              <a:t>Pre-Decisional. For Internal NASA Use Only</a:t>
            </a:r>
          </a:p>
        </p:txBody>
      </p:sp>
    </p:spTree>
    <p:extLst>
      <p:ext uri="{BB962C8B-B14F-4D97-AF65-F5344CB8AC3E}">
        <p14:creationId xmlns:p14="http://schemas.microsoft.com/office/powerpoint/2010/main" val="2359625010"/>
      </p:ext>
    </p:extLst>
  </p:cSld>
  <p:clrMap bg1="lt1" tx1="dk1" bg2="lt2" tx2="dk2" accent1="accent1" accent2="accent2" accent3="accent3" accent4="accent4" accent5="accent5" accent6="accent6" hlink="hlink" folHlink="folHlink"/>
  <p:sldLayoutIdLst>
    <p:sldLayoutId id="2147484637"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 id="2147484649" r:id="rId13"/>
    <p:sldLayoutId id="2147484650"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6"/>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2871854852"/>
      </p:ext>
    </p:extLst>
  </p:cSld>
  <p:clrMap bg1="lt1" tx1="dk1" bg2="lt2" tx2="dk2" accent1="accent1" accent2="accent2" accent3="accent3" accent4="accent4" accent5="accent5" accent6="accent6" hlink="hlink" folHlink="folHlink"/>
  <p:sldLayoutIdLst>
    <p:sldLayoutId id="2147484653" r:id="rId1"/>
    <p:sldLayoutId id="2147484654" r:id="rId2"/>
    <p:sldLayoutId id="2147484655" r:id="rId3"/>
    <p:sldLayoutId id="2147484656" r:id="rId4"/>
    <p:sldLayoutId id="2147484657" r:id="rId5"/>
    <p:sldLayoutId id="2147484658" r:id="rId6"/>
    <p:sldLayoutId id="2147484659" r:id="rId7"/>
    <p:sldLayoutId id="2147484660" r:id="rId8"/>
    <p:sldLayoutId id="2147484661" r:id="rId9"/>
    <p:sldLayoutId id="2147484662" r:id="rId10"/>
    <p:sldLayoutId id="2147484663" r:id="rId11"/>
    <p:sldLayoutId id="2147484664" r:id="rId12"/>
    <p:sldLayoutId id="2147484665" r:id="rId13"/>
    <p:sldLayoutId id="2147484882"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4"/>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9" name="Footer Placeholder 2">
            <a:extLst>
              <a:ext uri="{FF2B5EF4-FFF2-40B4-BE49-F238E27FC236}">
                <a16:creationId xmlns:a16="http://schemas.microsoft.com/office/drawing/2014/main" id="{4C16269F-5745-468F-BAD9-9CB07A898D5E}"/>
              </a:ext>
            </a:extLst>
          </p:cNvPr>
          <p:cNvSpPr txBox="1">
            <a:spLocks/>
          </p:cNvSpPr>
          <p:nvPr userDrawn="1"/>
        </p:nvSpPr>
        <p:spPr>
          <a:xfrm>
            <a:off x="4496654" y="6606751"/>
            <a:ext cx="3198693" cy="251249"/>
          </a:xfrm>
          <a:prstGeom prst="rect">
            <a:avLst/>
          </a:prstGeom>
        </p:spPr>
        <p:txBody>
          <a:bodyPr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Pre-Decisional. For Internal NASA Use Only</a:t>
            </a:r>
          </a:p>
        </p:txBody>
      </p:sp>
    </p:spTree>
    <p:extLst>
      <p:ext uri="{BB962C8B-B14F-4D97-AF65-F5344CB8AC3E}">
        <p14:creationId xmlns:p14="http://schemas.microsoft.com/office/powerpoint/2010/main" val="2257713727"/>
      </p:ext>
    </p:extLst>
  </p:cSld>
  <p:clrMap bg1="lt1" tx1="dk1" bg2="lt2" tx2="dk2" accent1="accent1" accent2="accent2" accent3="accent3" accent4="accent4" accent5="accent5" accent6="accent6" hlink="hlink" folHlink="folHlink"/>
  <p:sldLayoutIdLst>
    <p:sldLayoutId id="2147484668" r:id="rId1"/>
    <p:sldLayoutId id="2147484669" r:id="rId2"/>
    <p:sldLayoutId id="2147484670" r:id="rId3"/>
    <p:sldLayoutId id="2147484671" r:id="rId4"/>
    <p:sldLayoutId id="2147484672" r:id="rId5"/>
    <p:sldLayoutId id="2147484673" r:id="rId6"/>
    <p:sldLayoutId id="2147484674" r:id="rId7"/>
    <p:sldLayoutId id="2147484675" r:id="rId8"/>
    <p:sldLayoutId id="2147484676" r:id="rId9"/>
    <p:sldLayoutId id="2147484677" r:id="rId10"/>
    <p:sldLayoutId id="2147484678" r:id="rId11"/>
    <p:sldLayoutId id="2147484679"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6"/>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9" name="Footer Placeholder 2">
            <a:extLst>
              <a:ext uri="{FF2B5EF4-FFF2-40B4-BE49-F238E27FC236}">
                <a16:creationId xmlns:a16="http://schemas.microsoft.com/office/drawing/2014/main" id="{4C16269F-5745-468F-BAD9-9CB07A898D5E}"/>
              </a:ext>
            </a:extLst>
          </p:cNvPr>
          <p:cNvSpPr txBox="1">
            <a:spLocks/>
          </p:cNvSpPr>
          <p:nvPr userDrawn="1"/>
        </p:nvSpPr>
        <p:spPr>
          <a:xfrm>
            <a:off x="4496654" y="6606751"/>
            <a:ext cx="3198693" cy="251249"/>
          </a:xfrm>
          <a:prstGeom prst="rect">
            <a:avLst/>
          </a:prstGeom>
        </p:spPr>
        <p:txBody>
          <a:bodyPr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Pre-Decisional. For Internal NASA Use Only</a:t>
            </a:r>
          </a:p>
        </p:txBody>
      </p:sp>
    </p:spTree>
    <p:extLst>
      <p:ext uri="{BB962C8B-B14F-4D97-AF65-F5344CB8AC3E}">
        <p14:creationId xmlns:p14="http://schemas.microsoft.com/office/powerpoint/2010/main" val="2204107564"/>
      </p:ext>
    </p:extLst>
  </p:cSld>
  <p:clrMap bg1="lt1" tx1="dk1" bg2="lt2" tx2="dk2" accent1="accent1" accent2="accent2" accent3="accent3" accent4="accent4" accent5="accent5" accent6="accent6" hlink="hlink" folHlink="folHlink"/>
  <p:sldLayoutIdLst>
    <p:sldLayoutId id="2147484682" r:id="rId1"/>
    <p:sldLayoutId id="2147484683" r:id="rId2"/>
    <p:sldLayoutId id="2147484684" r:id="rId3"/>
    <p:sldLayoutId id="2147484685" r:id="rId4"/>
    <p:sldLayoutId id="2147484686" r:id="rId5"/>
    <p:sldLayoutId id="2147484687" r:id="rId6"/>
    <p:sldLayoutId id="2147484688" r:id="rId7"/>
    <p:sldLayoutId id="2147484689" r:id="rId8"/>
    <p:sldLayoutId id="2147484690" r:id="rId9"/>
    <p:sldLayoutId id="2147484691" r:id="rId10"/>
    <p:sldLayoutId id="2147484692" r:id="rId11"/>
    <p:sldLayoutId id="2147484693" r:id="rId12"/>
    <p:sldLayoutId id="2147484694" r:id="rId13"/>
    <p:sldLayoutId id="2147484696"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4"/>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2263016836"/>
      </p:ext>
    </p:extLst>
  </p:cSld>
  <p:clrMap bg1="lt1" tx1="dk1" bg2="lt2" tx2="dk2" accent1="accent1" accent2="accent2" accent3="accent3" accent4="accent4" accent5="accent5" accent6="accent6" hlink="hlink" folHlink="folHlink"/>
  <p:sldLayoutIdLst>
    <p:sldLayoutId id="2147484719" r:id="rId1"/>
    <p:sldLayoutId id="2147484720" r:id="rId2"/>
    <p:sldLayoutId id="2147484721" r:id="rId3"/>
    <p:sldLayoutId id="2147484722" r:id="rId4"/>
    <p:sldLayoutId id="2147484723" r:id="rId5"/>
    <p:sldLayoutId id="2147484724" r:id="rId6"/>
    <p:sldLayoutId id="2147484725" r:id="rId7"/>
    <p:sldLayoutId id="2147484726" r:id="rId8"/>
    <p:sldLayoutId id="2147484727" r:id="rId9"/>
    <p:sldLayoutId id="2147484728" r:id="rId10"/>
    <p:sldLayoutId id="2147484729" r:id="rId11"/>
    <p:sldLayoutId id="2147484730"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p:nvPicPr>
        <p:blipFill>
          <a:blip r:embed="rId15"/>
          <a:stretch>
            <a:fillRect/>
          </a:stretch>
        </p:blipFill>
        <p:spPr>
          <a:xfrm>
            <a:off x="0" y="-12699"/>
            <a:ext cx="12192000" cy="6858000"/>
          </a:xfrm>
          <a:prstGeom prst="rect">
            <a:avLst/>
          </a:prstGeom>
        </p:spPr>
      </p:pic>
      <p:sp>
        <p:nvSpPr>
          <p:cNvPr id="8" name="Slide Number Placeholder 4">
            <a:extLst>
              <a:ext uri="{FF2B5EF4-FFF2-40B4-BE49-F238E27FC236}">
                <a16:creationId xmlns:a16="http://schemas.microsoft.com/office/drawing/2014/main" id="{3C72CA50-00D2-2745-9E31-D2A14BCF8CC6}"/>
              </a:ext>
            </a:extLst>
          </p:cNvPr>
          <p:cNvSpPr txBox="1">
            <a:spLocks/>
          </p:cNvSpPr>
          <p:nvPr/>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6998994"/>
      </p:ext>
    </p:extLst>
  </p:cSld>
  <p:clrMap bg1="lt1" tx1="dk1" bg2="lt2" tx2="dk2" accent1="accent1" accent2="accent2" accent3="accent3" accent4="accent4" accent5="accent5" accent6="accent6" hlink="hlink" folHlink="folHlink"/>
  <p:sldLayoutIdLst>
    <p:sldLayoutId id="2147484751" r:id="rId1"/>
    <p:sldLayoutId id="2147484752" r:id="rId2"/>
    <p:sldLayoutId id="2147484753" r:id="rId3"/>
    <p:sldLayoutId id="2147484754" r:id="rId4"/>
    <p:sldLayoutId id="2147484755" r:id="rId5"/>
    <p:sldLayoutId id="2147484756" r:id="rId6"/>
    <p:sldLayoutId id="2147484757" r:id="rId7"/>
    <p:sldLayoutId id="2147484758" r:id="rId8"/>
    <p:sldLayoutId id="2147484759" r:id="rId9"/>
    <p:sldLayoutId id="2147484760" r:id="rId10"/>
    <p:sldLayoutId id="2147484761" r:id="rId11"/>
    <p:sldLayoutId id="2147484762" r:id="rId12"/>
    <p:sldLayoutId id="2147484763" r:id="rId1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19"/>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20"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Tree>
    <p:extLst>
      <p:ext uri="{BB962C8B-B14F-4D97-AF65-F5344CB8AC3E}">
        <p14:creationId xmlns:p14="http://schemas.microsoft.com/office/powerpoint/2010/main" val="722994793"/>
      </p:ext>
    </p:extLst>
  </p:cSld>
  <p:clrMap bg1="lt1" tx1="dk1" bg2="lt2" tx2="dk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5" r:id="rId11"/>
    <p:sldLayoutId id="2147484776" r:id="rId12"/>
    <p:sldLayoutId id="2147484777" r:id="rId13"/>
    <p:sldLayoutId id="2147484778" r:id="rId14"/>
    <p:sldLayoutId id="2147484779" r:id="rId15"/>
    <p:sldLayoutId id="2147484780" r:id="rId16"/>
    <p:sldLayoutId id="2147484781" r:id="rId1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AA424F-266D-245F-1620-5469F455F0DA}"/>
              </a:ext>
            </a:extLst>
          </p:cNvPr>
          <p:cNvSpPr>
            <a:spLocks noGrp="1"/>
          </p:cNvSpPr>
          <p:nvPr>
            <p:ph type="title"/>
          </p:nvPr>
        </p:nvSpPr>
        <p:spPr>
          <a:xfrm>
            <a:off x="187960" y="365125"/>
            <a:ext cx="10515600" cy="3968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A38B83-217B-6EAB-4548-959BA7A404FE}"/>
              </a:ext>
            </a:extLst>
          </p:cNvPr>
          <p:cNvSpPr>
            <a:spLocks noGrp="1"/>
          </p:cNvSpPr>
          <p:nvPr>
            <p:ph type="body" idx="1"/>
          </p:nvPr>
        </p:nvSpPr>
        <p:spPr>
          <a:xfrm>
            <a:off x="187960" y="100266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3">
            <a:extLst>
              <a:ext uri="{FF2B5EF4-FFF2-40B4-BE49-F238E27FC236}">
                <a16:creationId xmlns:a16="http://schemas.microsoft.com/office/drawing/2014/main" id="{C9649761-391D-1CA7-6AFA-061FDD1F7719}"/>
              </a:ext>
            </a:extLst>
          </p:cNvPr>
          <p:cNvSpPr>
            <a:spLocks noGrp="1"/>
          </p:cNvSpPr>
          <p:nvPr>
            <p:ph type="dt" sz="half" idx="2"/>
          </p:nvPr>
        </p:nvSpPr>
        <p:spPr>
          <a:xfrm>
            <a:off x="509588"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14" name="Slide Number Placeholder 5">
            <a:extLst>
              <a:ext uri="{FF2B5EF4-FFF2-40B4-BE49-F238E27FC236}">
                <a16:creationId xmlns:a16="http://schemas.microsoft.com/office/drawing/2014/main" id="{533FBCBA-F061-584C-B6A6-EB6C94B2E9E4}"/>
              </a:ext>
            </a:extLst>
          </p:cNvPr>
          <p:cNvSpPr>
            <a:spLocks noGrp="1"/>
          </p:cNvSpPr>
          <p:nvPr>
            <p:ph type="sldNum" sz="quarter" idx="4"/>
          </p:nvPr>
        </p:nvSpPr>
        <p:spPr>
          <a:xfrm>
            <a:off x="1421581"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dirty="0"/>
          </a:p>
        </p:txBody>
      </p:sp>
    </p:spTree>
    <p:extLst>
      <p:ext uri="{BB962C8B-B14F-4D97-AF65-F5344CB8AC3E}">
        <p14:creationId xmlns:p14="http://schemas.microsoft.com/office/powerpoint/2010/main" val="2980512176"/>
      </p:ext>
    </p:extLst>
  </p:cSld>
  <p:clrMap bg1="lt1" tx1="dk1" bg2="lt2" tx2="dk2" accent1="accent1" accent2="accent2" accent3="accent3" accent4="accent4" accent5="accent5" accent6="accent6" hlink="hlink" folHlink="folHlink"/>
  <p:sldLayoutIdLst>
    <p:sldLayoutId id="2147484798" r:id="rId1"/>
    <p:sldLayoutId id="2147484799" r:id="rId2"/>
    <p:sldLayoutId id="2147484800" r:id="rId3"/>
    <p:sldLayoutId id="2147484801" r:id="rId4"/>
    <p:sldLayoutId id="2147484802" r:id="rId5"/>
    <p:sldLayoutId id="2147484803" r:id="rId6"/>
    <p:sldLayoutId id="2147484804" r:id="rId7"/>
    <p:sldLayoutId id="2147484805" r:id="rId8"/>
    <p:sldLayoutId id="2147484806" r:id="rId9"/>
    <p:sldLayoutId id="2147484807" r:id="rId10"/>
    <p:sldLayoutId id="2147484808" r:id="rId11"/>
    <p:sldLayoutId id="2147484809" r:id="rId12"/>
    <p:sldLayoutId id="2147484810" r:id="rId13"/>
    <p:sldLayoutId id="2147484811" r:id="rId14"/>
    <p:sldLayoutId id="2147484812" r:id="rId15"/>
    <p:sldLayoutId id="2147484813" r:id="rId16"/>
    <p:sldLayoutId id="2147484814" r:id="rId17"/>
    <p:sldLayoutId id="2147484815" r:id="rId18"/>
    <p:sldLayoutId id="2147484816" r:id="rId19"/>
    <p:sldLayoutId id="2147484817" r:id="rId20"/>
    <p:sldLayoutId id="2147484820" r:id="rId21"/>
    <p:sldLayoutId id="2147484849" r:id="rId22"/>
  </p:sldLayoutIdLst>
  <p:hf sldNum="0" hdr="0" dt="0"/>
  <p:txStyles>
    <p:titleStyle>
      <a:lvl1pPr algn="l" defTabSz="914400" rtl="0" eaLnBrk="1" latinLnBrk="0" hangingPunct="1">
        <a:lnSpc>
          <a:spcPct val="90000"/>
        </a:lnSpc>
        <a:spcBef>
          <a:spcPct val="0"/>
        </a:spcBef>
        <a:buNone/>
        <a:defRPr sz="2400" kern="1200">
          <a:solidFill>
            <a:schemeClr val="accent6">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443D7D-FE00-A440-8D01-DAC3B52E54FE}"/>
              </a:ext>
            </a:extLst>
          </p:cNvPr>
          <p:cNvPicPr>
            <a:picLocks noChangeAspect="1"/>
          </p:cNvPicPr>
          <p:nvPr userDrawn="1"/>
        </p:nvPicPr>
        <p:blipFill>
          <a:blip r:embed="rId5"/>
          <a:stretch>
            <a:fillRect/>
          </a:stretch>
        </p:blipFill>
        <p:spPr>
          <a:xfrm>
            <a:off x="0" y="0"/>
            <a:ext cx="12192000" cy="6858000"/>
          </a:xfrm>
          <a:prstGeom prst="rect">
            <a:avLst/>
          </a:prstGeom>
        </p:spPr>
      </p:pic>
      <p:pic>
        <p:nvPicPr>
          <p:cNvPr id="2" name="Picture 14" descr="NASA insigniaCMYK">
            <a:extLst>
              <a:ext uri="{FF2B5EF4-FFF2-40B4-BE49-F238E27FC236}">
                <a16:creationId xmlns:a16="http://schemas.microsoft.com/office/drawing/2014/main" id="{A8879CD6-0785-7248-8739-AE40132381E1}"/>
              </a:ext>
            </a:extLst>
          </p:cNvPr>
          <p:cNvPicPr preferRelativeResize="0">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3" name="TextBox 2">
            <a:extLst>
              <a:ext uri="{FF2B5EF4-FFF2-40B4-BE49-F238E27FC236}">
                <a16:creationId xmlns:a16="http://schemas.microsoft.com/office/drawing/2014/main" id="{6A7E87FF-3E8F-F14B-B68F-53FF383AD65D}"/>
              </a:ext>
            </a:extLst>
          </p:cNvPr>
          <p:cNvSpPr txBox="1"/>
          <p:nvPr userDrawn="1"/>
        </p:nvSpPr>
        <p:spPr>
          <a:xfrm>
            <a:off x="225098" y="285785"/>
            <a:ext cx="3216463" cy="246221"/>
          </a:xfrm>
          <a:prstGeom prst="rect">
            <a:avLst/>
          </a:prstGeom>
          <a:noFill/>
        </p:spPr>
        <p:txBody>
          <a:bodyPr wrap="square" rtlCol="0">
            <a:spAutoFit/>
          </a:bodyPr>
          <a:lstStyle/>
          <a:p>
            <a:r>
              <a:rPr lang="en-US" sz="1000">
                <a:solidFill>
                  <a:schemeClr val="tx1">
                    <a:lumMod val="75000"/>
                    <a:lumOff val="25000"/>
                  </a:schemeClr>
                </a:solidFill>
                <a:latin typeface="Helvetica" panose="020B0604020202020204" pitchFamily="34" charset="0"/>
                <a:ea typeface="Arial" charset="0"/>
                <a:cs typeface="Helvetica" panose="020B0604020202020204" pitchFamily="34" charset="0"/>
              </a:rPr>
              <a:t>National Aeronautics and Space Administration</a:t>
            </a:r>
          </a:p>
        </p:txBody>
      </p:sp>
      <p:sp>
        <p:nvSpPr>
          <p:cNvPr id="4" name="TextBox 3">
            <a:extLst>
              <a:ext uri="{FF2B5EF4-FFF2-40B4-BE49-F238E27FC236}">
                <a16:creationId xmlns:a16="http://schemas.microsoft.com/office/drawing/2014/main" id="{FEEF7C7F-65D6-BE46-9A2C-05B1AD2D5157}"/>
              </a:ext>
            </a:extLst>
          </p:cNvPr>
          <p:cNvSpPr txBox="1"/>
          <p:nvPr userDrawn="1"/>
        </p:nvSpPr>
        <p:spPr>
          <a:xfrm>
            <a:off x="225098" y="6341613"/>
            <a:ext cx="3216463" cy="246221"/>
          </a:xfrm>
          <a:prstGeom prst="rect">
            <a:avLst/>
          </a:prstGeom>
          <a:noFill/>
        </p:spPr>
        <p:txBody>
          <a:bodyPr wrap="square" rtlCol="0">
            <a:spAutoFit/>
          </a:bodyPr>
          <a:lstStyle/>
          <a:p>
            <a:r>
              <a:rPr lang="en-US" sz="1000" b="1">
                <a:solidFill>
                  <a:schemeClr val="tx1">
                    <a:lumMod val="75000"/>
                    <a:lumOff val="25000"/>
                  </a:schemeClr>
                </a:solidFill>
                <a:latin typeface="Helvetica" panose="020B0604020202020204" pitchFamily="34" charset="0"/>
                <a:ea typeface="Arial" charset="0"/>
                <a:cs typeface="Helvetica" panose="020B0604020202020204" pitchFamily="34" charset="0"/>
              </a:rPr>
              <a:t>www.nasa.gov</a:t>
            </a:r>
          </a:p>
        </p:txBody>
      </p:sp>
      <p:pic>
        <p:nvPicPr>
          <p:cNvPr id="6" name="Picture 5">
            <a:extLst>
              <a:ext uri="{FF2B5EF4-FFF2-40B4-BE49-F238E27FC236}">
                <a16:creationId xmlns:a16="http://schemas.microsoft.com/office/drawing/2014/main" id="{8D86E420-F41C-AB4A-A638-DFB1D161B0B3}"/>
              </a:ext>
            </a:extLst>
          </p:cNvPr>
          <p:cNvPicPr>
            <a:picLocks noChangeAspect="1"/>
          </p:cNvPicPr>
          <p:nvPr userDrawn="1"/>
        </p:nvPicPr>
        <p:blipFill>
          <a:blip r:embed="rId7"/>
          <a:stretch>
            <a:fillRect/>
          </a:stretch>
        </p:blipFill>
        <p:spPr>
          <a:xfrm>
            <a:off x="342619" y="5412015"/>
            <a:ext cx="731520" cy="731520"/>
          </a:xfrm>
          <a:prstGeom prst="rect">
            <a:avLst/>
          </a:prstGeom>
        </p:spPr>
      </p:pic>
      <p:sp>
        <p:nvSpPr>
          <p:cNvPr id="7" name="TextBox 6">
            <a:extLst>
              <a:ext uri="{FF2B5EF4-FFF2-40B4-BE49-F238E27FC236}">
                <a16:creationId xmlns:a16="http://schemas.microsoft.com/office/drawing/2014/main" id="{71B06EB7-06D0-764E-9778-2F9D33DB3A83}"/>
              </a:ext>
            </a:extLst>
          </p:cNvPr>
          <p:cNvSpPr txBox="1"/>
          <p:nvPr userDrawn="1"/>
        </p:nvSpPr>
        <p:spPr>
          <a:xfrm>
            <a:off x="1117470" y="5441626"/>
            <a:ext cx="2540374" cy="692497"/>
          </a:xfrm>
          <a:prstGeom prst="rect">
            <a:avLst/>
          </a:prstGeom>
          <a:noFill/>
        </p:spPr>
        <p:txBody>
          <a:bodyPr wrap="square" rtlCol="0">
            <a:spAutoFit/>
          </a:bodyPr>
          <a:lstStyle/>
          <a:p>
            <a:r>
              <a:rPr lang="en-US" sz="1300" i="1">
                <a:solidFill>
                  <a:schemeClr val="accent1">
                    <a:lumMod val="50000"/>
                  </a:schemeClr>
                </a:solidFill>
                <a:latin typeface="Helvetica" panose="020B0604020202020204" pitchFamily="34" charset="0"/>
                <a:ea typeface="Arial" charset="0"/>
                <a:cs typeface="Helvetica" panose="020B0604020202020204" pitchFamily="34" charset="0"/>
              </a:rPr>
              <a:t>Innovative solutions through foundational research and cross-cutting tools</a:t>
            </a:r>
          </a:p>
        </p:txBody>
      </p:sp>
    </p:spTree>
    <p:extLst>
      <p:ext uri="{BB962C8B-B14F-4D97-AF65-F5344CB8AC3E}">
        <p14:creationId xmlns:p14="http://schemas.microsoft.com/office/powerpoint/2010/main" val="2127049417"/>
      </p:ext>
    </p:extLst>
  </p:cSld>
  <p:clrMap bg1="lt1" tx1="dk1" bg2="lt2" tx2="dk2" accent1="accent1" accent2="accent2" accent3="accent3" accent4="accent4" accent5="accent5" accent6="accent6" hlink="hlink" folHlink="folHlink"/>
  <p:sldLayoutIdLst>
    <p:sldLayoutId id="2147484825" r:id="rId1"/>
    <p:sldLayoutId id="2147484826" r:id="rId2"/>
    <p:sldLayoutId id="2147484881" r:id="rId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Tree>
    <p:extLst>
      <p:ext uri="{BB962C8B-B14F-4D97-AF65-F5344CB8AC3E}">
        <p14:creationId xmlns:p14="http://schemas.microsoft.com/office/powerpoint/2010/main" val="4177854726"/>
      </p:ext>
    </p:extLst>
  </p:cSld>
  <p:clrMap bg1="lt1" tx1="dk1" bg2="lt2" tx2="dk2" accent1="accent1" accent2="accent2" accent3="accent3" accent4="accent4" accent5="accent5" accent6="accent6" hlink="hlink" folHlink="folHlink"/>
  <p:sldLayoutIdLst>
    <p:sldLayoutId id="2147484842" r:id="rId1"/>
    <p:sldLayoutId id="2147484843" r:id="rId2"/>
    <p:sldLayoutId id="2147484844" r:id="rId3"/>
    <p:sldLayoutId id="2147484845" r:id="rId4"/>
    <p:sldLayoutId id="2147484846" r:id="rId5"/>
    <p:sldLayoutId id="2147484847" r:id="rId6"/>
  </p:sldLayoutIdLst>
  <p:hf sldNum="0" hd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FFA1B1-B85B-5D9F-9A44-285FFF59A3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7380AA-9797-F738-144D-92CFC13F77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E2FFC-A4A3-A862-F293-87CE228F6A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25911B-1EF5-1E48-9947-8C987255D51C}" type="datetime1">
              <a:rPr lang="en-US" smtClean="0"/>
              <a:t>1/5/2026</a:t>
            </a:fld>
            <a:endParaRPr lang="en-US"/>
          </a:p>
        </p:txBody>
      </p:sp>
      <p:sp>
        <p:nvSpPr>
          <p:cNvPr id="5" name="Footer Placeholder 4">
            <a:extLst>
              <a:ext uri="{FF2B5EF4-FFF2-40B4-BE49-F238E27FC236}">
                <a16:creationId xmlns:a16="http://schemas.microsoft.com/office/drawing/2014/main" id="{76F32D17-0BF0-DB5E-CF2C-6825824932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C6DA78-36D6-8B1C-8B56-B2D4E7C093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40E71-7533-A64B-83AB-2DC6961C99A8}" type="slidenum">
              <a:rPr lang="en-US" smtClean="0"/>
              <a:t>‹#›</a:t>
            </a:fld>
            <a:endParaRPr lang="en-US"/>
          </a:p>
        </p:txBody>
      </p:sp>
    </p:spTree>
    <p:extLst>
      <p:ext uri="{BB962C8B-B14F-4D97-AF65-F5344CB8AC3E}">
        <p14:creationId xmlns:p14="http://schemas.microsoft.com/office/powerpoint/2010/main" val="3494538590"/>
      </p:ext>
    </p:extLst>
  </p:cSld>
  <p:clrMap bg1="lt1" tx1="dk1" bg2="lt2" tx2="dk2" accent1="accent1" accent2="accent2" accent3="accent3" accent4="accent4" accent5="accent5" accent6="accent6" hlink="hlink" folHlink="folHlink"/>
  <p:sldLayoutIdLst>
    <p:sldLayoutId id="2147484863" r:id="rId1"/>
    <p:sldLayoutId id="2147484864" r:id="rId2"/>
    <p:sldLayoutId id="2147484865" r:id="rId3"/>
    <p:sldLayoutId id="2147484866" r:id="rId4"/>
    <p:sldLayoutId id="2147484867" r:id="rId5"/>
    <p:sldLayoutId id="2147484868" r:id="rId6"/>
    <p:sldLayoutId id="2147484869" r:id="rId7"/>
    <p:sldLayoutId id="2147484870" r:id="rId8"/>
    <p:sldLayoutId id="2147484871" r:id="rId9"/>
    <p:sldLayoutId id="2147484872" r:id="rId10"/>
    <p:sldLayoutId id="2147484873" r:id="rId11"/>
    <p:sldLayoutId id="2147484875"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1618" name="Rectangle 12"/>
          <p:cNvSpPr>
            <a:spLocks noGrp="1" noChangeArrowheads="1"/>
          </p:cNvSpPr>
          <p:nvPr>
            <p:ph type="title"/>
          </p:nvPr>
        </p:nvSpPr>
        <p:spPr bwMode="auto">
          <a:xfrm>
            <a:off x="1117601" y="270981"/>
            <a:ext cx="10767483" cy="622300"/>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a:t>Click to edit Master title style</a:t>
            </a:r>
            <a:endParaRPr lang="en-US" dirty="0"/>
          </a:p>
        </p:txBody>
      </p:sp>
      <p:sp>
        <p:nvSpPr>
          <p:cNvPr id="111619" name="Rectangle 13"/>
          <p:cNvSpPr>
            <a:spLocks noGrp="1" noChangeArrowheads="1"/>
          </p:cNvSpPr>
          <p:nvPr>
            <p:ph type="body" idx="1"/>
          </p:nvPr>
        </p:nvSpPr>
        <p:spPr bwMode="auto">
          <a:xfrm>
            <a:off x="304802" y="1219200"/>
            <a:ext cx="11571817" cy="5043488"/>
          </a:xfrm>
          <a:prstGeom prst="rect">
            <a:avLst/>
          </a:prstGeom>
          <a:noFill/>
          <a:ln w="9525">
            <a:noFill/>
            <a:miter lim="800000"/>
            <a:headEnd/>
            <a:tailEnd/>
          </a:ln>
        </p:spPr>
        <p:txBody>
          <a:bodyPr vert="horz" wrap="square" lIns="101882" tIns="50941" rIns="101882" bIns="50941"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1621" name="Picture 13" descr="NASA insigniaCMYK"/>
          <p:cNvPicPr preferRelativeResize="0">
            <a:picLocks noChangeAspect="1" noChangeArrowheads="1"/>
          </p:cNvPicPr>
          <p:nvPr/>
        </p:nvPicPr>
        <p:blipFill>
          <a:blip r:embed="rId5" cstate="print"/>
          <a:srcRect/>
          <a:stretch>
            <a:fillRect/>
          </a:stretch>
        </p:blipFill>
        <p:spPr bwMode="auto">
          <a:xfrm>
            <a:off x="11049000" y="76201"/>
            <a:ext cx="1012245" cy="761124"/>
          </a:xfrm>
          <a:prstGeom prst="rect">
            <a:avLst/>
          </a:prstGeom>
          <a:noFill/>
          <a:ln w="9525">
            <a:noFill/>
            <a:miter lim="800000"/>
            <a:headEnd/>
            <a:tailEnd/>
          </a:ln>
        </p:spPr>
      </p:pic>
      <p:sp>
        <p:nvSpPr>
          <p:cNvPr id="8" name="Slide Number Placeholder 7"/>
          <p:cNvSpPr>
            <a:spLocks noGrp="1"/>
          </p:cNvSpPr>
          <p:nvPr>
            <p:ph type="sldNum" sz="quarter" idx="4"/>
          </p:nvPr>
        </p:nvSpPr>
        <p:spPr>
          <a:xfrm>
            <a:off x="7416800" y="6492876"/>
            <a:ext cx="4165600" cy="365125"/>
          </a:xfrm>
          <a:prstGeom prst="rect">
            <a:avLst/>
          </a:prstGeom>
        </p:spPr>
        <p:txBody>
          <a:bodyPr vert="horz" wrap="square" lIns="91440" tIns="45720" rIns="91440" bIns="45720" numCol="1" anchor="ctr" anchorCtr="0" compatLnSpc="1">
            <a:prstTxWarp prst="textNoShape">
              <a:avLst/>
            </a:prstTxWarp>
          </a:bodyPr>
          <a:lstStyle>
            <a:lvl1pPr algn="r" fontAlgn="auto">
              <a:spcBef>
                <a:spcPts val="0"/>
              </a:spcBef>
              <a:spcAft>
                <a:spcPts val="0"/>
              </a:spcAft>
              <a:defRPr sz="1000" baseline="0" smtClean="0">
                <a:solidFill>
                  <a:srgbClr val="7F7F7F"/>
                </a:solidFill>
                <a:latin typeface="Arial" pitchFamily="34" charset="0"/>
                <a:ea typeface="ＭＳ Ｐゴシック" pitchFamily="-106" charset="-128"/>
                <a:cs typeface="Arial" pitchFamily="34" charset="0"/>
              </a:defRPr>
            </a:lvl1pPr>
          </a:lstStyle>
          <a:p>
            <a:pPr>
              <a:defRPr/>
            </a:pPr>
            <a:fld id="{86EE4AC5-5812-4160-A316-0CD06186A1E8}" type="slidenum">
              <a:rPr lang="en-US" smtClean="0"/>
              <a:pPr>
                <a:defRPr/>
              </a:pPr>
              <a:t>‹#›</a:t>
            </a:fld>
            <a:endParaRPr lang="en-US"/>
          </a:p>
        </p:txBody>
      </p:sp>
      <p:cxnSp>
        <p:nvCxnSpPr>
          <p:cNvPr id="9" name="Straight Connector 8"/>
          <p:cNvCxnSpPr/>
          <p:nvPr/>
        </p:nvCxnSpPr>
        <p:spPr bwMode="auto">
          <a:xfrm flipV="1">
            <a:off x="0" y="979125"/>
            <a:ext cx="12192000" cy="27056"/>
          </a:xfrm>
          <a:prstGeom prst="line">
            <a:avLst/>
          </a:prstGeom>
          <a:solidFill>
            <a:schemeClr val="accent1"/>
          </a:solidFill>
          <a:ln w="203200" cap="flat" cmpd="sng" algn="ctr">
            <a:gradFill flip="none" rotWithShape="1">
              <a:gsLst>
                <a:gs pos="73000">
                  <a:srgbClr val="EC4433"/>
                </a:gs>
                <a:gs pos="0">
                  <a:prstClr val="white">
                    <a:alpha val="0"/>
                  </a:prstClr>
                </a:gs>
              </a:gsLst>
              <a:lin ang="0" scaled="1"/>
              <a:tileRect/>
            </a:gradFill>
            <a:prstDash val="solid"/>
            <a:round/>
            <a:headEnd type="none" w="med" len="med"/>
            <a:tailEnd type="none" w="med" len="med"/>
          </a:ln>
          <a:effectLst/>
        </p:spPr>
      </p:cxnSp>
      <p:pic>
        <p:nvPicPr>
          <p:cNvPr id="2" name="Picture 1">
            <a:extLst>
              <a:ext uri="{FF2B5EF4-FFF2-40B4-BE49-F238E27FC236}">
                <a16:creationId xmlns:a16="http://schemas.microsoft.com/office/drawing/2014/main" id="{B13F3F8D-C01E-42FD-AD70-819126F0FB02}"/>
              </a:ext>
            </a:extLst>
          </p:cNvPr>
          <p:cNvPicPr>
            <a:picLocks noChangeAspect="1"/>
          </p:cNvPicPr>
          <p:nvPr userDrawn="1"/>
        </p:nvPicPr>
        <p:blipFill>
          <a:blip r:embed="rId6"/>
          <a:stretch>
            <a:fillRect/>
          </a:stretch>
        </p:blipFill>
        <p:spPr>
          <a:xfrm>
            <a:off x="91000" y="55459"/>
            <a:ext cx="810685" cy="10533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4047661823"/>
      </p:ext>
    </p:extLst>
  </p:cSld>
  <p:clrMap bg1="lt1" tx1="dk1" bg2="lt2" tx2="dk2" accent1="accent1" accent2="accent2" accent3="accent3" accent4="accent4" accent5="accent5" accent6="accent6" hlink="hlink" folHlink="folHlink"/>
  <p:sldLayoutIdLst>
    <p:sldLayoutId id="2147484877" r:id="rId1"/>
    <p:sldLayoutId id="2147484878" r:id="rId2"/>
    <p:sldLayoutId id="2147484880" r:id="rId3"/>
  </p:sldLayoutIdLst>
  <p:hf hdr="0" ftr="0" dt="0"/>
  <p:txStyles>
    <p:titleStyle>
      <a:lvl1pPr algn="l" rtl="0" eaLnBrk="1" fontAlgn="base" hangingPunct="1">
        <a:spcBef>
          <a:spcPct val="0"/>
        </a:spcBef>
        <a:spcAft>
          <a:spcPct val="0"/>
        </a:spcAft>
        <a:defRPr sz="2800" b="1">
          <a:solidFill>
            <a:schemeClr val="tx1"/>
          </a:solidFill>
          <a:latin typeface="+mj-lt"/>
          <a:ea typeface="+mj-ea"/>
          <a:cs typeface="+mj-cs"/>
        </a:defRPr>
      </a:lvl1pPr>
      <a:lvl2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7189"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377"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566"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754"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2891" indent="-342891" algn="l" rtl="0" eaLnBrk="1" fontAlgn="base" hangingPunct="1">
        <a:spcBef>
          <a:spcPct val="20000"/>
        </a:spcBef>
        <a:spcAft>
          <a:spcPct val="0"/>
        </a:spcAft>
        <a:buChar char="•"/>
        <a:defRPr>
          <a:solidFill>
            <a:schemeClr val="tx1"/>
          </a:solidFill>
          <a:latin typeface="+mn-lt"/>
          <a:ea typeface="+mn-ea"/>
          <a:cs typeface="+mn-cs"/>
        </a:defRPr>
      </a:lvl1pPr>
      <a:lvl2pPr marL="742932" indent="-285744" algn="l" rtl="0" eaLnBrk="1" fontAlgn="base" hangingPunct="1">
        <a:spcBef>
          <a:spcPct val="20000"/>
        </a:spcBef>
        <a:spcAft>
          <a:spcPct val="0"/>
        </a:spcAft>
        <a:buChar char="–"/>
        <a:defRPr sz="1600">
          <a:solidFill>
            <a:schemeClr val="tx1"/>
          </a:solidFill>
          <a:latin typeface="+mn-lt"/>
          <a:ea typeface="+mn-ea"/>
          <a:cs typeface="ＭＳ Ｐゴシック"/>
        </a:defRPr>
      </a:lvl2pPr>
      <a:lvl3pPr marL="1142971" indent="-228594" algn="l" rtl="0" eaLnBrk="1" fontAlgn="base" hangingPunct="1">
        <a:spcBef>
          <a:spcPct val="20000"/>
        </a:spcBef>
        <a:spcAft>
          <a:spcPct val="0"/>
        </a:spcAft>
        <a:buChar char="•"/>
        <a:defRPr sz="1600">
          <a:solidFill>
            <a:schemeClr val="tx1"/>
          </a:solidFill>
          <a:latin typeface="+mn-lt"/>
          <a:ea typeface="ヒラギノ角ゴ Pro W3" pitchFamily="29" charset="-128"/>
          <a:cs typeface="ヒラギノ角ゴ Pro W3" pitchFamily="29" charset="-128"/>
        </a:defRPr>
      </a:lvl3pPr>
      <a:lvl4pPr marL="1600160" indent="-228594" algn="l" rtl="0" eaLnBrk="1" fontAlgn="base" hangingPunct="1">
        <a:spcBef>
          <a:spcPct val="20000"/>
        </a:spcBef>
        <a:spcAft>
          <a:spcPct val="0"/>
        </a:spcAft>
        <a:buChar char="–"/>
        <a:defRPr sz="1600">
          <a:solidFill>
            <a:schemeClr val="tx1"/>
          </a:solidFill>
          <a:latin typeface="+mn-lt"/>
          <a:ea typeface="ヒラギノ角ゴ Pro W3" pitchFamily="29" charset="-128"/>
          <a:cs typeface="ヒラギノ角ゴ Pro W3" pitchFamily="29" charset="-128"/>
        </a:defRPr>
      </a:lvl4pPr>
      <a:lvl5pPr marL="2057349" indent="-228594" algn="l" rtl="0" eaLnBrk="1" fontAlgn="base" hangingPunct="1">
        <a:spcBef>
          <a:spcPct val="20000"/>
        </a:spcBef>
        <a:spcAft>
          <a:spcPct val="0"/>
        </a:spcAft>
        <a:buChar char="»"/>
        <a:defRPr sz="1600">
          <a:solidFill>
            <a:schemeClr val="tx1"/>
          </a:solidFill>
          <a:latin typeface="+mn-lt"/>
          <a:ea typeface="ヒラギノ角ゴ Pro W3" pitchFamily="29" charset="-128"/>
          <a:cs typeface="ヒラギノ角ゴ Pro W3" pitchFamily="29" charset="-128"/>
        </a:defRPr>
      </a:lvl5pPr>
      <a:lvl6pPr marL="2514537" indent="-228594" algn="l" rtl="0" eaLnBrk="1" fontAlgn="base" hangingPunct="1">
        <a:spcBef>
          <a:spcPct val="20000"/>
        </a:spcBef>
        <a:spcAft>
          <a:spcPct val="0"/>
        </a:spcAft>
        <a:buChar char="»"/>
        <a:defRPr sz="1600">
          <a:solidFill>
            <a:schemeClr val="tx1"/>
          </a:solidFill>
          <a:latin typeface="+mn-lt"/>
          <a:ea typeface="+mn-ea"/>
        </a:defRPr>
      </a:lvl6pPr>
      <a:lvl7pPr marL="2971726" indent="-228594" algn="l" rtl="0" eaLnBrk="1" fontAlgn="base" hangingPunct="1">
        <a:spcBef>
          <a:spcPct val="20000"/>
        </a:spcBef>
        <a:spcAft>
          <a:spcPct val="0"/>
        </a:spcAft>
        <a:buChar char="»"/>
        <a:defRPr sz="1600">
          <a:solidFill>
            <a:schemeClr val="tx1"/>
          </a:solidFill>
          <a:latin typeface="+mn-lt"/>
          <a:ea typeface="+mn-ea"/>
        </a:defRPr>
      </a:lvl7pPr>
      <a:lvl8pPr marL="3428914" indent="-228594" algn="l" rtl="0" eaLnBrk="1" fontAlgn="base" hangingPunct="1">
        <a:spcBef>
          <a:spcPct val="20000"/>
        </a:spcBef>
        <a:spcAft>
          <a:spcPct val="0"/>
        </a:spcAft>
        <a:buChar char="»"/>
        <a:defRPr sz="1600">
          <a:solidFill>
            <a:schemeClr val="tx1"/>
          </a:solidFill>
          <a:latin typeface="+mn-lt"/>
          <a:ea typeface="+mn-ea"/>
        </a:defRPr>
      </a:lvl8pPr>
      <a:lvl9pPr marL="3886103" indent="-228594"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98.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02.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1.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1.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09.xml"/><Relationship Id="rId5" Type="http://schemas.openxmlformats.org/officeDocument/2006/relationships/image" Target="../media/image28.jpe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1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14.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2875D1A-1032-3D48-8019-D1B9DCFE74FE}"/>
              </a:ext>
            </a:extLst>
          </p:cNvPr>
          <p:cNvGrpSpPr/>
          <p:nvPr/>
        </p:nvGrpSpPr>
        <p:grpSpPr>
          <a:xfrm>
            <a:off x="225098" y="162675"/>
            <a:ext cx="11741804" cy="6425159"/>
            <a:chOff x="225098" y="162675"/>
            <a:chExt cx="11741804" cy="6425159"/>
          </a:xfrm>
        </p:grpSpPr>
        <p:pic>
          <p:nvPicPr>
            <p:cNvPr id="9" name="Picture 14" descr="NASA insigniaCMYK">
              <a:extLst>
                <a:ext uri="{FF2B5EF4-FFF2-40B4-BE49-F238E27FC236}">
                  <a16:creationId xmlns:a16="http://schemas.microsoft.com/office/drawing/2014/main" id="{EC0E6448-E4DB-5B42-A76E-5E77F1957A3B}"/>
                </a:ext>
              </a:extLst>
            </p:cNvPr>
            <p:cNvPicPr preferRelativeResize="0">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11" name="TextBox 10">
              <a:extLst>
                <a:ext uri="{FF2B5EF4-FFF2-40B4-BE49-F238E27FC236}">
                  <a16:creationId xmlns:a16="http://schemas.microsoft.com/office/drawing/2014/main" id="{405A6CA0-6CED-064A-A694-0D9B938DC743}"/>
                </a:ext>
              </a:extLst>
            </p:cNvPr>
            <p:cNvSpPr txBox="1"/>
            <p:nvPr/>
          </p:nvSpPr>
          <p:spPr>
            <a:xfrm>
              <a:off x="225098" y="6341613"/>
              <a:ext cx="321646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75000"/>
                      <a:lumOff val="25000"/>
                    </a:prstClr>
                  </a:solidFill>
                  <a:effectLst/>
                  <a:uLnTx/>
                  <a:uFillTx/>
                  <a:latin typeface="Arial" charset="0"/>
                  <a:ea typeface="Arial" charset="0"/>
                  <a:cs typeface="Arial" charset="0"/>
                </a:rPr>
                <a:t>www.nasa.gov</a:t>
              </a:r>
            </a:p>
          </p:txBody>
        </p:sp>
        <p:sp>
          <p:nvSpPr>
            <p:cNvPr id="22" name="TextBox 21">
              <a:extLst>
                <a:ext uri="{FF2B5EF4-FFF2-40B4-BE49-F238E27FC236}">
                  <a16:creationId xmlns:a16="http://schemas.microsoft.com/office/drawing/2014/main" id="{72C248A8-C204-F048-BDBB-D25995EC97D6}"/>
                </a:ext>
              </a:extLst>
            </p:cNvPr>
            <p:cNvSpPr txBox="1"/>
            <p:nvPr/>
          </p:nvSpPr>
          <p:spPr>
            <a:xfrm>
              <a:off x="367528" y="657975"/>
              <a:ext cx="10858191" cy="461665"/>
            </a:xfrm>
            <a:prstGeom prst="rect">
              <a:avLst/>
            </a:prstGeom>
            <a:noFill/>
          </p:spPr>
          <p:txBody>
            <a:bodyPr wrap="square" rtlCol="0">
              <a:spAutoFit/>
            </a:bodyPr>
            <a:lstStyle/>
            <a:p>
              <a:r>
                <a:rPr lang="en-US" b="1" dirty="0"/>
                <a:t>Distributed Sensing for Advanced Air Mobility in Varying Environments</a:t>
              </a:r>
            </a:p>
          </p:txBody>
        </p:sp>
      </p:grpSp>
      <p:sp>
        <p:nvSpPr>
          <p:cNvPr id="3" name="TextBox 2">
            <a:extLst>
              <a:ext uri="{FF2B5EF4-FFF2-40B4-BE49-F238E27FC236}">
                <a16:creationId xmlns:a16="http://schemas.microsoft.com/office/drawing/2014/main" id="{04048528-FBAE-2F4B-C497-94CADA509083}"/>
              </a:ext>
            </a:extLst>
          </p:cNvPr>
          <p:cNvSpPr txBox="1"/>
          <p:nvPr/>
        </p:nvSpPr>
        <p:spPr>
          <a:xfrm>
            <a:off x="9635" y="6611779"/>
            <a:ext cx="5293885" cy="246221"/>
          </a:xfrm>
          <a:prstGeom prst="rect">
            <a:avLst/>
          </a:prstGeom>
          <a:noFill/>
        </p:spPr>
        <p:txBody>
          <a:bodyPr wrap="square">
            <a:spAutoFit/>
          </a:bodyPr>
          <a:lstStyle/>
          <a:p>
            <a:r>
              <a:rPr lang="en-US" sz="1000" dirty="0">
                <a:solidFill>
                  <a:srgbClr val="FF0000"/>
                </a:solidFill>
              </a:rPr>
              <a:t>Approved for Public Release</a:t>
            </a:r>
          </a:p>
        </p:txBody>
      </p:sp>
      <p:sp>
        <p:nvSpPr>
          <p:cNvPr id="5" name="TextBox 4">
            <a:extLst>
              <a:ext uri="{FF2B5EF4-FFF2-40B4-BE49-F238E27FC236}">
                <a16:creationId xmlns:a16="http://schemas.microsoft.com/office/drawing/2014/main" id="{971F3D91-6572-FC1C-71F3-0C66645D905A}"/>
              </a:ext>
            </a:extLst>
          </p:cNvPr>
          <p:cNvSpPr txBox="1"/>
          <p:nvPr/>
        </p:nvSpPr>
        <p:spPr>
          <a:xfrm>
            <a:off x="391940" y="1249011"/>
            <a:ext cx="6099242" cy="1200329"/>
          </a:xfrm>
          <a:prstGeom prst="rect">
            <a:avLst/>
          </a:prstGeom>
          <a:noFill/>
        </p:spPr>
        <p:txBody>
          <a:bodyPr wrap="square">
            <a:spAutoFit/>
          </a:bodyPr>
          <a:lstStyle/>
          <a:p>
            <a:r>
              <a:rPr lang="en-US" b="0" i="0" u="none" strike="noStrike" dirty="0">
                <a:solidFill>
                  <a:srgbClr val="000000"/>
                </a:solidFill>
                <a:effectLst/>
                <a:latin typeface="Aptos" panose="020B0004020202020204" pitchFamily="34" charset="0"/>
              </a:rPr>
              <a:t>Session: IS-28, Distributed Data Acquisition and Processing for Advanced Air Mobility I</a:t>
            </a:r>
            <a:br>
              <a:rPr lang="en-US" dirty="0"/>
            </a:br>
            <a:endParaRPr lang="en-US" dirty="0"/>
          </a:p>
        </p:txBody>
      </p:sp>
      <p:sp>
        <p:nvSpPr>
          <p:cNvPr id="10" name="TextBox 9">
            <a:extLst>
              <a:ext uri="{FF2B5EF4-FFF2-40B4-BE49-F238E27FC236}">
                <a16:creationId xmlns:a16="http://schemas.microsoft.com/office/drawing/2014/main" id="{BABAC4A0-1BAB-F848-960A-8D74B0C75784}"/>
              </a:ext>
            </a:extLst>
          </p:cNvPr>
          <p:cNvSpPr txBox="1"/>
          <p:nvPr/>
        </p:nvSpPr>
        <p:spPr>
          <a:xfrm>
            <a:off x="1376093" y="5402894"/>
            <a:ext cx="10230177" cy="95410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en-US" sz="1400" dirty="0"/>
              <a:t>Chester Dolph (NASA Langley), </a:t>
            </a:r>
            <a:r>
              <a:rPr lang="en-US" sz="1400" b="1" dirty="0"/>
              <a:t>Dasarath Katragadda (</a:t>
            </a:r>
            <a:r>
              <a:rPr lang="en-US" sz="1400" dirty="0"/>
              <a:t>Analytical Mechanics Associates</a:t>
            </a:r>
            <a:r>
              <a:rPr lang="en-US" sz="1400" b="1" dirty="0"/>
              <a:t>)</a:t>
            </a:r>
            <a:r>
              <a:rPr lang="en-US" sz="1400" dirty="0"/>
              <a:t>, Bryan Petty (NASA Langley), Corey Ippolito (NASA Ames), George Gorospe (NASA Ames), Thomas </a:t>
            </a:r>
            <a:r>
              <a:rPr lang="en-US" sz="1400" dirty="0" err="1"/>
              <a:t>Lombaerts</a:t>
            </a:r>
            <a:r>
              <a:rPr lang="en-US" sz="1400" dirty="0"/>
              <a:t> (KBR Wyle), Evan Kawamura (NASA Ames), Nelson Brown (NASA Amstrong), Federica Vitiello (University of Naples “Federico II”), Flavia Causa (University of Naples “Federico II”), Roberto </a:t>
            </a:r>
            <a:r>
              <a:rPr lang="en-US" sz="1400" dirty="0" err="1"/>
              <a:t>Opromolla</a:t>
            </a:r>
            <a:r>
              <a:rPr lang="en-US" sz="1400" dirty="0"/>
              <a:t> (University of Naples “Federico II”), </a:t>
            </a:r>
            <a:r>
              <a:rPr lang="en-US" sz="1400" dirty="0" err="1"/>
              <a:t>Giancarmine</a:t>
            </a:r>
            <a:r>
              <a:rPr lang="en-US" sz="1400" dirty="0"/>
              <a:t> Fasano  (University of Naples “Federico II”)</a:t>
            </a:r>
          </a:p>
        </p:txBody>
      </p:sp>
    </p:spTree>
    <p:extLst>
      <p:ext uri="{BB962C8B-B14F-4D97-AF65-F5344CB8AC3E}">
        <p14:creationId xmlns:p14="http://schemas.microsoft.com/office/powerpoint/2010/main" val="1620037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E767-0C0A-9A7A-0AEF-E29673899364}"/>
              </a:ext>
            </a:extLst>
          </p:cNvPr>
          <p:cNvSpPr>
            <a:spLocks noGrp="1"/>
          </p:cNvSpPr>
          <p:nvPr>
            <p:ph type="title"/>
          </p:nvPr>
        </p:nvSpPr>
        <p:spPr>
          <a:xfrm>
            <a:off x="274319" y="199391"/>
            <a:ext cx="10678815" cy="512064"/>
          </a:xfrm>
        </p:spPr>
        <p:txBody>
          <a:bodyPr/>
          <a:lstStyle/>
          <a:p>
            <a:r>
              <a:rPr lang="en-US" dirty="0">
                <a:solidFill>
                  <a:srgbClr val="17252A"/>
                </a:solidFill>
                <a:latin typeface="Open Sans" panose="020B0606030504020204" pitchFamily="34" charset="0"/>
              </a:rPr>
              <a:t>Outline</a:t>
            </a:r>
            <a:endParaRPr lang="en-US" dirty="0"/>
          </a:p>
        </p:txBody>
      </p:sp>
      <p:sp>
        <p:nvSpPr>
          <p:cNvPr id="4" name="Content Placeholder 3">
            <a:extLst>
              <a:ext uri="{FF2B5EF4-FFF2-40B4-BE49-F238E27FC236}">
                <a16:creationId xmlns:a16="http://schemas.microsoft.com/office/drawing/2014/main" id="{56ED5FCA-B4F9-E7AA-519C-F0C3BCAE9CAC}"/>
              </a:ext>
            </a:extLst>
          </p:cNvPr>
          <p:cNvSpPr>
            <a:spLocks noGrp="1"/>
          </p:cNvSpPr>
          <p:nvPr>
            <p:ph idx="14"/>
          </p:nvPr>
        </p:nvSpPr>
        <p:spPr/>
        <p:txBody>
          <a:bodyPr>
            <a:normAutofit/>
          </a:bodyPr>
          <a:lstStyle/>
          <a:p>
            <a:pPr marL="514350" indent="-514350">
              <a:buFont typeface="+mj-lt"/>
              <a:buAutoNum type="arabicPeriod"/>
            </a:pPr>
            <a:r>
              <a:rPr lang="en-US" dirty="0">
                <a:solidFill>
                  <a:srgbClr val="002060"/>
                </a:solidFill>
              </a:rPr>
              <a:t>AAM: Vision and Application</a:t>
            </a:r>
          </a:p>
          <a:p>
            <a:pPr marL="457200" indent="-457200">
              <a:buFont typeface="+mj-lt"/>
              <a:buAutoNum type="arabicPeriod"/>
            </a:pPr>
            <a:r>
              <a:rPr lang="en-US" dirty="0">
                <a:solidFill>
                  <a:srgbClr val="002060"/>
                </a:solidFill>
              </a:rPr>
              <a:t>Distributed Sensing</a:t>
            </a:r>
          </a:p>
          <a:p>
            <a:pPr marL="457200" indent="-457200">
              <a:buFont typeface="+mj-lt"/>
              <a:buAutoNum type="arabicPeriod"/>
            </a:pPr>
            <a:r>
              <a:rPr lang="en-US" dirty="0">
                <a:solidFill>
                  <a:srgbClr val="002060"/>
                </a:solidFill>
              </a:rPr>
              <a:t>NASA Langley Experiments</a:t>
            </a:r>
          </a:p>
          <a:p>
            <a:pPr marL="457200" indent="-457200">
              <a:buFont typeface="+mj-lt"/>
              <a:buAutoNum type="arabicPeriod"/>
            </a:pPr>
            <a:r>
              <a:rPr lang="en-US" dirty="0">
                <a:solidFill>
                  <a:srgbClr val="002060"/>
                </a:solidFill>
              </a:rPr>
              <a:t>NASA Armstrong Experiments</a:t>
            </a:r>
          </a:p>
          <a:p>
            <a:pPr marL="457200" indent="-457200">
              <a:buFont typeface="+mj-lt"/>
              <a:buAutoNum type="arabicPeriod"/>
            </a:pPr>
            <a:r>
              <a:rPr lang="en-US" dirty="0">
                <a:solidFill>
                  <a:srgbClr val="002060"/>
                </a:solidFill>
              </a:rPr>
              <a:t>NASA and University of Naples “Federico II” Experiments</a:t>
            </a:r>
            <a:endParaRPr lang="en-US" dirty="0"/>
          </a:p>
          <a:p>
            <a:pPr marL="457200" indent="-457200"/>
            <a:endParaRPr lang="en-US" dirty="0"/>
          </a:p>
          <a:p>
            <a:pPr marL="457200" indent="-457200"/>
            <a:endParaRPr lang="en-US" dirty="0"/>
          </a:p>
          <a:p>
            <a:pPr marL="914400" lvl="1" indent="-457200"/>
            <a:endParaRPr lang="en-US" dirty="0"/>
          </a:p>
          <a:p>
            <a:pPr marL="457200" indent="-457200">
              <a:buFont typeface="Arial" panose="020B0604020202020204" pitchFamily="34" charset="0"/>
              <a:buChar char="•"/>
            </a:pPr>
            <a:endParaRPr lang="en-US" dirty="0"/>
          </a:p>
        </p:txBody>
      </p:sp>
      <p:sp>
        <p:nvSpPr>
          <p:cNvPr id="3" name="TextBox 2">
            <a:extLst>
              <a:ext uri="{FF2B5EF4-FFF2-40B4-BE49-F238E27FC236}">
                <a16:creationId xmlns:a16="http://schemas.microsoft.com/office/drawing/2014/main" id="{330F9962-8C6D-2A1E-E291-374E7A697F5B}"/>
              </a:ext>
            </a:extLst>
          </p:cNvPr>
          <p:cNvSpPr txBox="1"/>
          <p:nvPr/>
        </p:nvSpPr>
        <p:spPr>
          <a:xfrm>
            <a:off x="9635" y="6611779"/>
            <a:ext cx="5293885" cy="246221"/>
          </a:xfrm>
          <a:prstGeom prst="rect">
            <a:avLst/>
          </a:prstGeom>
          <a:noFill/>
        </p:spPr>
        <p:txBody>
          <a:bodyPr wrap="square">
            <a:spAutoFit/>
          </a:bodyPr>
          <a:lstStyle/>
          <a:p>
            <a:r>
              <a:rPr lang="en-US" sz="1000" dirty="0">
                <a:solidFill>
                  <a:srgbClr val="FF0000"/>
                </a:solidFill>
              </a:rPr>
              <a:t>Approved for Public Release</a:t>
            </a:r>
          </a:p>
        </p:txBody>
      </p:sp>
    </p:spTree>
    <p:extLst>
      <p:ext uri="{BB962C8B-B14F-4D97-AF65-F5344CB8AC3E}">
        <p14:creationId xmlns:p14="http://schemas.microsoft.com/office/powerpoint/2010/main" val="776293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71DF7C-9537-4350-A7D8-7F357C1576D4}"/>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3" name="Picture 2" descr="Shape&#10;&#10;Description automatically generated">
            <a:extLst>
              <a:ext uri="{FF2B5EF4-FFF2-40B4-BE49-F238E27FC236}">
                <a16:creationId xmlns:a16="http://schemas.microsoft.com/office/drawing/2014/main" id="{513CECF7-F9B6-4CA6-939E-B231D72E98C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96616" y="3775458"/>
            <a:ext cx="987769" cy="477466"/>
          </a:xfrm>
          <a:prstGeom prst="rect">
            <a:avLst/>
          </a:prstGeom>
        </p:spPr>
      </p:pic>
      <p:sp>
        <p:nvSpPr>
          <p:cNvPr id="35" name="Rectangle 34">
            <a:extLst>
              <a:ext uri="{FF2B5EF4-FFF2-40B4-BE49-F238E27FC236}">
                <a16:creationId xmlns:a16="http://schemas.microsoft.com/office/drawing/2014/main" id="{D8ECDF68-6088-4B52-8A7C-7004CDB4DB18}"/>
              </a:ext>
            </a:extLst>
          </p:cNvPr>
          <p:cNvSpPr/>
          <p:nvPr/>
        </p:nvSpPr>
        <p:spPr>
          <a:xfrm>
            <a:off x="54864" y="6282736"/>
            <a:ext cx="12199644" cy="46166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white"/>
                </a:solidFill>
                <a:effectLst/>
                <a:uLnTx/>
                <a:uFillTx/>
                <a:latin typeface="Calibri"/>
                <a:ea typeface="+mn-ea"/>
                <a:cs typeface="+mn-cs"/>
              </a:rPr>
              <a:t>Safe, sustainable, affordable, and accessible aviation for </a:t>
            </a:r>
            <a:r>
              <a:rPr kumimoji="0" lang="en-US" sz="1800" b="1" i="1" strike="noStrike" kern="1200" cap="none" spc="0" normalizeH="0" baseline="0" noProof="0" dirty="0">
                <a:ln>
                  <a:noFill/>
                </a:ln>
                <a:solidFill>
                  <a:prstClr val="white"/>
                </a:solidFill>
                <a:effectLst/>
                <a:uLnTx/>
                <a:uFillTx/>
                <a:latin typeface="Calibri"/>
                <a:ea typeface="+mn-ea"/>
                <a:cs typeface="+mn-cs"/>
              </a:rPr>
              <a:t>transformational </a:t>
            </a:r>
            <a:r>
              <a:rPr kumimoji="0" lang="en-US" sz="1800" b="1" i="1" u="none" strike="noStrike" kern="1200" cap="none" spc="0" normalizeH="0" baseline="0" noProof="0" dirty="0">
                <a:ln>
                  <a:noFill/>
                </a:ln>
                <a:solidFill>
                  <a:prstClr val="white"/>
                </a:solidFill>
                <a:effectLst/>
                <a:uLnTx/>
                <a:uFillTx/>
                <a:latin typeface="Calibri"/>
                <a:ea typeface="+mn-ea"/>
                <a:cs typeface="+mn-cs"/>
              </a:rPr>
              <a:t>local and intraregional missions</a:t>
            </a:r>
            <a:endParaRPr kumimoji="0" lang="en-US" sz="1800" b="0" i="0" u="none" strike="noStrike" kern="1200" cap="none" spc="0" normalizeH="0" baseline="0" noProof="0" dirty="0">
              <a:ln>
                <a:noFill/>
              </a:ln>
              <a:solidFill>
                <a:prstClr val="white"/>
              </a:solidFill>
              <a:effectLst/>
              <a:uLnTx/>
              <a:uFillTx/>
              <a:latin typeface="Calibri"/>
              <a:ea typeface="+mn-lt"/>
              <a:cs typeface="Calibri"/>
            </a:endParaRPr>
          </a:p>
        </p:txBody>
      </p:sp>
      <p:pic>
        <p:nvPicPr>
          <p:cNvPr id="6" name="Storm Cloud">
            <a:extLst>
              <a:ext uri="{FF2B5EF4-FFF2-40B4-BE49-F238E27FC236}">
                <a16:creationId xmlns:a16="http://schemas.microsoft.com/office/drawing/2014/main" id="{992EC637-3DE4-4E0E-BB84-2B5E2B217A0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017540" y="2233057"/>
            <a:ext cx="1250536" cy="493633"/>
          </a:xfrm>
          <a:prstGeom prst="rect">
            <a:avLst/>
          </a:prstGeom>
        </p:spPr>
      </p:pic>
      <p:sp>
        <p:nvSpPr>
          <p:cNvPr id="18" name="TextBox 17">
            <a:extLst>
              <a:ext uri="{FF2B5EF4-FFF2-40B4-BE49-F238E27FC236}">
                <a16:creationId xmlns:a16="http://schemas.microsoft.com/office/drawing/2014/main" id="{152DD8A5-2924-4E89-A725-D343C268CFF8}"/>
              </a:ext>
            </a:extLst>
          </p:cNvPr>
          <p:cNvSpPr txBox="1"/>
          <p:nvPr/>
        </p:nvSpPr>
        <p:spPr>
          <a:xfrm>
            <a:off x="517072" y="4020094"/>
            <a:ext cx="98777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a:ea typeface="+mn-ea"/>
                <a:cs typeface="+mn-cs"/>
              </a:rPr>
              <a:t>Distribution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a:ea typeface="+mn-ea"/>
                <a:cs typeface="+mn-cs"/>
              </a:rPr>
              <a:t>Center/Warehouse</a:t>
            </a:r>
          </a:p>
        </p:txBody>
      </p:sp>
      <p:sp>
        <p:nvSpPr>
          <p:cNvPr id="20" name="TextBox 19">
            <a:extLst>
              <a:ext uri="{FF2B5EF4-FFF2-40B4-BE49-F238E27FC236}">
                <a16:creationId xmlns:a16="http://schemas.microsoft.com/office/drawing/2014/main" id="{18807E3B-182A-4736-A7C8-D1AACDA13E2A}"/>
              </a:ext>
            </a:extLst>
          </p:cNvPr>
          <p:cNvSpPr txBox="1"/>
          <p:nvPr/>
        </p:nvSpPr>
        <p:spPr>
          <a:xfrm>
            <a:off x="4593122" y="2415176"/>
            <a:ext cx="673582" cy="400110"/>
          </a:xfrm>
          <a:prstGeom prst="rect">
            <a:avLst/>
          </a:prstGeom>
          <a:noFill/>
          <a:effectLst>
            <a:outerShdw dist="12700" dir="2700000" algn="tl" rotWithShape="0">
              <a:prstClr val="black"/>
            </a:outerShdw>
          </a:effectLst>
        </p:spPr>
        <p:txBody>
          <a:bodyPr wrap="square" lIns="91440" tIns="45720" rIns="91440" bIns="45720" rtlCol="0" anchor="t">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eV/STOL</a:t>
            </a:r>
          </a:p>
        </p:txBody>
      </p:sp>
      <p:sp>
        <p:nvSpPr>
          <p:cNvPr id="21" name="TextBox 20">
            <a:extLst>
              <a:ext uri="{FF2B5EF4-FFF2-40B4-BE49-F238E27FC236}">
                <a16:creationId xmlns:a16="http://schemas.microsoft.com/office/drawing/2014/main" id="{8381BD96-6340-4032-8850-0DF802E72178}"/>
              </a:ext>
            </a:extLst>
          </p:cNvPr>
          <p:cNvSpPr txBox="1"/>
          <p:nvPr/>
        </p:nvSpPr>
        <p:spPr>
          <a:xfrm>
            <a:off x="2751284" y="5370129"/>
            <a:ext cx="659155" cy="400110"/>
          </a:xfrm>
          <a:prstGeom prst="rect">
            <a:avLst/>
          </a:prstGeom>
          <a:noFill/>
          <a:effectLst>
            <a:outerShdw dist="12700" dir="2700000" algn="tl" rotWithShape="0">
              <a:prstClr val="black"/>
            </a:outerShdw>
          </a:effectLst>
        </p:spPr>
        <p:txBody>
          <a:bodyPr wrap="square" lIns="91440" tIns="45720" rIns="91440" bIns="45720" rtlCol="0" anchor="t">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eCTOL</a:t>
            </a:r>
          </a:p>
        </p:txBody>
      </p:sp>
      <p:sp>
        <p:nvSpPr>
          <p:cNvPr id="22" name="TextBox 21">
            <a:extLst>
              <a:ext uri="{FF2B5EF4-FFF2-40B4-BE49-F238E27FC236}">
                <a16:creationId xmlns:a16="http://schemas.microsoft.com/office/drawing/2014/main" id="{E173D3B6-DCDB-4DD9-8774-E65869B7B635}"/>
              </a:ext>
            </a:extLst>
          </p:cNvPr>
          <p:cNvSpPr txBox="1"/>
          <p:nvPr/>
        </p:nvSpPr>
        <p:spPr>
          <a:xfrm>
            <a:off x="1922614" y="3160525"/>
            <a:ext cx="609461"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Cargo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Delivery</a:t>
            </a:r>
          </a:p>
        </p:txBody>
      </p:sp>
      <p:sp>
        <p:nvSpPr>
          <p:cNvPr id="23" name="TextBox 22">
            <a:extLst>
              <a:ext uri="{FF2B5EF4-FFF2-40B4-BE49-F238E27FC236}">
                <a16:creationId xmlns:a16="http://schemas.microsoft.com/office/drawing/2014/main" id="{5777BBBE-28C5-4CAD-8479-8B5640C6A1F9}"/>
              </a:ext>
            </a:extLst>
          </p:cNvPr>
          <p:cNvSpPr txBox="1"/>
          <p:nvPr/>
        </p:nvSpPr>
        <p:spPr>
          <a:xfrm>
            <a:off x="10859405" y="3562628"/>
            <a:ext cx="771365"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Ambulance</a:t>
            </a:r>
          </a:p>
        </p:txBody>
      </p:sp>
      <p:sp>
        <p:nvSpPr>
          <p:cNvPr id="24" name="TextBox 23">
            <a:extLst>
              <a:ext uri="{FF2B5EF4-FFF2-40B4-BE49-F238E27FC236}">
                <a16:creationId xmlns:a16="http://schemas.microsoft.com/office/drawing/2014/main" id="{7E256692-5E83-458E-94B3-9827291738A8}"/>
              </a:ext>
            </a:extLst>
          </p:cNvPr>
          <p:cNvSpPr txBox="1"/>
          <p:nvPr/>
        </p:nvSpPr>
        <p:spPr>
          <a:xfrm>
            <a:off x="6940717" y="5822680"/>
            <a:ext cx="825867"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Cross-metro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Transfer</a:t>
            </a:r>
          </a:p>
        </p:txBody>
      </p:sp>
      <p:sp>
        <p:nvSpPr>
          <p:cNvPr id="25" name="TextBox 24">
            <a:extLst>
              <a:ext uri="{FF2B5EF4-FFF2-40B4-BE49-F238E27FC236}">
                <a16:creationId xmlns:a16="http://schemas.microsoft.com/office/drawing/2014/main" id="{5DCB6CA6-137D-4886-A6FB-17329D3313D2}"/>
              </a:ext>
            </a:extLst>
          </p:cNvPr>
          <p:cNvSpPr txBox="1"/>
          <p:nvPr/>
        </p:nvSpPr>
        <p:spPr>
          <a:xfrm>
            <a:off x="5919872" y="3147504"/>
            <a:ext cx="617477"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Airport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Transfer</a:t>
            </a:r>
          </a:p>
        </p:txBody>
      </p:sp>
      <p:sp>
        <p:nvSpPr>
          <p:cNvPr id="26" name="TextBox 25">
            <a:extLst>
              <a:ext uri="{FF2B5EF4-FFF2-40B4-BE49-F238E27FC236}">
                <a16:creationId xmlns:a16="http://schemas.microsoft.com/office/drawing/2014/main" id="{9FA2ADBB-4E40-4AFD-A4A9-600E714D9B6C}"/>
              </a:ext>
            </a:extLst>
          </p:cNvPr>
          <p:cNvSpPr txBox="1"/>
          <p:nvPr/>
        </p:nvSpPr>
        <p:spPr>
          <a:xfrm>
            <a:off x="7144543" y="2468246"/>
            <a:ext cx="609462" cy="400110"/>
          </a:xfrm>
          <a:prstGeom prst="rect">
            <a:avLst/>
          </a:prstGeom>
          <a:noFill/>
          <a:effectLst>
            <a:outerShdw dist="12700" dir="2700000" algn="tl" rotWithShape="0">
              <a:prstClr val="black"/>
            </a:outerShdw>
          </a:effectLst>
        </p:spPr>
        <p:txBody>
          <a:bodyPr wrap="squar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Cargo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Delivery</a:t>
            </a:r>
          </a:p>
        </p:txBody>
      </p:sp>
      <p:sp>
        <p:nvSpPr>
          <p:cNvPr id="27" name="TextBox 26">
            <a:extLst>
              <a:ext uri="{FF2B5EF4-FFF2-40B4-BE49-F238E27FC236}">
                <a16:creationId xmlns:a16="http://schemas.microsoft.com/office/drawing/2014/main" id="{E590F2EA-160A-4767-97BF-365025C227C7}"/>
              </a:ext>
            </a:extLst>
          </p:cNvPr>
          <p:cNvSpPr txBox="1"/>
          <p:nvPr/>
        </p:nvSpPr>
        <p:spPr>
          <a:xfrm>
            <a:off x="7796497" y="4205740"/>
            <a:ext cx="763351" cy="400110"/>
          </a:xfrm>
          <a:prstGeom prst="rect">
            <a:avLst/>
          </a:prstGeom>
          <a:noFill/>
          <a:effectLst>
            <a:outerShdw dist="12700" dir="2700000" algn="tl" rotWithShape="0">
              <a:prstClr val="black"/>
            </a:outerShdw>
          </a:effectLst>
        </p:spPr>
        <p:txBody>
          <a:bodyPr wrap="squar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Fleet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Calibri"/>
                <a:ea typeface="+mn-ea"/>
                <a:cs typeface="+mn-cs"/>
              </a:rPr>
              <a:t>Operations</a:t>
            </a:r>
          </a:p>
        </p:txBody>
      </p:sp>
      <p:sp>
        <p:nvSpPr>
          <p:cNvPr id="28" name="TextBox 27">
            <a:extLst>
              <a:ext uri="{FF2B5EF4-FFF2-40B4-BE49-F238E27FC236}">
                <a16:creationId xmlns:a16="http://schemas.microsoft.com/office/drawing/2014/main" id="{44708F86-B54C-4F2A-964B-8C8E449547AC}"/>
              </a:ext>
            </a:extLst>
          </p:cNvPr>
          <p:cNvSpPr txBox="1"/>
          <p:nvPr/>
        </p:nvSpPr>
        <p:spPr>
          <a:xfrm>
            <a:off x="9437327" y="3906466"/>
            <a:ext cx="986168" cy="400110"/>
          </a:xfrm>
          <a:prstGeom prst="rect">
            <a:avLst/>
          </a:prstGeom>
          <a:noFill/>
          <a:effectLst>
            <a:outerShdw dist="12700" dir="2700000" algn="tl" rotWithShape="0">
              <a:prstClr val="black"/>
            </a:outerShdw>
          </a:effectLst>
        </p:spPr>
        <p:txBody>
          <a:bodyPr wrap="squar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Medical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Calibri"/>
                <a:ea typeface="+mn-ea"/>
                <a:cs typeface="+mn-cs"/>
              </a:rPr>
              <a:t>Supply Delivery</a:t>
            </a:r>
          </a:p>
        </p:txBody>
      </p:sp>
      <p:sp>
        <p:nvSpPr>
          <p:cNvPr id="31" name="TextBox 30">
            <a:extLst>
              <a:ext uri="{FF2B5EF4-FFF2-40B4-BE49-F238E27FC236}">
                <a16:creationId xmlns:a16="http://schemas.microsoft.com/office/drawing/2014/main" id="{CB97941A-89EE-4DE3-BBCE-CBF414583EDF}"/>
              </a:ext>
            </a:extLst>
          </p:cNvPr>
          <p:cNvSpPr txBox="1"/>
          <p:nvPr/>
        </p:nvSpPr>
        <p:spPr>
          <a:xfrm>
            <a:off x="4445341" y="5521844"/>
            <a:ext cx="1063112"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Package Delivery</a:t>
            </a:r>
          </a:p>
        </p:txBody>
      </p:sp>
      <p:sp>
        <p:nvSpPr>
          <p:cNvPr id="33" name="TextBox 32">
            <a:extLst>
              <a:ext uri="{FF2B5EF4-FFF2-40B4-BE49-F238E27FC236}">
                <a16:creationId xmlns:a16="http://schemas.microsoft.com/office/drawing/2014/main" id="{C95E5655-5FCB-4FB9-BFCB-709C765D0349}"/>
              </a:ext>
            </a:extLst>
          </p:cNvPr>
          <p:cNvSpPr txBox="1"/>
          <p:nvPr/>
        </p:nvSpPr>
        <p:spPr>
          <a:xfrm>
            <a:off x="5826898" y="3906466"/>
            <a:ext cx="71045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a:ea typeface="+mn-ea"/>
                <a:cs typeface="+mn-cs"/>
              </a:rPr>
              <a:t>High Density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Calibri"/>
                <a:ea typeface="+mn-ea"/>
                <a:cs typeface="+mn-cs"/>
              </a:rPr>
              <a:t>Corridor</a:t>
            </a:r>
          </a:p>
        </p:txBody>
      </p:sp>
      <p:sp>
        <p:nvSpPr>
          <p:cNvPr id="37" name="TextBox 36">
            <a:extLst>
              <a:ext uri="{FF2B5EF4-FFF2-40B4-BE49-F238E27FC236}">
                <a16:creationId xmlns:a16="http://schemas.microsoft.com/office/drawing/2014/main" id="{875535F3-3602-41DB-BA17-EF046525EC61}"/>
              </a:ext>
            </a:extLst>
          </p:cNvPr>
          <p:cNvSpPr txBox="1"/>
          <p:nvPr/>
        </p:nvSpPr>
        <p:spPr>
          <a:xfrm>
            <a:off x="303099" y="2089601"/>
            <a:ext cx="636713"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Network</a:t>
            </a:r>
          </a:p>
        </p:txBody>
      </p:sp>
      <p:sp>
        <p:nvSpPr>
          <p:cNvPr id="38" name="TextBox 37">
            <a:extLst>
              <a:ext uri="{FF2B5EF4-FFF2-40B4-BE49-F238E27FC236}">
                <a16:creationId xmlns:a16="http://schemas.microsoft.com/office/drawing/2014/main" id="{593020FD-8715-40DC-AEC1-56922A25FEB9}"/>
              </a:ext>
            </a:extLst>
          </p:cNvPr>
          <p:cNvSpPr txBox="1"/>
          <p:nvPr/>
        </p:nvSpPr>
        <p:spPr>
          <a:xfrm>
            <a:off x="2657145" y="1776715"/>
            <a:ext cx="1058303"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Calibri"/>
                <a:ea typeface="+mn-ea"/>
                <a:cs typeface="+mn-cs"/>
              </a:rPr>
              <a:t>Rural Operations</a:t>
            </a:r>
          </a:p>
        </p:txBody>
      </p:sp>
      <p:sp>
        <p:nvSpPr>
          <p:cNvPr id="39" name="TextBox 38">
            <a:extLst>
              <a:ext uri="{FF2B5EF4-FFF2-40B4-BE49-F238E27FC236}">
                <a16:creationId xmlns:a16="http://schemas.microsoft.com/office/drawing/2014/main" id="{32616D25-097E-416C-8F8A-422F805A8272}"/>
              </a:ext>
            </a:extLst>
          </p:cNvPr>
          <p:cNvSpPr txBox="1"/>
          <p:nvPr/>
        </p:nvSpPr>
        <p:spPr>
          <a:xfrm>
            <a:off x="5741976" y="1776715"/>
            <a:ext cx="1107996"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Calibri"/>
                <a:ea typeface="+mn-ea"/>
                <a:cs typeface="+mn-cs"/>
              </a:rPr>
              <a:t>Urban Operations</a:t>
            </a:r>
          </a:p>
        </p:txBody>
      </p:sp>
      <p:sp>
        <p:nvSpPr>
          <p:cNvPr id="40" name="TextBox 39">
            <a:extLst>
              <a:ext uri="{FF2B5EF4-FFF2-40B4-BE49-F238E27FC236}">
                <a16:creationId xmlns:a16="http://schemas.microsoft.com/office/drawing/2014/main" id="{820C894E-C70F-4EF4-9867-AB8654628C69}"/>
              </a:ext>
            </a:extLst>
          </p:cNvPr>
          <p:cNvSpPr txBox="1"/>
          <p:nvPr/>
        </p:nvSpPr>
        <p:spPr>
          <a:xfrm>
            <a:off x="7559796" y="1450481"/>
            <a:ext cx="806631" cy="400110"/>
          </a:xfrm>
          <a:prstGeom prst="rect">
            <a:avLst/>
          </a:prstGeom>
          <a:noFill/>
          <a:effectLst>
            <a:outerShdw dist="12700" dir="2700000" algn="tl" rotWithShape="0">
              <a:prstClr val="black"/>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On Demand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Calibri"/>
                <a:ea typeface="+mn-ea"/>
                <a:cs typeface="+mn-cs"/>
              </a:rPr>
              <a:t>Air-Taxi</a:t>
            </a:r>
          </a:p>
        </p:txBody>
      </p:sp>
      <p:sp>
        <p:nvSpPr>
          <p:cNvPr id="48" name="Rectangle 47">
            <a:extLst>
              <a:ext uri="{FF2B5EF4-FFF2-40B4-BE49-F238E27FC236}">
                <a16:creationId xmlns:a16="http://schemas.microsoft.com/office/drawing/2014/main" id="{E170996C-B8DE-47F2-9496-6456C9E9E042}"/>
              </a:ext>
            </a:extLst>
          </p:cNvPr>
          <p:cNvSpPr/>
          <p:nvPr/>
        </p:nvSpPr>
        <p:spPr>
          <a:xfrm>
            <a:off x="6096000" y="-13929"/>
            <a:ext cx="6096000" cy="461666"/>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a:ln>
                  <a:noFill/>
                </a:ln>
                <a:solidFill>
                  <a:prstClr val="white"/>
                </a:solidFill>
                <a:effectLst/>
                <a:uLnTx/>
                <a:uFillTx/>
                <a:latin typeface="Calibri"/>
                <a:ea typeface="+mn-ea"/>
                <a:cs typeface="Arial" panose="020B0604020202020204" pitchFamily="34" charset="0"/>
              </a:rPr>
              <a:t>Advanced Air Mobility (AAM) Mission</a:t>
            </a:r>
            <a:endParaRPr kumimoji="0" lang="en-US" sz="2600" b="0" i="0" u="none" strike="noStrike" kern="1200" cap="none" spc="0" normalizeH="0" baseline="0" noProof="0">
              <a:ln>
                <a:noFill/>
              </a:ln>
              <a:solidFill>
                <a:prstClr val="white"/>
              </a:solidFill>
              <a:effectLst/>
              <a:uLnTx/>
              <a:uFillTx/>
              <a:latin typeface="Calibri"/>
              <a:ea typeface="+mn-lt"/>
              <a:cs typeface="Arial" panose="020B0604020202020204" pitchFamily="34" charset="0"/>
            </a:endParaRPr>
          </a:p>
        </p:txBody>
      </p:sp>
      <p:sp>
        <p:nvSpPr>
          <p:cNvPr id="32" name="Rectangle 31">
            <a:extLst>
              <a:ext uri="{FF2B5EF4-FFF2-40B4-BE49-F238E27FC236}">
                <a16:creationId xmlns:a16="http://schemas.microsoft.com/office/drawing/2014/main" id="{CC96E6A5-3C1E-4533-A496-56308C331639}"/>
              </a:ext>
            </a:extLst>
          </p:cNvPr>
          <p:cNvSpPr/>
          <p:nvPr/>
        </p:nvSpPr>
        <p:spPr>
          <a:xfrm>
            <a:off x="-1724" y="-8078"/>
            <a:ext cx="6125497" cy="919145"/>
          </a:xfrm>
          <a:custGeom>
            <a:avLst/>
            <a:gdLst>
              <a:gd name="connsiteX0" fmla="*/ 0 w 6096000"/>
              <a:gd name="connsiteY0" fmla="*/ 0 h 919145"/>
              <a:gd name="connsiteX1" fmla="*/ 6096000 w 6096000"/>
              <a:gd name="connsiteY1" fmla="*/ 0 h 919145"/>
              <a:gd name="connsiteX2" fmla="*/ 6096000 w 6096000"/>
              <a:gd name="connsiteY2" fmla="*/ 919145 h 919145"/>
              <a:gd name="connsiteX3" fmla="*/ 0 w 6096000"/>
              <a:gd name="connsiteY3" fmla="*/ 919145 h 919145"/>
              <a:gd name="connsiteX4" fmla="*/ 0 w 6096000"/>
              <a:gd name="connsiteY4" fmla="*/ 0 h 919145"/>
              <a:gd name="connsiteX0" fmla="*/ 0 w 6096000"/>
              <a:gd name="connsiteY0" fmla="*/ 0 h 919145"/>
              <a:gd name="connsiteX1" fmla="*/ 6096000 w 6096000"/>
              <a:gd name="connsiteY1" fmla="*/ 0 h 919145"/>
              <a:gd name="connsiteX2" fmla="*/ 6096000 w 6096000"/>
              <a:gd name="connsiteY2" fmla="*/ 919145 h 919145"/>
              <a:gd name="connsiteX3" fmla="*/ 5310842 w 6096000"/>
              <a:gd name="connsiteY3" fmla="*/ 915298 h 919145"/>
              <a:gd name="connsiteX4" fmla="*/ 0 w 6096000"/>
              <a:gd name="connsiteY4" fmla="*/ 919145 h 919145"/>
              <a:gd name="connsiteX5" fmla="*/ 0 w 6096000"/>
              <a:gd name="connsiteY5" fmla="*/ 0 h 919145"/>
              <a:gd name="connsiteX0" fmla="*/ 0 w 6096000"/>
              <a:gd name="connsiteY0" fmla="*/ 0 h 919145"/>
              <a:gd name="connsiteX1" fmla="*/ 6096000 w 6096000"/>
              <a:gd name="connsiteY1" fmla="*/ 0 h 919145"/>
              <a:gd name="connsiteX2" fmla="*/ 6077339 w 6096000"/>
              <a:gd name="connsiteY2" fmla="*/ 461945 h 919145"/>
              <a:gd name="connsiteX3" fmla="*/ 5310842 w 6096000"/>
              <a:gd name="connsiteY3" fmla="*/ 915298 h 919145"/>
              <a:gd name="connsiteX4" fmla="*/ 0 w 6096000"/>
              <a:gd name="connsiteY4" fmla="*/ 919145 h 919145"/>
              <a:gd name="connsiteX5" fmla="*/ 0 w 6096000"/>
              <a:gd name="connsiteY5" fmla="*/ 0 h 919145"/>
              <a:gd name="connsiteX0" fmla="*/ 0 w 6096000"/>
              <a:gd name="connsiteY0" fmla="*/ 0 h 919145"/>
              <a:gd name="connsiteX1" fmla="*/ 6096000 w 6096000"/>
              <a:gd name="connsiteY1" fmla="*/ 0 h 919145"/>
              <a:gd name="connsiteX2" fmla="*/ 6089292 w 6096000"/>
              <a:gd name="connsiteY2" fmla="*/ 455969 h 919145"/>
              <a:gd name="connsiteX3" fmla="*/ 5310842 w 6096000"/>
              <a:gd name="connsiteY3" fmla="*/ 915298 h 919145"/>
              <a:gd name="connsiteX4" fmla="*/ 0 w 6096000"/>
              <a:gd name="connsiteY4" fmla="*/ 919145 h 919145"/>
              <a:gd name="connsiteX5" fmla="*/ 0 w 6096000"/>
              <a:gd name="connsiteY5" fmla="*/ 0 h 919145"/>
              <a:gd name="connsiteX0" fmla="*/ 0 w 6103374"/>
              <a:gd name="connsiteY0" fmla="*/ 0 h 919145"/>
              <a:gd name="connsiteX1" fmla="*/ 6103374 w 6103374"/>
              <a:gd name="connsiteY1" fmla="*/ 0 h 919145"/>
              <a:gd name="connsiteX2" fmla="*/ 6089292 w 6103374"/>
              <a:gd name="connsiteY2" fmla="*/ 455969 h 919145"/>
              <a:gd name="connsiteX3" fmla="*/ 5310842 w 6103374"/>
              <a:gd name="connsiteY3" fmla="*/ 915298 h 919145"/>
              <a:gd name="connsiteX4" fmla="*/ 0 w 6103374"/>
              <a:gd name="connsiteY4" fmla="*/ 919145 h 919145"/>
              <a:gd name="connsiteX5" fmla="*/ 0 w 6103374"/>
              <a:gd name="connsiteY5" fmla="*/ 0 h 919145"/>
              <a:gd name="connsiteX0" fmla="*/ 0 w 6118789"/>
              <a:gd name="connsiteY0" fmla="*/ 0 h 919145"/>
              <a:gd name="connsiteX1" fmla="*/ 6103374 w 6118789"/>
              <a:gd name="connsiteY1" fmla="*/ 0 h 919145"/>
              <a:gd name="connsiteX2" fmla="*/ 6118789 w 6118789"/>
              <a:gd name="connsiteY2" fmla="*/ 455969 h 919145"/>
              <a:gd name="connsiteX3" fmla="*/ 5310842 w 6118789"/>
              <a:gd name="connsiteY3" fmla="*/ 915298 h 919145"/>
              <a:gd name="connsiteX4" fmla="*/ 0 w 6118789"/>
              <a:gd name="connsiteY4" fmla="*/ 919145 h 919145"/>
              <a:gd name="connsiteX5" fmla="*/ 0 w 6118789"/>
              <a:gd name="connsiteY5" fmla="*/ 0 h 919145"/>
              <a:gd name="connsiteX0" fmla="*/ 0 w 6125497"/>
              <a:gd name="connsiteY0" fmla="*/ 0 h 919145"/>
              <a:gd name="connsiteX1" fmla="*/ 6125497 w 6125497"/>
              <a:gd name="connsiteY1" fmla="*/ 0 h 919145"/>
              <a:gd name="connsiteX2" fmla="*/ 6118789 w 6125497"/>
              <a:gd name="connsiteY2" fmla="*/ 455969 h 919145"/>
              <a:gd name="connsiteX3" fmla="*/ 5310842 w 6125497"/>
              <a:gd name="connsiteY3" fmla="*/ 915298 h 919145"/>
              <a:gd name="connsiteX4" fmla="*/ 0 w 6125497"/>
              <a:gd name="connsiteY4" fmla="*/ 919145 h 919145"/>
              <a:gd name="connsiteX5" fmla="*/ 0 w 6125497"/>
              <a:gd name="connsiteY5" fmla="*/ 0 h 91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25497" h="919145">
                <a:moveTo>
                  <a:pt x="0" y="0"/>
                </a:moveTo>
                <a:lnTo>
                  <a:pt x="6125497" y="0"/>
                </a:lnTo>
                <a:lnTo>
                  <a:pt x="6118789" y="455969"/>
                </a:lnTo>
                <a:lnTo>
                  <a:pt x="5310842" y="915298"/>
                </a:lnTo>
                <a:lnTo>
                  <a:pt x="0" y="919145"/>
                </a:lnTo>
                <a:lnTo>
                  <a:pt x="0" y="0"/>
                </a:lnTo>
                <a:close/>
              </a:path>
            </a:pathLst>
          </a:cu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3F9D8191-AF7E-457D-9E35-E3BAD1851765}"/>
              </a:ext>
            </a:extLst>
          </p:cNvPr>
          <p:cNvSpPr txBox="1"/>
          <p:nvPr/>
        </p:nvSpPr>
        <p:spPr>
          <a:xfrm>
            <a:off x="195950" y="159796"/>
            <a:ext cx="4855303" cy="261610"/>
          </a:xfrm>
          <a:prstGeom prst="rect">
            <a:avLst/>
          </a:prstGeom>
          <a:noFill/>
          <a:effectLst>
            <a:outerShdw dist="12700" dir="2700000" algn="tl" rotWithShape="0">
              <a:prstClr val="black"/>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A34A"/>
                </a:solidFill>
                <a:effectLst>
                  <a:outerShdw blurRad="50800" dist="38100" dir="2700000" sx="1000" sy="1000" algn="tl" rotWithShape="0">
                    <a:prstClr val="black"/>
                  </a:outerShdw>
                </a:effectLst>
                <a:uLnTx/>
                <a:uFillTx/>
                <a:latin typeface="Calibri"/>
                <a:ea typeface="+mn-ea"/>
                <a:cs typeface="+mn-cs"/>
              </a:rPr>
              <a:t>Medium Density/Complexity, Collaborative and responsible, automated systems</a:t>
            </a:r>
          </a:p>
        </p:txBody>
      </p:sp>
      <p:sp>
        <p:nvSpPr>
          <p:cNvPr id="36" name="TextBox 35">
            <a:extLst>
              <a:ext uri="{FF2B5EF4-FFF2-40B4-BE49-F238E27FC236}">
                <a16:creationId xmlns:a16="http://schemas.microsoft.com/office/drawing/2014/main" id="{C60269D5-1E51-485C-A1BA-217FE3710C45}"/>
              </a:ext>
            </a:extLst>
          </p:cNvPr>
          <p:cNvSpPr txBox="1"/>
          <p:nvPr/>
        </p:nvSpPr>
        <p:spPr>
          <a:xfrm>
            <a:off x="215832" y="489629"/>
            <a:ext cx="4661783" cy="261610"/>
          </a:xfrm>
          <a:prstGeom prst="rect">
            <a:avLst/>
          </a:prstGeom>
          <a:noFill/>
          <a:effectLst>
            <a:outerShdw dist="12700" dir="2700000" algn="tl" rotWithShape="0">
              <a:prstClr val="black"/>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CDC46"/>
                </a:solidFill>
                <a:effectLst>
                  <a:outerShdw blurRad="50800" dist="38100" dir="2700000" sx="1000" sy="1000" algn="tl" rotWithShape="0">
                    <a:prstClr val="black"/>
                  </a:outerShdw>
                </a:effectLst>
                <a:uLnTx/>
                <a:uFillTx/>
                <a:latin typeface="Calibri"/>
                <a:ea typeface="+mn-ea"/>
                <a:cs typeface="+mn-cs"/>
              </a:rPr>
              <a:t>Low Density/Complexity, Assistive automation </a:t>
            </a:r>
          </a:p>
        </p:txBody>
      </p:sp>
      <p:sp>
        <p:nvSpPr>
          <p:cNvPr id="41" name="TextBox 40">
            <a:extLst>
              <a:ext uri="{FF2B5EF4-FFF2-40B4-BE49-F238E27FC236}">
                <a16:creationId xmlns:a16="http://schemas.microsoft.com/office/drawing/2014/main" id="{5A342D28-2317-487C-B6B9-F05882CC7D64}"/>
              </a:ext>
            </a:extLst>
          </p:cNvPr>
          <p:cNvSpPr txBox="1"/>
          <p:nvPr/>
        </p:nvSpPr>
        <p:spPr>
          <a:xfrm>
            <a:off x="205894" y="322915"/>
            <a:ext cx="4855303" cy="261610"/>
          </a:xfrm>
          <a:prstGeom prst="rect">
            <a:avLst/>
          </a:prstGeom>
          <a:noFill/>
          <a:effectLst>
            <a:outerShdw dist="12700" dir="2700000" algn="tl" rotWithShape="0">
              <a:prstClr val="black"/>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2003425" algn="l"/>
              </a:tabLst>
              <a:defRPr/>
            </a:pPr>
            <a:r>
              <a:rPr kumimoji="0" lang="en-US" sz="1100" b="0" i="0" u="none" strike="noStrike" kern="1200" cap="none" spc="0" normalizeH="0" baseline="0" noProof="0">
                <a:ln>
                  <a:noFill/>
                </a:ln>
                <a:solidFill>
                  <a:srgbClr val="EEE781"/>
                </a:solidFill>
                <a:effectLst>
                  <a:outerShdw blurRad="50800" dist="38100" dir="2700000" sx="1000" sy="1000" algn="tl" rotWithShape="0">
                    <a:prstClr val="black"/>
                  </a:outerShdw>
                </a:effectLst>
                <a:uLnTx/>
                <a:uFillTx/>
                <a:latin typeface="Calibri"/>
                <a:ea typeface="+mn-ea"/>
                <a:cs typeface="+mn-cs"/>
              </a:rPr>
              <a:t>Low Density, Medium Complexity, Comprehensive safety assurance automation</a:t>
            </a:r>
          </a:p>
        </p:txBody>
      </p:sp>
      <p:cxnSp>
        <p:nvCxnSpPr>
          <p:cNvPr id="42" name="Straight Connector 41">
            <a:extLst>
              <a:ext uri="{FF2B5EF4-FFF2-40B4-BE49-F238E27FC236}">
                <a16:creationId xmlns:a16="http://schemas.microsoft.com/office/drawing/2014/main" id="{489ED096-6A50-4B17-A62B-6C58F58927A9}"/>
              </a:ext>
            </a:extLst>
          </p:cNvPr>
          <p:cNvCxnSpPr>
            <a:cxnSpLocks/>
          </p:cNvCxnSpPr>
          <p:nvPr/>
        </p:nvCxnSpPr>
        <p:spPr>
          <a:xfrm>
            <a:off x="54864" y="620245"/>
            <a:ext cx="176392" cy="379"/>
          </a:xfrm>
          <a:prstGeom prst="line">
            <a:avLst/>
          </a:prstGeom>
          <a:ln w="12700">
            <a:solidFill>
              <a:srgbClr val="6CDC46"/>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8480C1BF-D33D-4D56-B545-D61030537AA1}"/>
              </a:ext>
            </a:extLst>
          </p:cNvPr>
          <p:cNvCxnSpPr>
            <a:cxnSpLocks/>
          </p:cNvCxnSpPr>
          <p:nvPr/>
        </p:nvCxnSpPr>
        <p:spPr>
          <a:xfrm>
            <a:off x="54864" y="453720"/>
            <a:ext cx="174669" cy="0"/>
          </a:xfrm>
          <a:prstGeom prst="line">
            <a:avLst/>
          </a:prstGeom>
          <a:ln w="12700">
            <a:solidFill>
              <a:srgbClr val="EEE78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7FD91845-BA98-4F51-BD33-A25D1BB3E605}"/>
              </a:ext>
            </a:extLst>
          </p:cNvPr>
          <p:cNvCxnSpPr>
            <a:cxnSpLocks/>
          </p:cNvCxnSpPr>
          <p:nvPr/>
        </p:nvCxnSpPr>
        <p:spPr>
          <a:xfrm>
            <a:off x="54864" y="290601"/>
            <a:ext cx="169364" cy="0"/>
          </a:xfrm>
          <a:prstGeom prst="line">
            <a:avLst/>
          </a:prstGeom>
          <a:ln w="127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EACD3CC2-BE04-4F7E-9DC9-9C535063DA6D}"/>
              </a:ext>
            </a:extLst>
          </p:cNvPr>
          <p:cNvSpPr txBox="1"/>
          <p:nvPr/>
        </p:nvSpPr>
        <p:spPr>
          <a:xfrm>
            <a:off x="139546" y="-6728"/>
            <a:ext cx="2318413" cy="261610"/>
          </a:xfrm>
          <a:prstGeom prst="rect">
            <a:avLst/>
          </a:prstGeom>
          <a:noFill/>
          <a:effectLst>
            <a:outerShdw dist="12700" dir="2700000" algn="tl" rotWithShape="0">
              <a:prstClr val="black"/>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outerShdw dist="38100" sx="200000" sy="200000" algn="tl" rotWithShape="0">
                    <a:prstClr val="black">
                      <a:alpha val="0"/>
                    </a:prstClr>
                  </a:outerShdw>
                </a:effectLst>
                <a:uLnTx/>
                <a:uFillTx/>
                <a:latin typeface="Calibri"/>
                <a:ea typeface="+mn-ea"/>
                <a:cs typeface="+mn-cs"/>
              </a:rPr>
              <a:t>Line Color Legend</a:t>
            </a:r>
          </a:p>
        </p:txBody>
      </p:sp>
      <p:sp>
        <p:nvSpPr>
          <p:cNvPr id="51" name="TextBox 50">
            <a:extLst>
              <a:ext uri="{FF2B5EF4-FFF2-40B4-BE49-F238E27FC236}">
                <a16:creationId xmlns:a16="http://schemas.microsoft.com/office/drawing/2014/main" id="{0ADEAE01-1C1F-4C08-979F-156907D3AB85}"/>
              </a:ext>
            </a:extLst>
          </p:cNvPr>
          <p:cNvSpPr txBox="1"/>
          <p:nvPr/>
        </p:nvSpPr>
        <p:spPr>
          <a:xfrm>
            <a:off x="8767835" y="508806"/>
            <a:ext cx="107433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Calibri"/>
                <a:ea typeface="+mn-ea"/>
                <a:cs typeface="+mn-cs"/>
              </a:rPr>
              <a:t>Wildfire Fighting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Calibri"/>
                <a:ea typeface="+mn-ea"/>
                <a:cs typeface="+mn-cs"/>
              </a:rPr>
              <a:t>Operations</a:t>
            </a:r>
          </a:p>
        </p:txBody>
      </p:sp>
      <p:sp>
        <p:nvSpPr>
          <p:cNvPr id="17" name="Isosceles Triangle 16">
            <a:extLst>
              <a:ext uri="{FF2B5EF4-FFF2-40B4-BE49-F238E27FC236}">
                <a16:creationId xmlns:a16="http://schemas.microsoft.com/office/drawing/2014/main" id="{3148C614-9372-4DBB-BC9F-3F2DEDE079D2}"/>
              </a:ext>
            </a:extLst>
          </p:cNvPr>
          <p:cNvSpPr/>
          <p:nvPr/>
        </p:nvSpPr>
        <p:spPr>
          <a:xfrm>
            <a:off x="7035243" y="679219"/>
            <a:ext cx="289678" cy="480483"/>
          </a:xfrm>
          <a:prstGeom prst="triangle">
            <a:avLst/>
          </a:prstGeom>
          <a:gradFill>
            <a:gsLst>
              <a:gs pos="0">
                <a:schemeClr val="bg1">
                  <a:alpha val="0"/>
                </a:schemeClr>
              </a:gs>
              <a:gs pos="100000">
                <a:schemeClr val="bg1"/>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C5FA1D6-6EF5-49E4-E8AD-B8CCD21D46D3}"/>
              </a:ext>
            </a:extLst>
          </p:cNvPr>
          <p:cNvSpPr txBox="1"/>
          <p:nvPr/>
        </p:nvSpPr>
        <p:spPr>
          <a:xfrm>
            <a:off x="54864" y="6638273"/>
            <a:ext cx="3138718" cy="246221"/>
          </a:xfrm>
          <a:prstGeom prst="rect">
            <a:avLst/>
          </a:prstGeom>
          <a:noFill/>
        </p:spPr>
        <p:txBody>
          <a:bodyPr wrap="square">
            <a:spAutoFit/>
          </a:bodyPr>
          <a:lstStyle/>
          <a:p>
            <a:r>
              <a:rPr lang="en-US" sz="1000" dirty="0">
                <a:solidFill>
                  <a:srgbClr val="FF0000"/>
                </a:solidFill>
              </a:rPr>
              <a:t>Courtesy of the NASA AAM Mission Integration Office</a:t>
            </a:r>
          </a:p>
        </p:txBody>
      </p:sp>
    </p:spTree>
    <p:extLst>
      <p:ext uri="{BB962C8B-B14F-4D97-AF65-F5344CB8AC3E}">
        <p14:creationId xmlns:p14="http://schemas.microsoft.com/office/powerpoint/2010/main" val="102873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Advanced Air Mobility (AAM): Overview</a:t>
            </a:r>
          </a:p>
        </p:txBody>
      </p:sp>
      <p:sp>
        <p:nvSpPr>
          <p:cNvPr id="3" name="Content Placeholder 2"/>
          <p:cNvSpPr>
            <a:spLocks noGrp="1"/>
          </p:cNvSpPr>
          <p:nvPr>
            <p:ph idx="1"/>
          </p:nvPr>
        </p:nvSpPr>
        <p:spPr>
          <a:xfrm>
            <a:off x="190083" y="1089764"/>
            <a:ext cx="5629692" cy="5686956"/>
          </a:xfrm>
        </p:spPr>
        <p:txBody>
          <a:bodyPr>
            <a:normAutofit/>
          </a:bodyPr>
          <a:lstStyle/>
          <a:p>
            <a:r>
              <a:rPr lang="en-US" b="1" dirty="0">
                <a:solidFill>
                  <a:srgbClr val="7030A0"/>
                </a:solidFill>
              </a:rPr>
              <a:t>Urban Air Mobility (UAM)</a:t>
            </a:r>
          </a:p>
          <a:p>
            <a:pPr lvl="1"/>
            <a:r>
              <a:rPr lang="en-US" b="1" dirty="0"/>
              <a:t>“</a:t>
            </a:r>
            <a:r>
              <a:rPr lang="en-US" b="1" dirty="0">
                <a:solidFill>
                  <a:srgbClr val="7030A0"/>
                </a:solidFill>
              </a:rPr>
              <a:t>Local” missions up to ~75 miles around metropolitan areas</a:t>
            </a:r>
          </a:p>
          <a:p>
            <a:r>
              <a:rPr lang="en-US" b="1" dirty="0">
                <a:solidFill>
                  <a:srgbClr val="7030A0"/>
                </a:solidFill>
              </a:rPr>
              <a:t>Low-Altitude Uncrewed Aircraft Systems</a:t>
            </a:r>
          </a:p>
          <a:p>
            <a:pPr lvl="1"/>
            <a:r>
              <a:rPr lang="en-US" b="1" dirty="0">
                <a:solidFill>
                  <a:srgbClr val="7030A0"/>
                </a:solidFill>
              </a:rPr>
              <a:t>Local missions for aerial work or (small) cargo delivery (e.g., food, small packages)</a:t>
            </a:r>
          </a:p>
          <a:p>
            <a:r>
              <a:rPr lang="en-US" b="1" dirty="0">
                <a:solidFill>
                  <a:srgbClr val="7030A0"/>
                </a:solidFill>
              </a:rPr>
              <a:t>Regional Air Mobility (RAM)</a:t>
            </a:r>
          </a:p>
          <a:p>
            <a:pPr lvl="1"/>
            <a:r>
              <a:rPr lang="en-US" b="1" dirty="0">
                <a:solidFill>
                  <a:srgbClr val="7030A0"/>
                </a:solidFill>
              </a:rPr>
              <a:t>“Intraregional” missions up to ~500 miles </a:t>
            </a:r>
          </a:p>
          <a:p>
            <a:r>
              <a:rPr lang="en-US" b="1" dirty="0">
                <a:solidFill>
                  <a:srgbClr val="7030A0"/>
                </a:solidFill>
              </a:rPr>
              <a:t>AAM is generally enabled by electrification &amp; automation</a:t>
            </a:r>
          </a:p>
          <a:p>
            <a:pPr lvl="1"/>
            <a:endParaRPr lang="en-US" b="1" dirty="0">
              <a:solidFill>
                <a:srgbClr val="7030A0"/>
              </a:solidFill>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8244" y="2054268"/>
            <a:ext cx="6108392" cy="3435971"/>
          </a:xfrm>
          <a:prstGeom prst="rect">
            <a:avLst/>
          </a:prstGeom>
        </p:spPr>
      </p:pic>
      <p:sp>
        <p:nvSpPr>
          <p:cNvPr id="9" name="Content Placeholder 2">
            <a:extLst>
              <a:ext uri="{FF2B5EF4-FFF2-40B4-BE49-F238E27FC236}">
                <a16:creationId xmlns:a16="http://schemas.microsoft.com/office/drawing/2014/main" id="{D0A259C1-CD2D-459C-8D8D-1B33B91146C6}"/>
              </a:ext>
            </a:extLst>
          </p:cNvPr>
          <p:cNvSpPr txBox="1">
            <a:spLocks/>
          </p:cNvSpPr>
          <p:nvPr/>
        </p:nvSpPr>
        <p:spPr>
          <a:xfrm>
            <a:off x="187960" y="4337805"/>
            <a:ext cx="5293885" cy="2304867"/>
          </a:xfrm>
          <a:prstGeom prst="rect">
            <a:avLst/>
          </a:prstGeom>
        </p:spPr>
        <p:txBody>
          <a:bodyPr vert="horz" lIns="91440" tIns="45720" rIns="91440" bIns="45720" rtlCol="0">
            <a:normAutofit fontScale="92500" lnSpcReduction="10000"/>
          </a:bodyPr>
          <a:lst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Many potential uses, including</a:t>
            </a:r>
          </a:p>
          <a:p>
            <a:pPr lvl="1"/>
            <a:r>
              <a:rPr lang="en-US" dirty="0"/>
              <a:t>Passenger transport</a:t>
            </a:r>
          </a:p>
          <a:p>
            <a:pPr lvl="1"/>
            <a:r>
              <a:rPr lang="en-US" dirty="0"/>
              <a:t>Cargo/package delivery</a:t>
            </a:r>
          </a:p>
          <a:p>
            <a:pPr lvl="1"/>
            <a:r>
              <a:rPr lang="en-US" dirty="0"/>
              <a:t>Emergency services/public good (e.g., air ambulance, EMT transport, etc.)</a:t>
            </a:r>
          </a:p>
          <a:p>
            <a:pPr lvl="1"/>
            <a:r>
              <a:rPr lang="en-US" dirty="0"/>
              <a:t>Aerial work (e.g., infrastructure inspection, photography, tourism, etc.)</a:t>
            </a:r>
          </a:p>
          <a:p>
            <a:endParaRPr lang="en-US" dirty="0"/>
          </a:p>
        </p:txBody>
      </p:sp>
      <p:sp>
        <p:nvSpPr>
          <p:cNvPr id="6" name="TextBox 5">
            <a:extLst>
              <a:ext uri="{FF2B5EF4-FFF2-40B4-BE49-F238E27FC236}">
                <a16:creationId xmlns:a16="http://schemas.microsoft.com/office/drawing/2014/main" id="{B0657D7B-91AC-ED03-0403-24B99DC8176B}"/>
              </a:ext>
            </a:extLst>
          </p:cNvPr>
          <p:cNvSpPr txBox="1"/>
          <p:nvPr/>
        </p:nvSpPr>
        <p:spPr>
          <a:xfrm>
            <a:off x="54863" y="6638273"/>
            <a:ext cx="5293885" cy="246221"/>
          </a:xfrm>
          <a:prstGeom prst="rect">
            <a:avLst/>
          </a:prstGeom>
          <a:noFill/>
        </p:spPr>
        <p:txBody>
          <a:bodyPr wrap="square">
            <a:spAutoFit/>
          </a:bodyPr>
          <a:lstStyle/>
          <a:p>
            <a:r>
              <a:rPr lang="en-US" sz="1000" dirty="0">
                <a:solidFill>
                  <a:srgbClr val="FF0000"/>
                </a:solidFill>
              </a:rPr>
              <a:t>Courtesy of the NASA AAM Mission Integration Office Approved for Public Release</a:t>
            </a:r>
          </a:p>
        </p:txBody>
      </p:sp>
    </p:spTree>
    <p:extLst>
      <p:ext uri="{BB962C8B-B14F-4D97-AF65-F5344CB8AC3E}">
        <p14:creationId xmlns:p14="http://schemas.microsoft.com/office/powerpoint/2010/main" val="2411151473"/>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2B0299-A9A2-02DD-9573-00E8B369E8C8}"/>
              </a:ext>
            </a:extLst>
          </p:cNvPr>
          <p:cNvSpPr/>
          <p:nvPr/>
        </p:nvSpPr>
        <p:spPr>
          <a:xfrm>
            <a:off x="0" y="4996"/>
            <a:ext cx="12192000" cy="684198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EDEFFB-4E9E-FF97-4EB2-7AF9A2044295}"/>
              </a:ext>
            </a:extLst>
          </p:cNvPr>
          <p:cNvSpPr txBox="1"/>
          <p:nvPr/>
        </p:nvSpPr>
        <p:spPr>
          <a:xfrm>
            <a:off x="6096000" y="4994"/>
            <a:ext cx="6096000" cy="6848009"/>
          </a:xfrm>
          <a:prstGeom prst="rect">
            <a:avLst/>
          </a:prstGeom>
          <a:solidFill>
            <a:srgbClr val="0B419B"/>
          </a:solidFill>
          <a:ln>
            <a:solidFill>
              <a:schemeClr val="tx1"/>
            </a:solidFill>
          </a:ln>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C643"/>
              </a:solidFill>
              <a:effectLst/>
              <a:uLnTx/>
              <a:uFillTx/>
              <a:latin typeface="Calibri" panose="020F0502020204030204"/>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643"/>
                </a:solidFill>
                <a:effectLst/>
                <a:uLnTx/>
                <a:uFillTx/>
                <a:latin typeface="Calibri" panose="020F0502020204030204"/>
                <a:ea typeface="Calibri" panose="020F0502020204030204" pitchFamily="34" charset="0"/>
                <a:cs typeface="Calibri" panose="020F0502020204030204" pitchFamily="34" charset="0"/>
              </a:rPr>
              <a:t>Distributed Sensing</a:t>
            </a:r>
            <a:endParaRPr kumimoji="0" lang="en-US" sz="2800" b="0" i="0" u="none" strike="noStrike" kern="1200" cap="none" spc="0" normalizeH="0" baseline="0" noProof="0" dirty="0">
              <a:ln>
                <a:noFill/>
              </a:ln>
              <a:solidFill>
                <a:srgbClr val="FFC643"/>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384"/>
              </a:spcBef>
              <a:spcAft>
                <a:spcPts val="600"/>
              </a:spcAft>
              <a:buClrTx/>
              <a:buSzTx/>
              <a:buFontTx/>
              <a:buNone/>
              <a:tabLst/>
              <a:defRPr/>
            </a:pPr>
            <a:r>
              <a:rPr kumimoji="0" lang="en-US" sz="2400" b="0" i="0" u="none" strike="noStrike" kern="1200" cap="none" spc="0" normalizeH="0" baseline="0" noProof="0" dirty="0">
                <a:ln>
                  <a:noFill/>
                </a:ln>
                <a:solidFill>
                  <a:srgbClr val="FFC643"/>
                </a:solidFill>
                <a:effectLst/>
                <a:uLnTx/>
                <a:uFillTx/>
                <a:latin typeface="Calibri" panose="020F0502020204030204"/>
                <a:ea typeface="Calibri" panose="020F0502020204030204" pitchFamily="34" charset="0"/>
                <a:cs typeface="Calibri" panose="020F0502020204030204" pitchFamily="34" charset="0"/>
              </a:rPr>
              <a:t>Sensors installed on aircraft and infrastructure to detect, track, and classify aerial objects of interest.</a:t>
            </a:r>
          </a:p>
          <a:p>
            <a:pPr marL="0" marR="0" lvl="0" indent="0" algn="ctr" defTabSz="914400" rtl="0" eaLnBrk="1" fontAlgn="auto" latinLnBrk="0" hangingPunct="1">
              <a:lnSpc>
                <a:spcPct val="100000"/>
              </a:lnSpc>
              <a:spcBef>
                <a:spcPts val="384"/>
              </a:spcBef>
              <a:spcAft>
                <a:spcPts val="600"/>
              </a:spcAft>
              <a:buClrTx/>
              <a:buSzTx/>
              <a:buFontTx/>
              <a:buNone/>
              <a:tabLst/>
              <a:defRPr/>
            </a:pPr>
            <a:endParaRPr kumimoji="0" lang="en-US" sz="2400" b="0" i="0" u="none" strike="noStrike" kern="1200" cap="none" spc="0" normalizeH="0" baseline="0" noProof="0" dirty="0">
              <a:ln>
                <a:noFill/>
              </a:ln>
              <a:solidFill>
                <a:srgbClr val="FFC643"/>
              </a:solidFill>
              <a:effectLst/>
              <a:uLnTx/>
              <a:uFillTx/>
              <a:latin typeface="Calibri" panose="020F0502020204030204"/>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C5DF062-098F-AB85-9F27-602E680B0D7E}"/>
              </a:ext>
            </a:extLst>
          </p:cNvPr>
          <p:cNvSpPr txBox="1"/>
          <p:nvPr/>
        </p:nvSpPr>
        <p:spPr>
          <a:xfrm>
            <a:off x="6096000" y="3417983"/>
            <a:ext cx="6096000" cy="3429000"/>
          </a:xfrm>
          <a:prstGeom prst="rect">
            <a:avLst/>
          </a:prstGeom>
          <a:solidFill>
            <a:srgbClr val="FABA3C"/>
          </a:solidFill>
          <a:ln>
            <a:solidFill>
              <a:schemeClr val="tx1"/>
            </a:solidFill>
          </a:ln>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a:noAutofit/>
          </a:bodyPr>
          <a:lstStyle/>
          <a:p>
            <a:pPr marL="0" marR="0" lvl="0" indent="0" algn="ctr" defTabSz="914400" rtl="0" eaLnBrk="1" fontAlgn="auto" latinLnBrk="0" hangingPunct="1">
              <a:lnSpc>
                <a:spcPct val="100000"/>
              </a:lnSpc>
              <a:spcBef>
                <a:spcPts val="384"/>
              </a:spcBef>
              <a:spcAft>
                <a:spcPts val="6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Motivation</a:t>
            </a: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Enable Onboard Collision Avoidance</a:t>
            </a: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Augment Existing Air Traffic Systems</a:t>
            </a: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Mitigate Communication Link Dropout</a:t>
            </a: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Avoid and Report Non-Cooperative Aircraft</a:t>
            </a: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Facilitate Precision Navigation &amp; Landing</a:t>
            </a: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Ensure </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Safe Operations </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384"/>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384"/>
              </a:spcBef>
              <a:spcAft>
                <a:spcPts val="60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384"/>
              </a:spcBef>
              <a:spcAft>
                <a:spcPts val="60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384"/>
              </a:spcBef>
              <a:spcAft>
                <a:spcPts val="60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384"/>
              </a:spcBef>
              <a:spcAft>
                <a:spcPts val="60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A00ED334-78A4-1096-9D42-5E39E1FCCF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E5B2B6-A7FB-46B9-8F47-4E7C99BBE95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E4FF88A-9971-0F6A-30AD-F76A8A3FA22B}"/>
              </a:ext>
            </a:extLst>
          </p:cNvPr>
          <p:cNvSpPr txBox="1"/>
          <p:nvPr/>
        </p:nvSpPr>
        <p:spPr>
          <a:xfrm>
            <a:off x="0" y="0"/>
            <a:ext cx="6096000" cy="6841987"/>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nchor="t">
            <a:noAutofit/>
          </a:bodyPr>
          <a:lstStyle/>
          <a:p>
            <a:pPr marL="174625"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74625"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74625"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74625"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There is an imminent need to develop distributed sensor-based surveillance methodologies for airspace shared with Small Uncrewed Aircraft Systems (SUAS) and Uncrewed Aircraft Systems (UAS) to enable Advanced Aircraft Mobility</a:t>
            </a:r>
            <a:r>
              <a:rPr lang="en-US" sz="2800" dirty="0">
                <a:solidFill>
                  <a:prstClr val="white"/>
                </a:solidFill>
                <a:latin typeface="Calibri" panose="020F0502020204030204"/>
              </a:rPr>
              <a:t> and </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ensure that airspace remains secure. </a:t>
            </a:r>
          </a:p>
        </p:txBody>
      </p:sp>
      <p:sp>
        <p:nvSpPr>
          <p:cNvPr id="5" name="Title 4">
            <a:extLst>
              <a:ext uri="{FF2B5EF4-FFF2-40B4-BE49-F238E27FC236}">
                <a16:creationId xmlns:a16="http://schemas.microsoft.com/office/drawing/2014/main" id="{64E9556C-F2BD-4EDB-EFD3-1571D81EBBF9}"/>
              </a:ext>
            </a:extLst>
          </p:cNvPr>
          <p:cNvSpPr>
            <a:spLocks noGrp="1"/>
          </p:cNvSpPr>
          <p:nvPr>
            <p:ph type="title"/>
          </p:nvPr>
        </p:nvSpPr>
        <p:spPr>
          <a:xfrm>
            <a:off x="949731" y="87682"/>
            <a:ext cx="10904107" cy="663840"/>
          </a:xfrm>
        </p:spPr>
        <p:txBody>
          <a:bodyPr>
            <a:normAutofit fontScale="90000"/>
          </a:bodyPr>
          <a:lstStyle/>
          <a:p>
            <a:r>
              <a:rPr lang="en-US" dirty="0">
                <a:solidFill>
                  <a:schemeClr val="bg1"/>
                </a:solidFill>
              </a:rPr>
              <a:t>Mission Need</a:t>
            </a:r>
          </a:p>
        </p:txBody>
      </p:sp>
      <p:pic>
        <p:nvPicPr>
          <p:cNvPr id="11" name="Picture 10" descr="Icon&#10;&#10;Description automatically generated">
            <a:extLst>
              <a:ext uri="{FF2B5EF4-FFF2-40B4-BE49-F238E27FC236}">
                <a16:creationId xmlns:a16="http://schemas.microsoft.com/office/drawing/2014/main" id="{5975EA93-95E4-91A7-B481-6A8980089FB0}"/>
              </a:ext>
            </a:extLst>
          </p:cNvPr>
          <p:cNvPicPr>
            <a:picLocks noChangeAspect="1"/>
          </p:cNvPicPr>
          <p:nvPr/>
        </p:nvPicPr>
        <p:blipFill>
          <a:blip r:embed="rId3"/>
          <a:stretch>
            <a:fillRect/>
          </a:stretch>
        </p:blipFill>
        <p:spPr>
          <a:xfrm>
            <a:off x="-209111" y="-10055"/>
            <a:ext cx="1463040" cy="731520"/>
          </a:xfrm>
          <a:prstGeom prst="rect">
            <a:avLst/>
          </a:prstGeom>
        </p:spPr>
      </p:pic>
    </p:spTree>
    <p:extLst>
      <p:ext uri="{BB962C8B-B14F-4D97-AF65-F5344CB8AC3E}">
        <p14:creationId xmlns:p14="http://schemas.microsoft.com/office/powerpoint/2010/main" val="102497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AFA787-33A0-5F54-E591-2C4E09FF0665}"/>
              </a:ext>
            </a:extLst>
          </p:cNvPr>
          <p:cNvSpPr>
            <a:spLocks noGrp="1"/>
          </p:cNvSpPr>
          <p:nvPr>
            <p:ph type="title"/>
          </p:nvPr>
        </p:nvSpPr>
        <p:spPr/>
        <p:txBody>
          <a:bodyPr/>
          <a:lstStyle/>
          <a:p>
            <a:pPr algn="ctr"/>
            <a:r>
              <a:rPr lang="en-US" dirty="0"/>
              <a:t>Distributed Sensing Overview</a:t>
            </a:r>
          </a:p>
        </p:txBody>
      </p:sp>
      <p:pic>
        <p:nvPicPr>
          <p:cNvPr id="3" name="Picture 2" descr="C. Ippolito, E. Kawamura, G. Gorospe, W. Holforty, K. Kannan, V. Stepanyan, T. Lombaerts, N. Brown, A. Jaffe and C. Dolph, &quot;A Structurally-Adaptive Framework for Distributed Airborne Sensing over Real-time Collaborative Information Sharing Networks,&quot; in AIAA SciTech, Washington DC, 2023.&#10;&#10;Description automatically generated">
            <a:extLst>
              <a:ext uri="{FF2B5EF4-FFF2-40B4-BE49-F238E27FC236}">
                <a16:creationId xmlns:a16="http://schemas.microsoft.com/office/drawing/2014/main" id="{4C79D57C-EA29-6BF5-106C-255EA1AA52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805" y="1367986"/>
            <a:ext cx="10228998" cy="4454722"/>
          </a:xfrm>
          <a:prstGeom prst="rect">
            <a:avLst/>
          </a:prstGeom>
        </p:spPr>
      </p:pic>
      <p:graphicFrame>
        <p:nvGraphicFramePr>
          <p:cNvPr id="9" name="Content Placeholder 5">
            <a:extLst>
              <a:ext uri="{FF2B5EF4-FFF2-40B4-BE49-F238E27FC236}">
                <a16:creationId xmlns:a16="http://schemas.microsoft.com/office/drawing/2014/main" id="{884AD1C2-B860-3810-469D-DEF235DAF126}"/>
              </a:ext>
            </a:extLst>
          </p:cNvPr>
          <p:cNvGraphicFramePr>
            <a:graphicFrameLocks/>
          </p:cNvGraphicFramePr>
          <p:nvPr/>
        </p:nvGraphicFramePr>
        <p:xfrm>
          <a:off x="1765339" y="6129050"/>
          <a:ext cx="8661322" cy="262890"/>
        </p:xfrm>
        <a:graphic>
          <a:graphicData uri="http://schemas.openxmlformats.org/drawingml/2006/table">
            <a:tbl>
              <a:tblPr firstRow="1" firstCol="1" bandRow="1">
                <a:tableStyleId>{5C22544A-7EE6-4342-B048-85BDC9FD1C3A}</a:tableStyleId>
              </a:tblPr>
              <a:tblGrid>
                <a:gridCol w="8661322">
                  <a:extLst>
                    <a:ext uri="{9D8B030D-6E8A-4147-A177-3AD203B41FA5}">
                      <a16:colId xmlns:a16="http://schemas.microsoft.com/office/drawing/2014/main" val="969108293"/>
                    </a:ext>
                  </a:extLst>
                </a:gridCol>
              </a:tblGrid>
              <a:tr h="0">
                <a:tc>
                  <a:txBody>
                    <a:bodyPr/>
                    <a:lstStyle/>
                    <a:p>
                      <a:pPr marL="0" marR="0" algn="l">
                        <a:spcBef>
                          <a:spcPts val="0"/>
                        </a:spcBef>
                        <a:spcAft>
                          <a:spcPts val="0"/>
                        </a:spcAft>
                      </a:pPr>
                      <a:r>
                        <a:rPr lang="en-US" sz="800" dirty="0">
                          <a:effectLst/>
                        </a:rPr>
                        <a:t>C. Ippolito, E. Kawamura, G. Gorospe, W. </a:t>
                      </a:r>
                      <a:r>
                        <a:rPr lang="en-US" sz="800" dirty="0" err="1">
                          <a:effectLst/>
                        </a:rPr>
                        <a:t>Holforty</a:t>
                      </a:r>
                      <a:r>
                        <a:rPr lang="en-US" sz="800" dirty="0">
                          <a:effectLst/>
                        </a:rPr>
                        <a:t>, K. Kannan, V. </a:t>
                      </a:r>
                      <a:r>
                        <a:rPr lang="en-US" sz="800" dirty="0" err="1">
                          <a:effectLst/>
                        </a:rPr>
                        <a:t>Stepanyan</a:t>
                      </a:r>
                      <a:r>
                        <a:rPr lang="en-US" sz="800" dirty="0">
                          <a:effectLst/>
                        </a:rPr>
                        <a:t>, T. </a:t>
                      </a:r>
                      <a:r>
                        <a:rPr lang="en-US" sz="800" dirty="0" err="1">
                          <a:effectLst/>
                        </a:rPr>
                        <a:t>Lombaerts</a:t>
                      </a:r>
                      <a:r>
                        <a:rPr lang="en-US" sz="800" dirty="0">
                          <a:effectLst/>
                        </a:rPr>
                        <a:t>, N. Brown, A. Jaffe and C. Dolph, "A Structurally-Adaptive Framework for Distributed Airborne Sensing over Real-time Collaborative Information Sharing Networks," in AIAA SciTech, Washington DC, 2023. </a:t>
                      </a:r>
                      <a:endParaRPr lang="en-US" sz="1000" dirty="0">
                        <a:effectLst/>
                        <a:latin typeface="Times New Roman" panose="02020603050405020304" pitchFamily="18" charset="0"/>
                        <a:ea typeface="SimSun" panose="02010600030101010101" pitchFamily="2" charset="-122"/>
                      </a:endParaRPr>
                    </a:p>
                  </a:txBody>
                  <a:tcPr marL="9525" marR="9525" marT="9525" marB="9525"/>
                </a:tc>
                <a:extLst>
                  <a:ext uri="{0D108BD9-81ED-4DB2-BD59-A6C34878D82A}">
                    <a16:rowId xmlns:a16="http://schemas.microsoft.com/office/drawing/2014/main" val="3598789754"/>
                  </a:ext>
                </a:extLst>
              </a:tr>
            </a:tbl>
          </a:graphicData>
        </a:graphic>
      </p:graphicFrame>
      <p:sp>
        <p:nvSpPr>
          <p:cNvPr id="4" name="Content Placeholder 2">
            <a:extLst>
              <a:ext uri="{FF2B5EF4-FFF2-40B4-BE49-F238E27FC236}">
                <a16:creationId xmlns:a16="http://schemas.microsoft.com/office/drawing/2014/main" id="{D42A9A5C-6252-2B94-5193-CF21A0EDCBF3}"/>
              </a:ext>
            </a:extLst>
          </p:cNvPr>
          <p:cNvSpPr txBox="1">
            <a:spLocks/>
          </p:cNvSpPr>
          <p:nvPr/>
        </p:nvSpPr>
        <p:spPr>
          <a:xfrm>
            <a:off x="261258" y="918127"/>
            <a:ext cx="10058400" cy="3108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8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D2EAD65-B69D-5225-A47D-058B5EA18B58}"/>
              </a:ext>
            </a:extLst>
          </p:cNvPr>
          <p:cNvSpPr txBox="1"/>
          <p:nvPr/>
        </p:nvSpPr>
        <p:spPr>
          <a:xfrm>
            <a:off x="0" y="6530903"/>
            <a:ext cx="5293885" cy="246221"/>
          </a:xfrm>
          <a:prstGeom prst="rect">
            <a:avLst/>
          </a:prstGeom>
          <a:noFill/>
        </p:spPr>
        <p:txBody>
          <a:bodyPr wrap="square">
            <a:spAutoFit/>
          </a:bodyPr>
          <a:lstStyle/>
          <a:p>
            <a:r>
              <a:rPr lang="en-US" sz="1000" dirty="0">
                <a:solidFill>
                  <a:srgbClr val="FF0000"/>
                </a:solidFill>
              </a:rPr>
              <a:t>Approved for Public Release</a:t>
            </a:r>
          </a:p>
        </p:txBody>
      </p:sp>
    </p:spTree>
    <p:extLst>
      <p:ext uri="{BB962C8B-B14F-4D97-AF65-F5344CB8AC3E}">
        <p14:creationId xmlns:p14="http://schemas.microsoft.com/office/powerpoint/2010/main" val="275999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4645A-16AA-5FDA-F12E-48C01C9A40C3}"/>
              </a:ext>
            </a:extLst>
          </p:cNvPr>
          <p:cNvSpPr>
            <a:spLocks noGrp="1"/>
          </p:cNvSpPr>
          <p:nvPr>
            <p:ph type="title"/>
          </p:nvPr>
        </p:nvSpPr>
        <p:spPr/>
        <p:txBody>
          <a:bodyPr/>
          <a:lstStyle/>
          <a:p>
            <a:r>
              <a:rPr lang="en-US" dirty="0"/>
              <a:t>Detectors</a:t>
            </a:r>
          </a:p>
        </p:txBody>
      </p:sp>
      <p:sp>
        <p:nvSpPr>
          <p:cNvPr id="7" name="Rectangle 6">
            <a:extLst>
              <a:ext uri="{FF2B5EF4-FFF2-40B4-BE49-F238E27FC236}">
                <a16:creationId xmlns:a16="http://schemas.microsoft.com/office/drawing/2014/main" id="{D34E1F12-039D-C3BA-D224-151B3593998E}"/>
              </a:ext>
            </a:extLst>
          </p:cNvPr>
          <p:cNvSpPr/>
          <p:nvPr/>
        </p:nvSpPr>
        <p:spPr>
          <a:xfrm>
            <a:off x="838200" y="2051222"/>
            <a:ext cx="3363097" cy="36081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Morphological Detector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Close Minus Open Filtering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Cross Hair Kernel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Calibri" panose="020F0502020204030204"/>
              </a:rPr>
              <a:t>Pro:</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Detects Static Objects well on lower textured backgrounds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Con: Saturates High Texture</a:t>
            </a:r>
          </a:p>
        </p:txBody>
      </p:sp>
      <p:sp>
        <p:nvSpPr>
          <p:cNvPr id="8" name="Rectangle 7">
            <a:extLst>
              <a:ext uri="{FF2B5EF4-FFF2-40B4-BE49-F238E27FC236}">
                <a16:creationId xmlns:a16="http://schemas.microsoft.com/office/drawing/2014/main" id="{CBCF3DDB-1136-69F7-1BC2-50CFF96E9824}"/>
              </a:ext>
            </a:extLst>
          </p:cNvPr>
          <p:cNvSpPr/>
          <p:nvPr/>
        </p:nvSpPr>
        <p:spPr>
          <a:xfrm>
            <a:off x="4414451" y="2051221"/>
            <a:ext cx="3363097" cy="360817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Difference Detector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Subtracts Consecutive Frames after correcting for motion of camera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Extract using contour detection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Works from moving SUAS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Calibri" panose="020F0502020204030204"/>
              </a:rPr>
              <a:t>Con: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Detects moving branches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28F67A5-DA6A-6D58-FC25-583CBB3B9FA2}"/>
              </a:ext>
            </a:extLst>
          </p:cNvPr>
          <p:cNvSpPr/>
          <p:nvPr/>
        </p:nvSpPr>
        <p:spPr>
          <a:xfrm>
            <a:off x="7990703" y="2051220"/>
            <a:ext cx="3363097" cy="3608173"/>
          </a:xfrm>
          <a:prstGeom prst="rect">
            <a:avLst/>
          </a:prstGeom>
        </p:spPr>
        <p:style>
          <a:lnRef idx="1">
            <a:schemeClr val="accent6"/>
          </a:lnRef>
          <a:fillRef idx="3">
            <a:schemeClr val="accent6"/>
          </a:fillRef>
          <a:effectRef idx="2">
            <a:schemeClr val="accent6"/>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Background Detection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MOG2 background subtraction algorithm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rPr>
              <a:t>Well established in CV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prstClr val="white"/>
                </a:solidFill>
                <a:latin typeface="Times New Roman" panose="02020603050405020304" pitchFamily="18" charset="0"/>
              </a:rPr>
              <a:t>Con: M</a:t>
            </a:r>
            <a:r>
              <a:rPr kumimoji="0" lang="en-US"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ay not work well on moving camera </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6C60AF7D-02C3-29DA-8F9E-D59C34822159}"/>
              </a:ext>
            </a:extLst>
          </p:cNvPr>
          <p:cNvSpPr txBox="1"/>
          <p:nvPr/>
        </p:nvSpPr>
        <p:spPr>
          <a:xfrm>
            <a:off x="7895968" y="5914162"/>
            <a:ext cx="3457832"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U.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Seidaliyeva</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D. Akhmetov, L.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Ilipbayeva</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and E. T. Matson, Real-Time and Accurate Drone Detection in a Video with a Static Background, vol. 20, Sensors, 2020.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7CB08955-16A3-638C-E5ED-5F7D0D6642A4}"/>
              </a:ext>
            </a:extLst>
          </p:cNvPr>
          <p:cNvSpPr txBox="1"/>
          <p:nvPr/>
        </p:nvSpPr>
        <p:spPr>
          <a:xfrm>
            <a:off x="826359" y="5991106"/>
            <a:ext cx="693934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C. Dolph, C.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Minwalla</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L.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Glaab</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M. Logan, B. Allen and K.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Iftekharuddin</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"Detection and Tracking of Aircraft from Small Unmanned Aerial Systems,"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Journal of Aerospace Information Systems, </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vol. 18, no. 11, pp. 838-851, 2021.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618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D22D1-A27A-C6C1-8123-49DB923B2205}"/>
              </a:ext>
            </a:extLst>
          </p:cNvPr>
          <p:cNvSpPr>
            <a:spLocks noGrp="1"/>
          </p:cNvSpPr>
          <p:nvPr>
            <p:ph type="title"/>
          </p:nvPr>
        </p:nvSpPr>
        <p:spPr/>
        <p:txBody>
          <a:bodyPr/>
          <a:lstStyle/>
          <a:p>
            <a:r>
              <a:rPr lang="en-US" dirty="0"/>
              <a:t>Tracking</a:t>
            </a:r>
          </a:p>
        </p:txBody>
      </p:sp>
      <p:pic>
        <p:nvPicPr>
          <p:cNvPr id="3" name="Picture 2">
            <a:extLst>
              <a:ext uri="{FF2B5EF4-FFF2-40B4-BE49-F238E27FC236}">
                <a16:creationId xmlns:a16="http://schemas.microsoft.com/office/drawing/2014/main" id="{01A6C8D3-C3EC-DCC9-23CF-93EA08CB79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066" y="1556951"/>
            <a:ext cx="10473868" cy="3744098"/>
          </a:xfrm>
          <a:prstGeom prst="rect">
            <a:avLst/>
          </a:prstGeom>
        </p:spPr>
      </p:pic>
      <p:graphicFrame>
        <p:nvGraphicFramePr>
          <p:cNvPr id="4" name="Table 3">
            <a:extLst>
              <a:ext uri="{FF2B5EF4-FFF2-40B4-BE49-F238E27FC236}">
                <a16:creationId xmlns:a16="http://schemas.microsoft.com/office/drawing/2014/main" id="{DC2FD69E-6820-79D6-41F1-4056148F5446}"/>
              </a:ext>
            </a:extLst>
          </p:cNvPr>
          <p:cNvGraphicFramePr>
            <a:graphicFrameLocks noGrp="1"/>
          </p:cNvGraphicFramePr>
          <p:nvPr/>
        </p:nvGraphicFramePr>
        <p:xfrm>
          <a:off x="7016578" y="5309822"/>
          <a:ext cx="3338384" cy="1325562"/>
        </p:xfrm>
        <a:graphic>
          <a:graphicData uri="http://schemas.openxmlformats.org/drawingml/2006/table">
            <a:tbl>
              <a:tblPr firstRow="1" firstCol="1" bandRow="1">
                <a:tableStyleId>{2D5ABB26-0587-4C30-8999-92F81FD0307C}</a:tableStyleId>
              </a:tblPr>
              <a:tblGrid>
                <a:gridCol w="3338384">
                  <a:extLst>
                    <a:ext uri="{9D8B030D-6E8A-4147-A177-3AD203B41FA5}">
                      <a16:colId xmlns:a16="http://schemas.microsoft.com/office/drawing/2014/main" val="3370668184"/>
                    </a:ext>
                  </a:extLst>
                </a:gridCol>
              </a:tblGrid>
              <a:tr h="1325562">
                <a:tc>
                  <a:txBody>
                    <a:bodyPr/>
                    <a:lstStyle/>
                    <a:p>
                      <a:pPr marL="0" marR="0"/>
                      <a:r>
                        <a:rPr lang="en-US" sz="1000" dirty="0">
                          <a:effectLst/>
                        </a:rPr>
                        <a:t>R. </a:t>
                      </a:r>
                      <a:r>
                        <a:rPr lang="en-US" sz="1000" dirty="0" err="1">
                          <a:effectLst/>
                        </a:rPr>
                        <a:t>Opromolla</a:t>
                      </a:r>
                      <a:r>
                        <a:rPr lang="en-US" sz="1000" dirty="0">
                          <a:effectLst/>
                        </a:rPr>
                        <a:t> and G. Fasano, "Visual-based obstacle detection and tracking, and conflict detection for small UAS sense and avoid," Aerospace Science and Technology, vol. 119, no. 107167, pp. 1-20, 2021. </a:t>
                      </a:r>
                      <a:endParaRPr lang="en-US" sz="1000" dirty="0">
                        <a:effectLst/>
                        <a:latin typeface="Times New Roman" panose="02020603050405020304" pitchFamily="18" charset="0"/>
                        <a:ea typeface="Times New Roman" panose="02020603050405020304" pitchFamily="18" charset="0"/>
                      </a:endParaRPr>
                    </a:p>
                  </a:txBody>
                  <a:tcPr marL="9525" marR="9525" marT="9525" marB="9525"/>
                </a:tc>
                <a:extLst>
                  <a:ext uri="{0D108BD9-81ED-4DB2-BD59-A6C34878D82A}">
                    <a16:rowId xmlns:a16="http://schemas.microsoft.com/office/drawing/2014/main" val="2127930047"/>
                  </a:ext>
                </a:extLst>
              </a:tr>
            </a:tbl>
          </a:graphicData>
        </a:graphic>
      </p:graphicFrame>
    </p:spTree>
    <p:extLst>
      <p:ext uri="{BB962C8B-B14F-4D97-AF65-F5344CB8AC3E}">
        <p14:creationId xmlns:p14="http://schemas.microsoft.com/office/powerpoint/2010/main" val="3691149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5E10-552C-5B44-4F3B-109343058D68}"/>
              </a:ext>
            </a:extLst>
          </p:cNvPr>
          <p:cNvSpPr>
            <a:spLocks noGrp="1"/>
          </p:cNvSpPr>
          <p:nvPr>
            <p:ph type="title"/>
          </p:nvPr>
        </p:nvSpPr>
        <p:spPr>
          <a:xfrm>
            <a:off x="2725366" y="151116"/>
            <a:ext cx="7148830" cy="1325563"/>
          </a:xfrm>
        </p:spPr>
        <p:txBody>
          <a:bodyPr/>
          <a:lstStyle/>
          <a:p>
            <a:r>
              <a:rPr lang="en-US" dirty="0"/>
              <a:t>NASA Langley Experiments</a:t>
            </a:r>
          </a:p>
        </p:txBody>
      </p:sp>
      <p:pic>
        <p:nvPicPr>
          <p:cNvPr id="3" name="Picture 2" descr="Map&#10;&#10;AI-generated content may be incorrect.">
            <a:extLst>
              <a:ext uri="{FF2B5EF4-FFF2-40B4-BE49-F238E27FC236}">
                <a16:creationId xmlns:a16="http://schemas.microsoft.com/office/drawing/2014/main" id="{FF55AB9C-28C8-C6DC-DFE0-CBCFC529F1E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16200" y="981692"/>
            <a:ext cx="7148830" cy="5473968"/>
          </a:xfrm>
          <a:prstGeom prst="rect">
            <a:avLst/>
          </a:prstGeom>
        </p:spPr>
      </p:pic>
    </p:spTree>
    <p:extLst>
      <p:ext uri="{BB962C8B-B14F-4D97-AF65-F5344CB8AC3E}">
        <p14:creationId xmlns:p14="http://schemas.microsoft.com/office/powerpoint/2010/main" val="224654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7691E-8362-1DE1-618B-322D2F935124}"/>
              </a:ext>
            </a:extLst>
          </p:cNvPr>
          <p:cNvSpPr>
            <a:spLocks noGrp="1"/>
          </p:cNvSpPr>
          <p:nvPr>
            <p:ph type="title"/>
          </p:nvPr>
        </p:nvSpPr>
        <p:spPr>
          <a:xfrm>
            <a:off x="759970" y="913"/>
            <a:ext cx="10393680" cy="646331"/>
          </a:xfrm>
        </p:spPr>
        <p:txBody>
          <a:bodyPr/>
          <a:lstStyle/>
          <a:p>
            <a:r>
              <a:rPr lang="en-US"/>
              <a:t>Instrumentation </a:t>
            </a:r>
          </a:p>
        </p:txBody>
      </p:sp>
      <p:sp>
        <p:nvSpPr>
          <p:cNvPr id="5" name="Content Placeholder 4">
            <a:extLst>
              <a:ext uri="{FF2B5EF4-FFF2-40B4-BE49-F238E27FC236}">
                <a16:creationId xmlns:a16="http://schemas.microsoft.com/office/drawing/2014/main" id="{9955E48C-4EE8-479E-727E-7548B1DBD37A}"/>
              </a:ext>
            </a:extLst>
          </p:cNvPr>
          <p:cNvSpPr>
            <a:spLocks noGrp="1"/>
          </p:cNvSpPr>
          <p:nvPr>
            <p:ph idx="1"/>
          </p:nvPr>
        </p:nvSpPr>
        <p:spPr/>
        <p:txBody>
          <a:bodyPr/>
          <a:lstStyle/>
          <a:p>
            <a:endParaRPr lang="en-US" dirty="0"/>
          </a:p>
        </p:txBody>
      </p:sp>
      <p:sp>
        <p:nvSpPr>
          <p:cNvPr id="16" name="Footer Placeholder 15">
            <a:extLst>
              <a:ext uri="{FF2B5EF4-FFF2-40B4-BE49-F238E27FC236}">
                <a16:creationId xmlns:a16="http://schemas.microsoft.com/office/drawing/2014/main" id="{7BCA0DA8-85C3-DB55-7762-5CC8699A1CB2}"/>
              </a:ext>
            </a:extLst>
          </p:cNvPr>
          <p:cNvSpPr>
            <a:spLocks noGrp="1"/>
          </p:cNvSpPr>
          <p:nvPr>
            <p:ph type="ftr" sz="quarter" idx="11"/>
          </p:nvPr>
        </p:nvSpPr>
        <p:spPr/>
        <p:txBody>
          <a:bodyPr/>
          <a:lstStyle/>
          <a:p>
            <a:endParaRPr lang="en-US" dirty="0"/>
          </a:p>
        </p:txBody>
      </p:sp>
      <p:sp>
        <p:nvSpPr>
          <p:cNvPr id="17" name="TextBox 16">
            <a:extLst>
              <a:ext uri="{FF2B5EF4-FFF2-40B4-BE49-F238E27FC236}">
                <a16:creationId xmlns:a16="http://schemas.microsoft.com/office/drawing/2014/main" id="{E2DE3578-9A05-474C-D2DE-1F04AE7A2EF4}"/>
              </a:ext>
            </a:extLst>
          </p:cNvPr>
          <p:cNvSpPr txBox="1"/>
          <p:nvPr/>
        </p:nvSpPr>
        <p:spPr>
          <a:xfrm>
            <a:off x="0" y="6535856"/>
            <a:ext cx="5293885" cy="246221"/>
          </a:xfrm>
          <a:prstGeom prst="rect">
            <a:avLst/>
          </a:prstGeom>
          <a:noFill/>
        </p:spPr>
        <p:txBody>
          <a:bodyPr wrap="square">
            <a:spAutoFit/>
          </a:bodyPr>
          <a:lstStyle/>
          <a:p>
            <a:r>
              <a:rPr lang="en-US" sz="1000" dirty="0">
                <a:solidFill>
                  <a:srgbClr val="FF0000"/>
                </a:solidFill>
              </a:rPr>
              <a:t>Approved for Public Release</a:t>
            </a:r>
          </a:p>
        </p:txBody>
      </p:sp>
      <p:pic>
        <p:nvPicPr>
          <p:cNvPr id="4" name="Picture 3">
            <a:extLst>
              <a:ext uri="{FF2B5EF4-FFF2-40B4-BE49-F238E27FC236}">
                <a16:creationId xmlns:a16="http://schemas.microsoft.com/office/drawing/2014/main" id="{730281BB-9F8B-2702-CF9B-72C4222D524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8000" y="808139"/>
            <a:ext cx="2724150" cy="3632734"/>
          </a:xfrm>
          <a:prstGeom prst="rect">
            <a:avLst/>
          </a:prstGeom>
        </p:spPr>
      </p:pic>
      <p:pic>
        <p:nvPicPr>
          <p:cNvPr id="15" name="Picture 14">
            <a:extLst>
              <a:ext uri="{FF2B5EF4-FFF2-40B4-BE49-F238E27FC236}">
                <a16:creationId xmlns:a16="http://schemas.microsoft.com/office/drawing/2014/main" id="{A27C83E0-8665-A230-BD47-5D5FD30B45A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3416300" y="808139"/>
            <a:ext cx="4100853" cy="3632734"/>
          </a:xfrm>
          <a:prstGeom prst="rect">
            <a:avLst/>
          </a:prstGeom>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46E532EE-235D-6E7D-5AF2-54B3D8C906C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68679" y="324078"/>
            <a:ext cx="4048244" cy="3036518"/>
          </a:xfrm>
          <a:prstGeom prst="rect">
            <a:avLst/>
          </a:prstGeom>
        </p:spPr>
      </p:pic>
      <p:pic>
        <p:nvPicPr>
          <p:cNvPr id="19" name="Picture 18">
            <a:extLst>
              <a:ext uri="{FF2B5EF4-FFF2-40B4-BE49-F238E27FC236}">
                <a16:creationId xmlns:a16="http://schemas.microsoft.com/office/drawing/2014/main" id="{3A9061C5-D79D-62B3-A4AB-871D8083BF0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33818"/>
          <a:stretch>
            <a:fillRect/>
          </a:stretch>
        </p:blipFill>
        <p:spPr bwMode="auto">
          <a:xfrm>
            <a:off x="8648700" y="3680905"/>
            <a:ext cx="3035300" cy="260861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15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1DAE7-0277-0FE2-4330-7EDBAAFEB874}"/>
              </a:ext>
            </a:extLst>
          </p:cNvPr>
          <p:cNvSpPr>
            <a:spLocks noGrp="1"/>
          </p:cNvSpPr>
          <p:nvPr>
            <p:ph type="title"/>
          </p:nvPr>
        </p:nvSpPr>
        <p:spPr>
          <a:xfrm>
            <a:off x="899160" y="768931"/>
            <a:ext cx="10393680" cy="4169664"/>
          </a:xfrm>
        </p:spPr>
        <p:txBody>
          <a:bodyPr/>
          <a:lstStyle/>
          <a:p>
            <a:r>
              <a:rPr lang="en-US" dirty="0"/>
              <a:t>Operation Control Centers</a:t>
            </a:r>
          </a:p>
        </p:txBody>
      </p:sp>
      <p:sp>
        <p:nvSpPr>
          <p:cNvPr id="4" name="Footer Placeholder 3">
            <a:extLst>
              <a:ext uri="{FF2B5EF4-FFF2-40B4-BE49-F238E27FC236}">
                <a16:creationId xmlns:a16="http://schemas.microsoft.com/office/drawing/2014/main" id="{32A37207-9765-711C-2176-D189E0A7A8DE}"/>
              </a:ext>
            </a:extLst>
          </p:cNvPr>
          <p:cNvSpPr>
            <a:spLocks noGrp="1"/>
          </p:cNvSpPr>
          <p:nvPr>
            <p:ph type="ftr" sz="quarter" idx="11"/>
          </p:nvPr>
        </p:nvSpPr>
        <p:spPr/>
        <p:txBody>
          <a:bodyPr/>
          <a:lstStyle/>
          <a:p>
            <a:endParaRPr lang="en-US" dirty="0"/>
          </a:p>
        </p:txBody>
      </p:sp>
      <p:pic>
        <p:nvPicPr>
          <p:cNvPr id="7" name="Picture 6" descr="A picture containing text, indoor, ceiling, person&#10;&#10;AI-generated content may be incorrect.">
            <a:extLst>
              <a:ext uri="{FF2B5EF4-FFF2-40B4-BE49-F238E27FC236}">
                <a16:creationId xmlns:a16="http://schemas.microsoft.com/office/drawing/2014/main" id="{4A32F0C0-F1F0-53E3-5BF8-AE287AB3A478}"/>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8200" y="1716162"/>
            <a:ext cx="5810885" cy="4357411"/>
          </a:xfrm>
          <a:prstGeom prst="rect">
            <a:avLst/>
          </a:prstGeom>
          <a:noFill/>
          <a:ln>
            <a:noFill/>
          </a:ln>
        </p:spPr>
      </p:pic>
      <p:pic>
        <p:nvPicPr>
          <p:cNvPr id="8" name="Content Placeholder 7">
            <a:extLst>
              <a:ext uri="{FF2B5EF4-FFF2-40B4-BE49-F238E27FC236}">
                <a16:creationId xmlns:a16="http://schemas.microsoft.com/office/drawing/2014/main" id="{53A7E7F1-7CDF-D1F7-1A82-869A967E3D3E}"/>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7002138" y="1750475"/>
            <a:ext cx="3246761" cy="4338594"/>
          </a:xfrm>
          <a:prstGeom prst="rect">
            <a:avLst/>
          </a:prstGeom>
        </p:spPr>
      </p:pic>
      <p:sp>
        <p:nvSpPr>
          <p:cNvPr id="9" name="Title 1">
            <a:extLst>
              <a:ext uri="{FF2B5EF4-FFF2-40B4-BE49-F238E27FC236}">
                <a16:creationId xmlns:a16="http://schemas.microsoft.com/office/drawing/2014/main" id="{A9232AA2-0772-16A2-1337-D99E191CBDCF}"/>
              </a:ext>
            </a:extLst>
          </p:cNvPr>
          <p:cNvSpPr txBox="1">
            <a:spLocks/>
          </p:cNvSpPr>
          <p:nvPr/>
        </p:nvSpPr>
        <p:spPr>
          <a:xfrm>
            <a:off x="1633804" y="6185788"/>
            <a:ext cx="5267738" cy="4169664"/>
          </a:xfr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pPr>
            <a:r>
              <a:rPr lang="en-US" dirty="0"/>
              <a:t>BVLOS</a:t>
            </a:r>
          </a:p>
        </p:txBody>
      </p:sp>
      <p:sp>
        <p:nvSpPr>
          <p:cNvPr id="10" name="Title 1">
            <a:extLst>
              <a:ext uri="{FF2B5EF4-FFF2-40B4-BE49-F238E27FC236}">
                <a16:creationId xmlns:a16="http://schemas.microsoft.com/office/drawing/2014/main" id="{64ADE940-AD7B-F871-83C9-61AE2CA23A0C}"/>
              </a:ext>
            </a:extLst>
          </p:cNvPr>
          <p:cNvSpPr txBox="1">
            <a:spLocks/>
          </p:cNvSpPr>
          <p:nvPr/>
        </p:nvSpPr>
        <p:spPr>
          <a:xfrm>
            <a:off x="7207290" y="6185788"/>
            <a:ext cx="5267738" cy="4169664"/>
          </a:xfr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pPr>
            <a:r>
              <a:rPr lang="en-US" dirty="0"/>
              <a:t>VLOS</a:t>
            </a:r>
          </a:p>
        </p:txBody>
      </p:sp>
    </p:spTree>
    <p:extLst>
      <p:ext uri="{BB962C8B-B14F-4D97-AF65-F5344CB8AC3E}">
        <p14:creationId xmlns:p14="http://schemas.microsoft.com/office/powerpoint/2010/main" val="92636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877F-3C81-9186-E849-7F86319B451A}"/>
              </a:ext>
            </a:extLst>
          </p:cNvPr>
          <p:cNvSpPr>
            <a:spLocks noGrp="1"/>
          </p:cNvSpPr>
          <p:nvPr>
            <p:ph type="title"/>
          </p:nvPr>
        </p:nvSpPr>
        <p:spPr>
          <a:xfrm>
            <a:off x="648369" y="70536"/>
            <a:ext cx="10393680" cy="646331"/>
          </a:xfrm>
        </p:spPr>
        <p:txBody>
          <a:bodyPr/>
          <a:lstStyle/>
          <a:p>
            <a:r>
              <a:rPr lang="en-US"/>
              <a:t>Instrumentation</a:t>
            </a:r>
          </a:p>
        </p:txBody>
      </p:sp>
      <p:graphicFrame>
        <p:nvGraphicFramePr>
          <p:cNvPr id="5" name="Content Placeholder 4">
            <a:extLst>
              <a:ext uri="{FF2B5EF4-FFF2-40B4-BE49-F238E27FC236}">
                <a16:creationId xmlns:a16="http://schemas.microsoft.com/office/drawing/2014/main" id="{71E93CAB-1A0E-79C0-437F-6FD19BB929A6}"/>
              </a:ext>
            </a:extLst>
          </p:cNvPr>
          <p:cNvGraphicFramePr>
            <a:graphicFrameLocks noGrp="1"/>
          </p:cNvGraphicFramePr>
          <p:nvPr>
            <p:ph idx="1"/>
          </p:nvPr>
        </p:nvGraphicFramePr>
        <p:xfrm>
          <a:off x="648292" y="1163442"/>
          <a:ext cx="10393682" cy="2522445"/>
        </p:xfrm>
        <a:graphic>
          <a:graphicData uri="http://schemas.openxmlformats.org/drawingml/2006/table">
            <a:tbl>
              <a:tblPr firstRow="1" firstCol="1" bandRow="1">
                <a:tableStyleId>{073A0DAA-6AF3-43AB-8588-CEC1D06C72B9}</a:tableStyleId>
              </a:tblPr>
              <a:tblGrid>
                <a:gridCol w="1834180">
                  <a:extLst>
                    <a:ext uri="{9D8B030D-6E8A-4147-A177-3AD203B41FA5}">
                      <a16:colId xmlns:a16="http://schemas.microsoft.com/office/drawing/2014/main" val="1253603047"/>
                    </a:ext>
                  </a:extLst>
                </a:gridCol>
                <a:gridCol w="1467342">
                  <a:extLst>
                    <a:ext uri="{9D8B030D-6E8A-4147-A177-3AD203B41FA5}">
                      <a16:colId xmlns:a16="http://schemas.microsoft.com/office/drawing/2014/main" val="64107560"/>
                    </a:ext>
                  </a:extLst>
                </a:gridCol>
                <a:gridCol w="1834180">
                  <a:extLst>
                    <a:ext uri="{9D8B030D-6E8A-4147-A177-3AD203B41FA5}">
                      <a16:colId xmlns:a16="http://schemas.microsoft.com/office/drawing/2014/main" val="3790331604"/>
                    </a:ext>
                  </a:extLst>
                </a:gridCol>
                <a:gridCol w="1834180">
                  <a:extLst>
                    <a:ext uri="{9D8B030D-6E8A-4147-A177-3AD203B41FA5}">
                      <a16:colId xmlns:a16="http://schemas.microsoft.com/office/drawing/2014/main" val="885593873"/>
                    </a:ext>
                  </a:extLst>
                </a:gridCol>
                <a:gridCol w="1956458">
                  <a:extLst>
                    <a:ext uri="{9D8B030D-6E8A-4147-A177-3AD203B41FA5}">
                      <a16:colId xmlns:a16="http://schemas.microsoft.com/office/drawing/2014/main" val="2927849193"/>
                    </a:ext>
                  </a:extLst>
                </a:gridCol>
                <a:gridCol w="1467342">
                  <a:extLst>
                    <a:ext uri="{9D8B030D-6E8A-4147-A177-3AD203B41FA5}">
                      <a16:colId xmlns:a16="http://schemas.microsoft.com/office/drawing/2014/main" val="1435225226"/>
                    </a:ext>
                  </a:extLst>
                </a:gridCol>
              </a:tblGrid>
              <a:tr h="730438">
                <a:tc>
                  <a:txBody>
                    <a:bodyPr/>
                    <a:lstStyle/>
                    <a:p>
                      <a:pPr marL="0" marR="0">
                        <a:spcBef>
                          <a:spcPts val="0"/>
                        </a:spcBef>
                        <a:spcAft>
                          <a:spcPts val="300"/>
                        </a:spcAft>
                      </a:pPr>
                      <a:r>
                        <a:rPr lang="en-US" sz="1800" kern="1600">
                          <a:effectLst/>
                        </a:rPr>
                        <a:t>Node Description</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Camera Model</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Camera Resolution</a:t>
                      </a:r>
                      <a:endParaRPr lang="en-US" sz="1800">
                        <a:effectLst/>
                      </a:endParaRPr>
                    </a:p>
                    <a:p>
                      <a:pPr marL="0" marR="0">
                        <a:spcBef>
                          <a:spcPts val="0"/>
                        </a:spcBef>
                        <a:spcAft>
                          <a:spcPts val="0"/>
                        </a:spcAft>
                      </a:pPr>
                      <a:r>
                        <a:rPr lang="en-US" sz="1800" kern="1600">
                          <a:effectLst/>
                        </a:rPr>
                        <a:t>(pixels)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Horizontal and vertical Lens FOV (degrees)</a:t>
                      </a:r>
                      <a:endParaRPr lang="en-US" sz="1800">
                        <a:effectLst/>
                      </a:endParaRPr>
                    </a:p>
                    <a:p>
                      <a:pPr marL="0" marR="0">
                        <a:spcBef>
                          <a:spcPts val="0"/>
                        </a:spcBef>
                        <a:spcAft>
                          <a:spcPts val="0"/>
                        </a:spcAft>
                      </a:pP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Radar model</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RADAR FOV</a:t>
                      </a:r>
                      <a:endParaRPr lang="en-US" sz="1800">
                        <a:effectLst/>
                      </a:endParaRPr>
                    </a:p>
                    <a:p>
                      <a:pPr marL="0" marR="0">
                        <a:spcBef>
                          <a:spcPts val="0"/>
                        </a:spcBef>
                        <a:spcAft>
                          <a:spcPts val="0"/>
                        </a:spcAft>
                      </a:pPr>
                      <a:r>
                        <a:rPr lang="en-US" sz="1800" kern="1600">
                          <a:effectLst/>
                        </a:rPr>
                        <a:t>(degree)</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96619874"/>
                  </a:ext>
                </a:extLst>
              </a:tr>
              <a:tr h="292175">
                <a:tc>
                  <a:txBody>
                    <a:bodyPr/>
                    <a:lstStyle/>
                    <a:p>
                      <a:pPr marL="0" marR="0">
                        <a:spcBef>
                          <a:spcPts val="0"/>
                        </a:spcBef>
                        <a:spcAft>
                          <a:spcPts val="0"/>
                        </a:spcAft>
                      </a:pPr>
                      <a:r>
                        <a:rPr lang="en-US" sz="1800" kern="1600">
                          <a:effectLst/>
                        </a:rPr>
                        <a:t>Building 3 Camera</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123S6C-C</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4096 × 3000</a:t>
                      </a:r>
                      <a:endParaRPr lang="en-US" sz="1800">
                        <a:effectLst/>
                      </a:endParaRPr>
                    </a:p>
                    <a:p>
                      <a:pPr marL="0" marR="0">
                        <a:spcBef>
                          <a:spcPts val="0"/>
                        </a:spcBef>
                        <a:spcAft>
                          <a:spcPts val="0"/>
                        </a:spcAft>
                      </a:pPr>
                      <a:r>
                        <a:rPr lang="en-US" sz="1800" kern="1600">
                          <a:effectLst/>
                        </a:rPr>
                        <a:t>Each camera</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47.3 × 36.1</a:t>
                      </a:r>
                      <a:endParaRPr lang="en-US" sz="1800">
                        <a:effectLst/>
                      </a:endParaRPr>
                    </a:p>
                    <a:p>
                      <a:pPr marL="0" marR="0">
                        <a:spcBef>
                          <a:spcPts val="0"/>
                        </a:spcBef>
                        <a:spcAft>
                          <a:spcPts val="0"/>
                        </a:spcAft>
                      </a:pPr>
                      <a:r>
                        <a:rPr lang="en-US" sz="1800" kern="1600">
                          <a:effectLst/>
                        </a:rPr>
                        <a:t>Each lens</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err="1">
                          <a:effectLst/>
                        </a:rPr>
                        <a:t>Echoflight</a:t>
                      </a:r>
                      <a:endParaRPr lang="en-US" sz="1800" err="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120 × 80</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85223659"/>
                  </a:ext>
                </a:extLst>
              </a:tr>
              <a:tr h="292175">
                <a:tc>
                  <a:txBody>
                    <a:bodyPr/>
                    <a:lstStyle/>
                    <a:p>
                      <a:pPr marL="0" marR="0">
                        <a:spcBef>
                          <a:spcPts val="0"/>
                        </a:spcBef>
                        <a:spcAft>
                          <a:spcPts val="0"/>
                        </a:spcAft>
                      </a:pPr>
                      <a:r>
                        <a:rPr lang="en-US" sz="1800" kern="1600">
                          <a:effectLst/>
                        </a:rPr>
                        <a:t>Ground Tripod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123S6C-C</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4096 × 3000</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62.5 × 47.8</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err="1">
                          <a:effectLst/>
                        </a:rPr>
                        <a:t>Echoflight</a:t>
                      </a:r>
                      <a:endParaRPr lang="en-US" sz="1800" err="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120 × 50</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83906077"/>
                  </a:ext>
                </a:extLst>
              </a:tr>
              <a:tr h="292175">
                <a:tc>
                  <a:txBody>
                    <a:bodyPr/>
                    <a:lstStyle/>
                    <a:p>
                      <a:pPr marL="0" marR="0">
                        <a:spcBef>
                          <a:spcPts val="0"/>
                        </a:spcBef>
                        <a:spcAft>
                          <a:spcPts val="0"/>
                        </a:spcAft>
                      </a:pPr>
                      <a:r>
                        <a:rPr lang="en-US" sz="1800" kern="1600">
                          <a:effectLst/>
                        </a:rPr>
                        <a:t>Rooftop Tripod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122S6C-C</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4096 × 3000</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62.5 × 47.8</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err="1">
                          <a:effectLst/>
                        </a:rPr>
                        <a:t>Echoflight</a:t>
                      </a:r>
                      <a:endParaRPr lang="en-US" sz="1800" err="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120 × 50</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47594887"/>
                  </a:ext>
                </a:extLst>
              </a:tr>
              <a:tr h="292175">
                <a:tc>
                  <a:txBody>
                    <a:bodyPr/>
                    <a:lstStyle/>
                    <a:p>
                      <a:pPr marL="0" marR="0">
                        <a:spcBef>
                          <a:spcPts val="0"/>
                        </a:spcBef>
                        <a:spcAft>
                          <a:spcPts val="0"/>
                        </a:spcAft>
                      </a:pPr>
                      <a:r>
                        <a:rPr lang="en-US" sz="1800" kern="1600">
                          <a:effectLst/>
                        </a:rPr>
                        <a:t>Onboard Payload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123S6C-C</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4096 × 3000</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62.5 × 47.8</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err="1">
                          <a:effectLst/>
                        </a:rPr>
                        <a:t>Echoflight</a:t>
                      </a:r>
                      <a:endParaRPr lang="en-US" sz="1800" err="1">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120 × 60</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83807027"/>
                  </a:ext>
                </a:extLst>
              </a:tr>
            </a:tbl>
          </a:graphicData>
        </a:graphic>
      </p:graphicFrame>
      <p:graphicFrame>
        <p:nvGraphicFramePr>
          <p:cNvPr id="6" name="Table 5">
            <a:extLst>
              <a:ext uri="{FF2B5EF4-FFF2-40B4-BE49-F238E27FC236}">
                <a16:creationId xmlns:a16="http://schemas.microsoft.com/office/drawing/2014/main" id="{7A4ED198-DFF9-3024-B700-79F4623EE0DB}"/>
              </a:ext>
            </a:extLst>
          </p:cNvPr>
          <p:cNvGraphicFramePr>
            <a:graphicFrameLocks noGrp="1"/>
          </p:cNvGraphicFramePr>
          <p:nvPr/>
        </p:nvGraphicFramePr>
        <p:xfrm>
          <a:off x="648369" y="4014592"/>
          <a:ext cx="10353761" cy="2503722"/>
        </p:xfrm>
        <a:graphic>
          <a:graphicData uri="http://schemas.openxmlformats.org/drawingml/2006/table">
            <a:tbl>
              <a:tblPr firstRow="1" firstCol="1" bandRow="1">
                <a:tableStyleId>{073A0DAA-6AF3-43AB-8588-CEC1D06C72B9}</a:tableStyleId>
              </a:tblPr>
              <a:tblGrid>
                <a:gridCol w="1583516">
                  <a:extLst>
                    <a:ext uri="{9D8B030D-6E8A-4147-A177-3AD203B41FA5}">
                      <a16:colId xmlns:a16="http://schemas.microsoft.com/office/drawing/2014/main" val="2529303130"/>
                    </a:ext>
                  </a:extLst>
                </a:gridCol>
                <a:gridCol w="2557988">
                  <a:extLst>
                    <a:ext uri="{9D8B030D-6E8A-4147-A177-3AD203B41FA5}">
                      <a16:colId xmlns:a16="http://schemas.microsoft.com/office/drawing/2014/main" val="3259165331"/>
                    </a:ext>
                  </a:extLst>
                </a:gridCol>
                <a:gridCol w="4506931">
                  <a:extLst>
                    <a:ext uri="{9D8B030D-6E8A-4147-A177-3AD203B41FA5}">
                      <a16:colId xmlns:a16="http://schemas.microsoft.com/office/drawing/2014/main" val="2724000622"/>
                    </a:ext>
                  </a:extLst>
                </a:gridCol>
                <a:gridCol w="1705326">
                  <a:extLst>
                    <a:ext uri="{9D8B030D-6E8A-4147-A177-3AD203B41FA5}">
                      <a16:colId xmlns:a16="http://schemas.microsoft.com/office/drawing/2014/main" val="1429457829"/>
                    </a:ext>
                  </a:extLst>
                </a:gridCol>
              </a:tblGrid>
              <a:tr h="309162">
                <a:tc>
                  <a:txBody>
                    <a:bodyPr/>
                    <a:lstStyle/>
                    <a:p>
                      <a:pPr marL="0" marR="0">
                        <a:spcBef>
                          <a:spcPts val="0"/>
                        </a:spcBef>
                        <a:spcAft>
                          <a:spcPts val="300"/>
                        </a:spcAft>
                      </a:pPr>
                      <a:r>
                        <a:rPr lang="en-US" sz="1800" kern="1600">
                          <a:effectLst/>
                        </a:rPr>
                        <a:t>Node</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GPS Receiver</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Data Logging Computer</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Cellular Modem</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7695124"/>
                  </a:ext>
                </a:extLst>
              </a:tr>
              <a:tr h="309162">
                <a:tc>
                  <a:txBody>
                    <a:bodyPr/>
                    <a:lstStyle/>
                    <a:p>
                      <a:pPr marL="0" marR="0">
                        <a:spcBef>
                          <a:spcPts val="0"/>
                        </a:spcBef>
                        <a:spcAft>
                          <a:spcPts val="0"/>
                        </a:spcAft>
                      </a:pPr>
                      <a:r>
                        <a:rPr lang="en-US" sz="1800" kern="1600">
                          <a:effectLst/>
                        </a:rPr>
                        <a:t>3 Camera</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GPS-RTK-SMA ZED-F9P (Ublox)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3 Xaviers with Contech Rogue breakout Board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RUTX11</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31108690"/>
                  </a:ext>
                </a:extLst>
              </a:tr>
              <a:tr h="309162">
                <a:tc>
                  <a:txBody>
                    <a:bodyPr/>
                    <a:lstStyle/>
                    <a:p>
                      <a:pPr marL="0" marR="0">
                        <a:spcBef>
                          <a:spcPts val="0"/>
                        </a:spcBef>
                        <a:spcAft>
                          <a:spcPts val="0"/>
                        </a:spcAft>
                      </a:pPr>
                      <a:r>
                        <a:rPr lang="en-US" sz="1800" kern="1600">
                          <a:effectLst/>
                        </a:rPr>
                        <a:t>Ground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 GPS-RTK-SMA ZED-F9P (Ublox)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Xaviers with Contech Rogue breakout Board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RUTX11</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69972612"/>
                  </a:ext>
                </a:extLst>
              </a:tr>
              <a:tr h="309162">
                <a:tc>
                  <a:txBody>
                    <a:bodyPr/>
                    <a:lstStyle/>
                    <a:p>
                      <a:pPr marL="0" marR="0">
                        <a:spcBef>
                          <a:spcPts val="0"/>
                        </a:spcBef>
                        <a:spcAft>
                          <a:spcPts val="0"/>
                        </a:spcAft>
                      </a:pPr>
                      <a:r>
                        <a:rPr lang="en-US" sz="1800" kern="1600">
                          <a:effectLst/>
                        </a:rPr>
                        <a:t>Rooftop</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GPS-RTK-SMA ZED-F9P (Ublox)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NUC 11 Performance Mini Desktop Computer,</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RUTX11</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918935898"/>
                  </a:ext>
                </a:extLst>
              </a:tr>
              <a:tr h="309162">
                <a:tc>
                  <a:txBody>
                    <a:bodyPr/>
                    <a:lstStyle/>
                    <a:p>
                      <a:pPr marL="0" marR="0">
                        <a:spcBef>
                          <a:spcPts val="0"/>
                        </a:spcBef>
                        <a:spcAft>
                          <a:spcPts val="0"/>
                        </a:spcAft>
                      </a:pPr>
                      <a:r>
                        <a:rPr lang="en-US" sz="1800" kern="1600">
                          <a:effectLst/>
                        </a:rPr>
                        <a:t>Onboard Payload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GPS-RTK-SMA ZED-F9P (Ublox)</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Xaviers with Contech Rogue breakout Board</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800" kern="1600">
                          <a:effectLst/>
                        </a:rPr>
                        <a:t>RUTX11</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68265787"/>
                  </a:ext>
                </a:extLst>
              </a:tr>
            </a:tbl>
          </a:graphicData>
        </a:graphic>
      </p:graphicFrame>
      <p:sp>
        <p:nvSpPr>
          <p:cNvPr id="7" name="Footer Placeholder 6">
            <a:extLst>
              <a:ext uri="{FF2B5EF4-FFF2-40B4-BE49-F238E27FC236}">
                <a16:creationId xmlns:a16="http://schemas.microsoft.com/office/drawing/2014/main" id="{2C281FA0-92D5-AF9C-60A3-74A7AAE1B30A}"/>
              </a:ext>
            </a:extLst>
          </p:cNvPr>
          <p:cNvSpPr>
            <a:spLocks noGrp="1"/>
          </p:cNvSpPr>
          <p:nvPr>
            <p:ph type="ftr" sz="quarter" idx="11"/>
          </p:nvPr>
        </p:nvSpPr>
        <p:spPr/>
        <p:txBody>
          <a:bodyPr/>
          <a:lstStyle/>
          <a:p>
            <a:endParaRPr lang="en-US"/>
          </a:p>
        </p:txBody>
      </p:sp>
      <p:sp>
        <p:nvSpPr>
          <p:cNvPr id="8" name="TextBox 7">
            <a:extLst>
              <a:ext uri="{FF2B5EF4-FFF2-40B4-BE49-F238E27FC236}">
                <a16:creationId xmlns:a16="http://schemas.microsoft.com/office/drawing/2014/main" id="{F764719B-64CC-22CC-A266-409683A78024}"/>
              </a:ext>
            </a:extLst>
          </p:cNvPr>
          <p:cNvSpPr txBox="1"/>
          <p:nvPr/>
        </p:nvSpPr>
        <p:spPr>
          <a:xfrm>
            <a:off x="0" y="6541243"/>
            <a:ext cx="5293885" cy="246221"/>
          </a:xfrm>
          <a:prstGeom prst="rect">
            <a:avLst/>
          </a:prstGeom>
          <a:noFill/>
        </p:spPr>
        <p:txBody>
          <a:bodyPr wrap="square">
            <a:spAutoFit/>
          </a:bodyPr>
          <a:lstStyle/>
          <a:p>
            <a:r>
              <a:rPr lang="en-US" sz="1000" dirty="0">
                <a:solidFill>
                  <a:srgbClr val="FF0000"/>
                </a:solidFill>
              </a:rPr>
              <a:t>Approved for Public Release</a:t>
            </a:r>
          </a:p>
        </p:txBody>
      </p:sp>
    </p:spTree>
    <p:extLst>
      <p:ext uri="{BB962C8B-B14F-4D97-AF65-F5344CB8AC3E}">
        <p14:creationId xmlns:p14="http://schemas.microsoft.com/office/powerpoint/2010/main" val="154744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68BBBEB-2CD6-56A9-348B-B96F43EDBA95}"/>
              </a:ext>
            </a:extLst>
          </p:cNvPr>
          <p:cNvSpPr>
            <a:spLocks noGrp="1"/>
          </p:cNvSpPr>
          <p:nvPr>
            <p:ph type="title"/>
          </p:nvPr>
        </p:nvSpPr>
        <p:spPr/>
        <p:txBody>
          <a:bodyPr/>
          <a:lstStyle/>
          <a:p>
            <a:r>
              <a:rPr lang="en-US" dirty="0"/>
              <a:t>Rooftop Landing</a:t>
            </a:r>
          </a:p>
        </p:txBody>
      </p:sp>
      <p:pic>
        <p:nvPicPr>
          <p:cNvPr id="5" name="Larc_Blvd_2025-mercury-test4-Thresh15-diffmorphsub_detectVid">
            <a:hlinkClick r:id="" action="ppaction://media"/>
            <a:extLst>
              <a:ext uri="{FF2B5EF4-FFF2-40B4-BE49-F238E27FC236}">
                <a16:creationId xmlns:a16="http://schemas.microsoft.com/office/drawing/2014/main" id="{3DABF427-6F2C-6679-D8D7-86CB409C83F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53129" y="878774"/>
            <a:ext cx="8162765" cy="5979226"/>
          </a:xfrm>
          <a:prstGeom prst="rect">
            <a:avLst/>
          </a:prstGeom>
        </p:spPr>
      </p:pic>
    </p:spTree>
    <p:extLst>
      <p:ext uri="{BB962C8B-B14F-4D97-AF65-F5344CB8AC3E}">
        <p14:creationId xmlns:p14="http://schemas.microsoft.com/office/powerpoint/2010/main" val="77362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21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36BC-B581-9FCB-9CB5-42869F394237}"/>
              </a:ext>
            </a:extLst>
          </p:cNvPr>
          <p:cNvSpPr>
            <a:spLocks noGrp="1"/>
          </p:cNvSpPr>
          <p:nvPr>
            <p:ph type="title"/>
          </p:nvPr>
        </p:nvSpPr>
        <p:spPr>
          <a:xfrm>
            <a:off x="342088" y="27602"/>
            <a:ext cx="11204643" cy="1325563"/>
          </a:xfrm>
        </p:spPr>
        <p:txBody>
          <a:bodyPr/>
          <a:lstStyle/>
          <a:p>
            <a:r>
              <a:rPr lang="en-US" dirty="0"/>
              <a:t>Armstrong Flight Research Center Experiments</a:t>
            </a:r>
          </a:p>
        </p:txBody>
      </p:sp>
      <p:sp>
        <p:nvSpPr>
          <p:cNvPr id="4" name="Slide Number Placeholder 3">
            <a:extLst>
              <a:ext uri="{FF2B5EF4-FFF2-40B4-BE49-F238E27FC236}">
                <a16:creationId xmlns:a16="http://schemas.microsoft.com/office/drawing/2014/main" id="{2053EBE1-A946-E305-94D2-D1427A4D5602}"/>
              </a:ext>
            </a:extLst>
          </p:cNvPr>
          <p:cNvSpPr>
            <a:spLocks noGrp="1"/>
          </p:cNvSpPr>
          <p:nvPr>
            <p:ph type="sldNum" sz="quarter" idx="12"/>
          </p:nvPr>
        </p:nvSpPr>
        <p:spPr/>
        <p:txBody>
          <a:bodyPr/>
          <a:lstStyle/>
          <a:p>
            <a:fld id="{6F840E71-7533-A64B-83AB-2DC6961C99A8}" type="slidenum">
              <a:rPr lang="en-US" smtClean="0"/>
              <a:t>14</a:t>
            </a:fld>
            <a:endParaRPr lang="en-US"/>
          </a:p>
        </p:txBody>
      </p:sp>
      <p:pic>
        <p:nvPicPr>
          <p:cNvPr id="5" name="Picture 4">
            <a:extLst>
              <a:ext uri="{FF2B5EF4-FFF2-40B4-BE49-F238E27FC236}">
                <a16:creationId xmlns:a16="http://schemas.microsoft.com/office/drawing/2014/main" id="{7F63CDD4-084D-62CB-1381-51796F09BAB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a:fillRect/>
          </a:stretch>
        </p:blipFill>
        <p:spPr bwMode="auto">
          <a:xfrm>
            <a:off x="2276963" y="988901"/>
            <a:ext cx="7273584" cy="5603513"/>
          </a:xfrm>
          <a:prstGeom prst="rect">
            <a:avLst/>
          </a:prstGeom>
          <a:ln>
            <a:noFill/>
          </a:ln>
          <a:extLst>
            <a:ext uri="{53640926-AAD7-44D8-BBD7-CCE9431645EC}">
              <a14:shadowObscured xmlns:a14="http://schemas.microsoft.com/office/drawing/2010/main"/>
            </a:ext>
          </a:extLst>
        </p:spPr>
      </p:pic>
      <p:sp>
        <p:nvSpPr>
          <p:cNvPr id="6" name="5-Point Star 5">
            <a:extLst>
              <a:ext uri="{FF2B5EF4-FFF2-40B4-BE49-F238E27FC236}">
                <a16:creationId xmlns:a16="http://schemas.microsoft.com/office/drawing/2014/main" id="{5E1D3C1D-6B0B-8AE2-65AE-4ECD5C96EA0F}"/>
              </a:ext>
            </a:extLst>
          </p:cNvPr>
          <p:cNvSpPr/>
          <p:nvPr/>
        </p:nvSpPr>
        <p:spPr>
          <a:xfrm>
            <a:off x="3102461" y="3843814"/>
            <a:ext cx="364490" cy="314960"/>
          </a:xfrm>
          <a:prstGeom prst="star5">
            <a:avLst/>
          </a:prstGeom>
          <a:solidFill>
            <a:srgbClr val="92D050"/>
          </a:solidFill>
          <a:ln>
            <a:solidFill>
              <a:schemeClr val="bg1"/>
            </a:solidFill>
          </a:ln>
        </p:spPr>
        <p:style>
          <a:lnRef idx="2">
            <a:schemeClr val="accent6">
              <a:shade val="15000"/>
            </a:schemeClr>
          </a:lnRef>
          <a:fillRef idx="1">
            <a:schemeClr val="accent6"/>
          </a:fillRef>
          <a:effectRef idx="0">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655710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B41A9-1420-CCBF-C85D-7B84DA766B2E}"/>
              </a:ext>
            </a:extLst>
          </p:cNvPr>
          <p:cNvSpPr>
            <a:spLocks noGrp="1"/>
          </p:cNvSpPr>
          <p:nvPr>
            <p:ph type="title"/>
          </p:nvPr>
        </p:nvSpPr>
        <p:spPr>
          <a:xfrm>
            <a:off x="1235413" y="0"/>
            <a:ext cx="9991926" cy="834049"/>
          </a:xfrm>
        </p:spPr>
        <p:txBody>
          <a:bodyPr>
            <a:normAutofit fontScale="90000"/>
          </a:bodyPr>
          <a:lstStyle/>
          <a:p>
            <a:r>
              <a:rPr lang="en-US" dirty="0"/>
              <a:t>Armstrong Flight Research  Experiments 2025</a:t>
            </a:r>
          </a:p>
        </p:txBody>
      </p:sp>
      <p:sp>
        <p:nvSpPr>
          <p:cNvPr id="4" name="Slide Number Placeholder 3">
            <a:extLst>
              <a:ext uri="{FF2B5EF4-FFF2-40B4-BE49-F238E27FC236}">
                <a16:creationId xmlns:a16="http://schemas.microsoft.com/office/drawing/2014/main" id="{935CE2D9-F28B-2E3B-F85F-78837F72B53A}"/>
              </a:ext>
            </a:extLst>
          </p:cNvPr>
          <p:cNvSpPr>
            <a:spLocks noGrp="1"/>
          </p:cNvSpPr>
          <p:nvPr>
            <p:ph type="sldNum" sz="quarter" idx="12"/>
          </p:nvPr>
        </p:nvSpPr>
        <p:spPr/>
        <p:txBody>
          <a:bodyPr/>
          <a:lstStyle/>
          <a:p>
            <a:fld id="{6F840E71-7533-A64B-83AB-2DC6961C99A8}" type="slidenum">
              <a:rPr lang="en-US" smtClean="0"/>
              <a:t>15</a:t>
            </a:fld>
            <a:endParaRPr lang="en-US"/>
          </a:p>
        </p:txBody>
      </p:sp>
      <p:pic>
        <p:nvPicPr>
          <p:cNvPr id="8" name="PKL_n3-xavier-5_DIFFv2_trimed">
            <a:hlinkClick r:id="" action="ppaction://media"/>
            <a:extLst>
              <a:ext uri="{FF2B5EF4-FFF2-40B4-BE49-F238E27FC236}">
                <a16:creationId xmlns:a16="http://schemas.microsoft.com/office/drawing/2014/main" id="{203B3DCA-CCF0-01A9-98E8-4D2F668549C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76401" y="634493"/>
            <a:ext cx="8496300" cy="6223507"/>
          </a:xfrm>
        </p:spPr>
      </p:pic>
    </p:spTree>
    <p:extLst>
      <p:ext uri="{BB962C8B-B14F-4D97-AF65-F5344CB8AC3E}">
        <p14:creationId xmlns:p14="http://schemas.microsoft.com/office/powerpoint/2010/main" val="330449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49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ED4CC-43C4-501D-8D1C-48B3F0BDCBA2}"/>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02F426E0-55A7-966D-CF1F-582B73B0DB5F}"/>
              </a:ext>
            </a:extLst>
          </p:cNvPr>
          <p:cNvSpPr>
            <a:spLocks noGrp="1"/>
          </p:cNvSpPr>
          <p:nvPr>
            <p:ph type="sldNum" sz="quarter" idx="12"/>
          </p:nvPr>
        </p:nvSpPr>
        <p:spPr/>
        <p:txBody>
          <a:bodyPr/>
          <a:lstStyle/>
          <a:p>
            <a:fld id="{6F840E71-7533-A64B-83AB-2DC6961C99A8}" type="slidenum">
              <a:rPr lang="en-US" smtClean="0"/>
              <a:t>16</a:t>
            </a:fld>
            <a:endParaRPr lang="en-US"/>
          </a:p>
        </p:txBody>
      </p:sp>
      <p:pic>
        <p:nvPicPr>
          <p:cNvPr id="4" name="IMG_0917.MOV">
            <a:hlinkClick r:id="" action="ppaction://media"/>
            <a:extLst>
              <a:ext uri="{FF2B5EF4-FFF2-40B4-BE49-F238E27FC236}">
                <a16:creationId xmlns:a16="http://schemas.microsoft.com/office/drawing/2014/main" id="{163D7477-1A7D-7858-64A1-E6EEAF048B6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C73EB2E1-2D33-1618-14C9-7E800DDB5282}"/>
              </a:ext>
            </a:extLst>
          </p:cNvPr>
          <p:cNvSpPr txBox="1"/>
          <p:nvPr/>
        </p:nvSpPr>
        <p:spPr>
          <a:xfrm>
            <a:off x="2441643" y="365125"/>
            <a:ext cx="6168957" cy="461665"/>
          </a:xfrm>
          <a:prstGeom prst="rect">
            <a:avLst/>
          </a:prstGeom>
          <a:noFill/>
        </p:spPr>
        <p:txBody>
          <a:bodyPr wrap="square" rtlCol="0">
            <a:spAutoFit/>
          </a:bodyPr>
          <a:lstStyle/>
          <a:p>
            <a:r>
              <a:rPr lang="en-US" dirty="0"/>
              <a:t>Caserta Italy Experiments 2025</a:t>
            </a:r>
          </a:p>
        </p:txBody>
      </p:sp>
    </p:spTree>
    <p:extLst>
      <p:ext uri="{BB962C8B-B14F-4D97-AF65-F5344CB8AC3E}">
        <p14:creationId xmlns:p14="http://schemas.microsoft.com/office/powerpoint/2010/main" val="63745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081D7-37D3-0AFC-2C0E-A20073339DEC}"/>
              </a:ext>
            </a:extLst>
          </p:cNvPr>
          <p:cNvSpPr>
            <a:spLocks noGrp="1"/>
          </p:cNvSpPr>
          <p:nvPr>
            <p:ph type="title"/>
          </p:nvPr>
        </p:nvSpPr>
        <p:spPr/>
        <p:txBody>
          <a:bodyPr/>
          <a:lstStyle/>
          <a:p>
            <a:r>
              <a:rPr lang="en-US" dirty="0"/>
              <a:t>Radar Analysis</a:t>
            </a:r>
          </a:p>
        </p:txBody>
      </p:sp>
      <p:sp>
        <p:nvSpPr>
          <p:cNvPr id="3" name="Slide Number Placeholder 2">
            <a:extLst>
              <a:ext uri="{FF2B5EF4-FFF2-40B4-BE49-F238E27FC236}">
                <a16:creationId xmlns:a16="http://schemas.microsoft.com/office/drawing/2014/main" id="{186ACFB3-B994-9D8F-EDC9-402ACF40B008}"/>
              </a:ext>
            </a:extLst>
          </p:cNvPr>
          <p:cNvSpPr>
            <a:spLocks noGrp="1"/>
          </p:cNvSpPr>
          <p:nvPr>
            <p:ph type="sldNum" sz="quarter" idx="12"/>
          </p:nvPr>
        </p:nvSpPr>
        <p:spPr/>
        <p:txBody>
          <a:bodyPr/>
          <a:lstStyle/>
          <a:p>
            <a:fld id="{6F840E71-7533-A64B-83AB-2DC6961C99A8}" type="slidenum">
              <a:rPr lang="en-US" smtClean="0"/>
              <a:t>17</a:t>
            </a:fld>
            <a:endParaRPr lang="en-US"/>
          </a:p>
        </p:txBody>
      </p:sp>
      <p:pic>
        <p:nvPicPr>
          <p:cNvPr id="4" name="Immagine 6">
            <a:extLst>
              <a:ext uri="{FF2B5EF4-FFF2-40B4-BE49-F238E27FC236}">
                <a16:creationId xmlns:a16="http://schemas.microsoft.com/office/drawing/2014/main" id="{662DCB77-A19D-9000-9A70-F86E5FFAF6D6}"/>
              </a:ext>
            </a:extLst>
          </p:cNvPr>
          <p:cNvPicPr>
            <a:picLocks noChangeAspect="1"/>
          </p:cNvPicPr>
          <p:nvPr/>
        </p:nvPicPr>
        <p:blipFill>
          <a:blip r:embed="rId2"/>
          <a:stretch>
            <a:fillRect/>
          </a:stretch>
        </p:blipFill>
        <p:spPr>
          <a:xfrm>
            <a:off x="594096" y="2487661"/>
            <a:ext cx="4982744" cy="3736258"/>
          </a:xfrm>
          <a:prstGeom prst="rect">
            <a:avLst/>
          </a:prstGeom>
        </p:spPr>
      </p:pic>
      <p:pic>
        <p:nvPicPr>
          <p:cNvPr id="5" name="Immagine 4">
            <a:extLst>
              <a:ext uri="{FF2B5EF4-FFF2-40B4-BE49-F238E27FC236}">
                <a16:creationId xmlns:a16="http://schemas.microsoft.com/office/drawing/2014/main" id="{774B85D3-8623-8FA6-CB1A-295C669CD69B}"/>
              </a:ext>
            </a:extLst>
          </p:cNvPr>
          <p:cNvPicPr>
            <a:picLocks noChangeAspect="1"/>
          </p:cNvPicPr>
          <p:nvPr/>
        </p:nvPicPr>
        <p:blipFill>
          <a:blip r:embed="rId3"/>
          <a:stretch>
            <a:fillRect/>
          </a:stretch>
        </p:blipFill>
        <p:spPr>
          <a:xfrm>
            <a:off x="5668487" y="2487661"/>
            <a:ext cx="4838700" cy="3628492"/>
          </a:xfrm>
          <a:prstGeom prst="rect">
            <a:avLst/>
          </a:prstGeom>
        </p:spPr>
      </p:pic>
      <p:sp>
        <p:nvSpPr>
          <p:cNvPr id="6" name="TextBox 5">
            <a:extLst>
              <a:ext uri="{FF2B5EF4-FFF2-40B4-BE49-F238E27FC236}">
                <a16:creationId xmlns:a16="http://schemas.microsoft.com/office/drawing/2014/main" id="{66B1AE62-F991-2FD1-83FA-CD46F91DE43D}"/>
              </a:ext>
            </a:extLst>
          </p:cNvPr>
          <p:cNvSpPr txBox="1"/>
          <p:nvPr/>
        </p:nvSpPr>
        <p:spPr>
          <a:xfrm>
            <a:off x="1113255" y="6259810"/>
            <a:ext cx="5569199" cy="461665"/>
          </a:xfrm>
          <a:prstGeom prst="rect">
            <a:avLst/>
          </a:prstGeom>
          <a:noFill/>
        </p:spPr>
        <p:txBody>
          <a:bodyPr wrap="square" rtlCol="0">
            <a:spAutoFit/>
          </a:bodyPr>
          <a:lstStyle/>
          <a:p>
            <a:r>
              <a:rPr lang="en-US" dirty="0"/>
              <a:t>Detection Plot</a:t>
            </a:r>
          </a:p>
        </p:txBody>
      </p:sp>
      <p:sp>
        <p:nvSpPr>
          <p:cNvPr id="7" name="TextBox 6">
            <a:extLst>
              <a:ext uri="{FF2B5EF4-FFF2-40B4-BE49-F238E27FC236}">
                <a16:creationId xmlns:a16="http://schemas.microsoft.com/office/drawing/2014/main" id="{B004D3B1-458B-0634-D25A-C632193C3354}"/>
              </a:ext>
            </a:extLst>
          </p:cNvPr>
          <p:cNvSpPr txBox="1"/>
          <p:nvPr/>
        </p:nvSpPr>
        <p:spPr>
          <a:xfrm>
            <a:off x="6445551" y="6125517"/>
            <a:ext cx="3536758" cy="461665"/>
          </a:xfrm>
          <a:prstGeom prst="rect">
            <a:avLst/>
          </a:prstGeom>
          <a:noFill/>
        </p:spPr>
        <p:txBody>
          <a:bodyPr wrap="square" rtlCol="0">
            <a:spAutoFit/>
          </a:bodyPr>
          <a:lstStyle/>
          <a:p>
            <a:r>
              <a:rPr lang="en-US" dirty="0"/>
              <a:t>GNSS ground truth Plot</a:t>
            </a:r>
          </a:p>
        </p:txBody>
      </p:sp>
      <p:sp>
        <p:nvSpPr>
          <p:cNvPr id="11" name="TextBox 10">
            <a:extLst>
              <a:ext uri="{FF2B5EF4-FFF2-40B4-BE49-F238E27FC236}">
                <a16:creationId xmlns:a16="http://schemas.microsoft.com/office/drawing/2014/main" id="{A09952B5-3C98-A0CC-8F2C-7FA3CBB0E293}"/>
              </a:ext>
            </a:extLst>
          </p:cNvPr>
          <p:cNvSpPr txBox="1"/>
          <p:nvPr/>
        </p:nvSpPr>
        <p:spPr>
          <a:xfrm>
            <a:off x="977735" y="1656664"/>
            <a:ext cx="5118265" cy="830997"/>
          </a:xfrm>
          <a:prstGeom prst="rect">
            <a:avLst/>
          </a:prstGeom>
          <a:noFill/>
        </p:spPr>
        <p:txBody>
          <a:bodyPr wrap="square" rtlCol="0">
            <a:spAutoFit/>
          </a:bodyPr>
          <a:lstStyle/>
          <a:p>
            <a:r>
              <a:rPr lang="en-US" dirty="0"/>
              <a:t>SUAS range computed from by radar and algorithm. Multiple SUAS shown</a:t>
            </a:r>
          </a:p>
        </p:txBody>
      </p:sp>
      <p:sp>
        <p:nvSpPr>
          <p:cNvPr id="12" name="TextBox 11">
            <a:extLst>
              <a:ext uri="{FF2B5EF4-FFF2-40B4-BE49-F238E27FC236}">
                <a16:creationId xmlns:a16="http://schemas.microsoft.com/office/drawing/2014/main" id="{3EAE8151-C13B-BAEE-9A0B-11DCEB74202E}"/>
              </a:ext>
            </a:extLst>
          </p:cNvPr>
          <p:cNvSpPr txBox="1"/>
          <p:nvPr/>
        </p:nvSpPr>
        <p:spPr>
          <a:xfrm>
            <a:off x="6029310" y="1584835"/>
            <a:ext cx="5509546" cy="830997"/>
          </a:xfrm>
          <a:prstGeom prst="rect">
            <a:avLst/>
          </a:prstGeom>
          <a:noFill/>
        </p:spPr>
        <p:txBody>
          <a:bodyPr wrap="square" rtlCol="0">
            <a:spAutoFit/>
          </a:bodyPr>
          <a:lstStyle/>
          <a:p>
            <a:r>
              <a:rPr lang="en-US" dirty="0"/>
              <a:t>SUAS range computed via GNSS in sensor coordinate system (ground truth).</a:t>
            </a:r>
          </a:p>
        </p:txBody>
      </p:sp>
      <p:sp>
        <p:nvSpPr>
          <p:cNvPr id="18" name="Rectangle 17">
            <a:extLst>
              <a:ext uri="{FF2B5EF4-FFF2-40B4-BE49-F238E27FC236}">
                <a16:creationId xmlns:a16="http://schemas.microsoft.com/office/drawing/2014/main" id="{428B1902-D4C8-6F48-A254-C8EA023C1882}"/>
              </a:ext>
            </a:extLst>
          </p:cNvPr>
          <p:cNvSpPr/>
          <p:nvPr/>
        </p:nvSpPr>
        <p:spPr>
          <a:xfrm>
            <a:off x="10511393" y="3287096"/>
            <a:ext cx="1684813" cy="2344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Multiple radars placed </a:t>
            </a:r>
            <a:r>
              <a:rPr lang="en-US"/>
              <a:t>in proximity</a:t>
            </a:r>
            <a:endParaRPr lang="en-US" dirty="0"/>
          </a:p>
        </p:txBody>
      </p:sp>
    </p:spTree>
    <p:extLst>
      <p:ext uri="{BB962C8B-B14F-4D97-AF65-F5344CB8AC3E}">
        <p14:creationId xmlns:p14="http://schemas.microsoft.com/office/powerpoint/2010/main" val="2085430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86E56-462B-47CE-8350-4274EA75294B}"/>
              </a:ext>
            </a:extLst>
          </p:cNvPr>
          <p:cNvSpPr>
            <a:spLocks noGrp="1"/>
          </p:cNvSpPr>
          <p:nvPr>
            <p:ph type="title"/>
          </p:nvPr>
        </p:nvSpPr>
        <p:spPr/>
        <p:txBody>
          <a:bodyPr/>
          <a:lstStyle/>
          <a:p>
            <a:r>
              <a:rPr lang="en-US" dirty="0"/>
              <a:t>Conclusion</a:t>
            </a:r>
          </a:p>
        </p:txBody>
      </p:sp>
      <p:sp>
        <p:nvSpPr>
          <p:cNvPr id="4" name="Content Placeholder 3">
            <a:extLst>
              <a:ext uri="{FF2B5EF4-FFF2-40B4-BE49-F238E27FC236}">
                <a16:creationId xmlns:a16="http://schemas.microsoft.com/office/drawing/2014/main" id="{100EDC0A-8E7B-E739-602F-5469B0B974AB}"/>
              </a:ext>
            </a:extLst>
          </p:cNvPr>
          <p:cNvSpPr>
            <a:spLocks noGrp="1"/>
          </p:cNvSpPr>
          <p:nvPr>
            <p:ph idx="14"/>
          </p:nvPr>
        </p:nvSpPr>
        <p:spPr/>
        <p:txBody>
          <a:bodyPr/>
          <a:lstStyle/>
          <a:p>
            <a:pPr marL="457200" indent="-457200">
              <a:buFont typeface="Arial" panose="020B0604020202020204" pitchFamily="34" charset="0"/>
              <a:buChar char="•"/>
            </a:pPr>
            <a:r>
              <a:rPr lang="en-US" dirty="0"/>
              <a:t>These experiments help evaluate the generalizability of aircraft detection algorithms against varying targets and backgrounds</a:t>
            </a:r>
          </a:p>
          <a:p>
            <a:pPr marL="914400" lvl="1" indent="-457200"/>
            <a:r>
              <a:rPr lang="en-US" dirty="0"/>
              <a:t>Provide airspace surveillance at vertiports and traffic corridors</a:t>
            </a:r>
          </a:p>
          <a:p>
            <a:pPr marL="914400" lvl="1" indent="-457200"/>
            <a:r>
              <a:rPr lang="en-US" dirty="0"/>
              <a:t>Alternate systems for safety critical AAM flight operations</a:t>
            </a:r>
          </a:p>
          <a:p>
            <a:pPr marL="914400" lvl="1" indent="-457200"/>
            <a:r>
              <a:rPr lang="en-US" dirty="0"/>
              <a:t>Onboard detect and avoid</a:t>
            </a:r>
          </a:p>
          <a:p>
            <a:pPr marL="457200" indent="-457200">
              <a:buFont typeface="Arial" panose="020B0604020202020204" pitchFamily="34" charset="0"/>
              <a:buChar char="•"/>
            </a:pPr>
            <a:r>
              <a:rPr lang="en-US" dirty="0"/>
              <a:t>Future work includes the analysis of these three datasets for developing a generalized airspace surveillance system in support of the AAM mission. </a:t>
            </a:r>
          </a:p>
        </p:txBody>
      </p:sp>
    </p:spTree>
    <p:extLst>
      <p:ext uri="{BB962C8B-B14F-4D97-AF65-F5344CB8AC3E}">
        <p14:creationId xmlns:p14="http://schemas.microsoft.com/office/powerpoint/2010/main" val="2411961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C69831-2632-32A2-076A-5170A5A7076B}"/>
              </a:ext>
            </a:extLst>
          </p:cNvPr>
          <p:cNvPicPr>
            <a:picLocks noChangeAspect="1"/>
          </p:cNvPicPr>
          <p:nvPr/>
        </p:nvPicPr>
        <p:blipFill>
          <a:blip r:embed="rId2"/>
          <a:stretch>
            <a:fillRect/>
          </a:stretch>
        </p:blipFill>
        <p:spPr>
          <a:xfrm>
            <a:off x="69575" y="43733"/>
            <a:ext cx="11997594" cy="6743746"/>
          </a:xfrm>
          <a:prstGeom prst="rect">
            <a:avLst/>
          </a:prstGeom>
        </p:spPr>
      </p:pic>
      <p:sp>
        <p:nvSpPr>
          <p:cNvPr id="2" name="TextBox 1">
            <a:extLst>
              <a:ext uri="{FF2B5EF4-FFF2-40B4-BE49-F238E27FC236}">
                <a16:creationId xmlns:a16="http://schemas.microsoft.com/office/drawing/2014/main" id="{8CABC37D-D8DA-BE41-B324-A854C8402DB2}"/>
              </a:ext>
            </a:extLst>
          </p:cNvPr>
          <p:cNvSpPr txBox="1"/>
          <p:nvPr/>
        </p:nvSpPr>
        <p:spPr>
          <a:xfrm>
            <a:off x="7702826" y="804231"/>
            <a:ext cx="2686080" cy="461665"/>
          </a:xfrm>
          <a:prstGeom prst="rect">
            <a:avLst/>
          </a:prstGeom>
          <a:noFill/>
        </p:spPr>
        <p:txBody>
          <a:bodyPr wrap="square" rtlCol="0">
            <a:spAutoFit/>
          </a:bodyPr>
          <a:lstStyle/>
          <a:p>
            <a:r>
              <a:rPr lang="en-US" dirty="0">
                <a:ln w="0"/>
                <a:effectLst>
                  <a:outerShdw blurRad="38100" dist="19050" dir="2700000" algn="tl" rotWithShape="0">
                    <a:schemeClr val="dk1">
                      <a:alpha val="40000"/>
                    </a:schemeClr>
                  </a:outerShdw>
                </a:effectLst>
              </a:rPr>
              <a:t>Questions?</a:t>
            </a:r>
          </a:p>
        </p:txBody>
      </p:sp>
      <p:sp>
        <p:nvSpPr>
          <p:cNvPr id="4" name="TextBox 3">
            <a:extLst>
              <a:ext uri="{FF2B5EF4-FFF2-40B4-BE49-F238E27FC236}">
                <a16:creationId xmlns:a16="http://schemas.microsoft.com/office/drawing/2014/main" id="{B3317175-2E69-44A2-66F9-BA9553EEA212}"/>
              </a:ext>
            </a:extLst>
          </p:cNvPr>
          <p:cNvSpPr txBox="1"/>
          <p:nvPr/>
        </p:nvSpPr>
        <p:spPr>
          <a:xfrm>
            <a:off x="9635" y="6611779"/>
            <a:ext cx="5293885" cy="246221"/>
          </a:xfrm>
          <a:prstGeom prst="rect">
            <a:avLst/>
          </a:prstGeom>
          <a:noFill/>
        </p:spPr>
        <p:txBody>
          <a:bodyPr wrap="square">
            <a:spAutoFit/>
          </a:bodyPr>
          <a:lstStyle/>
          <a:p>
            <a:r>
              <a:rPr lang="en-US" sz="1000" dirty="0">
                <a:solidFill>
                  <a:srgbClr val="FF0000"/>
                </a:solidFill>
              </a:rPr>
              <a:t>Approved for Public Release</a:t>
            </a:r>
          </a:p>
        </p:txBody>
      </p:sp>
    </p:spTree>
    <p:extLst>
      <p:ext uri="{BB962C8B-B14F-4D97-AF65-F5344CB8AC3E}">
        <p14:creationId xmlns:p14="http://schemas.microsoft.com/office/powerpoint/2010/main" val="1202921620"/>
      </p:ext>
    </p:extLst>
  </p:cSld>
  <p:clrMapOvr>
    <a:masterClrMapping/>
  </p:clrMapOvr>
</p:sld>
</file>

<file path=ppt/theme/theme1.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AAM">
      <a:dk1>
        <a:srgbClr val="000000"/>
      </a:dk1>
      <a:lt1>
        <a:srgbClr val="FFFFFF"/>
      </a:lt1>
      <a:dk2>
        <a:srgbClr val="44546A"/>
      </a:dk2>
      <a:lt2>
        <a:srgbClr val="E7E6E6"/>
      </a:lt2>
      <a:accent1>
        <a:srgbClr val="D75729"/>
      </a:accent1>
      <a:accent2>
        <a:srgbClr val="097653"/>
      </a:accent2>
      <a:accent3>
        <a:srgbClr val="5DA7D9"/>
      </a:accent3>
      <a:accent4>
        <a:srgbClr val="4F7ABC"/>
      </a:accent4>
      <a:accent5>
        <a:srgbClr val="455BA9"/>
      </a:accent5>
      <a:accent6>
        <a:srgbClr val="06193A"/>
      </a:accent6>
      <a:hlink>
        <a:srgbClr val="0563C1"/>
      </a:hlink>
      <a:folHlink>
        <a:srgbClr val="0462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1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1_Dale's Theme Wid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a:solidFill>
            <a:schemeClr val="tx1"/>
          </a:solidFill>
          <a:round/>
          <a:headEnd/>
          <a:tailEnd/>
        </a:ln>
      </a:spPr>
      <a:bodyPr>
        <a:prstTxWarp prst="textNoShape">
          <a:avLst/>
        </a:prstTxWarp>
      </a:bodyPr>
      <a:lstStyle>
        <a:defPPr marL="228600" indent="-228600">
          <a:lnSpc>
            <a:spcPct val="90000"/>
          </a:lnSpc>
          <a:spcBef>
            <a:spcPct val="20000"/>
          </a:spcBef>
          <a:buFont typeface="Arial" pitchFamily="-111" charset="0"/>
          <a:buChar char="•"/>
          <a:defRPr sz="900" b="1">
            <a:solidFill>
              <a:srgbClr val="262673"/>
            </a:solidFill>
            <a:latin typeface="Arial Narrow"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ale's Theme Wide" id="{3A4E57B2-1C05-4E1C-B164-632DFA5FB3BD}" vid="{D3C2F873-5F69-4F69-8986-EDB30D22B3BA}"/>
    </a:ext>
  </a:extLst>
</a:theme>
</file>

<file path=ppt/theme/theme2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4b9e2a60-08cc-4b07-bcb6-f76d874a386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FBC8FB4A68C24E93495359E20C8A99" ma:contentTypeVersion="16" ma:contentTypeDescription="Create a new document." ma:contentTypeScope="" ma:versionID="42deec2d7d743167ef4eba4e51fecb2a">
  <xsd:schema xmlns:xsd="http://www.w3.org/2001/XMLSchema" xmlns:xs="http://www.w3.org/2001/XMLSchema" xmlns:p="http://schemas.microsoft.com/office/2006/metadata/properties" xmlns:ns2="4b9e2a60-08cc-4b07-bcb6-f76d874a386e" xmlns:ns3="fe52e441-688d-47fd-93f6-da5419318f0f" xmlns:ns4="d900e117-17a0-4b24-9e47-511ef1d02c43" targetNamespace="http://schemas.microsoft.com/office/2006/metadata/properties" ma:root="true" ma:fieldsID="72cc7c427b80340efb6e4d66227e6d5f" ns2:_="" ns3:_="" ns4:_="">
    <xsd:import namespace="4b9e2a60-08cc-4b07-bcb6-f76d874a386e"/>
    <xsd:import namespace="fe52e441-688d-47fd-93f6-da5419318f0f"/>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9e2a60-08cc-4b07-bcb6-f76d874a38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52e441-688d-47fd-93f6-da5419318f0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8ce3197-eb6e-491a-940f-534a9c5e1555}" ma:internalName="TaxCatchAll" ma:showField="CatchAllData" ma:web="fe52e441-688d-47fd-93f6-da5419318f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B0841E-9D66-4CD6-B704-CCBB01CED8D4}">
  <ds:schemaRefs>
    <ds:schemaRef ds:uri="http://schemas.microsoft.com/office/2006/metadata/properties"/>
    <ds:schemaRef ds:uri="4b9e2a60-08cc-4b07-bcb6-f76d874a386e"/>
    <ds:schemaRef ds:uri="http://purl.org/dc/elements/1.1/"/>
    <ds:schemaRef ds:uri="fe52e441-688d-47fd-93f6-da5419318f0f"/>
    <ds:schemaRef ds:uri="http://schemas.openxmlformats.org/package/2006/metadata/core-properties"/>
    <ds:schemaRef ds:uri="http://schemas.microsoft.com/office/2006/documentManagement/types"/>
    <ds:schemaRef ds:uri="http://purl.org/dc/terms/"/>
    <ds:schemaRef ds:uri="http://purl.org/dc/dcmitype/"/>
    <ds:schemaRef ds:uri="http://schemas.microsoft.com/office/infopath/2007/PartnerControls"/>
    <ds:schemaRef ds:uri="d900e117-17a0-4b24-9e47-511ef1d02c43"/>
    <ds:schemaRef ds:uri="http://www.w3.org/XML/1998/namespace"/>
  </ds:schemaRefs>
</ds:datastoreItem>
</file>

<file path=customXml/itemProps2.xml><?xml version="1.0" encoding="utf-8"?>
<ds:datastoreItem xmlns:ds="http://schemas.openxmlformats.org/officeDocument/2006/customXml" ds:itemID="{87B6F582-182D-4565-86B2-7ED2D7E766ED}">
  <ds:schemaRefs>
    <ds:schemaRef ds:uri="4b9e2a60-08cc-4b07-bcb6-f76d874a386e"/>
    <ds:schemaRef ds:uri="d900e117-17a0-4b24-9e47-511ef1d02c43"/>
    <ds:schemaRef ds:uri="fe52e441-688d-47fd-93f6-da5419318f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1234BAE-C182-40A7-8292-E6B21EE750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46544</TotalTime>
  <Words>1551</Words>
  <Application>Microsoft Office PowerPoint</Application>
  <PresentationFormat>Widescreen</PresentationFormat>
  <Paragraphs>249</Paragraphs>
  <Slides>19</Slides>
  <Notes>4</Notes>
  <HiddenSlides>0</HiddenSlides>
  <MMClips>3</MMClips>
  <ScaleCrop>false</ScaleCrop>
  <HeadingPairs>
    <vt:vector size="6" baseType="variant">
      <vt:variant>
        <vt:lpstr>Fonts Used</vt:lpstr>
      </vt:variant>
      <vt:variant>
        <vt:i4>10</vt:i4>
      </vt:variant>
      <vt:variant>
        <vt:lpstr>Theme</vt:lpstr>
      </vt:variant>
      <vt:variant>
        <vt:i4>19</vt:i4>
      </vt:variant>
      <vt:variant>
        <vt:lpstr>Slide Titles</vt:lpstr>
      </vt:variant>
      <vt:variant>
        <vt:i4>19</vt:i4>
      </vt:variant>
    </vt:vector>
  </HeadingPairs>
  <TitlesOfParts>
    <vt:vector size="48" baseType="lpstr">
      <vt:lpstr>Aptos</vt:lpstr>
      <vt:lpstr>Arial</vt:lpstr>
      <vt:lpstr>Arial Narrow</vt:lpstr>
      <vt:lpstr>Avenir Book</vt:lpstr>
      <vt:lpstr>Calibri</vt:lpstr>
      <vt:lpstr>Calibri Light</vt:lpstr>
      <vt:lpstr>Helvetica</vt:lpstr>
      <vt:lpstr>Open Sans</vt:lpstr>
      <vt:lpstr>Times</vt:lpstr>
      <vt:lpstr>Times New Roman</vt:lpstr>
      <vt:lpstr>1_Title Slide</vt:lpstr>
      <vt:lpstr>1_Custom Design</vt:lpstr>
      <vt:lpstr>2_Custom Design</vt:lpstr>
      <vt:lpstr>3_Custom Design</vt:lpstr>
      <vt:lpstr>5_Custom Design</vt:lpstr>
      <vt:lpstr>4_Custom Design</vt:lpstr>
      <vt:lpstr>6_Custom Design</vt:lpstr>
      <vt:lpstr>7_Custom Design</vt:lpstr>
      <vt:lpstr>8_Custom Design</vt:lpstr>
      <vt:lpstr>9_Custom Design</vt:lpstr>
      <vt:lpstr>10_Custom Design</vt:lpstr>
      <vt:lpstr>12_Custom Design</vt:lpstr>
      <vt:lpstr>13_Custom Design</vt:lpstr>
      <vt:lpstr>14_Custom Design</vt:lpstr>
      <vt:lpstr>Office Theme</vt:lpstr>
      <vt:lpstr>Title Slide</vt:lpstr>
      <vt:lpstr>24_Office Theme</vt:lpstr>
      <vt:lpstr>1_Office Theme</vt:lpstr>
      <vt:lpstr>1_Dale's Theme Wide</vt:lpstr>
      <vt:lpstr>PowerPoint Presentation</vt:lpstr>
      <vt:lpstr>Outline</vt:lpstr>
      <vt:lpstr>PowerPoint Presentation</vt:lpstr>
      <vt:lpstr>Advanced Air Mobility (AAM): Overview</vt:lpstr>
      <vt:lpstr>Mission Need</vt:lpstr>
      <vt:lpstr>Distributed Sensing Overview</vt:lpstr>
      <vt:lpstr>Detectors</vt:lpstr>
      <vt:lpstr>Tracking</vt:lpstr>
      <vt:lpstr>NASA Langley Experiments</vt:lpstr>
      <vt:lpstr>Instrumentation </vt:lpstr>
      <vt:lpstr>Operation Control Centers</vt:lpstr>
      <vt:lpstr>Instrumentation</vt:lpstr>
      <vt:lpstr>Rooftop Landing</vt:lpstr>
      <vt:lpstr>Armstrong Flight Research Center Experiments</vt:lpstr>
      <vt:lpstr>Armstrong Flight Research  Experiments 2025</vt:lpstr>
      <vt:lpstr>PowerPoint Presentation</vt:lpstr>
      <vt:lpstr>Radar Analysis</vt:lpstr>
      <vt:lpstr>Conclusion</vt:lpstr>
      <vt:lpstr>PowerPoint Presentation</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2013 Annual Review</dc:title>
  <dc:creator>James D Heidmann</dc:creator>
  <cp:lastModifiedBy>Dolph, Chester V. (LARC-D201)</cp:lastModifiedBy>
  <cp:revision>76</cp:revision>
  <cp:lastPrinted>2016-10-19T16:30:04Z</cp:lastPrinted>
  <dcterms:created xsi:type="dcterms:W3CDTF">2011-06-10T17:55:04Z</dcterms:created>
  <dcterms:modified xsi:type="dcterms:W3CDTF">2026-01-05T19:10:43Z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0x010100C1FBC8FB4A68C24E93495359E20C8A99</vt:lpwstr>
  </property>
  <property fmtid="{D5CDD505-2E9C-101B-9397-08002B2CF9AE}" pid="3" name="MediaServiceImageTags">
    <vt:lpwstr/>
  </property>
</Properties>
</file>