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9"/>
  </p:notesMasterIdLst>
  <p:sldIdLst>
    <p:sldId id="256" r:id="rId2"/>
    <p:sldId id="311" r:id="rId3"/>
    <p:sldId id="344" r:id="rId4"/>
    <p:sldId id="346" r:id="rId5"/>
    <p:sldId id="343" r:id="rId6"/>
    <p:sldId id="353" r:id="rId7"/>
    <p:sldId id="345" r:id="rId8"/>
    <p:sldId id="323" r:id="rId9"/>
    <p:sldId id="348" r:id="rId10"/>
    <p:sldId id="349" r:id="rId11"/>
    <p:sldId id="354" r:id="rId12"/>
    <p:sldId id="347" r:id="rId13"/>
    <p:sldId id="356" r:id="rId14"/>
    <p:sldId id="357" r:id="rId15"/>
    <p:sldId id="351" r:id="rId16"/>
    <p:sldId id="355" r:id="rId17"/>
    <p:sldId id="35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FCC013D-6A07-504E-9059-5CADC770794B}" v="1499" dt="2025-12-19T22:39:58.731"/>
    <p1510:client id="{EB728201-05D7-C743-A1E3-99BBAA1FB481}" v="304" dt="2025-12-19T16:11:53.32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896"/>
    <p:restoredTop sz="94699"/>
  </p:normalViewPr>
  <p:slideViewPr>
    <p:cSldViewPr snapToGrid="0">
      <p:cViewPr varScale="1">
        <p:scale>
          <a:sx n="162" d="100"/>
          <a:sy n="162" d="100"/>
        </p:scale>
        <p:origin x="224" y="7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ppink, Jenna Leeann. (LARC-D303)" userId="099b5d51-2fc0-41d1-b5e0-97ff3dd67c09" providerId="ADAL" clId="{B116D47F-4925-56F0-8108-9DB899B400C1}"/>
    <pc:docChg chg="custSel modSld">
      <pc:chgData name="Eppink, Jenna Leeann. (LARC-D303)" userId="099b5d51-2fc0-41d1-b5e0-97ff3dd67c09" providerId="ADAL" clId="{B116D47F-4925-56F0-8108-9DB899B400C1}" dt="2025-12-19T16:11:53.323" v="302" actId="20577"/>
      <pc:docMkLst>
        <pc:docMk/>
      </pc:docMkLst>
      <pc:sldChg chg="addSp delSp modSp mod modNotesTx">
        <pc:chgData name="Eppink, Jenna Leeann. (LARC-D303)" userId="099b5d51-2fc0-41d1-b5e0-97ff3dd67c09" providerId="ADAL" clId="{B116D47F-4925-56F0-8108-9DB899B400C1}" dt="2025-12-19T16:06:19.915" v="254" actId="20577"/>
        <pc:sldMkLst>
          <pc:docMk/>
          <pc:sldMk cId="1771951890" sldId="345"/>
        </pc:sldMkLst>
        <pc:spChg chg="add del mod">
          <ac:chgData name="Eppink, Jenna Leeann. (LARC-D303)" userId="099b5d51-2fc0-41d1-b5e0-97ff3dd67c09" providerId="ADAL" clId="{B116D47F-4925-56F0-8108-9DB899B400C1}" dt="2025-12-19T15:55:06.335" v="134" actId="478"/>
          <ac:spMkLst>
            <pc:docMk/>
            <pc:sldMk cId="1771951890" sldId="345"/>
            <ac:spMk id="4" creationId="{71AC2E44-3526-2D92-D01A-DD9423259D92}"/>
          </ac:spMkLst>
        </pc:spChg>
        <pc:spChg chg="add del mod">
          <ac:chgData name="Eppink, Jenna Leeann. (LARC-D303)" userId="099b5d51-2fc0-41d1-b5e0-97ff3dd67c09" providerId="ADAL" clId="{B116D47F-4925-56F0-8108-9DB899B400C1}" dt="2025-12-19T15:58:22.486" v="155" actId="478"/>
          <ac:spMkLst>
            <pc:docMk/>
            <pc:sldMk cId="1771951890" sldId="345"/>
            <ac:spMk id="8" creationId="{CD5E5D18-FAFA-6B29-C463-25BD0E23AA85}"/>
          </ac:spMkLst>
        </pc:spChg>
        <pc:spChg chg="add del mod">
          <ac:chgData name="Eppink, Jenna Leeann. (LARC-D303)" userId="099b5d51-2fc0-41d1-b5e0-97ff3dd67c09" providerId="ADAL" clId="{B116D47F-4925-56F0-8108-9DB899B400C1}" dt="2025-12-19T15:58:19.276" v="153" actId="478"/>
          <ac:spMkLst>
            <pc:docMk/>
            <pc:sldMk cId="1771951890" sldId="345"/>
            <ac:spMk id="9" creationId="{8589033F-78F9-CE4E-FD6A-EE8960706260}"/>
          </ac:spMkLst>
        </pc:spChg>
        <pc:spChg chg="add del mod">
          <ac:chgData name="Eppink, Jenna Leeann. (LARC-D303)" userId="099b5d51-2fc0-41d1-b5e0-97ff3dd67c09" providerId="ADAL" clId="{B116D47F-4925-56F0-8108-9DB899B400C1}" dt="2025-12-19T15:58:20.589" v="154" actId="478"/>
          <ac:spMkLst>
            <pc:docMk/>
            <pc:sldMk cId="1771951890" sldId="345"/>
            <ac:spMk id="10" creationId="{07C52216-1A09-9399-9BAB-A4E34625AC30}"/>
          </ac:spMkLst>
        </pc:spChg>
        <pc:spChg chg="add mod">
          <ac:chgData name="Eppink, Jenna Leeann. (LARC-D303)" userId="099b5d51-2fc0-41d1-b5e0-97ff3dd67c09" providerId="ADAL" clId="{B116D47F-4925-56F0-8108-9DB899B400C1}" dt="2025-12-19T15:58:23.956" v="156"/>
          <ac:spMkLst>
            <pc:docMk/>
            <pc:sldMk cId="1771951890" sldId="345"/>
            <ac:spMk id="11" creationId="{DBCC32FE-67C0-C15A-C5B0-4A5BE0FB558C}"/>
          </ac:spMkLst>
        </pc:spChg>
        <pc:spChg chg="add mod">
          <ac:chgData name="Eppink, Jenna Leeann. (LARC-D303)" userId="099b5d51-2fc0-41d1-b5e0-97ff3dd67c09" providerId="ADAL" clId="{B116D47F-4925-56F0-8108-9DB899B400C1}" dt="2025-12-19T15:59:34.479" v="179" actId="1076"/>
          <ac:spMkLst>
            <pc:docMk/>
            <pc:sldMk cId="1771951890" sldId="345"/>
            <ac:spMk id="12" creationId="{D3AECD9E-95C6-6467-1277-3BDEFA426967}"/>
          </ac:spMkLst>
        </pc:spChg>
        <pc:spChg chg="add mod">
          <ac:chgData name="Eppink, Jenna Leeann. (LARC-D303)" userId="099b5d51-2fc0-41d1-b5e0-97ff3dd67c09" providerId="ADAL" clId="{B116D47F-4925-56F0-8108-9DB899B400C1}" dt="2025-12-19T16:00:44.937" v="186" actId="14100"/>
          <ac:spMkLst>
            <pc:docMk/>
            <pc:sldMk cId="1771951890" sldId="345"/>
            <ac:spMk id="13" creationId="{C882B4E8-405C-2606-6508-DF8292E88786}"/>
          </ac:spMkLst>
        </pc:spChg>
        <pc:spChg chg="add mod">
          <ac:chgData name="Eppink, Jenna Leeann. (LARC-D303)" userId="099b5d51-2fc0-41d1-b5e0-97ff3dd67c09" providerId="ADAL" clId="{B116D47F-4925-56F0-8108-9DB899B400C1}" dt="2025-12-19T16:01:09.275" v="191" actId="207"/>
          <ac:spMkLst>
            <pc:docMk/>
            <pc:sldMk cId="1771951890" sldId="345"/>
            <ac:spMk id="15" creationId="{67C7BE3D-74E4-D8BD-0C3D-3F898A996567}"/>
          </ac:spMkLst>
        </pc:spChg>
        <pc:spChg chg="add mod">
          <ac:chgData name="Eppink, Jenna Leeann. (LARC-D303)" userId="099b5d51-2fc0-41d1-b5e0-97ff3dd67c09" providerId="ADAL" clId="{B116D47F-4925-56F0-8108-9DB899B400C1}" dt="2025-12-19T16:01:24.839" v="199" actId="1076"/>
          <ac:spMkLst>
            <pc:docMk/>
            <pc:sldMk cId="1771951890" sldId="345"/>
            <ac:spMk id="16" creationId="{DABEEE9E-64A6-A5AC-F03E-F1672AAFB252}"/>
          </ac:spMkLst>
        </pc:spChg>
        <pc:spChg chg="add mod">
          <ac:chgData name="Eppink, Jenna Leeann. (LARC-D303)" userId="099b5d51-2fc0-41d1-b5e0-97ff3dd67c09" providerId="ADAL" clId="{B116D47F-4925-56F0-8108-9DB899B400C1}" dt="2025-12-19T16:01:35.055" v="205" actId="1076"/>
          <ac:spMkLst>
            <pc:docMk/>
            <pc:sldMk cId="1771951890" sldId="345"/>
            <ac:spMk id="17" creationId="{8566649A-0502-A3BD-50FF-11699D5DC628}"/>
          </ac:spMkLst>
        </pc:spChg>
        <pc:spChg chg="add mod">
          <ac:chgData name="Eppink, Jenna Leeann. (LARC-D303)" userId="099b5d51-2fc0-41d1-b5e0-97ff3dd67c09" providerId="ADAL" clId="{B116D47F-4925-56F0-8108-9DB899B400C1}" dt="2025-12-19T16:02:40.547" v="235" actId="1036"/>
          <ac:spMkLst>
            <pc:docMk/>
            <pc:sldMk cId="1771951890" sldId="345"/>
            <ac:spMk id="18" creationId="{FE95E32C-3746-64EF-B477-0C293343EC35}"/>
          </ac:spMkLst>
        </pc:spChg>
        <pc:spChg chg="add mod">
          <ac:chgData name="Eppink, Jenna Leeann. (LARC-D303)" userId="099b5d51-2fc0-41d1-b5e0-97ff3dd67c09" providerId="ADAL" clId="{B116D47F-4925-56F0-8108-9DB899B400C1}" dt="2025-12-19T16:02:04.210" v="226" actId="404"/>
          <ac:spMkLst>
            <pc:docMk/>
            <pc:sldMk cId="1771951890" sldId="345"/>
            <ac:spMk id="19" creationId="{41765DA4-C4DF-5E8B-37E0-DE4102597E96}"/>
          </ac:spMkLst>
        </pc:spChg>
        <pc:grpChg chg="add mod">
          <ac:chgData name="Eppink, Jenna Leeann. (LARC-D303)" userId="099b5d51-2fc0-41d1-b5e0-97ff3dd67c09" providerId="ADAL" clId="{B116D47F-4925-56F0-8108-9DB899B400C1}" dt="2025-12-19T16:03:20.374" v="253" actId="1037"/>
          <ac:grpSpMkLst>
            <pc:docMk/>
            <pc:sldMk cId="1771951890" sldId="345"/>
            <ac:grpSpMk id="27" creationId="{C2504F82-0944-D24A-D271-061F57D79DEB}"/>
          </ac:grpSpMkLst>
        </pc:grpChg>
        <pc:picChg chg="add mod modCrop">
          <ac:chgData name="Eppink, Jenna Leeann. (LARC-D303)" userId="099b5d51-2fc0-41d1-b5e0-97ff3dd67c09" providerId="ADAL" clId="{B116D47F-4925-56F0-8108-9DB899B400C1}" dt="2025-12-19T15:54:30.914" v="117" actId="732"/>
          <ac:picMkLst>
            <pc:docMk/>
            <pc:sldMk cId="1771951890" sldId="345"/>
            <ac:picMk id="2" creationId="{71E9927D-E1C9-557F-4804-845369D815B1}"/>
          </ac:picMkLst>
        </pc:picChg>
        <pc:cxnChg chg="add mod">
          <ac:chgData name="Eppink, Jenna Leeann. (LARC-D303)" userId="099b5d51-2fc0-41d1-b5e0-97ff3dd67c09" providerId="ADAL" clId="{B116D47F-4925-56F0-8108-9DB899B400C1}" dt="2025-12-19T16:00:46.970" v="187" actId="1076"/>
          <ac:cxnSpMkLst>
            <pc:docMk/>
            <pc:sldMk cId="1771951890" sldId="345"/>
            <ac:cxnSpMk id="14" creationId="{49A1BFD9-BB1E-C400-EEDF-E5D27D924E14}"/>
          </ac:cxnSpMkLst>
        </pc:cxnChg>
        <pc:cxnChg chg="add mod">
          <ac:chgData name="Eppink, Jenna Leeann. (LARC-D303)" userId="099b5d51-2fc0-41d1-b5e0-97ff3dd67c09" providerId="ADAL" clId="{B116D47F-4925-56F0-8108-9DB899B400C1}" dt="2025-12-19T16:02:20.442" v="229" actId="14100"/>
          <ac:cxnSpMkLst>
            <pc:docMk/>
            <pc:sldMk cId="1771951890" sldId="345"/>
            <ac:cxnSpMk id="20" creationId="{25EDD6A2-2CEA-DF3E-2CB7-E617D08FFF67}"/>
          </ac:cxnSpMkLst>
        </pc:cxnChg>
        <pc:cxnChg chg="add mod">
          <ac:chgData name="Eppink, Jenna Leeann. (LARC-D303)" userId="099b5d51-2fc0-41d1-b5e0-97ff3dd67c09" providerId="ADAL" clId="{B116D47F-4925-56F0-8108-9DB899B400C1}" dt="2025-12-19T16:02:26.535" v="232" actId="14100"/>
          <ac:cxnSpMkLst>
            <pc:docMk/>
            <pc:sldMk cId="1771951890" sldId="345"/>
            <ac:cxnSpMk id="22" creationId="{AFA55905-028F-1221-7FA8-475EC397988E}"/>
          </ac:cxnSpMkLst>
        </pc:cxnChg>
        <pc:cxnChg chg="add mod">
          <ac:chgData name="Eppink, Jenna Leeann. (LARC-D303)" userId="099b5d51-2fc0-41d1-b5e0-97ff3dd67c09" providerId="ADAL" clId="{B116D47F-4925-56F0-8108-9DB899B400C1}" dt="2025-12-19T16:03:02.252" v="240" actId="692"/>
          <ac:cxnSpMkLst>
            <pc:docMk/>
            <pc:sldMk cId="1771951890" sldId="345"/>
            <ac:cxnSpMk id="25" creationId="{2C3704CF-F56B-1945-2451-0A1E6DB4202D}"/>
          </ac:cxnSpMkLst>
        </pc:cxnChg>
      </pc:sldChg>
      <pc:sldChg chg="modNotesTx">
        <pc:chgData name="Eppink, Jenna Leeann. (LARC-D303)" userId="099b5d51-2fc0-41d1-b5e0-97ff3dd67c09" providerId="ADAL" clId="{B116D47F-4925-56F0-8108-9DB899B400C1}" dt="2025-12-19T15:31:34.798" v="34" actId="20577"/>
        <pc:sldMkLst>
          <pc:docMk/>
          <pc:sldMk cId="1854293273" sldId="347"/>
        </pc:sldMkLst>
      </pc:sldChg>
      <pc:sldChg chg="modNotesTx">
        <pc:chgData name="Eppink, Jenna Leeann. (LARC-D303)" userId="099b5d51-2fc0-41d1-b5e0-97ff3dd67c09" providerId="ADAL" clId="{B116D47F-4925-56F0-8108-9DB899B400C1}" dt="2025-12-19T16:11:53.323" v="302" actId="20577"/>
        <pc:sldMkLst>
          <pc:docMk/>
          <pc:sldMk cId="1545898416" sldId="354"/>
        </pc:sldMkLst>
      </pc:sldChg>
      <pc:sldChg chg="modSp mod modNotesTx">
        <pc:chgData name="Eppink, Jenna Leeann. (LARC-D303)" userId="099b5d51-2fc0-41d1-b5e0-97ff3dd67c09" providerId="ADAL" clId="{B116D47F-4925-56F0-8108-9DB899B400C1}" dt="2025-12-19T15:33:43.981" v="115" actId="20577"/>
        <pc:sldMkLst>
          <pc:docMk/>
          <pc:sldMk cId="2997909651" sldId="356"/>
        </pc:sldMkLst>
        <pc:graphicFrameChg chg="modGraphic">
          <ac:chgData name="Eppink, Jenna Leeann. (LARC-D303)" userId="099b5d51-2fc0-41d1-b5e0-97ff3dd67c09" providerId="ADAL" clId="{B116D47F-4925-56F0-8108-9DB899B400C1}" dt="2025-12-19T15:22:13.674" v="0" actId="20577"/>
          <ac:graphicFrameMkLst>
            <pc:docMk/>
            <pc:sldMk cId="2997909651" sldId="356"/>
            <ac:graphicFrameMk id="4" creationId="{C959891D-9887-5A39-EDF2-233A6A409E9A}"/>
          </ac:graphicFrameMkLst>
        </pc:graphicFrameChg>
      </pc:sldChg>
    </pc:docChg>
  </pc:docChgLst>
  <pc:docChgLst>
    <pc:chgData name="Eppink, Jenna Leeann. (LARC-D303)" userId="099b5d51-2fc0-41d1-b5e0-97ff3dd67c09" providerId="ADAL" clId="{031AF664-74C9-5D4C-B6D9-9CBAFD7E029E}"/>
    <pc:docChg chg="undo custSel addSld delSld modSld sldOrd">
      <pc:chgData name="Eppink, Jenna Leeann. (LARC-D303)" userId="099b5d51-2fc0-41d1-b5e0-97ff3dd67c09" providerId="ADAL" clId="{031AF664-74C9-5D4C-B6D9-9CBAFD7E029E}" dt="2025-12-19T22:39:58.731" v="5718" actId="1076"/>
      <pc:docMkLst>
        <pc:docMk/>
      </pc:docMkLst>
      <pc:sldChg chg="modSp mod">
        <pc:chgData name="Eppink, Jenna Leeann. (LARC-D303)" userId="099b5d51-2fc0-41d1-b5e0-97ff3dd67c09" providerId="ADAL" clId="{031AF664-74C9-5D4C-B6D9-9CBAFD7E029E}" dt="2025-12-19T22:08:42.906" v="5674" actId="20577"/>
        <pc:sldMkLst>
          <pc:docMk/>
          <pc:sldMk cId="2960030984" sldId="256"/>
        </pc:sldMkLst>
        <pc:spChg chg="mod">
          <ac:chgData name="Eppink, Jenna Leeann. (LARC-D303)" userId="099b5d51-2fc0-41d1-b5e0-97ff3dd67c09" providerId="ADAL" clId="{031AF664-74C9-5D4C-B6D9-9CBAFD7E029E}" dt="2025-12-19T22:08:42.906" v="5674" actId="20577"/>
          <ac:spMkLst>
            <pc:docMk/>
            <pc:sldMk cId="2960030984" sldId="256"/>
            <ac:spMk id="3" creationId="{49D08A29-433B-04E6-EE9B-FC8E6098339A}"/>
          </ac:spMkLst>
        </pc:spChg>
      </pc:sldChg>
      <pc:sldChg chg="addSp delSp modSp mod">
        <pc:chgData name="Eppink, Jenna Leeann. (LARC-D303)" userId="099b5d51-2fc0-41d1-b5e0-97ff3dd67c09" providerId="ADAL" clId="{031AF664-74C9-5D4C-B6D9-9CBAFD7E029E}" dt="2025-12-19T22:39:58.731" v="5718" actId="1076"/>
        <pc:sldMkLst>
          <pc:docMk/>
          <pc:sldMk cId="1375487036" sldId="311"/>
        </pc:sldMkLst>
        <pc:spChg chg="add del mod">
          <ac:chgData name="Eppink, Jenna Leeann. (LARC-D303)" userId="099b5d51-2fc0-41d1-b5e0-97ff3dd67c09" providerId="ADAL" clId="{031AF664-74C9-5D4C-B6D9-9CBAFD7E029E}" dt="2025-12-19T22:39:39.379" v="5710"/>
          <ac:spMkLst>
            <pc:docMk/>
            <pc:sldMk cId="1375487036" sldId="311"/>
            <ac:spMk id="4" creationId="{30B69B09-0EB2-4B94-AE1D-76B53386EB10}"/>
          </ac:spMkLst>
        </pc:spChg>
        <pc:spChg chg="add del mod">
          <ac:chgData name="Eppink, Jenna Leeann. (LARC-D303)" userId="099b5d51-2fc0-41d1-b5e0-97ff3dd67c09" providerId="ADAL" clId="{031AF664-74C9-5D4C-B6D9-9CBAFD7E029E}" dt="2025-12-19T22:39:39.159" v="5708"/>
          <ac:spMkLst>
            <pc:docMk/>
            <pc:sldMk cId="1375487036" sldId="311"/>
            <ac:spMk id="5" creationId="{027961FD-C82B-3E47-7A30-18E4945A94A6}"/>
          </ac:spMkLst>
        </pc:spChg>
        <pc:spChg chg="add mod">
          <ac:chgData name="Eppink, Jenna Leeann. (LARC-D303)" userId="099b5d51-2fc0-41d1-b5e0-97ff3dd67c09" providerId="ADAL" clId="{031AF664-74C9-5D4C-B6D9-9CBAFD7E029E}" dt="2025-12-19T22:39:09.967" v="5685" actId="1076"/>
          <ac:spMkLst>
            <pc:docMk/>
            <pc:sldMk cId="1375487036" sldId="311"/>
            <ac:spMk id="6" creationId="{B2873445-39D4-B202-7E25-2D69DF737D25}"/>
          </ac:spMkLst>
        </pc:spChg>
        <pc:spChg chg="add mod">
          <ac:chgData name="Eppink, Jenna Leeann. (LARC-D303)" userId="099b5d51-2fc0-41d1-b5e0-97ff3dd67c09" providerId="ADAL" clId="{031AF664-74C9-5D4C-B6D9-9CBAFD7E029E}" dt="2025-12-19T22:39:58.731" v="5718" actId="1076"/>
          <ac:spMkLst>
            <pc:docMk/>
            <pc:sldMk cId="1375487036" sldId="311"/>
            <ac:spMk id="7" creationId="{6F6AC925-A4DA-F6EA-A4DA-B9B80B1C368D}"/>
          </ac:spMkLst>
        </pc:spChg>
      </pc:sldChg>
      <pc:sldChg chg="addSp delSp modSp mod delAnim modAnim">
        <pc:chgData name="Eppink, Jenna Leeann. (LARC-D303)" userId="099b5d51-2fc0-41d1-b5e0-97ff3dd67c09" providerId="ADAL" clId="{031AF664-74C9-5D4C-B6D9-9CBAFD7E029E}" dt="2025-12-18T16:37:19.029" v="703"/>
        <pc:sldMkLst>
          <pc:docMk/>
          <pc:sldMk cId="3930775632" sldId="343"/>
        </pc:sldMkLst>
        <pc:spChg chg="mod">
          <ac:chgData name="Eppink, Jenna Leeann. (LARC-D303)" userId="099b5d51-2fc0-41d1-b5e0-97ff3dd67c09" providerId="ADAL" clId="{031AF664-74C9-5D4C-B6D9-9CBAFD7E029E}" dt="2025-12-18T16:28:48.553" v="647"/>
          <ac:spMkLst>
            <pc:docMk/>
            <pc:sldMk cId="3930775632" sldId="343"/>
            <ac:spMk id="4" creationId="{3C5E42FA-3CF5-3B89-4B94-A8F1ADA1CC5D}"/>
          </ac:spMkLst>
        </pc:spChg>
        <pc:spChg chg="mod">
          <ac:chgData name="Eppink, Jenna Leeann. (LARC-D303)" userId="099b5d51-2fc0-41d1-b5e0-97ff3dd67c09" providerId="ADAL" clId="{031AF664-74C9-5D4C-B6D9-9CBAFD7E029E}" dt="2025-12-18T16:28:48.553" v="647"/>
          <ac:spMkLst>
            <pc:docMk/>
            <pc:sldMk cId="3930775632" sldId="343"/>
            <ac:spMk id="5" creationId="{F60B1167-36D3-8648-9012-FEBA0319DE34}"/>
          </ac:spMkLst>
        </pc:spChg>
        <pc:spChg chg="add mod">
          <ac:chgData name="Eppink, Jenna Leeann. (LARC-D303)" userId="099b5d51-2fc0-41d1-b5e0-97ff3dd67c09" providerId="ADAL" clId="{031AF664-74C9-5D4C-B6D9-9CBAFD7E029E}" dt="2025-12-18T16:28:56.626" v="648" actId="1076"/>
          <ac:spMkLst>
            <pc:docMk/>
            <pc:sldMk cId="3930775632" sldId="343"/>
            <ac:spMk id="6" creationId="{2D29980B-36A7-228F-4879-4BF1F1787AA8}"/>
          </ac:spMkLst>
        </pc:spChg>
        <pc:spChg chg="add mod">
          <ac:chgData name="Eppink, Jenna Leeann. (LARC-D303)" userId="099b5d51-2fc0-41d1-b5e0-97ff3dd67c09" providerId="ADAL" clId="{031AF664-74C9-5D4C-B6D9-9CBAFD7E029E}" dt="2025-12-18T16:28:56.626" v="648" actId="1076"/>
          <ac:spMkLst>
            <pc:docMk/>
            <pc:sldMk cId="3930775632" sldId="343"/>
            <ac:spMk id="7" creationId="{E64A517F-3881-B191-3F95-4E8FDD002E3E}"/>
          </ac:spMkLst>
        </pc:spChg>
        <pc:spChg chg="add mod topLvl">
          <ac:chgData name="Eppink, Jenna Leeann. (LARC-D303)" userId="099b5d51-2fc0-41d1-b5e0-97ff3dd67c09" providerId="ADAL" clId="{031AF664-74C9-5D4C-B6D9-9CBAFD7E029E}" dt="2025-12-18T16:35:06.828" v="679" actId="165"/>
          <ac:spMkLst>
            <pc:docMk/>
            <pc:sldMk cId="3930775632" sldId="343"/>
            <ac:spMk id="8" creationId="{27558B1B-7581-23F0-B5B6-54437ACB9E79}"/>
          </ac:spMkLst>
        </pc:spChg>
        <pc:spChg chg="add mod topLvl">
          <ac:chgData name="Eppink, Jenna Leeann. (LARC-D303)" userId="099b5d51-2fc0-41d1-b5e0-97ff3dd67c09" providerId="ADAL" clId="{031AF664-74C9-5D4C-B6D9-9CBAFD7E029E}" dt="2025-12-18T16:35:12.540" v="680" actId="1076"/>
          <ac:spMkLst>
            <pc:docMk/>
            <pc:sldMk cId="3930775632" sldId="343"/>
            <ac:spMk id="10" creationId="{5476CA68-7B2D-B265-4E54-66E9A1F5B217}"/>
          </ac:spMkLst>
        </pc:spChg>
        <pc:spChg chg="mod">
          <ac:chgData name="Eppink, Jenna Leeann. (LARC-D303)" userId="099b5d51-2fc0-41d1-b5e0-97ff3dd67c09" providerId="ADAL" clId="{031AF664-74C9-5D4C-B6D9-9CBAFD7E029E}" dt="2025-12-18T16:28:21.629" v="646" actId="1076"/>
          <ac:spMkLst>
            <pc:docMk/>
            <pc:sldMk cId="3930775632" sldId="343"/>
            <ac:spMk id="12" creationId="{557055E8-A882-03C9-E68C-877EBC7E3599}"/>
          </ac:spMkLst>
        </pc:spChg>
        <pc:spChg chg="add mod topLvl">
          <ac:chgData name="Eppink, Jenna Leeann. (LARC-D303)" userId="099b5d51-2fc0-41d1-b5e0-97ff3dd67c09" providerId="ADAL" clId="{031AF664-74C9-5D4C-B6D9-9CBAFD7E029E}" dt="2025-12-18T16:35:12.540" v="680" actId="1076"/>
          <ac:spMkLst>
            <pc:docMk/>
            <pc:sldMk cId="3930775632" sldId="343"/>
            <ac:spMk id="13" creationId="{D26A60E2-5231-ABF7-9D5A-74F7129E47E8}"/>
          </ac:spMkLst>
        </pc:spChg>
        <pc:spChg chg="mod">
          <ac:chgData name="Eppink, Jenna Leeann. (LARC-D303)" userId="099b5d51-2fc0-41d1-b5e0-97ff3dd67c09" providerId="ADAL" clId="{031AF664-74C9-5D4C-B6D9-9CBAFD7E029E}" dt="2025-12-18T16:30:35.621" v="651" actId="1076"/>
          <ac:spMkLst>
            <pc:docMk/>
            <pc:sldMk cId="3930775632" sldId="343"/>
            <ac:spMk id="18" creationId="{AE67373C-5DF1-9F36-642B-0D6CD4EA111B}"/>
          </ac:spMkLst>
        </pc:spChg>
        <pc:spChg chg="add mod">
          <ac:chgData name="Eppink, Jenna Leeann. (LARC-D303)" userId="099b5d51-2fc0-41d1-b5e0-97ff3dd67c09" providerId="ADAL" clId="{031AF664-74C9-5D4C-B6D9-9CBAFD7E029E}" dt="2025-12-18T16:36:18.901" v="685"/>
          <ac:spMkLst>
            <pc:docMk/>
            <pc:sldMk cId="3930775632" sldId="343"/>
            <ac:spMk id="20" creationId="{1AE87CD2-77C1-E283-DD82-168559D30D13}"/>
          </ac:spMkLst>
        </pc:spChg>
        <pc:spChg chg="add mod">
          <ac:chgData name="Eppink, Jenna Leeann. (LARC-D303)" userId="099b5d51-2fc0-41d1-b5e0-97ff3dd67c09" providerId="ADAL" clId="{031AF664-74C9-5D4C-B6D9-9CBAFD7E029E}" dt="2025-12-18T16:36:18.901" v="685"/>
          <ac:spMkLst>
            <pc:docMk/>
            <pc:sldMk cId="3930775632" sldId="343"/>
            <ac:spMk id="21" creationId="{C46A8F54-B7A2-D74A-A1B9-07E9BA7A684D}"/>
          </ac:spMkLst>
        </pc:spChg>
        <pc:spChg chg="mod">
          <ac:chgData name="Eppink, Jenna Leeann. (LARC-D303)" userId="099b5d51-2fc0-41d1-b5e0-97ff3dd67c09" providerId="ADAL" clId="{031AF664-74C9-5D4C-B6D9-9CBAFD7E029E}" dt="2025-12-18T16:36:18.901" v="685"/>
          <ac:spMkLst>
            <pc:docMk/>
            <pc:sldMk cId="3930775632" sldId="343"/>
            <ac:spMk id="23" creationId="{9C93A6B4-B929-666B-AE27-F0604CC321C8}"/>
          </ac:spMkLst>
        </pc:spChg>
        <pc:spChg chg="mod">
          <ac:chgData name="Eppink, Jenna Leeann. (LARC-D303)" userId="099b5d51-2fc0-41d1-b5e0-97ff3dd67c09" providerId="ADAL" clId="{031AF664-74C9-5D4C-B6D9-9CBAFD7E029E}" dt="2025-12-18T16:36:18.901" v="685"/>
          <ac:spMkLst>
            <pc:docMk/>
            <pc:sldMk cId="3930775632" sldId="343"/>
            <ac:spMk id="24" creationId="{8248D025-58D2-B860-5ECF-D9C431ADD1B0}"/>
          </ac:spMkLst>
        </pc:spChg>
        <pc:spChg chg="add mod">
          <ac:chgData name="Eppink, Jenna Leeann. (LARC-D303)" userId="099b5d51-2fc0-41d1-b5e0-97ff3dd67c09" providerId="ADAL" clId="{031AF664-74C9-5D4C-B6D9-9CBAFD7E029E}" dt="2025-12-18T16:36:28.856" v="687" actId="1076"/>
          <ac:spMkLst>
            <pc:docMk/>
            <pc:sldMk cId="3930775632" sldId="343"/>
            <ac:spMk id="25" creationId="{47AF3A28-9535-E59D-C32C-BEB07E9F2697}"/>
          </ac:spMkLst>
        </pc:spChg>
        <pc:spChg chg="add mod">
          <ac:chgData name="Eppink, Jenna Leeann. (LARC-D303)" userId="099b5d51-2fc0-41d1-b5e0-97ff3dd67c09" providerId="ADAL" clId="{031AF664-74C9-5D4C-B6D9-9CBAFD7E029E}" dt="2025-12-18T16:36:28.856" v="687" actId="1076"/>
          <ac:spMkLst>
            <pc:docMk/>
            <pc:sldMk cId="3930775632" sldId="343"/>
            <ac:spMk id="26" creationId="{7654CDFC-434E-C0EA-756A-8D33A63A0430}"/>
          </ac:spMkLst>
        </pc:spChg>
        <pc:spChg chg="mod">
          <ac:chgData name="Eppink, Jenna Leeann. (LARC-D303)" userId="099b5d51-2fc0-41d1-b5e0-97ff3dd67c09" providerId="ADAL" clId="{031AF664-74C9-5D4C-B6D9-9CBAFD7E029E}" dt="2025-12-18T16:36:21.238" v="686"/>
          <ac:spMkLst>
            <pc:docMk/>
            <pc:sldMk cId="3930775632" sldId="343"/>
            <ac:spMk id="28" creationId="{F2E49F93-87D5-791A-2D8F-20DCD5F6BD34}"/>
          </ac:spMkLst>
        </pc:spChg>
        <pc:spChg chg="mod">
          <ac:chgData name="Eppink, Jenna Leeann. (LARC-D303)" userId="099b5d51-2fc0-41d1-b5e0-97ff3dd67c09" providerId="ADAL" clId="{031AF664-74C9-5D4C-B6D9-9CBAFD7E029E}" dt="2025-12-18T16:36:21.238" v="686"/>
          <ac:spMkLst>
            <pc:docMk/>
            <pc:sldMk cId="3930775632" sldId="343"/>
            <ac:spMk id="29" creationId="{E478E552-B403-5D8E-1EA4-B10FD486C064}"/>
          </ac:spMkLst>
        </pc:spChg>
        <pc:spChg chg="add mod">
          <ac:chgData name="Eppink, Jenna Leeann. (LARC-D303)" userId="099b5d51-2fc0-41d1-b5e0-97ff3dd67c09" providerId="ADAL" clId="{031AF664-74C9-5D4C-B6D9-9CBAFD7E029E}" dt="2025-12-18T16:36:56.173" v="696"/>
          <ac:spMkLst>
            <pc:docMk/>
            <pc:sldMk cId="3930775632" sldId="343"/>
            <ac:spMk id="31" creationId="{1804F3E7-AD41-91AE-B33E-5E7128C278B9}"/>
          </ac:spMkLst>
        </pc:spChg>
        <pc:spChg chg="add mod">
          <ac:chgData name="Eppink, Jenna Leeann. (LARC-D303)" userId="099b5d51-2fc0-41d1-b5e0-97ff3dd67c09" providerId="ADAL" clId="{031AF664-74C9-5D4C-B6D9-9CBAFD7E029E}" dt="2025-12-18T16:36:56.173" v="696"/>
          <ac:spMkLst>
            <pc:docMk/>
            <pc:sldMk cId="3930775632" sldId="343"/>
            <ac:spMk id="32" creationId="{7255937E-DEE7-A083-7E0F-2FE90A8ED0F0}"/>
          </ac:spMkLst>
        </pc:spChg>
        <pc:spChg chg="add mod">
          <ac:chgData name="Eppink, Jenna Leeann. (LARC-D303)" userId="099b5d51-2fc0-41d1-b5e0-97ff3dd67c09" providerId="ADAL" clId="{031AF664-74C9-5D4C-B6D9-9CBAFD7E029E}" dt="2025-12-18T16:36:56.173" v="696"/>
          <ac:spMkLst>
            <pc:docMk/>
            <pc:sldMk cId="3930775632" sldId="343"/>
            <ac:spMk id="33" creationId="{5B2D7879-168D-A837-562E-2FBA5CC1DFA0}"/>
          </ac:spMkLst>
        </pc:spChg>
        <pc:grpChg chg="add mod">
          <ac:chgData name="Eppink, Jenna Leeann. (LARC-D303)" userId="099b5d51-2fc0-41d1-b5e0-97ff3dd67c09" providerId="ADAL" clId="{031AF664-74C9-5D4C-B6D9-9CBAFD7E029E}" dt="2025-12-18T16:28:56.626" v="648" actId="1076"/>
          <ac:grpSpMkLst>
            <pc:docMk/>
            <pc:sldMk cId="3930775632" sldId="343"/>
            <ac:grpSpMk id="2" creationId="{51500420-8D71-B972-D062-C4E86934E8DB}"/>
          </ac:grpSpMkLst>
        </pc:grpChg>
        <pc:grpChg chg="add del mod">
          <ac:chgData name="Eppink, Jenna Leeann. (LARC-D303)" userId="099b5d51-2fc0-41d1-b5e0-97ff3dd67c09" providerId="ADAL" clId="{031AF664-74C9-5D4C-B6D9-9CBAFD7E029E}" dt="2025-12-18T16:35:06.828" v="679" actId="165"/>
          <ac:grpSpMkLst>
            <pc:docMk/>
            <pc:sldMk cId="3930775632" sldId="343"/>
            <ac:grpSpMk id="15" creationId="{E891C2BE-6CC7-DEC7-B36A-AB9EE0BE82C9}"/>
          </ac:grpSpMkLst>
        </pc:grpChg>
        <pc:grpChg chg="add">
          <ac:chgData name="Eppink, Jenna Leeann. (LARC-D303)" userId="099b5d51-2fc0-41d1-b5e0-97ff3dd67c09" providerId="ADAL" clId="{031AF664-74C9-5D4C-B6D9-9CBAFD7E029E}" dt="2025-12-18T16:33:53.867" v="670" actId="164"/>
          <ac:grpSpMkLst>
            <pc:docMk/>
            <pc:sldMk cId="3930775632" sldId="343"/>
            <ac:grpSpMk id="17" creationId="{E129285F-801A-FFBC-0C8E-12F705BFE786}"/>
          </ac:grpSpMkLst>
        </pc:grpChg>
        <pc:grpChg chg="add">
          <ac:chgData name="Eppink, Jenna Leeann. (LARC-D303)" userId="099b5d51-2fc0-41d1-b5e0-97ff3dd67c09" providerId="ADAL" clId="{031AF664-74C9-5D4C-B6D9-9CBAFD7E029E}" dt="2025-12-18T16:35:16.895" v="681" actId="164"/>
          <ac:grpSpMkLst>
            <pc:docMk/>
            <pc:sldMk cId="3930775632" sldId="343"/>
            <ac:grpSpMk id="19" creationId="{FAE95BE0-8F5A-6C89-5D42-E87ECEA6727F}"/>
          </ac:grpSpMkLst>
        </pc:grpChg>
        <pc:grpChg chg="add mod">
          <ac:chgData name="Eppink, Jenna Leeann. (LARC-D303)" userId="099b5d51-2fc0-41d1-b5e0-97ff3dd67c09" providerId="ADAL" clId="{031AF664-74C9-5D4C-B6D9-9CBAFD7E029E}" dt="2025-12-18T16:36:18.901" v="685"/>
          <ac:grpSpMkLst>
            <pc:docMk/>
            <pc:sldMk cId="3930775632" sldId="343"/>
            <ac:grpSpMk id="22" creationId="{FF6C8F44-0B5D-1F46-4412-79132BBD5355}"/>
          </ac:grpSpMkLst>
        </pc:grpChg>
        <pc:grpChg chg="add mod">
          <ac:chgData name="Eppink, Jenna Leeann. (LARC-D303)" userId="099b5d51-2fc0-41d1-b5e0-97ff3dd67c09" providerId="ADAL" clId="{031AF664-74C9-5D4C-B6D9-9CBAFD7E029E}" dt="2025-12-18T16:36:28.856" v="687" actId="1076"/>
          <ac:grpSpMkLst>
            <pc:docMk/>
            <pc:sldMk cId="3930775632" sldId="343"/>
            <ac:grpSpMk id="27" creationId="{85DE29A5-D89B-47DA-7D68-1E9BFF94E449}"/>
          </ac:grpSpMkLst>
        </pc:grpChg>
        <pc:grpChg chg="add">
          <ac:chgData name="Eppink, Jenna Leeann. (LARC-D303)" userId="099b5d51-2fc0-41d1-b5e0-97ff3dd67c09" providerId="ADAL" clId="{031AF664-74C9-5D4C-B6D9-9CBAFD7E029E}" dt="2025-12-18T16:36:50.332" v="695" actId="164"/>
          <ac:grpSpMkLst>
            <pc:docMk/>
            <pc:sldMk cId="3930775632" sldId="343"/>
            <ac:grpSpMk id="30" creationId="{7C0D7579-170F-0A30-EF2C-592A0352411D}"/>
          </ac:grpSpMkLst>
        </pc:grpChg>
        <pc:grpChg chg="add mod">
          <ac:chgData name="Eppink, Jenna Leeann. (LARC-D303)" userId="099b5d51-2fc0-41d1-b5e0-97ff3dd67c09" providerId="ADAL" clId="{031AF664-74C9-5D4C-B6D9-9CBAFD7E029E}" dt="2025-12-18T16:37:05.911" v="699" actId="1037"/>
          <ac:grpSpMkLst>
            <pc:docMk/>
            <pc:sldMk cId="3930775632" sldId="343"/>
            <ac:grpSpMk id="34" creationId="{1811D342-496D-0353-69D4-7CFAE93C3E86}"/>
          </ac:grpSpMkLst>
        </pc:grpChg>
        <pc:picChg chg="mod">
          <ac:chgData name="Eppink, Jenna Leeann. (LARC-D303)" userId="099b5d51-2fc0-41d1-b5e0-97ff3dd67c09" providerId="ADAL" clId="{031AF664-74C9-5D4C-B6D9-9CBAFD7E029E}" dt="2025-12-18T16:28:19.622" v="645" actId="1076"/>
          <ac:picMkLst>
            <pc:docMk/>
            <pc:sldMk cId="3930775632" sldId="343"/>
            <ac:picMk id="9" creationId="{D5CA3444-9609-A049-F090-F694974C4422}"/>
          </ac:picMkLst>
        </pc:picChg>
        <pc:picChg chg="mod">
          <ac:chgData name="Eppink, Jenna Leeann. (LARC-D303)" userId="099b5d51-2fc0-41d1-b5e0-97ff3dd67c09" providerId="ADAL" clId="{031AF664-74C9-5D4C-B6D9-9CBAFD7E029E}" dt="2025-12-18T16:28:19.622" v="645" actId="1076"/>
          <ac:picMkLst>
            <pc:docMk/>
            <pc:sldMk cId="3930775632" sldId="343"/>
            <ac:picMk id="11" creationId="{64C141AF-1508-FDEA-6010-2C0C4933FAC9}"/>
          </ac:picMkLst>
        </pc:picChg>
        <pc:picChg chg="mod">
          <ac:chgData name="Eppink, Jenna Leeann. (LARC-D303)" userId="099b5d51-2fc0-41d1-b5e0-97ff3dd67c09" providerId="ADAL" clId="{031AF664-74C9-5D4C-B6D9-9CBAFD7E029E}" dt="2025-12-18T16:36:38.551" v="694" actId="1076"/>
          <ac:picMkLst>
            <pc:docMk/>
            <pc:sldMk cId="3930775632" sldId="343"/>
            <ac:picMk id="14" creationId="{FCACBB33-8278-8820-3941-150EF6CA48B4}"/>
          </ac:picMkLst>
        </pc:picChg>
        <pc:picChg chg="mod">
          <ac:chgData name="Eppink, Jenna Leeann. (LARC-D303)" userId="099b5d51-2fc0-41d1-b5e0-97ff3dd67c09" providerId="ADAL" clId="{031AF664-74C9-5D4C-B6D9-9CBAFD7E029E}" dt="2025-12-18T16:36:38.551" v="694" actId="1076"/>
          <ac:picMkLst>
            <pc:docMk/>
            <pc:sldMk cId="3930775632" sldId="343"/>
            <ac:picMk id="16" creationId="{27512347-4FD2-59C5-62CA-9C78E6CEEAD9}"/>
          </ac:picMkLst>
        </pc:picChg>
      </pc:sldChg>
      <pc:sldChg chg="modSp mod">
        <pc:chgData name="Eppink, Jenna Leeann. (LARC-D303)" userId="099b5d51-2fc0-41d1-b5e0-97ff3dd67c09" providerId="ADAL" clId="{031AF664-74C9-5D4C-B6D9-9CBAFD7E029E}" dt="2025-12-18T21:39:21.694" v="4425" actId="20577"/>
        <pc:sldMkLst>
          <pc:docMk/>
          <pc:sldMk cId="2509534509" sldId="344"/>
        </pc:sldMkLst>
        <pc:spChg chg="mod">
          <ac:chgData name="Eppink, Jenna Leeann. (LARC-D303)" userId="099b5d51-2fc0-41d1-b5e0-97ff3dd67c09" providerId="ADAL" clId="{031AF664-74C9-5D4C-B6D9-9CBAFD7E029E}" dt="2025-12-18T21:39:21.694" v="4425" actId="20577"/>
          <ac:spMkLst>
            <pc:docMk/>
            <pc:sldMk cId="2509534509" sldId="344"/>
            <ac:spMk id="2" creationId="{24DE6A27-9278-138E-ED02-F524894FC8E0}"/>
          </ac:spMkLst>
        </pc:spChg>
        <pc:spChg chg="mod">
          <ac:chgData name="Eppink, Jenna Leeann. (LARC-D303)" userId="099b5d51-2fc0-41d1-b5e0-97ff3dd67c09" providerId="ADAL" clId="{031AF664-74C9-5D4C-B6D9-9CBAFD7E029E}" dt="2025-12-18T21:39:20.179" v="4423" actId="20577"/>
          <ac:spMkLst>
            <pc:docMk/>
            <pc:sldMk cId="2509534509" sldId="344"/>
            <ac:spMk id="4" creationId="{BF98DA1C-3154-940F-36AA-E3545BF17B9B}"/>
          </ac:spMkLst>
        </pc:spChg>
      </pc:sldChg>
      <pc:sldChg chg="modSp mod">
        <pc:chgData name="Eppink, Jenna Leeann. (LARC-D303)" userId="099b5d51-2fc0-41d1-b5e0-97ff3dd67c09" providerId="ADAL" clId="{031AF664-74C9-5D4C-B6D9-9CBAFD7E029E}" dt="2025-12-19T16:53:21.567" v="4747" actId="1038"/>
        <pc:sldMkLst>
          <pc:docMk/>
          <pc:sldMk cId="1771951890" sldId="345"/>
        </pc:sldMkLst>
        <pc:spChg chg="mod">
          <ac:chgData name="Eppink, Jenna Leeann. (LARC-D303)" userId="099b5d51-2fc0-41d1-b5e0-97ff3dd67c09" providerId="ADAL" clId="{031AF664-74C9-5D4C-B6D9-9CBAFD7E029E}" dt="2025-12-19T16:53:21.567" v="4747" actId="1038"/>
          <ac:spMkLst>
            <pc:docMk/>
            <pc:sldMk cId="1771951890" sldId="345"/>
            <ac:spMk id="15" creationId="{67C7BE3D-74E4-D8BD-0C3D-3F898A996567}"/>
          </ac:spMkLst>
        </pc:spChg>
      </pc:sldChg>
      <pc:sldChg chg="modSp mod">
        <pc:chgData name="Eppink, Jenna Leeann. (LARC-D303)" userId="099b5d51-2fc0-41d1-b5e0-97ff3dd67c09" providerId="ADAL" clId="{031AF664-74C9-5D4C-B6D9-9CBAFD7E029E}" dt="2025-12-18T15:55:33.589" v="7" actId="20577"/>
        <pc:sldMkLst>
          <pc:docMk/>
          <pc:sldMk cId="1336802698" sldId="346"/>
        </pc:sldMkLst>
        <pc:spChg chg="mod">
          <ac:chgData name="Eppink, Jenna Leeann. (LARC-D303)" userId="099b5d51-2fc0-41d1-b5e0-97ff3dd67c09" providerId="ADAL" clId="{031AF664-74C9-5D4C-B6D9-9CBAFD7E029E}" dt="2025-12-18T15:55:33.589" v="7" actId="20577"/>
          <ac:spMkLst>
            <pc:docMk/>
            <pc:sldMk cId="1336802698" sldId="346"/>
            <ac:spMk id="8" creationId="{238C4B07-28E9-AF9D-ACBC-6B361A3F4FD2}"/>
          </ac:spMkLst>
        </pc:spChg>
      </pc:sldChg>
      <pc:sldChg chg="addSp delSp modSp mod">
        <pc:chgData name="Eppink, Jenna Leeann. (LARC-D303)" userId="099b5d51-2fc0-41d1-b5e0-97ff3dd67c09" providerId="ADAL" clId="{031AF664-74C9-5D4C-B6D9-9CBAFD7E029E}" dt="2025-12-19T21:46:46.404" v="5607" actId="20577"/>
        <pc:sldMkLst>
          <pc:docMk/>
          <pc:sldMk cId="1854293273" sldId="347"/>
        </pc:sldMkLst>
        <pc:spChg chg="add mod">
          <ac:chgData name="Eppink, Jenna Leeann. (LARC-D303)" userId="099b5d51-2fc0-41d1-b5e0-97ff3dd67c09" providerId="ADAL" clId="{031AF664-74C9-5D4C-B6D9-9CBAFD7E029E}" dt="2025-12-19T21:46:46.404" v="5607" actId="20577"/>
          <ac:spMkLst>
            <pc:docMk/>
            <pc:sldMk cId="1854293273" sldId="347"/>
            <ac:spMk id="12" creationId="{40AE442D-BE8F-15A2-23A6-4C1F070ECB21}"/>
          </ac:spMkLst>
        </pc:spChg>
        <pc:picChg chg="add del mod modCrop">
          <ac:chgData name="Eppink, Jenna Leeann. (LARC-D303)" userId="099b5d51-2fc0-41d1-b5e0-97ff3dd67c09" providerId="ADAL" clId="{031AF664-74C9-5D4C-B6D9-9CBAFD7E029E}" dt="2025-12-19T21:38:40.639" v="5157" actId="478"/>
          <ac:picMkLst>
            <pc:docMk/>
            <pc:sldMk cId="1854293273" sldId="347"/>
            <ac:picMk id="2" creationId="{01E024A3-F8D8-BD86-8345-F454F6B5696F}"/>
          </ac:picMkLst>
        </pc:picChg>
        <pc:picChg chg="add del mod">
          <ac:chgData name="Eppink, Jenna Leeann. (LARC-D303)" userId="099b5d51-2fc0-41d1-b5e0-97ff3dd67c09" providerId="ADAL" clId="{031AF664-74C9-5D4C-B6D9-9CBAFD7E029E}" dt="2025-12-19T21:38:41.236" v="5158" actId="478"/>
          <ac:picMkLst>
            <pc:docMk/>
            <pc:sldMk cId="1854293273" sldId="347"/>
            <ac:picMk id="4" creationId="{85F18BED-82C6-D8F3-5571-4AD4F69E0AE5}"/>
          </ac:picMkLst>
        </pc:picChg>
        <pc:picChg chg="mod modCrop">
          <ac:chgData name="Eppink, Jenna Leeann. (LARC-D303)" userId="099b5d51-2fc0-41d1-b5e0-97ff3dd67c09" providerId="ADAL" clId="{031AF664-74C9-5D4C-B6D9-9CBAFD7E029E}" dt="2025-12-19T21:38:33.475" v="5155" actId="1076"/>
          <ac:picMkLst>
            <pc:docMk/>
            <pc:sldMk cId="1854293273" sldId="347"/>
            <ac:picMk id="5" creationId="{9062DD43-DC3B-5777-AEFF-8FFFA041C2CE}"/>
          </ac:picMkLst>
        </pc:picChg>
        <pc:picChg chg="add mod modCrop">
          <ac:chgData name="Eppink, Jenna Leeann. (LARC-D303)" userId="099b5d51-2fc0-41d1-b5e0-97ff3dd67c09" providerId="ADAL" clId="{031AF664-74C9-5D4C-B6D9-9CBAFD7E029E}" dt="2025-12-19T21:38:26.095" v="5152" actId="1076"/>
          <ac:picMkLst>
            <pc:docMk/>
            <pc:sldMk cId="1854293273" sldId="347"/>
            <ac:picMk id="7" creationId="{13501FB1-C96C-CAA7-D420-253327D040DA}"/>
          </ac:picMkLst>
        </pc:picChg>
        <pc:picChg chg="add mod modCrop">
          <ac:chgData name="Eppink, Jenna Leeann. (LARC-D303)" userId="099b5d51-2fc0-41d1-b5e0-97ff3dd67c09" providerId="ADAL" clId="{031AF664-74C9-5D4C-B6D9-9CBAFD7E029E}" dt="2025-12-19T21:39:23.903" v="5168" actId="692"/>
          <ac:picMkLst>
            <pc:docMk/>
            <pc:sldMk cId="1854293273" sldId="347"/>
            <ac:picMk id="8" creationId="{5F333B1C-3750-979E-C9D8-08603BECC1B6}"/>
          </ac:picMkLst>
        </pc:picChg>
        <pc:picChg chg="add mod">
          <ac:chgData name="Eppink, Jenna Leeann. (LARC-D303)" userId="099b5d51-2fc0-41d1-b5e0-97ff3dd67c09" providerId="ADAL" clId="{031AF664-74C9-5D4C-B6D9-9CBAFD7E029E}" dt="2025-12-19T21:39:47.674" v="5172" actId="1076"/>
          <ac:picMkLst>
            <pc:docMk/>
            <pc:sldMk cId="1854293273" sldId="347"/>
            <ac:picMk id="9" creationId="{4AF92900-FFE3-981E-3E83-52E5137851ED}"/>
          </ac:picMkLst>
        </pc:picChg>
        <pc:cxnChg chg="add">
          <ac:chgData name="Eppink, Jenna Leeann. (LARC-D303)" userId="099b5d51-2fc0-41d1-b5e0-97ff3dd67c09" providerId="ADAL" clId="{031AF664-74C9-5D4C-B6D9-9CBAFD7E029E}" dt="2025-12-19T21:39:57.221" v="5173" actId="11529"/>
          <ac:cxnSpMkLst>
            <pc:docMk/>
            <pc:sldMk cId="1854293273" sldId="347"/>
            <ac:cxnSpMk id="11" creationId="{3C5A973F-37F9-FC41-F0CD-6E7CC97DD841}"/>
          </ac:cxnSpMkLst>
        </pc:cxnChg>
      </pc:sldChg>
      <pc:sldChg chg="addSp delSp modSp mod">
        <pc:chgData name="Eppink, Jenna Leeann. (LARC-D303)" userId="099b5d51-2fc0-41d1-b5e0-97ff3dd67c09" providerId="ADAL" clId="{031AF664-74C9-5D4C-B6D9-9CBAFD7E029E}" dt="2025-12-18T21:51:46.953" v="4497" actId="113"/>
        <pc:sldMkLst>
          <pc:docMk/>
          <pc:sldMk cId="4079942495" sldId="348"/>
        </pc:sldMkLst>
        <pc:spChg chg="add del mod">
          <ac:chgData name="Eppink, Jenna Leeann. (LARC-D303)" userId="099b5d51-2fc0-41d1-b5e0-97ff3dd67c09" providerId="ADAL" clId="{031AF664-74C9-5D4C-B6D9-9CBAFD7E029E}" dt="2025-12-18T21:51:29.290" v="4493" actId="1076"/>
          <ac:spMkLst>
            <pc:docMk/>
            <pc:sldMk cId="4079942495" sldId="348"/>
            <ac:spMk id="2" creationId="{95DAE182-5D8E-DC7B-9E07-47474F4591F8}"/>
          </ac:spMkLst>
        </pc:spChg>
        <pc:spChg chg="mod">
          <ac:chgData name="Eppink, Jenna Leeann. (LARC-D303)" userId="099b5d51-2fc0-41d1-b5e0-97ff3dd67c09" providerId="ADAL" clId="{031AF664-74C9-5D4C-B6D9-9CBAFD7E029E}" dt="2025-12-18T17:34:41.198" v="899" actId="20577"/>
          <ac:spMkLst>
            <pc:docMk/>
            <pc:sldMk cId="4079942495" sldId="348"/>
            <ac:spMk id="3" creationId="{68508932-4948-E199-9AFF-CC1D89CF2EE5}"/>
          </ac:spMkLst>
        </pc:spChg>
        <pc:spChg chg="add mod">
          <ac:chgData name="Eppink, Jenna Leeann. (LARC-D303)" userId="099b5d51-2fc0-41d1-b5e0-97ff3dd67c09" providerId="ADAL" clId="{031AF664-74C9-5D4C-B6D9-9CBAFD7E029E}" dt="2025-12-18T21:51:46.953" v="4497" actId="113"/>
          <ac:spMkLst>
            <pc:docMk/>
            <pc:sldMk cId="4079942495" sldId="348"/>
            <ac:spMk id="5" creationId="{94BCB7F3-AEB6-88F0-B23A-3AFD37B7970C}"/>
          </ac:spMkLst>
        </pc:spChg>
        <pc:picChg chg="mod">
          <ac:chgData name="Eppink, Jenna Leeann. (LARC-D303)" userId="099b5d51-2fc0-41d1-b5e0-97ff3dd67c09" providerId="ADAL" clId="{031AF664-74C9-5D4C-B6D9-9CBAFD7E029E}" dt="2025-12-18T21:51:24.421" v="4491" actId="1076"/>
          <ac:picMkLst>
            <pc:docMk/>
            <pc:sldMk cId="4079942495" sldId="348"/>
            <ac:picMk id="4" creationId="{512A1231-C81D-A4EF-4883-FCBD80052C49}"/>
          </ac:picMkLst>
        </pc:picChg>
      </pc:sldChg>
      <pc:sldChg chg="del">
        <pc:chgData name="Eppink, Jenna Leeann. (LARC-D303)" userId="099b5d51-2fc0-41d1-b5e0-97ff3dd67c09" providerId="ADAL" clId="{031AF664-74C9-5D4C-B6D9-9CBAFD7E029E}" dt="2025-12-18T17:34:45.855" v="900" actId="2696"/>
        <pc:sldMkLst>
          <pc:docMk/>
          <pc:sldMk cId="2269312171" sldId="350"/>
        </pc:sldMkLst>
      </pc:sldChg>
      <pc:sldChg chg="addSp delSp modSp mod">
        <pc:chgData name="Eppink, Jenna Leeann. (LARC-D303)" userId="099b5d51-2fc0-41d1-b5e0-97ff3dd67c09" providerId="ADAL" clId="{031AF664-74C9-5D4C-B6D9-9CBAFD7E029E}" dt="2025-12-19T14:17:39.078" v="4718" actId="478"/>
        <pc:sldMkLst>
          <pc:docMk/>
          <pc:sldMk cId="3454541062" sldId="351"/>
        </pc:sldMkLst>
        <pc:spChg chg="add del mod">
          <ac:chgData name="Eppink, Jenna Leeann. (LARC-D303)" userId="099b5d51-2fc0-41d1-b5e0-97ff3dd67c09" providerId="ADAL" clId="{031AF664-74C9-5D4C-B6D9-9CBAFD7E029E}" dt="2025-12-19T14:17:39.078" v="4718" actId="478"/>
          <ac:spMkLst>
            <pc:docMk/>
            <pc:sldMk cId="3454541062" sldId="351"/>
            <ac:spMk id="2" creationId="{6F791A5B-D945-F0C4-0E42-37004CAE0D77}"/>
          </ac:spMkLst>
        </pc:spChg>
      </pc:sldChg>
      <pc:sldChg chg="addSp modSp mod">
        <pc:chgData name="Eppink, Jenna Leeann. (LARC-D303)" userId="099b5d51-2fc0-41d1-b5e0-97ff3dd67c09" providerId="ADAL" clId="{031AF664-74C9-5D4C-B6D9-9CBAFD7E029E}" dt="2025-12-18T21:35:55.862" v="4247" actId="1076"/>
        <pc:sldMkLst>
          <pc:docMk/>
          <pc:sldMk cId="1913635671" sldId="352"/>
        </pc:sldMkLst>
        <pc:spChg chg="mod">
          <ac:chgData name="Eppink, Jenna Leeann. (LARC-D303)" userId="099b5d51-2fc0-41d1-b5e0-97ff3dd67c09" providerId="ADAL" clId="{031AF664-74C9-5D4C-B6D9-9CBAFD7E029E}" dt="2025-12-18T21:35:55.862" v="4247" actId="1076"/>
          <ac:spMkLst>
            <pc:docMk/>
            <pc:sldMk cId="1913635671" sldId="352"/>
            <ac:spMk id="2" creationId="{EE8A9974-0306-765D-44A8-74FE069FC97B}"/>
          </ac:spMkLst>
        </pc:spChg>
        <pc:spChg chg="add mod">
          <ac:chgData name="Eppink, Jenna Leeann. (LARC-D303)" userId="099b5d51-2fc0-41d1-b5e0-97ff3dd67c09" providerId="ADAL" clId="{031AF664-74C9-5D4C-B6D9-9CBAFD7E029E}" dt="2025-12-18T21:35:45.368" v="4245" actId="113"/>
          <ac:spMkLst>
            <pc:docMk/>
            <pc:sldMk cId="1913635671" sldId="352"/>
            <ac:spMk id="6" creationId="{531FD8DD-2C30-7718-288F-58DAA0EB0433}"/>
          </ac:spMkLst>
        </pc:spChg>
        <pc:picChg chg="add mod">
          <ac:chgData name="Eppink, Jenna Leeann. (LARC-D303)" userId="099b5d51-2fc0-41d1-b5e0-97ff3dd67c09" providerId="ADAL" clId="{031AF664-74C9-5D4C-B6D9-9CBAFD7E029E}" dt="2025-12-18T21:35:42.106" v="4243" actId="1076"/>
          <ac:picMkLst>
            <pc:docMk/>
            <pc:sldMk cId="1913635671" sldId="352"/>
            <ac:picMk id="5" creationId="{4FA5397D-89B2-79C1-F051-313E33308C8E}"/>
          </ac:picMkLst>
        </pc:picChg>
      </pc:sldChg>
      <pc:sldChg chg="addSp modSp mod ord">
        <pc:chgData name="Eppink, Jenna Leeann. (LARC-D303)" userId="099b5d51-2fc0-41d1-b5e0-97ff3dd67c09" providerId="ADAL" clId="{031AF664-74C9-5D4C-B6D9-9CBAFD7E029E}" dt="2025-12-18T22:15:06.392" v="4675" actId="20577"/>
        <pc:sldMkLst>
          <pc:docMk/>
          <pc:sldMk cId="2278780389" sldId="353"/>
        </pc:sldMkLst>
        <pc:spChg chg="mod">
          <ac:chgData name="Eppink, Jenna Leeann. (LARC-D303)" userId="099b5d51-2fc0-41d1-b5e0-97ff3dd67c09" providerId="ADAL" clId="{031AF664-74C9-5D4C-B6D9-9CBAFD7E029E}" dt="2025-12-18T22:15:06.392" v="4675" actId="20577"/>
          <ac:spMkLst>
            <pc:docMk/>
            <pc:sldMk cId="2278780389" sldId="353"/>
            <ac:spMk id="2" creationId="{C53BBF43-8B72-D042-8F22-A4B5B82F394E}"/>
          </ac:spMkLst>
        </pc:spChg>
        <pc:spChg chg="mod">
          <ac:chgData name="Eppink, Jenna Leeann. (LARC-D303)" userId="099b5d51-2fc0-41d1-b5e0-97ff3dd67c09" providerId="ADAL" clId="{031AF664-74C9-5D4C-B6D9-9CBAFD7E029E}" dt="2025-12-18T16:01:20.850" v="12" actId="20577"/>
          <ac:spMkLst>
            <pc:docMk/>
            <pc:sldMk cId="2278780389" sldId="353"/>
            <ac:spMk id="3" creationId="{76C53E12-28E3-AF42-70A5-C31DAF284774}"/>
          </ac:spMkLst>
        </pc:spChg>
        <pc:spChg chg="add mod">
          <ac:chgData name="Eppink, Jenna Leeann. (LARC-D303)" userId="099b5d51-2fc0-41d1-b5e0-97ff3dd67c09" providerId="ADAL" clId="{031AF664-74C9-5D4C-B6D9-9CBAFD7E029E}" dt="2025-12-18T21:39:41.384" v="4430" actId="1076"/>
          <ac:spMkLst>
            <pc:docMk/>
            <pc:sldMk cId="2278780389" sldId="353"/>
            <ac:spMk id="6" creationId="{86BF24FF-DBD0-38C2-7CBB-59062766391C}"/>
          </ac:spMkLst>
        </pc:spChg>
        <pc:picChg chg="add mod">
          <ac:chgData name="Eppink, Jenna Leeann. (LARC-D303)" userId="099b5d51-2fc0-41d1-b5e0-97ff3dd67c09" providerId="ADAL" clId="{031AF664-74C9-5D4C-B6D9-9CBAFD7E029E}" dt="2025-12-18T21:39:39.225" v="4429" actId="1076"/>
          <ac:picMkLst>
            <pc:docMk/>
            <pc:sldMk cId="2278780389" sldId="353"/>
            <ac:picMk id="5" creationId="{E2FB3A79-7BF0-C94D-4B9D-BA3FB5A81FEA}"/>
          </ac:picMkLst>
        </pc:picChg>
      </pc:sldChg>
      <pc:sldChg chg="addSp modSp mod">
        <pc:chgData name="Eppink, Jenna Leeann. (LARC-D303)" userId="099b5d51-2fc0-41d1-b5e0-97ff3dd67c09" providerId="ADAL" clId="{031AF664-74C9-5D4C-B6D9-9CBAFD7E029E}" dt="2025-12-19T21:44:50.570" v="5532" actId="1076"/>
        <pc:sldMkLst>
          <pc:docMk/>
          <pc:sldMk cId="1545898416" sldId="354"/>
        </pc:sldMkLst>
        <pc:spChg chg="add mod">
          <ac:chgData name="Eppink, Jenna Leeann. (LARC-D303)" userId="099b5d51-2fc0-41d1-b5e0-97ff3dd67c09" providerId="ADAL" clId="{031AF664-74C9-5D4C-B6D9-9CBAFD7E029E}" dt="2025-12-19T21:44:40.152" v="5529" actId="1076"/>
          <ac:spMkLst>
            <pc:docMk/>
            <pc:sldMk cId="1545898416" sldId="354"/>
            <ac:spMk id="2" creationId="{91A4486A-F754-7C52-BDF4-33FCD7E12FDF}"/>
          </ac:spMkLst>
        </pc:spChg>
        <pc:spChg chg="mod">
          <ac:chgData name="Eppink, Jenna Leeann. (LARC-D303)" userId="099b5d51-2fc0-41d1-b5e0-97ff3dd67c09" providerId="ADAL" clId="{031AF664-74C9-5D4C-B6D9-9CBAFD7E029E}" dt="2025-12-19T21:44:47.771" v="5531" actId="1076"/>
          <ac:spMkLst>
            <pc:docMk/>
            <pc:sldMk cId="1545898416" sldId="354"/>
            <ac:spMk id="248" creationId="{1617E6A0-923F-8DC8-BF34-854F196C213D}"/>
          </ac:spMkLst>
        </pc:spChg>
        <pc:graphicFrameChg chg="mod modGraphic">
          <ac:chgData name="Eppink, Jenna Leeann. (LARC-D303)" userId="099b5d51-2fc0-41d1-b5e0-97ff3dd67c09" providerId="ADAL" clId="{031AF664-74C9-5D4C-B6D9-9CBAFD7E029E}" dt="2025-12-19T21:44:50.570" v="5532" actId="1076"/>
          <ac:graphicFrameMkLst>
            <pc:docMk/>
            <pc:sldMk cId="1545898416" sldId="354"/>
            <ac:graphicFrameMk id="247" creationId="{F5E1BC47-1304-41CC-0B44-8EF42108E1C4}"/>
          </ac:graphicFrameMkLst>
        </pc:graphicFrameChg>
      </pc:sldChg>
      <pc:sldChg chg="addSp modSp mod">
        <pc:chgData name="Eppink, Jenna Leeann. (LARC-D303)" userId="099b5d51-2fc0-41d1-b5e0-97ff3dd67c09" providerId="ADAL" clId="{031AF664-74C9-5D4C-B6D9-9CBAFD7E029E}" dt="2025-12-19T21:46:40.857" v="5606" actId="20577"/>
        <pc:sldMkLst>
          <pc:docMk/>
          <pc:sldMk cId="2309716422" sldId="355"/>
        </pc:sldMkLst>
        <pc:spChg chg="add mod">
          <ac:chgData name="Eppink, Jenna Leeann. (LARC-D303)" userId="099b5d51-2fc0-41d1-b5e0-97ff3dd67c09" providerId="ADAL" clId="{031AF664-74C9-5D4C-B6D9-9CBAFD7E029E}" dt="2025-12-19T21:46:40.857" v="5606" actId="20577"/>
          <ac:spMkLst>
            <pc:docMk/>
            <pc:sldMk cId="2309716422" sldId="355"/>
            <ac:spMk id="2" creationId="{1D6D0545-093A-D391-B962-58107EC8231C}"/>
          </ac:spMkLst>
        </pc:spChg>
        <pc:spChg chg="mod">
          <ac:chgData name="Eppink, Jenna Leeann. (LARC-D303)" userId="099b5d51-2fc0-41d1-b5e0-97ff3dd67c09" providerId="ADAL" clId="{031AF664-74C9-5D4C-B6D9-9CBAFD7E029E}" dt="2025-12-19T21:46:23.602" v="5534" actId="1076"/>
          <ac:spMkLst>
            <pc:docMk/>
            <pc:sldMk cId="2309716422" sldId="355"/>
            <ac:spMk id="16" creationId="{B6E28D8E-8EEA-0DDE-1526-51120EAC12EA}"/>
          </ac:spMkLst>
        </pc:spChg>
      </pc:sldChg>
      <pc:sldChg chg="delSp modSp mod">
        <pc:chgData name="Eppink, Jenna Leeann. (LARC-D303)" userId="099b5d51-2fc0-41d1-b5e0-97ff3dd67c09" providerId="ADAL" clId="{031AF664-74C9-5D4C-B6D9-9CBAFD7E029E}" dt="2025-12-19T21:46:12.802" v="5533" actId="14734"/>
        <pc:sldMkLst>
          <pc:docMk/>
          <pc:sldMk cId="2997909651" sldId="356"/>
        </pc:sldMkLst>
        <pc:spChg chg="del">
          <ac:chgData name="Eppink, Jenna Leeann. (LARC-D303)" userId="099b5d51-2fc0-41d1-b5e0-97ff3dd67c09" providerId="ADAL" clId="{031AF664-74C9-5D4C-B6D9-9CBAFD7E029E}" dt="2025-12-18T21:38:54.430" v="4406" actId="478"/>
          <ac:spMkLst>
            <pc:docMk/>
            <pc:sldMk cId="2997909651" sldId="356"/>
            <ac:spMk id="6" creationId="{801CEFF8-0157-F85C-F30C-5CBBF0476D56}"/>
          </ac:spMkLst>
        </pc:spChg>
        <pc:spChg chg="mod">
          <ac:chgData name="Eppink, Jenna Leeann. (LARC-D303)" userId="099b5d51-2fc0-41d1-b5e0-97ff3dd67c09" providerId="ADAL" clId="{031AF664-74C9-5D4C-B6D9-9CBAFD7E029E}" dt="2025-12-18T21:38:52.192" v="4405" actId="20577"/>
          <ac:spMkLst>
            <pc:docMk/>
            <pc:sldMk cId="2997909651" sldId="356"/>
            <ac:spMk id="8" creationId="{5AA65359-EC6B-A300-1623-B0503606B754}"/>
          </ac:spMkLst>
        </pc:spChg>
        <pc:graphicFrameChg chg="mod modGraphic">
          <ac:chgData name="Eppink, Jenna Leeann. (LARC-D303)" userId="099b5d51-2fc0-41d1-b5e0-97ff3dd67c09" providerId="ADAL" clId="{031AF664-74C9-5D4C-B6D9-9CBAFD7E029E}" dt="2025-12-19T21:46:12.802" v="5533" actId="14734"/>
          <ac:graphicFrameMkLst>
            <pc:docMk/>
            <pc:sldMk cId="2997909651" sldId="356"/>
            <ac:graphicFrameMk id="4" creationId="{C959891D-9887-5A39-EDF2-233A6A409E9A}"/>
          </ac:graphicFrameMkLst>
        </pc:graphicFrameChg>
      </pc:sldChg>
      <pc:sldChg chg="addSp delSp modSp mod modNotesTx">
        <pc:chgData name="Eppink, Jenna Leeann. (LARC-D303)" userId="099b5d51-2fc0-41d1-b5e0-97ff3dd67c09" providerId="ADAL" clId="{031AF664-74C9-5D4C-B6D9-9CBAFD7E029E}" dt="2025-12-19T14:17:46.735" v="4736" actId="20577"/>
        <pc:sldMkLst>
          <pc:docMk/>
          <pc:sldMk cId="4109581204" sldId="357"/>
        </pc:sldMkLst>
        <pc:spChg chg="add del mod">
          <ac:chgData name="Eppink, Jenna Leeann. (LARC-D303)" userId="099b5d51-2fc0-41d1-b5e0-97ff3dd67c09" providerId="ADAL" clId="{031AF664-74C9-5D4C-B6D9-9CBAFD7E029E}" dt="2025-12-19T14:17:42.229" v="4719" actId="478"/>
          <ac:spMkLst>
            <pc:docMk/>
            <pc:sldMk cId="4109581204" sldId="357"/>
            <ac:spMk id="2" creationId="{6A4CE7D6-73F3-F201-F915-36B6B7E1184B}"/>
          </ac:spMkLst>
        </pc:spChg>
      </pc:sldChg>
      <pc:sldChg chg="addSp delSp modSp new del mod">
        <pc:chgData name="Eppink, Jenna Leeann. (LARC-D303)" userId="099b5d51-2fc0-41d1-b5e0-97ff3dd67c09" providerId="ADAL" clId="{031AF664-74C9-5D4C-B6D9-9CBAFD7E029E}" dt="2025-12-18T21:37:59.693" v="4248" actId="2696"/>
        <pc:sldMkLst>
          <pc:docMk/>
          <pc:sldMk cId="3465872777" sldId="358"/>
        </pc:sldMkLst>
        <pc:spChg chg="del">
          <ac:chgData name="Eppink, Jenna Leeann. (LARC-D303)" userId="099b5d51-2fc0-41d1-b5e0-97ff3dd67c09" providerId="ADAL" clId="{031AF664-74C9-5D4C-B6D9-9CBAFD7E029E}" dt="2025-12-18T17:56:19.729" v="1169" actId="478"/>
          <ac:spMkLst>
            <pc:docMk/>
            <pc:sldMk cId="3465872777" sldId="358"/>
            <ac:spMk id="2" creationId="{E28190D9-9857-F750-9D45-D180660FAF0D}"/>
          </ac:spMkLst>
        </pc:spChg>
        <pc:spChg chg="add mod">
          <ac:chgData name="Eppink, Jenna Leeann. (LARC-D303)" userId="099b5d51-2fc0-41d1-b5e0-97ff3dd67c09" providerId="ADAL" clId="{031AF664-74C9-5D4C-B6D9-9CBAFD7E029E}" dt="2025-12-18T18:15:50.201" v="1186" actId="14100"/>
          <ac:spMkLst>
            <pc:docMk/>
            <pc:sldMk cId="3465872777" sldId="358"/>
            <ac:spMk id="4" creationId="{F45CD2E8-6441-A5F1-3490-E498E1FFE6B0}"/>
          </ac:spMkLst>
        </pc:spChg>
        <pc:spChg chg="mod">
          <ac:chgData name="Eppink, Jenna Leeann. (LARC-D303)" userId="099b5d51-2fc0-41d1-b5e0-97ff3dd67c09" providerId="ADAL" clId="{031AF664-74C9-5D4C-B6D9-9CBAFD7E029E}" dt="2025-12-18T18:17:20.105" v="1209"/>
          <ac:spMkLst>
            <pc:docMk/>
            <pc:sldMk cId="3465872777" sldId="358"/>
            <ac:spMk id="17" creationId="{2F854ABC-F245-E04E-D53E-3458C8CAE66C}"/>
          </ac:spMkLst>
        </pc:spChg>
        <pc:spChg chg="mod">
          <ac:chgData name="Eppink, Jenna Leeann. (LARC-D303)" userId="099b5d51-2fc0-41d1-b5e0-97ff3dd67c09" providerId="ADAL" clId="{031AF664-74C9-5D4C-B6D9-9CBAFD7E029E}" dt="2025-12-18T18:17:20.105" v="1209"/>
          <ac:spMkLst>
            <pc:docMk/>
            <pc:sldMk cId="3465872777" sldId="358"/>
            <ac:spMk id="21" creationId="{B3C260ED-073C-EF60-BB37-6EC5508D29CC}"/>
          </ac:spMkLst>
        </pc:spChg>
        <pc:spChg chg="mod">
          <ac:chgData name="Eppink, Jenna Leeann. (LARC-D303)" userId="099b5d51-2fc0-41d1-b5e0-97ff3dd67c09" providerId="ADAL" clId="{031AF664-74C9-5D4C-B6D9-9CBAFD7E029E}" dt="2025-12-18T18:17:20.105" v="1209"/>
          <ac:spMkLst>
            <pc:docMk/>
            <pc:sldMk cId="3465872777" sldId="358"/>
            <ac:spMk id="24" creationId="{58DF63FF-7895-D460-7E66-830A5AF312C1}"/>
          </ac:spMkLst>
        </pc:spChg>
        <pc:spChg chg="mod">
          <ac:chgData name="Eppink, Jenna Leeann. (LARC-D303)" userId="099b5d51-2fc0-41d1-b5e0-97ff3dd67c09" providerId="ADAL" clId="{031AF664-74C9-5D4C-B6D9-9CBAFD7E029E}" dt="2025-12-18T18:17:20.105" v="1209"/>
          <ac:spMkLst>
            <pc:docMk/>
            <pc:sldMk cId="3465872777" sldId="358"/>
            <ac:spMk id="25" creationId="{29CB1409-4268-4E19-1A9B-AC7F5B2288CB}"/>
          </ac:spMkLst>
        </pc:spChg>
        <pc:spChg chg="mod">
          <ac:chgData name="Eppink, Jenna Leeann. (LARC-D303)" userId="099b5d51-2fc0-41d1-b5e0-97ff3dd67c09" providerId="ADAL" clId="{031AF664-74C9-5D4C-B6D9-9CBAFD7E029E}" dt="2025-12-18T18:17:20.105" v="1209"/>
          <ac:spMkLst>
            <pc:docMk/>
            <pc:sldMk cId="3465872777" sldId="358"/>
            <ac:spMk id="26" creationId="{50A838C7-1F52-4A3A-088E-671A29C8DFB1}"/>
          </ac:spMkLst>
        </pc:spChg>
        <pc:spChg chg="mod">
          <ac:chgData name="Eppink, Jenna Leeann. (LARC-D303)" userId="099b5d51-2fc0-41d1-b5e0-97ff3dd67c09" providerId="ADAL" clId="{031AF664-74C9-5D4C-B6D9-9CBAFD7E029E}" dt="2025-12-18T18:17:20.105" v="1209"/>
          <ac:spMkLst>
            <pc:docMk/>
            <pc:sldMk cId="3465872777" sldId="358"/>
            <ac:spMk id="37" creationId="{D3340401-975B-E5A9-1B62-0FCF7524CE1B}"/>
          </ac:spMkLst>
        </pc:spChg>
        <pc:spChg chg="mod">
          <ac:chgData name="Eppink, Jenna Leeann. (LARC-D303)" userId="099b5d51-2fc0-41d1-b5e0-97ff3dd67c09" providerId="ADAL" clId="{031AF664-74C9-5D4C-B6D9-9CBAFD7E029E}" dt="2025-12-18T18:17:20.105" v="1209"/>
          <ac:spMkLst>
            <pc:docMk/>
            <pc:sldMk cId="3465872777" sldId="358"/>
            <ac:spMk id="42" creationId="{0F51065F-27A8-998D-1B17-6F02A1038FB1}"/>
          </ac:spMkLst>
        </pc:spChg>
        <pc:spChg chg="mod">
          <ac:chgData name="Eppink, Jenna Leeann. (LARC-D303)" userId="099b5d51-2fc0-41d1-b5e0-97ff3dd67c09" providerId="ADAL" clId="{031AF664-74C9-5D4C-B6D9-9CBAFD7E029E}" dt="2025-12-18T18:17:20.105" v="1209"/>
          <ac:spMkLst>
            <pc:docMk/>
            <pc:sldMk cId="3465872777" sldId="358"/>
            <ac:spMk id="43" creationId="{EA37D266-11CE-7808-220A-6575C8BB1D26}"/>
          </ac:spMkLst>
        </pc:spChg>
        <pc:spChg chg="mod">
          <ac:chgData name="Eppink, Jenna Leeann. (LARC-D303)" userId="099b5d51-2fc0-41d1-b5e0-97ff3dd67c09" providerId="ADAL" clId="{031AF664-74C9-5D4C-B6D9-9CBAFD7E029E}" dt="2025-12-18T18:17:20.105" v="1209"/>
          <ac:spMkLst>
            <pc:docMk/>
            <pc:sldMk cId="3465872777" sldId="358"/>
            <ac:spMk id="44" creationId="{8B349F0E-3AE8-A6B3-5E1C-C9CDEB5A661C}"/>
          </ac:spMkLst>
        </pc:spChg>
        <pc:spChg chg="mod">
          <ac:chgData name="Eppink, Jenna Leeann. (LARC-D303)" userId="099b5d51-2fc0-41d1-b5e0-97ff3dd67c09" providerId="ADAL" clId="{031AF664-74C9-5D4C-B6D9-9CBAFD7E029E}" dt="2025-12-18T18:17:20.105" v="1209"/>
          <ac:spMkLst>
            <pc:docMk/>
            <pc:sldMk cId="3465872777" sldId="358"/>
            <ac:spMk id="49" creationId="{F9C8D952-FE1E-4333-202C-AACF00D59BD3}"/>
          </ac:spMkLst>
        </pc:spChg>
        <pc:spChg chg="mod">
          <ac:chgData name="Eppink, Jenna Leeann. (LARC-D303)" userId="099b5d51-2fc0-41d1-b5e0-97ff3dd67c09" providerId="ADAL" clId="{031AF664-74C9-5D4C-B6D9-9CBAFD7E029E}" dt="2025-12-18T18:54:07.713" v="2173" actId="207"/>
          <ac:spMkLst>
            <pc:docMk/>
            <pc:sldMk cId="3465872777" sldId="358"/>
            <ac:spMk id="52" creationId="{1DE56E80-37D5-9F65-327B-F1A318563E7E}"/>
          </ac:spMkLst>
        </pc:spChg>
        <pc:spChg chg="del mod topLvl">
          <ac:chgData name="Eppink, Jenna Leeann. (LARC-D303)" userId="099b5d51-2fc0-41d1-b5e0-97ff3dd67c09" providerId="ADAL" clId="{031AF664-74C9-5D4C-B6D9-9CBAFD7E029E}" dt="2025-12-18T18:54:22.545" v="2178" actId="478"/>
          <ac:spMkLst>
            <pc:docMk/>
            <pc:sldMk cId="3465872777" sldId="358"/>
            <ac:spMk id="53" creationId="{E8F7B4DD-BA34-EDF0-609D-01D4A69B80B6}"/>
          </ac:spMkLst>
        </pc:spChg>
        <pc:spChg chg="del mod topLvl">
          <ac:chgData name="Eppink, Jenna Leeann. (LARC-D303)" userId="099b5d51-2fc0-41d1-b5e0-97ff3dd67c09" providerId="ADAL" clId="{031AF664-74C9-5D4C-B6D9-9CBAFD7E029E}" dt="2025-12-18T18:54:22.545" v="2178" actId="478"/>
          <ac:spMkLst>
            <pc:docMk/>
            <pc:sldMk cId="3465872777" sldId="358"/>
            <ac:spMk id="57" creationId="{7AB039F7-9913-7F86-1500-02CAF1AC7811}"/>
          </ac:spMkLst>
        </pc:spChg>
        <pc:spChg chg="del mod topLvl">
          <ac:chgData name="Eppink, Jenna Leeann. (LARC-D303)" userId="099b5d51-2fc0-41d1-b5e0-97ff3dd67c09" providerId="ADAL" clId="{031AF664-74C9-5D4C-B6D9-9CBAFD7E029E}" dt="2025-12-18T18:54:22.545" v="2178" actId="478"/>
          <ac:spMkLst>
            <pc:docMk/>
            <pc:sldMk cId="3465872777" sldId="358"/>
            <ac:spMk id="62" creationId="{451FD62B-619C-C1B5-C106-A51A86345B9F}"/>
          </ac:spMkLst>
        </pc:spChg>
        <pc:spChg chg="del mod topLvl">
          <ac:chgData name="Eppink, Jenna Leeann. (LARC-D303)" userId="099b5d51-2fc0-41d1-b5e0-97ff3dd67c09" providerId="ADAL" clId="{031AF664-74C9-5D4C-B6D9-9CBAFD7E029E}" dt="2025-12-18T18:54:22.545" v="2178" actId="478"/>
          <ac:spMkLst>
            <pc:docMk/>
            <pc:sldMk cId="3465872777" sldId="358"/>
            <ac:spMk id="69" creationId="{E617B6FA-D60E-200A-C957-506FFAA78475}"/>
          </ac:spMkLst>
        </pc:spChg>
        <pc:spChg chg="del mod topLvl">
          <ac:chgData name="Eppink, Jenna Leeann. (LARC-D303)" userId="099b5d51-2fc0-41d1-b5e0-97ff3dd67c09" providerId="ADAL" clId="{031AF664-74C9-5D4C-B6D9-9CBAFD7E029E}" dt="2025-12-18T18:54:22.545" v="2178" actId="478"/>
          <ac:spMkLst>
            <pc:docMk/>
            <pc:sldMk cId="3465872777" sldId="358"/>
            <ac:spMk id="77" creationId="{556DFE0A-AE77-9504-2931-196EC37733F6}"/>
          </ac:spMkLst>
        </pc:spChg>
        <pc:spChg chg="del mod topLvl">
          <ac:chgData name="Eppink, Jenna Leeann. (LARC-D303)" userId="099b5d51-2fc0-41d1-b5e0-97ff3dd67c09" providerId="ADAL" clId="{031AF664-74C9-5D4C-B6D9-9CBAFD7E029E}" dt="2025-12-18T18:54:22.545" v="2178" actId="478"/>
          <ac:spMkLst>
            <pc:docMk/>
            <pc:sldMk cId="3465872777" sldId="358"/>
            <ac:spMk id="80" creationId="{53C8AC90-B29B-A1A0-3119-EDDE75FE4B2C}"/>
          </ac:spMkLst>
        </pc:spChg>
        <pc:spChg chg="del mod topLvl">
          <ac:chgData name="Eppink, Jenna Leeann. (LARC-D303)" userId="099b5d51-2fc0-41d1-b5e0-97ff3dd67c09" providerId="ADAL" clId="{031AF664-74C9-5D4C-B6D9-9CBAFD7E029E}" dt="2025-12-18T18:54:22.545" v="2178" actId="478"/>
          <ac:spMkLst>
            <pc:docMk/>
            <pc:sldMk cId="3465872777" sldId="358"/>
            <ac:spMk id="81" creationId="{08780E45-2B0E-5644-04E2-3B8585C3EE73}"/>
          </ac:spMkLst>
        </pc:spChg>
        <pc:spChg chg="del mod topLvl">
          <ac:chgData name="Eppink, Jenna Leeann. (LARC-D303)" userId="099b5d51-2fc0-41d1-b5e0-97ff3dd67c09" providerId="ADAL" clId="{031AF664-74C9-5D4C-B6D9-9CBAFD7E029E}" dt="2025-12-18T18:54:22.545" v="2178" actId="478"/>
          <ac:spMkLst>
            <pc:docMk/>
            <pc:sldMk cId="3465872777" sldId="358"/>
            <ac:spMk id="84" creationId="{D2035984-A071-D226-7884-0062FD4AFD57}"/>
          </ac:spMkLst>
        </pc:spChg>
        <pc:spChg chg="del mod topLvl">
          <ac:chgData name="Eppink, Jenna Leeann. (LARC-D303)" userId="099b5d51-2fc0-41d1-b5e0-97ff3dd67c09" providerId="ADAL" clId="{031AF664-74C9-5D4C-B6D9-9CBAFD7E029E}" dt="2025-12-18T18:54:22.545" v="2178" actId="478"/>
          <ac:spMkLst>
            <pc:docMk/>
            <pc:sldMk cId="3465872777" sldId="358"/>
            <ac:spMk id="85" creationId="{1A5159C5-57EF-7004-BD47-5DE1F0E74A37}"/>
          </ac:spMkLst>
        </pc:spChg>
        <pc:spChg chg="del mod topLvl">
          <ac:chgData name="Eppink, Jenna Leeann. (LARC-D303)" userId="099b5d51-2fc0-41d1-b5e0-97ff3dd67c09" providerId="ADAL" clId="{031AF664-74C9-5D4C-B6D9-9CBAFD7E029E}" dt="2025-12-18T18:54:22.545" v="2178" actId="478"/>
          <ac:spMkLst>
            <pc:docMk/>
            <pc:sldMk cId="3465872777" sldId="358"/>
            <ac:spMk id="86" creationId="{3D365D99-4072-F1F7-E62E-258D3D699507}"/>
          </ac:spMkLst>
        </pc:spChg>
        <pc:spChg chg="add mod">
          <ac:chgData name="Eppink, Jenna Leeann. (LARC-D303)" userId="099b5d51-2fc0-41d1-b5e0-97ff3dd67c09" providerId="ADAL" clId="{031AF664-74C9-5D4C-B6D9-9CBAFD7E029E}" dt="2025-12-18T20:25:09.086" v="2209" actId="1076"/>
          <ac:spMkLst>
            <pc:docMk/>
            <pc:sldMk cId="3465872777" sldId="358"/>
            <ac:spMk id="89" creationId="{69CC940C-F1BA-0279-A9FA-8F181C479551}"/>
          </ac:spMkLst>
        </pc:spChg>
        <pc:spChg chg="add del mod">
          <ac:chgData name="Eppink, Jenna Leeann. (LARC-D303)" userId="099b5d51-2fc0-41d1-b5e0-97ff3dd67c09" providerId="ADAL" clId="{031AF664-74C9-5D4C-B6D9-9CBAFD7E029E}" dt="2025-12-18T18:24:56.413" v="1316" actId="478"/>
          <ac:spMkLst>
            <pc:docMk/>
            <pc:sldMk cId="3465872777" sldId="358"/>
            <ac:spMk id="90" creationId="{E2FBF9D9-8C2B-78CF-AFF1-463268CF0447}"/>
          </ac:spMkLst>
        </pc:spChg>
        <pc:spChg chg="add mod topLvl">
          <ac:chgData name="Eppink, Jenna Leeann. (LARC-D303)" userId="099b5d51-2fc0-41d1-b5e0-97ff3dd67c09" providerId="ADAL" clId="{031AF664-74C9-5D4C-B6D9-9CBAFD7E029E}" dt="2025-12-18T18:35:36.259" v="1663" actId="1076"/>
          <ac:spMkLst>
            <pc:docMk/>
            <pc:sldMk cId="3465872777" sldId="358"/>
            <ac:spMk id="91" creationId="{9A4DF213-0A1B-FC70-EFC5-39EBE84ACCDE}"/>
          </ac:spMkLst>
        </pc:spChg>
        <pc:spChg chg="add mod topLvl">
          <ac:chgData name="Eppink, Jenna Leeann. (LARC-D303)" userId="099b5d51-2fc0-41d1-b5e0-97ff3dd67c09" providerId="ADAL" clId="{031AF664-74C9-5D4C-B6D9-9CBAFD7E029E}" dt="2025-12-18T18:35:38.756" v="1664" actId="1076"/>
          <ac:spMkLst>
            <pc:docMk/>
            <pc:sldMk cId="3465872777" sldId="358"/>
            <ac:spMk id="92" creationId="{209EFAE1-990D-D0ED-56AA-EAE49F033968}"/>
          </ac:spMkLst>
        </pc:spChg>
        <pc:spChg chg="add del mod topLvl">
          <ac:chgData name="Eppink, Jenna Leeann. (LARC-D303)" userId="099b5d51-2fc0-41d1-b5e0-97ff3dd67c09" providerId="ADAL" clId="{031AF664-74C9-5D4C-B6D9-9CBAFD7E029E}" dt="2025-12-18T20:24:58.391" v="2207" actId="478"/>
          <ac:spMkLst>
            <pc:docMk/>
            <pc:sldMk cId="3465872777" sldId="358"/>
            <ac:spMk id="93" creationId="{A237C50F-6B96-9554-1083-DEFD4B0C8604}"/>
          </ac:spMkLst>
        </pc:spChg>
        <pc:spChg chg="add del mod">
          <ac:chgData name="Eppink, Jenna Leeann. (LARC-D303)" userId="099b5d51-2fc0-41d1-b5e0-97ff3dd67c09" providerId="ADAL" clId="{031AF664-74C9-5D4C-B6D9-9CBAFD7E029E}" dt="2025-12-18T18:32:09.858" v="1581" actId="478"/>
          <ac:spMkLst>
            <pc:docMk/>
            <pc:sldMk cId="3465872777" sldId="358"/>
            <ac:spMk id="95" creationId="{741659D0-08DB-F9F5-3541-D4FAFBDED6D8}"/>
          </ac:spMkLst>
        </pc:spChg>
        <pc:spChg chg="add del mod">
          <ac:chgData name="Eppink, Jenna Leeann. (LARC-D303)" userId="099b5d51-2fc0-41d1-b5e0-97ff3dd67c09" providerId="ADAL" clId="{031AF664-74C9-5D4C-B6D9-9CBAFD7E029E}" dt="2025-12-18T18:30:48.926" v="1559" actId="478"/>
          <ac:spMkLst>
            <pc:docMk/>
            <pc:sldMk cId="3465872777" sldId="358"/>
            <ac:spMk id="96" creationId="{515EC4D0-A480-39CD-F57E-03199AB22B33}"/>
          </ac:spMkLst>
        </pc:spChg>
        <pc:spChg chg="add del mod">
          <ac:chgData name="Eppink, Jenna Leeann. (LARC-D303)" userId="099b5d51-2fc0-41d1-b5e0-97ff3dd67c09" providerId="ADAL" clId="{031AF664-74C9-5D4C-B6D9-9CBAFD7E029E}" dt="2025-12-18T18:32:05.989" v="1580" actId="478"/>
          <ac:spMkLst>
            <pc:docMk/>
            <pc:sldMk cId="3465872777" sldId="358"/>
            <ac:spMk id="97" creationId="{9C2ED5AF-448B-4021-186A-D55EA85829BC}"/>
          </ac:spMkLst>
        </pc:spChg>
        <pc:spChg chg="add mod">
          <ac:chgData name="Eppink, Jenna Leeann. (LARC-D303)" userId="099b5d51-2fc0-41d1-b5e0-97ff3dd67c09" providerId="ADAL" clId="{031AF664-74C9-5D4C-B6D9-9CBAFD7E029E}" dt="2025-12-18T20:20:46.964" v="2181" actId="339"/>
          <ac:spMkLst>
            <pc:docMk/>
            <pc:sldMk cId="3465872777" sldId="358"/>
            <ac:spMk id="98" creationId="{8487F972-448D-A4F3-F918-151BC71332D1}"/>
          </ac:spMkLst>
        </pc:spChg>
        <pc:spChg chg="add del mod">
          <ac:chgData name="Eppink, Jenna Leeann. (LARC-D303)" userId="099b5d51-2fc0-41d1-b5e0-97ff3dd67c09" providerId="ADAL" clId="{031AF664-74C9-5D4C-B6D9-9CBAFD7E029E}" dt="2025-12-18T18:44:26.611" v="1857" actId="478"/>
          <ac:spMkLst>
            <pc:docMk/>
            <pc:sldMk cId="3465872777" sldId="358"/>
            <ac:spMk id="100" creationId="{9951BBC5-0022-37EB-93E8-83A09DC72A85}"/>
          </ac:spMkLst>
        </pc:spChg>
        <pc:spChg chg="add mod">
          <ac:chgData name="Eppink, Jenna Leeann. (LARC-D303)" userId="099b5d51-2fc0-41d1-b5e0-97ff3dd67c09" providerId="ADAL" clId="{031AF664-74C9-5D4C-B6D9-9CBAFD7E029E}" dt="2025-12-18T18:45:00.593" v="1865" actId="1036"/>
          <ac:spMkLst>
            <pc:docMk/>
            <pc:sldMk cId="3465872777" sldId="358"/>
            <ac:spMk id="132" creationId="{C87AF565-8036-B27A-A9DA-CEE189A609FB}"/>
          </ac:spMkLst>
        </pc:spChg>
        <pc:spChg chg="add del mod">
          <ac:chgData name="Eppink, Jenna Leeann. (LARC-D303)" userId="099b5d51-2fc0-41d1-b5e0-97ff3dd67c09" providerId="ADAL" clId="{031AF664-74C9-5D4C-B6D9-9CBAFD7E029E}" dt="2025-12-18T18:46:52.839" v="1893" actId="478"/>
          <ac:spMkLst>
            <pc:docMk/>
            <pc:sldMk cId="3465872777" sldId="358"/>
            <ac:spMk id="147" creationId="{C765E628-56D4-6D90-B4DD-483A404237F4}"/>
          </ac:spMkLst>
        </pc:spChg>
        <pc:spChg chg="add del mod">
          <ac:chgData name="Eppink, Jenna Leeann. (LARC-D303)" userId="099b5d51-2fc0-41d1-b5e0-97ff3dd67c09" providerId="ADAL" clId="{031AF664-74C9-5D4C-B6D9-9CBAFD7E029E}" dt="2025-12-18T18:53:53.133" v="2118" actId="478"/>
          <ac:spMkLst>
            <pc:docMk/>
            <pc:sldMk cId="3465872777" sldId="358"/>
            <ac:spMk id="148" creationId="{11E9D876-6640-719D-23E2-CE32D691ABFA}"/>
          </ac:spMkLst>
        </pc:spChg>
        <pc:spChg chg="add mod">
          <ac:chgData name="Eppink, Jenna Leeann. (LARC-D303)" userId="099b5d51-2fc0-41d1-b5e0-97ff3dd67c09" providerId="ADAL" clId="{031AF664-74C9-5D4C-B6D9-9CBAFD7E029E}" dt="2025-12-18T18:53:30.366" v="2113" actId="1076"/>
          <ac:spMkLst>
            <pc:docMk/>
            <pc:sldMk cId="3465872777" sldId="358"/>
            <ac:spMk id="149" creationId="{657631B9-D64C-0E5E-969C-AA351FD87A74}"/>
          </ac:spMkLst>
        </pc:spChg>
        <pc:spChg chg="add mod">
          <ac:chgData name="Eppink, Jenna Leeann. (LARC-D303)" userId="099b5d51-2fc0-41d1-b5e0-97ff3dd67c09" providerId="ADAL" clId="{031AF664-74C9-5D4C-B6D9-9CBAFD7E029E}" dt="2025-12-18T18:52:18.002" v="2096" actId="692"/>
          <ac:spMkLst>
            <pc:docMk/>
            <pc:sldMk cId="3465872777" sldId="358"/>
            <ac:spMk id="150" creationId="{74C6DBB1-B57F-4235-978F-B5969498A2C4}"/>
          </ac:spMkLst>
        </pc:spChg>
        <pc:spChg chg="add mod">
          <ac:chgData name="Eppink, Jenna Leeann. (LARC-D303)" userId="099b5d51-2fc0-41d1-b5e0-97ff3dd67c09" providerId="ADAL" clId="{031AF664-74C9-5D4C-B6D9-9CBAFD7E029E}" dt="2025-12-18T18:53:12.277" v="2110" actId="1036"/>
          <ac:spMkLst>
            <pc:docMk/>
            <pc:sldMk cId="3465872777" sldId="358"/>
            <ac:spMk id="151" creationId="{D479C590-9D69-38DA-9E46-CB47C58EE05D}"/>
          </ac:spMkLst>
        </pc:spChg>
        <pc:spChg chg="add mod">
          <ac:chgData name="Eppink, Jenna Leeann. (LARC-D303)" userId="099b5d51-2fc0-41d1-b5e0-97ff3dd67c09" providerId="ADAL" clId="{031AF664-74C9-5D4C-B6D9-9CBAFD7E029E}" dt="2025-12-18T20:25:30.691" v="2210" actId="1076"/>
          <ac:spMkLst>
            <pc:docMk/>
            <pc:sldMk cId="3465872777" sldId="358"/>
            <ac:spMk id="153" creationId="{30FB84F0-B886-AF6E-456B-AD747F99E377}"/>
          </ac:spMkLst>
        </pc:spChg>
        <pc:spChg chg="add mod">
          <ac:chgData name="Eppink, Jenna Leeann. (LARC-D303)" userId="099b5d51-2fc0-41d1-b5e0-97ff3dd67c09" providerId="ADAL" clId="{031AF664-74C9-5D4C-B6D9-9CBAFD7E029E}" dt="2025-12-18T20:25:09.086" v="2209" actId="1076"/>
          <ac:spMkLst>
            <pc:docMk/>
            <pc:sldMk cId="3465872777" sldId="358"/>
            <ac:spMk id="158" creationId="{6FBBFD63-F6C4-BA11-5D1F-1D4D4FC75EE3}"/>
          </ac:spMkLst>
        </pc:spChg>
        <pc:spChg chg="add mod">
          <ac:chgData name="Eppink, Jenna Leeann. (LARC-D303)" userId="099b5d51-2fc0-41d1-b5e0-97ff3dd67c09" providerId="ADAL" clId="{031AF664-74C9-5D4C-B6D9-9CBAFD7E029E}" dt="2025-12-18T20:26:21.401" v="2232" actId="1076"/>
          <ac:spMkLst>
            <pc:docMk/>
            <pc:sldMk cId="3465872777" sldId="358"/>
            <ac:spMk id="159" creationId="{4DAC81EB-4D08-3645-A981-AB4023EA6AF7}"/>
          </ac:spMkLst>
        </pc:spChg>
        <pc:spChg chg="add mod">
          <ac:chgData name="Eppink, Jenna Leeann. (LARC-D303)" userId="099b5d51-2fc0-41d1-b5e0-97ff3dd67c09" providerId="ADAL" clId="{031AF664-74C9-5D4C-B6D9-9CBAFD7E029E}" dt="2025-12-18T20:44:18.986" v="2307" actId="1076"/>
          <ac:spMkLst>
            <pc:docMk/>
            <pc:sldMk cId="3465872777" sldId="358"/>
            <ac:spMk id="162" creationId="{98622BCA-38FC-3646-BC78-FE0CCB49A172}"/>
          </ac:spMkLst>
        </pc:spChg>
        <pc:spChg chg="add mod">
          <ac:chgData name="Eppink, Jenna Leeann. (LARC-D303)" userId="099b5d51-2fc0-41d1-b5e0-97ff3dd67c09" providerId="ADAL" clId="{031AF664-74C9-5D4C-B6D9-9CBAFD7E029E}" dt="2025-12-18T20:45:45.518" v="2324" actId="1076"/>
          <ac:spMkLst>
            <pc:docMk/>
            <pc:sldMk cId="3465872777" sldId="358"/>
            <ac:spMk id="173" creationId="{E999A461-F2B1-AF22-E900-8AB9C26D11C1}"/>
          </ac:spMkLst>
        </pc:spChg>
        <pc:spChg chg="add mod">
          <ac:chgData name="Eppink, Jenna Leeann. (LARC-D303)" userId="099b5d51-2fc0-41d1-b5e0-97ff3dd67c09" providerId="ADAL" clId="{031AF664-74C9-5D4C-B6D9-9CBAFD7E029E}" dt="2025-12-18T20:45:34.010" v="2323" actId="1076"/>
          <ac:spMkLst>
            <pc:docMk/>
            <pc:sldMk cId="3465872777" sldId="358"/>
            <ac:spMk id="176" creationId="{F4FC8A13-B7F4-CDDA-EE41-C0AE855E4752}"/>
          </ac:spMkLst>
        </pc:spChg>
        <pc:grpChg chg="del mod">
          <ac:chgData name="Eppink, Jenna Leeann. (LARC-D303)" userId="099b5d51-2fc0-41d1-b5e0-97ff3dd67c09" providerId="ADAL" clId="{031AF664-74C9-5D4C-B6D9-9CBAFD7E029E}" dt="2025-12-18T18:17:39.767" v="1213" actId="478"/>
          <ac:grpSpMkLst>
            <pc:docMk/>
            <pc:sldMk cId="3465872777" sldId="358"/>
            <ac:grpSpMk id="15" creationId="{AB09861B-E00D-9600-C9B6-2536CDD97F65}"/>
          </ac:grpSpMkLst>
        </pc:grpChg>
        <pc:grpChg chg="add del mod">
          <ac:chgData name="Eppink, Jenna Leeann. (LARC-D303)" userId="099b5d51-2fc0-41d1-b5e0-97ff3dd67c09" providerId="ADAL" clId="{031AF664-74C9-5D4C-B6D9-9CBAFD7E029E}" dt="2025-12-18T18:28:25.177" v="1462" actId="165"/>
          <ac:grpSpMkLst>
            <pc:docMk/>
            <pc:sldMk cId="3465872777" sldId="358"/>
            <ac:grpSpMk id="94" creationId="{E3578241-E8C9-193E-B441-842DD096B204}"/>
          </ac:grpSpMkLst>
        </pc:grpChg>
        <pc:grpChg chg="add mod">
          <ac:chgData name="Eppink, Jenna Leeann. (LARC-D303)" userId="099b5d51-2fc0-41d1-b5e0-97ff3dd67c09" providerId="ADAL" clId="{031AF664-74C9-5D4C-B6D9-9CBAFD7E029E}" dt="2025-12-18T18:53:56.634" v="2119" actId="1076"/>
          <ac:grpSpMkLst>
            <pc:docMk/>
            <pc:sldMk cId="3465872777" sldId="358"/>
            <ac:grpSpMk id="152" creationId="{0731B051-ADB5-EB9B-700F-236637312F95}"/>
          </ac:grpSpMkLst>
        </pc:grpChg>
        <pc:grpChg chg="add">
          <ac:chgData name="Eppink, Jenna Leeann. (LARC-D303)" userId="099b5d51-2fc0-41d1-b5e0-97ff3dd67c09" providerId="ADAL" clId="{031AF664-74C9-5D4C-B6D9-9CBAFD7E029E}" dt="2025-12-18T20:56:37.791" v="2328" actId="164"/>
          <ac:grpSpMkLst>
            <pc:docMk/>
            <pc:sldMk cId="3465872777" sldId="358"/>
            <ac:grpSpMk id="180" creationId="{6636E279-AF18-F85C-C497-9230578D670F}"/>
          </ac:grpSpMkLst>
        </pc:grpChg>
        <pc:cxnChg chg="add mod">
          <ac:chgData name="Eppink, Jenna Leeann. (LARC-D303)" userId="099b5d51-2fc0-41d1-b5e0-97ff3dd67c09" providerId="ADAL" clId="{031AF664-74C9-5D4C-B6D9-9CBAFD7E029E}" dt="2025-12-18T18:16:44.117" v="1199" actId="14100"/>
          <ac:cxnSpMkLst>
            <pc:docMk/>
            <pc:sldMk cId="3465872777" sldId="358"/>
            <ac:cxnSpMk id="5" creationId="{CE7BD1A2-9818-52FD-B00E-D0F28759F455}"/>
          </ac:cxnSpMkLst>
        </pc:cxnChg>
        <pc:cxnChg chg="add mod">
          <ac:chgData name="Eppink, Jenna Leeann. (LARC-D303)" userId="099b5d51-2fc0-41d1-b5e0-97ff3dd67c09" providerId="ADAL" clId="{031AF664-74C9-5D4C-B6D9-9CBAFD7E029E}" dt="2025-12-18T18:16:42.126" v="1198" actId="14100"/>
          <ac:cxnSpMkLst>
            <pc:docMk/>
            <pc:sldMk cId="3465872777" sldId="358"/>
            <ac:cxnSpMk id="7" creationId="{E03963BD-C941-248A-310A-F467E8DD6322}"/>
          </ac:cxnSpMkLst>
        </pc:cxnChg>
        <pc:cxnChg chg="add mod">
          <ac:chgData name="Eppink, Jenna Leeann. (LARC-D303)" userId="099b5d51-2fc0-41d1-b5e0-97ff3dd67c09" providerId="ADAL" clId="{031AF664-74C9-5D4C-B6D9-9CBAFD7E029E}" dt="2025-12-18T18:17:06.302" v="1208" actId="14100"/>
          <ac:cxnSpMkLst>
            <pc:docMk/>
            <pc:sldMk cId="3465872777" sldId="358"/>
            <ac:cxnSpMk id="12" creationId="{29747304-E700-94F3-57CC-51B925CE7E03}"/>
          </ac:cxnSpMkLst>
        </pc:cxnChg>
        <pc:cxnChg chg="add mod">
          <ac:chgData name="Eppink, Jenna Leeann. (LARC-D303)" userId="099b5d51-2fc0-41d1-b5e0-97ff3dd67c09" providerId="ADAL" clId="{031AF664-74C9-5D4C-B6D9-9CBAFD7E029E}" dt="2025-12-18T18:43:14.353" v="1831" actId="1076"/>
          <ac:cxnSpMkLst>
            <pc:docMk/>
            <pc:sldMk cId="3465872777" sldId="358"/>
            <ac:cxnSpMk id="87" creationId="{90B963C8-E5C5-3DD2-9FC1-0F98CB9C93E1}"/>
          </ac:cxnSpMkLst>
        </pc:cxnChg>
        <pc:cxnChg chg="add mod">
          <ac:chgData name="Eppink, Jenna Leeann. (LARC-D303)" userId="099b5d51-2fc0-41d1-b5e0-97ff3dd67c09" providerId="ADAL" clId="{031AF664-74C9-5D4C-B6D9-9CBAFD7E029E}" dt="2025-12-18T18:35:31.471" v="1661" actId="1076"/>
          <ac:cxnSpMkLst>
            <pc:docMk/>
            <pc:sldMk cId="3465872777" sldId="358"/>
            <ac:cxnSpMk id="99" creationId="{2F888A75-5A40-5567-A5D4-524885E8EFD9}"/>
          </ac:cxnSpMkLst>
        </pc:cxnChg>
        <pc:cxnChg chg="add mod">
          <ac:chgData name="Eppink, Jenna Leeann. (LARC-D303)" userId="099b5d51-2fc0-41d1-b5e0-97ff3dd67c09" providerId="ADAL" clId="{031AF664-74C9-5D4C-B6D9-9CBAFD7E029E}" dt="2025-12-18T18:45:00.593" v="1865" actId="1036"/>
          <ac:cxnSpMkLst>
            <pc:docMk/>
            <pc:sldMk cId="3465872777" sldId="358"/>
            <ac:cxnSpMk id="101" creationId="{E95A4703-D6F4-10BC-755C-5E409AD2593A}"/>
          </ac:cxnSpMkLst>
        </pc:cxnChg>
        <pc:cxnChg chg="add del mod">
          <ac:chgData name="Eppink, Jenna Leeann. (LARC-D303)" userId="099b5d51-2fc0-41d1-b5e0-97ff3dd67c09" providerId="ADAL" clId="{031AF664-74C9-5D4C-B6D9-9CBAFD7E029E}" dt="2025-12-18T18:40:57.784" v="1802" actId="478"/>
          <ac:cxnSpMkLst>
            <pc:docMk/>
            <pc:sldMk cId="3465872777" sldId="358"/>
            <ac:cxnSpMk id="103" creationId="{3F63105F-1C12-A973-2312-D823A5FD8602}"/>
          </ac:cxnSpMkLst>
        </pc:cxnChg>
        <pc:cxnChg chg="add mod">
          <ac:chgData name="Eppink, Jenna Leeann. (LARC-D303)" userId="099b5d51-2fc0-41d1-b5e0-97ff3dd67c09" providerId="ADAL" clId="{031AF664-74C9-5D4C-B6D9-9CBAFD7E029E}" dt="2025-12-18T18:39:17.724" v="1784" actId="14100"/>
          <ac:cxnSpMkLst>
            <pc:docMk/>
            <pc:sldMk cId="3465872777" sldId="358"/>
            <ac:cxnSpMk id="107" creationId="{AFBD3547-F9B6-543F-F734-FFB930D92416}"/>
          </ac:cxnSpMkLst>
        </pc:cxnChg>
        <pc:cxnChg chg="add del mod">
          <ac:chgData name="Eppink, Jenna Leeann. (LARC-D303)" userId="099b5d51-2fc0-41d1-b5e0-97ff3dd67c09" providerId="ADAL" clId="{031AF664-74C9-5D4C-B6D9-9CBAFD7E029E}" dt="2025-12-18T18:41:02.298" v="1803" actId="478"/>
          <ac:cxnSpMkLst>
            <pc:docMk/>
            <pc:sldMk cId="3465872777" sldId="358"/>
            <ac:cxnSpMk id="115" creationId="{DA43F0D0-0AFA-1CEE-974F-9994F027EEC3}"/>
          </ac:cxnSpMkLst>
        </pc:cxnChg>
        <pc:cxnChg chg="add mod">
          <ac:chgData name="Eppink, Jenna Leeann. (LARC-D303)" userId="099b5d51-2fc0-41d1-b5e0-97ff3dd67c09" providerId="ADAL" clId="{031AF664-74C9-5D4C-B6D9-9CBAFD7E029E}" dt="2025-12-18T18:41:07.314" v="1804" actId="14100"/>
          <ac:cxnSpMkLst>
            <pc:docMk/>
            <pc:sldMk cId="3465872777" sldId="358"/>
            <ac:cxnSpMk id="120" creationId="{8F8D922B-4FE6-B5A2-6D4E-22DFC1E7D7DF}"/>
          </ac:cxnSpMkLst>
        </pc:cxnChg>
        <pc:cxnChg chg="add mod">
          <ac:chgData name="Eppink, Jenna Leeann. (LARC-D303)" userId="099b5d51-2fc0-41d1-b5e0-97ff3dd67c09" providerId="ADAL" clId="{031AF664-74C9-5D4C-B6D9-9CBAFD7E029E}" dt="2025-12-18T18:44:41.028" v="1860" actId="14100"/>
          <ac:cxnSpMkLst>
            <pc:docMk/>
            <pc:sldMk cId="3465872777" sldId="358"/>
            <ac:cxnSpMk id="122" creationId="{08A80574-B59E-1AF6-FDF3-35289E4D06D1}"/>
          </ac:cxnSpMkLst>
        </pc:cxnChg>
        <pc:cxnChg chg="add mod">
          <ac:chgData name="Eppink, Jenna Leeann. (LARC-D303)" userId="099b5d51-2fc0-41d1-b5e0-97ff3dd67c09" providerId="ADAL" clId="{031AF664-74C9-5D4C-B6D9-9CBAFD7E029E}" dt="2025-12-18T18:46:09.132" v="1881" actId="14100"/>
          <ac:cxnSpMkLst>
            <pc:docMk/>
            <pc:sldMk cId="3465872777" sldId="358"/>
            <ac:cxnSpMk id="126" creationId="{E97798EC-9DC1-C496-6599-7E19403FD27F}"/>
          </ac:cxnSpMkLst>
        </pc:cxnChg>
        <pc:cxnChg chg="add mod">
          <ac:chgData name="Eppink, Jenna Leeann. (LARC-D303)" userId="099b5d51-2fc0-41d1-b5e0-97ff3dd67c09" providerId="ADAL" clId="{031AF664-74C9-5D4C-B6D9-9CBAFD7E029E}" dt="2025-12-18T20:24:58.391" v="2207" actId="478"/>
          <ac:cxnSpMkLst>
            <pc:docMk/>
            <pc:sldMk cId="3465872777" sldId="358"/>
            <ac:cxnSpMk id="129" creationId="{511462E6-6239-4921-E284-FE309983D84B}"/>
          </ac:cxnSpMkLst>
        </pc:cxnChg>
        <pc:cxnChg chg="add mod">
          <ac:chgData name="Eppink, Jenna Leeann. (LARC-D303)" userId="099b5d51-2fc0-41d1-b5e0-97ff3dd67c09" providerId="ADAL" clId="{031AF664-74C9-5D4C-B6D9-9CBAFD7E029E}" dt="2025-12-18T18:45:34.817" v="1875" actId="1076"/>
          <ac:cxnSpMkLst>
            <pc:docMk/>
            <pc:sldMk cId="3465872777" sldId="358"/>
            <ac:cxnSpMk id="138" creationId="{238989D9-9B59-F398-BC8B-A3B56DE87BB7}"/>
          </ac:cxnSpMkLst>
        </pc:cxnChg>
        <pc:cxnChg chg="add mod">
          <ac:chgData name="Eppink, Jenna Leeann. (LARC-D303)" userId="099b5d51-2fc0-41d1-b5e0-97ff3dd67c09" providerId="ADAL" clId="{031AF664-74C9-5D4C-B6D9-9CBAFD7E029E}" dt="2025-12-18T18:45:32.696" v="1873" actId="1076"/>
          <ac:cxnSpMkLst>
            <pc:docMk/>
            <pc:sldMk cId="3465872777" sldId="358"/>
            <ac:cxnSpMk id="140" creationId="{275A8FCD-33F4-A036-9040-FEDDA4B9685C}"/>
          </ac:cxnSpMkLst>
        </pc:cxnChg>
        <pc:cxnChg chg="add mod">
          <ac:chgData name="Eppink, Jenna Leeann. (LARC-D303)" userId="099b5d51-2fc0-41d1-b5e0-97ff3dd67c09" providerId="ADAL" clId="{031AF664-74C9-5D4C-B6D9-9CBAFD7E029E}" dt="2025-12-18T20:26:17.571" v="2231" actId="692"/>
          <ac:cxnSpMkLst>
            <pc:docMk/>
            <pc:sldMk cId="3465872777" sldId="358"/>
            <ac:cxnSpMk id="161" creationId="{EDD8C2DE-857B-593D-0480-18AE2CD2DF45}"/>
          </ac:cxnSpMkLst>
        </pc:cxnChg>
        <pc:cxnChg chg="add mod">
          <ac:chgData name="Eppink, Jenna Leeann. (LARC-D303)" userId="099b5d51-2fc0-41d1-b5e0-97ff3dd67c09" providerId="ADAL" clId="{031AF664-74C9-5D4C-B6D9-9CBAFD7E029E}" dt="2025-12-18T20:46:07.837" v="2326" actId="14100"/>
          <ac:cxnSpMkLst>
            <pc:docMk/>
            <pc:sldMk cId="3465872777" sldId="358"/>
            <ac:cxnSpMk id="163" creationId="{DEF425FD-62AE-D461-2EF3-42309FB5F16A}"/>
          </ac:cxnSpMkLst>
        </pc:cxnChg>
        <pc:cxnChg chg="add mod">
          <ac:chgData name="Eppink, Jenna Leeann. (LARC-D303)" userId="099b5d51-2fc0-41d1-b5e0-97ff3dd67c09" providerId="ADAL" clId="{031AF664-74C9-5D4C-B6D9-9CBAFD7E029E}" dt="2025-12-18T20:46:10.895" v="2327" actId="14100"/>
          <ac:cxnSpMkLst>
            <pc:docMk/>
            <pc:sldMk cId="3465872777" sldId="358"/>
            <ac:cxnSpMk id="166" creationId="{CE4F182E-1119-C624-9EFF-2544704B01B4}"/>
          </ac:cxnSpMkLst>
        </pc:cxnChg>
        <pc:cxnChg chg="add del mod">
          <ac:chgData name="Eppink, Jenna Leeann. (LARC-D303)" userId="099b5d51-2fc0-41d1-b5e0-97ff3dd67c09" providerId="ADAL" clId="{031AF664-74C9-5D4C-B6D9-9CBAFD7E029E}" dt="2025-12-18T20:43:29.922" v="2293" actId="478"/>
          <ac:cxnSpMkLst>
            <pc:docMk/>
            <pc:sldMk cId="3465872777" sldId="358"/>
            <ac:cxnSpMk id="172" creationId="{E13E1B36-9366-A2E1-4A3F-640F0AA38727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597F7D-C6B4-5E44-A903-599EAC2E2331}" type="datetimeFigureOut">
              <a:rPr lang="en-US" smtClean="0"/>
              <a:t>12/18/25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D95DDA-AACD-954B-BF66-EF43A65099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5222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D95DDA-AACD-954B-BF66-EF43A65099A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3779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D95DDA-AACD-954B-BF66-EF43A65099A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2343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Percentages, combine t0 and t1, define recall and precision on the chart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D95DDA-AACD-954B-BF66-EF43A65099A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3935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Inset blowup, particles shifted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D95DDA-AACD-954B-BF66-EF43A65099A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6386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percentages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D95DDA-AACD-954B-BF66-EF43A65099A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6514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Systematic error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D95DDA-AACD-954B-BF66-EF43A65099A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2156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D95DDA-AACD-954B-BF66-EF43A65099A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3729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D95DDA-AACD-954B-BF66-EF43A65099A9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0559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067003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 txBox="1">
            <a:spLocks/>
          </p:cNvSpPr>
          <p:nvPr/>
        </p:nvSpPr>
        <p:spPr bwMode="auto">
          <a:xfrm>
            <a:off x="9243484" y="6627813"/>
            <a:ext cx="2844800" cy="228600"/>
          </a:xfrm>
          <a:prstGeom prst="rect">
            <a:avLst/>
          </a:prstGeom>
          <a:noFill/>
          <a:ln>
            <a:noFill/>
          </a:ln>
        </p:spPr>
        <p:txBody>
          <a:bodyPr lIns="121912" tIns="60956" rIns="121912" bIns="60956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defRPr/>
            </a:pPr>
            <a:fld id="{EFA6F2AB-96B2-C340-899D-553A5844BE10}" type="slidenum">
              <a:rPr lang="en-US" altLang="en-US" sz="1100" smtClean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algn="r" eaLnBrk="1" hangingPunct="1">
                <a:defRPr/>
              </a:pPr>
              <a:t>‹#›</a:t>
            </a:fld>
            <a:endParaRPr lang="en-US" altLang="en-US" sz="1100">
              <a:solidFill>
                <a:srgbClr val="00000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Straight Connector 5"/>
          <p:cNvCxnSpPr>
            <a:cxnSpLocks noChangeShapeType="1"/>
          </p:cNvCxnSpPr>
          <p:nvPr/>
        </p:nvCxnSpPr>
        <p:spPr bwMode="auto">
          <a:xfrm>
            <a:off x="304804" y="932675"/>
            <a:ext cx="10212917" cy="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600" y="1221189"/>
            <a:ext cx="11988800" cy="5380856"/>
          </a:xfrm>
          <a:prstGeom prst="rect">
            <a:avLst/>
          </a:prstGeom>
        </p:spPr>
        <p:txBody>
          <a:bodyPr lIns="121912" tIns="60956" rIns="121912" bIns="60956"/>
          <a:lstStyle>
            <a:lvl1pPr>
              <a:buClr>
                <a:schemeClr val="accent2">
                  <a:lumMod val="75000"/>
                </a:schemeClr>
              </a:buClr>
              <a:defRPr sz="2400"/>
            </a:lvl1pPr>
            <a:lvl2pPr>
              <a:buClr>
                <a:schemeClr val="accent1"/>
              </a:buCl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Title Placeholder 8"/>
          <p:cNvSpPr>
            <a:spLocks noGrp="1"/>
          </p:cNvSpPr>
          <p:nvPr>
            <p:ph type="title"/>
          </p:nvPr>
        </p:nvSpPr>
        <p:spPr bwMode="auto">
          <a:xfrm>
            <a:off x="304801" y="167511"/>
            <a:ext cx="10212939" cy="615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1912" tIns="60956" rIns="121912" bIns="60956"/>
          <a:lstStyle>
            <a:lvl1pPr algn="l">
              <a:defRPr sz="3200">
                <a:solidFill>
                  <a:srgbClr val="000090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51775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/>
          <p:cNvSpPr txBox="1">
            <a:spLocks/>
          </p:cNvSpPr>
          <p:nvPr/>
        </p:nvSpPr>
        <p:spPr bwMode="auto">
          <a:xfrm>
            <a:off x="4163484" y="6627813"/>
            <a:ext cx="3860800" cy="228600"/>
          </a:xfrm>
          <a:prstGeom prst="rect">
            <a:avLst/>
          </a:prstGeom>
          <a:noFill/>
          <a:ln>
            <a:noFill/>
          </a:ln>
        </p:spPr>
        <p:txBody>
          <a:bodyPr lIns="121912" tIns="60956" rIns="121912" bIns="60956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en-US" sz="1100">
                <a:solidFill>
                  <a:srgbClr val="898989"/>
                </a:solidFill>
                <a:latin typeface="Calibri" charset="0"/>
              </a:rPr>
              <a:t>Document Title</a:t>
            </a:r>
          </a:p>
        </p:txBody>
      </p:sp>
      <p:sp>
        <p:nvSpPr>
          <p:cNvPr id="4" name="Slide Number Placeholder 5"/>
          <p:cNvSpPr txBox="1">
            <a:spLocks/>
          </p:cNvSpPr>
          <p:nvPr/>
        </p:nvSpPr>
        <p:spPr bwMode="auto">
          <a:xfrm>
            <a:off x="9243484" y="6627813"/>
            <a:ext cx="2844800" cy="228600"/>
          </a:xfrm>
          <a:prstGeom prst="rect">
            <a:avLst/>
          </a:prstGeom>
          <a:noFill/>
          <a:ln>
            <a:noFill/>
          </a:ln>
        </p:spPr>
        <p:txBody>
          <a:bodyPr lIns="121912" tIns="60956" rIns="121912" bIns="60956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defRPr/>
            </a:pPr>
            <a:fld id="{D7B89BD8-9FF2-8A41-AB75-86AF9ED87A51}" type="slidenum">
              <a:rPr lang="en-US" altLang="en-US" sz="1100" smtClean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algn="r" eaLnBrk="1" hangingPunct="1">
                <a:defRPr/>
              </a:pPr>
              <a:t>‹#›</a:t>
            </a:fld>
            <a:endParaRPr lang="en-US" altLang="en-US" sz="1100">
              <a:solidFill>
                <a:srgbClr val="00000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/>
          <p:cNvCxnSpPr>
            <a:cxnSpLocks noChangeShapeType="1"/>
          </p:cNvCxnSpPr>
          <p:nvPr/>
        </p:nvCxnSpPr>
        <p:spPr bwMode="auto">
          <a:xfrm>
            <a:off x="203200" y="955675"/>
            <a:ext cx="10314517" cy="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7" name="Title Placeholder 8"/>
          <p:cNvSpPr>
            <a:spLocks noGrp="1"/>
          </p:cNvSpPr>
          <p:nvPr>
            <p:ph type="title"/>
          </p:nvPr>
        </p:nvSpPr>
        <p:spPr bwMode="auto">
          <a:xfrm>
            <a:off x="203201" y="167511"/>
            <a:ext cx="10314539" cy="615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1912" tIns="60956" rIns="121912" bIns="60956"/>
          <a:lstStyle>
            <a:lvl1pPr algn="l">
              <a:defRPr sz="3200">
                <a:solidFill>
                  <a:srgbClr val="000090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580744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/>
        </p:nvSpPr>
        <p:spPr bwMode="auto">
          <a:xfrm>
            <a:off x="4163484" y="6627813"/>
            <a:ext cx="3860800" cy="228600"/>
          </a:xfrm>
          <a:prstGeom prst="rect">
            <a:avLst/>
          </a:prstGeom>
          <a:noFill/>
          <a:ln>
            <a:noFill/>
          </a:ln>
        </p:spPr>
        <p:txBody>
          <a:bodyPr lIns="121912" tIns="60956" rIns="121912" bIns="60956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en-US" sz="1100">
                <a:solidFill>
                  <a:srgbClr val="898989"/>
                </a:solidFill>
                <a:latin typeface="Calibri" charset="0"/>
              </a:rPr>
              <a:t>Document Title</a:t>
            </a:r>
          </a:p>
        </p:txBody>
      </p:sp>
      <p:sp>
        <p:nvSpPr>
          <p:cNvPr id="5" name="Slide Number Placeholder 5"/>
          <p:cNvSpPr txBox="1">
            <a:spLocks/>
          </p:cNvSpPr>
          <p:nvPr/>
        </p:nvSpPr>
        <p:spPr bwMode="auto">
          <a:xfrm>
            <a:off x="9243484" y="6627813"/>
            <a:ext cx="2844800" cy="228600"/>
          </a:xfrm>
          <a:prstGeom prst="rect">
            <a:avLst/>
          </a:prstGeom>
          <a:noFill/>
          <a:ln>
            <a:noFill/>
          </a:ln>
        </p:spPr>
        <p:txBody>
          <a:bodyPr lIns="121912" tIns="60956" rIns="121912" bIns="60956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defRPr/>
            </a:pPr>
            <a:fld id="{3E5AE6C2-82BA-804B-BC99-DA96FAEB3ED0}" type="slidenum">
              <a:rPr lang="en-US" altLang="en-US" sz="1100" smtClean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algn="r" eaLnBrk="1" hangingPunct="1">
                <a:defRPr/>
              </a:pPr>
              <a:t>‹#›</a:t>
            </a:fld>
            <a:endParaRPr lang="en-US" altLang="en-US" sz="1100">
              <a:solidFill>
                <a:srgbClr val="00000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Title Placeholder 8"/>
          <p:cNvSpPr>
            <a:spLocks noGrp="1"/>
          </p:cNvSpPr>
          <p:nvPr>
            <p:ph type="title"/>
          </p:nvPr>
        </p:nvSpPr>
        <p:spPr bwMode="auto">
          <a:xfrm>
            <a:off x="1656323" y="167511"/>
            <a:ext cx="8861420" cy="615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1912" tIns="60956" rIns="121912" bIns="60956"/>
          <a:lstStyle>
            <a:lvl1pPr>
              <a:defRPr sz="2400">
                <a:solidFill>
                  <a:srgbClr val="000090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418029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/>
        </p:nvSpPr>
        <p:spPr bwMode="auto">
          <a:xfrm>
            <a:off x="9243484" y="6627813"/>
            <a:ext cx="2844800" cy="228600"/>
          </a:xfrm>
          <a:prstGeom prst="rect">
            <a:avLst/>
          </a:prstGeom>
          <a:noFill/>
          <a:ln>
            <a:noFill/>
          </a:ln>
        </p:spPr>
        <p:txBody>
          <a:bodyPr lIns="121912" tIns="60956" rIns="121912" bIns="60956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defRPr/>
            </a:pPr>
            <a:fld id="{4CEEAE07-E49E-EB49-8C23-96E8A2DD0138}" type="slidenum">
              <a:rPr lang="en-US" altLang="en-US" sz="1100" smtClean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algn="r" eaLnBrk="1" hangingPunct="1">
                <a:defRPr/>
              </a:pPr>
              <a:t>‹#›</a:t>
            </a:fld>
            <a:endParaRPr lang="en-US" altLang="en-US" sz="1100">
              <a:solidFill>
                <a:srgbClr val="00000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lIns="121912" tIns="60956" rIns="121912" bIns="60956" anchor="t"/>
          <a:lstStyle>
            <a:lvl1pPr algn="l">
              <a:defRPr sz="4000" b="1" cap="all">
                <a:solidFill>
                  <a:srgbClr val="00009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lIns="121912" tIns="60956" rIns="121912" bIns="60956"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6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8431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>
            <a:cxnSpLocks noChangeShapeType="1"/>
          </p:cNvCxnSpPr>
          <p:nvPr/>
        </p:nvCxnSpPr>
        <p:spPr bwMode="auto">
          <a:xfrm>
            <a:off x="609604" y="1022287"/>
            <a:ext cx="10351033" cy="0"/>
          </a:xfrm>
          <a:prstGeom prst="line">
            <a:avLst/>
          </a:prstGeom>
          <a:noFill/>
          <a:ln w="25400">
            <a:solidFill>
              <a:srgbClr val="993300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" name="Slide Number Placeholder 5"/>
          <p:cNvSpPr txBox="1">
            <a:spLocks/>
          </p:cNvSpPr>
          <p:nvPr/>
        </p:nvSpPr>
        <p:spPr bwMode="auto">
          <a:xfrm>
            <a:off x="9243484" y="6627813"/>
            <a:ext cx="2844800" cy="228600"/>
          </a:xfrm>
          <a:prstGeom prst="rect">
            <a:avLst/>
          </a:prstGeom>
          <a:noFill/>
          <a:ln>
            <a:noFill/>
          </a:ln>
        </p:spPr>
        <p:txBody>
          <a:bodyPr lIns="121912" tIns="60956" rIns="121912" bIns="60956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defRPr/>
            </a:pPr>
            <a:fld id="{77EC9A0D-1CD7-4448-8BF2-1AF4A1D173AC}" type="slidenum">
              <a:rPr lang="en-US" altLang="en-US" sz="1100" smtClean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algn="r" eaLnBrk="1" hangingPunct="1">
                <a:defRPr/>
              </a:pPr>
              <a:t>‹#›</a:t>
            </a:fld>
            <a:endParaRPr lang="en-US" altLang="en-US" sz="1100">
              <a:solidFill>
                <a:srgbClr val="00000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4637"/>
            <a:ext cx="10043793" cy="639763"/>
          </a:xfrm>
          <a:prstGeom prst="rect">
            <a:avLst/>
          </a:prstGeom>
        </p:spPr>
        <p:txBody>
          <a:bodyPr lIns="121912" tIns="60956" rIns="121912" bIns="60956"/>
          <a:lstStyle>
            <a:lvl1pPr algn="l">
              <a:defRPr sz="3200">
                <a:solidFill>
                  <a:srgbClr val="00009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 lIns="121912" tIns="60956" rIns="121912" bIns="60956"/>
          <a:lstStyle>
            <a:lvl1pPr>
              <a:buClr>
                <a:schemeClr val="accent2">
                  <a:lumMod val="75000"/>
                </a:schemeClr>
              </a:buClr>
              <a:defRPr sz="27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 lIns="121912" tIns="60956" rIns="121912" bIns="60956"/>
          <a:lstStyle>
            <a:lvl1pPr>
              <a:buClr>
                <a:schemeClr val="accent2">
                  <a:lumMod val="75000"/>
                </a:schemeClr>
              </a:buClr>
              <a:defRPr sz="27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5720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>
            <a:cxnSpLocks noChangeShapeType="1"/>
          </p:cNvCxnSpPr>
          <p:nvPr/>
        </p:nvCxnSpPr>
        <p:spPr bwMode="auto">
          <a:xfrm>
            <a:off x="1625605" y="1066803"/>
            <a:ext cx="8860367" cy="1588"/>
          </a:xfrm>
          <a:prstGeom prst="line">
            <a:avLst/>
          </a:prstGeom>
          <a:noFill/>
          <a:ln w="25400">
            <a:solidFill>
              <a:srgbClr val="993300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" name="Slide Number Placeholder 5"/>
          <p:cNvSpPr txBox="1">
            <a:spLocks/>
          </p:cNvSpPr>
          <p:nvPr/>
        </p:nvSpPr>
        <p:spPr bwMode="auto">
          <a:xfrm>
            <a:off x="9243484" y="6627813"/>
            <a:ext cx="2844800" cy="228600"/>
          </a:xfrm>
          <a:prstGeom prst="rect">
            <a:avLst/>
          </a:prstGeom>
          <a:noFill/>
          <a:ln>
            <a:noFill/>
          </a:ln>
        </p:spPr>
        <p:txBody>
          <a:bodyPr lIns="121912" tIns="60956" rIns="121912" bIns="60956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defRPr/>
            </a:pPr>
            <a:fld id="{D48B91AE-A1C4-3C4D-AF8F-B5CB4ABFEE6E}" type="slidenum">
              <a:rPr lang="en-US" altLang="en-US" sz="1100" smtClean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algn="r" eaLnBrk="1" hangingPunct="1">
                <a:defRPr/>
              </a:pPr>
              <a:t>‹#›</a:t>
            </a:fld>
            <a:endParaRPr lang="en-US" altLang="en-US" sz="1100">
              <a:solidFill>
                <a:srgbClr val="00000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74637"/>
            <a:ext cx="8940800" cy="639763"/>
          </a:xfrm>
          <a:prstGeom prst="rect">
            <a:avLst/>
          </a:prstGeom>
        </p:spPr>
        <p:txBody>
          <a:bodyPr lIns="121912" tIns="60956" rIns="121912" bIns="60956"/>
          <a:lstStyle>
            <a:lvl1pPr>
              <a:defRPr>
                <a:solidFill>
                  <a:srgbClr val="00009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  <a:prstGeom prst="rect">
            <a:avLst/>
          </a:prstGeom>
        </p:spPr>
        <p:txBody>
          <a:bodyPr lIns="121912" tIns="60956" rIns="121912" bIns="60956" anchor="b"/>
          <a:lstStyle>
            <a:lvl1pPr marL="0" indent="0">
              <a:buNone/>
              <a:defRPr sz="2400" b="1"/>
            </a:lvl1pPr>
            <a:lvl2pPr marL="457167" indent="0">
              <a:buNone/>
              <a:defRPr sz="2000" b="1"/>
            </a:lvl2pPr>
            <a:lvl3pPr marL="914332" indent="0">
              <a:buNone/>
              <a:defRPr sz="1900" b="1"/>
            </a:lvl3pPr>
            <a:lvl4pPr marL="1371498" indent="0">
              <a:buNone/>
              <a:defRPr sz="1600" b="1"/>
            </a:lvl4pPr>
            <a:lvl5pPr marL="1828664" indent="0">
              <a:buNone/>
              <a:defRPr sz="1600" b="1"/>
            </a:lvl5pPr>
            <a:lvl6pPr marL="2285830" indent="0">
              <a:buNone/>
              <a:defRPr sz="1600" b="1"/>
            </a:lvl6pPr>
            <a:lvl7pPr marL="2742994" indent="0">
              <a:buNone/>
              <a:defRPr sz="1600" b="1"/>
            </a:lvl7pPr>
            <a:lvl8pPr marL="3200160" indent="0">
              <a:buNone/>
              <a:defRPr sz="1600" b="1"/>
            </a:lvl8pPr>
            <a:lvl9pPr marL="3657327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 lIns="121912" tIns="60956" rIns="121912" bIns="60956"/>
          <a:lstStyle>
            <a:lvl1pPr>
              <a:buClr>
                <a:schemeClr val="accent2">
                  <a:lumMod val="75000"/>
                </a:schemeClr>
              </a:buClr>
              <a:defRPr sz="24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2" y="1535113"/>
            <a:ext cx="5389033" cy="639763"/>
          </a:xfrm>
          <a:prstGeom prst="rect">
            <a:avLst/>
          </a:prstGeom>
        </p:spPr>
        <p:txBody>
          <a:bodyPr lIns="121912" tIns="60956" rIns="121912" bIns="60956" anchor="b"/>
          <a:lstStyle>
            <a:lvl1pPr marL="0" indent="0">
              <a:buNone/>
              <a:defRPr sz="2400" b="1"/>
            </a:lvl1pPr>
            <a:lvl2pPr marL="457167" indent="0">
              <a:buNone/>
              <a:defRPr sz="2000" b="1"/>
            </a:lvl2pPr>
            <a:lvl3pPr marL="914332" indent="0">
              <a:buNone/>
              <a:defRPr sz="1900" b="1"/>
            </a:lvl3pPr>
            <a:lvl4pPr marL="1371498" indent="0">
              <a:buNone/>
              <a:defRPr sz="1600" b="1"/>
            </a:lvl4pPr>
            <a:lvl5pPr marL="1828664" indent="0">
              <a:buNone/>
              <a:defRPr sz="1600" b="1"/>
            </a:lvl5pPr>
            <a:lvl6pPr marL="2285830" indent="0">
              <a:buNone/>
              <a:defRPr sz="1600" b="1"/>
            </a:lvl6pPr>
            <a:lvl7pPr marL="2742994" indent="0">
              <a:buNone/>
              <a:defRPr sz="1600" b="1"/>
            </a:lvl7pPr>
            <a:lvl8pPr marL="3200160" indent="0">
              <a:buNone/>
              <a:defRPr sz="1600" b="1"/>
            </a:lvl8pPr>
            <a:lvl9pPr marL="3657327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2" y="2174875"/>
            <a:ext cx="5389033" cy="3951288"/>
          </a:xfrm>
          <a:prstGeom prst="rect">
            <a:avLst/>
          </a:prstGeom>
        </p:spPr>
        <p:txBody>
          <a:bodyPr lIns="121912" tIns="60956" rIns="121912" bIns="60956"/>
          <a:lstStyle>
            <a:lvl1pPr>
              <a:buClr>
                <a:schemeClr val="accent2">
                  <a:lumMod val="75000"/>
                </a:schemeClr>
              </a:buClr>
              <a:defRPr sz="24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824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>
            <a:cxnSpLocks noChangeShapeType="1"/>
          </p:cNvCxnSpPr>
          <p:nvPr/>
        </p:nvCxnSpPr>
        <p:spPr bwMode="auto">
          <a:xfrm>
            <a:off x="508000" y="1219200"/>
            <a:ext cx="4165600" cy="0"/>
          </a:xfrm>
          <a:prstGeom prst="line">
            <a:avLst/>
          </a:prstGeom>
          <a:noFill/>
          <a:ln w="25400">
            <a:solidFill>
              <a:srgbClr val="993300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" name="Slide Number Placeholder 5"/>
          <p:cNvSpPr txBox="1">
            <a:spLocks/>
          </p:cNvSpPr>
          <p:nvPr/>
        </p:nvSpPr>
        <p:spPr bwMode="auto">
          <a:xfrm>
            <a:off x="9243484" y="6627813"/>
            <a:ext cx="2844800" cy="228600"/>
          </a:xfrm>
          <a:prstGeom prst="rect">
            <a:avLst/>
          </a:prstGeom>
          <a:noFill/>
          <a:ln>
            <a:noFill/>
          </a:ln>
        </p:spPr>
        <p:txBody>
          <a:bodyPr lIns="121912" tIns="60956" rIns="121912" bIns="60956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defRPr/>
            </a:pPr>
            <a:fld id="{5C11D658-F609-C04B-9C25-9B3AB77DDB88}" type="slidenum">
              <a:rPr lang="en-US" altLang="en-US" sz="1100" smtClean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algn="r" eaLnBrk="1" hangingPunct="1">
                <a:defRPr/>
              </a:pPr>
              <a:t>‹#›</a:t>
            </a:fld>
            <a:endParaRPr lang="en-US" altLang="en-US" sz="1100">
              <a:solidFill>
                <a:srgbClr val="00000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3" y="273053"/>
            <a:ext cx="3096684" cy="793751"/>
          </a:xfrm>
          <a:prstGeom prst="rect">
            <a:avLst/>
          </a:prstGeom>
        </p:spPr>
        <p:txBody>
          <a:bodyPr lIns="121912" tIns="60956" rIns="121912" bIns="60956" anchor="b"/>
          <a:lstStyle>
            <a:lvl1pPr algn="l">
              <a:defRPr sz="2000" b="1">
                <a:solidFill>
                  <a:srgbClr val="00009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1219201"/>
            <a:ext cx="6815667" cy="4906963"/>
          </a:xfrm>
          <a:prstGeom prst="rect">
            <a:avLst/>
          </a:prstGeom>
        </p:spPr>
        <p:txBody>
          <a:bodyPr lIns="121912" tIns="60956" rIns="121912" bIns="60956"/>
          <a:lstStyle>
            <a:lvl1pPr>
              <a:buClr>
                <a:schemeClr val="accent2">
                  <a:lumMod val="75000"/>
                </a:schemeClr>
              </a:buCl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371601"/>
            <a:ext cx="4011084" cy="4754563"/>
          </a:xfrm>
          <a:prstGeom prst="rect">
            <a:avLst/>
          </a:prstGeom>
        </p:spPr>
        <p:txBody>
          <a:bodyPr lIns="121912" tIns="60956" rIns="121912" bIns="60956"/>
          <a:lstStyle>
            <a:lvl1pPr marL="0" indent="0">
              <a:buNone/>
              <a:defRPr sz="1500"/>
            </a:lvl1pPr>
            <a:lvl2pPr marL="457167" indent="0">
              <a:buNone/>
              <a:defRPr sz="1200"/>
            </a:lvl2pPr>
            <a:lvl3pPr marL="914332" indent="0">
              <a:buNone/>
              <a:defRPr sz="1100"/>
            </a:lvl3pPr>
            <a:lvl4pPr marL="1371498" indent="0">
              <a:buNone/>
              <a:defRPr sz="900"/>
            </a:lvl4pPr>
            <a:lvl5pPr marL="1828664" indent="0">
              <a:buNone/>
              <a:defRPr sz="900"/>
            </a:lvl5pPr>
            <a:lvl6pPr marL="2285830" indent="0">
              <a:buNone/>
              <a:defRPr sz="900"/>
            </a:lvl6pPr>
            <a:lvl7pPr marL="2742994" indent="0">
              <a:buNone/>
              <a:defRPr sz="900"/>
            </a:lvl7pPr>
            <a:lvl8pPr marL="3200160" indent="0">
              <a:buNone/>
              <a:defRPr sz="900"/>
            </a:lvl8pPr>
            <a:lvl9pPr marL="3657327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644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 txBox="1">
            <a:spLocks/>
          </p:cNvSpPr>
          <p:nvPr/>
        </p:nvSpPr>
        <p:spPr bwMode="auto">
          <a:xfrm>
            <a:off x="9243484" y="6627813"/>
            <a:ext cx="2844800" cy="228600"/>
          </a:xfrm>
          <a:prstGeom prst="rect">
            <a:avLst/>
          </a:prstGeom>
          <a:noFill/>
          <a:ln>
            <a:noFill/>
          </a:ln>
        </p:spPr>
        <p:txBody>
          <a:bodyPr lIns="121912" tIns="60956" rIns="121912" bIns="60956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defRPr/>
            </a:pPr>
            <a:fld id="{3D8F9FEE-A4B5-1F41-B1BB-1E06EE1980D0}" type="slidenum">
              <a:rPr lang="en-US" altLang="en-US" sz="1100" smtClean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algn="r" eaLnBrk="1" hangingPunct="1">
                <a:defRPr/>
              </a:pPr>
              <a:t>‹#›</a:t>
            </a:fld>
            <a:endParaRPr lang="en-US" altLang="en-US" sz="1100">
              <a:solidFill>
                <a:srgbClr val="00000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9"/>
          </a:xfrm>
          <a:prstGeom prst="rect">
            <a:avLst/>
          </a:prstGeom>
        </p:spPr>
        <p:txBody>
          <a:bodyPr lIns="121912" tIns="60956" rIns="121912" bIns="60956" anchor="b"/>
          <a:lstStyle>
            <a:lvl1pPr algn="l">
              <a:defRPr sz="2000" b="1">
                <a:solidFill>
                  <a:srgbClr val="00009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 lIns="121912" tIns="60956" rIns="121912" bIns="60956"/>
          <a:lstStyle>
            <a:lvl1pPr marL="0" indent="0">
              <a:buNone/>
              <a:defRPr sz="3200"/>
            </a:lvl1pPr>
            <a:lvl2pPr marL="457167" indent="0">
              <a:buNone/>
              <a:defRPr sz="2800"/>
            </a:lvl2pPr>
            <a:lvl3pPr marL="914332" indent="0">
              <a:buNone/>
              <a:defRPr sz="2400"/>
            </a:lvl3pPr>
            <a:lvl4pPr marL="1371498" indent="0">
              <a:buNone/>
              <a:defRPr sz="2000"/>
            </a:lvl4pPr>
            <a:lvl5pPr marL="1828664" indent="0">
              <a:buNone/>
              <a:defRPr sz="2000"/>
            </a:lvl5pPr>
            <a:lvl6pPr marL="2285830" indent="0">
              <a:buNone/>
              <a:defRPr sz="2000"/>
            </a:lvl6pPr>
            <a:lvl7pPr marL="2742994" indent="0">
              <a:buNone/>
              <a:defRPr sz="2000"/>
            </a:lvl7pPr>
            <a:lvl8pPr marL="3200160" indent="0">
              <a:buNone/>
              <a:defRPr sz="2000"/>
            </a:lvl8pPr>
            <a:lvl9pPr marL="3657327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  <a:prstGeom prst="rect">
            <a:avLst/>
          </a:prstGeom>
        </p:spPr>
        <p:txBody>
          <a:bodyPr lIns="121912" tIns="60956" rIns="121912" bIns="60956"/>
          <a:lstStyle>
            <a:lvl1pPr marL="0" indent="0">
              <a:buNone/>
              <a:defRPr sz="1500"/>
            </a:lvl1pPr>
            <a:lvl2pPr marL="457167" indent="0">
              <a:buNone/>
              <a:defRPr sz="1200"/>
            </a:lvl2pPr>
            <a:lvl3pPr marL="914332" indent="0">
              <a:buNone/>
              <a:defRPr sz="1100"/>
            </a:lvl3pPr>
            <a:lvl4pPr marL="1371498" indent="0">
              <a:buNone/>
              <a:defRPr sz="900"/>
            </a:lvl4pPr>
            <a:lvl5pPr marL="1828664" indent="0">
              <a:buNone/>
              <a:defRPr sz="900"/>
            </a:lvl5pPr>
            <a:lvl6pPr marL="2285830" indent="0">
              <a:buNone/>
              <a:defRPr sz="900"/>
            </a:lvl6pPr>
            <a:lvl7pPr marL="2742994" indent="0">
              <a:buNone/>
              <a:defRPr sz="900"/>
            </a:lvl7pPr>
            <a:lvl8pPr marL="3200160" indent="0">
              <a:buNone/>
              <a:defRPr sz="900"/>
            </a:lvl8pPr>
            <a:lvl9pPr marL="3657327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5113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084A6-E30C-B84D-80B0-84627018C8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40444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it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3" descr="NASA insigniaCMYK"/>
          <p:cNvPicPr preferRelativeResize="0"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39451" y="76200"/>
            <a:ext cx="1037167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 i="0">
                <a:solidFill>
                  <a:srgbClr val="FF0000"/>
                </a:solidFill>
                <a:latin typeface="Calibri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pic>
        <p:nvPicPr>
          <p:cNvPr id="8" name="Group 5"/>
          <p:cNvPicPr>
            <a:picLocks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500" t="-12500" r="-12846" b="-12500"/>
          <a:stretch>
            <a:fillRect/>
          </a:stretch>
        </p:blipFill>
        <p:spPr bwMode="auto">
          <a:xfrm>
            <a:off x="50800" y="0"/>
            <a:ext cx="1133856" cy="850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18424" y="0"/>
            <a:ext cx="10667176" cy="762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idx="1"/>
          </p:nvPr>
        </p:nvSpPr>
        <p:spPr bwMode="auto">
          <a:xfrm>
            <a:off x="609600" y="1066800"/>
            <a:ext cx="10972800" cy="528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065009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3"/>
          <p:cNvPicPr>
            <a:picLocks noChangeAspect="1" noChangeArrowheads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26847" y="2"/>
            <a:ext cx="2665152" cy="687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629400"/>
            <a:ext cx="3860800" cy="228600"/>
          </a:xfrm>
          <a:prstGeom prst="rect">
            <a:avLst/>
          </a:prstGeom>
        </p:spPr>
        <p:txBody>
          <a:bodyPr vert="horz" lIns="121914" tIns="60957" rIns="121914" bIns="60957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1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45600" y="6629400"/>
            <a:ext cx="2844800" cy="228600"/>
          </a:xfrm>
          <a:prstGeom prst="rect">
            <a:avLst/>
          </a:prstGeom>
        </p:spPr>
        <p:txBody>
          <a:bodyPr vert="horz" wrap="square" lIns="121914" tIns="60957" rIns="121914" bIns="60957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5FB118B9-ACBC-CA4C-BCF4-8262FFC0A5D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0276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rgbClr val="0000FF"/>
          </a:solidFill>
          <a:latin typeface="+mj-lt"/>
          <a:ea typeface="ヒラギノ角ゴ Pro W3" pitchFamily="-109" charset="-128"/>
          <a:cs typeface="ヒラギノ角ゴ Pro W3" pitchFamily="-109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00FF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00FF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00FF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00FF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5pPr>
      <a:lvl6pPr marL="457178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Calibri" pitchFamily="34" charset="0"/>
        </a:defRPr>
      </a:lvl6pPr>
      <a:lvl7pPr marL="914354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Calibri" pitchFamily="34" charset="0"/>
        </a:defRPr>
      </a:lvl7pPr>
      <a:lvl8pPr marL="1371532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Calibri" pitchFamily="34" charset="0"/>
        </a:defRPr>
      </a:lvl8pPr>
      <a:lvl9pPr marL="1828709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Calibri" pitchFamily="34" charset="0"/>
        </a:defRPr>
      </a:lvl9pPr>
    </p:titleStyle>
    <p:bodyStyle>
      <a:lvl1pPr marL="342882" indent="-342882" algn="l" rtl="0" eaLnBrk="0" fontAlgn="base" hangingPunct="0">
        <a:spcBef>
          <a:spcPct val="20000"/>
        </a:spcBef>
        <a:spcAft>
          <a:spcPct val="0"/>
        </a:spcAft>
        <a:buClr>
          <a:srgbClr val="C00000"/>
        </a:buClr>
        <a:buFont typeface="Wingdings" charset="2"/>
        <a:buChar char="Ø"/>
        <a:defRPr sz="2800" b="1" kern="1200">
          <a:solidFill>
            <a:schemeClr val="tx1"/>
          </a:solidFill>
          <a:latin typeface="+mn-lt"/>
          <a:ea typeface="ヒラギノ角ゴ Pro W3" pitchFamily="-109" charset="-128"/>
          <a:cs typeface="ヒラギノ角ゴ Pro W3" pitchFamily="-109" charset="-128"/>
        </a:defRPr>
      </a:lvl1pPr>
      <a:lvl2pPr marL="742913" indent="-285737" algn="l" rtl="0" eaLnBrk="0" fontAlgn="base" hangingPunct="0">
        <a:spcBef>
          <a:spcPct val="20000"/>
        </a:spcBef>
        <a:spcAft>
          <a:spcPct val="0"/>
        </a:spcAft>
        <a:buClr>
          <a:srgbClr val="0000CC"/>
        </a:buClr>
        <a:buFont typeface="Arial" charset="0"/>
        <a:buChar char="•"/>
        <a:defRPr sz="2400" kern="1200">
          <a:solidFill>
            <a:schemeClr val="tx1"/>
          </a:solidFill>
          <a:latin typeface="+mn-lt"/>
          <a:ea typeface="ヒラギノ角ゴ Pro W3" pitchFamily="-109" charset="-128"/>
          <a:cs typeface="ヒラギノ角ゴ Pro W3"/>
        </a:defRPr>
      </a:lvl2pPr>
      <a:lvl3pPr marL="1142942" indent="-228589" algn="l" rtl="0" eaLnBrk="0" fontAlgn="base" hangingPunct="0">
        <a:spcBef>
          <a:spcPct val="20000"/>
        </a:spcBef>
        <a:spcAft>
          <a:spcPct val="0"/>
        </a:spcAft>
        <a:buFont typeface="Wingdings" charset="2"/>
        <a:buChar char="§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ヒラギノ角ゴ Pro W3"/>
        </a:defRPr>
      </a:lvl3pPr>
      <a:lvl4pPr marL="1600120" indent="-228589" algn="l" rtl="0" eaLnBrk="0" fontAlgn="base" hangingPunct="0">
        <a:spcBef>
          <a:spcPct val="20000"/>
        </a:spcBef>
        <a:spcAft>
          <a:spcPct val="0"/>
        </a:spcAft>
        <a:buFont typeface="Courier New" charset="0"/>
        <a:buChar char="o"/>
        <a:defRPr kern="1200">
          <a:solidFill>
            <a:schemeClr val="tx1"/>
          </a:solidFill>
          <a:latin typeface="+mn-lt"/>
          <a:ea typeface="MS PGothic" panose="020B0600070205080204" pitchFamily="34" charset="-128"/>
          <a:cs typeface="ヒラギノ角ゴ Pro W3"/>
        </a:defRPr>
      </a:lvl4pPr>
      <a:lvl5pPr marL="2057298" indent="-228589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5pPr>
      <a:lvl6pPr marL="2514474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png"/><Relationship Id="rId9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12F2E-E259-A4CF-D6A3-EE97662A00D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accent6"/>
                </a:solidFill>
              </a:rPr>
              <a:t>Lensless</a:t>
            </a:r>
            <a:r>
              <a:rPr lang="en-US" dirty="0">
                <a:solidFill>
                  <a:schemeClr val="accent6"/>
                </a:solidFill>
              </a:rPr>
              <a:t> Particle Image Velocimetry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D08A29-433B-04E6-EE9B-FC8E609833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99460" y="3782790"/>
            <a:ext cx="10193080" cy="2979516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Dr. Jenna Eppink and Dr. Chung-Sheng Yao*</a:t>
            </a:r>
          </a:p>
          <a:p>
            <a:r>
              <a:rPr lang="en-US" i="1" dirty="0"/>
              <a:t>Flow Physics and Control Branch, NASA Langley Research Center</a:t>
            </a:r>
          </a:p>
          <a:p>
            <a:r>
              <a:rPr lang="en-US" i="1" dirty="0"/>
              <a:t>*Emeritus Langley Associate</a:t>
            </a:r>
          </a:p>
          <a:p>
            <a:endParaRPr lang="en-US" i="1" dirty="0"/>
          </a:p>
          <a:p>
            <a:r>
              <a:rPr lang="en-US" dirty="0"/>
              <a:t>Dr. Nicholas </a:t>
            </a:r>
            <a:r>
              <a:rPr lang="en-US" dirty="0" err="1"/>
              <a:t>Antipa</a:t>
            </a:r>
            <a:endParaRPr lang="en-US" dirty="0"/>
          </a:p>
          <a:p>
            <a:r>
              <a:rPr lang="en-US" i="1" dirty="0"/>
              <a:t>Department of Electrical and Computer Engineering, UC San Diego</a:t>
            </a:r>
          </a:p>
          <a:p>
            <a:endParaRPr lang="en-US" dirty="0"/>
          </a:p>
          <a:p>
            <a:r>
              <a:rPr lang="en-US" dirty="0"/>
              <a:t>Hogan Choi</a:t>
            </a:r>
          </a:p>
          <a:p>
            <a:r>
              <a:rPr lang="en-US" i="1" dirty="0"/>
              <a:t>Khoury College of Computer Sciences, Northeastern University</a:t>
            </a:r>
          </a:p>
        </p:txBody>
      </p:sp>
    </p:spTree>
    <p:extLst>
      <p:ext uri="{BB962C8B-B14F-4D97-AF65-F5344CB8AC3E}">
        <p14:creationId xmlns:p14="http://schemas.microsoft.com/office/powerpoint/2010/main" val="29600309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4DE6A27-9278-138E-ED02-F524894FC8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600" y="910376"/>
            <a:ext cx="10743356" cy="1528024"/>
          </a:xfrm>
        </p:spPr>
        <p:txBody>
          <a:bodyPr/>
          <a:lstStyle/>
          <a:p>
            <a:r>
              <a:rPr lang="en-US" sz="2000" dirty="0"/>
              <a:t>Instead of a lens, some type of optical modulator (coded amplitude mask, diffuser) is placed in between the scene and the sensor, usually very close to the sensor.</a:t>
            </a:r>
          </a:p>
          <a:p>
            <a:r>
              <a:rPr lang="en-US" sz="2000" dirty="0"/>
              <a:t>Current applications: microscopy, wearables, </a:t>
            </a:r>
            <a:r>
              <a:rPr lang="en-US" sz="2000" dirty="0" err="1"/>
              <a:t>implantables</a:t>
            </a:r>
            <a:r>
              <a:rPr lang="en-US" sz="2000" dirty="0"/>
              <a:t>, photography, and in vivo imaging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AF9A188-0113-8B72-2BBA-499FECDBBA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Lensless</a:t>
            </a:r>
            <a:r>
              <a:rPr lang="en-US"/>
              <a:t> Imaging</a:t>
            </a:r>
          </a:p>
        </p:txBody>
      </p:sp>
      <p:pic>
        <p:nvPicPr>
          <p:cNvPr id="9" name="Content Placeholder 5" descr="Diagram&#10;&#10;Description automatically generated with low confidence">
            <a:extLst>
              <a:ext uri="{FF2B5EF4-FFF2-40B4-BE49-F238E27FC236}">
                <a16:creationId xmlns:a16="http://schemas.microsoft.com/office/drawing/2014/main" id="{5F717FF8-5ABB-5077-9829-1306B7C493F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101" t="53809" r="54707" b="23281"/>
          <a:stretch/>
        </p:blipFill>
        <p:spPr>
          <a:xfrm>
            <a:off x="3708924" y="4816215"/>
            <a:ext cx="1921690" cy="1195808"/>
          </a:xfrm>
          <a:prstGeom prst="rect">
            <a:avLst/>
          </a:prstGeom>
        </p:spPr>
      </p:pic>
      <p:pic>
        <p:nvPicPr>
          <p:cNvPr id="10" name="Picture 2" descr="Black DSLR camera zoom lens isolated. Photography equipment, side view. Transparent PNG image.">
            <a:extLst>
              <a:ext uri="{FF2B5EF4-FFF2-40B4-BE49-F238E27FC236}">
                <a16:creationId xmlns:a16="http://schemas.microsoft.com/office/drawing/2014/main" id="{4891D716-09F5-DFE9-F172-5327CCAF2B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017905" y="1814152"/>
            <a:ext cx="1855209" cy="2782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FFF3E238-433B-914D-ED1D-2B515E841D25}"/>
              </a:ext>
            </a:extLst>
          </p:cNvPr>
          <p:cNvGrpSpPr/>
          <p:nvPr/>
        </p:nvGrpSpPr>
        <p:grpSpPr>
          <a:xfrm>
            <a:off x="6158800" y="2567648"/>
            <a:ext cx="1921689" cy="1381613"/>
            <a:chOff x="6255359" y="1702675"/>
            <a:chExt cx="1921689" cy="1381613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9AD959C-EC3A-5DF8-8040-26C92935058B}"/>
                </a:ext>
              </a:extLst>
            </p:cNvPr>
            <p:cNvSpPr/>
            <p:nvPr/>
          </p:nvSpPr>
          <p:spPr>
            <a:xfrm>
              <a:off x="6255359" y="1702675"/>
              <a:ext cx="1921689" cy="138161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scene3d>
              <a:camera prst="isometricLeftDown"/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C3F43F49-9E42-FB30-4506-2BDFA13D3E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58955" y="1846615"/>
              <a:ext cx="1697636" cy="1063499"/>
            </a:xfrm>
            <a:prstGeom prst="rect">
              <a:avLst/>
            </a:prstGeom>
            <a:scene3d>
              <a:camera prst="isometricLeftDown"/>
              <a:lightRig rig="threePt" dir="t"/>
            </a:scene3d>
          </p:spPr>
        </p:pic>
      </p:grpSp>
      <p:pic>
        <p:nvPicPr>
          <p:cNvPr id="14" name="Picture 4" descr="Bottlenose Dolphin, tursiops truncatus, Adult Leaping">
            <a:extLst>
              <a:ext uri="{FF2B5EF4-FFF2-40B4-BE49-F238E27FC236}">
                <a16:creationId xmlns:a16="http://schemas.microsoft.com/office/drawing/2014/main" id="{49ADAAC9-9B98-37EF-D1F0-52B4D36D49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8607" y="2607655"/>
            <a:ext cx="1833572" cy="1195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2C7AB3C1-B6E8-B43B-173F-859AF1A27F70}"/>
              </a:ext>
            </a:extLst>
          </p:cNvPr>
          <p:cNvGrpSpPr/>
          <p:nvPr/>
        </p:nvGrpSpPr>
        <p:grpSpPr>
          <a:xfrm>
            <a:off x="1520153" y="4763286"/>
            <a:ext cx="1921689" cy="1381613"/>
            <a:chOff x="1828287" y="3831787"/>
            <a:chExt cx="1921689" cy="1381613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D8E0D54-B3CA-5B6C-E8EA-0197DE5D84A4}"/>
                </a:ext>
              </a:extLst>
            </p:cNvPr>
            <p:cNvSpPr/>
            <p:nvPr/>
          </p:nvSpPr>
          <p:spPr>
            <a:xfrm>
              <a:off x="1828287" y="3831787"/>
              <a:ext cx="1921689" cy="138161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scene3d>
              <a:camera prst="isometricLeftDown"/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F5AB8843-F55C-BD10-6DF4-11882605C21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47367" y="3989831"/>
              <a:ext cx="1697636" cy="1063499"/>
            </a:xfrm>
            <a:prstGeom prst="rect">
              <a:avLst/>
            </a:prstGeom>
            <a:scene3d>
              <a:camera prst="isometricLeftDown"/>
              <a:lightRig rig="threePt" dir="t"/>
            </a:scene3d>
          </p:spPr>
        </p:pic>
      </p:grpSp>
      <p:pic>
        <p:nvPicPr>
          <p:cNvPr id="18" name="Picture 17" descr="A close-up of a black surface&#10;&#10;Description automatically generated">
            <a:extLst>
              <a:ext uri="{FF2B5EF4-FFF2-40B4-BE49-F238E27FC236}">
                <a16:creationId xmlns:a16="http://schemas.microsoft.com/office/drawing/2014/main" id="{7300A1BA-9954-DEDE-AE0B-819EF85337E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70000"/>
          </a:blip>
          <a:stretch>
            <a:fillRect/>
          </a:stretch>
        </p:blipFill>
        <p:spPr>
          <a:xfrm>
            <a:off x="1014257" y="4864699"/>
            <a:ext cx="2061517" cy="1374516"/>
          </a:xfrm>
          <a:prstGeom prst="rect">
            <a:avLst/>
          </a:prstGeom>
          <a:scene3d>
            <a:camera prst="isometricLeftDown"/>
            <a:lightRig rig="threePt" dir="t"/>
          </a:scene3d>
        </p:spPr>
      </p:pic>
      <p:pic>
        <p:nvPicPr>
          <p:cNvPr id="19" name="Picture 4" descr="Bottlenose Dolphin, tursiops truncatus, Adult Leaping">
            <a:extLst>
              <a:ext uri="{FF2B5EF4-FFF2-40B4-BE49-F238E27FC236}">
                <a16:creationId xmlns:a16="http://schemas.microsoft.com/office/drawing/2014/main" id="{0CDB41BB-D9EC-8AE9-5AC0-F1511BBA4F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Blur radius="8"/>
                    </a14:imgEffect>
                    <a14:imgEffect>
                      <a14:sharpenSoften amount="-25000"/>
                    </a14:imgEffect>
                    <a14:imgEffect>
                      <a14:saturation sat="12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8607" y="4878605"/>
            <a:ext cx="1833572" cy="1195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6A8B8EFB-B5E3-AA59-B84B-682CDB3DDE49}"/>
              </a:ext>
            </a:extLst>
          </p:cNvPr>
          <p:cNvSpPr/>
          <p:nvPr/>
        </p:nvSpPr>
        <p:spPr>
          <a:xfrm>
            <a:off x="3570962" y="2051222"/>
            <a:ext cx="6946777" cy="2242751"/>
          </a:xfrm>
          <a:prstGeom prst="rect">
            <a:avLst/>
          </a:prstGeom>
          <a:noFill/>
          <a:ln w="5080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8CC7108-0B74-C105-D7C1-04A9E4F6D1D0}"/>
              </a:ext>
            </a:extLst>
          </p:cNvPr>
          <p:cNvSpPr txBox="1"/>
          <p:nvPr/>
        </p:nvSpPr>
        <p:spPr>
          <a:xfrm>
            <a:off x="1347044" y="2188368"/>
            <a:ext cx="2103461" cy="523220"/>
          </a:xfrm>
          <a:prstGeom prst="rect">
            <a:avLst/>
          </a:prstGeom>
          <a:solidFill>
            <a:schemeClr val="accent5">
              <a:alpha val="58000"/>
            </a:schemeClr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800" i="1"/>
              <a:t>Conventional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51067D6-3648-3637-3D65-A5BE9E855902}"/>
              </a:ext>
            </a:extLst>
          </p:cNvPr>
          <p:cNvSpPr txBox="1"/>
          <p:nvPr/>
        </p:nvSpPr>
        <p:spPr>
          <a:xfrm>
            <a:off x="4640778" y="2080646"/>
            <a:ext cx="6094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Lens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C46B1C8-3937-A92E-11F8-B8B7FF24B392}"/>
              </a:ext>
            </a:extLst>
          </p:cNvPr>
          <p:cNvSpPr txBox="1"/>
          <p:nvPr/>
        </p:nvSpPr>
        <p:spPr>
          <a:xfrm>
            <a:off x="6587278" y="2045406"/>
            <a:ext cx="8194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Sensor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0290121-022D-86A2-6283-16A5BF619C44}"/>
              </a:ext>
            </a:extLst>
          </p:cNvPr>
          <p:cNvSpPr txBox="1"/>
          <p:nvPr/>
        </p:nvSpPr>
        <p:spPr>
          <a:xfrm>
            <a:off x="8973321" y="2035224"/>
            <a:ext cx="7598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Image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2D93E3E-8773-AC9F-3A1D-D97F0AAC6596}"/>
              </a:ext>
            </a:extLst>
          </p:cNvPr>
          <p:cNvSpPr txBox="1"/>
          <p:nvPr/>
        </p:nvSpPr>
        <p:spPr>
          <a:xfrm>
            <a:off x="1441237" y="6340628"/>
            <a:ext cx="686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Mask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4461E30-0784-BA22-283A-58AF26A5646E}"/>
              </a:ext>
            </a:extLst>
          </p:cNvPr>
          <p:cNvSpPr txBox="1"/>
          <p:nvPr/>
        </p:nvSpPr>
        <p:spPr>
          <a:xfrm>
            <a:off x="2734647" y="6351020"/>
            <a:ext cx="8194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Sensor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E4C91EA-4B55-DFAC-745F-19D303FB5E91}"/>
              </a:ext>
            </a:extLst>
          </p:cNvPr>
          <p:cNvSpPr txBox="1"/>
          <p:nvPr/>
        </p:nvSpPr>
        <p:spPr>
          <a:xfrm>
            <a:off x="4025575" y="6351020"/>
            <a:ext cx="12118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Raw Image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C2A2404-F29A-E38B-0D9D-5DEF40B2A224}"/>
              </a:ext>
            </a:extLst>
          </p:cNvPr>
          <p:cNvSpPr txBox="1"/>
          <p:nvPr/>
        </p:nvSpPr>
        <p:spPr>
          <a:xfrm>
            <a:off x="8572740" y="6337771"/>
            <a:ext cx="15980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Reconstruction</a:t>
            </a:r>
          </a:p>
        </p:txBody>
      </p:sp>
      <p:pic>
        <p:nvPicPr>
          <p:cNvPr id="29" name="Picture 6" descr="Modern desktop PC computer isolated.">
            <a:extLst>
              <a:ext uri="{FF2B5EF4-FFF2-40B4-BE49-F238E27FC236}">
                <a16:creationId xmlns:a16="http://schemas.microsoft.com/office/drawing/2014/main" id="{4FFD973A-DD9A-35B0-F02B-BA3404D6EE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1177" y="4560486"/>
            <a:ext cx="2621374" cy="1872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142EC180-F0A9-1E93-7B3F-1BACECC8A872}"/>
              </a:ext>
            </a:extLst>
          </p:cNvPr>
          <p:cNvSpPr txBox="1"/>
          <p:nvPr/>
        </p:nvSpPr>
        <p:spPr>
          <a:xfrm>
            <a:off x="5988259" y="6351020"/>
            <a:ext cx="21121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Computer Algorithm</a:t>
            </a:r>
          </a:p>
        </p:txBody>
      </p:sp>
      <p:sp>
        <p:nvSpPr>
          <p:cNvPr id="31" name="Right Arrow 30">
            <a:extLst>
              <a:ext uri="{FF2B5EF4-FFF2-40B4-BE49-F238E27FC236}">
                <a16:creationId xmlns:a16="http://schemas.microsoft.com/office/drawing/2014/main" id="{DE99F8EF-0847-0CC0-1AD5-9548F642FF1B}"/>
              </a:ext>
            </a:extLst>
          </p:cNvPr>
          <p:cNvSpPr/>
          <p:nvPr/>
        </p:nvSpPr>
        <p:spPr>
          <a:xfrm>
            <a:off x="7960032" y="3172597"/>
            <a:ext cx="308777" cy="37379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ight Arrow 31">
            <a:extLst>
              <a:ext uri="{FF2B5EF4-FFF2-40B4-BE49-F238E27FC236}">
                <a16:creationId xmlns:a16="http://schemas.microsoft.com/office/drawing/2014/main" id="{1FE7E055-3EE8-514D-08F0-758201577EB2}"/>
              </a:ext>
            </a:extLst>
          </p:cNvPr>
          <p:cNvSpPr/>
          <p:nvPr/>
        </p:nvSpPr>
        <p:spPr>
          <a:xfrm>
            <a:off x="8160623" y="5227223"/>
            <a:ext cx="308777" cy="37379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ight Arrow 32">
            <a:extLst>
              <a:ext uri="{FF2B5EF4-FFF2-40B4-BE49-F238E27FC236}">
                <a16:creationId xmlns:a16="http://schemas.microsoft.com/office/drawing/2014/main" id="{B716EC51-6563-4F20-B917-ED0E5F1BB4CA}"/>
              </a:ext>
            </a:extLst>
          </p:cNvPr>
          <p:cNvSpPr/>
          <p:nvPr/>
        </p:nvSpPr>
        <p:spPr>
          <a:xfrm>
            <a:off x="5703593" y="5246278"/>
            <a:ext cx="308777" cy="37379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ight Arrow 33">
            <a:extLst>
              <a:ext uri="{FF2B5EF4-FFF2-40B4-BE49-F238E27FC236}">
                <a16:creationId xmlns:a16="http://schemas.microsoft.com/office/drawing/2014/main" id="{276E7981-DF23-5570-DCFF-321DCD8B5559}"/>
              </a:ext>
            </a:extLst>
          </p:cNvPr>
          <p:cNvSpPr/>
          <p:nvPr/>
        </p:nvSpPr>
        <p:spPr>
          <a:xfrm>
            <a:off x="3351362" y="5178165"/>
            <a:ext cx="308777" cy="37379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86BC996-D8DC-59DC-699A-EFE45B28865F}"/>
              </a:ext>
            </a:extLst>
          </p:cNvPr>
          <p:cNvSpPr/>
          <p:nvPr/>
        </p:nvSpPr>
        <p:spPr>
          <a:xfrm>
            <a:off x="718832" y="4430581"/>
            <a:ext cx="9788868" cy="2289771"/>
          </a:xfrm>
          <a:prstGeom prst="rect">
            <a:avLst/>
          </a:prstGeom>
          <a:noFill/>
          <a:ln w="5080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9B2D0F4-04D6-7AC6-744A-D960578BEDFD}"/>
              </a:ext>
            </a:extLst>
          </p:cNvPr>
          <p:cNvSpPr txBox="1"/>
          <p:nvPr/>
        </p:nvSpPr>
        <p:spPr>
          <a:xfrm>
            <a:off x="764769" y="3856655"/>
            <a:ext cx="1362874" cy="523220"/>
          </a:xfrm>
          <a:prstGeom prst="rect">
            <a:avLst/>
          </a:prstGeom>
          <a:solidFill>
            <a:srgbClr val="7030A0">
              <a:alpha val="58000"/>
            </a:srgbClr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800" i="1" err="1"/>
              <a:t>Lensless</a:t>
            </a:r>
            <a:endParaRPr lang="en-US" sz="2800" i="1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2873445-39D4-B202-7E25-2D69DF737D25}"/>
              </a:ext>
            </a:extLst>
          </p:cNvPr>
          <p:cNvSpPr txBox="1"/>
          <p:nvPr/>
        </p:nvSpPr>
        <p:spPr>
          <a:xfrm>
            <a:off x="10279401" y="2543888"/>
            <a:ext cx="25519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*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F6AC925-A4DA-F6EA-A4DA-B9B80B1C368D}"/>
              </a:ext>
            </a:extLst>
          </p:cNvPr>
          <p:cNvSpPr txBox="1"/>
          <p:nvPr/>
        </p:nvSpPr>
        <p:spPr>
          <a:xfrm>
            <a:off x="10507700" y="6489520"/>
            <a:ext cx="117051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/>
              <a:t>*Credit: Adobe Stock</a:t>
            </a:r>
          </a:p>
        </p:txBody>
      </p:sp>
    </p:spTree>
    <p:extLst>
      <p:ext uri="{BB962C8B-B14F-4D97-AF65-F5344CB8AC3E}">
        <p14:creationId xmlns:p14="http://schemas.microsoft.com/office/powerpoint/2010/main" val="13754870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4DE6A27-9278-138E-ED02-F524894FC8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599" y="918997"/>
            <a:ext cx="11820771" cy="5380856"/>
          </a:xfrm>
        </p:spPr>
        <p:txBody>
          <a:bodyPr/>
          <a:lstStyle/>
          <a:p>
            <a:r>
              <a:rPr lang="en-US" sz="2000" dirty="0" err="1"/>
              <a:t>Lensless</a:t>
            </a:r>
            <a:r>
              <a:rPr lang="en-US" sz="2000" dirty="0"/>
              <a:t> PIV is not meant to replace standard PIV setups for larger working distances.</a:t>
            </a:r>
          </a:p>
          <a:p>
            <a:r>
              <a:rPr lang="en-US" sz="2000" dirty="0"/>
              <a:t>Motivation/Advantages of </a:t>
            </a:r>
            <a:r>
              <a:rPr lang="en-US" sz="2000" dirty="0" err="1"/>
              <a:t>Lensless</a:t>
            </a:r>
            <a:r>
              <a:rPr lang="en-US" sz="2000" dirty="0"/>
              <a:t> PIV</a:t>
            </a:r>
          </a:p>
          <a:p>
            <a:pPr lvl="1"/>
            <a:r>
              <a:rPr lang="en-US" sz="1800" dirty="0"/>
              <a:t>Compact Size:</a:t>
            </a:r>
          </a:p>
          <a:p>
            <a:pPr lvl="2"/>
            <a:r>
              <a:rPr lang="en-US" sz="1800" dirty="0"/>
              <a:t>Potential to embed sensors in models to perform near-wall flow-field measurements.</a:t>
            </a:r>
          </a:p>
          <a:p>
            <a:pPr lvl="2"/>
            <a:r>
              <a:rPr lang="en-US" sz="1800" dirty="0"/>
              <a:t>Applications: Complex flow geometries, internal flows, limited/no optical access</a:t>
            </a:r>
          </a:p>
          <a:p>
            <a:pPr lvl="1"/>
            <a:r>
              <a:rPr lang="en-US" sz="1800" dirty="0"/>
              <a:t>Versatility:</a:t>
            </a:r>
          </a:p>
          <a:p>
            <a:pPr lvl="2"/>
            <a:r>
              <a:rPr lang="en-US" sz="1800" dirty="0"/>
              <a:t>3D measurement capabilities from a single sensor.</a:t>
            </a:r>
          </a:p>
          <a:p>
            <a:pPr lvl="2"/>
            <a:r>
              <a:rPr lang="en-US" sz="1800" dirty="0"/>
              <a:t>Once the sensor/mask setup is calibrated, the laser plane location is not critical.</a:t>
            </a:r>
          </a:p>
          <a:p>
            <a:pPr lvl="2"/>
            <a:r>
              <a:rPr lang="en-US" sz="1800" dirty="0"/>
              <a:t>Field of view is not tied to the magnification/working distance.</a:t>
            </a:r>
          </a:p>
          <a:p>
            <a:pPr lvl="2"/>
            <a:r>
              <a:rPr lang="en-US" sz="1800" dirty="0"/>
              <a:t>Masks can be low cost and versatile.</a:t>
            </a:r>
          </a:p>
          <a:p>
            <a:r>
              <a:rPr lang="en-US" sz="2000" dirty="0"/>
              <a:t>Existing </a:t>
            </a:r>
            <a:r>
              <a:rPr lang="en-US" sz="2000" dirty="0" err="1"/>
              <a:t>Lensless</a:t>
            </a:r>
            <a:r>
              <a:rPr lang="en-US" sz="2000" dirty="0"/>
              <a:t>/Single-sensor 3D PIV Concepts</a:t>
            </a:r>
          </a:p>
          <a:p>
            <a:pPr lvl="1"/>
            <a:r>
              <a:rPr lang="en-US" sz="1800" dirty="0"/>
              <a:t>Astigmatism PIV</a:t>
            </a:r>
            <a:r>
              <a:rPr lang="en-US" sz="1800" baseline="30000" dirty="0"/>
              <a:t>1</a:t>
            </a:r>
            <a:r>
              <a:rPr lang="en-US" sz="1800" dirty="0"/>
              <a:t> – a controlled astigmatism is introduced into the optical system to deform the particle image based on its depth position.</a:t>
            </a:r>
          </a:p>
          <a:p>
            <a:pPr lvl="1"/>
            <a:r>
              <a:rPr lang="en-US" sz="1800" dirty="0"/>
              <a:t>Structured/colored light PTV – Uses structured or colored light to distinguish particle depth</a:t>
            </a:r>
            <a:r>
              <a:rPr lang="en-US" sz="1800" baseline="30000" dirty="0"/>
              <a:t>2-3</a:t>
            </a:r>
            <a:r>
              <a:rPr lang="en-US" sz="1800" dirty="0"/>
              <a:t>.</a:t>
            </a:r>
          </a:p>
          <a:p>
            <a:pPr lvl="1"/>
            <a:r>
              <a:rPr lang="en-US" sz="1800" dirty="0"/>
              <a:t>Holographic PIV</a:t>
            </a:r>
            <a:r>
              <a:rPr lang="en-US" sz="1800" baseline="30000" dirty="0"/>
              <a:t>4</a:t>
            </a:r>
            <a:r>
              <a:rPr lang="en-US" sz="1800" dirty="0"/>
              <a:t> – records 3D information of tracer particles in fluid volume by capturing phase information of light waves scattered off the particles.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AF9A188-0113-8B72-2BBA-499FECDBBA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 and Background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F98DA1C-3154-940F-36AA-E3545BF17B9B}"/>
              </a:ext>
            </a:extLst>
          </p:cNvPr>
          <p:cNvSpPr txBox="1"/>
          <p:nvPr/>
        </p:nvSpPr>
        <p:spPr>
          <a:xfrm>
            <a:off x="371229" y="6152050"/>
            <a:ext cx="1182077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aseline="30000" dirty="0"/>
              <a:t>1</a:t>
            </a:r>
            <a:r>
              <a:rPr lang="en-US" sz="1100" dirty="0"/>
              <a:t>Cierpka, C., and Christian J. Kähler. "Particle imaging techniques for volumetric three-component (3D3C) velocity measurements in microfluidics." </a:t>
            </a:r>
            <a:r>
              <a:rPr lang="en-US" sz="1100" i="1" dirty="0"/>
              <a:t>Journal of visualization</a:t>
            </a:r>
            <a:r>
              <a:rPr lang="en-US" sz="1100" dirty="0"/>
              <a:t> 15 (2012): 1-31.</a:t>
            </a:r>
          </a:p>
          <a:p>
            <a:r>
              <a:rPr lang="en-US" sz="1100" baseline="30000" dirty="0"/>
              <a:t>2</a:t>
            </a:r>
            <a:r>
              <a:rPr lang="en-US" sz="1100" dirty="0"/>
              <a:t>Aguirre-Pablo, et al. "Single-camera 3D PTV using particle intensities and structured light." </a:t>
            </a:r>
            <a:r>
              <a:rPr lang="en-US" sz="1100" i="1" dirty="0"/>
              <a:t>Experiments in Fluids</a:t>
            </a:r>
            <a:r>
              <a:rPr lang="en-US" sz="1100" dirty="0"/>
              <a:t> 60 (2019): 1-13. </a:t>
            </a:r>
          </a:p>
          <a:p>
            <a:r>
              <a:rPr lang="en-US" sz="1100" baseline="30000" dirty="0"/>
              <a:t>3</a:t>
            </a:r>
            <a:r>
              <a:rPr lang="en-US" sz="1100" dirty="0"/>
              <a:t>Xiong, Jinhui, et al. "Rainbow particle imaging velocimetry for dense 3D fluid velocity imaging." </a:t>
            </a:r>
            <a:r>
              <a:rPr lang="en-US" sz="1100" i="1" dirty="0"/>
              <a:t>ACM Transactions on Graphics (TOG)</a:t>
            </a:r>
            <a:r>
              <a:rPr lang="en-US" sz="1100" dirty="0"/>
              <a:t> 36, no. 4 (2017): 1-14.</a:t>
            </a:r>
            <a:endParaRPr lang="en-US" sz="1100" baseline="30000" dirty="0"/>
          </a:p>
          <a:p>
            <a:r>
              <a:rPr lang="en-US" sz="1100" baseline="30000" dirty="0"/>
              <a:t>4</a:t>
            </a:r>
            <a:r>
              <a:rPr lang="en-US" sz="1100" dirty="0"/>
              <a:t>Hinsch, Klaus D. "Holographic particle image velocimetry." </a:t>
            </a:r>
            <a:r>
              <a:rPr lang="en-US" sz="1100" i="1" dirty="0"/>
              <a:t>Measurement Science and Technology</a:t>
            </a:r>
            <a:r>
              <a:rPr lang="en-US" sz="1100" dirty="0"/>
              <a:t> 13, no. 7 (2002): R61.</a:t>
            </a:r>
            <a:endParaRPr lang="en-US" sz="1100" u="sng" dirty="0"/>
          </a:p>
        </p:txBody>
      </p:sp>
    </p:spTree>
    <p:extLst>
      <p:ext uri="{BB962C8B-B14F-4D97-AF65-F5344CB8AC3E}">
        <p14:creationId xmlns:p14="http://schemas.microsoft.com/office/powerpoint/2010/main" val="25095345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38C4B07-28E9-AF9D-ACBC-6B361A3F4F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point spread function (PSF) is measured using a simulated point source: an LED light source shining through a 15 µm pin hole.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B60487C-561F-C370-72BD-B7EC0D6D2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 Spread Function Examples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C0E4D2D-BE09-0CE7-8075-89B9AFF805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4847" y="2650924"/>
            <a:ext cx="8989594" cy="350859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8D6E834-4C43-C4DC-AA99-465A7A6E93D5}"/>
              </a:ext>
            </a:extLst>
          </p:cNvPr>
          <p:cNvSpPr txBox="1"/>
          <p:nvPr/>
        </p:nvSpPr>
        <p:spPr>
          <a:xfrm>
            <a:off x="3129079" y="2127704"/>
            <a:ext cx="27847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Original Mask PSF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813D3DC-B1CC-92FF-2263-0ABA2916AF82}"/>
              </a:ext>
            </a:extLst>
          </p:cNvPr>
          <p:cNvSpPr txBox="1"/>
          <p:nvPr/>
        </p:nvSpPr>
        <p:spPr>
          <a:xfrm>
            <a:off x="8380490" y="2156740"/>
            <a:ext cx="23133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New Mask PSF</a:t>
            </a:r>
          </a:p>
        </p:txBody>
      </p:sp>
      <p:pic>
        <p:nvPicPr>
          <p:cNvPr id="9" name="Picture 8" descr="A diagram of a computer&#10;&#10;Description automatically generated">
            <a:extLst>
              <a:ext uri="{FF2B5EF4-FFF2-40B4-BE49-F238E27FC236}">
                <a16:creationId xmlns:a16="http://schemas.microsoft.com/office/drawing/2014/main" id="{0F39AC64-5106-BF2B-DB83-BEA58D3126B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401" t="51864" r="31220" b="3537"/>
          <a:stretch>
            <a:fillRect/>
          </a:stretch>
        </p:blipFill>
        <p:spPr>
          <a:xfrm>
            <a:off x="0" y="3556001"/>
            <a:ext cx="2322527" cy="200218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7B4AD0A-A84E-6C36-9A69-534ADC75D280}"/>
              </a:ext>
            </a:extLst>
          </p:cNvPr>
          <p:cNvSpPr/>
          <p:nvPr/>
        </p:nvSpPr>
        <p:spPr>
          <a:xfrm>
            <a:off x="1367692" y="3325446"/>
            <a:ext cx="351692" cy="4923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8026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close-up of a sphere&#10;&#10;Description automatically generated">
            <a:extLst>
              <a:ext uri="{FF2B5EF4-FFF2-40B4-BE49-F238E27FC236}">
                <a16:creationId xmlns:a16="http://schemas.microsoft.com/office/drawing/2014/main" id="{FCACBB33-8278-8820-3941-150EF6CA48B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605" t="22156" r="31072" b="19343"/>
          <a:stretch/>
        </p:blipFill>
        <p:spPr>
          <a:xfrm>
            <a:off x="6599978" y="2884601"/>
            <a:ext cx="3647092" cy="3541379"/>
          </a:xfrm>
          <a:prstGeom prst="rect">
            <a:avLst/>
          </a:prstGeom>
        </p:spPr>
      </p:pic>
      <p:pic>
        <p:nvPicPr>
          <p:cNvPr id="16" name="Picture 15" descr="A close-up of a white sphere&#10;&#10;Description automatically generated">
            <a:extLst>
              <a:ext uri="{FF2B5EF4-FFF2-40B4-BE49-F238E27FC236}">
                <a16:creationId xmlns:a16="http://schemas.microsoft.com/office/drawing/2014/main" id="{27512347-4FD2-59C5-62CA-9C78E6CEEAD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605" t="22156" r="31072" b="19343"/>
          <a:stretch/>
        </p:blipFill>
        <p:spPr>
          <a:xfrm>
            <a:off x="6599978" y="2884602"/>
            <a:ext cx="3647092" cy="3541379"/>
          </a:xfrm>
          <a:prstGeom prst="rect">
            <a:avLst/>
          </a:prstGeom>
        </p:spPr>
      </p:pic>
      <p:pic>
        <p:nvPicPr>
          <p:cNvPr id="11" name="Picture 10" descr="A close-up of a white circle&#10;&#10;Description automatically generated">
            <a:extLst>
              <a:ext uri="{FF2B5EF4-FFF2-40B4-BE49-F238E27FC236}">
                <a16:creationId xmlns:a16="http://schemas.microsoft.com/office/drawing/2014/main" id="{64C141AF-1508-FDEA-6010-2C0C4933FAC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314" t="5239" r="35545" b="22726"/>
          <a:stretch/>
        </p:blipFill>
        <p:spPr>
          <a:xfrm>
            <a:off x="1236955" y="2884602"/>
            <a:ext cx="3741683" cy="3468414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A9E46E45-1640-5CDE-DB3B-BF7FE7A5E4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Point Spread Function Examples</a:t>
            </a:r>
          </a:p>
        </p:txBody>
      </p:sp>
      <p:pic>
        <p:nvPicPr>
          <p:cNvPr id="9" name="Picture 8" descr="A close-up of a white circle&#10;&#10;Description automatically generated">
            <a:extLst>
              <a:ext uri="{FF2B5EF4-FFF2-40B4-BE49-F238E27FC236}">
                <a16:creationId xmlns:a16="http://schemas.microsoft.com/office/drawing/2014/main" id="{D5CA3444-9609-A049-F090-F694974C442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6314" t="5239" r="35545" b="22726"/>
          <a:stretch/>
        </p:blipFill>
        <p:spPr>
          <a:xfrm>
            <a:off x="1236955" y="2884602"/>
            <a:ext cx="3741683" cy="346841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57055E8-A882-03C9-E68C-877EBC7E3599}"/>
              </a:ext>
            </a:extLst>
          </p:cNvPr>
          <p:cNvSpPr txBox="1"/>
          <p:nvPr/>
        </p:nvSpPr>
        <p:spPr>
          <a:xfrm>
            <a:off x="1897866" y="6488668"/>
            <a:ext cx="20419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In-plane Movement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E67373C-5DF1-9F36-642B-0D6CD4EA111B}"/>
              </a:ext>
            </a:extLst>
          </p:cNvPr>
          <p:cNvSpPr txBox="1"/>
          <p:nvPr/>
        </p:nvSpPr>
        <p:spPr>
          <a:xfrm>
            <a:off x="7173529" y="6488668"/>
            <a:ext cx="24630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Out-of-plane Movement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1500420-8D71-B972-D062-C4E86934E8DB}"/>
              </a:ext>
            </a:extLst>
          </p:cNvPr>
          <p:cNvGrpSpPr/>
          <p:nvPr/>
        </p:nvGrpSpPr>
        <p:grpSpPr>
          <a:xfrm>
            <a:off x="1804718" y="2361340"/>
            <a:ext cx="2564296" cy="387610"/>
            <a:chOff x="1928191" y="3041374"/>
            <a:chExt cx="2564296" cy="38761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C5E42FA-3CF5-3B89-4B94-A8F1ADA1CC5D}"/>
                </a:ext>
              </a:extLst>
            </p:cNvPr>
            <p:cNvSpPr/>
            <p:nvPr/>
          </p:nvSpPr>
          <p:spPr>
            <a:xfrm>
              <a:off x="1928191" y="3041374"/>
              <a:ext cx="2564296" cy="387610"/>
            </a:xfrm>
            <a:prstGeom prst="rect">
              <a:avLst/>
            </a:prstGeom>
            <a:noFill/>
            <a:ln w="381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60B1167-36D3-8648-9012-FEBA0319DE34}"/>
                </a:ext>
              </a:extLst>
            </p:cNvPr>
            <p:cNvSpPr txBox="1"/>
            <p:nvPr/>
          </p:nvSpPr>
          <p:spPr>
            <a:xfrm>
              <a:off x="2231334" y="3050513"/>
              <a:ext cx="195800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Sensor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129285F-801A-FFBC-0C8E-12F705BFE786}"/>
              </a:ext>
            </a:extLst>
          </p:cNvPr>
          <p:cNvGrpSpPr/>
          <p:nvPr/>
        </p:nvGrpSpPr>
        <p:grpSpPr>
          <a:xfrm>
            <a:off x="2507744" y="994613"/>
            <a:ext cx="1158240" cy="1363193"/>
            <a:chOff x="2507744" y="994613"/>
            <a:chExt cx="1158240" cy="1363193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2D29980B-36A7-228F-4879-4BF1F1787AA8}"/>
                </a:ext>
              </a:extLst>
            </p:cNvPr>
            <p:cNvSpPr/>
            <p:nvPr/>
          </p:nvSpPr>
          <p:spPr>
            <a:xfrm>
              <a:off x="2995433" y="994613"/>
              <a:ext cx="182862" cy="182862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Isosceles Triangle 36">
              <a:extLst>
                <a:ext uri="{FF2B5EF4-FFF2-40B4-BE49-F238E27FC236}">
                  <a16:creationId xmlns:a16="http://schemas.microsoft.com/office/drawing/2014/main" id="{E64A517F-3881-B191-3F95-4E8FDD002E3E}"/>
                </a:ext>
              </a:extLst>
            </p:cNvPr>
            <p:cNvSpPr/>
            <p:nvPr/>
          </p:nvSpPr>
          <p:spPr>
            <a:xfrm>
              <a:off x="2507744" y="1176128"/>
              <a:ext cx="1158240" cy="1181678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AE95BE0-8F5A-6C89-5D42-E87ECEA6727F}"/>
              </a:ext>
            </a:extLst>
          </p:cNvPr>
          <p:cNvGrpSpPr/>
          <p:nvPr/>
        </p:nvGrpSpPr>
        <p:grpSpPr>
          <a:xfrm>
            <a:off x="2060827" y="994613"/>
            <a:ext cx="1158240" cy="1366727"/>
            <a:chOff x="2060827" y="994613"/>
            <a:chExt cx="1158240" cy="1366727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27558B1B-7581-23F0-B5B6-54437ACB9E79}"/>
                </a:ext>
              </a:extLst>
            </p:cNvPr>
            <p:cNvSpPr/>
            <p:nvPr/>
          </p:nvSpPr>
          <p:spPr>
            <a:xfrm>
              <a:off x="2984487" y="1003752"/>
              <a:ext cx="182862" cy="18286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2">
                  <a:lumMod val="75000"/>
                </a:schemeClr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5476CA68-7B2D-B265-4E54-66E9A1F5B217}"/>
                </a:ext>
              </a:extLst>
            </p:cNvPr>
            <p:cNvSpPr/>
            <p:nvPr/>
          </p:nvSpPr>
          <p:spPr>
            <a:xfrm>
              <a:off x="2547834" y="994613"/>
              <a:ext cx="182862" cy="182862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Isosceles Triangle 37">
              <a:extLst>
                <a:ext uri="{FF2B5EF4-FFF2-40B4-BE49-F238E27FC236}">
                  <a16:creationId xmlns:a16="http://schemas.microsoft.com/office/drawing/2014/main" id="{D26A60E2-5231-ABF7-9D5A-74F7129E47E8}"/>
                </a:ext>
              </a:extLst>
            </p:cNvPr>
            <p:cNvSpPr/>
            <p:nvPr/>
          </p:nvSpPr>
          <p:spPr>
            <a:xfrm>
              <a:off x="2060827" y="1178898"/>
              <a:ext cx="1158240" cy="1182442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7C0D7579-170F-0A30-EF2C-592A0352411D}"/>
              </a:ext>
            </a:extLst>
          </p:cNvPr>
          <p:cNvGrpSpPr/>
          <p:nvPr/>
        </p:nvGrpSpPr>
        <p:grpSpPr>
          <a:xfrm>
            <a:off x="7866413" y="991079"/>
            <a:ext cx="1158240" cy="1366727"/>
            <a:chOff x="7866413" y="991079"/>
            <a:chExt cx="1158240" cy="1366727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47AF3A28-9535-E59D-C32C-BEB07E9F2697}"/>
                </a:ext>
              </a:extLst>
            </p:cNvPr>
            <p:cNvSpPr/>
            <p:nvPr/>
          </p:nvSpPr>
          <p:spPr>
            <a:xfrm>
              <a:off x="8353420" y="991079"/>
              <a:ext cx="182862" cy="182862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Isosceles Triangle 37">
              <a:extLst>
                <a:ext uri="{FF2B5EF4-FFF2-40B4-BE49-F238E27FC236}">
                  <a16:creationId xmlns:a16="http://schemas.microsoft.com/office/drawing/2014/main" id="{7654CDFC-434E-C0EA-756A-8D33A63A0430}"/>
                </a:ext>
              </a:extLst>
            </p:cNvPr>
            <p:cNvSpPr/>
            <p:nvPr/>
          </p:nvSpPr>
          <p:spPr>
            <a:xfrm>
              <a:off x="7866413" y="1175364"/>
              <a:ext cx="1158240" cy="1182442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5DE29A5-D89B-47DA-7D68-1E9BFF94E449}"/>
              </a:ext>
            </a:extLst>
          </p:cNvPr>
          <p:cNvGrpSpPr/>
          <p:nvPr/>
        </p:nvGrpSpPr>
        <p:grpSpPr>
          <a:xfrm>
            <a:off x="7170593" y="2357806"/>
            <a:ext cx="2564296" cy="387610"/>
            <a:chOff x="1928191" y="3041374"/>
            <a:chExt cx="2564296" cy="387610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F2E49F93-87D5-791A-2D8F-20DCD5F6BD34}"/>
                </a:ext>
              </a:extLst>
            </p:cNvPr>
            <p:cNvSpPr/>
            <p:nvPr/>
          </p:nvSpPr>
          <p:spPr>
            <a:xfrm>
              <a:off x="1928191" y="3041374"/>
              <a:ext cx="2564296" cy="387610"/>
            </a:xfrm>
            <a:prstGeom prst="rect">
              <a:avLst/>
            </a:prstGeom>
            <a:noFill/>
            <a:ln w="381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478E552-B403-5D8E-1EA4-B10FD486C064}"/>
                </a:ext>
              </a:extLst>
            </p:cNvPr>
            <p:cNvSpPr txBox="1"/>
            <p:nvPr/>
          </p:nvSpPr>
          <p:spPr>
            <a:xfrm>
              <a:off x="2231334" y="3050513"/>
              <a:ext cx="195800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Sensor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1811D342-496D-0353-69D4-7CFAE93C3E86}"/>
              </a:ext>
            </a:extLst>
          </p:cNvPr>
          <p:cNvGrpSpPr/>
          <p:nvPr/>
        </p:nvGrpSpPr>
        <p:grpSpPr>
          <a:xfrm>
            <a:off x="7868123" y="971368"/>
            <a:ext cx="1158240" cy="1364234"/>
            <a:chOff x="5702921" y="1526782"/>
            <a:chExt cx="1158240" cy="1364234"/>
          </a:xfrm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1804F3E7-AD41-91AE-B33E-5E7128C278B9}"/>
                </a:ext>
              </a:extLst>
            </p:cNvPr>
            <p:cNvSpPr/>
            <p:nvPr/>
          </p:nvSpPr>
          <p:spPr>
            <a:xfrm>
              <a:off x="6189928" y="1526782"/>
              <a:ext cx="182862" cy="18286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2">
                  <a:lumMod val="75000"/>
                </a:schemeClr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7255937E-DEE7-A083-7E0F-2FE90A8ED0F0}"/>
                </a:ext>
              </a:extLst>
            </p:cNvPr>
            <p:cNvSpPr/>
            <p:nvPr/>
          </p:nvSpPr>
          <p:spPr>
            <a:xfrm>
              <a:off x="6190610" y="2269582"/>
              <a:ext cx="182862" cy="182862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Isosceles Triangle 12">
              <a:extLst>
                <a:ext uri="{FF2B5EF4-FFF2-40B4-BE49-F238E27FC236}">
                  <a16:creationId xmlns:a16="http://schemas.microsoft.com/office/drawing/2014/main" id="{5B2D7879-168D-A837-562E-2FBA5CC1DFA0}"/>
                </a:ext>
              </a:extLst>
            </p:cNvPr>
            <p:cNvSpPr/>
            <p:nvPr/>
          </p:nvSpPr>
          <p:spPr>
            <a:xfrm>
              <a:off x="5702921" y="2468877"/>
              <a:ext cx="1158240" cy="422139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30775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53BBF43-8B72-D042-8F22-A4B5B82F39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600" y="1221189"/>
            <a:ext cx="7656945" cy="2267362"/>
          </a:xfrm>
        </p:spPr>
        <p:txBody>
          <a:bodyPr/>
          <a:lstStyle/>
          <a:p>
            <a:r>
              <a:rPr lang="en-US" dirty="0"/>
              <a:t>The </a:t>
            </a:r>
            <a:r>
              <a:rPr lang="en-US" dirty="0" err="1"/>
              <a:t>lensless</a:t>
            </a:r>
            <a:r>
              <a:rPr lang="en-US" dirty="0"/>
              <a:t> images need to be decoded using the PSF(s) to recover the scene information.</a:t>
            </a:r>
          </a:p>
          <a:p>
            <a:pPr lvl="1"/>
            <a:r>
              <a:rPr lang="en-US" dirty="0"/>
              <a:t>Some cases can be modeled as shift-invariant (only one PSF is required)</a:t>
            </a:r>
          </a:p>
          <a:p>
            <a:pPr lvl="1"/>
            <a:r>
              <a:rPr lang="en-US" dirty="0"/>
              <a:t>Our setup is shift-variant, so multiple PSFs were acquired over the field of view and at different depths.</a:t>
            </a:r>
          </a:p>
          <a:p>
            <a:r>
              <a:rPr lang="en-US" dirty="0"/>
              <a:t>The simplest image reconstruction is a deconvolution of the scene with the PSF (shift-invariant system).</a:t>
            </a:r>
          </a:p>
          <a:p>
            <a:pPr lvl="1"/>
            <a:r>
              <a:rPr lang="en-US" dirty="0"/>
              <a:t>Our previous reconstruction approach used a sliding-window Lucy-Richardson deconvolution to account for the shift-variance.</a:t>
            </a:r>
          </a:p>
          <a:p>
            <a:r>
              <a:rPr lang="en-US" dirty="0"/>
              <a:t>Other methods include:  ADMM (Alternating Direction Method of Multipliers) and Deep-Learning Algorithms</a:t>
            </a:r>
          </a:p>
          <a:p>
            <a:r>
              <a:rPr lang="en-US" dirty="0"/>
              <a:t>We have been exploring using shift-variant deep-learning algorithms due to the enhanced speed of the reconstruction (~2000 times improvement).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6C53E12-28E3-AF42-70A5-C31DAF2847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Image Reconstruction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2FB3A79-7BF0-C94D-4B9D-BA3FB5A81F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7324" y="2038350"/>
            <a:ext cx="3708400" cy="27813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6BF24FF-DBD0-38C2-7CBB-59062766391C}"/>
              </a:ext>
            </a:extLst>
          </p:cNvPr>
          <p:cNvSpPr txBox="1"/>
          <p:nvPr/>
        </p:nvSpPr>
        <p:spPr>
          <a:xfrm>
            <a:off x="8670936" y="4819650"/>
            <a:ext cx="24211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Example </a:t>
            </a:r>
            <a:r>
              <a:rPr lang="en-US" b="1" dirty="0" err="1"/>
              <a:t>lensless</a:t>
            </a:r>
            <a:r>
              <a:rPr lang="en-US" b="1" dirty="0"/>
              <a:t> image</a:t>
            </a:r>
          </a:p>
        </p:txBody>
      </p:sp>
    </p:spTree>
    <p:extLst>
      <p:ext uri="{BB962C8B-B14F-4D97-AF65-F5344CB8AC3E}">
        <p14:creationId xmlns:p14="http://schemas.microsoft.com/office/powerpoint/2010/main" val="22787803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22A3FD4-6C64-4FB4-8420-AB27E621F7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44606" y="1584251"/>
            <a:ext cx="10453594" cy="4271040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5520CBCA-8F24-9AC4-8730-14FD994D6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Benchtop Setup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03BCF9A-A75D-6AC8-2E80-C86FB8F267AC}"/>
              </a:ext>
            </a:extLst>
          </p:cNvPr>
          <p:cNvSpPr txBox="1"/>
          <p:nvPr/>
        </p:nvSpPr>
        <p:spPr>
          <a:xfrm>
            <a:off x="645043" y="1184141"/>
            <a:ext cx="56944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/>
              <a:t>Lensless</a:t>
            </a:r>
            <a:r>
              <a:rPr lang="en-US" sz="2000" b="1" dirty="0"/>
              <a:t> PIV and Traditional PIV Experimental Setup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999A48C-8BDF-2CC3-A634-97A35F3158EF}"/>
              </a:ext>
            </a:extLst>
          </p:cNvPr>
          <p:cNvSpPr txBox="1"/>
          <p:nvPr/>
        </p:nvSpPr>
        <p:spPr>
          <a:xfrm>
            <a:off x="7708604" y="1184141"/>
            <a:ext cx="40508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Sketch of </a:t>
            </a:r>
            <a:r>
              <a:rPr lang="en-US" sz="2000" b="1" dirty="0" err="1"/>
              <a:t>Lensless</a:t>
            </a:r>
            <a:r>
              <a:rPr lang="en-US" sz="2000" b="1" dirty="0"/>
              <a:t> PIV Camera Setup</a:t>
            </a:r>
          </a:p>
        </p:txBody>
      </p:sp>
      <p:pic>
        <p:nvPicPr>
          <p:cNvPr id="2" name="Content Placeholder 4">
            <a:extLst>
              <a:ext uri="{FF2B5EF4-FFF2-40B4-BE49-F238E27FC236}">
                <a16:creationId xmlns:a16="http://schemas.microsoft.com/office/drawing/2014/main" id="{71E9927D-E1C9-557F-4804-845369D815B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0259"/>
          <a:stretch>
            <a:fillRect/>
          </a:stretch>
        </p:blipFill>
        <p:spPr>
          <a:xfrm>
            <a:off x="6996222" y="1736651"/>
            <a:ext cx="4154377" cy="4271040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C2504F82-0944-D24A-D271-061F57D79DEB}"/>
              </a:ext>
            </a:extLst>
          </p:cNvPr>
          <p:cNvGrpSpPr/>
          <p:nvPr/>
        </p:nvGrpSpPr>
        <p:grpSpPr>
          <a:xfrm>
            <a:off x="8942935" y="2800427"/>
            <a:ext cx="1377893" cy="2027738"/>
            <a:chOff x="10012274" y="4412511"/>
            <a:chExt cx="1377893" cy="2027738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3AECD9E-95C6-6467-1277-3BDEFA426967}"/>
                </a:ext>
              </a:extLst>
            </p:cNvPr>
            <p:cNvSpPr/>
            <p:nvPr/>
          </p:nvSpPr>
          <p:spPr>
            <a:xfrm>
              <a:off x="10082671" y="4412511"/>
              <a:ext cx="1296158" cy="2027738"/>
            </a:xfrm>
            <a:prstGeom prst="rect">
              <a:avLst/>
            </a:prstGeom>
            <a:solidFill>
              <a:srgbClr val="4472C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882B4E8-405C-2606-6508-DF8292E88786}"/>
                </a:ext>
              </a:extLst>
            </p:cNvPr>
            <p:cNvSpPr/>
            <p:nvPr/>
          </p:nvSpPr>
          <p:spPr>
            <a:xfrm>
              <a:off x="10082671" y="4827290"/>
              <a:ext cx="539256" cy="119818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49A1BFD9-BB1E-C400-EEDF-E5D27D924E14}"/>
                </a:ext>
              </a:extLst>
            </p:cNvPr>
            <p:cNvCxnSpPr/>
            <p:nvPr/>
          </p:nvCxnSpPr>
          <p:spPr>
            <a:xfrm>
              <a:off x="10621927" y="4809511"/>
              <a:ext cx="0" cy="119818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7C7BE3D-74E4-D8BD-0C3D-3F898A996567}"/>
                </a:ext>
              </a:extLst>
            </p:cNvPr>
            <p:cNvSpPr txBox="1"/>
            <p:nvPr/>
          </p:nvSpPr>
          <p:spPr>
            <a:xfrm>
              <a:off x="10034731" y="4442192"/>
              <a:ext cx="135543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</a:rPr>
                <a:t>TRPIV Camera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ABEEE9E-64A6-A5AC-F03E-F1672AAFB252}"/>
                </a:ext>
              </a:extLst>
            </p:cNvPr>
            <p:cNvSpPr txBox="1"/>
            <p:nvPr/>
          </p:nvSpPr>
          <p:spPr>
            <a:xfrm>
              <a:off x="10620169" y="4870773"/>
              <a:ext cx="75052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>
                  <a:solidFill>
                    <a:schemeClr val="bg1"/>
                  </a:solidFill>
                </a:rPr>
                <a:t>Sensor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566649A-0502-A3BD-50FF-11699D5DC628}"/>
                </a:ext>
              </a:extLst>
            </p:cNvPr>
            <p:cNvSpPr txBox="1"/>
            <p:nvPr/>
          </p:nvSpPr>
          <p:spPr>
            <a:xfrm>
              <a:off x="10708434" y="5938918"/>
              <a:ext cx="63030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>
                  <a:solidFill>
                    <a:schemeClr val="bg1"/>
                  </a:solidFill>
                </a:rPr>
                <a:t>Mask</a:t>
              </a:r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FE95E32C-3746-64EF-B477-0C293343EC35}"/>
                </a:ext>
              </a:extLst>
            </p:cNvPr>
            <p:cNvSpPr/>
            <p:nvPr/>
          </p:nvSpPr>
          <p:spPr>
            <a:xfrm>
              <a:off x="10057085" y="4821086"/>
              <a:ext cx="49415" cy="1198180"/>
            </a:xfrm>
            <a:custGeom>
              <a:avLst/>
              <a:gdLst>
                <a:gd name="connsiteX0" fmla="*/ 69574 w 82087"/>
                <a:gd name="connsiteY0" fmla="*/ 0 h 665922"/>
                <a:gd name="connsiteX1" fmla="*/ 59635 w 82087"/>
                <a:gd name="connsiteY1" fmla="*/ 49696 h 665922"/>
                <a:gd name="connsiteX2" fmla="*/ 59635 w 82087"/>
                <a:gd name="connsiteY2" fmla="*/ 69574 h 665922"/>
                <a:gd name="connsiteX3" fmla="*/ 49696 w 82087"/>
                <a:gd name="connsiteY3" fmla="*/ 149087 h 665922"/>
                <a:gd name="connsiteX4" fmla="*/ 19878 w 82087"/>
                <a:gd name="connsiteY4" fmla="*/ 159027 h 665922"/>
                <a:gd name="connsiteX5" fmla="*/ 49696 w 82087"/>
                <a:gd name="connsiteY5" fmla="*/ 168966 h 665922"/>
                <a:gd name="connsiteX6" fmla="*/ 0 w 82087"/>
                <a:gd name="connsiteY6" fmla="*/ 228600 h 665922"/>
                <a:gd name="connsiteX7" fmla="*/ 29818 w 82087"/>
                <a:gd name="connsiteY7" fmla="*/ 248479 h 665922"/>
                <a:gd name="connsiteX8" fmla="*/ 59635 w 82087"/>
                <a:gd name="connsiteY8" fmla="*/ 258418 h 665922"/>
                <a:gd name="connsiteX9" fmla="*/ 39757 w 82087"/>
                <a:gd name="connsiteY9" fmla="*/ 288235 h 665922"/>
                <a:gd name="connsiteX10" fmla="*/ 49696 w 82087"/>
                <a:gd name="connsiteY10" fmla="*/ 337931 h 665922"/>
                <a:gd name="connsiteX11" fmla="*/ 79513 w 82087"/>
                <a:gd name="connsiteY11" fmla="*/ 357809 h 665922"/>
                <a:gd name="connsiteX12" fmla="*/ 49696 w 82087"/>
                <a:gd name="connsiteY12" fmla="*/ 467140 h 665922"/>
                <a:gd name="connsiteX13" fmla="*/ 39757 w 82087"/>
                <a:gd name="connsiteY13" fmla="*/ 496957 h 665922"/>
                <a:gd name="connsiteX14" fmla="*/ 59635 w 82087"/>
                <a:gd name="connsiteY14" fmla="*/ 526774 h 665922"/>
                <a:gd name="connsiteX15" fmla="*/ 69574 w 82087"/>
                <a:gd name="connsiteY15" fmla="*/ 556592 h 665922"/>
                <a:gd name="connsiteX16" fmla="*/ 49696 w 82087"/>
                <a:gd name="connsiteY16" fmla="*/ 586409 h 665922"/>
                <a:gd name="connsiteX17" fmla="*/ 59635 w 82087"/>
                <a:gd name="connsiteY17" fmla="*/ 616227 h 665922"/>
                <a:gd name="connsiteX18" fmla="*/ 59635 w 82087"/>
                <a:gd name="connsiteY18" fmla="*/ 665922 h 665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2087" h="665922">
                  <a:moveTo>
                    <a:pt x="69574" y="0"/>
                  </a:moveTo>
                  <a:cubicBezTo>
                    <a:pt x="66261" y="16565"/>
                    <a:pt x="69006" y="35640"/>
                    <a:pt x="59635" y="49696"/>
                  </a:cubicBezTo>
                  <a:cubicBezTo>
                    <a:pt x="45178" y="71381"/>
                    <a:pt x="-5420" y="47889"/>
                    <a:pt x="59635" y="69574"/>
                  </a:cubicBezTo>
                  <a:cubicBezTo>
                    <a:pt x="79344" y="128701"/>
                    <a:pt x="99197" y="124336"/>
                    <a:pt x="49696" y="149087"/>
                  </a:cubicBezTo>
                  <a:cubicBezTo>
                    <a:pt x="40325" y="153773"/>
                    <a:pt x="29817" y="155714"/>
                    <a:pt x="19878" y="159027"/>
                  </a:cubicBezTo>
                  <a:cubicBezTo>
                    <a:pt x="29817" y="162340"/>
                    <a:pt x="47155" y="158802"/>
                    <a:pt x="49696" y="168966"/>
                  </a:cubicBezTo>
                  <a:cubicBezTo>
                    <a:pt x="52464" y="180037"/>
                    <a:pt x="2442" y="226158"/>
                    <a:pt x="0" y="228600"/>
                  </a:cubicBezTo>
                  <a:cubicBezTo>
                    <a:pt x="9939" y="235226"/>
                    <a:pt x="19134" y="243137"/>
                    <a:pt x="29818" y="248479"/>
                  </a:cubicBezTo>
                  <a:cubicBezTo>
                    <a:pt x="39189" y="253164"/>
                    <a:pt x="57094" y="248254"/>
                    <a:pt x="59635" y="258418"/>
                  </a:cubicBezTo>
                  <a:cubicBezTo>
                    <a:pt x="62532" y="270007"/>
                    <a:pt x="46383" y="278296"/>
                    <a:pt x="39757" y="288235"/>
                  </a:cubicBezTo>
                  <a:cubicBezTo>
                    <a:pt x="43070" y="304800"/>
                    <a:pt x="41315" y="323263"/>
                    <a:pt x="49696" y="337931"/>
                  </a:cubicBezTo>
                  <a:cubicBezTo>
                    <a:pt x="55622" y="348302"/>
                    <a:pt x="76922" y="346148"/>
                    <a:pt x="79513" y="357809"/>
                  </a:cubicBezTo>
                  <a:cubicBezTo>
                    <a:pt x="90073" y="405328"/>
                    <a:pt x="65761" y="429655"/>
                    <a:pt x="49696" y="467140"/>
                  </a:cubicBezTo>
                  <a:cubicBezTo>
                    <a:pt x="45569" y="476770"/>
                    <a:pt x="43070" y="487018"/>
                    <a:pt x="39757" y="496957"/>
                  </a:cubicBezTo>
                  <a:cubicBezTo>
                    <a:pt x="46383" y="506896"/>
                    <a:pt x="59635" y="514829"/>
                    <a:pt x="59635" y="526774"/>
                  </a:cubicBezTo>
                  <a:cubicBezTo>
                    <a:pt x="59635" y="563157"/>
                    <a:pt x="361" y="533521"/>
                    <a:pt x="69574" y="556592"/>
                  </a:cubicBezTo>
                  <a:cubicBezTo>
                    <a:pt x="62948" y="566531"/>
                    <a:pt x="51660" y="574626"/>
                    <a:pt x="49696" y="586409"/>
                  </a:cubicBezTo>
                  <a:cubicBezTo>
                    <a:pt x="47974" y="596743"/>
                    <a:pt x="58336" y="605831"/>
                    <a:pt x="59635" y="616227"/>
                  </a:cubicBezTo>
                  <a:cubicBezTo>
                    <a:pt x="61690" y="632664"/>
                    <a:pt x="59635" y="649357"/>
                    <a:pt x="59635" y="665922"/>
                  </a:cubicBezTo>
                </a:path>
              </a:pathLst>
            </a:cu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1765DA4-C4DF-5E8B-37E0-DE4102597E96}"/>
                </a:ext>
              </a:extLst>
            </p:cNvPr>
            <p:cNvSpPr txBox="1"/>
            <p:nvPr/>
          </p:nvSpPr>
          <p:spPr>
            <a:xfrm>
              <a:off x="10012274" y="6050910"/>
              <a:ext cx="69281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>
                  <a:solidFill>
                    <a:schemeClr val="bg1"/>
                  </a:solidFill>
                </a:rPr>
                <a:t>14 mm</a:t>
              </a:r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25EDD6A2-2CEA-DF3E-2CB7-E617D08FFF67}"/>
                </a:ext>
              </a:extLst>
            </p:cNvPr>
            <p:cNvCxnSpPr>
              <a:cxnSpLocks/>
              <a:stCxn id="16" idx="2"/>
            </p:cNvCxnSpPr>
            <p:nvPr/>
          </p:nvCxnSpPr>
          <p:spPr>
            <a:xfrm flipH="1">
              <a:off x="10667022" y="5209327"/>
              <a:ext cx="328410" cy="233708"/>
            </a:xfrm>
            <a:prstGeom prst="straightConnector1">
              <a:avLst/>
            </a:prstGeom>
            <a:ln w="15875">
              <a:solidFill>
                <a:srgbClr val="FF0000"/>
              </a:solidFill>
              <a:tailEnd type="arrow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AFA55905-028F-1221-7FA8-475EC397988E}"/>
                </a:ext>
              </a:extLst>
            </p:cNvPr>
            <p:cNvCxnSpPr>
              <a:cxnSpLocks/>
              <a:stCxn id="17" idx="0"/>
            </p:cNvCxnSpPr>
            <p:nvPr/>
          </p:nvCxnSpPr>
          <p:spPr>
            <a:xfrm flipH="1" flipV="1">
              <a:off x="10176897" y="5574123"/>
              <a:ext cx="846688" cy="364795"/>
            </a:xfrm>
            <a:prstGeom prst="straightConnector1">
              <a:avLst/>
            </a:prstGeom>
            <a:ln w="15875">
              <a:solidFill>
                <a:srgbClr val="FF0000"/>
              </a:solidFill>
              <a:tailEnd type="arrow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2C3704CF-F56B-1945-2451-0A1E6DB4202D}"/>
                </a:ext>
              </a:extLst>
            </p:cNvPr>
            <p:cNvCxnSpPr>
              <a:cxnSpLocks/>
            </p:cNvCxnSpPr>
            <p:nvPr/>
          </p:nvCxnSpPr>
          <p:spPr>
            <a:xfrm>
              <a:off x="10081792" y="6080258"/>
              <a:ext cx="538377" cy="0"/>
            </a:xfrm>
            <a:prstGeom prst="straightConnector1">
              <a:avLst/>
            </a:prstGeom>
            <a:ln w="15875">
              <a:solidFill>
                <a:srgbClr val="FF0000"/>
              </a:solidFill>
              <a:headEnd type="arrow" w="sm" len="med"/>
              <a:tailEnd type="arrow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719518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C796938-0A07-5A02-F117-949649F48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Lensless</a:t>
            </a:r>
            <a:r>
              <a:rPr lang="en-US"/>
              <a:t> PIV Setup</a:t>
            </a:r>
          </a:p>
        </p:txBody>
      </p:sp>
      <p:pic>
        <p:nvPicPr>
          <p:cNvPr id="4" name="Picture 3" descr="A machine with green lights&#10;&#10;Description automatically generated">
            <a:extLst>
              <a:ext uri="{FF2B5EF4-FFF2-40B4-BE49-F238E27FC236}">
                <a16:creationId xmlns:a16="http://schemas.microsoft.com/office/drawing/2014/main" id="{D53BC9D8-F15D-F529-DB0F-F0D4CDD4FAB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793" r="17241" b="-64"/>
          <a:stretch/>
        </p:blipFill>
        <p:spPr>
          <a:xfrm rot="5400000">
            <a:off x="620111" y="1515134"/>
            <a:ext cx="4729655" cy="5146784"/>
          </a:xfrm>
          <a:prstGeom prst="rect">
            <a:avLst/>
          </a:prstGeom>
        </p:spPr>
      </p:pic>
      <p:pic>
        <p:nvPicPr>
          <p:cNvPr id="5" name="Picture 4" descr="A machine on a table&#10;&#10;Description automatically generated">
            <a:extLst>
              <a:ext uri="{FF2B5EF4-FFF2-40B4-BE49-F238E27FC236}">
                <a16:creationId xmlns:a16="http://schemas.microsoft.com/office/drawing/2014/main" id="{C511CB9D-F270-EEA7-D960-3651076E122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292" t="11311" r="16849" b="21177"/>
          <a:stretch/>
        </p:blipFill>
        <p:spPr>
          <a:xfrm>
            <a:off x="5954754" y="1723698"/>
            <a:ext cx="5778321" cy="472965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DAFB34B-5C0D-ED37-58D4-25B5E9231445}"/>
              </a:ext>
            </a:extLst>
          </p:cNvPr>
          <p:cNvSpPr txBox="1"/>
          <p:nvPr/>
        </p:nvSpPr>
        <p:spPr>
          <a:xfrm>
            <a:off x="7420304" y="1080553"/>
            <a:ext cx="28396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/>
              <a:t>PSF Calibration Setup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0E5DBE2-339A-8FF3-FD42-B6A94E76B3A4}"/>
              </a:ext>
            </a:extLst>
          </p:cNvPr>
          <p:cNvSpPr txBox="1"/>
          <p:nvPr/>
        </p:nvSpPr>
        <p:spPr>
          <a:xfrm>
            <a:off x="1271752" y="1080553"/>
            <a:ext cx="29672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/>
              <a:t>Particle Imaging Setup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8AD31BA-A903-E224-2241-799B38ED4FC8}"/>
              </a:ext>
            </a:extLst>
          </p:cNvPr>
          <p:cNvSpPr txBox="1"/>
          <p:nvPr/>
        </p:nvSpPr>
        <p:spPr>
          <a:xfrm>
            <a:off x="304801" y="6384758"/>
            <a:ext cx="13183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/>
              <a:t>Source: NASA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BEE35F1-750B-2A23-A2B1-D81B044670B2}"/>
              </a:ext>
            </a:extLst>
          </p:cNvPr>
          <p:cNvSpPr txBox="1"/>
          <p:nvPr/>
        </p:nvSpPr>
        <p:spPr>
          <a:xfrm>
            <a:off x="5847348" y="6384758"/>
            <a:ext cx="13183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/>
              <a:t>Source: NASA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00E3F0DC-42DA-0FA4-21CE-D6ABC3A38B67}"/>
              </a:ext>
            </a:extLst>
          </p:cNvPr>
          <p:cNvCxnSpPr>
            <a:cxnSpLocks/>
          </p:cNvCxnSpPr>
          <p:nvPr/>
        </p:nvCxnSpPr>
        <p:spPr>
          <a:xfrm flipH="1">
            <a:off x="8951495" y="2023975"/>
            <a:ext cx="866273" cy="911730"/>
          </a:xfrm>
          <a:prstGeom prst="straightConnector1">
            <a:avLst/>
          </a:prstGeom>
          <a:ln w="15875">
            <a:solidFill>
              <a:schemeClr val="bg1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CED5567C-14B3-DD9E-76C4-66571B0FBB36}"/>
              </a:ext>
            </a:extLst>
          </p:cNvPr>
          <p:cNvSpPr txBox="1"/>
          <p:nvPr/>
        </p:nvSpPr>
        <p:spPr>
          <a:xfrm>
            <a:off x="9219741" y="1654643"/>
            <a:ext cx="1544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15 </a:t>
            </a:r>
            <a:r>
              <a:rPr lang="en-US" dirty="0" err="1">
                <a:solidFill>
                  <a:schemeClr val="bg1"/>
                </a:solidFill>
              </a:rPr>
              <a:t>μm</a:t>
            </a:r>
            <a:r>
              <a:rPr lang="en-US" dirty="0">
                <a:solidFill>
                  <a:schemeClr val="bg1"/>
                </a:solidFill>
              </a:rPr>
              <a:t> pinhole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A9A5369-A85A-97F5-E21E-E5CC0F48CB4B}"/>
              </a:ext>
            </a:extLst>
          </p:cNvPr>
          <p:cNvSpPr txBox="1"/>
          <p:nvPr/>
        </p:nvSpPr>
        <p:spPr>
          <a:xfrm>
            <a:off x="6349664" y="1700281"/>
            <a:ext cx="12375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PIV camera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DBEC69D3-BFC6-D2B8-7775-A546C3239445}"/>
              </a:ext>
            </a:extLst>
          </p:cNvPr>
          <p:cNvCxnSpPr>
            <a:cxnSpLocks/>
          </p:cNvCxnSpPr>
          <p:nvPr/>
        </p:nvCxnSpPr>
        <p:spPr>
          <a:xfrm>
            <a:off x="6968455" y="2863516"/>
            <a:ext cx="1702303" cy="253669"/>
          </a:xfrm>
          <a:prstGeom prst="straightConnector1">
            <a:avLst/>
          </a:prstGeom>
          <a:ln w="15875">
            <a:solidFill>
              <a:schemeClr val="bg1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DD041146-FDAB-DB1E-067F-D6801BC1458E}"/>
              </a:ext>
            </a:extLst>
          </p:cNvPr>
          <p:cNvSpPr txBox="1"/>
          <p:nvPr/>
        </p:nvSpPr>
        <p:spPr>
          <a:xfrm>
            <a:off x="6385718" y="2503540"/>
            <a:ext cx="686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Mask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0C5B1C1-839C-3A90-6976-4E3439D0A296}"/>
              </a:ext>
            </a:extLst>
          </p:cNvPr>
          <p:cNvSpPr txBox="1"/>
          <p:nvPr/>
        </p:nvSpPr>
        <p:spPr>
          <a:xfrm>
            <a:off x="9410223" y="2751039"/>
            <a:ext cx="13172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Light source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8F6C159-18C4-C0CA-DF43-B0D8A8D1DF79}"/>
              </a:ext>
            </a:extLst>
          </p:cNvPr>
          <p:cNvSpPr txBox="1"/>
          <p:nvPr/>
        </p:nvSpPr>
        <p:spPr>
          <a:xfrm>
            <a:off x="1464493" y="2511015"/>
            <a:ext cx="12375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PIV camera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5169641-CC93-2A9D-962F-ADCC6FA9A030}"/>
              </a:ext>
            </a:extLst>
          </p:cNvPr>
          <p:cNvSpPr txBox="1"/>
          <p:nvPr/>
        </p:nvSpPr>
        <p:spPr>
          <a:xfrm>
            <a:off x="2755363" y="3117185"/>
            <a:ext cx="12494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Laser sheet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1045FFD-BCFB-3779-6BB9-276FF059D373}"/>
              </a:ext>
            </a:extLst>
          </p:cNvPr>
          <p:cNvSpPr txBox="1"/>
          <p:nvPr/>
        </p:nvSpPr>
        <p:spPr>
          <a:xfrm>
            <a:off x="3934244" y="4088526"/>
            <a:ext cx="6094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Lens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CAFD15A-4474-BD8E-6F89-DDE7AFD21903}"/>
              </a:ext>
            </a:extLst>
          </p:cNvPr>
          <p:cNvSpPr txBox="1"/>
          <p:nvPr/>
        </p:nvSpPr>
        <p:spPr>
          <a:xfrm>
            <a:off x="438920" y="3059668"/>
            <a:ext cx="13500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Wind tunnel</a:t>
            </a:r>
          </a:p>
        </p:txBody>
      </p:sp>
      <p:sp>
        <p:nvSpPr>
          <p:cNvPr id="21" name="Right Arrow 20">
            <a:extLst>
              <a:ext uri="{FF2B5EF4-FFF2-40B4-BE49-F238E27FC236}">
                <a16:creationId xmlns:a16="http://schemas.microsoft.com/office/drawing/2014/main" id="{540A3874-9272-8524-4414-0DC555009A2B}"/>
              </a:ext>
            </a:extLst>
          </p:cNvPr>
          <p:cNvSpPr/>
          <p:nvPr/>
        </p:nvSpPr>
        <p:spPr>
          <a:xfrm>
            <a:off x="2236573" y="3941805"/>
            <a:ext cx="321276" cy="146721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FB2E421-390E-BC18-9708-39BB8229F53E}"/>
              </a:ext>
            </a:extLst>
          </p:cNvPr>
          <p:cNvSpPr txBox="1"/>
          <p:nvPr/>
        </p:nvSpPr>
        <p:spPr>
          <a:xfrm>
            <a:off x="2083284" y="4088526"/>
            <a:ext cx="10440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Flow </a:t>
            </a:r>
          </a:p>
          <a:p>
            <a:r>
              <a:rPr lang="en-US">
                <a:solidFill>
                  <a:schemeClr val="bg1"/>
                </a:solidFill>
              </a:rPr>
              <a:t>Direction</a:t>
            </a:r>
          </a:p>
        </p:txBody>
      </p:sp>
    </p:spTree>
    <p:extLst>
      <p:ext uri="{BB962C8B-B14F-4D97-AF65-F5344CB8AC3E}">
        <p14:creationId xmlns:p14="http://schemas.microsoft.com/office/powerpoint/2010/main" val="14528244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8508932-4948-E199-9AFF-CC1D89CF2E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Deep Learning Reconstruction Model: Synthetic Data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12A1231-C81D-A4EF-4883-FCBD80052C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1406" y="968128"/>
            <a:ext cx="10636958" cy="52913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5DAE182-5D8E-DC7B-9E07-47474F4591F8}"/>
              </a:ext>
            </a:extLst>
          </p:cNvPr>
          <p:cNvSpPr txBox="1"/>
          <p:nvPr/>
        </p:nvSpPr>
        <p:spPr>
          <a:xfrm>
            <a:off x="0" y="6007486"/>
            <a:ext cx="2145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Based on method of: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4BCB7F3-AEB6-88F0-B23A-3AFD37B7970C}"/>
              </a:ext>
            </a:extLst>
          </p:cNvPr>
          <p:cNvSpPr txBox="1"/>
          <p:nvPr/>
        </p:nvSpPr>
        <p:spPr>
          <a:xfrm>
            <a:off x="775855" y="6318663"/>
            <a:ext cx="113422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Kyrollos Yanny, Kristina </a:t>
            </a:r>
            <a:r>
              <a:rPr lang="en-US" sz="1600" dirty="0" err="1"/>
              <a:t>Monakhova</a:t>
            </a:r>
            <a:r>
              <a:rPr lang="en-US" sz="1600" dirty="0"/>
              <a:t>, Richard W. Shuai, and Laura Waller, "Deep learning for fast spatially varying deconvolution," </a:t>
            </a:r>
            <a:r>
              <a:rPr lang="en-US" sz="1600" dirty="0" err="1"/>
              <a:t>Optica</a:t>
            </a:r>
            <a:r>
              <a:rPr lang="en-US" sz="1600" dirty="0"/>
              <a:t> 9, 96-99 (2022)</a:t>
            </a:r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0799424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82B7B48-7426-6374-110D-44D2D3FD18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Finetuning with Experimental Data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5E6EDC-DD37-C096-0AA5-49384B38BC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037" y="1711431"/>
            <a:ext cx="11205926" cy="4349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5705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E16AAF0-F382-E5A5-0C98-FD2724A3C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 Reconstruction Performance</a:t>
            </a:r>
          </a:p>
        </p:txBody>
      </p:sp>
      <p:graphicFrame>
        <p:nvGraphicFramePr>
          <p:cNvPr id="247" name="Table 246">
            <a:extLst>
              <a:ext uri="{FF2B5EF4-FFF2-40B4-BE49-F238E27FC236}">
                <a16:creationId xmlns:a16="http://schemas.microsoft.com/office/drawing/2014/main" id="{F5E1BC47-1304-41CC-0B44-8EF42108E1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1914571"/>
              </p:ext>
            </p:extLst>
          </p:nvPr>
        </p:nvGraphicFramePr>
        <p:xfrm>
          <a:off x="2479677" y="2582519"/>
          <a:ext cx="6083904" cy="2667000"/>
        </p:xfrm>
        <a:graphic>
          <a:graphicData uri="http://schemas.openxmlformats.org/drawingml/2006/table">
            <a:tbl>
              <a:tblPr firstRow="1" bandRow="1">
                <a:solidFill>
                  <a:schemeClr val="bg1">
                    <a:lumMod val="85000"/>
                  </a:schemeClr>
                </a:solidFill>
                <a:tableStyleId>{93296810-A885-4BE3-A3E7-6D5BEEA58F35}</a:tableStyleId>
              </a:tblPr>
              <a:tblGrid>
                <a:gridCol w="1377433">
                  <a:extLst>
                    <a:ext uri="{9D8B030D-6E8A-4147-A177-3AD203B41FA5}">
                      <a16:colId xmlns:a16="http://schemas.microsoft.com/office/drawing/2014/main" val="3734199659"/>
                    </a:ext>
                  </a:extLst>
                </a:gridCol>
                <a:gridCol w="1209792">
                  <a:extLst>
                    <a:ext uri="{9D8B030D-6E8A-4147-A177-3AD203B41FA5}">
                      <a16:colId xmlns:a16="http://schemas.microsoft.com/office/drawing/2014/main" val="2038363222"/>
                    </a:ext>
                  </a:extLst>
                </a:gridCol>
                <a:gridCol w="1907812">
                  <a:extLst>
                    <a:ext uri="{9D8B030D-6E8A-4147-A177-3AD203B41FA5}">
                      <a16:colId xmlns:a16="http://schemas.microsoft.com/office/drawing/2014/main" val="825823551"/>
                    </a:ext>
                  </a:extLst>
                </a:gridCol>
                <a:gridCol w="1588867">
                  <a:extLst>
                    <a:ext uri="{9D8B030D-6E8A-4147-A177-3AD203B41FA5}">
                      <a16:colId xmlns:a16="http://schemas.microsoft.com/office/drawing/2014/main" val="630587017"/>
                    </a:ext>
                  </a:extLst>
                </a:gridCol>
              </a:tblGrid>
              <a:tr h="358725">
                <a:tc gridSpan="2"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Models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Recall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Precision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4350228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algn="ctr"/>
                      <a:r>
                        <a:rPr lang="en-US" dirty="0"/>
                        <a:t>Original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Model A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15.1 ± 10.8 %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52.8 </a:t>
                      </a:r>
                      <a:r>
                        <a:rPr lang="en-US" dirty="0"/>
                        <a:t>± 21.7 %</a:t>
                      </a:r>
                      <a:endParaRPr lang="en-US" b="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1111278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Model B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7.5 ± 5.1 %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74.2 ± 21.8 %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9333587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Model C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17.9 ± 5.8 %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49.4 ± 19.1 %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919120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algn="ctr"/>
                      <a:r>
                        <a:rPr lang="en-US" dirty="0"/>
                        <a:t>Finetuned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Model A’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16.1 ± 4.0 %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91.1 </a:t>
                      </a:r>
                      <a:r>
                        <a:rPr lang="en-US" dirty="0"/>
                        <a:t>± 5.3 %</a:t>
                      </a:r>
                      <a:endParaRPr lang="en-US" b="0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3391685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Model B’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16.2 ± 4.0 %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95.2 ± 3.8 %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2589313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Model C’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16.6 ± 4.0 %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91.8 ± 5.1 %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5759020"/>
                  </a:ext>
                </a:extLst>
              </a:tr>
            </a:tbl>
          </a:graphicData>
        </a:graphic>
      </p:graphicFrame>
      <p:sp>
        <p:nvSpPr>
          <p:cNvPr id="248" name="TextBox 247">
            <a:extLst>
              <a:ext uri="{FF2B5EF4-FFF2-40B4-BE49-F238E27FC236}">
                <a16:creationId xmlns:a16="http://schemas.microsoft.com/office/drawing/2014/main" id="{1617E6A0-923F-8DC8-BF34-854F196C213D}"/>
              </a:ext>
            </a:extLst>
          </p:cNvPr>
          <p:cNvSpPr txBox="1"/>
          <p:nvPr/>
        </p:nvSpPr>
        <p:spPr>
          <a:xfrm>
            <a:off x="843455" y="1021271"/>
            <a:ext cx="882036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Three different types of background noise were added to the synthetic images: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Model A: Empirical background noise (</a:t>
            </a:r>
            <a:r>
              <a:rPr lang="en-US" sz="2000" dirty="0" err="1"/>
              <a:t>lensless</a:t>
            </a:r>
            <a:r>
              <a:rPr lang="en-US" sz="2000" dirty="0"/>
              <a:t> images with no particles present)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Model B: Gaussian and Poisson noise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Model C: Gaussian noise with intensity gradient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1A4486A-F754-7C52-BDF4-33FCD7E12FDF}"/>
              </a:ext>
            </a:extLst>
          </p:cNvPr>
          <p:cNvSpPr txBox="1"/>
          <p:nvPr/>
        </p:nvSpPr>
        <p:spPr>
          <a:xfrm>
            <a:off x="843455" y="5836729"/>
            <a:ext cx="980730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Recall:</a:t>
            </a:r>
            <a:r>
              <a:rPr lang="en-US" sz="2000" dirty="0"/>
              <a:t> Percentage of ground-truth particles that were accurately reconstructed</a:t>
            </a:r>
          </a:p>
          <a:p>
            <a:r>
              <a:rPr lang="en-US" sz="2000" b="1" dirty="0"/>
              <a:t>Precision:</a:t>
            </a:r>
            <a:r>
              <a:rPr lang="en-US" sz="2000" dirty="0"/>
              <a:t> Percentage of reconstructed particles that corresponded to ground-truth particles</a:t>
            </a:r>
          </a:p>
        </p:txBody>
      </p:sp>
    </p:spTree>
    <p:extLst>
      <p:ext uri="{BB962C8B-B14F-4D97-AF65-F5344CB8AC3E}">
        <p14:creationId xmlns:p14="http://schemas.microsoft.com/office/powerpoint/2010/main" val="15458984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228CC64-872C-2D32-6A4E-E7BEC083E9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Particle Image Reconstructions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062DD43-DC3B-5777-AEFF-8FFFA041C2C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0620"/>
          <a:stretch>
            <a:fillRect/>
          </a:stretch>
        </p:blipFill>
        <p:spPr>
          <a:xfrm>
            <a:off x="756765" y="1773851"/>
            <a:ext cx="4579843" cy="47607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9BE0F26-B08F-AADE-73B4-A152B05A47B5}"/>
              </a:ext>
            </a:extLst>
          </p:cNvPr>
          <p:cNvSpPr txBox="1"/>
          <p:nvPr/>
        </p:nvSpPr>
        <p:spPr>
          <a:xfrm>
            <a:off x="429846" y="1046903"/>
            <a:ext cx="45798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Red: Ground Truth (Lensed Image) Particles</a:t>
            </a:r>
          </a:p>
          <a:p>
            <a:r>
              <a:rPr lang="en-US" dirty="0"/>
              <a:t>Black: Reconstructed (</a:t>
            </a:r>
            <a:r>
              <a:rPr lang="en-US" dirty="0" err="1"/>
              <a:t>Lensless</a:t>
            </a:r>
            <a:r>
              <a:rPr lang="en-US" dirty="0"/>
              <a:t> Image) Particles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3501FB1-C96C-CAA7-D420-253327D040D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0000"/>
          <a:stretch>
            <a:fillRect/>
          </a:stretch>
        </p:blipFill>
        <p:spPr>
          <a:xfrm>
            <a:off x="7245242" y="1773851"/>
            <a:ext cx="4637301" cy="47607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F333B1C-3750-979E-C9D8-08603BECC1B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0737" t="32780" r="62944" b="43542"/>
          <a:stretch>
            <a:fillRect/>
          </a:stretch>
        </p:blipFill>
        <p:spPr>
          <a:xfrm>
            <a:off x="2680139" y="3334407"/>
            <a:ext cx="1513490" cy="1127234"/>
          </a:xfrm>
          <a:prstGeom prst="rect">
            <a:avLst/>
          </a:prstGeom>
          <a:ln>
            <a:solidFill>
              <a:schemeClr val="tx1"/>
            </a:solidFill>
            <a:prstDash val="dash"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AF92900-FFE3-981E-3E83-52E5137851E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0737" t="32780" r="62944" b="43542"/>
          <a:stretch>
            <a:fillRect/>
          </a:stretch>
        </p:blipFill>
        <p:spPr>
          <a:xfrm>
            <a:off x="4654524" y="1956675"/>
            <a:ext cx="2261416" cy="1684283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3C5A973F-37F9-FC41-F0CD-6E7CC97DD841}"/>
              </a:ext>
            </a:extLst>
          </p:cNvPr>
          <p:cNvCxnSpPr/>
          <p:nvPr/>
        </p:nvCxnSpPr>
        <p:spPr>
          <a:xfrm flipV="1">
            <a:off x="4193629" y="3184634"/>
            <a:ext cx="409902" cy="5044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40AE442D-BE8F-15A2-23A6-4C1F070ECB21}"/>
              </a:ext>
            </a:extLst>
          </p:cNvPr>
          <p:cNvSpPr txBox="1"/>
          <p:nvPr/>
        </p:nvSpPr>
        <p:spPr>
          <a:xfrm>
            <a:off x="1884671" y="6501544"/>
            <a:ext cx="87484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*Ground truth and reconstructed particles are shifted slightly in x for clarity of presentation</a:t>
            </a:r>
          </a:p>
        </p:txBody>
      </p:sp>
    </p:spTree>
    <p:extLst>
      <p:ext uri="{BB962C8B-B14F-4D97-AF65-F5344CB8AC3E}">
        <p14:creationId xmlns:p14="http://schemas.microsoft.com/office/powerpoint/2010/main" val="18542932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18424C-B2B9-74BB-26A5-765E28D59B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AA65359-EC6B-A300-1623-B0503606B7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PIV vectors computed with a 256x256 window size and 75% overlap</a:t>
            </a:r>
          </a:p>
          <a:p>
            <a:pPr lvl="1"/>
            <a:r>
              <a:rPr lang="en-US" dirty="0"/>
              <a:t>This window size was required to get about 10 particles per window for the reconstructed </a:t>
            </a:r>
            <a:r>
              <a:rPr lang="en-US" dirty="0" err="1"/>
              <a:t>lensless</a:t>
            </a:r>
            <a:r>
              <a:rPr lang="en-US" dirty="0"/>
              <a:t> images.</a:t>
            </a:r>
          </a:p>
          <a:p>
            <a:r>
              <a:rPr lang="en-US" dirty="0"/>
              <a:t>Averages and statistics computed from 1100 image pairs</a:t>
            </a:r>
          </a:p>
          <a:p>
            <a:pPr lvl="1"/>
            <a:r>
              <a:rPr lang="en-US" dirty="0"/>
              <a:t>All statistics were computed on the U and V velocity components and normalized by the time-averaged velocity magnitude.</a:t>
            </a:r>
          </a:p>
          <a:p>
            <a:r>
              <a:rPr lang="en-US" dirty="0"/>
              <a:t>Two flow fields were investigated:</a:t>
            </a:r>
          </a:p>
          <a:p>
            <a:pPr lvl="1"/>
            <a:r>
              <a:rPr lang="en-US" dirty="0"/>
              <a:t>The steady, uniform flow was acquired near the center of the wind tunnel exit.</a:t>
            </a:r>
          </a:p>
          <a:p>
            <a:pPr lvl="1"/>
            <a:r>
              <a:rPr lang="en-US" dirty="0"/>
              <a:t>The unsteady flow was generated by partially blocking the wind tunnel exit with a plate.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A696F30-8A6B-77DC-8235-F8B983CED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Lensless</a:t>
            </a:r>
            <a:r>
              <a:rPr lang="en-US" dirty="0"/>
              <a:t> PIV Results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959891D-9887-5A39-EDF2-233A6A409E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1249766"/>
              </p:ext>
            </p:extLst>
          </p:nvPr>
        </p:nvGraphicFramePr>
        <p:xfrm>
          <a:off x="1752423" y="4603911"/>
          <a:ext cx="8128000" cy="15240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723874">
                  <a:extLst>
                    <a:ext uri="{9D8B030D-6E8A-4147-A177-3AD203B41FA5}">
                      <a16:colId xmlns:a16="http://schemas.microsoft.com/office/drawing/2014/main" val="3509942007"/>
                    </a:ext>
                  </a:extLst>
                </a:gridCol>
                <a:gridCol w="1527326">
                  <a:extLst>
                    <a:ext uri="{9D8B030D-6E8A-4147-A177-3AD203B41FA5}">
                      <a16:colId xmlns:a16="http://schemas.microsoft.com/office/drawing/2014/main" val="3520626834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3294799366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436672997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30982853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/>
                        <a:t>Time-Averaged Statistics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/>
                        <a:t>Instantaneous Statistics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7944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Flow field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Mean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Standard Dev.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Mean Error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RMS Error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4952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Steady Flow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0427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Unsteady Flow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29.0 %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38.0 %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31530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79096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23E37CF-C1C8-FEA4-DB5D-424587437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1" y="167511"/>
            <a:ext cx="10464799" cy="615951"/>
          </a:xfrm>
        </p:spPr>
        <p:txBody>
          <a:bodyPr/>
          <a:lstStyle/>
          <a:p>
            <a:r>
              <a:rPr lang="en-US" dirty="0"/>
              <a:t>PIV Results – Time-Averaged Flow Statistics: Uniform Flow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DC33978-FEDB-8FD6-200C-A781CD866027}"/>
              </a:ext>
            </a:extLst>
          </p:cNvPr>
          <p:cNvSpPr txBox="1"/>
          <p:nvPr/>
        </p:nvSpPr>
        <p:spPr>
          <a:xfrm>
            <a:off x="429846" y="4818476"/>
            <a:ext cx="15708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Standard Deviation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09303BC-B2AE-BB4F-F696-033982CFF058}"/>
              </a:ext>
            </a:extLst>
          </p:cNvPr>
          <p:cNvSpPr txBox="1"/>
          <p:nvPr/>
        </p:nvSpPr>
        <p:spPr>
          <a:xfrm>
            <a:off x="429846" y="2680969"/>
            <a:ext cx="1570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Mean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1539898-253F-3084-B9F2-88307EC119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7908" y="1461476"/>
            <a:ext cx="9564875" cy="4946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5812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B2DE1BE-15A5-028E-28F3-60AD02CC34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1" y="167511"/>
            <a:ext cx="10394461" cy="615951"/>
          </a:xfrm>
        </p:spPr>
        <p:txBody>
          <a:bodyPr/>
          <a:lstStyle/>
          <a:p>
            <a:r>
              <a:rPr lang="en-US" dirty="0"/>
              <a:t>PIV Results – Time-Averaged Flow Statistics: Unsteady Flow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FA57AE6-84E9-061B-619A-435712A870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217" y="1492476"/>
            <a:ext cx="9482551" cy="488757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0568474-87CE-2CAB-CBA7-36F5BF7F9381}"/>
              </a:ext>
            </a:extLst>
          </p:cNvPr>
          <p:cNvSpPr txBox="1"/>
          <p:nvPr/>
        </p:nvSpPr>
        <p:spPr>
          <a:xfrm>
            <a:off x="429846" y="4818476"/>
            <a:ext cx="15708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Standard Deviation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3F77AF-0892-865D-EE20-09D2D539E60F}"/>
              </a:ext>
            </a:extLst>
          </p:cNvPr>
          <p:cNvSpPr txBox="1"/>
          <p:nvPr/>
        </p:nvSpPr>
        <p:spPr>
          <a:xfrm>
            <a:off x="429846" y="2680969"/>
            <a:ext cx="1570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Mean</a:t>
            </a:r>
          </a:p>
        </p:txBody>
      </p:sp>
    </p:spTree>
    <p:extLst>
      <p:ext uri="{BB962C8B-B14F-4D97-AF65-F5344CB8AC3E}">
        <p14:creationId xmlns:p14="http://schemas.microsoft.com/office/powerpoint/2010/main" val="34545410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0AE31D7-B11D-6761-36F0-5FFEF254C6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PIV Results – Instantaneous Flow Statistics: Unsteady Flow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AD5146D-DDEC-017D-CF3D-377D22BF8F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842" y="1540061"/>
            <a:ext cx="5199156" cy="437905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19A2A43-DFA2-ECB4-7BA4-BB8A1C040E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7219" y="2252232"/>
            <a:ext cx="5023918" cy="378215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B3AAF99-1AC5-7B3A-199C-520183A4CB14}"/>
              </a:ext>
            </a:extLst>
          </p:cNvPr>
          <p:cNvSpPr txBox="1"/>
          <p:nvPr/>
        </p:nvSpPr>
        <p:spPr>
          <a:xfrm>
            <a:off x="1406769" y="1108206"/>
            <a:ext cx="3853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Instantaneous Flow Vector Comparison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A15DC07-10AB-A70B-10F6-E126A7B79840}"/>
              </a:ext>
            </a:extLst>
          </p:cNvPr>
          <p:cNvSpPr txBox="1"/>
          <p:nvPr/>
        </p:nvSpPr>
        <p:spPr>
          <a:xfrm>
            <a:off x="7665067" y="1799868"/>
            <a:ext cx="2452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Root Mean Square Error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6E28D8E-8EEA-0DDE-1526-51120EAC12EA}"/>
              </a:ext>
            </a:extLst>
          </p:cNvPr>
          <p:cNvSpPr txBox="1"/>
          <p:nvPr/>
        </p:nvSpPr>
        <p:spPr>
          <a:xfrm>
            <a:off x="719690" y="5793286"/>
            <a:ext cx="37896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Red: Ground Truth (Lensed Image) </a:t>
            </a:r>
          </a:p>
          <a:p>
            <a:r>
              <a:rPr lang="en-US" dirty="0"/>
              <a:t>Black: Reconstructed (</a:t>
            </a:r>
            <a:r>
              <a:rPr lang="en-US" dirty="0" err="1"/>
              <a:t>Lensless</a:t>
            </a:r>
            <a:r>
              <a:rPr lang="en-US" dirty="0"/>
              <a:t> Image)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6D0545-093A-D391-B962-58107EC8231C}"/>
              </a:ext>
            </a:extLst>
          </p:cNvPr>
          <p:cNvSpPr txBox="1"/>
          <p:nvPr/>
        </p:nvSpPr>
        <p:spPr>
          <a:xfrm>
            <a:off x="719690" y="6439617"/>
            <a:ext cx="6185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*Ground truth and reconstructed vectors are shifted slightly in x</a:t>
            </a:r>
          </a:p>
        </p:txBody>
      </p:sp>
    </p:spTree>
    <p:extLst>
      <p:ext uri="{BB962C8B-B14F-4D97-AF65-F5344CB8AC3E}">
        <p14:creationId xmlns:p14="http://schemas.microsoft.com/office/powerpoint/2010/main" val="23097164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E8A9974-0306-765D-44A8-74FE069FC9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837" y="990280"/>
            <a:ext cx="8719127" cy="5561664"/>
          </a:xfrm>
        </p:spPr>
        <p:txBody>
          <a:bodyPr/>
          <a:lstStyle/>
          <a:p>
            <a:r>
              <a:rPr lang="en-US" sz="2000" dirty="0" err="1"/>
              <a:t>Lensless</a:t>
            </a:r>
            <a:r>
              <a:rPr lang="en-US" sz="2000" dirty="0"/>
              <a:t> PIV successfully demonstrates proof-of-concept capability for measuring general flow structures and patterns.</a:t>
            </a:r>
          </a:p>
          <a:p>
            <a:r>
              <a:rPr lang="en-US" sz="2000" dirty="0"/>
              <a:t>Future development aims to achieve quantitative measurement accuracy suitable for practical applications, including:</a:t>
            </a:r>
          </a:p>
          <a:p>
            <a:pPr lvl="1"/>
            <a:r>
              <a:rPr lang="en-US" sz="1600" dirty="0"/>
              <a:t>Near-surface measurements in constrained environments.</a:t>
            </a:r>
          </a:p>
          <a:p>
            <a:pPr lvl="1"/>
            <a:r>
              <a:rPr lang="en-US" sz="1600" dirty="0"/>
              <a:t>Embedded sensors for wind tunnel/flight testing.</a:t>
            </a:r>
          </a:p>
          <a:p>
            <a:r>
              <a:rPr lang="en-US" sz="2000" dirty="0"/>
              <a:t>Main areas for improvement include particle reconstruction rates and velocity field accuracy.</a:t>
            </a:r>
          </a:p>
          <a:p>
            <a:r>
              <a:rPr lang="en-US" sz="2000" dirty="0"/>
              <a:t>Planned areas of focus include:</a:t>
            </a:r>
          </a:p>
          <a:p>
            <a:pPr lvl="1"/>
            <a:r>
              <a:rPr lang="en-US" sz="1800" dirty="0"/>
              <a:t>Algorithms:</a:t>
            </a:r>
          </a:p>
          <a:p>
            <a:pPr lvl="2"/>
            <a:r>
              <a:rPr lang="en-US" sz="1800" dirty="0"/>
              <a:t>Adjust deep-learning training using different deconvolution algorithms, loss functions, and denser training images.</a:t>
            </a:r>
          </a:p>
          <a:p>
            <a:pPr lvl="2"/>
            <a:r>
              <a:rPr lang="en-US" sz="1800" dirty="0"/>
              <a:t>Implement 3D algorithms with stereo validation data.</a:t>
            </a:r>
          </a:p>
          <a:p>
            <a:pPr lvl="2"/>
            <a:r>
              <a:rPr lang="en-US" sz="1800" dirty="0"/>
              <a:t>Develop algorithms to directly compute velocity, bypassing the particle image reconstruction step.</a:t>
            </a:r>
          </a:p>
          <a:p>
            <a:pPr lvl="1"/>
            <a:r>
              <a:rPr lang="en-US" sz="1800" dirty="0"/>
              <a:t>Hardware:</a:t>
            </a:r>
          </a:p>
          <a:p>
            <a:pPr lvl="2"/>
            <a:r>
              <a:rPr lang="en-US" sz="1800" dirty="0"/>
              <a:t>Better mask design/fabrication</a:t>
            </a:r>
          </a:p>
          <a:p>
            <a:pPr lvl="2"/>
            <a:r>
              <a:rPr lang="en-US" sz="1800" dirty="0"/>
              <a:t>Development of thin embeddable sensor</a:t>
            </a: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C8AC5C9-281B-C263-5931-D84C9FC12E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and Future Outlook</a:t>
            </a:r>
          </a:p>
        </p:txBody>
      </p:sp>
      <p:pic>
        <p:nvPicPr>
          <p:cNvPr id="5" name="Picture 4" descr="A picture containing engineering drawing&#10;&#10;AI-generated content may be incorrect.">
            <a:extLst>
              <a:ext uri="{FF2B5EF4-FFF2-40B4-BE49-F238E27FC236}">
                <a16:creationId xmlns:a16="http://schemas.microsoft.com/office/drawing/2014/main" id="{4FA5397D-89B2-79C1-F051-313E33308C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7434" y="1761759"/>
            <a:ext cx="2800466" cy="30814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31FD8DD-2C30-7718-288F-58DAA0EB0433}"/>
              </a:ext>
            </a:extLst>
          </p:cNvPr>
          <p:cNvSpPr txBox="1"/>
          <p:nvPr/>
        </p:nvSpPr>
        <p:spPr>
          <a:xfrm>
            <a:off x="9117507" y="4520075"/>
            <a:ext cx="29636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Sketch of Stereo PIV Wind Tunnel Setup</a:t>
            </a:r>
          </a:p>
        </p:txBody>
      </p:sp>
    </p:spTree>
    <p:extLst>
      <p:ext uri="{BB962C8B-B14F-4D97-AF65-F5344CB8AC3E}">
        <p14:creationId xmlns:p14="http://schemas.microsoft.com/office/powerpoint/2010/main" val="1913635671"/>
      </p:ext>
    </p:extLst>
  </p:cSld>
  <p:clrMapOvr>
    <a:masterClrMapping/>
  </p:clrMapOvr>
</p:sld>
</file>

<file path=ppt/theme/theme1.xml><?xml version="1.0" encoding="utf-8"?>
<a:theme xmlns:a="http://schemas.openxmlformats.org/drawingml/2006/main" name="1_ED PPT Template 7 12 11">
  <a:themeElements>
    <a:clrScheme name="Codex">
      <a:dk1>
        <a:sysClr val="windowText" lastClr="000000"/>
      </a:dk1>
      <a:lt1>
        <a:sysClr val="window" lastClr="FFFFFF"/>
      </a:lt1>
      <a:dk2>
        <a:srgbClr val="59564B"/>
      </a:dk2>
      <a:lt2>
        <a:srgbClr val="DFDAC7"/>
      </a:lt2>
      <a:accent1>
        <a:srgbClr val="990000"/>
      </a:accent1>
      <a:accent2>
        <a:srgbClr val="EFAB16"/>
      </a:accent2>
      <a:accent3>
        <a:srgbClr val="78AC35"/>
      </a:accent3>
      <a:accent4>
        <a:srgbClr val="35ACA2"/>
      </a:accent4>
      <a:accent5>
        <a:srgbClr val="4083CF"/>
      </a:accent5>
      <a:accent6>
        <a:srgbClr val="0D335E"/>
      </a:accent6>
      <a:hlink>
        <a:srgbClr val="EF8E1C"/>
      </a:hlink>
      <a:folHlink>
        <a:srgbClr val="FEC60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3008</TotalTime>
  <Words>1209</Words>
  <Application>Microsoft Macintosh PowerPoint</Application>
  <PresentationFormat>Widescreen</PresentationFormat>
  <Paragraphs>186</Paragraphs>
  <Slides>17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Aptos</vt:lpstr>
      <vt:lpstr>Arial</vt:lpstr>
      <vt:lpstr>Calibri</vt:lpstr>
      <vt:lpstr>Courier New</vt:lpstr>
      <vt:lpstr>Times New Roman</vt:lpstr>
      <vt:lpstr>Wingdings</vt:lpstr>
      <vt:lpstr>1_ED PPT Template 7 12 11</vt:lpstr>
      <vt:lpstr>Lensless Particle Image Velocimetry</vt:lpstr>
      <vt:lpstr>Lensless Imaging</vt:lpstr>
      <vt:lpstr>Motivation and Background</vt:lpstr>
      <vt:lpstr>Point Spread Function Examples</vt:lpstr>
      <vt:lpstr>Point Spread Function Examples</vt:lpstr>
      <vt:lpstr>Image Reconstruction</vt:lpstr>
      <vt:lpstr>Benchtop Setup</vt:lpstr>
      <vt:lpstr>Lensless PIV Setup</vt:lpstr>
      <vt:lpstr>Deep Learning Reconstruction Model: Synthetic Data</vt:lpstr>
      <vt:lpstr>Finetuning with Experimental Data</vt:lpstr>
      <vt:lpstr>Model Reconstruction Performance</vt:lpstr>
      <vt:lpstr>Particle Image Reconstructions</vt:lpstr>
      <vt:lpstr>Lensless PIV Results</vt:lpstr>
      <vt:lpstr>PIV Results – Time-Averaged Flow Statistics: Uniform Flow</vt:lpstr>
      <vt:lpstr>PIV Results – Time-Averaged Flow Statistics: Unsteady Flow</vt:lpstr>
      <vt:lpstr>PIV Results – Instantaneous Flow Statistics: Unsteady Flow</vt:lpstr>
      <vt:lpstr>Summary and Future Outlook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Eppink, Jenna Leeann. (LARC-D303)</dc:creator>
  <cp:lastModifiedBy>Eppink, Jenna Leeann. (LARC-D303)</cp:lastModifiedBy>
  <cp:revision>9</cp:revision>
  <dcterms:created xsi:type="dcterms:W3CDTF">2025-12-15T18:50:39Z</dcterms:created>
  <dcterms:modified xsi:type="dcterms:W3CDTF">2025-12-19T22:40:10Z</dcterms:modified>
</cp:coreProperties>
</file>