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4DD_4EE4845F.xml" ContentType="application/vnd.ms-powerpoint.comments+xml"/>
  <Override PartName="/ppt/notesSlides/notesSlide7.xml" ContentType="application/vnd.openxmlformats-officedocument.presentationml.notesSlide+xml"/>
  <Override PartName="/ppt/comments/modernComment_4DF_7B4CAC27.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52B_1251351A.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52D_A15F195.xml" ContentType="application/vnd.ms-powerpoint.comments+xml"/>
  <Override PartName="/ppt/notesSlides/notesSlide17.xml" ContentType="application/vnd.openxmlformats-officedocument.presentationml.notesSlide+xml"/>
  <Override PartName="/ppt/comments/modernComment_538_33A0D1A4.xml" ContentType="application/vnd.ms-powerpoint.comments+xml"/>
  <Override PartName="/ppt/notesSlides/notesSlide18.xml" ContentType="application/vnd.openxmlformats-officedocument.presentationml.notesSlide+xml"/>
  <Override PartName="/ppt/comments/modernComment_52C_2591E82F.xml" ContentType="application/vnd.ms-powerpoint.comments+xml"/>
  <Override PartName="/ppt/notesSlides/notesSlide19.xml" ContentType="application/vnd.openxmlformats-officedocument.presentationml.notesSlide+xml"/>
  <Override PartName="/ppt/comments/modernComment_52F_B6D4CB1F.xml" ContentType="application/vnd.ms-powerpoint.comments+xml"/>
  <Override PartName="/ppt/notesSlides/notesSlide2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7.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8.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9.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0.xml" ContentType="application/vnd.openxmlformats-officedocument.themeOverride+xml"/>
  <Override PartName="/ppt/notesSlides/notesSlide2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1.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1"/>
  </p:notesMasterIdLst>
  <p:sldIdLst>
    <p:sldId id="256" r:id="rId2"/>
    <p:sldId id="278" r:id="rId3"/>
    <p:sldId id="257" r:id="rId4"/>
    <p:sldId id="258" r:id="rId5"/>
    <p:sldId id="1232" r:id="rId6"/>
    <p:sldId id="464" r:id="rId7"/>
    <p:sldId id="1234" r:id="rId8"/>
    <p:sldId id="362" r:id="rId9"/>
    <p:sldId id="387" r:id="rId10"/>
    <p:sldId id="385" r:id="rId11"/>
    <p:sldId id="1245" r:id="rId12"/>
    <p:sldId id="1247" r:id="rId13"/>
    <p:sldId id="1312" r:id="rId14"/>
    <p:sldId id="271" r:id="rId15"/>
    <p:sldId id="1240" r:id="rId16"/>
    <p:sldId id="1243" r:id="rId17"/>
    <p:sldId id="1326" r:id="rId18"/>
    <p:sldId id="1328" r:id="rId19"/>
    <p:sldId id="1246" r:id="rId20"/>
    <p:sldId id="1316" r:id="rId21"/>
    <p:sldId id="1318" r:id="rId22"/>
    <p:sldId id="284" r:id="rId23"/>
    <p:sldId id="1323" r:id="rId24"/>
    <p:sldId id="1319" r:id="rId25"/>
    <p:sldId id="1325" r:id="rId26"/>
    <p:sldId id="1336" r:id="rId27"/>
    <p:sldId id="1324" r:id="rId28"/>
    <p:sldId id="1327" r:id="rId29"/>
    <p:sldId id="1329" r:id="rId30"/>
    <p:sldId id="1330" r:id="rId31"/>
    <p:sldId id="1331" r:id="rId32"/>
    <p:sldId id="1334" r:id="rId33"/>
    <p:sldId id="1332" r:id="rId34"/>
    <p:sldId id="1335" r:id="rId35"/>
    <p:sldId id="1236" r:id="rId36"/>
    <p:sldId id="279" r:id="rId37"/>
    <p:sldId id="1314" r:id="rId38"/>
    <p:sldId id="1321" r:id="rId39"/>
    <p:sldId id="1322" r:id="rId40"/>
    <p:sldId id="986" r:id="rId41"/>
    <p:sldId id="1320" r:id="rId42"/>
    <p:sldId id="988" r:id="rId43"/>
    <p:sldId id="987" r:id="rId44"/>
    <p:sldId id="266" r:id="rId45"/>
    <p:sldId id="316" r:id="rId46"/>
    <p:sldId id="273" r:id="rId47"/>
    <p:sldId id="274" r:id="rId48"/>
    <p:sldId id="309" r:id="rId49"/>
    <p:sldId id="310" r:id="rId50"/>
    <p:sldId id="260" r:id="rId51"/>
    <p:sldId id="280" r:id="rId52"/>
    <p:sldId id="281" r:id="rId53"/>
    <p:sldId id="291" r:id="rId54"/>
    <p:sldId id="277" r:id="rId55"/>
    <p:sldId id="315" r:id="rId56"/>
    <p:sldId id="265" r:id="rId57"/>
    <p:sldId id="268" r:id="rId58"/>
    <p:sldId id="269" r:id="rId59"/>
    <p:sldId id="270"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422CB9-EE6C-2071-A9F3-F37D02D6B4AF}" name="Young, Ruth V. (JSC-EP511)[CACI INC. - FEDERAL]" initials="YRV(EIF" userId="S::rvyoung@ndc.nasa.gov::12a60ab0-7b6c-40dc-92ff-118ed05bdfb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99CCFF"/>
    <a:srgbClr val="0066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85160" autoAdjust="0"/>
  </p:normalViewPr>
  <p:slideViewPr>
    <p:cSldViewPr snapToGrid="0">
      <p:cViewPr varScale="1">
        <p:scale>
          <a:sx n="81" d="100"/>
          <a:sy n="81" d="100"/>
        </p:scale>
        <p:origin x="662"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yrne, Aidan F. (JSC-EP511)[AMENTUM TECHNOLOGY, INC]" userId="799e7958-08b5-40fc-9157-1468df9aa159" providerId="ADAL" clId="{A3FFBED6-BA13-40D2-8AEA-344918093F88}"/>
    <pc:docChg chg="custSel modSld">
      <pc:chgData name="Byrne, Aidan F. (JSC-EP511)[AMENTUM TECHNOLOGY, INC]" userId="799e7958-08b5-40fc-9157-1468df9aa159" providerId="ADAL" clId="{A3FFBED6-BA13-40D2-8AEA-344918093F88}" dt="2026-01-13T15:58:54.859" v="117" actId="20577"/>
      <pc:docMkLst>
        <pc:docMk/>
      </pc:docMkLst>
      <pc:sldChg chg="modSp mod">
        <pc:chgData name="Byrne, Aidan F. (JSC-EP511)[AMENTUM TECHNOLOGY, INC]" userId="799e7958-08b5-40fc-9157-1468df9aa159" providerId="ADAL" clId="{A3FFBED6-BA13-40D2-8AEA-344918093F88}" dt="2026-01-13T15:58:54.859" v="117" actId="20577"/>
        <pc:sldMkLst>
          <pc:docMk/>
          <pc:sldMk cId="3503982050" sldId="256"/>
        </pc:sldMkLst>
        <pc:spChg chg="mod">
          <ac:chgData name="Byrne, Aidan F. (JSC-EP511)[AMENTUM TECHNOLOGY, INC]" userId="799e7958-08b5-40fc-9157-1468df9aa159" providerId="ADAL" clId="{A3FFBED6-BA13-40D2-8AEA-344918093F88}" dt="2026-01-13T15:58:54.859" v="117" actId="20577"/>
          <ac:spMkLst>
            <pc:docMk/>
            <pc:sldMk cId="3503982050" sldId="256"/>
            <ac:spMk id="3" creationId="{B0BCEB02-8D4C-3007-4D7E-85F661A00B97}"/>
          </ac:spMkLst>
        </pc:spChg>
      </pc:sldChg>
    </pc:docChg>
  </pc:docChgLst>
  <pc:docChgLst>
    <pc:chgData name="Young, Ruth V. (JSC-EP511)[CACI INC. - FEDERAL]" userId="12a60ab0-7b6c-40dc-92ff-118ed05bdfb6" providerId="ADAL" clId="{2E939334-CD9C-4A04-BC0A-756A794EE3EA}"/>
    <pc:docChg chg="undo redo custSel addSld delSld modSld sldOrd">
      <pc:chgData name="Young, Ruth V. (JSC-EP511)[CACI INC. - FEDERAL]" userId="12a60ab0-7b6c-40dc-92ff-118ed05bdfb6" providerId="ADAL" clId="{2E939334-CD9C-4A04-BC0A-756A794EE3EA}" dt="2026-01-12T18:09:16.132" v="1087" actId="478"/>
      <pc:docMkLst>
        <pc:docMk/>
      </pc:docMkLst>
      <pc:sldChg chg="modSp mod">
        <pc:chgData name="Young, Ruth V. (JSC-EP511)[CACI INC. - FEDERAL]" userId="12a60ab0-7b6c-40dc-92ff-118ed05bdfb6" providerId="ADAL" clId="{2E939334-CD9C-4A04-BC0A-756A794EE3EA}" dt="2026-01-12T17:46:38.711" v="1086" actId="5793"/>
        <pc:sldMkLst>
          <pc:docMk/>
          <pc:sldMk cId="2837436931" sldId="257"/>
        </pc:sldMkLst>
        <pc:spChg chg="mod">
          <ac:chgData name="Young, Ruth V. (JSC-EP511)[CACI INC. - FEDERAL]" userId="12a60ab0-7b6c-40dc-92ff-118ed05bdfb6" providerId="ADAL" clId="{2E939334-CD9C-4A04-BC0A-756A794EE3EA}" dt="2026-01-12T17:46:38.711" v="1086" actId="5793"/>
          <ac:spMkLst>
            <pc:docMk/>
            <pc:sldMk cId="2837436931" sldId="257"/>
            <ac:spMk id="3" creationId="{C279FB2F-E5F5-5B36-DBF9-65BA33B6B055}"/>
          </ac:spMkLst>
        </pc:spChg>
      </pc:sldChg>
      <pc:sldChg chg="modSp mod modNotesTx">
        <pc:chgData name="Young, Ruth V. (JSC-EP511)[CACI INC. - FEDERAL]" userId="12a60ab0-7b6c-40dc-92ff-118ed05bdfb6" providerId="ADAL" clId="{2E939334-CD9C-4A04-BC0A-756A794EE3EA}" dt="2026-01-12T16:57:35.745" v="1082" actId="1076"/>
        <pc:sldMkLst>
          <pc:docMk/>
          <pc:sldMk cId="1296304642" sldId="1236"/>
        </pc:sldMkLst>
        <pc:spChg chg="mod">
          <ac:chgData name="Young, Ruth V. (JSC-EP511)[CACI INC. - FEDERAL]" userId="12a60ab0-7b6c-40dc-92ff-118ed05bdfb6" providerId="ADAL" clId="{2E939334-CD9C-4A04-BC0A-756A794EE3EA}" dt="2026-01-12T16:57:35.745" v="1082" actId="1076"/>
          <ac:spMkLst>
            <pc:docMk/>
            <pc:sldMk cId="1296304642" sldId="1236"/>
            <ac:spMk id="2" creationId="{7A8A1DA2-B2B4-94EF-2BF9-79887157A4DA}"/>
          </ac:spMkLst>
        </pc:spChg>
        <pc:spChg chg="mod">
          <ac:chgData name="Young, Ruth V. (JSC-EP511)[CACI INC. - FEDERAL]" userId="12a60ab0-7b6c-40dc-92ff-118ed05bdfb6" providerId="ADAL" clId="{2E939334-CD9C-4A04-BC0A-756A794EE3EA}" dt="2026-01-12T16:57:31.348" v="1081" actId="14100"/>
          <ac:spMkLst>
            <pc:docMk/>
            <pc:sldMk cId="1296304642" sldId="1236"/>
            <ac:spMk id="5" creationId="{D9F4F80C-9533-53F4-5AF3-457D61075D96}"/>
          </ac:spMkLst>
        </pc:spChg>
        <pc:picChg chg="mod">
          <ac:chgData name="Young, Ruth V. (JSC-EP511)[CACI INC. - FEDERAL]" userId="12a60ab0-7b6c-40dc-92ff-118ed05bdfb6" providerId="ADAL" clId="{2E939334-CD9C-4A04-BC0A-756A794EE3EA}" dt="2026-01-05T20:06:32.933" v="92" actId="1076"/>
          <ac:picMkLst>
            <pc:docMk/>
            <pc:sldMk cId="1296304642" sldId="1236"/>
            <ac:picMk id="4" creationId="{EA286CC6-08F8-0330-2808-97B3EC390BF9}"/>
          </ac:picMkLst>
        </pc:picChg>
      </pc:sldChg>
      <pc:sldChg chg="del">
        <pc:chgData name="Young, Ruth V. (JSC-EP511)[CACI INC. - FEDERAL]" userId="12a60ab0-7b6c-40dc-92ff-118ed05bdfb6" providerId="ADAL" clId="{2E939334-CD9C-4A04-BC0A-756A794EE3EA}" dt="2026-01-06T14:51:19.678" v="940" actId="47"/>
        <pc:sldMkLst>
          <pc:docMk/>
          <pc:sldMk cId="2782021965" sldId="1238"/>
        </pc:sldMkLst>
      </pc:sldChg>
      <pc:sldChg chg="addSp delSp modSp mod ord">
        <pc:chgData name="Young, Ruth V. (JSC-EP511)[CACI INC. - FEDERAL]" userId="12a60ab0-7b6c-40dc-92ff-118ed05bdfb6" providerId="ADAL" clId="{2E939334-CD9C-4A04-BC0A-756A794EE3EA}" dt="2026-01-12T18:09:16.132" v="1087" actId="478"/>
        <pc:sldMkLst>
          <pc:docMk/>
          <pc:sldMk cId="2068622375" sldId="1247"/>
        </pc:sldMkLst>
        <pc:spChg chg="del mod">
          <ac:chgData name="Young, Ruth V. (JSC-EP511)[CACI INC. - FEDERAL]" userId="12a60ab0-7b6c-40dc-92ff-118ed05bdfb6" providerId="ADAL" clId="{2E939334-CD9C-4A04-BC0A-756A794EE3EA}" dt="2026-01-12T18:09:16.132" v="1087" actId="478"/>
          <ac:spMkLst>
            <pc:docMk/>
            <pc:sldMk cId="2068622375" sldId="1247"/>
            <ac:spMk id="4" creationId="{2B026385-B952-AEBD-EBC6-256768AC53CD}"/>
          </ac:spMkLst>
        </pc:spChg>
        <pc:picChg chg="add del">
          <ac:chgData name="Young, Ruth V. (JSC-EP511)[CACI INC. - FEDERAL]" userId="12a60ab0-7b6c-40dc-92ff-118ed05bdfb6" providerId="ADAL" clId="{2E939334-CD9C-4A04-BC0A-756A794EE3EA}" dt="2026-01-06T14:50:42.276" v="926" actId="478"/>
          <ac:picMkLst>
            <pc:docMk/>
            <pc:sldMk cId="2068622375" sldId="1247"/>
            <ac:picMk id="3" creationId="{A1C0E957-3D17-936F-D4B9-777B23FE985B}"/>
          </ac:picMkLst>
        </pc:picChg>
        <pc:picChg chg="add del mod ord">
          <ac:chgData name="Young, Ruth V. (JSC-EP511)[CACI INC. - FEDERAL]" userId="12a60ab0-7b6c-40dc-92ff-118ed05bdfb6" providerId="ADAL" clId="{2E939334-CD9C-4A04-BC0A-756A794EE3EA}" dt="2026-01-06T14:50:52.606" v="932" actId="1076"/>
          <ac:picMkLst>
            <pc:docMk/>
            <pc:sldMk cId="2068622375" sldId="1247"/>
            <ac:picMk id="7" creationId="{64A47D4A-AEF5-680B-1EFB-B98A5682E3B0}"/>
          </ac:picMkLst>
        </pc:picChg>
      </pc:sldChg>
      <pc:sldChg chg="addSp delSp modSp mod">
        <pc:chgData name="Young, Ruth V. (JSC-EP511)[CACI INC. - FEDERAL]" userId="12a60ab0-7b6c-40dc-92ff-118ed05bdfb6" providerId="ADAL" clId="{2E939334-CD9C-4A04-BC0A-756A794EE3EA}" dt="2026-01-06T14:47:17.498" v="885" actId="478"/>
        <pc:sldMkLst>
          <pc:docMk/>
          <pc:sldMk cId="169210261" sldId="1325"/>
        </pc:sldMkLst>
        <pc:picChg chg="add del mod">
          <ac:chgData name="Young, Ruth V. (JSC-EP511)[CACI INC. - FEDERAL]" userId="12a60ab0-7b6c-40dc-92ff-118ed05bdfb6" providerId="ADAL" clId="{2E939334-CD9C-4A04-BC0A-756A794EE3EA}" dt="2026-01-06T14:47:17.498" v="885" actId="478"/>
          <ac:picMkLst>
            <pc:docMk/>
            <pc:sldMk cId="169210261" sldId="1325"/>
            <ac:picMk id="4" creationId="{A0FB3FE5-CDFD-451A-95A3-3BB7BE606E7E}"/>
          </ac:picMkLst>
        </pc:picChg>
        <pc:picChg chg="add del mod">
          <ac:chgData name="Young, Ruth V. (JSC-EP511)[CACI INC. - FEDERAL]" userId="12a60ab0-7b6c-40dc-92ff-118ed05bdfb6" providerId="ADAL" clId="{2E939334-CD9C-4A04-BC0A-756A794EE3EA}" dt="2026-01-06T14:47:17.498" v="885" actId="478"/>
          <ac:picMkLst>
            <pc:docMk/>
            <pc:sldMk cId="169210261" sldId="1325"/>
            <ac:picMk id="6" creationId="{F78BA0A4-5597-5377-3C53-162D8E736DF1}"/>
          </ac:picMkLst>
        </pc:picChg>
        <pc:picChg chg="add del mod">
          <ac:chgData name="Young, Ruth V. (JSC-EP511)[CACI INC. - FEDERAL]" userId="12a60ab0-7b6c-40dc-92ff-118ed05bdfb6" providerId="ADAL" clId="{2E939334-CD9C-4A04-BC0A-756A794EE3EA}" dt="2026-01-06T14:47:17.498" v="885" actId="478"/>
          <ac:picMkLst>
            <pc:docMk/>
            <pc:sldMk cId="169210261" sldId="1325"/>
            <ac:picMk id="7" creationId="{921B8593-9D13-BF24-9C6A-B84357E78A4A}"/>
          </ac:picMkLst>
        </pc:picChg>
      </pc:sldChg>
      <pc:sldChg chg="modSp add mod ord">
        <pc:chgData name="Young, Ruth V. (JSC-EP511)[CACI INC. - FEDERAL]" userId="12a60ab0-7b6c-40dc-92ff-118ed05bdfb6" providerId="ADAL" clId="{2E939334-CD9C-4A04-BC0A-756A794EE3EA}" dt="2026-01-05T20:32:28.889" v="369"/>
        <pc:sldMkLst>
          <pc:docMk/>
          <pc:sldMk cId="265190783" sldId="1329"/>
        </pc:sldMkLst>
        <pc:spChg chg="mod">
          <ac:chgData name="Young, Ruth V. (JSC-EP511)[CACI INC. - FEDERAL]" userId="12a60ab0-7b6c-40dc-92ff-118ed05bdfb6" providerId="ADAL" clId="{2E939334-CD9C-4A04-BC0A-756A794EE3EA}" dt="2026-01-05T20:27:34.146" v="305" actId="20577"/>
          <ac:spMkLst>
            <pc:docMk/>
            <pc:sldMk cId="265190783" sldId="1329"/>
            <ac:spMk id="2" creationId="{0C5E0245-9DB4-81A9-65EA-B372B079D3AB}"/>
          </ac:spMkLst>
        </pc:spChg>
      </pc:sldChg>
      <pc:sldChg chg="add del setBg">
        <pc:chgData name="Young, Ruth V. (JSC-EP511)[CACI INC. - FEDERAL]" userId="12a60ab0-7b6c-40dc-92ff-118ed05bdfb6" providerId="ADAL" clId="{2E939334-CD9C-4A04-BC0A-756A794EE3EA}" dt="2026-01-05T20:10:12.815" v="274"/>
        <pc:sldMkLst>
          <pc:docMk/>
          <pc:sldMk cId="2031299590" sldId="1329"/>
        </pc:sldMkLst>
      </pc:sldChg>
      <pc:sldChg chg="addSp modSp add mod setBg">
        <pc:chgData name="Young, Ruth V. (JSC-EP511)[CACI INC. - FEDERAL]" userId="12a60ab0-7b6c-40dc-92ff-118ed05bdfb6" providerId="ADAL" clId="{2E939334-CD9C-4A04-BC0A-756A794EE3EA}" dt="2026-01-06T14:43:18.594" v="847"/>
        <pc:sldMkLst>
          <pc:docMk/>
          <pc:sldMk cId="2654678512" sldId="1330"/>
        </pc:sldMkLst>
        <pc:spChg chg="mod">
          <ac:chgData name="Young, Ruth V. (JSC-EP511)[CACI INC. - FEDERAL]" userId="12a60ab0-7b6c-40dc-92ff-118ed05bdfb6" providerId="ADAL" clId="{2E939334-CD9C-4A04-BC0A-756A794EE3EA}" dt="2026-01-06T14:36:58.261" v="619" actId="20577"/>
          <ac:spMkLst>
            <pc:docMk/>
            <pc:sldMk cId="2654678512" sldId="1330"/>
            <ac:spMk id="2" creationId="{F11F2933-D4C2-05F2-E305-D62F35914F28}"/>
          </ac:spMkLst>
        </pc:spChg>
        <pc:spChg chg="mod">
          <ac:chgData name="Young, Ruth V. (JSC-EP511)[CACI INC. - FEDERAL]" userId="12a60ab0-7b6c-40dc-92ff-118ed05bdfb6" providerId="ADAL" clId="{2E939334-CD9C-4A04-BC0A-756A794EE3EA}" dt="2026-01-06T14:37:03.940" v="622" actId="20577"/>
          <ac:spMkLst>
            <pc:docMk/>
            <pc:sldMk cId="2654678512" sldId="1330"/>
            <ac:spMk id="3" creationId="{9998D5A0-9D8A-AC28-736D-77C30FC466C9}"/>
          </ac:spMkLst>
        </pc:spChg>
        <pc:spChg chg="mod">
          <ac:chgData name="Young, Ruth V. (JSC-EP511)[CACI INC. - FEDERAL]" userId="12a60ab0-7b6c-40dc-92ff-118ed05bdfb6" providerId="ADAL" clId="{2E939334-CD9C-4A04-BC0A-756A794EE3EA}" dt="2026-01-06T14:37:08.640" v="628" actId="20577"/>
          <ac:spMkLst>
            <pc:docMk/>
            <pc:sldMk cId="2654678512" sldId="1330"/>
            <ac:spMk id="4" creationId="{19A2A952-CECB-17DC-1BA6-827337A797D2}"/>
          </ac:spMkLst>
        </pc:spChg>
        <pc:spChg chg="add mod">
          <ac:chgData name="Young, Ruth V. (JSC-EP511)[CACI INC. - FEDERAL]" userId="12a60ab0-7b6c-40dc-92ff-118ed05bdfb6" providerId="ADAL" clId="{2E939334-CD9C-4A04-BC0A-756A794EE3EA}" dt="2026-01-06T14:37:33.684" v="632" actId="20577"/>
          <ac:spMkLst>
            <pc:docMk/>
            <pc:sldMk cId="2654678512" sldId="1330"/>
            <ac:spMk id="5" creationId="{45AE8C9F-D12C-D113-13DB-296FE52CB319}"/>
          </ac:spMkLst>
        </pc:spChg>
        <pc:picChg chg="add mod">
          <ac:chgData name="Young, Ruth V. (JSC-EP511)[CACI INC. - FEDERAL]" userId="12a60ab0-7b6c-40dc-92ff-118ed05bdfb6" providerId="ADAL" clId="{2E939334-CD9C-4A04-BC0A-756A794EE3EA}" dt="2026-01-06T14:43:18.594" v="847"/>
          <ac:picMkLst>
            <pc:docMk/>
            <pc:sldMk cId="2654678512" sldId="1330"/>
            <ac:picMk id="6" creationId="{6C2E246B-5FC3-3575-3B2D-0EB945284FF5}"/>
          </ac:picMkLst>
        </pc:picChg>
      </pc:sldChg>
      <pc:sldChg chg="addSp delSp modSp add mod setBg">
        <pc:chgData name="Young, Ruth V. (JSC-EP511)[CACI INC. - FEDERAL]" userId="12a60ab0-7b6c-40dc-92ff-118ed05bdfb6" providerId="ADAL" clId="{2E939334-CD9C-4A04-BC0A-756A794EE3EA}" dt="2026-01-07T19:08:23.129" v="992" actId="20577"/>
        <pc:sldMkLst>
          <pc:docMk/>
          <pc:sldMk cId="2599196529" sldId="1331"/>
        </pc:sldMkLst>
        <pc:spChg chg="mod">
          <ac:chgData name="Young, Ruth V. (JSC-EP511)[CACI INC. - FEDERAL]" userId="12a60ab0-7b6c-40dc-92ff-118ed05bdfb6" providerId="ADAL" clId="{2E939334-CD9C-4A04-BC0A-756A794EE3EA}" dt="2026-01-07T19:08:23.129" v="992" actId="20577"/>
          <ac:spMkLst>
            <pc:docMk/>
            <pc:sldMk cId="2599196529" sldId="1331"/>
            <ac:spMk id="2" creationId="{C1B5297F-7C0E-86E3-D932-68B4D51108AE}"/>
          </ac:spMkLst>
        </pc:spChg>
        <pc:spChg chg="mod">
          <ac:chgData name="Young, Ruth V. (JSC-EP511)[CACI INC. - FEDERAL]" userId="12a60ab0-7b6c-40dc-92ff-118ed05bdfb6" providerId="ADAL" clId="{2E939334-CD9C-4A04-BC0A-756A794EE3EA}" dt="2026-01-06T14:39:14.746" v="699" actId="13926"/>
          <ac:spMkLst>
            <pc:docMk/>
            <pc:sldMk cId="2599196529" sldId="1331"/>
            <ac:spMk id="3" creationId="{ECB2615E-B493-D786-3341-88F9A281CEC5}"/>
          </ac:spMkLst>
        </pc:spChg>
        <pc:spChg chg="del mod">
          <ac:chgData name="Young, Ruth V. (JSC-EP511)[CACI INC. - FEDERAL]" userId="12a60ab0-7b6c-40dc-92ff-118ed05bdfb6" providerId="ADAL" clId="{2E939334-CD9C-4A04-BC0A-756A794EE3EA}" dt="2026-01-06T14:38:05.804" v="652" actId="478"/>
          <ac:spMkLst>
            <pc:docMk/>
            <pc:sldMk cId="2599196529" sldId="1331"/>
            <ac:spMk id="4" creationId="{F3956F66-69CE-E67E-B48E-E63AB19F8A59}"/>
          </ac:spMkLst>
        </pc:spChg>
        <pc:spChg chg="add del mod">
          <ac:chgData name="Young, Ruth V. (JSC-EP511)[CACI INC. - FEDERAL]" userId="12a60ab0-7b6c-40dc-92ff-118ed05bdfb6" providerId="ADAL" clId="{2E939334-CD9C-4A04-BC0A-756A794EE3EA}" dt="2026-01-06T14:38:07.656" v="653" actId="478"/>
          <ac:spMkLst>
            <pc:docMk/>
            <pc:sldMk cId="2599196529" sldId="1331"/>
            <ac:spMk id="6" creationId="{5C513C31-4190-FE6C-75A4-DE6482F8702D}"/>
          </ac:spMkLst>
        </pc:spChg>
        <pc:picChg chg="add mod">
          <ac:chgData name="Young, Ruth V. (JSC-EP511)[CACI INC. - FEDERAL]" userId="12a60ab0-7b6c-40dc-92ff-118ed05bdfb6" providerId="ADAL" clId="{2E939334-CD9C-4A04-BC0A-756A794EE3EA}" dt="2026-01-06T14:43:16.016" v="846"/>
          <ac:picMkLst>
            <pc:docMk/>
            <pc:sldMk cId="2599196529" sldId="1331"/>
            <ac:picMk id="7" creationId="{26C959CF-F702-3CC9-A416-E24F005DF579}"/>
          </ac:picMkLst>
        </pc:picChg>
      </pc:sldChg>
      <pc:sldChg chg="addSp delSp modSp add mod setBg">
        <pc:chgData name="Young, Ruth V. (JSC-EP511)[CACI INC. - FEDERAL]" userId="12a60ab0-7b6c-40dc-92ff-118ed05bdfb6" providerId="ADAL" clId="{2E939334-CD9C-4A04-BC0A-756A794EE3EA}" dt="2026-01-06T14:43:11.320" v="844"/>
        <pc:sldMkLst>
          <pc:docMk/>
          <pc:sldMk cId="1938161143" sldId="1332"/>
        </pc:sldMkLst>
        <pc:spChg chg="add mod ord">
          <ac:chgData name="Young, Ruth V. (JSC-EP511)[CACI INC. - FEDERAL]" userId="12a60ab0-7b6c-40dc-92ff-118ed05bdfb6" providerId="ADAL" clId="{2E939334-CD9C-4A04-BC0A-756A794EE3EA}" dt="2026-01-06T14:41:13.188" v="817" actId="167"/>
          <ac:spMkLst>
            <pc:docMk/>
            <pc:sldMk cId="1938161143" sldId="1332"/>
            <ac:spMk id="2" creationId="{A0599A03-AFA5-821F-E14A-DF1CEBC5C4F6}"/>
          </ac:spMkLst>
        </pc:spChg>
        <pc:spChg chg="add mod ord">
          <ac:chgData name="Young, Ruth V. (JSC-EP511)[CACI INC. - FEDERAL]" userId="12a60ab0-7b6c-40dc-92ff-118ed05bdfb6" providerId="ADAL" clId="{2E939334-CD9C-4A04-BC0A-756A794EE3EA}" dt="2026-01-06T14:41:23.710" v="821" actId="167"/>
          <ac:spMkLst>
            <pc:docMk/>
            <pc:sldMk cId="1938161143" sldId="1332"/>
            <ac:spMk id="3" creationId="{D8DB568C-BD34-60FF-DA20-6572BEB5E3EA}"/>
          </ac:spMkLst>
        </pc:spChg>
        <pc:spChg chg="mod">
          <ac:chgData name="Young, Ruth V. (JSC-EP511)[CACI INC. - FEDERAL]" userId="12a60ab0-7b6c-40dc-92ff-118ed05bdfb6" providerId="ADAL" clId="{2E939334-CD9C-4A04-BC0A-756A794EE3EA}" dt="2026-01-06T14:41:43.803" v="823" actId="27636"/>
          <ac:spMkLst>
            <pc:docMk/>
            <pc:sldMk cId="1938161143" sldId="1332"/>
            <ac:spMk id="4" creationId="{1D976336-3B84-75D2-43A3-C5E5FEDC3345}"/>
          </ac:spMkLst>
        </pc:spChg>
        <pc:spChg chg="del mod">
          <ac:chgData name="Young, Ruth V. (JSC-EP511)[CACI INC. - FEDERAL]" userId="12a60ab0-7b6c-40dc-92ff-118ed05bdfb6" providerId="ADAL" clId="{2E939334-CD9C-4A04-BC0A-756A794EE3EA}" dt="2026-01-06T14:43:10.655" v="843" actId="478"/>
          <ac:spMkLst>
            <pc:docMk/>
            <pc:sldMk cId="1938161143" sldId="1332"/>
            <ac:spMk id="12" creationId="{C989989A-B472-7F43-9FFE-1377712BF1AA}"/>
          </ac:spMkLst>
        </pc:spChg>
        <pc:graphicFrameChg chg="mod">
          <ac:chgData name="Young, Ruth V. (JSC-EP511)[CACI INC. - FEDERAL]" userId="12a60ab0-7b6c-40dc-92ff-118ed05bdfb6" providerId="ADAL" clId="{2E939334-CD9C-4A04-BC0A-756A794EE3EA}" dt="2026-01-06T14:33:37.077" v="533" actId="27636"/>
          <ac:graphicFrameMkLst>
            <pc:docMk/>
            <pc:sldMk cId="1938161143" sldId="1332"/>
            <ac:graphicFrameMk id="8" creationId="{72B7733E-7ABA-3B54-5E53-BEAC68C90C31}"/>
          </ac:graphicFrameMkLst>
        </pc:graphicFrameChg>
        <pc:graphicFrameChg chg="mod">
          <ac:chgData name="Young, Ruth V. (JSC-EP511)[CACI INC. - FEDERAL]" userId="12a60ab0-7b6c-40dc-92ff-118ed05bdfb6" providerId="ADAL" clId="{2E939334-CD9C-4A04-BC0A-756A794EE3EA}" dt="2026-01-06T14:33:37.077" v="533" actId="27636"/>
          <ac:graphicFrameMkLst>
            <pc:docMk/>
            <pc:sldMk cId="1938161143" sldId="1332"/>
            <ac:graphicFrameMk id="11" creationId="{111FFA61-9167-69A8-9A3E-EBD0B3E0D0FD}"/>
          </ac:graphicFrameMkLst>
        </pc:graphicFrameChg>
        <pc:picChg chg="add mod">
          <ac:chgData name="Young, Ruth V. (JSC-EP511)[CACI INC. - FEDERAL]" userId="12a60ab0-7b6c-40dc-92ff-118ed05bdfb6" providerId="ADAL" clId="{2E939334-CD9C-4A04-BC0A-756A794EE3EA}" dt="2026-01-06T14:43:11.320" v="844"/>
          <ac:picMkLst>
            <pc:docMk/>
            <pc:sldMk cId="1938161143" sldId="1332"/>
            <ac:picMk id="5" creationId="{4BCC5A71-04A9-AC95-2C77-755B9EC5D9F8}"/>
          </ac:picMkLst>
        </pc:picChg>
      </pc:sldChg>
      <pc:sldChg chg="modSp add del mod">
        <pc:chgData name="Young, Ruth V. (JSC-EP511)[CACI INC. - FEDERAL]" userId="12a60ab0-7b6c-40dc-92ff-118ed05bdfb6" providerId="ADAL" clId="{2E939334-CD9C-4A04-BC0A-756A794EE3EA}" dt="2026-01-06T14:37:42.674" v="633" actId="47"/>
        <pc:sldMkLst>
          <pc:docMk/>
          <pc:sldMk cId="533009939" sldId="1333"/>
        </pc:sldMkLst>
        <pc:spChg chg="mod">
          <ac:chgData name="Young, Ruth V. (JSC-EP511)[CACI INC. - FEDERAL]" userId="12a60ab0-7b6c-40dc-92ff-118ed05bdfb6" providerId="ADAL" clId="{2E939334-CD9C-4A04-BC0A-756A794EE3EA}" dt="2026-01-06T14:34:31.236" v="550" actId="27636"/>
          <ac:spMkLst>
            <pc:docMk/>
            <pc:sldMk cId="533009939" sldId="1333"/>
            <ac:spMk id="3" creationId="{9998D5A0-9D8A-AC28-736D-77C30FC466C9}"/>
          </ac:spMkLst>
        </pc:spChg>
        <pc:spChg chg="mod">
          <ac:chgData name="Young, Ruth V. (JSC-EP511)[CACI INC. - FEDERAL]" userId="12a60ab0-7b6c-40dc-92ff-118ed05bdfb6" providerId="ADAL" clId="{2E939334-CD9C-4A04-BC0A-756A794EE3EA}" dt="2026-01-06T14:34:31.236" v="549" actId="27636"/>
          <ac:spMkLst>
            <pc:docMk/>
            <pc:sldMk cId="533009939" sldId="1333"/>
            <ac:spMk id="4" creationId="{19A2A952-CECB-17DC-1BA6-827337A797D2}"/>
          </ac:spMkLst>
        </pc:spChg>
      </pc:sldChg>
      <pc:sldChg chg="modSp add del mod">
        <pc:chgData name="Young, Ruth V. (JSC-EP511)[CACI INC. - FEDERAL]" userId="12a60ab0-7b6c-40dc-92ff-118ed05bdfb6" providerId="ADAL" clId="{2E939334-CD9C-4A04-BC0A-756A794EE3EA}" dt="2026-01-06T14:38:59.026" v="697" actId="47"/>
        <pc:sldMkLst>
          <pc:docMk/>
          <pc:sldMk cId="2895721105" sldId="1333"/>
        </pc:sldMkLst>
        <pc:spChg chg="mod">
          <ac:chgData name="Young, Ruth V. (JSC-EP511)[CACI INC. - FEDERAL]" userId="12a60ab0-7b6c-40dc-92ff-118ed05bdfb6" providerId="ADAL" clId="{2E939334-CD9C-4A04-BC0A-756A794EE3EA}" dt="2026-01-06T14:38:49.883" v="695" actId="21"/>
          <ac:spMkLst>
            <pc:docMk/>
            <pc:sldMk cId="2895721105" sldId="1333"/>
            <ac:spMk id="4" creationId="{F3956F66-69CE-E67E-B48E-E63AB19F8A59}"/>
          </ac:spMkLst>
        </pc:spChg>
      </pc:sldChg>
      <pc:sldChg chg="addSp modSp add mod setBg">
        <pc:chgData name="Young, Ruth V. (JSC-EP511)[CACI INC. - FEDERAL]" userId="12a60ab0-7b6c-40dc-92ff-118ed05bdfb6" providerId="ADAL" clId="{2E939334-CD9C-4A04-BC0A-756A794EE3EA}" dt="2026-01-07T19:07:54.707" v="982" actId="20577"/>
        <pc:sldMkLst>
          <pc:docMk/>
          <pc:sldMk cId="1380005936" sldId="1334"/>
        </pc:sldMkLst>
        <pc:spChg chg="mod">
          <ac:chgData name="Young, Ruth V. (JSC-EP511)[CACI INC. - FEDERAL]" userId="12a60ab0-7b6c-40dc-92ff-118ed05bdfb6" providerId="ADAL" clId="{2E939334-CD9C-4A04-BC0A-756A794EE3EA}" dt="2026-01-07T19:07:47.422" v="974" actId="20577"/>
          <ac:spMkLst>
            <pc:docMk/>
            <pc:sldMk cId="1380005936" sldId="1334"/>
            <ac:spMk id="2" creationId="{C1B5297F-7C0E-86E3-D932-68B4D51108AE}"/>
          </ac:spMkLst>
        </pc:spChg>
        <pc:spChg chg="mod">
          <ac:chgData name="Young, Ruth V. (JSC-EP511)[CACI INC. - FEDERAL]" userId="12a60ab0-7b6c-40dc-92ff-118ed05bdfb6" providerId="ADAL" clId="{2E939334-CD9C-4A04-BC0A-756A794EE3EA}" dt="2026-01-07T19:07:54.707" v="982" actId="20577"/>
          <ac:spMkLst>
            <pc:docMk/>
            <pc:sldMk cId="1380005936" sldId="1334"/>
            <ac:spMk id="3" creationId="{ECB2615E-B493-D786-3341-88F9A281CEC5}"/>
          </ac:spMkLst>
        </pc:spChg>
        <pc:picChg chg="add mod">
          <ac:chgData name="Young, Ruth V. (JSC-EP511)[CACI INC. - FEDERAL]" userId="12a60ab0-7b6c-40dc-92ff-118ed05bdfb6" providerId="ADAL" clId="{2E939334-CD9C-4A04-BC0A-756A794EE3EA}" dt="2026-01-06T14:43:13.979" v="845"/>
          <ac:picMkLst>
            <pc:docMk/>
            <pc:sldMk cId="1380005936" sldId="1334"/>
            <ac:picMk id="4" creationId="{1EC6CA12-1ECF-1F44-0D0D-2EF7D36C6457}"/>
          </ac:picMkLst>
        </pc:picChg>
      </pc:sldChg>
      <pc:sldChg chg="add del setBg">
        <pc:chgData name="Young, Ruth V. (JSC-EP511)[CACI INC. - FEDERAL]" userId="12a60ab0-7b6c-40dc-92ff-118ed05bdfb6" providerId="ADAL" clId="{2E939334-CD9C-4A04-BC0A-756A794EE3EA}" dt="2026-01-06T14:41:58.273" v="825"/>
        <pc:sldMkLst>
          <pc:docMk/>
          <pc:sldMk cId="2329574816" sldId="1335"/>
        </pc:sldMkLst>
      </pc:sldChg>
      <pc:sldChg chg="addSp delSp modSp add mod">
        <pc:chgData name="Young, Ruth V. (JSC-EP511)[CACI INC. - FEDERAL]" userId="12a60ab0-7b6c-40dc-92ff-118ed05bdfb6" providerId="ADAL" clId="{2E939334-CD9C-4A04-BC0A-756A794EE3EA}" dt="2026-01-06T14:43:05.876" v="842"/>
        <pc:sldMkLst>
          <pc:docMk/>
          <pc:sldMk cId="3196958294" sldId="1335"/>
        </pc:sldMkLst>
        <pc:spChg chg="del">
          <ac:chgData name="Young, Ruth V. (JSC-EP511)[CACI INC. - FEDERAL]" userId="12a60ab0-7b6c-40dc-92ff-118ed05bdfb6" providerId="ADAL" clId="{2E939334-CD9C-4A04-BC0A-756A794EE3EA}" dt="2026-01-06T14:42:12.817" v="830" actId="478"/>
          <ac:spMkLst>
            <pc:docMk/>
            <pc:sldMk cId="3196958294" sldId="1335"/>
            <ac:spMk id="2" creationId="{A0599A03-AFA5-821F-E14A-DF1CEBC5C4F6}"/>
          </ac:spMkLst>
        </pc:spChg>
        <pc:spChg chg="mod">
          <ac:chgData name="Young, Ruth V. (JSC-EP511)[CACI INC. - FEDERAL]" userId="12a60ab0-7b6c-40dc-92ff-118ed05bdfb6" providerId="ADAL" clId="{2E939334-CD9C-4A04-BC0A-756A794EE3EA}" dt="2026-01-06T14:42:57.546" v="841" actId="1076"/>
          <ac:spMkLst>
            <pc:docMk/>
            <pc:sldMk cId="3196958294" sldId="1335"/>
            <ac:spMk id="3" creationId="{D8DB568C-BD34-60FF-DA20-6572BEB5E3EA}"/>
          </ac:spMkLst>
        </pc:spChg>
        <pc:spChg chg="add del mod">
          <ac:chgData name="Young, Ruth V. (JSC-EP511)[CACI INC. - FEDERAL]" userId="12a60ab0-7b6c-40dc-92ff-118ed05bdfb6" providerId="ADAL" clId="{2E939334-CD9C-4A04-BC0A-756A794EE3EA}" dt="2026-01-06T14:42:11.456" v="829" actId="478"/>
          <ac:spMkLst>
            <pc:docMk/>
            <pc:sldMk cId="3196958294" sldId="1335"/>
            <ac:spMk id="6" creationId="{4F4446DC-4C6C-078E-AF36-08C9EDAD294E}"/>
          </ac:spMkLst>
        </pc:spChg>
        <pc:spChg chg="mod">
          <ac:chgData name="Young, Ruth V. (JSC-EP511)[CACI INC. - FEDERAL]" userId="12a60ab0-7b6c-40dc-92ff-118ed05bdfb6" providerId="ADAL" clId="{2E939334-CD9C-4A04-BC0A-756A794EE3EA}" dt="2026-01-06T14:42:35.531" v="838" actId="1076"/>
          <ac:spMkLst>
            <pc:docMk/>
            <pc:sldMk cId="3196958294" sldId="1335"/>
            <ac:spMk id="12" creationId="{C989989A-B472-7F43-9FFE-1377712BF1AA}"/>
          </ac:spMkLst>
        </pc:spChg>
        <pc:graphicFrameChg chg="del mod">
          <ac:chgData name="Young, Ruth V. (JSC-EP511)[CACI INC. - FEDERAL]" userId="12a60ab0-7b6c-40dc-92ff-118ed05bdfb6" providerId="ADAL" clId="{2E939334-CD9C-4A04-BC0A-756A794EE3EA}" dt="2026-01-06T14:42:07.773" v="828" actId="478"/>
          <ac:graphicFrameMkLst>
            <pc:docMk/>
            <pc:sldMk cId="3196958294" sldId="1335"/>
            <ac:graphicFrameMk id="8" creationId="{72B7733E-7ABA-3B54-5E53-BEAC68C90C31}"/>
          </ac:graphicFrameMkLst>
        </pc:graphicFrameChg>
        <pc:graphicFrameChg chg="mod">
          <ac:chgData name="Young, Ruth V. (JSC-EP511)[CACI INC. - FEDERAL]" userId="12a60ab0-7b6c-40dc-92ff-118ed05bdfb6" providerId="ADAL" clId="{2E939334-CD9C-4A04-BC0A-756A794EE3EA}" dt="2026-01-06T14:42:57.546" v="841" actId="1076"/>
          <ac:graphicFrameMkLst>
            <pc:docMk/>
            <pc:sldMk cId="3196958294" sldId="1335"/>
            <ac:graphicFrameMk id="11" creationId="{111FFA61-9167-69A8-9A3E-EBD0B3E0D0FD}"/>
          </ac:graphicFrameMkLst>
        </pc:graphicFrameChg>
        <pc:picChg chg="add mod">
          <ac:chgData name="Young, Ruth V. (JSC-EP511)[CACI INC. - FEDERAL]" userId="12a60ab0-7b6c-40dc-92ff-118ed05bdfb6" providerId="ADAL" clId="{2E939334-CD9C-4A04-BC0A-756A794EE3EA}" dt="2026-01-06T14:43:05.876" v="842"/>
          <ac:picMkLst>
            <pc:docMk/>
            <pc:sldMk cId="3196958294" sldId="1335"/>
            <ac:picMk id="7" creationId="{0239AFF4-01C1-1E12-7E2D-5B0246EA9DA7}"/>
          </ac:picMkLst>
        </pc:picChg>
      </pc:sldChg>
      <pc:sldChg chg="delSp modSp add mod">
        <pc:chgData name="Young, Ruth V. (JSC-EP511)[CACI INC. - FEDERAL]" userId="12a60ab0-7b6c-40dc-92ff-118ed05bdfb6" providerId="ADAL" clId="{2E939334-CD9C-4A04-BC0A-756A794EE3EA}" dt="2026-01-06T14:48:39.056" v="917" actId="1076"/>
        <pc:sldMkLst>
          <pc:docMk/>
          <pc:sldMk cId="866177444" sldId="1336"/>
        </pc:sldMkLst>
        <pc:spChg chg="del">
          <ac:chgData name="Young, Ruth V. (JSC-EP511)[CACI INC. - FEDERAL]" userId="12a60ab0-7b6c-40dc-92ff-118ed05bdfb6" providerId="ADAL" clId="{2E939334-CD9C-4A04-BC0A-756A794EE3EA}" dt="2026-01-06T14:47:21.948" v="886" actId="478"/>
          <ac:spMkLst>
            <pc:docMk/>
            <pc:sldMk cId="866177444" sldId="1336"/>
            <ac:spMk id="5" creationId="{D9F4F80C-9533-53F4-5AF3-457D61075D96}"/>
          </ac:spMkLst>
        </pc:spChg>
        <pc:picChg chg="mod">
          <ac:chgData name="Young, Ruth V. (JSC-EP511)[CACI INC. - FEDERAL]" userId="12a60ab0-7b6c-40dc-92ff-118ed05bdfb6" providerId="ADAL" clId="{2E939334-CD9C-4A04-BC0A-756A794EE3EA}" dt="2026-01-06T14:48:27.367" v="911" actId="1076"/>
          <ac:picMkLst>
            <pc:docMk/>
            <pc:sldMk cId="866177444" sldId="1336"/>
            <ac:picMk id="4" creationId="{A0FB3FE5-CDFD-451A-95A3-3BB7BE606E7E}"/>
          </ac:picMkLst>
        </pc:picChg>
        <pc:picChg chg="mod ord modCrop">
          <ac:chgData name="Young, Ruth V. (JSC-EP511)[CACI INC. - FEDERAL]" userId="12a60ab0-7b6c-40dc-92ff-118ed05bdfb6" providerId="ADAL" clId="{2E939334-CD9C-4A04-BC0A-756A794EE3EA}" dt="2026-01-06T14:48:39.056" v="917" actId="1076"/>
          <ac:picMkLst>
            <pc:docMk/>
            <pc:sldMk cId="866177444" sldId="1336"/>
            <ac:picMk id="6" creationId="{F78BA0A4-5597-5377-3C53-162D8E736DF1}"/>
          </ac:picMkLst>
        </pc:picChg>
        <pc:picChg chg="mod modCrop">
          <ac:chgData name="Young, Ruth V. (JSC-EP511)[CACI INC. - FEDERAL]" userId="12a60ab0-7b6c-40dc-92ff-118ed05bdfb6" providerId="ADAL" clId="{2E939334-CD9C-4A04-BC0A-756A794EE3EA}" dt="2026-01-06T14:48:34.275" v="914" actId="14100"/>
          <ac:picMkLst>
            <pc:docMk/>
            <pc:sldMk cId="866177444" sldId="1336"/>
            <ac:picMk id="7" creationId="{921B8593-9D13-BF24-9C6A-B84357E78A4A}"/>
          </ac:picMkLst>
        </pc:picChg>
      </pc:sldChg>
      <pc:sldChg chg="add del setBg">
        <pc:chgData name="Young, Ruth V. (JSC-EP511)[CACI INC. - FEDERAL]" userId="12a60ab0-7b6c-40dc-92ff-118ed05bdfb6" providerId="ADAL" clId="{2E939334-CD9C-4A04-BC0A-756A794EE3EA}" dt="2026-01-06T14:47:10.044" v="883"/>
        <pc:sldMkLst>
          <pc:docMk/>
          <pc:sldMk cId="3674193366" sldId="1336"/>
        </pc:sldMkLst>
      </pc:sldChg>
      <pc:sldChg chg="delSp add del mod ord">
        <pc:chgData name="Young, Ruth V. (JSC-EP511)[CACI INC. - FEDERAL]" userId="12a60ab0-7b6c-40dc-92ff-118ed05bdfb6" providerId="ADAL" clId="{2E939334-CD9C-4A04-BC0A-756A794EE3EA}" dt="2026-01-06T14:51:30.160" v="941" actId="47"/>
        <pc:sldMkLst>
          <pc:docMk/>
          <pc:sldMk cId="1843743401" sldId="1337"/>
        </pc:sldMkLst>
        <pc:spChg chg="del">
          <ac:chgData name="Young, Ruth V. (JSC-EP511)[CACI INC. - FEDERAL]" userId="12a60ab0-7b6c-40dc-92ff-118ed05bdfb6" providerId="ADAL" clId="{2E939334-CD9C-4A04-BC0A-756A794EE3EA}" dt="2026-01-06T14:51:15.400" v="939" actId="478"/>
          <ac:spMkLst>
            <pc:docMk/>
            <pc:sldMk cId="1843743401" sldId="1337"/>
            <ac:spMk id="4" creationId="{2B026385-B952-AEBD-EBC6-256768AC53CD}"/>
          </ac:spMkLst>
        </pc:spChg>
      </pc:sldChg>
    </pc:docChg>
  </pc:docChgLst>
  <pc:docChgLst>
    <pc:chgData name="Young, Ruth V. (JSC-EP511)[CACI INC. - FEDERAL]" userId="12a60ab0-7b6c-40dc-92ff-118ed05bdfb6" providerId="ADAL" clId="{FCD3136F-8B19-4BBE-80D1-1388C204723A}"/>
    <pc:docChg chg="custSel modSld">
      <pc:chgData name="Young, Ruth V. (JSC-EP511)[CACI INC. - FEDERAL]" userId="12a60ab0-7b6c-40dc-92ff-118ed05bdfb6" providerId="ADAL" clId="{FCD3136F-8B19-4BBE-80D1-1388C204723A}" dt="2024-12-04T18:45:34.814" v="215" actId="1076"/>
      <pc:docMkLst>
        <pc:docMk/>
      </pc:docMkLst>
      <pc:sldChg chg="addSp modSp mod">
        <pc:chgData name="Young, Ruth V. (JSC-EP511)[CACI INC. - FEDERAL]" userId="12a60ab0-7b6c-40dc-92ff-118ed05bdfb6" providerId="ADAL" clId="{FCD3136F-8B19-4BBE-80D1-1388C204723A}" dt="2024-12-04T18:45:34.814" v="215" actId="1076"/>
        <pc:sldMkLst>
          <pc:docMk/>
          <pc:sldMk cId="2093736837" sldId="310"/>
        </pc:sldMkLst>
        <pc:spChg chg="add mod">
          <ac:chgData name="Young, Ruth V. (JSC-EP511)[CACI INC. - FEDERAL]" userId="12a60ab0-7b6c-40dc-92ff-118ed05bdfb6" providerId="ADAL" clId="{FCD3136F-8B19-4BBE-80D1-1388C204723A}" dt="2024-12-04T18:45:34.814" v="215" actId="1076"/>
          <ac:spMkLst>
            <pc:docMk/>
            <pc:sldMk cId="2093736837" sldId="310"/>
            <ac:spMk id="5" creationId="{8BF5526F-6ECE-A564-3B7C-DF617CCD7CA5}"/>
          </ac:spMkLst>
        </pc:spChg>
      </pc:sldChg>
    </pc:docChg>
  </pc:docChgLst>
  <pc:docChgLst>
    <pc:chgData name="Young, Ruth V. (JSC-EP511)[CACI INC. - FEDERAL]" userId="12a60ab0-7b6c-40dc-92ff-118ed05bdfb6" providerId="ADAL" clId="{487119F5-9941-4593-BC20-E71B6D6CC310}"/>
    <pc:docChg chg="undo custSel addSld delSld modSld sldOrd modMainMaster">
      <pc:chgData name="Young, Ruth V. (JSC-EP511)[CACI INC. - FEDERAL]" userId="12a60ab0-7b6c-40dc-92ff-118ed05bdfb6" providerId="ADAL" clId="{487119F5-9941-4593-BC20-E71B6D6CC310}" dt="2024-11-18T12:33:38.527" v="11964" actId="20577"/>
      <pc:docMkLst>
        <pc:docMk/>
      </pc:docMkLst>
      <pc:sldChg chg="addSp delSp modSp mod setBg">
        <pc:chgData name="Young, Ruth V. (JSC-EP511)[CACI INC. - FEDERAL]" userId="12a60ab0-7b6c-40dc-92ff-118ed05bdfb6" providerId="ADAL" clId="{487119F5-9941-4593-BC20-E71B6D6CC310}" dt="2024-11-14T18:57:30.613" v="11877" actId="2711"/>
        <pc:sldMkLst>
          <pc:docMk/>
          <pc:sldMk cId="3503982050" sldId="256"/>
        </pc:sldMkLst>
        <pc:spChg chg="mod">
          <ac:chgData name="Young, Ruth V. (JSC-EP511)[CACI INC. - FEDERAL]" userId="12a60ab0-7b6c-40dc-92ff-118ed05bdfb6" providerId="ADAL" clId="{487119F5-9941-4593-BC20-E71B6D6CC310}" dt="2024-11-06T16:47:19.784" v="1220" actId="14100"/>
          <ac:spMkLst>
            <pc:docMk/>
            <pc:sldMk cId="3503982050" sldId="256"/>
            <ac:spMk id="2" creationId="{CECE4518-DBC8-7A7C-255D-C950A415CBCD}"/>
          </ac:spMkLst>
        </pc:spChg>
        <pc:spChg chg="mod">
          <ac:chgData name="Young, Ruth V. (JSC-EP511)[CACI INC. - FEDERAL]" userId="12a60ab0-7b6c-40dc-92ff-118ed05bdfb6" providerId="ADAL" clId="{487119F5-9941-4593-BC20-E71B6D6CC310}" dt="2024-11-12T16:11:51.969" v="4960" actId="27636"/>
          <ac:spMkLst>
            <pc:docMk/>
            <pc:sldMk cId="3503982050" sldId="256"/>
            <ac:spMk id="3" creationId="{B0BCEB02-8D4C-3007-4D7E-85F661A00B97}"/>
          </ac:spMkLst>
        </pc:spChg>
        <pc:spChg chg="add mod">
          <ac:chgData name="Young, Ruth V. (JSC-EP511)[CACI INC. - FEDERAL]" userId="12a60ab0-7b6c-40dc-92ff-118ed05bdfb6" providerId="ADAL" clId="{487119F5-9941-4593-BC20-E71B6D6CC310}" dt="2024-11-14T18:57:30.613" v="11877" actId="2711"/>
          <ac:spMkLst>
            <pc:docMk/>
            <pc:sldMk cId="3503982050" sldId="256"/>
            <ac:spMk id="4" creationId="{8F1F6344-D839-8B35-89E0-F9BCA5EC4664}"/>
          </ac:spMkLst>
        </pc:spChg>
        <pc:picChg chg="add del mod">
          <ac:chgData name="Young, Ruth V. (JSC-EP511)[CACI INC. - FEDERAL]" userId="12a60ab0-7b6c-40dc-92ff-118ed05bdfb6" providerId="ADAL" clId="{487119F5-9941-4593-BC20-E71B6D6CC310}" dt="2024-11-06T16:42:41.477" v="1172" actId="478"/>
          <ac:picMkLst>
            <pc:docMk/>
            <pc:sldMk cId="3503982050" sldId="256"/>
            <ac:picMk id="1026" creationId="{B815B11C-72A6-9638-F701-2F786D5371F7}"/>
          </ac:picMkLst>
        </pc:picChg>
        <pc:picChg chg="add del mod">
          <ac:chgData name="Young, Ruth V. (JSC-EP511)[CACI INC. - FEDERAL]" userId="12a60ab0-7b6c-40dc-92ff-118ed05bdfb6" providerId="ADAL" clId="{487119F5-9941-4593-BC20-E71B6D6CC310}" dt="2024-11-06T16:42:29.648" v="1168" actId="478"/>
          <ac:picMkLst>
            <pc:docMk/>
            <pc:sldMk cId="3503982050" sldId="256"/>
            <ac:picMk id="1028" creationId="{505039BA-45C7-63CC-2B6C-D14EB8755F73}"/>
          </ac:picMkLst>
        </pc:picChg>
        <pc:picChg chg="add del mod">
          <ac:chgData name="Young, Ruth V. (JSC-EP511)[CACI INC. - FEDERAL]" userId="12a60ab0-7b6c-40dc-92ff-118ed05bdfb6" providerId="ADAL" clId="{487119F5-9941-4593-BC20-E71B6D6CC310}" dt="2024-11-06T16:47:09" v="1218" actId="478"/>
          <ac:picMkLst>
            <pc:docMk/>
            <pc:sldMk cId="3503982050" sldId="256"/>
            <ac:picMk id="1030" creationId="{9CB71261-2BEE-99D0-EBA0-4F524A18B098}"/>
          </ac:picMkLst>
        </pc:picChg>
        <pc:picChg chg="add mod">
          <ac:chgData name="Young, Ruth V. (JSC-EP511)[CACI INC. - FEDERAL]" userId="12a60ab0-7b6c-40dc-92ff-118ed05bdfb6" providerId="ADAL" clId="{487119F5-9941-4593-BC20-E71B6D6CC310}" dt="2024-11-06T16:54:26.768" v="1266" actId="14100"/>
          <ac:picMkLst>
            <pc:docMk/>
            <pc:sldMk cId="3503982050" sldId="256"/>
            <ac:picMk id="1032" creationId="{7F298DB8-CB67-823B-B63A-8917C14C0744}"/>
          </ac:picMkLst>
        </pc:picChg>
      </pc:sldChg>
      <pc:sldChg chg="addSp delSp modSp mod">
        <pc:chgData name="Young, Ruth V. (JSC-EP511)[CACI INC. - FEDERAL]" userId="12a60ab0-7b6c-40dc-92ff-118ed05bdfb6" providerId="ADAL" clId="{487119F5-9941-4593-BC20-E71B6D6CC310}" dt="2024-11-14T18:57:49.478" v="11910" actId="20577"/>
        <pc:sldMkLst>
          <pc:docMk/>
          <pc:sldMk cId="2837436931" sldId="257"/>
        </pc:sldMkLst>
        <pc:spChg chg="mod">
          <ac:chgData name="Young, Ruth V. (JSC-EP511)[CACI INC. - FEDERAL]" userId="12a60ab0-7b6c-40dc-92ff-118ed05bdfb6" providerId="ADAL" clId="{487119F5-9941-4593-BC20-E71B6D6CC310}" dt="2024-11-13T13:47:39.755" v="10796" actId="1076"/>
          <ac:spMkLst>
            <pc:docMk/>
            <pc:sldMk cId="2837436931" sldId="257"/>
            <ac:spMk id="2" creationId="{FE0B3E7F-71C8-3524-608B-832919577360}"/>
          </ac:spMkLst>
        </pc:spChg>
        <pc:spChg chg="mod">
          <ac:chgData name="Young, Ruth V. (JSC-EP511)[CACI INC. - FEDERAL]" userId="12a60ab0-7b6c-40dc-92ff-118ed05bdfb6" providerId="ADAL" clId="{487119F5-9941-4593-BC20-E71B6D6CC310}" dt="2024-11-14T18:57:49.478" v="11910" actId="20577"/>
          <ac:spMkLst>
            <pc:docMk/>
            <pc:sldMk cId="2837436931" sldId="257"/>
            <ac:spMk id="3" creationId="{C279FB2F-E5F5-5B36-DBF9-65BA33B6B055}"/>
          </ac:spMkLst>
        </pc:spChg>
        <pc:spChg chg="mod">
          <ac:chgData name="Young, Ruth V. (JSC-EP511)[CACI INC. - FEDERAL]" userId="12a60ab0-7b6c-40dc-92ff-118ed05bdfb6" providerId="ADAL" clId="{487119F5-9941-4593-BC20-E71B6D6CC310}" dt="2024-11-06T16:56:14.636" v="1276" actId="207"/>
          <ac:spMkLst>
            <pc:docMk/>
            <pc:sldMk cId="2837436931" sldId="257"/>
            <ac:spMk id="6" creationId="{D768FB97-F07D-DBD6-A72A-AFA5A351F713}"/>
          </ac:spMkLst>
        </pc:spChg>
        <pc:picChg chg="add del mod">
          <ac:chgData name="Young, Ruth V. (JSC-EP511)[CACI INC. - FEDERAL]" userId="12a60ab0-7b6c-40dc-92ff-118ed05bdfb6" providerId="ADAL" clId="{487119F5-9941-4593-BC20-E71B6D6CC310}" dt="2024-11-06T16:47:34.584" v="1223" actId="478"/>
          <ac:picMkLst>
            <pc:docMk/>
            <pc:sldMk cId="2837436931" sldId="257"/>
            <ac:picMk id="7" creationId="{94B73426-BDB6-4F88-8061-D18299EC2B18}"/>
          </ac:picMkLst>
        </pc:picChg>
        <pc:picChg chg="add del mod">
          <ac:chgData name="Young, Ruth V. (JSC-EP511)[CACI INC. - FEDERAL]" userId="12a60ab0-7b6c-40dc-92ff-118ed05bdfb6" providerId="ADAL" clId="{487119F5-9941-4593-BC20-E71B6D6CC310}" dt="2024-11-06T16:47:36.815" v="1225" actId="478"/>
          <ac:picMkLst>
            <pc:docMk/>
            <pc:sldMk cId="2837436931" sldId="257"/>
            <ac:picMk id="8" creationId="{2B3012F8-D100-2E73-CA54-23A19CC7FED1}"/>
          </ac:picMkLst>
        </pc:picChg>
        <pc:picChg chg="add mod">
          <ac:chgData name="Young, Ruth V. (JSC-EP511)[CACI INC. - FEDERAL]" userId="12a60ab0-7b6c-40dc-92ff-118ed05bdfb6" providerId="ADAL" clId="{487119F5-9941-4593-BC20-E71B6D6CC310}" dt="2024-11-06T16:50:06.759" v="1252" actId="1076"/>
          <ac:picMkLst>
            <pc:docMk/>
            <pc:sldMk cId="2837436931" sldId="257"/>
            <ac:picMk id="9" creationId="{0DF5454A-7D64-BDAA-EDC2-FF7ABCB978AD}"/>
          </ac:picMkLst>
        </pc:picChg>
        <pc:cxnChg chg="add mod">
          <ac:chgData name="Young, Ruth V. (JSC-EP511)[CACI INC. - FEDERAL]" userId="12a60ab0-7b6c-40dc-92ff-118ed05bdfb6" providerId="ADAL" clId="{487119F5-9941-4593-BC20-E71B6D6CC310}" dt="2024-11-13T13:47:47.793" v="10797" actId="14100"/>
          <ac:cxnSpMkLst>
            <pc:docMk/>
            <pc:sldMk cId="2837436931" sldId="257"/>
            <ac:cxnSpMk id="5" creationId="{4728127B-6483-4EF5-6D62-8EB6FFDA3D8D}"/>
          </ac:cxnSpMkLst>
        </pc:cxnChg>
      </pc:sldChg>
      <pc:sldChg chg="addSp delSp modSp mod setBg addCm delCm modCm modNotesTx">
        <pc:chgData name="Young, Ruth V. (JSC-EP511)[CACI INC. - FEDERAL]" userId="12a60ab0-7b6c-40dc-92ff-118ed05bdfb6" providerId="ADAL" clId="{487119F5-9941-4593-BC20-E71B6D6CC310}" dt="2024-11-18T12:33:38.527" v="11964" actId="20577"/>
        <pc:sldMkLst>
          <pc:docMk/>
          <pc:sldMk cId="1617215467" sldId="258"/>
        </pc:sldMkLst>
        <pc:spChg chg="mod">
          <ac:chgData name="Young, Ruth V. (JSC-EP511)[CACI INC. - FEDERAL]" userId="12a60ab0-7b6c-40dc-92ff-118ed05bdfb6" providerId="ADAL" clId="{487119F5-9941-4593-BC20-E71B6D6CC310}" dt="2024-11-13T12:21:34.708" v="8680" actId="113"/>
          <ac:spMkLst>
            <pc:docMk/>
            <pc:sldMk cId="1617215467" sldId="258"/>
            <ac:spMk id="3" creationId="{C24F66F4-55ED-F6FD-238E-F7F423D67C72}"/>
          </ac:spMkLst>
        </pc:spChg>
        <pc:picChg chg="add del mod">
          <ac:chgData name="Young, Ruth V. (JSC-EP511)[CACI INC. - FEDERAL]" userId="12a60ab0-7b6c-40dc-92ff-118ed05bdfb6" providerId="ADAL" clId="{487119F5-9941-4593-BC20-E71B6D6CC310}" dt="2024-11-06T16:48:15.852" v="1235" actId="478"/>
          <ac:picMkLst>
            <pc:docMk/>
            <pc:sldMk cId="1617215467" sldId="258"/>
            <ac:picMk id="5" creationId="{2E7EB7F8-E1B5-82E3-8B63-67C43EE7E253}"/>
          </ac:picMkLst>
        </pc:picChg>
        <pc:picChg chg="add del mod">
          <ac:chgData name="Young, Ruth V. (JSC-EP511)[CACI INC. - FEDERAL]" userId="12a60ab0-7b6c-40dc-92ff-118ed05bdfb6" providerId="ADAL" clId="{487119F5-9941-4593-BC20-E71B6D6CC310}" dt="2024-11-06T16:50:18.510" v="1253" actId="478"/>
          <ac:picMkLst>
            <pc:docMk/>
            <pc:sldMk cId="1617215467" sldId="258"/>
            <ac:picMk id="6" creationId="{7ACF3A9A-5542-34B3-E112-F3E4FBB46EBC}"/>
          </ac:picMkLst>
        </pc:picChg>
        <pc:picChg chg="add mod">
          <ac:chgData name="Young, Ruth V. (JSC-EP511)[CACI INC. - FEDERAL]" userId="12a60ab0-7b6c-40dc-92ff-118ed05bdfb6" providerId="ADAL" clId="{487119F5-9941-4593-BC20-E71B6D6CC310}" dt="2024-11-06T16:50:18.714" v="1254"/>
          <ac:picMkLst>
            <pc:docMk/>
            <pc:sldMk cId="1617215467" sldId="258"/>
            <ac:picMk id="7" creationId="{CEE23E92-F9CD-75FA-9351-1F6F97E212B6}"/>
          </ac:picMkLst>
        </pc:picChg>
        <pc:extLst>
          <p:ext xmlns:p="http://schemas.openxmlformats.org/presentationml/2006/main" uri="{D6D511B9-2390-475A-947B-AFAB55BFBCF1}">
            <pc226:cmChg xmlns:pc226="http://schemas.microsoft.com/office/powerpoint/2022/06/main/command" chg="add del mod">
              <pc226:chgData name="Young, Ruth V. (JSC-EP511)[CACI INC. - FEDERAL]" userId="12a60ab0-7b6c-40dc-92ff-118ed05bdfb6" providerId="ADAL" clId="{487119F5-9941-4593-BC20-E71B6D6CC310}" dt="2024-11-18T12:31:35.057" v="11935"/>
              <pc2:cmMkLst xmlns:pc2="http://schemas.microsoft.com/office/powerpoint/2019/9/main/command">
                <pc:docMk/>
                <pc:sldMk cId="1617215467" sldId="258"/>
                <pc2:cmMk id="{F51060A4-4D95-4CAF-8106-1B0FB8E68061}"/>
              </pc2:cmMkLst>
            </pc226:cmChg>
          </p:ext>
        </pc:extLst>
      </pc:sldChg>
      <pc:sldChg chg="addSp delSp modSp del mod setBg addCm">
        <pc:chgData name="Young, Ruth V. (JSC-EP511)[CACI INC. - FEDERAL]" userId="12a60ab0-7b6c-40dc-92ff-118ed05bdfb6" providerId="ADAL" clId="{487119F5-9941-4593-BC20-E71B6D6CC310}" dt="2024-11-13T12:27:48.802" v="8929" actId="47"/>
        <pc:sldMkLst>
          <pc:docMk/>
          <pc:sldMk cId="3385358328" sldId="259"/>
        </pc:sldMkLst>
        <pc:spChg chg="mod">
          <ac:chgData name="Young, Ruth V. (JSC-EP511)[CACI INC. - FEDERAL]" userId="12a60ab0-7b6c-40dc-92ff-118ed05bdfb6" providerId="ADAL" clId="{487119F5-9941-4593-BC20-E71B6D6CC310}" dt="2024-11-06T15:17:22.787" v="729" actId="20577"/>
          <ac:spMkLst>
            <pc:docMk/>
            <pc:sldMk cId="3385358328" sldId="259"/>
            <ac:spMk id="2" creationId="{65B2AF0B-F8B6-C8FD-E84C-373E7FFB9298}"/>
          </ac:spMkLst>
        </pc:spChg>
        <pc:spChg chg="mod">
          <ac:chgData name="Young, Ruth V. (JSC-EP511)[CACI INC. - FEDERAL]" userId="12a60ab0-7b6c-40dc-92ff-118ed05bdfb6" providerId="ADAL" clId="{487119F5-9941-4593-BC20-E71B6D6CC310}" dt="2024-11-13T12:27:33.688" v="8928" actId="20577"/>
          <ac:spMkLst>
            <pc:docMk/>
            <pc:sldMk cId="3385358328" sldId="259"/>
            <ac:spMk id="4" creationId="{A3E20F17-7C39-CE5A-0A4D-9DD5852D71BB}"/>
          </ac:spMkLst>
        </pc:spChg>
        <pc:spChg chg="mod">
          <ac:chgData name="Young, Ruth V. (JSC-EP511)[CACI INC. - FEDERAL]" userId="12a60ab0-7b6c-40dc-92ff-118ed05bdfb6" providerId="ADAL" clId="{487119F5-9941-4593-BC20-E71B6D6CC310}" dt="2024-11-13T12:27:27.211" v="8925"/>
          <ac:spMkLst>
            <pc:docMk/>
            <pc:sldMk cId="3385358328" sldId="259"/>
            <ac:spMk id="5" creationId="{8BAEFB0A-582C-7E23-D48C-BA3E9914D755}"/>
          </ac:spMkLst>
        </pc:spChg>
        <pc:spChg chg="del">
          <ac:chgData name="Young, Ruth V. (JSC-EP511)[CACI INC. - FEDERAL]" userId="12a60ab0-7b6c-40dc-92ff-118ed05bdfb6" providerId="ADAL" clId="{487119F5-9941-4593-BC20-E71B6D6CC310}" dt="2024-11-13T12:27:18.955" v="8920" actId="478"/>
          <ac:spMkLst>
            <pc:docMk/>
            <pc:sldMk cId="3385358328" sldId="259"/>
            <ac:spMk id="20" creationId="{409849A8-2D5B-BC51-13FA-7F1948B0D1E5}"/>
          </ac:spMkLst>
        </pc:spChg>
        <pc:spChg chg="mod">
          <ac:chgData name="Young, Ruth V. (JSC-EP511)[CACI INC. - FEDERAL]" userId="12a60ab0-7b6c-40dc-92ff-118ed05bdfb6" providerId="ADAL" clId="{487119F5-9941-4593-BC20-E71B6D6CC310}" dt="2024-11-06T16:57:52.405" v="1280" actId="207"/>
          <ac:spMkLst>
            <pc:docMk/>
            <pc:sldMk cId="3385358328" sldId="259"/>
            <ac:spMk id="23" creationId="{482E5581-95A9-4ACD-1107-D2850CA3C6CE}"/>
          </ac:spMkLst>
        </pc:spChg>
        <pc:picChg chg="add del mod">
          <ac:chgData name="Young, Ruth V. (JSC-EP511)[CACI INC. - FEDERAL]" userId="12a60ab0-7b6c-40dc-92ff-118ed05bdfb6" providerId="ADAL" clId="{487119F5-9941-4593-BC20-E71B6D6CC310}" dt="2024-11-06T16:48:19.087" v="1237" actId="478"/>
          <ac:picMkLst>
            <pc:docMk/>
            <pc:sldMk cId="3385358328" sldId="259"/>
            <ac:picMk id="24" creationId="{2009E2AE-9DE7-AA2A-896D-0F8A9BCCBF93}"/>
          </ac:picMkLst>
        </pc:picChg>
        <pc:picChg chg="add del mod">
          <ac:chgData name="Young, Ruth V. (JSC-EP511)[CACI INC. - FEDERAL]" userId="12a60ab0-7b6c-40dc-92ff-118ed05bdfb6" providerId="ADAL" clId="{487119F5-9941-4593-BC20-E71B6D6CC310}" dt="2024-11-06T16:50:22.231" v="1255" actId="478"/>
          <ac:picMkLst>
            <pc:docMk/>
            <pc:sldMk cId="3385358328" sldId="259"/>
            <ac:picMk id="25" creationId="{5AA567C5-6F5F-840D-B043-A49482BA8E06}"/>
          </ac:picMkLst>
        </pc:picChg>
        <pc:picChg chg="add mod">
          <ac:chgData name="Young, Ruth V. (JSC-EP511)[CACI INC. - FEDERAL]" userId="12a60ab0-7b6c-40dc-92ff-118ed05bdfb6" providerId="ADAL" clId="{487119F5-9941-4593-BC20-E71B6D6CC310}" dt="2024-11-06T16:50:22.416" v="1256"/>
          <ac:picMkLst>
            <pc:docMk/>
            <pc:sldMk cId="3385358328" sldId="259"/>
            <ac:picMk id="26" creationId="{A6BD3672-7C99-878D-6537-E1DA2F281918}"/>
          </ac:picMkLst>
        </pc:picChg>
        <pc:extLst>
          <p:ext xmlns:p="http://schemas.openxmlformats.org/presentationml/2006/main" uri="{D6D511B9-2390-475A-947B-AFAB55BFBCF1}">
            <pc226:cmChg xmlns:pc226="http://schemas.microsoft.com/office/powerpoint/2022/06/main/command" chg="add">
              <pc226:chgData name="Young, Ruth V. (JSC-EP511)[CACI INC. - FEDERAL]" userId="12a60ab0-7b6c-40dc-92ff-118ed05bdfb6" providerId="ADAL" clId="{487119F5-9941-4593-BC20-E71B6D6CC310}" dt="2024-11-07T17:39:53.245" v="2313"/>
              <pc2:cmMkLst xmlns:pc2="http://schemas.microsoft.com/office/powerpoint/2019/9/main/command">
                <pc:docMk/>
                <pc:sldMk cId="3385358328" sldId="259"/>
                <pc2:cmMk id="{67121B68-DBC7-4445-8B40-A59BF8D2AF35}"/>
              </pc2:cmMkLst>
            </pc226:cmChg>
          </p:ext>
        </pc:extLst>
      </pc:sldChg>
      <pc:sldChg chg="addSp delSp modSp mod setBg modNotesTx">
        <pc:chgData name="Young, Ruth V. (JSC-EP511)[CACI INC. - FEDERAL]" userId="12a60ab0-7b6c-40dc-92ff-118ed05bdfb6" providerId="ADAL" clId="{487119F5-9941-4593-BC20-E71B6D6CC310}" dt="2024-11-18T12:33:24.572" v="11961" actId="20577"/>
        <pc:sldMkLst>
          <pc:docMk/>
          <pc:sldMk cId="2138285517" sldId="260"/>
        </pc:sldMkLst>
        <pc:spChg chg="mod">
          <ac:chgData name="Young, Ruth V. (JSC-EP511)[CACI INC. - FEDERAL]" userId="12a60ab0-7b6c-40dc-92ff-118ed05bdfb6" providerId="ADAL" clId="{487119F5-9941-4593-BC20-E71B6D6CC310}" dt="2024-11-13T13:29:49.803" v="10605" actId="14100"/>
          <ac:spMkLst>
            <pc:docMk/>
            <pc:sldMk cId="2138285517" sldId="260"/>
            <ac:spMk id="2" creationId="{65B2AF0B-F8B6-C8FD-E84C-373E7FFB9298}"/>
          </ac:spMkLst>
        </pc:spChg>
        <pc:spChg chg="mod">
          <ac:chgData name="Young, Ruth V. (JSC-EP511)[CACI INC. - FEDERAL]" userId="12a60ab0-7b6c-40dc-92ff-118ed05bdfb6" providerId="ADAL" clId="{487119F5-9941-4593-BC20-E71B6D6CC310}" dt="2024-11-13T13:03:29.003" v="9699" actId="1076"/>
          <ac:spMkLst>
            <pc:docMk/>
            <pc:sldMk cId="2138285517" sldId="260"/>
            <ac:spMk id="3" creationId="{C5A5AA50-2539-EEA9-01A3-304A8545207F}"/>
          </ac:spMkLst>
        </pc:spChg>
        <pc:spChg chg="mod">
          <ac:chgData name="Young, Ruth V. (JSC-EP511)[CACI INC. - FEDERAL]" userId="12a60ab0-7b6c-40dc-92ff-118ed05bdfb6" providerId="ADAL" clId="{487119F5-9941-4593-BC20-E71B6D6CC310}" dt="2024-11-13T13:03:29.003" v="9699" actId="1076"/>
          <ac:spMkLst>
            <pc:docMk/>
            <pc:sldMk cId="2138285517" sldId="260"/>
            <ac:spMk id="4" creationId="{A3E20F17-7C39-CE5A-0A4D-9DD5852D71BB}"/>
          </ac:spMkLst>
        </pc:spChg>
        <pc:spChg chg="mod">
          <ac:chgData name="Young, Ruth V. (JSC-EP511)[CACI INC. - FEDERAL]" userId="12a60ab0-7b6c-40dc-92ff-118ed05bdfb6" providerId="ADAL" clId="{487119F5-9941-4593-BC20-E71B6D6CC310}" dt="2024-11-13T13:07:07.618" v="9734" actId="1076"/>
          <ac:spMkLst>
            <pc:docMk/>
            <pc:sldMk cId="2138285517" sldId="260"/>
            <ac:spMk id="5" creationId="{8BAEFB0A-582C-7E23-D48C-BA3E9914D755}"/>
          </ac:spMkLst>
        </pc:spChg>
        <pc:spChg chg="mod">
          <ac:chgData name="Young, Ruth V. (JSC-EP511)[CACI INC. - FEDERAL]" userId="12a60ab0-7b6c-40dc-92ff-118ed05bdfb6" providerId="ADAL" clId="{487119F5-9941-4593-BC20-E71B6D6CC310}" dt="2024-11-13T13:21:41.648" v="10402" actId="20577"/>
          <ac:spMkLst>
            <pc:docMk/>
            <pc:sldMk cId="2138285517" sldId="260"/>
            <ac:spMk id="6" creationId="{5658FA8C-70E3-A202-E92D-FF7C31C0899F}"/>
          </ac:spMkLst>
        </pc:spChg>
        <pc:spChg chg="mod">
          <ac:chgData name="Young, Ruth V. (JSC-EP511)[CACI INC. - FEDERAL]" userId="12a60ab0-7b6c-40dc-92ff-118ed05bdfb6" providerId="ADAL" clId="{487119F5-9941-4593-BC20-E71B6D6CC310}" dt="2024-11-13T13:08:02.921" v="9750" actId="1076"/>
          <ac:spMkLst>
            <pc:docMk/>
            <pc:sldMk cId="2138285517" sldId="260"/>
            <ac:spMk id="7" creationId="{D5C02BD0-DB20-1A16-D52D-7EA437FB8EBB}"/>
          </ac:spMkLst>
        </pc:spChg>
        <pc:spChg chg="mod">
          <ac:chgData name="Young, Ruth V. (JSC-EP511)[CACI INC. - FEDERAL]" userId="12a60ab0-7b6c-40dc-92ff-118ed05bdfb6" providerId="ADAL" clId="{487119F5-9941-4593-BC20-E71B6D6CC310}" dt="2024-11-06T16:57:57.069" v="1281" actId="207"/>
          <ac:spMkLst>
            <pc:docMk/>
            <pc:sldMk cId="2138285517" sldId="260"/>
            <ac:spMk id="8" creationId="{836EDB11-FD7C-5C0D-1704-F59E1AA912CE}"/>
          </ac:spMkLst>
        </pc:spChg>
        <pc:spChg chg="add mod">
          <ac:chgData name="Young, Ruth V. (JSC-EP511)[CACI INC. - FEDERAL]" userId="12a60ab0-7b6c-40dc-92ff-118ed05bdfb6" providerId="ADAL" clId="{487119F5-9941-4593-BC20-E71B6D6CC310}" dt="2024-11-13T13:09:01.037" v="9821" actId="20577"/>
          <ac:spMkLst>
            <pc:docMk/>
            <pc:sldMk cId="2138285517" sldId="260"/>
            <ac:spMk id="10" creationId="{22D47FA8-AE04-46AC-DFCF-C527AE74F50A}"/>
          </ac:spMkLst>
        </pc:spChg>
        <pc:spChg chg="add mod">
          <ac:chgData name="Young, Ruth V. (JSC-EP511)[CACI INC. - FEDERAL]" userId="12a60ab0-7b6c-40dc-92ff-118ed05bdfb6" providerId="ADAL" clId="{487119F5-9941-4593-BC20-E71B6D6CC310}" dt="2024-11-13T13:03:29.003" v="9699" actId="1076"/>
          <ac:spMkLst>
            <pc:docMk/>
            <pc:sldMk cId="2138285517" sldId="260"/>
            <ac:spMk id="11" creationId="{31D31EE9-2B1D-69C4-4154-6B08A1215CED}"/>
          </ac:spMkLst>
        </pc:spChg>
        <pc:spChg chg="add mod">
          <ac:chgData name="Young, Ruth V. (JSC-EP511)[CACI INC. - FEDERAL]" userId="12a60ab0-7b6c-40dc-92ff-118ed05bdfb6" providerId="ADAL" clId="{487119F5-9941-4593-BC20-E71B6D6CC310}" dt="2024-11-13T13:03:29.003" v="9699" actId="1076"/>
          <ac:spMkLst>
            <pc:docMk/>
            <pc:sldMk cId="2138285517" sldId="260"/>
            <ac:spMk id="13" creationId="{FFFA53C8-F712-1722-661F-4DB28FC4A7D0}"/>
          </ac:spMkLst>
        </pc:spChg>
        <pc:spChg chg="add del mod">
          <ac:chgData name="Young, Ruth V. (JSC-EP511)[CACI INC. - FEDERAL]" userId="12a60ab0-7b6c-40dc-92ff-118ed05bdfb6" providerId="ADAL" clId="{487119F5-9941-4593-BC20-E71B6D6CC310}" dt="2024-11-06T15:18:40.439" v="741" actId="478"/>
          <ac:spMkLst>
            <pc:docMk/>
            <pc:sldMk cId="2138285517" sldId="260"/>
            <ac:spMk id="16" creationId="{2F96E54A-2DBF-854C-A637-588FA0AF5B21}"/>
          </ac:spMkLst>
        </pc:spChg>
        <pc:spChg chg="add del mod">
          <ac:chgData name="Young, Ruth V. (JSC-EP511)[CACI INC. - FEDERAL]" userId="12a60ab0-7b6c-40dc-92ff-118ed05bdfb6" providerId="ADAL" clId="{487119F5-9941-4593-BC20-E71B6D6CC310}" dt="2024-11-06T15:18:36.563" v="739" actId="478"/>
          <ac:spMkLst>
            <pc:docMk/>
            <pc:sldMk cId="2138285517" sldId="260"/>
            <ac:spMk id="17" creationId="{801E6679-4B97-0850-2CC3-66DD1FF63482}"/>
          </ac:spMkLst>
        </pc:spChg>
        <pc:spChg chg="del">
          <ac:chgData name="Young, Ruth V. (JSC-EP511)[CACI INC. - FEDERAL]" userId="12a60ab0-7b6c-40dc-92ff-118ed05bdfb6" providerId="ADAL" clId="{487119F5-9941-4593-BC20-E71B6D6CC310}" dt="2024-11-13T12:22:21.058" v="8711" actId="478"/>
          <ac:spMkLst>
            <pc:docMk/>
            <pc:sldMk cId="2138285517" sldId="260"/>
            <ac:spMk id="20" creationId="{409849A8-2D5B-BC51-13FA-7F1948B0D1E5}"/>
          </ac:spMkLst>
        </pc:spChg>
        <pc:spChg chg="del">
          <ac:chgData name="Young, Ruth V. (JSC-EP511)[CACI INC. - FEDERAL]" userId="12a60ab0-7b6c-40dc-92ff-118ed05bdfb6" providerId="ADAL" clId="{487119F5-9941-4593-BC20-E71B6D6CC310}" dt="2024-11-13T12:29:32.118" v="8973" actId="478"/>
          <ac:spMkLst>
            <pc:docMk/>
            <pc:sldMk cId="2138285517" sldId="260"/>
            <ac:spMk id="22" creationId="{7DC6AB26-AE97-9350-D48B-64BD3DA8BAE6}"/>
          </ac:spMkLst>
        </pc:spChg>
        <pc:spChg chg="add mod">
          <ac:chgData name="Young, Ruth V. (JSC-EP511)[CACI INC. - FEDERAL]" userId="12a60ab0-7b6c-40dc-92ff-118ed05bdfb6" providerId="ADAL" clId="{487119F5-9941-4593-BC20-E71B6D6CC310}" dt="2024-11-13T13:03:29.003" v="9699" actId="1076"/>
          <ac:spMkLst>
            <pc:docMk/>
            <pc:sldMk cId="2138285517" sldId="260"/>
            <ac:spMk id="32" creationId="{A950881F-99A1-6044-1577-58CCED8306D8}"/>
          </ac:spMkLst>
        </pc:spChg>
        <pc:spChg chg="add del mod">
          <ac:chgData name="Young, Ruth V. (JSC-EP511)[CACI INC. - FEDERAL]" userId="12a60ab0-7b6c-40dc-92ff-118ed05bdfb6" providerId="ADAL" clId="{487119F5-9941-4593-BC20-E71B6D6CC310}" dt="2024-11-13T12:33:09.823" v="9012" actId="478"/>
          <ac:spMkLst>
            <pc:docMk/>
            <pc:sldMk cId="2138285517" sldId="260"/>
            <ac:spMk id="36" creationId="{91820F99-F475-0BCF-1F9E-B6E98152F56F}"/>
          </ac:spMkLst>
        </pc:spChg>
        <pc:spChg chg="add mod">
          <ac:chgData name="Young, Ruth V. (JSC-EP511)[CACI INC. - FEDERAL]" userId="12a60ab0-7b6c-40dc-92ff-118ed05bdfb6" providerId="ADAL" clId="{487119F5-9941-4593-BC20-E71B6D6CC310}" dt="2024-11-13T13:22:05.095" v="10403" actId="33524"/>
          <ac:spMkLst>
            <pc:docMk/>
            <pc:sldMk cId="2138285517" sldId="260"/>
            <ac:spMk id="37" creationId="{7C76D82D-AB46-4481-6D30-1925921A9F9A}"/>
          </ac:spMkLst>
        </pc:spChg>
        <pc:picChg chg="add del mod">
          <ac:chgData name="Young, Ruth V. (JSC-EP511)[CACI INC. - FEDERAL]" userId="12a60ab0-7b6c-40dc-92ff-118ed05bdfb6" providerId="ADAL" clId="{487119F5-9941-4593-BC20-E71B6D6CC310}" dt="2024-11-06T16:48:22.098" v="1239" actId="478"/>
          <ac:picMkLst>
            <pc:docMk/>
            <pc:sldMk cId="2138285517" sldId="260"/>
            <ac:picMk id="37" creationId="{256A305B-3C52-389E-92EF-EE451CCF4CFA}"/>
          </ac:picMkLst>
        </pc:picChg>
        <pc:picChg chg="add del mod">
          <ac:chgData name="Young, Ruth V. (JSC-EP511)[CACI INC. - FEDERAL]" userId="12a60ab0-7b6c-40dc-92ff-118ed05bdfb6" providerId="ADAL" clId="{487119F5-9941-4593-BC20-E71B6D6CC310}" dt="2024-11-06T16:50:26.462" v="1257" actId="478"/>
          <ac:picMkLst>
            <pc:docMk/>
            <pc:sldMk cId="2138285517" sldId="260"/>
            <ac:picMk id="38" creationId="{29B77260-C30A-3A43-25E5-40C20C7E1709}"/>
          </ac:picMkLst>
        </pc:picChg>
        <pc:picChg chg="add mod">
          <ac:chgData name="Young, Ruth V. (JSC-EP511)[CACI INC. - FEDERAL]" userId="12a60ab0-7b6c-40dc-92ff-118ed05bdfb6" providerId="ADAL" clId="{487119F5-9941-4593-BC20-E71B6D6CC310}" dt="2024-11-06T16:50:26.657" v="1258"/>
          <ac:picMkLst>
            <pc:docMk/>
            <pc:sldMk cId="2138285517" sldId="260"/>
            <ac:picMk id="39" creationId="{E3942E23-FE17-CA82-E650-581707335251}"/>
          </ac:picMkLst>
        </pc:picChg>
        <pc:cxnChg chg="mod">
          <ac:chgData name="Young, Ruth V. (JSC-EP511)[CACI INC. - FEDERAL]" userId="12a60ab0-7b6c-40dc-92ff-118ed05bdfb6" providerId="ADAL" clId="{487119F5-9941-4593-BC20-E71B6D6CC310}" dt="2024-11-13T13:03:29.003" v="9699" actId="1076"/>
          <ac:cxnSpMkLst>
            <pc:docMk/>
            <pc:sldMk cId="2138285517" sldId="260"/>
            <ac:cxnSpMk id="9" creationId="{C1C0742B-ECB4-E116-DAA4-4A78A0F3D09E}"/>
          </ac:cxnSpMkLst>
        </pc:cxnChg>
        <pc:cxnChg chg="mod">
          <ac:chgData name="Young, Ruth V. (JSC-EP511)[CACI INC. - FEDERAL]" userId="12a60ab0-7b6c-40dc-92ff-118ed05bdfb6" providerId="ADAL" clId="{487119F5-9941-4593-BC20-E71B6D6CC310}" dt="2024-11-13T13:07:07.618" v="9734" actId="1076"/>
          <ac:cxnSpMkLst>
            <pc:docMk/>
            <pc:sldMk cId="2138285517" sldId="260"/>
            <ac:cxnSpMk id="12" creationId="{0C412B39-6CF0-0D79-6282-EBC4024361BF}"/>
          </ac:cxnSpMkLst>
        </pc:cxnChg>
        <pc:cxnChg chg="add del mod">
          <ac:chgData name="Young, Ruth V. (JSC-EP511)[CACI INC. - FEDERAL]" userId="12a60ab0-7b6c-40dc-92ff-118ed05bdfb6" providerId="ADAL" clId="{487119F5-9941-4593-BC20-E71B6D6CC310}" dt="2024-11-06T15:18:38.582" v="740" actId="478"/>
          <ac:cxnSpMkLst>
            <pc:docMk/>
            <pc:sldMk cId="2138285517" sldId="260"/>
            <ac:cxnSpMk id="13" creationId="{856DA923-CEA1-7754-F262-BA7298C38473}"/>
          </ac:cxnSpMkLst>
        </pc:cxnChg>
        <pc:cxnChg chg="mod">
          <ac:chgData name="Young, Ruth V. (JSC-EP511)[CACI INC. - FEDERAL]" userId="12a60ab0-7b6c-40dc-92ff-118ed05bdfb6" providerId="ADAL" clId="{487119F5-9941-4593-BC20-E71B6D6CC310}" dt="2024-11-13T13:03:29.003" v="9699" actId="1076"/>
          <ac:cxnSpMkLst>
            <pc:docMk/>
            <pc:sldMk cId="2138285517" sldId="260"/>
            <ac:cxnSpMk id="15" creationId="{CD8D0E72-9726-D5E4-6619-DD3EA3950498}"/>
          </ac:cxnSpMkLst>
        </pc:cxnChg>
        <pc:cxnChg chg="mod">
          <ac:chgData name="Young, Ruth V. (JSC-EP511)[CACI INC. - FEDERAL]" userId="12a60ab0-7b6c-40dc-92ff-118ed05bdfb6" providerId="ADAL" clId="{487119F5-9941-4593-BC20-E71B6D6CC310}" dt="2024-11-13T13:08:02.921" v="9750" actId="1076"/>
          <ac:cxnSpMkLst>
            <pc:docMk/>
            <pc:sldMk cId="2138285517" sldId="260"/>
            <ac:cxnSpMk id="18" creationId="{3BABE0A7-7BC4-F888-8EB4-7FE509A9278D}"/>
          </ac:cxnSpMkLst>
        </pc:cxnChg>
        <pc:cxnChg chg="add mod">
          <ac:chgData name="Young, Ruth V. (JSC-EP511)[CACI INC. - FEDERAL]" userId="12a60ab0-7b6c-40dc-92ff-118ed05bdfb6" providerId="ADAL" clId="{487119F5-9941-4593-BC20-E71B6D6CC310}" dt="2024-11-13T13:07:07.618" v="9734" actId="1076"/>
          <ac:cxnSpMkLst>
            <pc:docMk/>
            <pc:sldMk cId="2138285517" sldId="260"/>
            <ac:cxnSpMk id="25" creationId="{64F682F5-2231-AAF3-1D55-159B0893F350}"/>
          </ac:cxnSpMkLst>
        </pc:cxnChg>
        <pc:cxnChg chg="add mod">
          <ac:chgData name="Young, Ruth V. (JSC-EP511)[CACI INC. - FEDERAL]" userId="12a60ab0-7b6c-40dc-92ff-118ed05bdfb6" providerId="ADAL" clId="{487119F5-9941-4593-BC20-E71B6D6CC310}" dt="2024-11-13T13:08:50.169" v="9804" actId="14100"/>
          <ac:cxnSpMkLst>
            <pc:docMk/>
            <pc:sldMk cId="2138285517" sldId="260"/>
            <ac:cxnSpMk id="28" creationId="{7765AFD6-69B4-4980-B3D2-2CE9F1A0C226}"/>
          </ac:cxnSpMkLst>
        </pc:cxnChg>
        <pc:cxnChg chg="add mod">
          <ac:chgData name="Young, Ruth V. (JSC-EP511)[CACI INC. - FEDERAL]" userId="12a60ab0-7b6c-40dc-92ff-118ed05bdfb6" providerId="ADAL" clId="{487119F5-9941-4593-BC20-E71B6D6CC310}" dt="2024-11-13T13:03:29.003" v="9699" actId="1076"/>
          <ac:cxnSpMkLst>
            <pc:docMk/>
            <pc:sldMk cId="2138285517" sldId="260"/>
            <ac:cxnSpMk id="34" creationId="{672979B8-0C77-C93B-31FE-5182E1F946F3}"/>
          </ac:cxnSpMkLst>
        </pc:cxnChg>
        <pc:cxnChg chg="add mod">
          <ac:chgData name="Young, Ruth V. (JSC-EP511)[CACI INC. - FEDERAL]" userId="12a60ab0-7b6c-40dc-92ff-118ed05bdfb6" providerId="ADAL" clId="{487119F5-9941-4593-BC20-E71B6D6CC310}" dt="2024-11-13T13:03:29.003" v="9699" actId="1076"/>
          <ac:cxnSpMkLst>
            <pc:docMk/>
            <pc:sldMk cId="2138285517" sldId="260"/>
            <ac:cxnSpMk id="40" creationId="{34A54EDE-0770-029F-765E-177F12CE153C}"/>
          </ac:cxnSpMkLst>
        </pc:cxnChg>
        <pc:cxnChg chg="add mod">
          <ac:chgData name="Young, Ruth V. (JSC-EP511)[CACI INC. - FEDERAL]" userId="12a60ab0-7b6c-40dc-92ff-118ed05bdfb6" providerId="ADAL" clId="{487119F5-9941-4593-BC20-E71B6D6CC310}" dt="2024-11-13T13:07:07.618" v="9734" actId="1076"/>
          <ac:cxnSpMkLst>
            <pc:docMk/>
            <pc:sldMk cId="2138285517" sldId="260"/>
            <ac:cxnSpMk id="43" creationId="{137EBF29-51AA-E69D-5BDA-746D43B23A44}"/>
          </ac:cxnSpMkLst>
        </pc:cxnChg>
      </pc:sldChg>
      <pc:sldChg chg="modSp del mod setBg">
        <pc:chgData name="Young, Ruth V. (JSC-EP511)[CACI INC. - FEDERAL]" userId="12a60ab0-7b6c-40dc-92ff-118ed05bdfb6" providerId="ADAL" clId="{487119F5-9941-4593-BC20-E71B6D6CC310}" dt="2024-11-06T15:20:23.880" v="761" actId="47"/>
        <pc:sldMkLst>
          <pc:docMk/>
          <pc:sldMk cId="2214450999" sldId="261"/>
        </pc:sldMkLst>
        <pc:spChg chg="mod">
          <ac:chgData name="Young, Ruth V. (JSC-EP511)[CACI INC. - FEDERAL]" userId="12a60ab0-7b6c-40dc-92ff-118ed05bdfb6" providerId="ADAL" clId="{487119F5-9941-4593-BC20-E71B6D6CC310}" dt="2024-11-06T15:20:09.424" v="758" actId="21"/>
          <ac:spMkLst>
            <pc:docMk/>
            <pc:sldMk cId="2214450999" sldId="261"/>
            <ac:spMk id="2" creationId="{65B2AF0B-F8B6-C8FD-E84C-373E7FFB9298}"/>
          </ac:spMkLst>
        </pc:spChg>
      </pc:sldChg>
      <pc:sldChg chg="modSp del mod setBg">
        <pc:chgData name="Young, Ruth V. (JSC-EP511)[CACI INC. - FEDERAL]" userId="12a60ab0-7b6c-40dc-92ff-118ed05bdfb6" providerId="ADAL" clId="{487119F5-9941-4593-BC20-E71B6D6CC310}" dt="2024-11-06T15:21:09.724" v="766" actId="47"/>
        <pc:sldMkLst>
          <pc:docMk/>
          <pc:sldMk cId="3046614060" sldId="263"/>
        </pc:sldMkLst>
        <pc:spChg chg="mod">
          <ac:chgData name="Young, Ruth V. (JSC-EP511)[CACI INC. - FEDERAL]" userId="12a60ab0-7b6c-40dc-92ff-118ed05bdfb6" providerId="ADAL" clId="{487119F5-9941-4593-BC20-E71B6D6CC310}" dt="2024-11-06T15:15:08.772" v="682" actId="20577"/>
          <ac:spMkLst>
            <pc:docMk/>
            <pc:sldMk cId="3046614060" sldId="263"/>
            <ac:spMk id="2" creationId="{65B2AF0B-F8B6-C8FD-E84C-373E7FFB9298}"/>
          </ac:spMkLst>
        </pc:spChg>
      </pc:sldChg>
      <pc:sldChg chg="addSp delSp modSp new del mod setBg">
        <pc:chgData name="Young, Ruth V. (JSC-EP511)[CACI INC. - FEDERAL]" userId="12a60ab0-7b6c-40dc-92ff-118ed05bdfb6" providerId="ADAL" clId="{487119F5-9941-4593-BC20-E71B6D6CC310}" dt="2024-11-06T15:31:48.841" v="1025" actId="47"/>
        <pc:sldMkLst>
          <pc:docMk/>
          <pc:sldMk cId="823703422" sldId="264"/>
        </pc:sldMkLst>
        <pc:spChg chg="mod">
          <ac:chgData name="Young, Ruth V. (JSC-EP511)[CACI INC. - FEDERAL]" userId="12a60ab0-7b6c-40dc-92ff-118ed05bdfb6" providerId="ADAL" clId="{487119F5-9941-4593-BC20-E71B6D6CC310}" dt="2024-11-06T14:31:50.044" v="19" actId="20577"/>
          <ac:spMkLst>
            <pc:docMk/>
            <pc:sldMk cId="823703422" sldId="264"/>
            <ac:spMk id="2" creationId="{7A8A1DA2-B2B4-94EF-2BF9-79887157A4DA}"/>
          </ac:spMkLst>
        </pc:spChg>
        <pc:spChg chg="add del mod">
          <ac:chgData name="Young, Ruth V. (JSC-EP511)[CACI INC. - FEDERAL]" userId="12a60ab0-7b6c-40dc-92ff-118ed05bdfb6" providerId="ADAL" clId="{487119F5-9941-4593-BC20-E71B6D6CC310}" dt="2024-11-06T14:31:59.198" v="24"/>
          <ac:spMkLst>
            <pc:docMk/>
            <pc:sldMk cId="823703422" sldId="264"/>
            <ac:spMk id="7" creationId="{FAFA96A7-5139-0D73-EB7D-94BA748849F7}"/>
          </ac:spMkLst>
        </pc:spChg>
        <pc:spChg chg="add mod">
          <ac:chgData name="Young, Ruth V. (JSC-EP511)[CACI INC. - FEDERAL]" userId="12a60ab0-7b6c-40dc-92ff-118ed05bdfb6" providerId="ADAL" clId="{487119F5-9941-4593-BC20-E71B6D6CC310}" dt="2024-11-06T14:32:28.603" v="135" actId="20577"/>
          <ac:spMkLst>
            <pc:docMk/>
            <pc:sldMk cId="823703422" sldId="264"/>
            <ac:spMk id="8" creationId="{E186FFE1-B20E-CDD8-7AE1-7930B56DEE15}"/>
          </ac:spMkLst>
        </pc:spChg>
        <pc:picChg chg="add mod">
          <ac:chgData name="Young, Ruth V. (JSC-EP511)[CACI INC. - FEDERAL]" userId="12a60ab0-7b6c-40dc-92ff-118ed05bdfb6" providerId="ADAL" clId="{487119F5-9941-4593-BC20-E71B6D6CC310}" dt="2024-11-06T14:32:03.317" v="25" actId="1076"/>
          <ac:picMkLst>
            <pc:docMk/>
            <pc:sldMk cId="823703422" sldId="264"/>
            <ac:picMk id="4" creationId="{A44C8768-9475-76A1-D979-E1F88664CE68}"/>
          </ac:picMkLst>
        </pc:picChg>
        <pc:picChg chg="add del mod">
          <ac:chgData name="Young, Ruth V. (JSC-EP511)[CACI INC. - FEDERAL]" userId="12a60ab0-7b6c-40dc-92ff-118ed05bdfb6" providerId="ADAL" clId="{487119F5-9941-4593-BC20-E71B6D6CC310}" dt="2024-11-06T14:31:59.198" v="22" actId="478"/>
          <ac:picMkLst>
            <pc:docMk/>
            <pc:sldMk cId="823703422" sldId="264"/>
            <ac:picMk id="6" creationId="{ED043FC3-944C-934A-B0D8-BFFE986EA5D1}"/>
          </ac:picMkLst>
        </pc:picChg>
        <pc:picChg chg="add del mod">
          <ac:chgData name="Young, Ruth V. (JSC-EP511)[CACI INC. - FEDERAL]" userId="12a60ab0-7b6c-40dc-92ff-118ed05bdfb6" providerId="ADAL" clId="{487119F5-9941-4593-BC20-E71B6D6CC310}" dt="2024-11-06T14:49:20.114" v="475" actId="478"/>
          <ac:picMkLst>
            <pc:docMk/>
            <pc:sldMk cId="823703422" sldId="264"/>
            <ac:picMk id="10" creationId="{F2A65230-A96F-F679-D63A-0D41AA4DD63D}"/>
          </ac:picMkLst>
        </pc:picChg>
        <pc:picChg chg="add del mod">
          <ac:chgData name="Young, Ruth V. (JSC-EP511)[CACI INC. - FEDERAL]" userId="12a60ab0-7b6c-40dc-92ff-118ed05bdfb6" providerId="ADAL" clId="{487119F5-9941-4593-BC20-E71B6D6CC310}" dt="2024-11-06T14:49:19.478" v="474" actId="478"/>
          <ac:picMkLst>
            <pc:docMk/>
            <pc:sldMk cId="823703422" sldId="264"/>
            <ac:picMk id="12" creationId="{3CE9D491-5A41-AD62-67C5-AAD1F78E4F64}"/>
          </ac:picMkLst>
        </pc:picChg>
        <pc:picChg chg="add del">
          <ac:chgData name="Young, Ruth V. (JSC-EP511)[CACI INC. - FEDERAL]" userId="12a60ab0-7b6c-40dc-92ff-118ed05bdfb6" providerId="ADAL" clId="{487119F5-9941-4593-BC20-E71B6D6CC310}" dt="2024-11-06T14:49:18.549" v="473" actId="478"/>
          <ac:picMkLst>
            <pc:docMk/>
            <pc:sldMk cId="823703422" sldId="264"/>
            <ac:picMk id="14" creationId="{286D62A2-98C4-81FB-1D3A-E753996C3C72}"/>
          </ac:picMkLst>
        </pc:picChg>
      </pc:sldChg>
      <pc:sldChg chg="addSp delSp modSp add mod setBg addCm delCm modCm modNotesTx">
        <pc:chgData name="Young, Ruth V. (JSC-EP511)[CACI INC. - FEDERAL]" userId="12a60ab0-7b6c-40dc-92ff-118ed05bdfb6" providerId="ADAL" clId="{487119F5-9941-4593-BC20-E71B6D6CC310}" dt="2024-11-18T12:32:30.323" v="11952"/>
        <pc:sldMkLst>
          <pc:docMk/>
          <pc:sldMk cId="1550024923" sldId="265"/>
        </pc:sldMkLst>
        <pc:spChg chg="mod">
          <ac:chgData name="Young, Ruth V. (JSC-EP511)[CACI INC. - FEDERAL]" userId="12a60ab0-7b6c-40dc-92ff-118ed05bdfb6" providerId="ADAL" clId="{487119F5-9941-4593-BC20-E71B6D6CC310}" dt="2024-11-13T13:10:04.745" v="9836" actId="1076"/>
          <ac:spMkLst>
            <pc:docMk/>
            <pc:sldMk cId="1550024923" sldId="265"/>
            <ac:spMk id="2" creationId="{7A8A1DA2-B2B4-94EF-2BF9-79887157A4DA}"/>
          </ac:spMkLst>
        </pc:spChg>
        <pc:spChg chg="add mod">
          <ac:chgData name="Young, Ruth V. (JSC-EP511)[CACI INC. - FEDERAL]" userId="12a60ab0-7b6c-40dc-92ff-118ed05bdfb6" providerId="ADAL" clId="{487119F5-9941-4593-BC20-E71B6D6CC310}" dt="2024-11-13T13:16:29.829" v="10200" actId="14100"/>
          <ac:spMkLst>
            <pc:docMk/>
            <pc:sldMk cId="1550024923" sldId="265"/>
            <ac:spMk id="6" creationId="{7C913534-F0B2-0B56-0998-BC7E2B136878}"/>
          </ac:spMkLst>
        </pc:spChg>
        <pc:spChg chg="add mod">
          <ac:chgData name="Young, Ruth V. (JSC-EP511)[CACI INC. - FEDERAL]" userId="12a60ab0-7b6c-40dc-92ff-118ed05bdfb6" providerId="ADAL" clId="{487119F5-9941-4593-BC20-E71B6D6CC310}" dt="2024-11-13T13:24:27.746" v="10413" actId="20577"/>
          <ac:spMkLst>
            <pc:docMk/>
            <pc:sldMk cId="1550024923" sldId="265"/>
            <ac:spMk id="7" creationId="{59F0B154-D7D5-771C-D57A-F6B43F22B6D3}"/>
          </ac:spMkLst>
        </pc:spChg>
        <pc:spChg chg="mod">
          <ac:chgData name="Young, Ruth V. (JSC-EP511)[CACI INC. - FEDERAL]" userId="12a60ab0-7b6c-40dc-92ff-118ed05bdfb6" providerId="ADAL" clId="{487119F5-9941-4593-BC20-E71B6D6CC310}" dt="2024-11-06T16:58:27.013" v="1285" actId="207"/>
          <ac:spMkLst>
            <pc:docMk/>
            <pc:sldMk cId="1550024923" sldId="265"/>
            <ac:spMk id="8" creationId="{528A6F2C-6803-AE6D-FB9D-60738AB5C38D}"/>
          </ac:spMkLst>
        </pc:spChg>
        <pc:picChg chg="del">
          <ac:chgData name="Young, Ruth V. (JSC-EP511)[CACI INC. - FEDERAL]" userId="12a60ab0-7b6c-40dc-92ff-118ed05bdfb6" providerId="ADAL" clId="{487119F5-9941-4593-BC20-E71B6D6CC310}" dt="2024-11-06T14:31:43.046" v="16" actId="478"/>
          <ac:picMkLst>
            <pc:docMk/>
            <pc:sldMk cId="1550024923" sldId="265"/>
            <ac:picMk id="4" creationId="{A44C8768-9475-76A1-D979-E1F88664CE68}"/>
          </ac:picMkLst>
        </pc:picChg>
        <pc:picChg chg="add mod">
          <ac:chgData name="Young, Ruth V. (JSC-EP511)[CACI INC. - FEDERAL]" userId="12a60ab0-7b6c-40dc-92ff-118ed05bdfb6" providerId="ADAL" clId="{487119F5-9941-4593-BC20-E71B6D6CC310}" dt="2024-11-13T13:17:12.615" v="10208" actId="1076"/>
          <ac:picMkLst>
            <pc:docMk/>
            <pc:sldMk cId="1550024923" sldId="265"/>
            <ac:picMk id="4" creationId="{B794F2CE-6E9A-48DC-0F95-5651C4461C92}"/>
          </ac:picMkLst>
        </pc:picChg>
        <pc:picChg chg="add del mod">
          <ac:chgData name="Young, Ruth V. (JSC-EP511)[CACI INC. - FEDERAL]" userId="12a60ab0-7b6c-40dc-92ff-118ed05bdfb6" providerId="ADAL" clId="{487119F5-9941-4593-BC20-E71B6D6CC310}" dt="2024-11-13T12:58:13.053" v="9580" actId="478"/>
          <ac:picMkLst>
            <pc:docMk/>
            <pc:sldMk cId="1550024923" sldId="265"/>
            <ac:picMk id="5" creationId="{87E15EE2-A7EF-2CC5-4BF7-882AD133523E}"/>
          </ac:picMkLst>
        </pc:picChg>
        <pc:picChg chg="del">
          <ac:chgData name="Young, Ruth V. (JSC-EP511)[CACI INC. - FEDERAL]" userId="12a60ab0-7b6c-40dc-92ff-118ed05bdfb6" providerId="ADAL" clId="{487119F5-9941-4593-BC20-E71B6D6CC310}" dt="2024-11-06T14:31:08.753" v="15" actId="478"/>
          <ac:picMkLst>
            <pc:docMk/>
            <pc:sldMk cId="1550024923" sldId="265"/>
            <ac:picMk id="6" creationId="{ED043FC3-944C-934A-B0D8-BFFE986EA5D1}"/>
          </ac:picMkLst>
        </pc:picChg>
        <pc:picChg chg="add del mod">
          <ac:chgData name="Young, Ruth V. (JSC-EP511)[CACI INC. - FEDERAL]" userId="12a60ab0-7b6c-40dc-92ff-118ed05bdfb6" providerId="ADAL" clId="{487119F5-9941-4593-BC20-E71B6D6CC310}" dt="2024-11-06T16:48:33.357" v="1245" actId="478"/>
          <ac:picMkLst>
            <pc:docMk/>
            <pc:sldMk cId="1550024923" sldId="265"/>
            <ac:picMk id="9" creationId="{57EDDD21-0C49-9396-FB20-E38E9A226E93}"/>
          </ac:picMkLst>
        </pc:picChg>
        <pc:picChg chg="add del mod">
          <ac:chgData name="Young, Ruth V. (JSC-EP511)[CACI INC. - FEDERAL]" userId="12a60ab0-7b6c-40dc-92ff-118ed05bdfb6" providerId="ADAL" clId="{487119F5-9941-4593-BC20-E71B6D6CC310}" dt="2024-11-06T16:50:36.387" v="1263" actId="478"/>
          <ac:picMkLst>
            <pc:docMk/>
            <pc:sldMk cId="1550024923" sldId="265"/>
            <ac:picMk id="10" creationId="{1C9A0649-9C1A-5BCA-FBFF-5B5FF2962C6C}"/>
          </ac:picMkLst>
        </pc:picChg>
        <pc:picChg chg="add mod">
          <ac:chgData name="Young, Ruth V. (JSC-EP511)[CACI INC. - FEDERAL]" userId="12a60ab0-7b6c-40dc-92ff-118ed05bdfb6" providerId="ADAL" clId="{487119F5-9941-4593-BC20-E71B6D6CC310}" dt="2024-11-06T16:50:36.574" v="1264"/>
          <ac:picMkLst>
            <pc:docMk/>
            <pc:sldMk cId="1550024923" sldId="265"/>
            <ac:picMk id="11" creationId="{EA8B156F-7CA0-7A46-2E3B-7547A71EDD6B}"/>
          </ac:picMkLst>
        </pc:picChg>
        <pc:extLst>
          <p:ext xmlns:p="http://schemas.openxmlformats.org/presentationml/2006/main" uri="{D6D511B9-2390-475A-947B-AFAB55BFBCF1}">
            <pc226:cmChg xmlns:pc226="http://schemas.microsoft.com/office/powerpoint/2022/06/main/command" chg="add del mod">
              <pc226:chgData name="Young, Ruth V. (JSC-EP511)[CACI INC. - FEDERAL]" userId="12a60ab0-7b6c-40dc-92ff-118ed05bdfb6" providerId="ADAL" clId="{487119F5-9941-4593-BC20-E71B6D6CC310}" dt="2024-11-18T12:32:30.323" v="11952"/>
              <pc2:cmMkLst xmlns:pc2="http://schemas.microsoft.com/office/powerpoint/2019/9/main/command">
                <pc:docMk/>
                <pc:sldMk cId="1550024923" sldId="265"/>
                <pc2:cmMk id="{3B153DF7-55DE-4A12-9886-92B7782DB0B2}"/>
              </pc2:cmMkLst>
            </pc226:cmChg>
          </p:ext>
        </pc:extLst>
      </pc:sldChg>
      <pc:sldChg chg="addSp modSp new mod">
        <pc:chgData name="Young, Ruth V. (JSC-EP511)[CACI INC. - FEDERAL]" userId="12a60ab0-7b6c-40dc-92ff-118ed05bdfb6" providerId="ADAL" clId="{487119F5-9941-4593-BC20-E71B6D6CC310}" dt="2024-11-14T19:03:12.646" v="11929"/>
        <pc:sldMkLst>
          <pc:docMk/>
          <pc:sldMk cId="2447810714" sldId="266"/>
        </pc:sldMkLst>
        <pc:spChg chg="mod">
          <ac:chgData name="Young, Ruth V. (JSC-EP511)[CACI INC. - FEDERAL]" userId="12a60ab0-7b6c-40dc-92ff-118ed05bdfb6" providerId="ADAL" clId="{487119F5-9941-4593-BC20-E71B6D6CC310}" dt="2024-11-06T15:05:17.005" v="538" actId="208"/>
          <ac:spMkLst>
            <pc:docMk/>
            <pc:sldMk cId="2447810714" sldId="266"/>
            <ac:spMk id="2" creationId="{0C5E0245-9DB4-81A9-65EA-B372B079D3AB}"/>
          </ac:spMkLst>
        </pc:spChg>
        <pc:spChg chg="mod">
          <ac:chgData name="Young, Ruth V. (JSC-EP511)[CACI INC. - FEDERAL]" userId="12a60ab0-7b6c-40dc-92ff-118ed05bdfb6" providerId="ADAL" clId="{487119F5-9941-4593-BC20-E71B6D6CC310}" dt="2024-11-06T16:58:48.710" v="1289" actId="207"/>
          <ac:spMkLst>
            <pc:docMk/>
            <pc:sldMk cId="2447810714" sldId="266"/>
            <ac:spMk id="3" creationId="{757A594F-A4AD-909C-567D-50E6DA3D038A}"/>
          </ac:spMkLst>
        </pc:spChg>
        <pc:picChg chg="add mod">
          <ac:chgData name="Young, Ruth V. (JSC-EP511)[CACI INC. - FEDERAL]" userId="12a60ab0-7b6c-40dc-92ff-118ed05bdfb6" providerId="ADAL" clId="{487119F5-9941-4593-BC20-E71B6D6CC310}" dt="2024-11-14T19:03:12.646" v="11929"/>
          <ac:picMkLst>
            <pc:docMk/>
            <pc:sldMk cId="2447810714" sldId="266"/>
            <ac:picMk id="3" creationId="{62348B7B-5BED-D287-3914-0764D5E4C7B1}"/>
          </ac:picMkLst>
        </pc:picChg>
      </pc:sldChg>
      <pc:sldChg chg="add del">
        <pc:chgData name="Young, Ruth V. (JSC-EP511)[CACI INC. - FEDERAL]" userId="12a60ab0-7b6c-40dc-92ff-118ed05bdfb6" providerId="ADAL" clId="{487119F5-9941-4593-BC20-E71B6D6CC310}" dt="2024-11-06T14:45:39.327" v="429" actId="47"/>
        <pc:sldMkLst>
          <pc:docMk/>
          <pc:sldMk cId="2084526982" sldId="267"/>
        </pc:sldMkLst>
      </pc:sldChg>
      <pc:sldChg chg="addSp delSp modSp add mod setBg">
        <pc:chgData name="Young, Ruth V. (JSC-EP511)[CACI INC. - FEDERAL]" userId="12a60ab0-7b6c-40dc-92ff-118ed05bdfb6" providerId="ADAL" clId="{487119F5-9941-4593-BC20-E71B6D6CC310}" dt="2024-11-14T19:03:14.781" v="11931"/>
        <pc:sldMkLst>
          <pc:docMk/>
          <pc:sldMk cId="963105295" sldId="268"/>
        </pc:sldMkLst>
        <pc:spChg chg="mod">
          <ac:chgData name="Young, Ruth V. (JSC-EP511)[CACI INC. - FEDERAL]" userId="12a60ab0-7b6c-40dc-92ff-118ed05bdfb6" providerId="ADAL" clId="{487119F5-9941-4593-BC20-E71B6D6CC310}" dt="2024-11-13T14:40:33.235" v="11276" actId="2711"/>
          <ac:spMkLst>
            <pc:docMk/>
            <pc:sldMk cId="963105295" sldId="268"/>
            <ac:spMk id="2" creationId="{7A8A1DA2-B2B4-94EF-2BF9-79887157A4DA}"/>
          </ac:spMkLst>
        </pc:spChg>
        <pc:spChg chg="mod">
          <ac:chgData name="Young, Ruth V. (JSC-EP511)[CACI INC. - FEDERAL]" userId="12a60ab0-7b6c-40dc-92ff-118ed05bdfb6" providerId="ADAL" clId="{487119F5-9941-4593-BC20-E71B6D6CC310}" dt="2024-11-13T14:40:33.235" v="11276" actId="2711"/>
          <ac:spMkLst>
            <pc:docMk/>
            <pc:sldMk cId="963105295" sldId="268"/>
            <ac:spMk id="8" creationId="{E186FFE1-B20E-CDD8-7AE1-7930B56DEE15}"/>
          </ac:spMkLst>
        </pc:spChg>
        <pc:picChg chg="add mod">
          <ac:chgData name="Young, Ruth V. (JSC-EP511)[CACI INC. - FEDERAL]" userId="12a60ab0-7b6c-40dc-92ff-118ed05bdfb6" providerId="ADAL" clId="{487119F5-9941-4593-BC20-E71B6D6CC310}" dt="2024-11-14T19:03:14.781" v="11931"/>
          <ac:picMkLst>
            <pc:docMk/>
            <pc:sldMk cId="963105295" sldId="268"/>
            <ac:picMk id="3" creationId="{F2924344-1E7D-63C4-AB89-685C5BE6F772}"/>
          </ac:picMkLst>
        </pc:picChg>
        <pc:picChg chg="add del">
          <ac:chgData name="Young, Ruth V. (JSC-EP511)[CACI INC. - FEDERAL]" userId="12a60ab0-7b6c-40dc-92ff-118ed05bdfb6" providerId="ADAL" clId="{487119F5-9941-4593-BC20-E71B6D6CC310}" dt="2024-11-13T14:39:21.947" v="11145" actId="478"/>
          <ac:picMkLst>
            <pc:docMk/>
            <pc:sldMk cId="963105295" sldId="268"/>
            <ac:picMk id="4" creationId="{13E91F7C-2FBB-E50F-20F9-B1E15C0C0CD9}"/>
          </ac:picMkLst>
        </pc:picChg>
        <pc:picChg chg="del">
          <ac:chgData name="Young, Ruth V. (JSC-EP511)[CACI INC. - FEDERAL]" userId="12a60ab0-7b6c-40dc-92ff-118ed05bdfb6" providerId="ADAL" clId="{487119F5-9941-4593-BC20-E71B6D6CC310}" dt="2024-11-06T14:52:42.808" v="480" actId="478"/>
          <ac:picMkLst>
            <pc:docMk/>
            <pc:sldMk cId="963105295" sldId="268"/>
            <ac:picMk id="4" creationId="{A44C8768-9475-76A1-D979-E1F88664CE68}"/>
          </ac:picMkLst>
        </pc:picChg>
        <pc:picChg chg="add mod">
          <ac:chgData name="Young, Ruth V. (JSC-EP511)[CACI INC. - FEDERAL]" userId="12a60ab0-7b6c-40dc-92ff-118ed05bdfb6" providerId="ADAL" clId="{487119F5-9941-4593-BC20-E71B6D6CC310}" dt="2024-11-06T14:52:46.234" v="481" actId="1076"/>
          <ac:picMkLst>
            <pc:docMk/>
            <pc:sldMk cId="963105295" sldId="268"/>
            <ac:picMk id="5" creationId="{064CEC79-5F27-40EC-365D-D988E5885610}"/>
          </ac:picMkLst>
        </pc:picChg>
        <pc:picChg chg="del">
          <ac:chgData name="Young, Ruth V. (JSC-EP511)[CACI INC. - FEDERAL]" userId="12a60ab0-7b6c-40dc-92ff-118ed05bdfb6" providerId="ADAL" clId="{487119F5-9941-4593-BC20-E71B6D6CC310}" dt="2024-11-06T14:45:37.077" v="428" actId="478"/>
          <ac:picMkLst>
            <pc:docMk/>
            <pc:sldMk cId="963105295" sldId="268"/>
            <ac:picMk id="10" creationId="{F2A65230-A96F-F679-D63A-0D41AA4DD63D}"/>
          </ac:picMkLst>
        </pc:picChg>
        <pc:picChg chg="del">
          <ac:chgData name="Young, Ruth V. (JSC-EP511)[CACI INC. - FEDERAL]" userId="12a60ab0-7b6c-40dc-92ff-118ed05bdfb6" providerId="ADAL" clId="{487119F5-9941-4593-BC20-E71B6D6CC310}" dt="2024-11-06T14:45:35.558" v="427" actId="478"/>
          <ac:picMkLst>
            <pc:docMk/>
            <pc:sldMk cId="963105295" sldId="268"/>
            <ac:picMk id="12" creationId="{3CE9D491-5A41-AD62-67C5-AAD1F78E4F64}"/>
          </ac:picMkLst>
        </pc:picChg>
        <pc:picChg chg="del">
          <ac:chgData name="Young, Ruth V. (JSC-EP511)[CACI INC. - FEDERAL]" userId="12a60ab0-7b6c-40dc-92ff-118ed05bdfb6" providerId="ADAL" clId="{487119F5-9941-4593-BC20-E71B6D6CC310}" dt="2024-11-06T14:45:34.118" v="426" actId="478"/>
          <ac:picMkLst>
            <pc:docMk/>
            <pc:sldMk cId="963105295" sldId="268"/>
            <ac:picMk id="14" creationId="{286D62A2-98C4-81FB-1D3A-E753996C3C72}"/>
          </ac:picMkLst>
        </pc:picChg>
      </pc:sldChg>
      <pc:sldChg chg="addSp delSp modSp add mod setBg">
        <pc:chgData name="Young, Ruth V. (JSC-EP511)[CACI INC. - FEDERAL]" userId="12a60ab0-7b6c-40dc-92ff-118ed05bdfb6" providerId="ADAL" clId="{487119F5-9941-4593-BC20-E71B6D6CC310}" dt="2024-11-14T19:03:16.919" v="11932"/>
        <pc:sldMkLst>
          <pc:docMk/>
          <pc:sldMk cId="4145422176" sldId="269"/>
        </pc:sldMkLst>
        <pc:spChg chg="mod">
          <ac:chgData name="Young, Ruth V. (JSC-EP511)[CACI INC. - FEDERAL]" userId="12a60ab0-7b6c-40dc-92ff-118ed05bdfb6" providerId="ADAL" clId="{487119F5-9941-4593-BC20-E71B6D6CC310}" dt="2024-11-13T14:57:27.273" v="11470" actId="2711"/>
          <ac:spMkLst>
            <pc:docMk/>
            <pc:sldMk cId="4145422176" sldId="269"/>
            <ac:spMk id="2" creationId="{7A8A1DA2-B2B4-94EF-2BF9-79887157A4DA}"/>
          </ac:spMkLst>
        </pc:spChg>
        <pc:spChg chg="mod">
          <ac:chgData name="Young, Ruth V. (JSC-EP511)[CACI INC. - FEDERAL]" userId="12a60ab0-7b6c-40dc-92ff-118ed05bdfb6" providerId="ADAL" clId="{487119F5-9941-4593-BC20-E71B6D6CC310}" dt="2024-11-13T14:57:27.273" v="11470" actId="2711"/>
          <ac:spMkLst>
            <pc:docMk/>
            <pc:sldMk cId="4145422176" sldId="269"/>
            <ac:spMk id="8" creationId="{E186FFE1-B20E-CDD8-7AE1-7930B56DEE15}"/>
          </ac:spMkLst>
        </pc:spChg>
        <pc:picChg chg="add mod">
          <ac:chgData name="Young, Ruth V. (JSC-EP511)[CACI INC. - FEDERAL]" userId="12a60ab0-7b6c-40dc-92ff-118ed05bdfb6" providerId="ADAL" clId="{487119F5-9941-4593-BC20-E71B6D6CC310}" dt="2024-11-14T19:03:16.919" v="11932"/>
          <ac:picMkLst>
            <pc:docMk/>
            <pc:sldMk cId="4145422176" sldId="269"/>
            <ac:picMk id="3" creationId="{02C726F7-491F-2279-737D-C282658EBC12}"/>
          </ac:picMkLst>
        </pc:picChg>
        <pc:picChg chg="del">
          <ac:chgData name="Young, Ruth V. (JSC-EP511)[CACI INC. - FEDERAL]" userId="12a60ab0-7b6c-40dc-92ff-118ed05bdfb6" providerId="ADAL" clId="{487119F5-9941-4593-BC20-E71B6D6CC310}" dt="2024-11-06T14:46:00.914" v="430" actId="478"/>
          <ac:picMkLst>
            <pc:docMk/>
            <pc:sldMk cId="4145422176" sldId="269"/>
            <ac:picMk id="4" creationId="{A44C8768-9475-76A1-D979-E1F88664CE68}"/>
          </ac:picMkLst>
        </pc:picChg>
        <pc:picChg chg="mod">
          <ac:chgData name="Young, Ruth V. (JSC-EP511)[CACI INC. - FEDERAL]" userId="12a60ab0-7b6c-40dc-92ff-118ed05bdfb6" providerId="ADAL" clId="{487119F5-9941-4593-BC20-E71B6D6CC310}" dt="2024-11-06T14:49:35.639" v="477" actId="1076"/>
          <ac:picMkLst>
            <pc:docMk/>
            <pc:sldMk cId="4145422176" sldId="269"/>
            <ac:picMk id="10" creationId="{F2A65230-A96F-F679-D63A-0D41AA4DD63D}"/>
          </ac:picMkLst>
        </pc:picChg>
        <pc:picChg chg="del">
          <ac:chgData name="Young, Ruth V. (JSC-EP511)[CACI INC. - FEDERAL]" userId="12a60ab0-7b6c-40dc-92ff-118ed05bdfb6" providerId="ADAL" clId="{487119F5-9941-4593-BC20-E71B6D6CC310}" dt="2024-11-06T14:45:30.824" v="425" actId="478"/>
          <ac:picMkLst>
            <pc:docMk/>
            <pc:sldMk cId="4145422176" sldId="269"/>
            <ac:picMk id="12" creationId="{3CE9D491-5A41-AD62-67C5-AAD1F78E4F64}"/>
          </ac:picMkLst>
        </pc:picChg>
        <pc:picChg chg="del">
          <ac:chgData name="Young, Ruth V. (JSC-EP511)[CACI INC. - FEDERAL]" userId="12a60ab0-7b6c-40dc-92ff-118ed05bdfb6" providerId="ADAL" clId="{487119F5-9941-4593-BC20-E71B6D6CC310}" dt="2024-11-06T14:45:28.860" v="424" actId="478"/>
          <ac:picMkLst>
            <pc:docMk/>
            <pc:sldMk cId="4145422176" sldId="269"/>
            <ac:picMk id="14" creationId="{286D62A2-98C4-81FB-1D3A-E753996C3C72}"/>
          </ac:picMkLst>
        </pc:picChg>
      </pc:sldChg>
      <pc:sldChg chg="addSp delSp modSp add mod setBg">
        <pc:chgData name="Young, Ruth V. (JSC-EP511)[CACI INC. - FEDERAL]" userId="12a60ab0-7b6c-40dc-92ff-118ed05bdfb6" providerId="ADAL" clId="{487119F5-9941-4593-BC20-E71B6D6CC310}" dt="2024-11-14T19:03:18.966" v="11933"/>
        <pc:sldMkLst>
          <pc:docMk/>
          <pc:sldMk cId="2384488626" sldId="270"/>
        </pc:sldMkLst>
        <pc:spChg chg="mod">
          <ac:chgData name="Young, Ruth V. (JSC-EP511)[CACI INC. - FEDERAL]" userId="12a60ab0-7b6c-40dc-92ff-118ed05bdfb6" providerId="ADAL" clId="{487119F5-9941-4593-BC20-E71B6D6CC310}" dt="2024-11-13T14:57:31.877" v="11471" actId="2711"/>
          <ac:spMkLst>
            <pc:docMk/>
            <pc:sldMk cId="2384488626" sldId="270"/>
            <ac:spMk id="2" creationId="{7A8A1DA2-B2B4-94EF-2BF9-79887157A4DA}"/>
          </ac:spMkLst>
        </pc:spChg>
        <pc:spChg chg="del">
          <ac:chgData name="Young, Ruth V. (JSC-EP511)[CACI INC. - FEDERAL]" userId="12a60ab0-7b6c-40dc-92ff-118ed05bdfb6" providerId="ADAL" clId="{487119F5-9941-4593-BC20-E71B6D6CC310}" dt="2024-11-06T14:46:51.903" v="472" actId="478"/>
          <ac:spMkLst>
            <pc:docMk/>
            <pc:sldMk cId="2384488626" sldId="270"/>
            <ac:spMk id="8" creationId="{E186FFE1-B20E-CDD8-7AE1-7930B56DEE15}"/>
          </ac:spMkLst>
        </pc:spChg>
        <pc:picChg chg="add del mod">
          <ac:chgData name="Young, Ruth V. (JSC-EP511)[CACI INC. - FEDERAL]" userId="12a60ab0-7b6c-40dc-92ff-118ed05bdfb6" providerId="ADAL" clId="{487119F5-9941-4593-BC20-E71B6D6CC310}" dt="2024-11-06T14:46:29.309" v="438" actId="478"/>
          <ac:picMkLst>
            <pc:docMk/>
            <pc:sldMk cId="2384488626" sldId="270"/>
            <ac:picMk id="3" creationId="{5BF0D541-E92D-6FDB-80E1-E354CCEB975A}"/>
          </ac:picMkLst>
        </pc:picChg>
        <pc:picChg chg="del">
          <ac:chgData name="Young, Ruth V. (JSC-EP511)[CACI INC. - FEDERAL]" userId="12a60ab0-7b6c-40dc-92ff-118ed05bdfb6" providerId="ADAL" clId="{487119F5-9941-4593-BC20-E71B6D6CC310}" dt="2024-11-06T14:46:14.463" v="433" actId="478"/>
          <ac:picMkLst>
            <pc:docMk/>
            <pc:sldMk cId="2384488626" sldId="270"/>
            <ac:picMk id="4" creationId="{A44C8768-9475-76A1-D979-E1F88664CE68}"/>
          </ac:picMkLst>
        </pc:picChg>
        <pc:picChg chg="add mod">
          <ac:chgData name="Young, Ruth V. (JSC-EP511)[CACI INC. - FEDERAL]" userId="12a60ab0-7b6c-40dc-92ff-118ed05bdfb6" providerId="ADAL" clId="{487119F5-9941-4593-BC20-E71B6D6CC310}" dt="2024-11-14T19:03:18.966" v="11933"/>
          <ac:picMkLst>
            <pc:docMk/>
            <pc:sldMk cId="2384488626" sldId="270"/>
            <ac:picMk id="4" creationId="{E14FC077-F1E8-A53E-F3A9-55C3DF22CFB3}"/>
          </ac:picMkLst>
        </pc:picChg>
        <pc:picChg chg="add del mod">
          <ac:chgData name="Young, Ruth V. (JSC-EP511)[CACI INC. - FEDERAL]" userId="12a60ab0-7b6c-40dc-92ff-118ed05bdfb6" providerId="ADAL" clId="{487119F5-9941-4593-BC20-E71B6D6CC310}" dt="2024-11-06T14:46:22.157" v="436"/>
          <ac:picMkLst>
            <pc:docMk/>
            <pc:sldMk cId="2384488626" sldId="270"/>
            <ac:picMk id="5" creationId="{828D47D2-9884-06DB-CE0D-15E91C5929AC}"/>
          </ac:picMkLst>
        </pc:picChg>
        <pc:picChg chg="del">
          <ac:chgData name="Young, Ruth V. (JSC-EP511)[CACI INC. - FEDERAL]" userId="12a60ab0-7b6c-40dc-92ff-118ed05bdfb6" providerId="ADAL" clId="{487119F5-9941-4593-BC20-E71B6D6CC310}" dt="2024-11-06T14:46:12.621" v="432" actId="478"/>
          <ac:picMkLst>
            <pc:docMk/>
            <pc:sldMk cId="2384488626" sldId="270"/>
            <ac:picMk id="10" creationId="{F2A65230-A96F-F679-D63A-0D41AA4DD63D}"/>
          </ac:picMkLst>
        </pc:picChg>
        <pc:picChg chg="mod">
          <ac:chgData name="Young, Ruth V. (JSC-EP511)[CACI INC. - FEDERAL]" userId="12a60ab0-7b6c-40dc-92ff-118ed05bdfb6" providerId="ADAL" clId="{487119F5-9941-4593-BC20-E71B6D6CC310}" dt="2024-11-13T14:35:34.251" v="11142" actId="14100"/>
          <ac:picMkLst>
            <pc:docMk/>
            <pc:sldMk cId="2384488626" sldId="270"/>
            <ac:picMk id="12" creationId="{3CE9D491-5A41-AD62-67C5-AAD1F78E4F64}"/>
          </ac:picMkLst>
        </pc:picChg>
        <pc:picChg chg="del">
          <ac:chgData name="Young, Ruth V. (JSC-EP511)[CACI INC. - FEDERAL]" userId="12a60ab0-7b6c-40dc-92ff-118ed05bdfb6" providerId="ADAL" clId="{487119F5-9941-4593-BC20-E71B6D6CC310}" dt="2024-11-06T14:45:23.109" v="423" actId="478"/>
          <ac:picMkLst>
            <pc:docMk/>
            <pc:sldMk cId="2384488626" sldId="270"/>
            <ac:picMk id="14" creationId="{286D62A2-98C4-81FB-1D3A-E753996C3C72}"/>
          </ac:picMkLst>
        </pc:picChg>
      </pc:sldChg>
      <pc:sldChg chg="delSp modSp add del mod ord setBg">
        <pc:chgData name="Young, Ruth V. (JSC-EP511)[CACI INC. - FEDERAL]" userId="12a60ab0-7b6c-40dc-92ff-118ed05bdfb6" providerId="ADAL" clId="{487119F5-9941-4593-BC20-E71B6D6CC310}" dt="2024-11-06T15:31:45.943" v="1024" actId="47"/>
        <pc:sldMkLst>
          <pc:docMk/>
          <pc:sldMk cId="1239040661" sldId="271"/>
        </pc:sldMkLst>
        <pc:spChg chg="mod">
          <ac:chgData name="Young, Ruth V. (JSC-EP511)[CACI INC. - FEDERAL]" userId="12a60ab0-7b6c-40dc-92ff-118ed05bdfb6" providerId="ADAL" clId="{487119F5-9941-4593-BC20-E71B6D6CC310}" dt="2024-11-06T14:46:42.334" v="457" actId="20577"/>
          <ac:spMkLst>
            <pc:docMk/>
            <pc:sldMk cId="1239040661" sldId="271"/>
            <ac:spMk id="2" creationId="{7A8A1DA2-B2B4-94EF-2BF9-79887157A4DA}"/>
          </ac:spMkLst>
        </pc:spChg>
        <pc:spChg chg="del">
          <ac:chgData name="Young, Ruth V. (JSC-EP511)[CACI INC. - FEDERAL]" userId="12a60ab0-7b6c-40dc-92ff-118ed05bdfb6" providerId="ADAL" clId="{487119F5-9941-4593-BC20-E71B6D6CC310}" dt="2024-11-06T14:46:37.984" v="441" actId="478"/>
          <ac:spMkLst>
            <pc:docMk/>
            <pc:sldMk cId="1239040661" sldId="271"/>
            <ac:spMk id="8" creationId="{E186FFE1-B20E-CDD8-7AE1-7930B56DEE15}"/>
          </ac:spMkLst>
        </pc:spChg>
        <pc:picChg chg="mod">
          <ac:chgData name="Young, Ruth V. (JSC-EP511)[CACI INC. - FEDERAL]" userId="12a60ab0-7b6c-40dc-92ff-118ed05bdfb6" providerId="ADAL" clId="{487119F5-9941-4593-BC20-E71B6D6CC310}" dt="2024-11-06T15:28:14.970" v="769" actId="1076"/>
          <ac:picMkLst>
            <pc:docMk/>
            <pc:sldMk cId="1239040661" sldId="271"/>
            <ac:picMk id="3" creationId="{5BF0D541-E92D-6FDB-80E1-E354CCEB975A}"/>
          </ac:picMkLst>
        </pc:picChg>
        <pc:picChg chg="del">
          <ac:chgData name="Young, Ruth V. (JSC-EP511)[CACI INC. - FEDERAL]" userId="12a60ab0-7b6c-40dc-92ff-118ed05bdfb6" providerId="ADAL" clId="{487119F5-9941-4593-BC20-E71B6D6CC310}" dt="2024-11-06T14:46:34.051" v="440" actId="478"/>
          <ac:picMkLst>
            <pc:docMk/>
            <pc:sldMk cId="1239040661" sldId="271"/>
            <ac:picMk id="12" creationId="{3CE9D491-5A41-AD62-67C5-AAD1F78E4F64}"/>
          </ac:picMkLst>
        </pc:picChg>
      </pc:sldChg>
      <pc:sldChg chg="addSp modSp add del mod ord setBg">
        <pc:chgData name="Young, Ruth V. (JSC-EP511)[CACI INC. - FEDERAL]" userId="12a60ab0-7b6c-40dc-92ff-118ed05bdfb6" providerId="ADAL" clId="{487119F5-9941-4593-BC20-E71B6D6CC310}" dt="2024-11-06T16:16:22.633" v="1128" actId="47"/>
        <pc:sldMkLst>
          <pc:docMk/>
          <pc:sldMk cId="323445267" sldId="272"/>
        </pc:sldMkLst>
        <pc:spChg chg="mod">
          <ac:chgData name="Young, Ruth V. (JSC-EP511)[CACI INC. - FEDERAL]" userId="12a60ab0-7b6c-40dc-92ff-118ed05bdfb6" providerId="ADAL" clId="{487119F5-9941-4593-BC20-E71B6D6CC310}" dt="2024-11-06T15:03:52.027" v="516" actId="20577"/>
          <ac:spMkLst>
            <pc:docMk/>
            <pc:sldMk cId="323445267" sldId="272"/>
            <ac:spMk id="2" creationId="{0C5E0245-9DB4-81A9-65EA-B372B079D3AB}"/>
          </ac:spMkLst>
        </pc:spChg>
        <pc:spChg chg="add mod">
          <ac:chgData name="Young, Ruth V. (JSC-EP511)[CACI INC. - FEDERAL]" userId="12a60ab0-7b6c-40dc-92ff-118ed05bdfb6" providerId="ADAL" clId="{487119F5-9941-4593-BC20-E71B6D6CC310}" dt="2024-11-06T15:04:10.854" v="534" actId="20577"/>
          <ac:spMkLst>
            <pc:docMk/>
            <pc:sldMk cId="323445267" sldId="272"/>
            <ac:spMk id="3" creationId="{4F603D82-B956-BEDB-D20C-012C32E13670}"/>
          </ac:spMkLst>
        </pc:spChg>
      </pc:sldChg>
      <pc:sldChg chg="add del setBg">
        <pc:chgData name="Young, Ruth V. (JSC-EP511)[CACI INC. - FEDERAL]" userId="12a60ab0-7b6c-40dc-92ff-118ed05bdfb6" providerId="ADAL" clId="{487119F5-9941-4593-BC20-E71B6D6CC310}" dt="2024-11-06T15:05:29.148" v="540"/>
        <pc:sldMkLst>
          <pc:docMk/>
          <pc:sldMk cId="63652445" sldId="273"/>
        </pc:sldMkLst>
      </pc:sldChg>
      <pc:sldChg chg="add del">
        <pc:chgData name="Young, Ruth V. (JSC-EP511)[CACI INC. - FEDERAL]" userId="12a60ab0-7b6c-40dc-92ff-118ed05bdfb6" providerId="ADAL" clId="{487119F5-9941-4593-BC20-E71B6D6CC310}" dt="2024-11-06T15:03:58.868" v="518" actId="47"/>
        <pc:sldMkLst>
          <pc:docMk/>
          <pc:sldMk cId="1288487016" sldId="273"/>
        </pc:sldMkLst>
      </pc:sldChg>
      <pc:sldChg chg="add del setBg">
        <pc:chgData name="Young, Ruth V. (JSC-EP511)[CACI INC. - FEDERAL]" userId="12a60ab0-7b6c-40dc-92ff-118ed05bdfb6" providerId="ADAL" clId="{487119F5-9941-4593-BC20-E71B6D6CC310}" dt="2024-11-06T15:05:36.521" v="542" actId="47"/>
        <pc:sldMkLst>
          <pc:docMk/>
          <pc:sldMk cId="1342696646" sldId="273"/>
        </pc:sldMkLst>
      </pc:sldChg>
      <pc:sldChg chg="addSp modSp add mod setBg">
        <pc:chgData name="Young, Ruth V. (JSC-EP511)[CACI INC. - FEDERAL]" userId="12a60ab0-7b6c-40dc-92ff-118ed05bdfb6" providerId="ADAL" clId="{487119F5-9941-4593-BC20-E71B6D6CC310}" dt="2024-11-14T19:03:04.934" v="11926"/>
        <pc:sldMkLst>
          <pc:docMk/>
          <pc:sldMk cId="2202321653" sldId="273"/>
        </pc:sldMkLst>
        <pc:spChg chg="mod">
          <ac:chgData name="Young, Ruth V. (JSC-EP511)[CACI INC. - FEDERAL]" userId="12a60ab0-7b6c-40dc-92ff-118ed05bdfb6" providerId="ADAL" clId="{487119F5-9941-4593-BC20-E71B6D6CC310}" dt="2024-11-14T18:58:32.288" v="11920" actId="20577"/>
          <ac:spMkLst>
            <pc:docMk/>
            <pc:sldMk cId="2202321653" sldId="273"/>
            <ac:spMk id="2" creationId="{0C5E0245-9DB4-81A9-65EA-B372B079D3AB}"/>
          </ac:spMkLst>
        </pc:spChg>
        <pc:spChg chg="mod">
          <ac:chgData name="Young, Ruth V. (JSC-EP511)[CACI INC. - FEDERAL]" userId="12a60ab0-7b6c-40dc-92ff-118ed05bdfb6" providerId="ADAL" clId="{487119F5-9941-4593-BC20-E71B6D6CC310}" dt="2024-11-06T16:58:11.420" v="1283" actId="207"/>
          <ac:spMkLst>
            <pc:docMk/>
            <pc:sldMk cId="2202321653" sldId="273"/>
            <ac:spMk id="3" creationId="{78B26190-BABA-252E-AEC8-B373D98AE2CB}"/>
          </ac:spMkLst>
        </pc:spChg>
        <pc:picChg chg="add mod">
          <ac:chgData name="Young, Ruth V. (JSC-EP511)[CACI INC. - FEDERAL]" userId="12a60ab0-7b6c-40dc-92ff-118ed05bdfb6" providerId="ADAL" clId="{487119F5-9941-4593-BC20-E71B6D6CC310}" dt="2024-11-14T19:03:04.934" v="11926"/>
          <ac:picMkLst>
            <pc:docMk/>
            <pc:sldMk cId="2202321653" sldId="273"/>
            <ac:picMk id="3" creationId="{49B75189-2756-20F2-069C-3A5FC9512ADF}"/>
          </ac:picMkLst>
        </pc:picChg>
      </pc:sldChg>
      <pc:sldChg chg="add del setBg">
        <pc:chgData name="Young, Ruth V. (JSC-EP511)[CACI INC. - FEDERAL]" userId="12a60ab0-7b6c-40dc-92ff-118ed05bdfb6" providerId="ADAL" clId="{487119F5-9941-4593-BC20-E71B6D6CC310}" dt="2024-11-06T15:06:03.438" v="544" actId="47"/>
        <pc:sldMkLst>
          <pc:docMk/>
          <pc:sldMk cId="3520869681" sldId="273"/>
        </pc:sldMkLst>
      </pc:sldChg>
      <pc:sldChg chg="addSp modSp add mod setBg">
        <pc:chgData name="Young, Ruth V. (JSC-EP511)[CACI INC. - FEDERAL]" userId="12a60ab0-7b6c-40dc-92ff-118ed05bdfb6" providerId="ADAL" clId="{487119F5-9941-4593-BC20-E71B6D6CC310}" dt="2024-11-14T19:03:02.331" v="11925"/>
        <pc:sldMkLst>
          <pc:docMk/>
          <pc:sldMk cId="2485105555" sldId="274"/>
        </pc:sldMkLst>
        <pc:spChg chg="mod">
          <ac:chgData name="Young, Ruth V. (JSC-EP511)[CACI INC. - FEDERAL]" userId="12a60ab0-7b6c-40dc-92ff-118ed05bdfb6" providerId="ADAL" clId="{487119F5-9941-4593-BC20-E71B6D6CC310}" dt="2024-11-13T14:15:48.426" v="10824" actId="20577"/>
          <ac:spMkLst>
            <pc:docMk/>
            <pc:sldMk cId="2485105555" sldId="274"/>
            <ac:spMk id="2" creationId="{0C5E0245-9DB4-81A9-65EA-B372B079D3AB}"/>
          </ac:spMkLst>
        </pc:spChg>
        <pc:spChg chg="mod">
          <ac:chgData name="Young, Ruth V. (JSC-EP511)[CACI INC. - FEDERAL]" userId="12a60ab0-7b6c-40dc-92ff-118ed05bdfb6" providerId="ADAL" clId="{487119F5-9941-4593-BC20-E71B6D6CC310}" dt="2024-11-06T16:57:45.533" v="1279" actId="207"/>
          <ac:spMkLst>
            <pc:docMk/>
            <pc:sldMk cId="2485105555" sldId="274"/>
            <ac:spMk id="3" creationId="{AB87FCEF-7985-5BF2-BE53-6587F863A877}"/>
          </ac:spMkLst>
        </pc:spChg>
        <pc:picChg chg="add mod">
          <ac:chgData name="Young, Ruth V. (JSC-EP511)[CACI INC. - FEDERAL]" userId="12a60ab0-7b6c-40dc-92ff-118ed05bdfb6" providerId="ADAL" clId="{487119F5-9941-4593-BC20-E71B6D6CC310}" dt="2024-11-14T19:03:02.331" v="11925"/>
          <ac:picMkLst>
            <pc:docMk/>
            <pc:sldMk cId="2485105555" sldId="274"/>
            <ac:picMk id="3" creationId="{8642CB7F-5432-69E7-7CCE-6F65178721BC}"/>
          </ac:picMkLst>
        </pc:picChg>
      </pc:sldChg>
      <pc:sldChg chg="addSp modSp add mod setBg">
        <pc:chgData name="Young, Ruth V. (JSC-EP511)[CACI INC. - FEDERAL]" userId="12a60ab0-7b6c-40dc-92ff-118ed05bdfb6" providerId="ADAL" clId="{487119F5-9941-4593-BC20-E71B6D6CC310}" dt="2024-11-14T19:03:07.787" v="11927"/>
        <pc:sldMkLst>
          <pc:docMk/>
          <pc:sldMk cId="491987884" sldId="275"/>
        </pc:sldMkLst>
        <pc:spChg chg="mod">
          <ac:chgData name="Young, Ruth V. (JSC-EP511)[CACI INC. - FEDERAL]" userId="12a60ab0-7b6c-40dc-92ff-118ed05bdfb6" providerId="ADAL" clId="{487119F5-9941-4593-BC20-E71B6D6CC310}" dt="2024-11-13T13:35:30.734" v="10616" actId="20577"/>
          <ac:spMkLst>
            <pc:docMk/>
            <pc:sldMk cId="491987884" sldId="275"/>
            <ac:spMk id="2" creationId="{0C5E0245-9DB4-81A9-65EA-B372B079D3AB}"/>
          </ac:spMkLst>
        </pc:spChg>
        <pc:spChg chg="mod">
          <ac:chgData name="Young, Ruth V. (JSC-EP511)[CACI INC. - FEDERAL]" userId="12a60ab0-7b6c-40dc-92ff-118ed05bdfb6" providerId="ADAL" clId="{487119F5-9941-4593-BC20-E71B6D6CC310}" dt="2024-11-06T16:58:32.421" v="1286" actId="207"/>
          <ac:spMkLst>
            <pc:docMk/>
            <pc:sldMk cId="491987884" sldId="275"/>
            <ac:spMk id="3" creationId="{4B47B80B-8587-17A2-3EB3-26BDAC4EAADE}"/>
          </ac:spMkLst>
        </pc:spChg>
        <pc:picChg chg="add mod">
          <ac:chgData name="Young, Ruth V. (JSC-EP511)[CACI INC. - FEDERAL]" userId="12a60ab0-7b6c-40dc-92ff-118ed05bdfb6" providerId="ADAL" clId="{487119F5-9941-4593-BC20-E71B6D6CC310}" dt="2024-11-14T19:03:07.787" v="11927"/>
          <ac:picMkLst>
            <pc:docMk/>
            <pc:sldMk cId="491987884" sldId="275"/>
            <ac:picMk id="3" creationId="{9CE899BD-D909-38B7-F312-9C6980EAD42E}"/>
          </ac:picMkLst>
        </pc:picChg>
      </pc:sldChg>
      <pc:sldChg chg="addSp delSp modSp add del mod setBg modNotesTx">
        <pc:chgData name="Young, Ruth V. (JSC-EP511)[CACI INC. - FEDERAL]" userId="12a60ab0-7b6c-40dc-92ff-118ed05bdfb6" providerId="ADAL" clId="{487119F5-9941-4593-BC20-E71B6D6CC310}" dt="2024-11-13T12:29:44.391" v="8974" actId="47"/>
        <pc:sldMkLst>
          <pc:docMk/>
          <pc:sldMk cId="1003480599" sldId="276"/>
        </pc:sldMkLst>
        <pc:spChg chg="mod">
          <ac:chgData name="Young, Ruth V. (JSC-EP511)[CACI INC. - FEDERAL]" userId="12a60ab0-7b6c-40dc-92ff-118ed05bdfb6" providerId="ADAL" clId="{487119F5-9941-4593-BC20-E71B6D6CC310}" dt="2024-11-06T17:05:24.739" v="1290" actId="6549"/>
          <ac:spMkLst>
            <pc:docMk/>
            <pc:sldMk cId="1003480599" sldId="276"/>
            <ac:spMk id="2" creationId="{65B2AF0B-F8B6-C8FD-E84C-373E7FFB9298}"/>
          </ac:spMkLst>
        </pc:spChg>
        <pc:spChg chg="mod">
          <ac:chgData name="Young, Ruth V. (JSC-EP511)[CACI INC. - FEDERAL]" userId="12a60ab0-7b6c-40dc-92ff-118ed05bdfb6" providerId="ADAL" clId="{487119F5-9941-4593-BC20-E71B6D6CC310}" dt="2024-11-06T15:20:55.213" v="765" actId="207"/>
          <ac:spMkLst>
            <pc:docMk/>
            <pc:sldMk cId="1003480599" sldId="276"/>
            <ac:spMk id="4" creationId="{A3E20F17-7C39-CE5A-0A4D-9DD5852D71BB}"/>
          </ac:spMkLst>
        </pc:spChg>
        <pc:spChg chg="mod">
          <ac:chgData name="Young, Ruth V. (JSC-EP511)[CACI INC. - FEDERAL]" userId="12a60ab0-7b6c-40dc-92ff-118ed05bdfb6" providerId="ADAL" clId="{487119F5-9941-4593-BC20-E71B6D6CC310}" dt="2024-11-06T15:20:44.187" v="763" actId="207"/>
          <ac:spMkLst>
            <pc:docMk/>
            <pc:sldMk cId="1003480599" sldId="276"/>
            <ac:spMk id="5" creationId="{8BAEFB0A-582C-7E23-D48C-BA3E9914D755}"/>
          </ac:spMkLst>
        </pc:spChg>
        <pc:spChg chg="mod">
          <ac:chgData name="Young, Ruth V. (JSC-EP511)[CACI INC. - FEDERAL]" userId="12a60ab0-7b6c-40dc-92ff-118ed05bdfb6" providerId="ADAL" clId="{487119F5-9941-4593-BC20-E71B6D6CC310}" dt="2024-11-06T15:20:44.187" v="763" actId="207"/>
          <ac:spMkLst>
            <pc:docMk/>
            <pc:sldMk cId="1003480599" sldId="276"/>
            <ac:spMk id="6" creationId="{5658FA8C-70E3-A202-E92D-FF7C31C0899F}"/>
          </ac:spMkLst>
        </pc:spChg>
        <pc:spChg chg="mod">
          <ac:chgData name="Young, Ruth V. (JSC-EP511)[CACI INC. - FEDERAL]" userId="12a60ab0-7b6c-40dc-92ff-118ed05bdfb6" providerId="ADAL" clId="{487119F5-9941-4593-BC20-E71B6D6CC310}" dt="2024-11-06T16:58:04.581" v="1282" actId="207"/>
          <ac:spMkLst>
            <pc:docMk/>
            <pc:sldMk cId="1003480599" sldId="276"/>
            <ac:spMk id="8" creationId="{836EDB11-FD7C-5C0D-1704-F59E1AA912CE}"/>
          </ac:spMkLst>
        </pc:spChg>
        <pc:spChg chg="mod">
          <ac:chgData name="Young, Ruth V. (JSC-EP511)[CACI INC. - FEDERAL]" userId="12a60ab0-7b6c-40dc-92ff-118ed05bdfb6" providerId="ADAL" clId="{487119F5-9941-4593-BC20-E71B6D6CC310}" dt="2024-11-06T15:20:44.187" v="763" actId="207"/>
          <ac:spMkLst>
            <pc:docMk/>
            <pc:sldMk cId="1003480599" sldId="276"/>
            <ac:spMk id="10" creationId="{22D47FA8-AE04-46AC-DFCF-C527AE74F50A}"/>
          </ac:spMkLst>
        </pc:spChg>
        <pc:spChg chg="add mod">
          <ac:chgData name="Young, Ruth V. (JSC-EP511)[CACI INC. - FEDERAL]" userId="12a60ab0-7b6c-40dc-92ff-118ed05bdfb6" providerId="ADAL" clId="{487119F5-9941-4593-BC20-E71B6D6CC310}" dt="2024-11-06T15:20:04.962" v="757" actId="1076"/>
          <ac:spMkLst>
            <pc:docMk/>
            <pc:sldMk cId="1003480599" sldId="276"/>
            <ac:spMk id="11" creationId="{188FD188-1F95-1F91-18C3-E4E842371631}"/>
          </ac:spMkLst>
        </pc:spChg>
        <pc:spChg chg="del">
          <ac:chgData name="Young, Ruth V. (JSC-EP511)[CACI INC. - FEDERAL]" userId="12a60ab0-7b6c-40dc-92ff-118ed05bdfb6" providerId="ADAL" clId="{487119F5-9941-4593-BC20-E71B6D6CC310}" dt="2024-11-06T15:28:03.283" v="767" actId="478"/>
          <ac:spMkLst>
            <pc:docMk/>
            <pc:sldMk cId="1003480599" sldId="276"/>
            <ac:spMk id="20" creationId="{409849A8-2D5B-BC51-13FA-7F1948B0D1E5}"/>
          </ac:spMkLst>
        </pc:spChg>
        <pc:spChg chg="del">
          <ac:chgData name="Young, Ruth V. (JSC-EP511)[CACI INC. - FEDERAL]" userId="12a60ab0-7b6c-40dc-92ff-118ed05bdfb6" providerId="ADAL" clId="{487119F5-9941-4593-BC20-E71B6D6CC310}" dt="2024-11-06T15:28:05.552" v="768" actId="478"/>
          <ac:spMkLst>
            <pc:docMk/>
            <pc:sldMk cId="1003480599" sldId="276"/>
            <ac:spMk id="22" creationId="{7DC6AB26-AE97-9350-D48B-64BD3DA8BAE6}"/>
          </ac:spMkLst>
        </pc:spChg>
        <pc:picChg chg="add del mod">
          <ac:chgData name="Young, Ruth V. (JSC-EP511)[CACI INC. - FEDERAL]" userId="12a60ab0-7b6c-40dc-92ff-118ed05bdfb6" providerId="ADAL" clId="{487119F5-9941-4593-BC20-E71B6D6CC310}" dt="2024-11-06T16:48:26.020" v="1241" actId="478"/>
          <ac:picMkLst>
            <pc:docMk/>
            <pc:sldMk cId="1003480599" sldId="276"/>
            <ac:picMk id="13" creationId="{EA15E41A-73B1-E42F-162D-1E5817597097}"/>
          </ac:picMkLst>
        </pc:picChg>
        <pc:picChg chg="add del mod">
          <ac:chgData name="Young, Ruth V. (JSC-EP511)[CACI INC. - FEDERAL]" userId="12a60ab0-7b6c-40dc-92ff-118ed05bdfb6" providerId="ADAL" clId="{487119F5-9941-4593-BC20-E71B6D6CC310}" dt="2024-11-06T16:50:29.547" v="1259" actId="478"/>
          <ac:picMkLst>
            <pc:docMk/>
            <pc:sldMk cId="1003480599" sldId="276"/>
            <ac:picMk id="14" creationId="{A56BF091-0192-69D8-A3D2-E2AC177FF028}"/>
          </ac:picMkLst>
        </pc:picChg>
        <pc:picChg chg="add mod">
          <ac:chgData name="Young, Ruth V. (JSC-EP511)[CACI INC. - FEDERAL]" userId="12a60ab0-7b6c-40dc-92ff-118ed05bdfb6" providerId="ADAL" clId="{487119F5-9941-4593-BC20-E71B6D6CC310}" dt="2024-11-06T16:50:29.711" v="1260"/>
          <ac:picMkLst>
            <pc:docMk/>
            <pc:sldMk cId="1003480599" sldId="276"/>
            <ac:picMk id="16" creationId="{CE164BD1-A064-6D21-C2D2-A7BAD7FA45B4}"/>
          </ac:picMkLst>
        </pc:picChg>
      </pc:sldChg>
      <pc:sldChg chg="add del setBg">
        <pc:chgData name="Young, Ruth V. (JSC-EP511)[CACI INC. - FEDERAL]" userId="12a60ab0-7b6c-40dc-92ff-118ed05bdfb6" providerId="ADAL" clId="{487119F5-9941-4593-BC20-E71B6D6CC310}" dt="2024-11-06T15:19:48.187" v="753"/>
        <pc:sldMkLst>
          <pc:docMk/>
          <pc:sldMk cId="2865964763" sldId="276"/>
        </pc:sldMkLst>
      </pc:sldChg>
      <pc:sldChg chg="addSp delSp modSp add mod setBg addCm delCm modCm modNotesTx">
        <pc:chgData name="Young, Ruth V. (JSC-EP511)[CACI INC. - FEDERAL]" userId="12a60ab0-7b6c-40dc-92ff-118ed05bdfb6" providerId="ADAL" clId="{487119F5-9941-4593-BC20-E71B6D6CC310}" dt="2024-11-18T12:32:14.763" v="11945"/>
        <pc:sldMkLst>
          <pc:docMk/>
          <pc:sldMk cId="712485023" sldId="277"/>
        </pc:sldMkLst>
        <pc:spChg chg="mod">
          <ac:chgData name="Young, Ruth V. (JSC-EP511)[CACI INC. - FEDERAL]" userId="12a60ab0-7b6c-40dc-92ff-118ed05bdfb6" providerId="ADAL" clId="{487119F5-9941-4593-BC20-E71B6D6CC310}" dt="2024-11-12T21:07:07.195" v="5492" actId="1076"/>
          <ac:spMkLst>
            <pc:docMk/>
            <pc:sldMk cId="712485023" sldId="277"/>
            <ac:spMk id="2" creationId="{7A8A1DA2-B2B4-94EF-2BF9-79887157A4DA}"/>
          </ac:spMkLst>
        </pc:spChg>
        <pc:spChg chg="add del mod">
          <ac:chgData name="Young, Ruth V. (JSC-EP511)[CACI INC. - FEDERAL]" userId="12a60ab0-7b6c-40dc-92ff-118ed05bdfb6" providerId="ADAL" clId="{487119F5-9941-4593-BC20-E71B6D6CC310}" dt="2024-11-12T21:13:52.183" v="5739" actId="478"/>
          <ac:spMkLst>
            <pc:docMk/>
            <pc:sldMk cId="712485023" sldId="277"/>
            <ac:spMk id="5" creationId="{0D42428A-6B15-0F46-5F0D-9BE327177A1E}"/>
          </ac:spMkLst>
        </pc:spChg>
        <pc:spChg chg="del mod">
          <ac:chgData name="Young, Ruth V. (JSC-EP511)[CACI INC. - FEDERAL]" userId="12a60ab0-7b6c-40dc-92ff-118ed05bdfb6" providerId="ADAL" clId="{487119F5-9941-4593-BC20-E71B6D6CC310}" dt="2024-11-06T15:30:11.967" v="984" actId="478"/>
          <ac:spMkLst>
            <pc:docMk/>
            <pc:sldMk cId="712485023" sldId="277"/>
            <ac:spMk id="7" creationId="{59F0B154-D7D5-771C-D57A-F6B43F22B6D3}"/>
          </ac:spMkLst>
        </pc:spChg>
        <pc:spChg chg="mod">
          <ac:chgData name="Young, Ruth V. (JSC-EP511)[CACI INC. - FEDERAL]" userId="12a60ab0-7b6c-40dc-92ff-118ed05bdfb6" providerId="ADAL" clId="{487119F5-9941-4593-BC20-E71B6D6CC310}" dt="2024-11-06T16:58:21.317" v="1284" actId="207"/>
          <ac:spMkLst>
            <pc:docMk/>
            <pc:sldMk cId="712485023" sldId="277"/>
            <ac:spMk id="8" creationId="{528A6F2C-6803-AE6D-FB9D-60738AB5C38D}"/>
          </ac:spMkLst>
        </pc:spChg>
        <pc:spChg chg="add del mod">
          <ac:chgData name="Young, Ruth V. (JSC-EP511)[CACI INC. - FEDERAL]" userId="12a60ab0-7b6c-40dc-92ff-118ed05bdfb6" providerId="ADAL" clId="{487119F5-9941-4593-BC20-E71B6D6CC310}" dt="2024-11-13T12:37:40.067" v="9168" actId="478"/>
          <ac:spMkLst>
            <pc:docMk/>
            <pc:sldMk cId="712485023" sldId="277"/>
            <ac:spMk id="11" creationId="{A1EA90AD-7109-30C2-DAA7-61C7DA7D6E71}"/>
          </ac:spMkLst>
        </pc:spChg>
        <pc:spChg chg="add mod">
          <ac:chgData name="Young, Ruth V. (JSC-EP511)[CACI INC. - FEDERAL]" userId="12a60ab0-7b6c-40dc-92ff-118ed05bdfb6" providerId="ADAL" clId="{487119F5-9941-4593-BC20-E71B6D6CC310}" dt="2024-11-13T13:02:06.269" v="9697" actId="1076"/>
          <ac:spMkLst>
            <pc:docMk/>
            <pc:sldMk cId="712485023" sldId="277"/>
            <ac:spMk id="29" creationId="{E17CDBFE-1B90-B67F-89B1-14789498E5D5}"/>
          </ac:spMkLst>
        </pc:spChg>
        <pc:graphicFrameChg chg="add del mod modGraphic">
          <ac:chgData name="Young, Ruth V. (JSC-EP511)[CACI INC. - FEDERAL]" userId="12a60ab0-7b6c-40dc-92ff-118ed05bdfb6" providerId="ADAL" clId="{487119F5-9941-4593-BC20-E71B6D6CC310}" dt="2024-11-13T12:37:42.838" v="9169" actId="478"/>
          <ac:graphicFrameMkLst>
            <pc:docMk/>
            <pc:sldMk cId="712485023" sldId="277"/>
            <ac:graphicFrameMk id="6" creationId="{EFE7BB43-FE47-349A-D612-64D17B23F283}"/>
          </ac:graphicFrameMkLst>
        </pc:graphicFrameChg>
        <pc:picChg chg="add mod">
          <ac:chgData name="Young, Ruth V. (JSC-EP511)[CACI INC. - FEDERAL]" userId="12a60ab0-7b6c-40dc-92ff-118ed05bdfb6" providerId="ADAL" clId="{487119F5-9941-4593-BC20-E71B6D6CC310}" dt="2024-11-13T12:37:47.144" v="9171" actId="1076"/>
          <ac:picMkLst>
            <pc:docMk/>
            <pc:sldMk cId="712485023" sldId="277"/>
            <ac:picMk id="3" creationId="{2E9F3C07-981E-C6AE-8762-A97A35E4C49E}"/>
          </ac:picMkLst>
        </pc:picChg>
        <pc:picChg chg="add del mod">
          <ac:chgData name="Young, Ruth V. (JSC-EP511)[CACI INC. - FEDERAL]" userId="12a60ab0-7b6c-40dc-92ff-118ed05bdfb6" providerId="ADAL" clId="{487119F5-9941-4593-BC20-E71B6D6CC310}" dt="2024-11-13T12:37:37.138" v="9167" actId="478"/>
          <ac:picMkLst>
            <pc:docMk/>
            <pc:sldMk cId="712485023" sldId="277"/>
            <ac:picMk id="4" creationId="{A349E89F-D589-163E-2E1E-F37FB74FB6F5}"/>
          </ac:picMkLst>
        </pc:picChg>
        <pc:picChg chg="del">
          <ac:chgData name="Young, Ruth V. (JSC-EP511)[CACI INC. - FEDERAL]" userId="12a60ab0-7b6c-40dc-92ff-118ed05bdfb6" providerId="ADAL" clId="{487119F5-9941-4593-BC20-E71B6D6CC310}" dt="2024-11-06T15:28:36.452" v="775" actId="478"/>
          <ac:picMkLst>
            <pc:docMk/>
            <pc:sldMk cId="712485023" sldId="277"/>
            <ac:picMk id="5" creationId="{87E15EE2-A7EF-2CC5-4BF7-882AD133523E}"/>
          </ac:picMkLst>
        </pc:picChg>
        <pc:picChg chg="add del">
          <ac:chgData name="Young, Ruth V. (JSC-EP511)[CACI INC. - FEDERAL]" userId="12a60ab0-7b6c-40dc-92ff-118ed05bdfb6" providerId="ADAL" clId="{487119F5-9941-4593-BC20-E71B6D6CC310}" dt="2024-11-11T22:11:24.432" v="4598" actId="478"/>
          <ac:picMkLst>
            <pc:docMk/>
            <pc:sldMk cId="712485023" sldId="277"/>
            <ac:picMk id="6" creationId="{D47731EA-874B-A63F-DC83-43DE2BC0161A}"/>
          </ac:picMkLst>
        </pc:picChg>
        <pc:picChg chg="add del mod">
          <ac:chgData name="Young, Ruth V. (JSC-EP511)[CACI INC. - FEDERAL]" userId="12a60ab0-7b6c-40dc-92ff-118ed05bdfb6" providerId="ADAL" clId="{487119F5-9941-4593-BC20-E71B6D6CC310}" dt="2024-11-06T16:48:29.406" v="1243" actId="478"/>
          <ac:picMkLst>
            <pc:docMk/>
            <pc:sldMk cId="712485023" sldId="277"/>
            <ac:picMk id="12" creationId="{6C67A1C5-60E2-6536-EF1E-6D14511A8A8C}"/>
          </ac:picMkLst>
        </pc:picChg>
        <pc:picChg chg="add del mod">
          <ac:chgData name="Young, Ruth V. (JSC-EP511)[CACI INC. - FEDERAL]" userId="12a60ab0-7b6c-40dc-92ff-118ed05bdfb6" providerId="ADAL" clId="{487119F5-9941-4593-BC20-E71B6D6CC310}" dt="2024-11-06T16:50:33.778" v="1261" actId="478"/>
          <ac:picMkLst>
            <pc:docMk/>
            <pc:sldMk cId="712485023" sldId="277"/>
            <ac:picMk id="13" creationId="{27017499-AB99-AF77-0348-AC60E0AB3467}"/>
          </ac:picMkLst>
        </pc:picChg>
        <pc:picChg chg="add mod">
          <ac:chgData name="Young, Ruth V. (JSC-EP511)[CACI INC. - FEDERAL]" userId="12a60ab0-7b6c-40dc-92ff-118ed05bdfb6" providerId="ADAL" clId="{487119F5-9941-4593-BC20-E71B6D6CC310}" dt="2024-11-06T16:50:34.015" v="1262"/>
          <ac:picMkLst>
            <pc:docMk/>
            <pc:sldMk cId="712485023" sldId="277"/>
            <ac:picMk id="14" creationId="{F22330EE-DEAB-6B0A-5D89-0B7BC7AEEAD5}"/>
          </ac:picMkLst>
        </pc:picChg>
        <pc:cxnChg chg="add mod">
          <ac:chgData name="Young, Ruth V. (JSC-EP511)[CACI INC. - FEDERAL]" userId="12a60ab0-7b6c-40dc-92ff-118ed05bdfb6" providerId="ADAL" clId="{487119F5-9941-4593-BC20-E71B6D6CC310}" dt="2024-11-13T13:01:56.863" v="9694" actId="14100"/>
          <ac:cxnSpMkLst>
            <pc:docMk/>
            <pc:sldMk cId="712485023" sldId="277"/>
            <ac:cxnSpMk id="7" creationId="{F73648B1-1D4D-6021-2B78-FB6D899D67B3}"/>
          </ac:cxnSpMkLst>
        </pc:cxnChg>
        <pc:cxnChg chg="add del mod">
          <ac:chgData name="Young, Ruth V. (JSC-EP511)[CACI INC. - FEDERAL]" userId="12a60ab0-7b6c-40dc-92ff-118ed05bdfb6" providerId="ADAL" clId="{487119F5-9941-4593-BC20-E71B6D6CC310}" dt="2024-11-13T12:37:40.067" v="9168" actId="478"/>
          <ac:cxnSpMkLst>
            <pc:docMk/>
            <pc:sldMk cId="712485023" sldId="277"/>
            <ac:cxnSpMk id="9" creationId="{2215119E-097E-01B4-06AA-A60F9F0C64C0}"/>
          </ac:cxnSpMkLst>
        </pc:cxnChg>
        <pc:cxnChg chg="add mod">
          <ac:chgData name="Young, Ruth V. (JSC-EP511)[CACI INC. - FEDERAL]" userId="12a60ab0-7b6c-40dc-92ff-118ed05bdfb6" providerId="ADAL" clId="{487119F5-9941-4593-BC20-E71B6D6CC310}" dt="2024-11-13T13:01:59.918" v="9695" actId="14100"/>
          <ac:cxnSpMkLst>
            <pc:docMk/>
            <pc:sldMk cId="712485023" sldId="277"/>
            <ac:cxnSpMk id="12" creationId="{C7481380-EC9F-BC63-4E75-79E6EFAE8360}"/>
          </ac:cxnSpMkLst>
        </pc:cxnChg>
        <pc:cxnChg chg="add mod">
          <ac:chgData name="Young, Ruth V. (JSC-EP511)[CACI INC. - FEDERAL]" userId="12a60ab0-7b6c-40dc-92ff-118ed05bdfb6" providerId="ADAL" clId="{487119F5-9941-4593-BC20-E71B6D6CC310}" dt="2024-11-13T13:02:03.037" v="9696" actId="14100"/>
          <ac:cxnSpMkLst>
            <pc:docMk/>
            <pc:sldMk cId="712485023" sldId="277"/>
            <ac:cxnSpMk id="17" creationId="{593C8157-E3A2-355F-A87B-35E92EAB2D9C}"/>
          </ac:cxnSpMkLst>
        </pc:cxnChg>
        <pc:cxnChg chg="add mod">
          <ac:chgData name="Young, Ruth V. (JSC-EP511)[CACI INC. - FEDERAL]" userId="12a60ab0-7b6c-40dc-92ff-118ed05bdfb6" providerId="ADAL" clId="{487119F5-9941-4593-BC20-E71B6D6CC310}" dt="2024-11-13T12:47:53.677" v="9331" actId="14100"/>
          <ac:cxnSpMkLst>
            <pc:docMk/>
            <pc:sldMk cId="712485023" sldId="277"/>
            <ac:cxnSpMk id="19" creationId="{B280FDA9-FA46-B20F-B2A8-91764C0D209B}"/>
          </ac:cxnSpMkLst>
        </pc:cxnChg>
        <pc:cxnChg chg="add mod">
          <ac:chgData name="Young, Ruth V. (JSC-EP511)[CACI INC. - FEDERAL]" userId="12a60ab0-7b6c-40dc-92ff-118ed05bdfb6" providerId="ADAL" clId="{487119F5-9941-4593-BC20-E71B6D6CC310}" dt="2024-11-13T12:48:13.855" v="9334" actId="14100"/>
          <ac:cxnSpMkLst>
            <pc:docMk/>
            <pc:sldMk cId="712485023" sldId="277"/>
            <ac:cxnSpMk id="24" creationId="{BCDF0068-FE93-2EC8-3670-F919CA870D4C}"/>
          </ac:cxnSpMkLst>
        </pc:cxnChg>
        <pc:cxnChg chg="add mod">
          <ac:chgData name="Young, Ruth V. (JSC-EP511)[CACI INC. - FEDERAL]" userId="12a60ab0-7b6c-40dc-92ff-118ed05bdfb6" providerId="ADAL" clId="{487119F5-9941-4593-BC20-E71B6D6CC310}" dt="2024-11-13T12:48:27.973" v="9336" actId="1076"/>
          <ac:cxnSpMkLst>
            <pc:docMk/>
            <pc:sldMk cId="712485023" sldId="277"/>
            <ac:cxnSpMk id="26" creationId="{C2FF2C4F-98E3-C78F-B127-A703E5BE243F}"/>
          </ac:cxnSpMkLst>
        </pc:cxnChg>
        <pc:cxnChg chg="add mod">
          <ac:chgData name="Young, Ruth V. (JSC-EP511)[CACI INC. - FEDERAL]" userId="12a60ab0-7b6c-40dc-92ff-118ed05bdfb6" providerId="ADAL" clId="{487119F5-9941-4593-BC20-E71B6D6CC310}" dt="2024-11-13T12:49:06.273" v="9340" actId="1076"/>
          <ac:cxnSpMkLst>
            <pc:docMk/>
            <pc:sldMk cId="712485023" sldId="277"/>
            <ac:cxnSpMk id="27" creationId="{8A94E7CA-67A0-70F3-33BC-B289A5869E7B}"/>
          </ac:cxnSpMkLst>
        </pc:cxnChg>
        <pc:cxnChg chg="add mod">
          <ac:chgData name="Young, Ruth V. (JSC-EP511)[CACI INC. - FEDERAL]" userId="12a60ab0-7b6c-40dc-92ff-118ed05bdfb6" providerId="ADAL" clId="{487119F5-9941-4593-BC20-E71B6D6CC310}" dt="2024-11-13T12:48:53.293" v="9339" actId="1076"/>
          <ac:cxnSpMkLst>
            <pc:docMk/>
            <pc:sldMk cId="712485023" sldId="277"/>
            <ac:cxnSpMk id="28" creationId="{69BFE865-BD29-6112-7F7E-F084E15EB4C3}"/>
          </ac:cxnSpMkLst>
        </pc:cxnChg>
        <pc:extLst>
          <p:ext xmlns:p="http://schemas.openxmlformats.org/presentationml/2006/main" uri="{D6D511B9-2390-475A-947B-AFAB55BFBCF1}">
            <pc226:cmChg xmlns:pc226="http://schemas.microsoft.com/office/powerpoint/2022/06/main/command" chg="add del mod">
              <pc226:chgData name="Young, Ruth V. (JSC-EP511)[CACI INC. - FEDERAL]" userId="12a60ab0-7b6c-40dc-92ff-118ed05bdfb6" providerId="ADAL" clId="{487119F5-9941-4593-BC20-E71B6D6CC310}" dt="2024-11-18T12:32:13.524" v="11943"/>
              <pc2:cmMkLst xmlns:pc2="http://schemas.microsoft.com/office/powerpoint/2019/9/main/command">
                <pc:docMk/>
                <pc:sldMk cId="712485023" sldId="277"/>
                <pc2:cmMk id="{D6C2FE57-F3BC-448F-9131-BAC20F41A3B5}"/>
              </pc2:cmMkLst>
            </pc226:cmChg>
            <pc226:cmChg xmlns:pc226="http://schemas.microsoft.com/office/powerpoint/2022/06/main/command" chg="add del mod">
              <pc226:chgData name="Young, Ruth V. (JSC-EP511)[CACI INC. - FEDERAL]" userId="12a60ab0-7b6c-40dc-92ff-118ed05bdfb6" providerId="ADAL" clId="{487119F5-9941-4593-BC20-E71B6D6CC310}" dt="2024-11-18T12:32:14.162" v="11944"/>
              <pc2:cmMkLst xmlns:pc2="http://schemas.microsoft.com/office/powerpoint/2019/9/main/command">
                <pc:docMk/>
                <pc:sldMk cId="712485023" sldId="277"/>
                <pc2:cmMk id="{2FB23985-38F8-486D-83CD-977C0A4F3C21}"/>
              </pc2:cmMkLst>
            </pc226:cmChg>
            <pc226:cmChg xmlns:pc226="http://schemas.microsoft.com/office/powerpoint/2022/06/main/command" chg="add del mod">
              <pc226:chgData name="Young, Ruth V. (JSC-EP511)[CACI INC. - FEDERAL]" userId="12a60ab0-7b6c-40dc-92ff-118ed05bdfb6" providerId="ADAL" clId="{487119F5-9941-4593-BC20-E71B6D6CC310}" dt="2024-11-18T12:32:14.763" v="11945"/>
              <pc2:cmMkLst xmlns:pc2="http://schemas.microsoft.com/office/powerpoint/2019/9/main/command">
                <pc:docMk/>
                <pc:sldMk cId="712485023" sldId="277"/>
                <pc2:cmMk id="{3D6F1BA2-71EA-4D7B-B8A0-7133C57CA6F8}"/>
              </pc2:cmMkLst>
            </pc226:cmChg>
            <pc226:cmChg xmlns:pc226="http://schemas.microsoft.com/office/powerpoint/2022/06/main/command" chg="add del mod">
              <pc226:chgData name="Young, Ruth V. (JSC-EP511)[CACI INC. - FEDERAL]" userId="12a60ab0-7b6c-40dc-92ff-118ed05bdfb6" providerId="ADAL" clId="{487119F5-9941-4593-BC20-E71B6D6CC310}" dt="2024-11-18T12:32:12.242" v="11942"/>
              <pc2:cmMkLst xmlns:pc2="http://schemas.microsoft.com/office/powerpoint/2019/9/main/command">
                <pc:docMk/>
                <pc:sldMk cId="712485023" sldId="277"/>
                <pc2:cmMk id="{278BDFF0-CB80-4FE0-AC67-02CDD0B53145}"/>
              </pc2:cmMkLst>
            </pc226:cmChg>
          </p:ext>
        </pc:extLst>
      </pc:sldChg>
      <pc:sldChg chg="addSp modSp add mod ord setBg">
        <pc:chgData name="Young, Ruth V. (JSC-EP511)[CACI INC. - FEDERAL]" userId="12a60ab0-7b6c-40dc-92ff-118ed05bdfb6" providerId="ADAL" clId="{487119F5-9941-4593-BC20-E71B6D6CC310}" dt="2024-11-14T19:02:57.647" v="11924"/>
        <pc:sldMkLst>
          <pc:docMk/>
          <pc:sldMk cId="4211921278" sldId="278"/>
        </pc:sldMkLst>
        <pc:spChg chg="mod">
          <ac:chgData name="Young, Ruth V. (JSC-EP511)[CACI INC. - FEDERAL]" userId="12a60ab0-7b6c-40dc-92ff-118ed05bdfb6" providerId="ADAL" clId="{487119F5-9941-4593-BC20-E71B6D6CC310}" dt="2024-11-06T16:11:27.922" v="1051" actId="1076"/>
          <ac:spMkLst>
            <pc:docMk/>
            <pc:sldMk cId="4211921278" sldId="278"/>
            <ac:spMk id="2" creationId="{0C5E0245-9DB4-81A9-65EA-B372B079D3AB}"/>
          </ac:spMkLst>
        </pc:spChg>
        <pc:spChg chg="mod">
          <ac:chgData name="Young, Ruth V. (JSC-EP511)[CACI INC. - FEDERAL]" userId="12a60ab0-7b6c-40dc-92ff-118ed05bdfb6" providerId="ADAL" clId="{487119F5-9941-4593-BC20-E71B6D6CC310}" dt="2024-11-06T16:58:37.917" v="1287" actId="207"/>
          <ac:spMkLst>
            <pc:docMk/>
            <pc:sldMk cId="4211921278" sldId="278"/>
            <ac:spMk id="3" creationId="{4B47B80B-8587-17A2-3EB3-26BDAC4EAADE}"/>
          </ac:spMkLst>
        </pc:spChg>
        <pc:spChg chg="add mod">
          <ac:chgData name="Young, Ruth V. (JSC-EP511)[CACI INC. - FEDERAL]" userId="12a60ab0-7b6c-40dc-92ff-118ed05bdfb6" providerId="ADAL" clId="{487119F5-9941-4593-BC20-E71B6D6CC310}" dt="2024-11-13T13:48:24.899" v="10804" actId="255"/>
          <ac:spMkLst>
            <pc:docMk/>
            <pc:sldMk cId="4211921278" sldId="278"/>
            <ac:spMk id="4" creationId="{873BE695-F42D-392C-CF7E-468E41D54CDC}"/>
          </ac:spMkLst>
        </pc:spChg>
        <pc:picChg chg="add mod">
          <ac:chgData name="Young, Ruth V. (JSC-EP511)[CACI INC. - FEDERAL]" userId="12a60ab0-7b6c-40dc-92ff-118ed05bdfb6" providerId="ADAL" clId="{487119F5-9941-4593-BC20-E71B6D6CC310}" dt="2024-11-14T19:02:57.647" v="11924"/>
          <ac:picMkLst>
            <pc:docMk/>
            <pc:sldMk cId="4211921278" sldId="278"/>
            <ac:picMk id="3" creationId="{049AFB83-FAD5-EC43-D770-8DD67594F6D2}"/>
          </ac:picMkLst>
        </pc:picChg>
      </pc:sldChg>
      <pc:sldChg chg="addSp modSp add mod ord setBg">
        <pc:chgData name="Young, Ruth V. (JSC-EP511)[CACI INC. - FEDERAL]" userId="12a60ab0-7b6c-40dc-92ff-118ed05bdfb6" providerId="ADAL" clId="{487119F5-9941-4593-BC20-E71B6D6CC310}" dt="2024-11-14T19:03:11.550" v="11928"/>
        <pc:sldMkLst>
          <pc:docMk/>
          <pc:sldMk cId="1356631892" sldId="279"/>
        </pc:sldMkLst>
        <pc:spChg chg="mod">
          <ac:chgData name="Young, Ruth V. (JSC-EP511)[CACI INC. - FEDERAL]" userId="12a60ab0-7b6c-40dc-92ff-118ed05bdfb6" providerId="ADAL" clId="{487119F5-9941-4593-BC20-E71B6D6CC310}" dt="2024-11-06T16:55:12.504" v="1275" actId="20577"/>
          <ac:spMkLst>
            <pc:docMk/>
            <pc:sldMk cId="1356631892" sldId="279"/>
            <ac:spMk id="2" creationId="{0C5E0245-9DB4-81A9-65EA-B372B079D3AB}"/>
          </ac:spMkLst>
        </pc:spChg>
        <pc:spChg chg="mod">
          <ac:chgData name="Young, Ruth V. (JSC-EP511)[CACI INC. - FEDERAL]" userId="12a60ab0-7b6c-40dc-92ff-118ed05bdfb6" providerId="ADAL" clId="{487119F5-9941-4593-BC20-E71B6D6CC310}" dt="2024-11-06T16:58:42.174" v="1288" actId="207"/>
          <ac:spMkLst>
            <pc:docMk/>
            <pc:sldMk cId="1356631892" sldId="279"/>
            <ac:spMk id="3" creationId="{757A594F-A4AD-909C-567D-50E6DA3D038A}"/>
          </ac:spMkLst>
        </pc:spChg>
        <pc:picChg chg="add mod">
          <ac:chgData name="Young, Ruth V. (JSC-EP511)[CACI INC. - FEDERAL]" userId="12a60ab0-7b6c-40dc-92ff-118ed05bdfb6" providerId="ADAL" clId="{487119F5-9941-4593-BC20-E71B6D6CC310}" dt="2024-11-14T19:03:11.550" v="11928"/>
          <ac:picMkLst>
            <pc:docMk/>
            <pc:sldMk cId="1356631892" sldId="279"/>
            <ac:picMk id="3" creationId="{BCD025D3-78E3-284A-A0FF-4D634F62D2D7}"/>
          </ac:picMkLst>
        </pc:picChg>
      </pc:sldChg>
      <pc:sldChg chg="addSp delSp modSp add mod setBg modNotesTx">
        <pc:chgData name="Young, Ruth V. (JSC-EP511)[CACI INC. - FEDERAL]" userId="12a60ab0-7b6c-40dc-92ff-118ed05bdfb6" providerId="ADAL" clId="{487119F5-9941-4593-BC20-E71B6D6CC310}" dt="2024-11-18T12:32:36.226" v="11953" actId="20577"/>
        <pc:sldMkLst>
          <pc:docMk/>
          <pc:sldMk cId="2975274764" sldId="280"/>
        </pc:sldMkLst>
        <pc:spChg chg="mod">
          <ac:chgData name="Young, Ruth V. (JSC-EP511)[CACI INC. - FEDERAL]" userId="12a60ab0-7b6c-40dc-92ff-118ed05bdfb6" providerId="ADAL" clId="{487119F5-9941-4593-BC20-E71B6D6CC310}" dt="2024-11-13T13:36:50.571" v="10633" actId="20577"/>
          <ac:spMkLst>
            <pc:docMk/>
            <pc:sldMk cId="2975274764" sldId="280"/>
            <ac:spMk id="2" creationId="{7A8A1DA2-B2B4-94EF-2BF9-79887157A4DA}"/>
          </ac:spMkLst>
        </pc:spChg>
        <pc:spChg chg="add mod">
          <ac:chgData name="Young, Ruth V. (JSC-EP511)[CACI INC. - FEDERAL]" userId="12a60ab0-7b6c-40dc-92ff-118ed05bdfb6" providerId="ADAL" clId="{487119F5-9941-4593-BC20-E71B6D6CC310}" dt="2024-11-12T20:58:16.576" v="5215" actId="1076"/>
          <ac:spMkLst>
            <pc:docMk/>
            <pc:sldMk cId="2975274764" sldId="280"/>
            <ac:spMk id="6" creationId="{7BA305F2-A328-7F28-829C-B90E74E46D95}"/>
          </ac:spMkLst>
        </pc:spChg>
        <pc:spChg chg="mod">
          <ac:chgData name="Young, Ruth V. (JSC-EP511)[CACI INC. - FEDERAL]" userId="12a60ab0-7b6c-40dc-92ff-118ed05bdfb6" providerId="ADAL" clId="{487119F5-9941-4593-BC20-E71B6D6CC310}" dt="2024-11-13T13:35:47.879" v="10627" actId="20577"/>
          <ac:spMkLst>
            <pc:docMk/>
            <pc:sldMk cId="2975274764" sldId="280"/>
            <ac:spMk id="7" creationId="{59F0B154-D7D5-771C-D57A-F6B43F22B6D3}"/>
          </ac:spMkLst>
        </pc:spChg>
        <pc:spChg chg="add mod">
          <ac:chgData name="Young, Ruth V. (JSC-EP511)[CACI INC. - FEDERAL]" userId="12a60ab0-7b6c-40dc-92ff-118ed05bdfb6" providerId="ADAL" clId="{487119F5-9941-4593-BC20-E71B6D6CC310}" dt="2024-11-12T20:58:16.576" v="5215" actId="1076"/>
          <ac:spMkLst>
            <pc:docMk/>
            <pc:sldMk cId="2975274764" sldId="280"/>
            <ac:spMk id="10" creationId="{B3E31251-7997-8BFC-2B04-03BD5C794779}"/>
          </ac:spMkLst>
        </pc:spChg>
        <pc:spChg chg="add mod">
          <ac:chgData name="Young, Ruth V. (JSC-EP511)[CACI INC. - FEDERAL]" userId="12a60ab0-7b6c-40dc-92ff-118ed05bdfb6" providerId="ADAL" clId="{487119F5-9941-4593-BC20-E71B6D6CC310}" dt="2024-11-12T20:58:16.576" v="5215" actId="1076"/>
          <ac:spMkLst>
            <pc:docMk/>
            <pc:sldMk cId="2975274764" sldId="280"/>
            <ac:spMk id="12" creationId="{79BBD7DD-95D4-677D-20D6-F9CC9A30B607}"/>
          </ac:spMkLst>
        </pc:spChg>
        <pc:spChg chg="add mod">
          <ac:chgData name="Young, Ruth V. (JSC-EP511)[CACI INC. - FEDERAL]" userId="12a60ab0-7b6c-40dc-92ff-118ed05bdfb6" providerId="ADAL" clId="{487119F5-9941-4593-BC20-E71B6D6CC310}" dt="2024-11-12T20:58:52.130" v="5241" actId="14100"/>
          <ac:spMkLst>
            <pc:docMk/>
            <pc:sldMk cId="2975274764" sldId="280"/>
            <ac:spMk id="15" creationId="{B01BC2AB-A715-3670-DD49-6C2528CAAAE9}"/>
          </ac:spMkLst>
        </pc:spChg>
        <pc:spChg chg="add mod">
          <ac:chgData name="Young, Ruth V. (JSC-EP511)[CACI INC. - FEDERAL]" userId="12a60ab0-7b6c-40dc-92ff-118ed05bdfb6" providerId="ADAL" clId="{487119F5-9941-4593-BC20-E71B6D6CC310}" dt="2024-11-12T20:58:55.476" v="5242" actId="14100"/>
          <ac:spMkLst>
            <pc:docMk/>
            <pc:sldMk cId="2975274764" sldId="280"/>
            <ac:spMk id="16" creationId="{BA89B272-091D-C724-5425-7C5231F34A6B}"/>
          </ac:spMkLst>
        </pc:spChg>
        <pc:spChg chg="add mod">
          <ac:chgData name="Young, Ruth V. (JSC-EP511)[CACI INC. - FEDERAL]" userId="12a60ab0-7b6c-40dc-92ff-118ed05bdfb6" providerId="ADAL" clId="{487119F5-9941-4593-BC20-E71B6D6CC310}" dt="2024-11-12T20:58:16.576" v="5215" actId="1076"/>
          <ac:spMkLst>
            <pc:docMk/>
            <pc:sldMk cId="2975274764" sldId="280"/>
            <ac:spMk id="20" creationId="{4740A620-2D81-2498-7954-ADC1D82BC90D}"/>
          </ac:spMkLst>
        </pc:spChg>
        <pc:spChg chg="add del mod">
          <ac:chgData name="Young, Ruth V. (JSC-EP511)[CACI INC. - FEDERAL]" userId="12a60ab0-7b6c-40dc-92ff-118ed05bdfb6" providerId="ADAL" clId="{487119F5-9941-4593-BC20-E71B6D6CC310}" dt="2024-11-12T20:57:32.214" v="5207" actId="478"/>
          <ac:spMkLst>
            <pc:docMk/>
            <pc:sldMk cId="2975274764" sldId="280"/>
            <ac:spMk id="26" creationId="{E7A916A6-70C5-4E7F-0CF5-9BFF6C205D2C}"/>
          </ac:spMkLst>
        </pc:spChg>
        <pc:spChg chg="add del mod">
          <ac:chgData name="Young, Ruth V. (JSC-EP511)[CACI INC. - FEDERAL]" userId="12a60ab0-7b6c-40dc-92ff-118ed05bdfb6" providerId="ADAL" clId="{487119F5-9941-4593-BC20-E71B6D6CC310}" dt="2024-11-12T20:57:32.214" v="5207" actId="478"/>
          <ac:spMkLst>
            <pc:docMk/>
            <pc:sldMk cId="2975274764" sldId="280"/>
            <ac:spMk id="27" creationId="{CFA440EA-785C-33A1-068A-B592D62E2C32}"/>
          </ac:spMkLst>
        </pc:spChg>
        <pc:picChg chg="add mod">
          <ac:chgData name="Young, Ruth V. (JSC-EP511)[CACI INC. - FEDERAL]" userId="12a60ab0-7b6c-40dc-92ff-118ed05bdfb6" providerId="ADAL" clId="{487119F5-9941-4593-BC20-E71B6D6CC310}" dt="2024-11-12T20:58:16.576" v="5215" actId="1076"/>
          <ac:picMkLst>
            <pc:docMk/>
            <pc:sldMk cId="2975274764" sldId="280"/>
            <ac:picMk id="3" creationId="{7CE8A5A7-C118-8061-2C74-9B5ECDF5F617}"/>
          </ac:picMkLst>
        </pc:picChg>
        <pc:picChg chg="add mod">
          <ac:chgData name="Young, Ruth V. (JSC-EP511)[CACI INC. - FEDERAL]" userId="12a60ab0-7b6c-40dc-92ff-118ed05bdfb6" providerId="ADAL" clId="{487119F5-9941-4593-BC20-E71B6D6CC310}" dt="2024-11-12T20:58:16.576" v="5215" actId="1076"/>
          <ac:picMkLst>
            <pc:docMk/>
            <pc:sldMk cId="2975274764" sldId="280"/>
            <ac:picMk id="4" creationId="{D162EFAB-EEE6-2F82-0E2B-33ABDFF47C27}"/>
          </ac:picMkLst>
        </pc:picChg>
        <pc:picChg chg="add mod">
          <ac:chgData name="Young, Ruth V. (JSC-EP511)[CACI INC. - FEDERAL]" userId="12a60ab0-7b6c-40dc-92ff-118ed05bdfb6" providerId="ADAL" clId="{487119F5-9941-4593-BC20-E71B6D6CC310}" dt="2024-11-12T20:58:16.576" v="5215" actId="1076"/>
          <ac:picMkLst>
            <pc:docMk/>
            <pc:sldMk cId="2975274764" sldId="280"/>
            <ac:picMk id="5" creationId="{469A19BC-E871-1D54-4541-8D1B1513E8C8}"/>
          </ac:picMkLst>
        </pc:picChg>
        <pc:picChg chg="del">
          <ac:chgData name="Young, Ruth V. (JSC-EP511)[CACI INC. - FEDERAL]" userId="12a60ab0-7b6c-40dc-92ff-118ed05bdfb6" providerId="ADAL" clId="{487119F5-9941-4593-BC20-E71B6D6CC310}" dt="2024-11-07T16:55:51.158" v="1313" actId="478"/>
          <ac:picMkLst>
            <pc:docMk/>
            <pc:sldMk cId="2975274764" sldId="280"/>
            <ac:picMk id="5" creationId="{87E15EE2-A7EF-2CC5-4BF7-882AD133523E}"/>
          </ac:picMkLst>
        </pc:picChg>
        <pc:picChg chg="add mod">
          <ac:chgData name="Young, Ruth V. (JSC-EP511)[CACI INC. - FEDERAL]" userId="12a60ab0-7b6c-40dc-92ff-118ed05bdfb6" providerId="ADAL" clId="{487119F5-9941-4593-BC20-E71B6D6CC310}" dt="2024-11-12T20:58:16.576" v="5215" actId="1076"/>
          <ac:picMkLst>
            <pc:docMk/>
            <pc:sldMk cId="2975274764" sldId="280"/>
            <ac:picMk id="9" creationId="{B3914A51-E0F9-71C5-74B4-2F9F1439EA40}"/>
          </ac:picMkLst>
        </pc:picChg>
        <pc:picChg chg="add del mod modCrop">
          <ac:chgData name="Young, Ruth V. (JSC-EP511)[CACI INC. - FEDERAL]" userId="12a60ab0-7b6c-40dc-92ff-118ed05bdfb6" providerId="ADAL" clId="{487119F5-9941-4593-BC20-E71B6D6CC310}" dt="2024-11-12T20:57:33.817" v="5208" actId="478"/>
          <ac:picMkLst>
            <pc:docMk/>
            <pc:sldMk cId="2975274764" sldId="280"/>
            <ac:picMk id="23" creationId="{3B745569-77B1-7D04-84ED-F3E5BA689FC0}"/>
          </ac:picMkLst>
        </pc:picChg>
        <pc:picChg chg="add del mod">
          <ac:chgData name="Young, Ruth V. (JSC-EP511)[CACI INC. - FEDERAL]" userId="12a60ab0-7b6c-40dc-92ff-118ed05bdfb6" providerId="ADAL" clId="{487119F5-9941-4593-BC20-E71B6D6CC310}" dt="2024-11-12T20:57:32.214" v="5207" actId="478"/>
          <ac:picMkLst>
            <pc:docMk/>
            <pc:sldMk cId="2975274764" sldId="280"/>
            <ac:picMk id="25" creationId="{DF8B9721-9C45-F16A-F2F7-76D418D48DEE}"/>
          </ac:picMkLst>
        </pc:picChg>
        <pc:cxnChg chg="add mod">
          <ac:chgData name="Young, Ruth V. (JSC-EP511)[CACI INC. - FEDERAL]" userId="12a60ab0-7b6c-40dc-92ff-118ed05bdfb6" providerId="ADAL" clId="{487119F5-9941-4593-BC20-E71B6D6CC310}" dt="2024-11-12T20:58:16.576" v="5215" actId="1076"/>
          <ac:cxnSpMkLst>
            <pc:docMk/>
            <pc:sldMk cId="2975274764" sldId="280"/>
            <ac:cxnSpMk id="13" creationId="{7CD79B14-C0F7-897C-BDE6-00D54F7F3B1A}"/>
          </ac:cxnSpMkLst>
        </pc:cxnChg>
        <pc:cxnChg chg="add mod">
          <ac:chgData name="Young, Ruth V. (JSC-EP511)[CACI INC. - FEDERAL]" userId="12a60ab0-7b6c-40dc-92ff-118ed05bdfb6" providerId="ADAL" clId="{487119F5-9941-4593-BC20-E71B6D6CC310}" dt="2024-11-12T20:58:16.576" v="5215" actId="1076"/>
          <ac:cxnSpMkLst>
            <pc:docMk/>
            <pc:sldMk cId="2975274764" sldId="280"/>
            <ac:cxnSpMk id="14" creationId="{D1C55807-1DB8-98BB-37B0-F924E6B1D988}"/>
          </ac:cxnSpMkLst>
        </pc:cxnChg>
        <pc:cxnChg chg="add del mod">
          <ac:chgData name="Young, Ruth V. (JSC-EP511)[CACI INC. - FEDERAL]" userId="12a60ab0-7b6c-40dc-92ff-118ed05bdfb6" providerId="ADAL" clId="{487119F5-9941-4593-BC20-E71B6D6CC310}" dt="2024-11-07T16:57:16.539" v="1334" actId="478"/>
          <ac:cxnSpMkLst>
            <pc:docMk/>
            <pc:sldMk cId="2975274764" sldId="280"/>
            <ac:cxnSpMk id="16" creationId="{31E5DA91-6BED-9602-B895-8CAB995C9136}"/>
          </ac:cxnSpMkLst>
        </pc:cxnChg>
        <pc:cxnChg chg="add del mod">
          <ac:chgData name="Young, Ruth V. (JSC-EP511)[CACI INC. - FEDERAL]" userId="12a60ab0-7b6c-40dc-92ff-118ed05bdfb6" providerId="ADAL" clId="{487119F5-9941-4593-BC20-E71B6D6CC310}" dt="2024-11-12T20:57:35.637" v="5209" actId="478"/>
          <ac:cxnSpMkLst>
            <pc:docMk/>
            <pc:sldMk cId="2975274764" sldId="280"/>
            <ac:cxnSpMk id="28" creationId="{C631423E-FF61-416F-F6D5-39CEC5E45E09}"/>
          </ac:cxnSpMkLst>
        </pc:cxnChg>
      </pc:sldChg>
      <pc:sldChg chg="addSp delSp modSp add mod setBg modNotesTx">
        <pc:chgData name="Young, Ruth V. (JSC-EP511)[CACI INC. - FEDERAL]" userId="12a60ab0-7b6c-40dc-92ff-118ed05bdfb6" providerId="ADAL" clId="{487119F5-9941-4593-BC20-E71B6D6CC310}" dt="2024-11-18T12:32:44.714" v="11955" actId="20577"/>
        <pc:sldMkLst>
          <pc:docMk/>
          <pc:sldMk cId="381077889" sldId="281"/>
        </pc:sldMkLst>
        <pc:spChg chg="del mod">
          <ac:chgData name="Young, Ruth V. (JSC-EP511)[CACI INC. - FEDERAL]" userId="12a60ab0-7b6c-40dc-92ff-118ed05bdfb6" providerId="ADAL" clId="{487119F5-9941-4593-BC20-E71B6D6CC310}" dt="2024-11-12T21:22:44.017" v="6365" actId="478"/>
          <ac:spMkLst>
            <pc:docMk/>
            <pc:sldMk cId="381077889" sldId="281"/>
            <ac:spMk id="2" creationId="{7A8A1DA2-B2B4-94EF-2BF9-79887157A4DA}"/>
          </ac:spMkLst>
        </pc:spChg>
        <pc:spChg chg="add mod">
          <ac:chgData name="Young, Ruth V. (JSC-EP511)[CACI INC. - FEDERAL]" userId="12a60ab0-7b6c-40dc-92ff-118ed05bdfb6" providerId="ADAL" clId="{487119F5-9941-4593-BC20-E71B6D6CC310}" dt="2024-11-13T13:38:40.926" v="10649" actId="1076"/>
          <ac:spMkLst>
            <pc:docMk/>
            <pc:sldMk cId="381077889" sldId="281"/>
            <ac:spMk id="6" creationId="{75B5C122-F78B-44FC-D127-63B8B77053D4}"/>
          </ac:spMkLst>
        </pc:spChg>
        <pc:spChg chg="mod">
          <ac:chgData name="Young, Ruth V. (JSC-EP511)[CACI INC. - FEDERAL]" userId="12a60ab0-7b6c-40dc-92ff-118ed05bdfb6" providerId="ADAL" clId="{487119F5-9941-4593-BC20-E71B6D6CC310}" dt="2024-11-13T13:39:18.856" v="10658" actId="1076"/>
          <ac:spMkLst>
            <pc:docMk/>
            <pc:sldMk cId="381077889" sldId="281"/>
            <ac:spMk id="7" creationId="{59F0B154-D7D5-771C-D57A-F6B43F22B6D3}"/>
          </ac:spMkLst>
        </pc:spChg>
        <pc:spChg chg="del mod">
          <ac:chgData name="Young, Ruth V. (JSC-EP511)[CACI INC. - FEDERAL]" userId="12a60ab0-7b6c-40dc-92ff-118ed05bdfb6" providerId="ADAL" clId="{487119F5-9941-4593-BC20-E71B6D6CC310}" dt="2024-11-12T21:00:01.634" v="5244" actId="478"/>
          <ac:spMkLst>
            <pc:docMk/>
            <pc:sldMk cId="381077889" sldId="281"/>
            <ac:spMk id="10" creationId="{B3E31251-7997-8BFC-2B04-03BD5C794779}"/>
          </ac:spMkLst>
        </pc:spChg>
        <pc:spChg chg="add del mod">
          <ac:chgData name="Young, Ruth V. (JSC-EP511)[CACI INC. - FEDERAL]" userId="12a60ab0-7b6c-40dc-92ff-118ed05bdfb6" providerId="ADAL" clId="{487119F5-9941-4593-BC20-E71B6D6CC310}" dt="2024-11-13T13:37:40.868" v="10642" actId="478"/>
          <ac:spMkLst>
            <pc:docMk/>
            <pc:sldMk cId="381077889" sldId="281"/>
            <ac:spMk id="14" creationId="{B5183821-BE9A-DD72-4E0E-61DDDBBE3BA3}"/>
          </ac:spMkLst>
        </pc:spChg>
        <pc:spChg chg="add del mod">
          <ac:chgData name="Young, Ruth V. (JSC-EP511)[CACI INC. - FEDERAL]" userId="12a60ab0-7b6c-40dc-92ff-118ed05bdfb6" providerId="ADAL" clId="{487119F5-9941-4593-BC20-E71B6D6CC310}" dt="2024-11-12T21:00:54.114" v="5264" actId="478"/>
          <ac:spMkLst>
            <pc:docMk/>
            <pc:sldMk cId="381077889" sldId="281"/>
            <ac:spMk id="17" creationId="{F01EC975-9C60-BF24-A40A-CA6A97FC5533}"/>
          </ac:spMkLst>
        </pc:spChg>
        <pc:spChg chg="add del mod">
          <ac:chgData name="Young, Ruth V. (JSC-EP511)[CACI INC. - FEDERAL]" userId="12a60ab0-7b6c-40dc-92ff-118ed05bdfb6" providerId="ADAL" clId="{487119F5-9941-4593-BC20-E71B6D6CC310}" dt="2024-11-12T21:00:54.114" v="5264" actId="478"/>
          <ac:spMkLst>
            <pc:docMk/>
            <pc:sldMk cId="381077889" sldId="281"/>
            <ac:spMk id="18" creationId="{F80ACFC4-EFB8-8665-1D5E-3E288F7E60A2}"/>
          </ac:spMkLst>
        </pc:spChg>
        <pc:spChg chg="del mod">
          <ac:chgData name="Young, Ruth V. (JSC-EP511)[CACI INC. - FEDERAL]" userId="12a60ab0-7b6c-40dc-92ff-118ed05bdfb6" providerId="ADAL" clId="{487119F5-9941-4593-BC20-E71B6D6CC310}" dt="2024-11-12T21:00:01.634" v="5244" actId="478"/>
          <ac:spMkLst>
            <pc:docMk/>
            <pc:sldMk cId="381077889" sldId="281"/>
            <ac:spMk id="20" creationId="{4740A620-2D81-2498-7954-ADC1D82BC90D}"/>
          </ac:spMkLst>
        </pc:spChg>
        <pc:spChg chg="add mod">
          <ac:chgData name="Young, Ruth V. (JSC-EP511)[CACI INC. - FEDERAL]" userId="12a60ab0-7b6c-40dc-92ff-118ed05bdfb6" providerId="ADAL" clId="{487119F5-9941-4593-BC20-E71B6D6CC310}" dt="2024-11-13T13:39:03.843" v="10656" actId="14100"/>
          <ac:spMkLst>
            <pc:docMk/>
            <pc:sldMk cId="381077889" sldId="281"/>
            <ac:spMk id="23" creationId="{82DE8AFD-5CB2-6F5B-DA5B-6D4C5839B285}"/>
          </ac:spMkLst>
        </pc:spChg>
        <pc:spChg chg="add del mod">
          <ac:chgData name="Young, Ruth V. (JSC-EP511)[CACI INC. - FEDERAL]" userId="12a60ab0-7b6c-40dc-92ff-118ed05bdfb6" providerId="ADAL" clId="{487119F5-9941-4593-BC20-E71B6D6CC310}" dt="2024-11-12T21:02:40.265" v="5317" actId="478"/>
          <ac:spMkLst>
            <pc:docMk/>
            <pc:sldMk cId="381077889" sldId="281"/>
            <ac:spMk id="24" creationId="{F86ED2F7-932A-7121-A50D-AE7985555844}"/>
          </ac:spMkLst>
        </pc:spChg>
        <pc:spChg chg="del mod">
          <ac:chgData name="Young, Ruth V. (JSC-EP511)[CACI INC. - FEDERAL]" userId="12a60ab0-7b6c-40dc-92ff-118ed05bdfb6" providerId="ADAL" clId="{487119F5-9941-4593-BC20-E71B6D6CC310}" dt="2024-11-12T20:59:26.704" v="5243" actId="478"/>
          <ac:spMkLst>
            <pc:docMk/>
            <pc:sldMk cId="381077889" sldId="281"/>
            <ac:spMk id="26" creationId="{E7A916A6-70C5-4E7F-0CF5-9BFF6C205D2C}"/>
          </ac:spMkLst>
        </pc:spChg>
        <pc:spChg chg="del mod">
          <ac:chgData name="Young, Ruth V. (JSC-EP511)[CACI INC. - FEDERAL]" userId="12a60ab0-7b6c-40dc-92ff-118ed05bdfb6" providerId="ADAL" clId="{487119F5-9941-4593-BC20-E71B6D6CC310}" dt="2024-11-12T20:59:26.704" v="5243" actId="478"/>
          <ac:spMkLst>
            <pc:docMk/>
            <pc:sldMk cId="381077889" sldId="281"/>
            <ac:spMk id="27" creationId="{CFA440EA-785C-33A1-068A-B592D62E2C32}"/>
          </ac:spMkLst>
        </pc:spChg>
        <pc:spChg chg="add mod">
          <ac:chgData name="Young, Ruth V. (JSC-EP511)[CACI INC. - FEDERAL]" userId="12a60ab0-7b6c-40dc-92ff-118ed05bdfb6" providerId="ADAL" clId="{487119F5-9941-4593-BC20-E71B6D6CC310}" dt="2024-11-13T13:39:09.401" v="10657" actId="1076"/>
          <ac:spMkLst>
            <pc:docMk/>
            <pc:sldMk cId="381077889" sldId="281"/>
            <ac:spMk id="29" creationId="{2FB727CD-A5C7-0F09-86D5-B93C33BEAD84}"/>
          </ac:spMkLst>
        </pc:spChg>
        <pc:spChg chg="add del mod">
          <ac:chgData name="Young, Ruth V. (JSC-EP511)[CACI INC. - FEDERAL]" userId="12a60ab0-7b6c-40dc-92ff-118ed05bdfb6" providerId="ADAL" clId="{487119F5-9941-4593-BC20-E71B6D6CC310}" dt="2024-11-12T21:22:47.232" v="6366" actId="478"/>
          <ac:spMkLst>
            <pc:docMk/>
            <pc:sldMk cId="381077889" sldId="281"/>
            <ac:spMk id="32" creationId="{9FD3088E-611A-D5CE-8C20-A052804BF2DF}"/>
          </ac:spMkLst>
        </pc:spChg>
        <pc:spChg chg="add mod">
          <ac:chgData name="Young, Ruth V. (JSC-EP511)[CACI INC. - FEDERAL]" userId="12a60ab0-7b6c-40dc-92ff-118ed05bdfb6" providerId="ADAL" clId="{487119F5-9941-4593-BC20-E71B6D6CC310}" dt="2024-11-13T13:39:36.453" v="10667" actId="14100"/>
          <ac:spMkLst>
            <pc:docMk/>
            <pc:sldMk cId="381077889" sldId="281"/>
            <ac:spMk id="33" creationId="{D35D932D-843D-D179-5EDE-45F763A6C35B}"/>
          </ac:spMkLst>
        </pc:spChg>
        <pc:spChg chg="add del mod">
          <ac:chgData name="Young, Ruth V. (JSC-EP511)[CACI INC. - FEDERAL]" userId="12a60ab0-7b6c-40dc-92ff-118ed05bdfb6" providerId="ADAL" clId="{487119F5-9941-4593-BC20-E71B6D6CC310}" dt="2024-11-12T21:37:08.653" v="6933" actId="478"/>
          <ac:spMkLst>
            <pc:docMk/>
            <pc:sldMk cId="381077889" sldId="281"/>
            <ac:spMk id="34" creationId="{C96DB35E-1998-E8DD-5FC7-CA863805F08B}"/>
          </ac:spMkLst>
        </pc:spChg>
        <pc:picChg chg="add mod">
          <ac:chgData name="Young, Ruth V. (JSC-EP511)[CACI INC. - FEDERAL]" userId="12a60ab0-7b6c-40dc-92ff-118ed05bdfb6" providerId="ADAL" clId="{487119F5-9941-4593-BC20-E71B6D6CC310}" dt="2024-11-13T13:38:40.926" v="10649" actId="1076"/>
          <ac:picMkLst>
            <pc:docMk/>
            <pc:sldMk cId="381077889" sldId="281"/>
            <ac:picMk id="3" creationId="{260D6D40-59A2-4389-0DA3-84241C5F1CF8}"/>
          </ac:picMkLst>
        </pc:picChg>
        <pc:picChg chg="add mod">
          <ac:chgData name="Young, Ruth V. (JSC-EP511)[CACI INC. - FEDERAL]" userId="12a60ab0-7b6c-40dc-92ff-118ed05bdfb6" providerId="ADAL" clId="{487119F5-9941-4593-BC20-E71B6D6CC310}" dt="2024-11-13T13:38:40.926" v="10649" actId="1076"/>
          <ac:picMkLst>
            <pc:docMk/>
            <pc:sldMk cId="381077889" sldId="281"/>
            <ac:picMk id="4" creationId="{2FF3289B-08F1-56AF-77D8-DF55650DA64F}"/>
          </ac:picMkLst>
        </pc:picChg>
        <pc:picChg chg="del">
          <ac:chgData name="Young, Ruth V. (JSC-EP511)[CACI INC. - FEDERAL]" userId="12a60ab0-7b6c-40dc-92ff-118ed05bdfb6" providerId="ADAL" clId="{487119F5-9941-4593-BC20-E71B6D6CC310}" dt="2024-11-07T17:04:07.429" v="1546" actId="478"/>
          <ac:picMkLst>
            <pc:docMk/>
            <pc:sldMk cId="381077889" sldId="281"/>
            <ac:picMk id="4" creationId="{D162EFAB-EEE6-2F82-0E2B-33ABDFF47C27}"/>
          </ac:picMkLst>
        </pc:picChg>
        <pc:picChg chg="add del mod ord">
          <ac:chgData name="Young, Ruth V. (JSC-EP511)[CACI INC. - FEDERAL]" userId="12a60ab0-7b6c-40dc-92ff-118ed05bdfb6" providerId="ADAL" clId="{487119F5-9941-4593-BC20-E71B6D6CC310}" dt="2024-11-12T21:00:01.634" v="5244" actId="478"/>
          <ac:picMkLst>
            <pc:docMk/>
            <pc:sldMk cId="381077889" sldId="281"/>
            <ac:picMk id="5" creationId="{AC7CFB00-B9ED-FBA5-9AB3-0AB8F618A304}"/>
          </ac:picMkLst>
        </pc:picChg>
        <pc:picChg chg="del">
          <ac:chgData name="Young, Ruth V. (JSC-EP511)[CACI INC. - FEDERAL]" userId="12a60ab0-7b6c-40dc-92ff-118ed05bdfb6" providerId="ADAL" clId="{487119F5-9941-4593-BC20-E71B6D6CC310}" dt="2024-11-07T17:04:08.290" v="1547" actId="478"/>
          <ac:picMkLst>
            <pc:docMk/>
            <pc:sldMk cId="381077889" sldId="281"/>
            <ac:picMk id="9" creationId="{B3914A51-E0F9-71C5-74B4-2F9F1439EA40}"/>
          </ac:picMkLst>
        </pc:picChg>
        <pc:picChg chg="add del mod ord">
          <ac:chgData name="Young, Ruth V. (JSC-EP511)[CACI INC. - FEDERAL]" userId="12a60ab0-7b6c-40dc-92ff-118ed05bdfb6" providerId="ADAL" clId="{487119F5-9941-4593-BC20-E71B6D6CC310}" dt="2024-11-12T21:00:01.634" v="5244" actId="478"/>
          <ac:picMkLst>
            <pc:docMk/>
            <pc:sldMk cId="381077889" sldId="281"/>
            <ac:picMk id="12" creationId="{E6F2F1BA-6812-18A7-A138-1A94EFAD3A06}"/>
          </ac:picMkLst>
        </pc:picChg>
        <pc:picChg chg="add del mod">
          <ac:chgData name="Young, Ruth V. (JSC-EP511)[CACI INC. - FEDERAL]" userId="12a60ab0-7b6c-40dc-92ff-118ed05bdfb6" providerId="ADAL" clId="{487119F5-9941-4593-BC20-E71B6D6CC310}" dt="2024-11-12T21:00:54.114" v="5264" actId="478"/>
          <ac:picMkLst>
            <pc:docMk/>
            <pc:sldMk cId="381077889" sldId="281"/>
            <ac:picMk id="15" creationId="{0A5CDFCB-483E-D33A-7A28-14E94BDBC18C}"/>
          </ac:picMkLst>
        </pc:picChg>
        <pc:picChg chg="add del mod">
          <ac:chgData name="Young, Ruth V. (JSC-EP511)[CACI INC. - FEDERAL]" userId="12a60ab0-7b6c-40dc-92ff-118ed05bdfb6" providerId="ADAL" clId="{487119F5-9941-4593-BC20-E71B6D6CC310}" dt="2024-11-12T21:00:54.114" v="5264" actId="478"/>
          <ac:picMkLst>
            <pc:docMk/>
            <pc:sldMk cId="381077889" sldId="281"/>
            <ac:picMk id="16" creationId="{5AAA4FCE-9A91-7E92-B970-80EA9C2EB371}"/>
          </ac:picMkLst>
        </pc:picChg>
        <pc:picChg chg="add del mod ord">
          <ac:chgData name="Young, Ruth V. (JSC-EP511)[CACI INC. - FEDERAL]" userId="12a60ab0-7b6c-40dc-92ff-118ed05bdfb6" providerId="ADAL" clId="{487119F5-9941-4593-BC20-E71B6D6CC310}" dt="2024-11-12T20:59:26.704" v="5243" actId="478"/>
          <ac:picMkLst>
            <pc:docMk/>
            <pc:sldMk cId="381077889" sldId="281"/>
            <ac:picMk id="19" creationId="{DFD4DA7C-7E53-CB20-5E59-9C174543D2FD}"/>
          </ac:picMkLst>
        </pc:picChg>
        <pc:picChg chg="add del mod ord">
          <ac:chgData name="Young, Ruth V. (JSC-EP511)[CACI INC. - FEDERAL]" userId="12a60ab0-7b6c-40dc-92ff-118ed05bdfb6" providerId="ADAL" clId="{487119F5-9941-4593-BC20-E71B6D6CC310}" dt="2024-11-12T20:59:26.704" v="5243" actId="478"/>
          <ac:picMkLst>
            <pc:docMk/>
            <pc:sldMk cId="381077889" sldId="281"/>
            <ac:picMk id="22" creationId="{E97FF637-4096-BECE-A1B6-9C8071EE812D}"/>
          </ac:picMkLst>
        </pc:picChg>
        <pc:picChg chg="del">
          <ac:chgData name="Young, Ruth V. (JSC-EP511)[CACI INC. - FEDERAL]" userId="12a60ab0-7b6c-40dc-92ff-118ed05bdfb6" providerId="ADAL" clId="{487119F5-9941-4593-BC20-E71B6D6CC310}" dt="2024-11-07T17:05:57.071" v="1582" actId="478"/>
          <ac:picMkLst>
            <pc:docMk/>
            <pc:sldMk cId="381077889" sldId="281"/>
            <ac:picMk id="23" creationId="{3B745569-77B1-7D04-84ED-F3E5BA689FC0}"/>
          </ac:picMkLst>
        </pc:picChg>
        <pc:picChg chg="add mod">
          <ac:chgData name="Young, Ruth V. (JSC-EP511)[CACI INC. - FEDERAL]" userId="12a60ab0-7b6c-40dc-92ff-118ed05bdfb6" providerId="ADAL" clId="{487119F5-9941-4593-BC20-E71B6D6CC310}" dt="2024-11-13T13:39:09.401" v="10657" actId="1076"/>
          <ac:picMkLst>
            <pc:docMk/>
            <pc:sldMk cId="381077889" sldId="281"/>
            <ac:picMk id="25" creationId="{C7EF58E4-C977-1656-370E-69B35CF63F51}"/>
          </ac:picMkLst>
        </pc:picChg>
        <pc:picChg chg="del">
          <ac:chgData name="Young, Ruth V. (JSC-EP511)[CACI INC. - FEDERAL]" userId="12a60ab0-7b6c-40dc-92ff-118ed05bdfb6" providerId="ADAL" clId="{487119F5-9941-4593-BC20-E71B6D6CC310}" dt="2024-11-07T17:05:59.001" v="1583" actId="478"/>
          <ac:picMkLst>
            <pc:docMk/>
            <pc:sldMk cId="381077889" sldId="281"/>
            <ac:picMk id="25" creationId="{DF8B9721-9C45-F16A-F2F7-76D418D48DEE}"/>
          </ac:picMkLst>
        </pc:picChg>
        <pc:picChg chg="add mod">
          <ac:chgData name="Young, Ruth V. (JSC-EP511)[CACI INC. - FEDERAL]" userId="12a60ab0-7b6c-40dc-92ff-118ed05bdfb6" providerId="ADAL" clId="{487119F5-9941-4593-BC20-E71B6D6CC310}" dt="2024-11-13T13:39:09.401" v="10657" actId="1076"/>
          <ac:picMkLst>
            <pc:docMk/>
            <pc:sldMk cId="381077889" sldId="281"/>
            <ac:picMk id="30" creationId="{4563FE26-591C-DA96-0035-377820AFE1F0}"/>
          </ac:picMkLst>
        </pc:picChg>
        <pc:cxnChg chg="add mod">
          <ac:chgData name="Young, Ruth V. (JSC-EP511)[CACI INC. - FEDERAL]" userId="12a60ab0-7b6c-40dc-92ff-118ed05bdfb6" providerId="ADAL" clId="{487119F5-9941-4593-BC20-E71B6D6CC310}" dt="2024-11-13T13:38:40.926" v="10649" actId="1076"/>
          <ac:cxnSpMkLst>
            <pc:docMk/>
            <pc:sldMk cId="381077889" sldId="281"/>
            <ac:cxnSpMk id="2" creationId="{E5C824F5-867A-68C8-FFF0-4CBE95EE9AB1}"/>
          </ac:cxnSpMkLst>
        </pc:cxnChg>
        <pc:cxnChg chg="add mod">
          <ac:chgData name="Young, Ruth V. (JSC-EP511)[CACI INC. - FEDERAL]" userId="12a60ab0-7b6c-40dc-92ff-118ed05bdfb6" providerId="ADAL" clId="{487119F5-9941-4593-BC20-E71B6D6CC310}" dt="2024-11-13T13:38:40.926" v="10649" actId="1076"/>
          <ac:cxnSpMkLst>
            <pc:docMk/>
            <pc:sldMk cId="381077889" sldId="281"/>
            <ac:cxnSpMk id="9" creationId="{92157045-4892-77E5-7DBB-72F1A1E1A27D}"/>
          </ac:cxnSpMkLst>
        </pc:cxnChg>
        <pc:cxnChg chg="del mod">
          <ac:chgData name="Young, Ruth V. (JSC-EP511)[CACI INC. - FEDERAL]" userId="12a60ab0-7b6c-40dc-92ff-118ed05bdfb6" providerId="ADAL" clId="{487119F5-9941-4593-BC20-E71B6D6CC310}" dt="2024-11-12T21:00:01.634" v="5244" actId="478"/>
          <ac:cxnSpMkLst>
            <pc:docMk/>
            <pc:sldMk cId="381077889" sldId="281"/>
            <ac:cxnSpMk id="13" creationId="{7CD79B14-C0F7-897C-BDE6-00D54F7F3B1A}"/>
          </ac:cxnSpMkLst>
        </pc:cxnChg>
        <pc:cxnChg chg="add del mod">
          <ac:chgData name="Young, Ruth V. (JSC-EP511)[CACI INC. - FEDERAL]" userId="12a60ab0-7b6c-40dc-92ff-118ed05bdfb6" providerId="ADAL" clId="{487119F5-9941-4593-BC20-E71B6D6CC310}" dt="2024-11-12T21:00:54.114" v="5264" actId="478"/>
          <ac:cxnSpMkLst>
            <pc:docMk/>
            <pc:sldMk cId="381077889" sldId="281"/>
            <ac:cxnSpMk id="21" creationId="{CC56C141-3FB1-56D5-C866-67FE0A9C2B4A}"/>
          </ac:cxnSpMkLst>
        </pc:cxnChg>
        <pc:cxnChg chg="del mod">
          <ac:chgData name="Young, Ruth V. (JSC-EP511)[CACI INC. - FEDERAL]" userId="12a60ab0-7b6c-40dc-92ff-118ed05bdfb6" providerId="ADAL" clId="{487119F5-9941-4593-BC20-E71B6D6CC310}" dt="2024-11-12T20:59:26.704" v="5243" actId="478"/>
          <ac:cxnSpMkLst>
            <pc:docMk/>
            <pc:sldMk cId="381077889" sldId="281"/>
            <ac:cxnSpMk id="28" creationId="{C631423E-FF61-416F-F6D5-39CEC5E45E09}"/>
          </ac:cxnSpMkLst>
        </pc:cxnChg>
        <pc:cxnChg chg="add mod">
          <ac:chgData name="Young, Ruth V. (JSC-EP511)[CACI INC. - FEDERAL]" userId="12a60ab0-7b6c-40dc-92ff-118ed05bdfb6" providerId="ADAL" clId="{487119F5-9941-4593-BC20-E71B6D6CC310}" dt="2024-11-13T13:39:09.401" v="10657" actId="1076"/>
          <ac:cxnSpMkLst>
            <pc:docMk/>
            <pc:sldMk cId="381077889" sldId="281"/>
            <ac:cxnSpMk id="35" creationId="{FCA532A0-FDC0-1F76-0F5F-14784769EDF3}"/>
          </ac:cxnSpMkLst>
        </pc:cxnChg>
      </pc:sldChg>
      <pc:sldChg chg="addSp delSp modSp add del mod setBg addCm">
        <pc:chgData name="Young, Ruth V. (JSC-EP511)[CACI INC. - FEDERAL]" userId="12a60ab0-7b6c-40dc-92ff-118ed05bdfb6" providerId="ADAL" clId="{487119F5-9941-4593-BC20-E71B6D6CC310}" dt="2024-11-12T20:54:57.684" v="4985" actId="47"/>
        <pc:sldMkLst>
          <pc:docMk/>
          <pc:sldMk cId="1461299066" sldId="282"/>
        </pc:sldMkLst>
        <pc:spChg chg="mod">
          <ac:chgData name="Young, Ruth V. (JSC-EP511)[CACI INC. - FEDERAL]" userId="12a60ab0-7b6c-40dc-92ff-118ed05bdfb6" providerId="ADAL" clId="{487119F5-9941-4593-BC20-E71B6D6CC310}" dt="2024-11-07T17:35:58.449" v="1948" actId="20577"/>
          <ac:spMkLst>
            <pc:docMk/>
            <pc:sldMk cId="1461299066" sldId="282"/>
            <ac:spMk id="2" creationId="{7A8A1DA2-B2B4-94EF-2BF9-79887157A4DA}"/>
          </ac:spMkLst>
        </pc:spChg>
        <pc:spChg chg="add mod">
          <ac:chgData name="Young, Ruth V. (JSC-EP511)[CACI INC. - FEDERAL]" userId="12a60ab0-7b6c-40dc-92ff-118ed05bdfb6" providerId="ADAL" clId="{487119F5-9941-4593-BC20-E71B6D6CC310}" dt="2024-11-07T17:35:21.502" v="1943" actId="208"/>
          <ac:spMkLst>
            <pc:docMk/>
            <pc:sldMk cId="1461299066" sldId="282"/>
            <ac:spMk id="3" creationId="{8145E4E3-C316-70F9-FD4D-E24BEE6956A6}"/>
          </ac:spMkLst>
        </pc:spChg>
        <pc:spChg chg="add mod">
          <ac:chgData name="Young, Ruth V. (JSC-EP511)[CACI INC. - FEDERAL]" userId="12a60ab0-7b6c-40dc-92ff-118ed05bdfb6" providerId="ADAL" clId="{487119F5-9941-4593-BC20-E71B6D6CC310}" dt="2024-11-07T17:36:19.151" v="1999" actId="20577"/>
          <ac:spMkLst>
            <pc:docMk/>
            <pc:sldMk cId="1461299066" sldId="282"/>
            <ac:spMk id="4" creationId="{63BF6325-E146-1D62-F8C5-506403E6CF14}"/>
          </ac:spMkLst>
        </pc:spChg>
        <pc:spChg chg="add mod">
          <ac:chgData name="Young, Ruth V. (JSC-EP511)[CACI INC. - FEDERAL]" userId="12a60ab0-7b6c-40dc-92ff-118ed05bdfb6" providerId="ADAL" clId="{487119F5-9941-4593-BC20-E71B6D6CC310}" dt="2024-11-07T17:36:23.930" v="2000" actId="20577"/>
          <ac:spMkLst>
            <pc:docMk/>
            <pc:sldMk cId="1461299066" sldId="282"/>
            <ac:spMk id="6" creationId="{CA026E21-8E9F-142D-2D41-A7097C30DCB2}"/>
          </ac:spMkLst>
        </pc:spChg>
        <pc:spChg chg="del mod">
          <ac:chgData name="Young, Ruth V. (JSC-EP511)[CACI INC. - FEDERAL]" userId="12a60ab0-7b6c-40dc-92ff-118ed05bdfb6" providerId="ADAL" clId="{487119F5-9941-4593-BC20-E71B6D6CC310}" dt="2024-11-07T17:29:37.870" v="1894" actId="478"/>
          <ac:spMkLst>
            <pc:docMk/>
            <pc:sldMk cId="1461299066" sldId="282"/>
            <ac:spMk id="7" creationId="{59F0B154-D7D5-771C-D57A-F6B43F22B6D3}"/>
          </ac:spMkLst>
        </pc:spChg>
        <pc:spChg chg="add del mod">
          <ac:chgData name="Young, Ruth V. (JSC-EP511)[CACI INC. - FEDERAL]" userId="12a60ab0-7b6c-40dc-92ff-118ed05bdfb6" providerId="ADAL" clId="{487119F5-9941-4593-BC20-E71B6D6CC310}" dt="2024-11-07T17:35:56.197" v="1946"/>
          <ac:spMkLst>
            <pc:docMk/>
            <pc:sldMk cId="1461299066" sldId="282"/>
            <ac:spMk id="9" creationId="{68C0E85D-9EA2-F97D-8623-A10F1AEBF0F2}"/>
          </ac:spMkLst>
        </pc:spChg>
        <pc:spChg chg="del">
          <ac:chgData name="Young, Ruth V. (JSC-EP511)[CACI INC. - FEDERAL]" userId="12a60ab0-7b6c-40dc-92ff-118ed05bdfb6" providerId="ADAL" clId="{487119F5-9941-4593-BC20-E71B6D6CC310}" dt="2024-11-07T17:29:29.368" v="1883" actId="478"/>
          <ac:spMkLst>
            <pc:docMk/>
            <pc:sldMk cId="1461299066" sldId="282"/>
            <ac:spMk id="10" creationId="{B3E31251-7997-8BFC-2B04-03BD5C794779}"/>
          </ac:spMkLst>
        </pc:spChg>
        <pc:spChg chg="del">
          <ac:chgData name="Young, Ruth V. (JSC-EP511)[CACI INC. - FEDERAL]" userId="12a60ab0-7b6c-40dc-92ff-118ed05bdfb6" providerId="ADAL" clId="{487119F5-9941-4593-BC20-E71B6D6CC310}" dt="2024-11-07T17:29:29.368" v="1883" actId="478"/>
          <ac:spMkLst>
            <pc:docMk/>
            <pc:sldMk cId="1461299066" sldId="282"/>
            <ac:spMk id="20" creationId="{4740A620-2D81-2498-7954-ADC1D82BC90D}"/>
          </ac:spMkLst>
        </pc:spChg>
        <pc:spChg chg="del">
          <ac:chgData name="Young, Ruth V. (JSC-EP511)[CACI INC. - FEDERAL]" userId="12a60ab0-7b6c-40dc-92ff-118ed05bdfb6" providerId="ADAL" clId="{487119F5-9941-4593-BC20-E71B6D6CC310}" dt="2024-11-07T17:29:29.368" v="1883" actId="478"/>
          <ac:spMkLst>
            <pc:docMk/>
            <pc:sldMk cId="1461299066" sldId="282"/>
            <ac:spMk id="26" creationId="{E7A916A6-70C5-4E7F-0CF5-9BFF6C205D2C}"/>
          </ac:spMkLst>
        </pc:spChg>
        <pc:spChg chg="del">
          <ac:chgData name="Young, Ruth V. (JSC-EP511)[CACI INC. - FEDERAL]" userId="12a60ab0-7b6c-40dc-92ff-118ed05bdfb6" providerId="ADAL" clId="{487119F5-9941-4593-BC20-E71B6D6CC310}" dt="2024-11-07T17:29:29.368" v="1883" actId="478"/>
          <ac:spMkLst>
            <pc:docMk/>
            <pc:sldMk cId="1461299066" sldId="282"/>
            <ac:spMk id="27" creationId="{CFA440EA-785C-33A1-068A-B592D62E2C32}"/>
          </ac:spMkLst>
        </pc:spChg>
        <pc:picChg chg="del">
          <ac:chgData name="Young, Ruth V. (JSC-EP511)[CACI INC. - FEDERAL]" userId="12a60ab0-7b6c-40dc-92ff-118ed05bdfb6" providerId="ADAL" clId="{487119F5-9941-4593-BC20-E71B6D6CC310}" dt="2024-11-07T17:29:29.368" v="1883" actId="478"/>
          <ac:picMkLst>
            <pc:docMk/>
            <pc:sldMk cId="1461299066" sldId="282"/>
            <ac:picMk id="5" creationId="{AC7CFB00-B9ED-FBA5-9AB3-0AB8F618A304}"/>
          </ac:picMkLst>
        </pc:picChg>
        <pc:picChg chg="del">
          <ac:chgData name="Young, Ruth V. (JSC-EP511)[CACI INC. - FEDERAL]" userId="12a60ab0-7b6c-40dc-92ff-118ed05bdfb6" providerId="ADAL" clId="{487119F5-9941-4593-BC20-E71B6D6CC310}" dt="2024-11-07T17:29:29.368" v="1883" actId="478"/>
          <ac:picMkLst>
            <pc:docMk/>
            <pc:sldMk cId="1461299066" sldId="282"/>
            <ac:picMk id="12" creationId="{E6F2F1BA-6812-18A7-A138-1A94EFAD3A06}"/>
          </ac:picMkLst>
        </pc:picChg>
        <pc:picChg chg="del">
          <ac:chgData name="Young, Ruth V. (JSC-EP511)[CACI INC. - FEDERAL]" userId="12a60ab0-7b6c-40dc-92ff-118ed05bdfb6" providerId="ADAL" clId="{487119F5-9941-4593-BC20-E71B6D6CC310}" dt="2024-11-07T17:29:29.368" v="1883" actId="478"/>
          <ac:picMkLst>
            <pc:docMk/>
            <pc:sldMk cId="1461299066" sldId="282"/>
            <ac:picMk id="19" creationId="{DFD4DA7C-7E53-CB20-5E59-9C174543D2FD}"/>
          </ac:picMkLst>
        </pc:picChg>
        <pc:picChg chg="del">
          <ac:chgData name="Young, Ruth V. (JSC-EP511)[CACI INC. - FEDERAL]" userId="12a60ab0-7b6c-40dc-92ff-118ed05bdfb6" providerId="ADAL" clId="{487119F5-9941-4593-BC20-E71B6D6CC310}" dt="2024-11-07T17:29:29.368" v="1883" actId="478"/>
          <ac:picMkLst>
            <pc:docMk/>
            <pc:sldMk cId="1461299066" sldId="282"/>
            <ac:picMk id="22" creationId="{E97FF637-4096-BECE-A1B6-9C8071EE812D}"/>
          </ac:picMkLst>
        </pc:picChg>
        <pc:cxnChg chg="del mod">
          <ac:chgData name="Young, Ruth V. (JSC-EP511)[CACI INC. - FEDERAL]" userId="12a60ab0-7b6c-40dc-92ff-118ed05bdfb6" providerId="ADAL" clId="{487119F5-9941-4593-BC20-E71B6D6CC310}" dt="2024-11-07T17:29:29.368" v="1883" actId="478"/>
          <ac:cxnSpMkLst>
            <pc:docMk/>
            <pc:sldMk cId="1461299066" sldId="282"/>
            <ac:cxnSpMk id="13" creationId="{7CD79B14-C0F7-897C-BDE6-00D54F7F3B1A}"/>
          </ac:cxnSpMkLst>
        </pc:cxnChg>
        <pc:cxnChg chg="del mod">
          <ac:chgData name="Young, Ruth V. (JSC-EP511)[CACI INC. - FEDERAL]" userId="12a60ab0-7b6c-40dc-92ff-118ed05bdfb6" providerId="ADAL" clId="{487119F5-9941-4593-BC20-E71B6D6CC310}" dt="2024-11-07T17:29:29.368" v="1883" actId="478"/>
          <ac:cxnSpMkLst>
            <pc:docMk/>
            <pc:sldMk cId="1461299066" sldId="282"/>
            <ac:cxnSpMk id="28" creationId="{C631423E-FF61-416F-F6D5-39CEC5E45E09}"/>
          </ac:cxnSpMkLst>
        </pc:cxnChg>
        <pc:extLst>
          <p:ext xmlns:p="http://schemas.openxmlformats.org/presentationml/2006/main" uri="{D6D511B9-2390-475A-947B-AFAB55BFBCF1}">
            <pc226:cmChg xmlns:pc226="http://schemas.microsoft.com/office/powerpoint/2022/06/main/command" chg="add">
              <pc226:chgData name="Young, Ruth V. (JSC-EP511)[CACI INC. - FEDERAL]" userId="12a60ab0-7b6c-40dc-92ff-118ed05bdfb6" providerId="ADAL" clId="{487119F5-9941-4593-BC20-E71B6D6CC310}" dt="2024-11-07T17:40:36.787" v="2314"/>
              <pc2:cmMkLst xmlns:pc2="http://schemas.microsoft.com/office/powerpoint/2019/9/main/command">
                <pc:docMk/>
                <pc:sldMk cId="1461299066" sldId="282"/>
                <pc2:cmMk id="{DB7F680E-A41E-4402-996D-C1959B40FB97}"/>
              </pc2:cmMkLst>
            </pc226:cmChg>
          </p:ext>
        </pc:extLst>
      </pc:sldChg>
      <pc:sldChg chg="addSp delSp modSp add del mod setBg">
        <pc:chgData name="Young, Ruth V. (JSC-EP511)[CACI INC. - FEDERAL]" userId="12a60ab0-7b6c-40dc-92ff-118ed05bdfb6" providerId="ADAL" clId="{487119F5-9941-4593-BC20-E71B6D6CC310}" dt="2024-11-12T20:54:36.448" v="4983" actId="47"/>
        <pc:sldMkLst>
          <pc:docMk/>
          <pc:sldMk cId="1087311601" sldId="283"/>
        </pc:sldMkLst>
        <pc:spChg chg="mod">
          <ac:chgData name="Young, Ruth V. (JSC-EP511)[CACI INC. - FEDERAL]" userId="12a60ab0-7b6c-40dc-92ff-118ed05bdfb6" providerId="ADAL" clId="{487119F5-9941-4593-BC20-E71B6D6CC310}" dt="2024-11-07T17:37:03.824" v="2013" actId="20577"/>
          <ac:spMkLst>
            <pc:docMk/>
            <pc:sldMk cId="1087311601" sldId="283"/>
            <ac:spMk id="2" creationId="{7A8A1DA2-B2B4-94EF-2BF9-79887157A4DA}"/>
          </ac:spMkLst>
        </pc:spChg>
        <pc:spChg chg="del">
          <ac:chgData name="Young, Ruth V. (JSC-EP511)[CACI INC. - FEDERAL]" userId="12a60ab0-7b6c-40dc-92ff-118ed05bdfb6" providerId="ADAL" clId="{487119F5-9941-4593-BC20-E71B6D6CC310}" dt="2024-11-07T17:37:00.370" v="2002" actId="478"/>
          <ac:spMkLst>
            <pc:docMk/>
            <pc:sldMk cId="1087311601" sldId="283"/>
            <ac:spMk id="3" creationId="{8145E4E3-C316-70F9-FD4D-E24BEE6956A6}"/>
          </ac:spMkLst>
        </pc:spChg>
        <pc:spChg chg="del">
          <ac:chgData name="Young, Ruth V. (JSC-EP511)[CACI INC. - FEDERAL]" userId="12a60ab0-7b6c-40dc-92ff-118ed05bdfb6" providerId="ADAL" clId="{487119F5-9941-4593-BC20-E71B6D6CC310}" dt="2024-11-07T17:37:00.370" v="2002" actId="478"/>
          <ac:spMkLst>
            <pc:docMk/>
            <pc:sldMk cId="1087311601" sldId="283"/>
            <ac:spMk id="4" creationId="{63BF6325-E146-1D62-F8C5-506403E6CF14}"/>
          </ac:spMkLst>
        </pc:spChg>
        <pc:spChg chg="add mod">
          <ac:chgData name="Young, Ruth V. (JSC-EP511)[CACI INC. - FEDERAL]" userId="12a60ab0-7b6c-40dc-92ff-118ed05bdfb6" providerId="ADAL" clId="{487119F5-9941-4593-BC20-E71B6D6CC310}" dt="2024-11-12T20:54:17.059" v="4976" actId="21"/>
          <ac:spMkLst>
            <pc:docMk/>
            <pc:sldMk cId="1087311601" sldId="283"/>
            <ac:spMk id="5" creationId="{D9F4F80C-9533-53F4-5AF3-457D61075D96}"/>
          </ac:spMkLst>
        </pc:spChg>
        <pc:spChg chg="del">
          <ac:chgData name="Young, Ruth V. (JSC-EP511)[CACI INC. - FEDERAL]" userId="12a60ab0-7b6c-40dc-92ff-118ed05bdfb6" providerId="ADAL" clId="{487119F5-9941-4593-BC20-E71B6D6CC310}" dt="2024-11-07T17:37:00.370" v="2002" actId="478"/>
          <ac:spMkLst>
            <pc:docMk/>
            <pc:sldMk cId="1087311601" sldId="283"/>
            <ac:spMk id="6" creationId="{CA026E21-8E9F-142D-2D41-A7097C30DCB2}"/>
          </ac:spMkLst>
        </pc:spChg>
      </pc:sldChg>
      <pc:sldChg chg="delSp modSp add del mod setBg addCm modCm">
        <pc:chgData name="Young, Ruth V. (JSC-EP511)[CACI INC. - FEDERAL]" userId="12a60ab0-7b6c-40dc-92ff-118ed05bdfb6" providerId="ADAL" clId="{487119F5-9941-4593-BC20-E71B6D6CC310}" dt="2024-11-12T20:54:53.873" v="4984" actId="47"/>
        <pc:sldMkLst>
          <pc:docMk/>
          <pc:sldMk cId="3691878461" sldId="284"/>
        </pc:sldMkLst>
        <pc:spChg chg="mod">
          <ac:chgData name="Young, Ruth V. (JSC-EP511)[CACI INC. - FEDERAL]" userId="12a60ab0-7b6c-40dc-92ff-118ed05bdfb6" providerId="ADAL" clId="{487119F5-9941-4593-BC20-E71B6D6CC310}" dt="2024-11-07T17:41:14.384" v="2362" actId="20577"/>
          <ac:spMkLst>
            <pc:docMk/>
            <pc:sldMk cId="3691878461" sldId="284"/>
            <ac:spMk id="2" creationId="{7A8A1DA2-B2B4-94EF-2BF9-79887157A4DA}"/>
          </ac:spMkLst>
        </pc:spChg>
        <pc:spChg chg="del mod">
          <ac:chgData name="Young, Ruth V. (JSC-EP511)[CACI INC. - FEDERAL]" userId="12a60ab0-7b6c-40dc-92ff-118ed05bdfb6" providerId="ADAL" clId="{487119F5-9941-4593-BC20-E71B6D6CC310}" dt="2024-11-07T17:41:18.746" v="2364"/>
          <ac:spMkLst>
            <pc:docMk/>
            <pc:sldMk cId="3691878461" sldId="284"/>
            <ac:spMk id="7" creationId="{59F0B154-D7D5-771C-D57A-F6B43F22B6D3}"/>
          </ac:spMkLst>
        </pc:spChg>
        <pc:spChg chg="del">
          <ac:chgData name="Young, Ruth V. (JSC-EP511)[CACI INC. - FEDERAL]" userId="12a60ab0-7b6c-40dc-92ff-118ed05bdfb6" providerId="ADAL" clId="{487119F5-9941-4593-BC20-E71B6D6CC310}" dt="2024-11-07T17:41:20.065" v="2365" actId="478"/>
          <ac:spMkLst>
            <pc:docMk/>
            <pc:sldMk cId="3691878461" sldId="284"/>
            <ac:spMk id="10" creationId="{B3E31251-7997-8BFC-2B04-03BD5C794779}"/>
          </ac:spMkLst>
        </pc:spChg>
        <pc:spChg chg="del">
          <ac:chgData name="Young, Ruth V. (JSC-EP511)[CACI INC. - FEDERAL]" userId="12a60ab0-7b6c-40dc-92ff-118ed05bdfb6" providerId="ADAL" clId="{487119F5-9941-4593-BC20-E71B6D6CC310}" dt="2024-11-07T17:41:20.065" v="2365" actId="478"/>
          <ac:spMkLst>
            <pc:docMk/>
            <pc:sldMk cId="3691878461" sldId="284"/>
            <ac:spMk id="20" creationId="{4740A620-2D81-2498-7954-ADC1D82BC90D}"/>
          </ac:spMkLst>
        </pc:spChg>
        <pc:spChg chg="del">
          <ac:chgData name="Young, Ruth V. (JSC-EP511)[CACI INC. - FEDERAL]" userId="12a60ab0-7b6c-40dc-92ff-118ed05bdfb6" providerId="ADAL" clId="{487119F5-9941-4593-BC20-E71B6D6CC310}" dt="2024-11-07T17:41:20.065" v="2365" actId="478"/>
          <ac:spMkLst>
            <pc:docMk/>
            <pc:sldMk cId="3691878461" sldId="284"/>
            <ac:spMk id="26" creationId="{E7A916A6-70C5-4E7F-0CF5-9BFF6C205D2C}"/>
          </ac:spMkLst>
        </pc:spChg>
        <pc:spChg chg="del">
          <ac:chgData name="Young, Ruth V. (JSC-EP511)[CACI INC. - FEDERAL]" userId="12a60ab0-7b6c-40dc-92ff-118ed05bdfb6" providerId="ADAL" clId="{487119F5-9941-4593-BC20-E71B6D6CC310}" dt="2024-11-07T17:41:20.065" v="2365" actId="478"/>
          <ac:spMkLst>
            <pc:docMk/>
            <pc:sldMk cId="3691878461" sldId="284"/>
            <ac:spMk id="27" creationId="{CFA440EA-785C-33A1-068A-B592D62E2C32}"/>
          </ac:spMkLst>
        </pc:spChg>
        <pc:picChg chg="del">
          <ac:chgData name="Young, Ruth V. (JSC-EP511)[CACI INC. - FEDERAL]" userId="12a60ab0-7b6c-40dc-92ff-118ed05bdfb6" providerId="ADAL" clId="{487119F5-9941-4593-BC20-E71B6D6CC310}" dt="2024-11-07T17:41:20.065" v="2365" actId="478"/>
          <ac:picMkLst>
            <pc:docMk/>
            <pc:sldMk cId="3691878461" sldId="284"/>
            <ac:picMk id="5" creationId="{AC7CFB00-B9ED-FBA5-9AB3-0AB8F618A304}"/>
          </ac:picMkLst>
        </pc:picChg>
        <pc:picChg chg="del">
          <ac:chgData name="Young, Ruth V. (JSC-EP511)[CACI INC. - FEDERAL]" userId="12a60ab0-7b6c-40dc-92ff-118ed05bdfb6" providerId="ADAL" clId="{487119F5-9941-4593-BC20-E71B6D6CC310}" dt="2024-11-07T17:41:20.065" v="2365" actId="478"/>
          <ac:picMkLst>
            <pc:docMk/>
            <pc:sldMk cId="3691878461" sldId="284"/>
            <ac:picMk id="12" creationId="{E6F2F1BA-6812-18A7-A138-1A94EFAD3A06}"/>
          </ac:picMkLst>
        </pc:picChg>
        <pc:picChg chg="del">
          <ac:chgData name="Young, Ruth V. (JSC-EP511)[CACI INC. - FEDERAL]" userId="12a60ab0-7b6c-40dc-92ff-118ed05bdfb6" providerId="ADAL" clId="{487119F5-9941-4593-BC20-E71B6D6CC310}" dt="2024-11-07T17:41:20.065" v="2365" actId="478"/>
          <ac:picMkLst>
            <pc:docMk/>
            <pc:sldMk cId="3691878461" sldId="284"/>
            <ac:picMk id="19" creationId="{DFD4DA7C-7E53-CB20-5E59-9C174543D2FD}"/>
          </ac:picMkLst>
        </pc:picChg>
        <pc:picChg chg="del">
          <ac:chgData name="Young, Ruth V. (JSC-EP511)[CACI INC. - FEDERAL]" userId="12a60ab0-7b6c-40dc-92ff-118ed05bdfb6" providerId="ADAL" clId="{487119F5-9941-4593-BC20-E71B6D6CC310}" dt="2024-11-07T17:41:20.065" v="2365" actId="478"/>
          <ac:picMkLst>
            <pc:docMk/>
            <pc:sldMk cId="3691878461" sldId="284"/>
            <ac:picMk id="22" creationId="{E97FF637-4096-BECE-A1B6-9C8071EE812D}"/>
          </ac:picMkLst>
        </pc:picChg>
        <pc:cxnChg chg="del mod">
          <ac:chgData name="Young, Ruth V. (JSC-EP511)[CACI INC. - FEDERAL]" userId="12a60ab0-7b6c-40dc-92ff-118ed05bdfb6" providerId="ADAL" clId="{487119F5-9941-4593-BC20-E71B6D6CC310}" dt="2024-11-07T17:41:20.065" v="2365" actId="478"/>
          <ac:cxnSpMkLst>
            <pc:docMk/>
            <pc:sldMk cId="3691878461" sldId="284"/>
            <ac:cxnSpMk id="13" creationId="{7CD79B14-C0F7-897C-BDE6-00D54F7F3B1A}"/>
          </ac:cxnSpMkLst>
        </pc:cxnChg>
        <pc:cxnChg chg="del mod">
          <ac:chgData name="Young, Ruth V. (JSC-EP511)[CACI INC. - FEDERAL]" userId="12a60ab0-7b6c-40dc-92ff-118ed05bdfb6" providerId="ADAL" clId="{487119F5-9941-4593-BC20-E71B6D6CC310}" dt="2024-11-07T17:41:20.065" v="2365" actId="478"/>
          <ac:cxnSpMkLst>
            <pc:docMk/>
            <pc:sldMk cId="3691878461" sldId="284"/>
            <ac:cxnSpMk id="28" creationId="{C631423E-FF61-416F-F6D5-39CEC5E45E09}"/>
          </ac:cxnSpMkLst>
        </pc:cxnChg>
        <pc:extLst>
          <p:ext xmlns:p="http://schemas.openxmlformats.org/presentationml/2006/main" uri="{D6D511B9-2390-475A-947B-AFAB55BFBCF1}">
            <pc226:cmChg xmlns:pc226="http://schemas.microsoft.com/office/powerpoint/2022/06/main/command" chg="add mod">
              <pc226:chgData name="Young, Ruth V. (JSC-EP511)[CACI INC. - FEDERAL]" userId="12a60ab0-7b6c-40dc-92ff-118ed05bdfb6" providerId="ADAL" clId="{487119F5-9941-4593-BC20-E71B6D6CC310}" dt="2024-11-07T17:41:40.126" v="2367"/>
              <pc2:cmMkLst xmlns:pc2="http://schemas.microsoft.com/office/powerpoint/2019/9/main/command">
                <pc:docMk/>
                <pc:sldMk cId="3691878461" sldId="284"/>
                <pc2:cmMk id="{242C8B18-A116-4809-9DE5-79F1B3BBC0DA}"/>
              </pc2:cmMkLst>
            </pc226:cmChg>
          </p:ext>
        </pc:extLst>
      </pc:sldChg>
      <pc:sldChg chg="addSp modSp new del mod ord">
        <pc:chgData name="Young, Ruth V. (JSC-EP511)[CACI INC. - FEDERAL]" userId="12a60ab0-7b6c-40dc-92ff-118ed05bdfb6" providerId="ADAL" clId="{487119F5-9941-4593-BC20-E71B6D6CC310}" dt="2024-11-12T21:28:10.119" v="6640" actId="47"/>
        <pc:sldMkLst>
          <pc:docMk/>
          <pc:sldMk cId="3145668217" sldId="285"/>
        </pc:sldMkLst>
        <pc:spChg chg="mod">
          <ac:chgData name="Young, Ruth V. (JSC-EP511)[CACI INC. - FEDERAL]" userId="12a60ab0-7b6c-40dc-92ff-118ed05bdfb6" providerId="ADAL" clId="{487119F5-9941-4593-BC20-E71B6D6CC310}" dt="2024-11-11T20:28:05.008" v="3974"/>
          <ac:spMkLst>
            <pc:docMk/>
            <pc:sldMk cId="3145668217" sldId="285"/>
            <ac:spMk id="2" creationId="{B7050E89-FDAE-C37A-79A8-1A15899BF5DA}"/>
          </ac:spMkLst>
        </pc:spChg>
        <pc:spChg chg="add mod">
          <ac:chgData name="Young, Ruth V. (JSC-EP511)[CACI INC. - FEDERAL]" userId="12a60ab0-7b6c-40dc-92ff-118ed05bdfb6" providerId="ADAL" clId="{487119F5-9941-4593-BC20-E71B6D6CC310}" dt="2024-11-11T14:33:56.932" v="2543" actId="1076"/>
          <ac:spMkLst>
            <pc:docMk/>
            <pc:sldMk cId="3145668217" sldId="285"/>
            <ac:spMk id="6" creationId="{727B4EAA-299D-014B-47E6-1A32B4CE8E87}"/>
          </ac:spMkLst>
        </pc:spChg>
        <pc:spChg chg="add mod">
          <ac:chgData name="Young, Ruth V. (JSC-EP511)[CACI INC. - FEDERAL]" userId="12a60ab0-7b6c-40dc-92ff-118ed05bdfb6" providerId="ADAL" clId="{487119F5-9941-4593-BC20-E71B6D6CC310}" dt="2024-11-11T21:06:03.085" v="3975" actId="1076"/>
          <ac:spMkLst>
            <pc:docMk/>
            <pc:sldMk cId="3145668217" sldId="285"/>
            <ac:spMk id="9" creationId="{EBAF325C-5DBC-B3B9-120A-BC9B55E82E62}"/>
          </ac:spMkLst>
        </pc:spChg>
        <pc:spChg chg="add mod">
          <ac:chgData name="Young, Ruth V. (JSC-EP511)[CACI INC. - FEDERAL]" userId="12a60ab0-7b6c-40dc-92ff-118ed05bdfb6" providerId="ADAL" clId="{487119F5-9941-4593-BC20-E71B6D6CC310}" dt="2024-11-11T14:34:11.464" v="2549" actId="20577"/>
          <ac:spMkLst>
            <pc:docMk/>
            <pc:sldMk cId="3145668217" sldId="285"/>
            <ac:spMk id="10" creationId="{3EA9D84A-4FA4-C9D6-5ECF-5547BB9645E9}"/>
          </ac:spMkLst>
        </pc:spChg>
        <pc:spChg chg="add mod">
          <ac:chgData name="Young, Ruth V. (JSC-EP511)[CACI INC. - FEDERAL]" userId="12a60ab0-7b6c-40dc-92ff-118ed05bdfb6" providerId="ADAL" clId="{487119F5-9941-4593-BC20-E71B6D6CC310}" dt="2024-11-11T14:34:23.845" v="2558" actId="20577"/>
          <ac:spMkLst>
            <pc:docMk/>
            <pc:sldMk cId="3145668217" sldId="285"/>
            <ac:spMk id="13" creationId="{C6C0AB7F-CC54-CB66-E716-5D5B66C2BFF4}"/>
          </ac:spMkLst>
        </pc:spChg>
        <pc:picChg chg="add mod modCrop">
          <ac:chgData name="Young, Ruth V. (JSC-EP511)[CACI INC. - FEDERAL]" userId="12a60ab0-7b6c-40dc-92ff-118ed05bdfb6" providerId="ADAL" clId="{487119F5-9941-4593-BC20-E71B6D6CC310}" dt="2024-11-11T14:33:56.932" v="2543" actId="1076"/>
          <ac:picMkLst>
            <pc:docMk/>
            <pc:sldMk cId="3145668217" sldId="285"/>
            <ac:picMk id="5" creationId="{A6A373FC-CAD4-51FF-A6FB-4F4463E20647}"/>
          </ac:picMkLst>
        </pc:picChg>
        <pc:picChg chg="add mod">
          <ac:chgData name="Young, Ruth V. (JSC-EP511)[CACI INC. - FEDERAL]" userId="12a60ab0-7b6c-40dc-92ff-118ed05bdfb6" providerId="ADAL" clId="{487119F5-9941-4593-BC20-E71B6D6CC310}" dt="2024-11-11T14:33:56.932" v="2543" actId="1076"/>
          <ac:picMkLst>
            <pc:docMk/>
            <pc:sldMk cId="3145668217" sldId="285"/>
            <ac:picMk id="8" creationId="{830ACF04-1C60-96C9-9252-9B33738DD406}"/>
          </ac:picMkLst>
        </pc:picChg>
        <pc:picChg chg="add mod">
          <ac:chgData name="Young, Ruth V. (JSC-EP511)[CACI INC. - FEDERAL]" userId="12a60ab0-7b6c-40dc-92ff-118ed05bdfb6" providerId="ADAL" clId="{487119F5-9941-4593-BC20-E71B6D6CC310}" dt="2024-11-11T14:34:00.951" v="2545" actId="1076"/>
          <ac:picMkLst>
            <pc:docMk/>
            <pc:sldMk cId="3145668217" sldId="285"/>
            <ac:picMk id="12" creationId="{C64C78C9-E837-0F36-482B-7C0BFFD3A08B}"/>
          </ac:picMkLst>
        </pc:picChg>
      </pc:sldChg>
      <pc:sldChg chg="addSp delSp modSp new del mod ord">
        <pc:chgData name="Young, Ruth V. (JSC-EP511)[CACI INC. - FEDERAL]" userId="12a60ab0-7b6c-40dc-92ff-118ed05bdfb6" providerId="ADAL" clId="{487119F5-9941-4593-BC20-E71B6D6CC310}" dt="2024-11-12T21:28:10.119" v="6640" actId="47"/>
        <pc:sldMkLst>
          <pc:docMk/>
          <pc:sldMk cId="3474645769" sldId="286"/>
        </pc:sldMkLst>
        <pc:spChg chg="del">
          <ac:chgData name="Young, Ruth V. (JSC-EP511)[CACI INC. - FEDERAL]" userId="12a60ab0-7b6c-40dc-92ff-118ed05bdfb6" providerId="ADAL" clId="{487119F5-9941-4593-BC20-E71B6D6CC310}" dt="2024-11-11T14:37:37.747" v="2583" actId="478"/>
          <ac:spMkLst>
            <pc:docMk/>
            <pc:sldMk cId="3474645769" sldId="286"/>
            <ac:spMk id="2" creationId="{62B7B9B1-15E4-9104-404B-1E2498C4D8DD}"/>
          </ac:spMkLst>
        </pc:spChg>
        <pc:spChg chg="add mod">
          <ac:chgData name="Young, Ruth V. (JSC-EP511)[CACI INC. - FEDERAL]" userId="12a60ab0-7b6c-40dc-92ff-118ed05bdfb6" providerId="ADAL" clId="{487119F5-9941-4593-BC20-E71B6D6CC310}" dt="2024-11-11T20:27:56.813" v="3971" actId="1076"/>
          <ac:spMkLst>
            <pc:docMk/>
            <pc:sldMk cId="3474645769" sldId="286"/>
            <ac:spMk id="6" creationId="{854975CE-766E-7E8D-03A2-39FE9F6F9451}"/>
          </ac:spMkLst>
        </pc:spChg>
        <pc:spChg chg="add mod">
          <ac:chgData name="Young, Ruth V. (JSC-EP511)[CACI INC. - FEDERAL]" userId="12a60ab0-7b6c-40dc-92ff-118ed05bdfb6" providerId="ADAL" clId="{487119F5-9941-4593-BC20-E71B6D6CC310}" dt="2024-11-11T14:37:42.443" v="2584" actId="1076"/>
          <ac:spMkLst>
            <pc:docMk/>
            <pc:sldMk cId="3474645769" sldId="286"/>
            <ac:spMk id="9" creationId="{2A75B7AF-4D63-4B28-4993-D550F4D2F06E}"/>
          </ac:spMkLst>
        </pc:spChg>
        <pc:spChg chg="add mod">
          <ac:chgData name="Young, Ruth V. (JSC-EP511)[CACI INC. - FEDERAL]" userId="12a60ab0-7b6c-40dc-92ff-118ed05bdfb6" providerId="ADAL" clId="{487119F5-9941-4593-BC20-E71B6D6CC310}" dt="2024-11-11T14:37:42.443" v="2584" actId="1076"/>
          <ac:spMkLst>
            <pc:docMk/>
            <pc:sldMk cId="3474645769" sldId="286"/>
            <ac:spMk id="12" creationId="{773B38DB-D0A8-8B1C-DB04-3B7DE5380A78}"/>
          </ac:spMkLst>
        </pc:spChg>
        <pc:spChg chg="add mod">
          <ac:chgData name="Young, Ruth V. (JSC-EP511)[CACI INC. - FEDERAL]" userId="12a60ab0-7b6c-40dc-92ff-118ed05bdfb6" providerId="ADAL" clId="{487119F5-9941-4593-BC20-E71B6D6CC310}" dt="2024-11-11T14:37:53.868" v="2592" actId="20577"/>
          <ac:spMkLst>
            <pc:docMk/>
            <pc:sldMk cId="3474645769" sldId="286"/>
            <ac:spMk id="15" creationId="{57E1941F-F89B-3F84-E0A2-637458601FF6}"/>
          </ac:spMkLst>
        </pc:spChg>
        <pc:spChg chg="add mod">
          <ac:chgData name="Young, Ruth V. (JSC-EP511)[CACI INC. - FEDERAL]" userId="12a60ab0-7b6c-40dc-92ff-118ed05bdfb6" providerId="ADAL" clId="{487119F5-9941-4593-BC20-E71B6D6CC310}" dt="2024-11-11T20:28:00.711" v="3972" actId="1076"/>
          <ac:spMkLst>
            <pc:docMk/>
            <pc:sldMk cId="3474645769" sldId="286"/>
            <ac:spMk id="16" creationId="{A0EF5723-FF13-B19A-0B09-41D9FEDBD056}"/>
          </ac:spMkLst>
        </pc:spChg>
        <pc:picChg chg="add mod">
          <ac:chgData name="Young, Ruth V. (JSC-EP511)[CACI INC. - FEDERAL]" userId="12a60ab0-7b6c-40dc-92ff-118ed05bdfb6" providerId="ADAL" clId="{487119F5-9941-4593-BC20-E71B6D6CC310}" dt="2024-11-11T14:37:42.443" v="2584" actId="1076"/>
          <ac:picMkLst>
            <pc:docMk/>
            <pc:sldMk cId="3474645769" sldId="286"/>
            <ac:picMk id="5" creationId="{5422BC26-96D1-893E-A56D-93B36E73166A}"/>
          </ac:picMkLst>
        </pc:picChg>
        <pc:picChg chg="add mod">
          <ac:chgData name="Young, Ruth V. (JSC-EP511)[CACI INC. - FEDERAL]" userId="12a60ab0-7b6c-40dc-92ff-118ed05bdfb6" providerId="ADAL" clId="{487119F5-9941-4593-BC20-E71B6D6CC310}" dt="2024-11-11T14:37:42.443" v="2584" actId="1076"/>
          <ac:picMkLst>
            <pc:docMk/>
            <pc:sldMk cId="3474645769" sldId="286"/>
            <ac:picMk id="8" creationId="{B6D0CE2E-0B43-CFF9-0249-8F96CB120397}"/>
          </ac:picMkLst>
        </pc:picChg>
        <pc:picChg chg="add mod">
          <ac:chgData name="Young, Ruth V. (JSC-EP511)[CACI INC. - FEDERAL]" userId="12a60ab0-7b6c-40dc-92ff-118ed05bdfb6" providerId="ADAL" clId="{487119F5-9941-4593-BC20-E71B6D6CC310}" dt="2024-11-11T14:37:42.443" v="2584" actId="1076"/>
          <ac:picMkLst>
            <pc:docMk/>
            <pc:sldMk cId="3474645769" sldId="286"/>
            <ac:picMk id="11" creationId="{A5FBA352-C8F7-3CBC-C0A8-793FD44C4DDF}"/>
          </ac:picMkLst>
        </pc:picChg>
        <pc:picChg chg="add mod">
          <ac:chgData name="Young, Ruth V. (JSC-EP511)[CACI INC. - FEDERAL]" userId="12a60ab0-7b6c-40dc-92ff-118ed05bdfb6" providerId="ADAL" clId="{487119F5-9941-4593-BC20-E71B6D6CC310}" dt="2024-11-11T14:37:46.286" v="2586" actId="1076"/>
          <ac:picMkLst>
            <pc:docMk/>
            <pc:sldMk cId="3474645769" sldId="286"/>
            <ac:picMk id="14" creationId="{4580E067-11A6-DF5C-E1AB-4CA0B39726E4}"/>
          </ac:picMkLst>
        </pc:picChg>
      </pc:sldChg>
      <pc:sldChg chg="addSp modSp new del mod ord">
        <pc:chgData name="Young, Ruth V. (JSC-EP511)[CACI INC. - FEDERAL]" userId="12a60ab0-7b6c-40dc-92ff-118ed05bdfb6" providerId="ADAL" clId="{487119F5-9941-4593-BC20-E71B6D6CC310}" dt="2024-11-12T21:28:10.119" v="6640" actId="47"/>
        <pc:sldMkLst>
          <pc:docMk/>
          <pc:sldMk cId="2633447026" sldId="287"/>
        </pc:sldMkLst>
        <pc:spChg chg="mod">
          <ac:chgData name="Young, Ruth V. (JSC-EP511)[CACI INC. - FEDERAL]" userId="12a60ab0-7b6c-40dc-92ff-118ed05bdfb6" providerId="ADAL" clId="{487119F5-9941-4593-BC20-E71B6D6CC310}" dt="2024-11-11T20:27:44.331" v="3968"/>
          <ac:spMkLst>
            <pc:docMk/>
            <pc:sldMk cId="2633447026" sldId="287"/>
            <ac:spMk id="2" creationId="{8D973B9D-8C25-784A-65F8-B5C6A70A5A38}"/>
          </ac:spMkLst>
        </pc:spChg>
        <pc:spChg chg="add mod">
          <ac:chgData name="Young, Ruth V. (JSC-EP511)[CACI INC. - FEDERAL]" userId="12a60ab0-7b6c-40dc-92ff-118ed05bdfb6" providerId="ADAL" clId="{487119F5-9941-4593-BC20-E71B6D6CC310}" dt="2024-11-11T14:47:06.023" v="2606" actId="1076"/>
          <ac:spMkLst>
            <pc:docMk/>
            <pc:sldMk cId="2633447026" sldId="287"/>
            <ac:spMk id="6" creationId="{F28F13D3-A02A-3D5D-F9EF-6E9AAD21F13B}"/>
          </ac:spMkLst>
        </pc:spChg>
        <pc:spChg chg="add mod">
          <ac:chgData name="Young, Ruth V. (JSC-EP511)[CACI INC. - FEDERAL]" userId="12a60ab0-7b6c-40dc-92ff-118ed05bdfb6" providerId="ADAL" clId="{487119F5-9941-4593-BC20-E71B6D6CC310}" dt="2024-11-11T15:06:05.766" v="2884" actId="1076"/>
          <ac:spMkLst>
            <pc:docMk/>
            <pc:sldMk cId="2633447026" sldId="287"/>
            <ac:spMk id="7" creationId="{E81F0543-BF5C-8184-9BDD-5D20145233BC}"/>
          </ac:spMkLst>
        </pc:spChg>
        <pc:spChg chg="add mod">
          <ac:chgData name="Young, Ruth V. (JSC-EP511)[CACI INC. - FEDERAL]" userId="12a60ab0-7b6c-40dc-92ff-118ed05bdfb6" providerId="ADAL" clId="{487119F5-9941-4593-BC20-E71B6D6CC310}" dt="2024-11-11T15:06:02.950" v="2883" actId="1076"/>
          <ac:spMkLst>
            <pc:docMk/>
            <pc:sldMk cId="2633447026" sldId="287"/>
            <ac:spMk id="10" creationId="{D161D837-3A8C-B27F-7FC2-E6E4E6A7AE38}"/>
          </ac:spMkLst>
        </pc:spChg>
        <pc:picChg chg="add mod">
          <ac:chgData name="Young, Ruth V. (JSC-EP511)[CACI INC. - FEDERAL]" userId="12a60ab0-7b6c-40dc-92ff-118ed05bdfb6" providerId="ADAL" clId="{487119F5-9941-4593-BC20-E71B6D6CC310}" dt="2024-11-11T14:46:57.890" v="2604" actId="1076"/>
          <ac:picMkLst>
            <pc:docMk/>
            <pc:sldMk cId="2633447026" sldId="287"/>
            <ac:picMk id="5" creationId="{FFBFDA35-4F13-910E-64AB-8D9DD2729E63}"/>
          </ac:picMkLst>
        </pc:picChg>
        <pc:picChg chg="add mod">
          <ac:chgData name="Young, Ruth V. (JSC-EP511)[CACI INC. - FEDERAL]" userId="12a60ab0-7b6c-40dc-92ff-118ed05bdfb6" providerId="ADAL" clId="{487119F5-9941-4593-BC20-E71B6D6CC310}" dt="2024-11-11T14:48:00.906" v="2617" actId="1076"/>
          <ac:picMkLst>
            <pc:docMk/>
            <pc:sldMk cId="2633447026" sldId="287"/>
            <ac:picMk id="9" creationId="{F6B70F9D-09AF-662B-91D1-6EE91BBE72C6}"/>
          </ac:picMkLst>
        </pc:picChg>
      </pc:sldChg>
      <pc:sldChg chg="addSp delSp modSp new del mod ord modNotesTx">
        <pc:chgData name="Young, Ruth V. (JSC-EP511)[CACI INC. - FEDERAL]" userId="12a60ab0-7b6c-40dc-92ff-118ed05bdfb6" providerId="ADAL" clId="{487119F5-9941-4593-BC20-E71B6D6CC310}" dt="2024-11-12T21:28:10.119" v="6640" actId="47"/>
        <pc:sldMkLst>
          <pc:docMk/>
          <pc:sldMk cId="2620592855" sldId="288"/>
        </pc:sldMkLst>
        <pc:spChg chg="mod">
          <ac:chgData name="Young, Ruth V. (JSC-EP511)[CACI INC. - FEDERAL]" userId="12a60ab0-7b6c-40dc-92ff-118ed05bdfb6" providerId="ADAL" clId="{487119F5-9941-4593-BC20-E71B6D6CC310}" dt="2024-11-11T20:27:40.524" v="3966"/>
          <ac:spMkLst>
            <pc:docMk/>
            <pc:sldMk cId="2620592855" sldId="288"/>
            <ac:spMk id="2" creationId="{A950DC45-F2D5-C089-2638-48F57A215265}"/>
          </ac:spMkLst>
        </pc:spChg>
        <pc:spChg chg="mod">
          <ac:chgData name="Young, Ruth V. (JSC-EP511)[CACI INC. - FEDERAL]" userId="12a60ab0-7b6c-40dc-92ff-118ed05bdfb6" providerId="ADAL" clId="{487119F5-9941-4593-BC20-E71B6D6CC310}" dt="2024-11-11T15:05:37.208" v="2877" actId="1076"/>
          <ac:spMkLst>
            <pc:docMk/>
            <pc:sldMk cId="2620592855" sldId="288"/>
            <ac:spMk id="3" creationId="{DE97A855-4D9A-B704-FD97-4807959CC109}"/>
          </ac:spMkLst>
        </pc:spChg>
        <pc:spChg chg="add mod">
          <ac:chgData name="Young, Ruth V. (JSC-EP511)[CACI INC. - FEDERAL]" userId="12a60ab0-7b6c-40dc-92ff-118ed05bdfb6" providerId="ADAL" clId="{487119F5-9941-4593-BC20-E71B6D6CC310}" dt="2024-11-11T15:05:48.812" v="2880" actId="1076"/>
          <ac:spMkLst>
            <pc:docMk/>
            <pc:sldMk cId="2620592855" sldId="288"/>
            <ac:spMk id="6" creationId="{56E0F0CD-2776-0C9F-7E44-94B984035D6A}"/>
          </ac:spMkLst>
        </pc:spChg>
        <pc:spChg chg="add mod">
          <ac:chgData name="Young, Ruth V. (JSC-EP511)[CACI INC. - FEDERAL]" userId="12a60ab0-7b6c-40dc-92ff-118ed05bdfb6" providerId="ADAL" clId="{487119F5-9941-4593-BC20-E71B6D6CC310}" dt="2024-11-11T15:05:43.396" v="2878" actId="1076"/>
          <ac:spMkLst>
            <pc:docMk/>
            <pc:sldMk cId="2620592855" sldId="288"/>
            <ac:spMk id="7" creationId="{A41B4454-CE34-E1C4-F53C-CFB06E75ACEA}"/>
          </ac:spMkLst>
        </pc:spChg>
        <pc:spChg chg="add mod">
          <ac:chgData name="Young, Ruth V. (JSC-EP511)[CACI INC. - FEDERAL]" userId="12a60ab0-7b6c-40dc-92ff-118ed05bdfb6" providerId="ADAL" clId="{487119F5-9941-4593-BC20-E71B6D6CC310}" dt="2024-11-11T15:05:32.183" v="2875" actId="1076"/>
          <ac:spMkLst>
            <pc:docMk/>
            <pc:sldMk cId="2620592855" sldId="288"/>
            <ac:spMk id="10" creationId="{C441673F-4F17-CF0B-20FC-91ECADB7D856}"/>
          </ac:spMkLst>
        </pc:spChg>
        <pc:spChg chg="add mod">
          <ac:chgData name="Young, Ruth V. (JSC-EP511)[CACI INC. - FEDERAL]" userId="12a60ab0-7b6c-40dc-92ff-118ed05bdfb6" providerId="ADAL" clId="{487119F5-9941-4593-BC20-E71B6D6CC310}" dt="2024-11-11T21:16:10.706" v="4072" actId="1076"/>
          <ac:spMkLst>
            <pc:docMk/>
            <pc:sldMk cId="2620592855" sldId="288"/>
            <ac:spMk id="11" creationId="{16E24BA7-25A1-9E50-9B70-1BA5A154ED9B}"/>
          </ac:spMkLst>
        </pc:spChg>
        <pc:spChg chg="add del mod">
          <ac:chgData name="Young, Ruth V. (JSC-EP511)[CACI INC. - FEDERAL]" userId="12a60ab0-7b6c-40dc-92ff-118ed05bdfb6" providerId="ADAL" clId="{487119F5-9941-4593-BC20-E71B6D6CC310}" dt="2024-11-11T14:51:22.955" v="2684"/>
          <ac:spMkLst>
            <pc:docMk/>
            <pc:sldMk cId="2620592855" sldId="288"/>
            <ac:spMk id="12" creationId="{05350991-0364-3961-FEFA-763CE249B87E}"/>
          </ac:spMkLst>
        </pc:spChg>
        <pc:spChg chg="add mod">
          <ac:chgData name="Young, Ruth V. (JSC-EP511)[CACI INC. - FEDERAL]" userId="12a60ab0-7b6c-40dc-92ff-118ed05bdfb6" providerId="ADAL" clId="{487119F5-9941-4593-BC20-E71B6D6CC310}" dt="2024-11-11T15:06:18.900" v="2886" actId="1076"/>
          <ac:spMkLst>
            <pc:docMk/>
            <pc:sldMk cId="2620592855" sldId="288"/>
            <ac:spMk id="14" creationId="{9AA2C6FB-1E93-1E87-1EDD-C2AD002E0188}"/>
          </ac:spMkLst>
        </pc:spChg>
        <pc:spChg chg="add mod">
          <ac:chgData name="Young, Ruth V. (JSC-EP511)[CACI INC. - FEDERAL]" userId="12a60ab0-7b6c-40dc-92ff-118ed05bdfb6" providerId="ADAL" clId="{487119F5-9941-4593-BC20-E71B6D6CC310}" dt="2024-11-11T15:06:18.900" v="2886" actId="1076"/>
          <ac:spMkLst>
            <pc:docMk/>
            <pc:sldMk cId="2620592855" sldId="288"/>
            <ac:spMk id="15" creationId="{6A599BBB-6F8F-D775-FB62-906E78359ED0}"/>
          </ac:spMkLst>
        </pc:spChg>
        <pc:spChg chg="add mod">
          <ac:chgData name="Young, Ruth V. (JSC-EP511)[CACI INC. - FEDERAL]" userId="12a60ab0-7b6c-40dc-92ff-118ed05bdfb6" providerId="ADAL" clId="{487119F5-9941-4593-BC20-E71B6D6CC310}" dt="2024-11-11T15:06:18.900" v="2886" actId="1076"/>
          <ac:spMkLst>
            <pc:docMk/>
            <pc:sldMk cId="2620592855" sldId="288"/>
            <ac:spMk id="17" creationId="{F92B3A8C-3EDC-CA33-125C-82437BD77BBA}"/>
          </ac:spMkLst>
        </pc:spChg>
        <pc:spChg chg="add mod">
          <ac:chgData name="Young, Ruth V. (JSC-EP511)[CACI INC. - FEDERAL]" userId="12a60ab0-7b6c-40dc-92ff-118ed05bdfb6" providerId="ADAL" clId="{487119F5-9941-4593-BC20-E71B6D6CC310}" dt="2024-11-11T15:07:27.820" v="2894" actId="1076"/>
          <ac:spMkLst>
            <pc:docMk/>
            <pc:sldMk cId="2620592855" sldId="288"/>
            <ac:spMk id="18" creationId="{387777C6-3A34-F104-5F24-67CE449CDEEC}"/>
          </ac:spMkLst>
        </pc:spChg>
        <pc:picChg chg="add mod modCrop">
          <ac:chgData name="Young, Ruth V. (JSC-EP511)[CACI INC. - FEDERAL]" userId="12a60ab0-7b6c-40dc-92ff-118ed05bdfb6" providerId="ADAL" clId="{487119F5-9941-4593-BC20-E71B6D6CC310}" dt="2024-11-11T21:12:37.359" v="3980" actId="1076"/>
          <ac:picMkLst>
            <pc:docMk/>
            <pc:sldMk cId="2620592855" sldId="288"/>
            <ac:picMk id="5" creationId="{A3D89B45-A14D-5763-87AB-F66C7D059C76}"/>
          </ac:picMkLst>
        </pc:picChg>
        <pc:picChg chg="add mod modCrop">
          <ac:chgData name="Young, Ruth V. (JSC-EP511)[CACI INC. - FEDERAL]" userId="12a60ab0-7b6c-40dc-92ff-118ed05bdfb6" providerId="ADAL" clId="{487119F5-9941-4593-BC20-E71B6D6CC310}" dt="2024-11-11T21:16:08.311" v="4071" actId="14100"/>
          <ac:picMkLst>
            <pc:docMk/>
            <pc:sldMk cId="2620592855" sldId="288"/>
            <ac:picMk id="9" creationId="{A61FEEEF-7D18-0AAE-E48F-83AC39F65214}"/>
          </ac:picMkLst>
        </pc:picChg>
        <pc:picChg chg="add mod modCrop">
          <ac:chgData name="Young, Ruth V. (JSC-EP511)[CACI INC. - FEDERAL]" userId="12a60ab0-7b6c-40dc-92ff-118ed05bdfb6" providerId="ADAL" clId="{487119F5-9941-4593-BC20-E71B6D6CC310}" dt="2024-11-11T15:06:42.789" v="2889" actId="732"/>
          <ac:picMkLst>
            <pc:docMk/>
            <pc:sldMk cId="2620592855" sldId="288"/>
            <ac:picMk id="13" creationId="{5E995B88-809E-98E9-BF43-E03BA5B644CD}"/>
          </ac:picMkLst>
        </pc:picChg>
        <pc:picChg chg="add mod modCrop">
          <ac:chgData name="Young, Ruth V. (JSC-EP511)[CACI INC. - FEDERAL]" userId="12a60ab0-7b6c-40dc-92ff-118ed05bdfb6" providerId="ADAL" clId="{487119F5-9941-4593-BC20-E71B6D6CC310}" dt="2024-11-11T15:06:48.744" v="2890" actId="732"/>
          <ac:picMkLst>
            <pc:docMk/>
            <pc:sldMk cId="2620592855" sldId="288"/>
            <ac:picMk id="16" creationId="{BA1D4548-F09D-7391-42B0-92A44C1C40D3}"/>
          </ac:picMkLst>
        </pc:picChg>
      </pc:sldChg>
      <pc:sldChg chg="addSp modSp new del mod ord">
        <pc:chgData name="Young, Ruth V. (JSC-EP511)[CACI INC. - FEDERAL]" userId="12a60ab0-7b6c-40dc-92ff-118ed05bdfb6" providerId="ADAL" clId="{487119F5-9941-4593-BC20-E71B6D6CC310}" dt="2024-11-12T21:28:10.119" v="6640" actId="47"/>
        <pc:sldMkLst>
          <pc:docMk/>
          <pc:sldMk cId="2936304307" sldId="289"/>
        </pc:sldMkLst>
        <pc:spChg chg="mod">
          <ac:chgData name="Young, Ruth V. (JSC-EP511)[CACI INC. - FEDERAL]" userId="12a60ab0-7b6c-40dc-92ff-118ed05bdfb6" providerId="ADAL" clId="{487119F5-9941-4593-BC20-E71B6D6CC310}" dt="2024-11-12T16:15:53.470" v="4969" actId="2085"/>
          <ac:spMkLst>
            <pc:docMk/>
            <pc:sldMk cId="2936304307" sldId="289"/>
            <ac:spMk id="2" creationId="{BD4C31E4-16F4-EBDD-0050-CEFF8DD539FB}"/>
          </ac:spMkLst>
        </pc:spChg>
        <pc:spChg chg="add mod">
          <ac:chgData name="Young, Ruth V. (JSC-EP511)[CACI INC. - FEDERAL]" userId="12a60ab0-7b6c-40dc-92ff-118ed05bdfb6" providerId="ADAL" clId="{487119F5-9941-4593-BC20-E71B6D6CC310}" dt="2024-11-11T21:18:51.041" v="4178" actId="20577"/>
          <ac:spMkLst>
            <pc:docMk/>
            <pc:sldMk cId="2936304307" sldId="289"/>
            <ac:spMk id="6" creationId="{5ACF7F08-1209-578C-A543-6621C9DE954C}"/>
          </ac:spMkLst>
        </pc:spChg>
        <pc:picChg chg="add mod">
          <ac:chgData name="Young, Ruth V. (JSC-EP511)[CACI INC. - FEDERAL]" userId="12a60ab0-7b6c-40dc-92ff-118ed05bdfb6" providerId="ADAL" clId="{487119F5-9941-4593-BC20-E71B6D6CC310}" dt="2024-11-11T14:51:40.128" v="2687" actId="1076"/>
          <ac:picMkLst>
            <pc:docMk/>
            <pc:sldMk cId="2936304307" sldId="289"/>
            <ac:picMk id="5" creationId="{40787DB1-E4B4-18AE-96C8-72FD078A4666}"/>
          </ac:picMkLst>
        </pc:picChg>
        <pc:picChg chg="add mod">
          <ac:chgData name="Young, Ruth V. (JSC-EP511)[CACI INC. - FEDERAL]" userId="12a60ab0-7b6c-40dc-92ff-118ed05bdfb6" providerId="ADAL" clId="{487119F5-9941-4593-BC20-E71B6D6CC310}" dt="2024-11-12T16:15:42.892" v="4965" actId="1582"/>
          <ac:picMkLst>
            <pc:docMk/>
            <pc:sldMk cId="2936304307" sldId="289"/>
            <ac:picMk id="7" creationId="{8132302B-FA8E-B17E-B921-035882AF632A}"/>
          </ac:picMkLst>
        </pc:picChg>
      </pc:sldChg>
      <pc:sldChg chg="addSp delSp modSp add del mod ord modNotesTx">
        <pc:chgData name="Young, Ruth V. (JSC-EP511)[CACI INC. - FEDERAL]" userId="12a60ab0-7b6c-40dc-92ff-118ed05bdfb6" providerId="ADAL" clId="{487119F5-9941-4593-BC20-E71B6D6CC310}" dt="2024-11-12T21:28:10.119" v="6640" actId="47"/>
        <pc:sldMkLst>
          <pc:docMk/>
          <pc:sldMk cId="2888969611" sldId="290"/>
        </pc:sldMkLst>
        <pc:spChg chg="mod">
          <ac:chgData name="Young, Ruth V. (JSC-EP511)[CACI INC. - FEDERAL]" userId="12a60ab0-7b6c-40dc-92ff-118ed05bdfb6" providerId="ADAL" clId="{487119F5-9941-4593-BC20-E71B6D6CC310}" dt="2024-11-11T20:27:31.861" v="3962"/>
          <ac:spMkLst>
            <pc:docMk/>
            <pc:sldMk cId="2888969611" sldId="290"/>
            <ac:spMk id="2" creationId="{BD4C31E4-16F4-EBDD-0050-CEFF8DD539FB}"/>
          </ac:spMkLst>
        </pc:spChg>
        <pc:spChg chg="mod">
          <ac:chgData name="Young, Ruth V. (JSC-EP511)[CACI INC. - FEDERAL]" userId="12a60ab0-7b6c-40dc-92ff-118ed05bdfb6" providerId="ADAL" clId="{487119F5-9941-4593-BC20-E71B6D6CC310}" dt="2024-11-11T15:04:52.171" v="2874" actId="14100"/>
          <ac:spMkLst>
            <pc:docMk/>
            <pc:sldMk cId="2888969611" sldId="290"/>
            <ac:spMk id="6" creationId="{5ACF7F08-1209-578C-A543-6621C9DE954C}"/>
          </ac:spMkLst>
        </pc:spChg>
        <pc:spChg chg="add mod">
          <ac:chgData name="Young, Ruth V. (JSC-EP511)[CACI INC. - FEDERAL]" userId="12a60ab0-7b6c-40dc-92ff-118ed05bdfb6" providerId="ADAL" clId="{487119F5-9941-4593-BC20-E71B6D6CC310}" dt="2024-11-11T14:56:51.288" v="2752" actId="1076"/>
          <ac:spMkLst>
            <pc:docMk/>
            <pc:sldMk cId="2888969611" sldId="290"/>
            <ac:spMk id="8" creationId="{BA25A276-EA8B-3F1B-519B-F0FF291DEB12}"/>
          </ac:spMkLst>
        </pc:spChg>
        <pc:spChg chg="add mod">
          <ac:chgData name="Young, Ruth V. (JSC-EP511)[CACI INC. - FEDERAL]" userId="12a60ab0-7b6c-40dc-92ff-118ed05bdfb6" providerId="ADAL" clId="{487119F5-9941-4593-BC20-E71B6D6CC310}" dt="2024-11-11T14:57:39.250" v="2760" actId="20577"/>
          <ac:spMkLst>
            <pc:docMk/>
            <pc:sldMk cId="2888969611" sldId="290"/>
            <ac:spMk id="11" creationId="{46A21444-C6B9-702C-275A-4885DD9DBC37}"/>
          </ac:spMkLst>
        </pc:spChg>
        <pc:spChg chg="add mod">
          <ac:chgData name="Young, Ruth V. (JSC-EP511)[CACI INC. - FEDERAL]" userId="12a60ab0-7b6c-40dc-92ff-118ed05bdfb6" providerId="ADAL" clId="{487119F5-9941-4593-BC20-E71B6D6CC310}" dt="2024-11-11T14:57:47.593" v="2762" actId="1076"/>
          <ac:spMkLst>
            <pc:docMk/>
            <pc:sldMk cId="2888969611" sldId="290"/>
            <ac:spMk id="12" creationId="{165D66A9-7B98-21DE-EE2C-30CD04B8E05D}"/>
          </ac:spMkLst>
        </pc:spChg>
        <pc:spChg chg="add del mod">
          <ac:chgData name="Young, Ruth V. (JSC-EP511)[CACI INC. - FEDERAL]" userId="12a60ab0-7b6c-40dc-92ff-118ed05bdfb6" providerId="ADAL" clId="{487119F5-9941-4593-BC20-E71B6D6CC310}" dt="2024-11-11T14:59:25.820" v="2775" actId="20577"/>
          <ac:spMkLst>
            <pc:docMk/>
            <pc:sldMk cId="2888969611" sldId="290"/>
            <ac:spMk id="15" creationId="{6CF249FC-5D6A-9846-6DBF-768E5430AE3F}"/>
          </ac:spMkLst>
        </pc:spChg>
        <pc:spChg chg="add mod">
          <ac:chgData name="Young, Ruth V. (JSC-EP511)[CACI INC. - FEDERAL]" userId="12a60ab0-7b6c-40dc-92ff-118ed05bdfb6" providerId="ADAL" clId="{487119F5-9941-4593-BC20-E71B6D6CC310}" dt="2024-11-11T14:59:39.478" v="2780" actId="14100"/>
          <ac:spMkLst>
            <pc:docMk/>
            <pc:sldMk cId="2888969611" sldId="290"/>
            <ac:spMk id="16" creationId="{4A7D8A50-87F7-E5D0-EA44-FBBF63282BC3}"/>
          </ac:spMkLst>
        </pc:spChg>
        <pc:picChg chg="del">
          <ac:chgData name="Young, Ruth V. (JSC-EP511)[CACI INC. - FEDERAL]" userId="12a60ab0-7b6c-40dc-92ff-118ed05bdfb6" providerId="ADAL" clId="{487119F5-9941-4593-BC20-E71B6D6CC310}" dt="2024-11-11T14:56:27.161" v="2748" actId="478"/>
          <ac:picMkLst>
            <pc:docMk/>
            <pc:sldMk cId="2888969611" sldId="290"/>
            <ac:picMk id="5" creationId="{40787DB1-E4B4-18AE-96C8-72FD078A4666}"/>
          </ac:picMkLst>
        </pc:picChg>
        <pc:picChg chg="add mod">
          <ac:chgData name="Young, Ruth V. (JSC-EP511)[CACI INC. - FEDERAL]" userId="12a60ab0-7b6c-40dc-92ff-118ed05bdfb6" providerId="ADAL" clId="{487119F5-9941-4593-BC20-E71B6D6CC310}" dt="2024-11-11T14:56:39.899" v="2750" actId="1076"/>
          <ac:picMkLst>
            <pc:docMk/>
            <pc:sldMk cId="2888969611" sldId="290"/>
            <ac:picMk id="7" creationId="{8E91A320-EBF6-0502-DA9F-537891B73AB0}"/>
          </ac:picMkLst>
        </pc:picChg>
        <pc:picChg chg="add mod">
          <ac:chgData name="Young, Ruth V. (JSC-EP511)[CACI INC. - FEDERAL]" userId="12a60ab0-7b6c-40dc-92ff-118ed05bdfb6" providerId="ADAL" clId="{487119F5-9941-4593-BC20-E71B6D6CC310}" dt="2024-11-11T14:57:33.848" v="2754" actId="1076"/>
          <ac:picMkLst>
            <pc:docMk/>
            <pc:sldMk cId="2888969611" sldId="290"/>
            <ac:picMk id="10" creationId="{1958FA45-5E4F-0638-C37C-1C7FF4CBDC0C}"/>
          </ac:picMkLst>
        </pc:picChg>
        <pc:picChg chg="add mod">
          <ac:chgData name="Young, Ruth V. (JSC-EP511)[CACI INC. - FEDERAL]" userId="12a60ab0-7b6c-40dc-92ff-118ed05bdfb6" providerId="ADAL" clId="{487119F5-9941-4593-BC20-E71B6D6CC310}" dt="2024-11-11T14:59:44.177" v="2781" actId="1076"/>
          <ac:picMkLst>
            <pc:docMk/>
            <pc:sldMk cId="2888969611" sldId="290"/>
            <ac:picMk id="14" creationId="{331DE4DD-526B-6F41-709A-E9D0FB930BF3}"/>
          </ac:picMkLst>
        </pc:picChg>
      </pc:sldChg>
      <pc:sldChg chg="addSp modSp add mod setBg addCm delCm modCm modNotesTx">
        <pc:chgData name="Young, Ruth V. (JSC-EP511)[CACI INC. - FEDERAL]" userId="12a60ab0-7b6c-40dc-92ff-118ed05bdfb6" providerId="ADAL" clId="{487119F5-9941-4593-BC20-E71B6D6CC310}" dt="2024-11-18T12:32:54.857" v="11959"/>
        <pc:sldMkLst>
          <pc:docMk/>
          <pc:sldMk cId="240935180" sldId="291"/>
        </pc:sldMkLst>
        <pc:spChg chg="mod">
          <ac:chgData name="Young, Ruth V. (JSC-EP511)[CACI INC. - FEDERAL]" userId="12a60ab0-7b6c-40dc-92ff-118ed05bdfb6" providerId="ADAL" clId="{487119F5-9941-4593-BC20-E71B6D6CC310}" dt="2024-11-12T23:29:35.752" v="8337" actId="20577"/>
          <ac:spMkLst>
            <pc:docMk/>
            <pc:sldMk cId="240935180" sldId="291"/>
            <ac:spMk id="2" creationId="{7A8A1DA2-B2B4-94EF-2BF9-79887157A4DA}"/>
          </ac:spMkLst>
        </pc:spChg>
        <pc:spChg chg="mod">
          <ac:chgData name="Young, Ruth V. (JSC-EP511)[CACI INC. - FEDERAL]" userId="12a60ab0-7b6c-40dc-92ff-118ed05bdfb6" providerId="ADAL" clId="{487119F5-9941-4593-BC20-E71B6D6CC310}" dt="2024-11-13T14:34:30.135" v="11140" actId="20577"/>
          <ac:spMkLst>
            <pc:docMk/>
            <pc:sldMk cId="240935180" sldId="291"/>
            <ac:spMk id="5" creationId="{D9F4F80C-9533-53F4-5AF3-457D61075D96}"/>
          </ac:spMkLst>
        </pc:spChg>
        <pc:picChg chg="add mod modCrop">
          <ac:chgData name="Young, Ruth V. (JSC-EP511)[CACI INC. - FEDERAL]" userId="12a60ab0-7b6c-40dc-92ff-118ed05bdfb6" providerId="ADAL" clId="{487119F5-9941-4593-BC20-E71B6D6CC310}" dt="2024-11-13T12:44:58.934" v="9310" actId="1076"/>
          <ac:picMkLst>
            <pc:docMk/>
            <pc:sldMk cId="240935180" sldId="291"/>
            <ac:picMk id="3" creationId="{0FDA34AC-72B4-EA5F-EC7D-FAB59F9961A3}"/>
          </ac:picMkLst>
        </pc:picChg>
        <pc:picChg chg="add mod">
          <ac:chgData name="Young, Ruth V. (JSC-EP511)[CACI INC. - FEDERAL]" userId="12a60ab0-7b6c-40dc-92ff-118ed05bdfb6" providerId="ADAL" clId="{487119F5-9941-4593-BC20-E71B6D6CC310}" dt="2024-11-13T12:44:08.389" v="9298" actId="1076"/>
          <ac:picMkLst>
            <pc:docMk/>
            <pc:sldMk cId="240935180" sldId="291"/>
            <ac:picMk id="4" creationId="{5BA3F915-F063-EA35-0E5B-64D821D1AB74}"/>
          </ac:picMkLst>
        </pc:picChg>
        <pc:extLst>
          <p:ext xmlns:p="http://schemas.openxmlformats.org/presentationml/2006/main" uri="{D6D511B9-2390-475A-947B-AFAB55BFBCF1}">
            <pc226:cmChg xmlns:pc226="http://schemas.microsoft.com/office/powerpoint/2022/06/main/command" chg="add del mod">
              <pc226:chgData name="Young, Ruth V. (JSC-EP511)[CACI INC. - FEDERAL]" userId="12a60ab0-7b6c-40dc-92ff-118ed05bdfb6" providerId="ADAL" clId="{487119F5-9941-4593-BC20-E71B6D6CC310}" dt="2024-11-18T12:32:54.857" v="11959"/>
              <pc2:cmMkLst xmlns:pc2="http://schemas.microsoft.com/office/powerpoint/2019/9/main/command">
                <pc:docMk/>
                <pc:sldMk cId="240935180" sldId="291"/>
                <pc2:cmMk id="{02C8D58E-078F-4E06-A9C9-6D4635F4D101}"/>
              </pc2:cmMkLst>
            </pc226:cmChg>
          </p:ext>
        </pc:extLst>
      </pc:sldChg>
      <pc:sldChg chg="addSp delSp modSp add del mod ord">
        <pc:chgData name="Young, Ruth V. (JSC-EP511)[CACI INC. - FEDERAL]" userId="12a60ab0-7b6c-40dc-92ff-118ed05bdfb6" providerId="ADAL" clId="{487119F5-9941-4593-BC20-E71B6D6CC310}" dt="2024-11-12T21:28:10.119" v="6640" actId="47"/>
        <pc:sldMkLst>
          <pc:docMk/>
          <pc:sldMk cId="704630364" sldId="292"/>
        </pc:sldMkLst>
        <pc:spChg chg="mod">
          <ac:chgData name="Young, Ruth V. (JSC-EP511)[CACI INC. - FEDERAL]" userId="12a60ab0-7b6c-40dc-92ff-118ed05bdfb6" providerId="ADAL" clId="{487119F5-9941-4593-BC20-E71B6D6CC310}" dt="2024-11-11T20:26:10.011" v="3914" actId="20577"/>
          <ac:spMkLst>
            <pc:docMk/>
            <pc:sldMk cId="704630364" sldId="292"/>
            <ac:spMk id="2" creationId="{BD4C31E4-16F4-EBDD-0050-CEFF8DD539FB}"/>
          </ac:spMkLst>
        </pc:spChg>
        <pc:spChg chg="mod">
          <ac:chgData name="Young, Ruth V. (JSC-EP511)[CACI INC. - FEDERAL]" userId="12a60ab0-7b6c-40dc-92ff-118ed05bdfb6" providerId="ADAL" clId="{487119F5-9941-4593-BC20-E71B6D6CC310}" dt="2024-11-11T15:14:08.549" v="2943" actId="1076"/>
          <ac:spMkLst>
            <pc:docMk/>
            <pc:sldMk cId="704630364" sldId="292"/>
            <ac:spMk id="6" creationId="{5ACF7F08-1209-578C-A543-6621C9DE954C}"/>
          </ac:spMkLst>
        </pc:spChg>
        <pc:spChg chg="mod">
          <ac:chgData name="Young, Ruth V. (JSC-EP511)[CACI INC. - FEDERAL]" userId="12a60ab0-7b6c-40dc-92ff-118ed05bdfb6" providerId="ADAL" clId="{487119F5-9941-4593-BC20-E71B6D6CC310}" dt="2024-11-11T15:14:08.549" v="2943" actId="1076"/>
          <ac:spMkLst>
            <pc:docMk/>
            <pc:sldMk cId="704630364" sldId="292"/>
            <ac:spMk id="8" creationId="{BA25A276-EA8B-3F1B-519B-F0FF291DEB12}"/>
          </ac:spMkLst>
        </pc:spChg>
        <pc:spChg chg="mod">
          <ac:chgData name="Young, Ruth V. (JSC-EP511)[CACI INC. - FEDERAL]" userId="12a60ab0-7b6c-40dc-92ff-118ed05bdfb6" providerId="ADAL" clId="{487119F5-9941-4593-BC20-E71B6D6CC310}" dt="2024-11-11T15:14:08.549" v="2943" actId="1076"/>
          <ac:spMkLst>
            <pc:docMk/>
            <pc:sldMk cId="704630364" sldId="292"/>
            <ac:spMk id="11" creationId="{46A21444-C6B9-702C-275A-4885DD9DBC37}"/>
          </ac:spMkLst>
        </pc:spChg>
        <pc:spChg chg="mod">
          <ac:chgData name="Young, Ruth V. (JSC-EP511)[CACI INC. - FEDERAL]" userId="12a60ab0-7b6c-40dc-92ff-118ed05bdfb6" providerId="ADAL" clId="{487119F5-9941-4593-BC20-E71B6D6CC310}" dt="2024-11-11T15:14:08.549" v="2943" actId="1076"/>
          <ac:spMkLst>
            <pc:docMk/>
            <pc:sldMk cId="704630364" sldId="292"/>
            <ac:spMk id="12" creationId="{165D66A9-7B98-21DE-EE2C-30CD04B8E05D}"/>
          </ac:spMkLst>
        </pc:spChg>
        <pc:spChg chg="mod">
          <ac:chgData name="Young, Ruth V. (JSC-EP511)[CACI INC. - FEDERAL]" userId="12a60ab0-7b6c-40dc-92ff-118ed05bdfb6" providerId="ADAL" clId="{487119F5-9941-4593-BC20-E71B6D6CC310}" dt="2024-11-11T15:14:08.549" v="2943" actId="1076"/>
          <ac:spMkLst>
            <pc:docMk/>
            <pc:sldMk cId="704630364" sldId="292"/>
            <ac:spMk id="15" creationId="{6CF249FC-5D6A-9846-6DBF-768E5430AE3F}"/>
          </ac:spMkLst>
        </pc:spChg>
        <pc:spChg chg="mod">
          <ac:chgData name="Young, Ruth V. (JSC-EP511)[CACI INC. - FEDERAL]" userId="12a60ab0-7b6c-40dc-92ff-118ed05bdfb6" providerId="ADAL" clId="{487119F5-9941-4593-BC20-E71B6D6CC310}" dt="2024-11-11T15:14:08.549" v="2943" actId="1076"/>
          <ac:spMkLst>
            <pc:docMk/>
            <pc:sldMk cId="704630364" sldId="292"/>
            <ac:spMk id="16" creationId="{4A7D8A50-87F7-E5D0-EA44-FBBF63282BC3}"/>
          </ac:spMkLst>
        </pc:spChg>
        <pc:spChg chg="add mod">
          <ac:chgData name="Young, Ruth V. (JSC-EP511)[CACI INC. - FEDERAL]" userId="12a60ab0-7b6c-40dc-92ff-118ed05bdfb6" providerId="ADAL" clId="{487119F5-9941-4593-BC20-E71B6D6CC310}" dt="2024-11-11T15:14:24.885" v="2955" actId="20577"/>
          <ac:spMkLst>
            <pc:docMk/>
            <pc:sldMk cId="704630364" sldId="292"/>
            <ac:spMk id="21" creationId="{C9FDED98-099B-BF7F-1F5B-7DB2FF3D703D}"/>
          </ac:spMkLst>
        </pc:spChg>
        <pc:picChg chg="add mod ord">
          <ac:chgData name="Young, Ruth V. (JSC-EP511)[CACI INC. - FEDERAL]" userId="12a60ab0-7b6c-40dc-92ff-118ed05bdfb6" providerId="ADAL" clId="{487119F5-9941-4593-BC20-E71B6D6CC310}" dt="2024-11-11T15:14:17.400" v="2948" actId="1076"/>
          <ac:picMkLst>
            <pc:docMk/>
            <pc:sldMk cId="704630364" sldId="292"/>
            <ac:picMk id="5" creationId="{403175A1-909A-3583-4D9D-D2C070A3A024}"/>
          </ac:picMkLst>
        </pc:picChg>
        <pc:picChg chg="del">
          <ac:chgData name="Young, Ruth V. (JSC-EP511)[CACI INC. - FEDERAL]" userId="12a60ab0-7b6c-40dc-92ff-118ed05bdfb6" providerId="ADAL" clId="{487119F5-9941-4593-BC20-E71B6D6CC310}" dt="2024-11-11T15:10:38.677" v="2902" actId="478"/>
          <ac:picMkLst>
            <pc:docMk/>
            <pc:sldMk cId="704630364" sldId="292"/>
            <ac:picMk id="7" creationId="{8E91A320-EBF6-0502-DA9F-537891B73AB0}"/>
          </ac:picMkLst>
        </pc:picChg>
        <pc:picChg chg="del">
          <ac:chgData name="Young, Ruth V. (JSC-EP511)[CACI INC. - FEDERAL]" userId="12a60ab0-7b6c-40dc-92ff-118ed05bdfb6" providerId="ADAL" clId="{487119F5-9941-4593-BC20-E71B6D6CC310}" dt="2024-11-11T15:10:39.526" v="2903" actId="478"/>
          <ac:picMkLst>
            <pc:docMk/>
            <pc:sldMk cId="704630364" sldId="292"/>
            <ac:picMk id="10" creationId="{1958FA45-5E4F-0638-C37C-1C7FF4CBDC0C}"/>
          </ac:picMkLst>
        </pc:picChg>
        <pc:picChg chg="add mod ord">
          <ac:chgData name="Young, Ruth V. (JSC-EP511)[CACI INC. - FEDERAL]" userId="12a60ab0-7b6c-40dc-92ff-118ed05bdfb6" providerId="ADAL" clId="{487119F5-9941-4593-BC20-E71B6D6CC310}" dt="2024-11-11T21:46:36.503" v="4417" actId="166"/>
          <ac:picMkLst>
            <pc:docMk/>
            <pc:sldMk cId="704630364" sldId="292"/>
            <ac:picMk id="13" creationId="{DE4E4FFC-9649-0E3F-4DF1-3D4340D1A679}"/>
          </ac:picMkLst>
        </pc:picChg>
        <pc:picChg chg="del">
          <ac:chgData name="Young, Ruth V. (JSC-EP511)[CACI INC. - FEDERAL]" userId="12a60ab0-7b6c-40dc-92ff-118ed05bdfb6" providerId="ADAL" clId="{487119F5-9941-4593-BC20-E71B6D6CC310}" dt="2024-11-11T15:10:40.265" v="2904" actId="478"/>
          <ac:picMkLst>
            <pc:docMk/>
            <pc:sldMk cId="704630364" sldId="292"/>
            <ac:picMk id="14" creationId="{331DE4DD-526B-6F41-709A-E9D0FB930BF3}"/>
          </ac:picMkLst>
        </pc:picChg>
        <pc:picChg chg="add mod ord">
          <ac:chgData name="Young, Ruth V. (JSC-EP511)[CACI INC. - FEDERAL]" userId="12a60ab0-7b6c-40dc-92ff-118ed05bdfb6" providerId="ADAL" clId="{487119F5-9941-4593-BC20-E71B6D6CC310}" dt="2024-11-11T21:48:02.798" v="4427" actId="166"/>
          <ac:picMkLst>
            <pc:docMk/>
            <pc:sldMk cId="704630364" sldId="292"/>
            <ac:picMk id="18" creationId="{3A323230-4E0B-DF40-C24C-41E1E01333BD}"/>
          </ac:picMkLst>
        </pc:picChg>
        <pc:picChg chg="add mod">
          <ac:chgData name="Young, Ruth V. (JSC-EP511)[CACI INC. - FEDERAL]" userId="12a60ab0-7b6c-40dc-92ff-118ed05bdfb6" providerId="ADAL" clId="{487119F5-9941-4593-BC20-E71B6D6CC310}" dt="2024-11-11T15:14:11.814" v="2945" actId="1076"/>
          <ac:picMkLst>
            <pc:docMk/>
            <pc:sldMk cId="704630364" sldId="292"/>
            <ac:picMk id="20" creationId="{0F68468A-F272-68A5-2B14-816C9E317378}"/>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1916738503" sldId="293"/>
        </pc:sldMkLst>
        <pc:spChg chg="mod">
          <ac:chgData name="Young, Ruth V. (JSC-EP511)[CACI INC. - FEDERAL]" userId="12a60ab0-7b6c-40dc-92ff-118ed05bdfb6" providerId="ADAL" clId="{487119F5-9941-4593-BC20-E71B6D6CC310}" dt="2024-11-11T20:27:27.255" v="3960"/>
          <ac:spMkLst>
            <pc:docMk/>
            <pc:sldMk cId="1916738503" sldId="293"/>
            <ac:spMk id="2" creationId="{BD4C31E4-16F4-EBDD-0050-CEFF8DD539FB}"/>
          </ac:spMkLst>
        </pc:spChg>
        <pc:spChg chg="mod">
          <ac:chgData name="Young, Ruth V. (JSC-EP511)[CACI INC. - FEDERAL]" userId="12a60ab0-7b6c-40dc-92ff-118ed05bdfb6" providerId="ADAL" clId="{487119F5-9941-4593-BC20-E71B6D6CC310}" dt="2024-11-11T16:23:45.802" v="2965" actId="14100"/>
          <ac:spMkLst>
            <pc:docMk/>
            <pc:sldMk cId="1916738503" sldId="293"/>
            <ac:spMk id="6" creationId="{5ACF7F08-1209-578C-A543-6621C9DE954C}"/>
          </ac:spMkLst>
        </pc:spChg>
        <pc:spChg chg="mod">
          <ac:chgData name="Young, Ruth V. (JSC-EP511)[CACI INC. - FEDERAL]" userId="12a60ab0-7b6c-40dc-92ff-118ed05bdfb6" providerId="ADAL" clId="{487119F5-9941-4593-BC20-E71B6D6CC310}" dt="2024-11-11T16:25:31.986" v="2974" actId="1076"/>
          <ac:spMkLst>
            <pc:docMk/>
            <pc:sldMk cId="1916738503" sldId="293"/>
            <ac:spMk id="8" creationId="{BA25A276-EA8B-3F1B-519B-F0FF291DEB12}"/>
          </ac:spMkLst>
        </pc:spChg>
        <pc:spChg chg="mod">
          <ac:chgData name="Young, Ruth V. (JSC-EP511)[CACI INC. - FEDERAL]" userId="12a60ab0-7b6c-40dc-92ff-118ed05bdfb6" providerId="ADAL" clId="{487119F5-9941-4593-BC20-E71B6D6CC310}" dt="2024-11-11T16:28:48.128" v="3013" actId="1076"/>
          <ac:spMkLst>
            <pc:docMk/>
            <pc:sldMk cId="1916738503" sldId="293"/>
            <ac:spMk id="11" creationId="{46A21444-C6B9-702C-275A-4885DD9DBC37}"/>
          </ac:spMkLst>
        </pc:spChg>
        <pc:spChg chg="mod">
          <ac:chgData name="Young, Ruth V. (JSC-EP511)[CACI INC. - FEDERAL]" userId="12a60ab0-7b6c-40dc-92ff-118ed05bdfb6" providerId="ADAL" clId="{487119F5-9941-4593-BC20-E71B6D6CC310}" dt="2024-11-11T16:28:48.128" v="3013" actId="1076"/>
          <ac:spMkLst>
            <pc:docMk/>
            <pc:sldMk cId="1916738503" sldId="293"/>
            <ac:spMk id="12" creationId="{165D66A9-7B98-21DE-EE2C-30CD04B8E05D}"/>
          </ac:spMkLst>
        </pc:spChg>
        <pc:spChg chg="mod">
          <ac:chgData name="Young, Ruth V. (JSC-EP511)[CACI INC. - FEDERAL]" userId="12a60ab0-7b6c-40dc-92ff-118ed05bdfb6" providerId="ADAL" clId="{487119F5-9941-4593-BC20-E71B6D6CC310}" dt="2024-11-11T16:27:20.996" v="3000" actId="20577"/>
          <ac:spMkLst>
            <pc:docMk/>
            <pc:sldMk cId="1916738503" sldId="293"/>
            <ac:spMk id="15" creationId="{6CF249FC-5D6A-9846-6DBF-768E5430AE3F}"/>
          </ac:spMkLst>
        </pc:spChg>
        <pc:spChg chg="mod">
          <ac:chgData name="Young, Ruth V. (JSC-EP511)[CACI INC. - FEDERAL]" userId="12a60ab0-7b6c-40dc-92ff-118ed05bdfb6" providerId="ADAL" clId="{487119F5-9941-4593-BC20-E71B6D6CC310}" dt="2024-11-11T16:27:16.079" v="2990" actId="1076"/>
          <ac:spMkLst>
            <pc:docMk/>
            <pc:sldMk cId="1916738503" sldId="293"/>
            <ac:spMk id="16" creationId="{4A7D8A50-87F7-E5D0-EA44-FBBF63282BC3}"/>
          </ac:spMkLst>
        </pc:spChg>
        <pc:spChg chg="add mod">
          <ac:chgData name="Young, Ruth V. (JSC-EP511)[CACI INC. - FEDERAL]" userId="12a60ab0-7b6c-40dc-92ff-118ed05bdfb6" providerId="ADAL" clId="{487119F5-9941-4593-BC20-E71B6D6CC310}" dt="2024-11-11T16:28:52.871" v="3014" actId="1076"/>
          <ac:spMkLst>
            <pc:docMk/>
            <pc:sldMk cId="1916738503" sldId="293"/>
            <ac:spMk id="21" creationId="{87F71B85-4394-A683-DDBB-8EB482AEC329}"/>
          </ac:spMkLst>
        </pc:spChg>
        <pc:spChg chg="add mod">
          <ac:chgData name="Young, Ruth V. (JSC-EP511)[CACI INC. - FEDERAL]" userId="12a60ab0-7b6c-40dc-92ff-118ed05bdfb6" providerId="ADAL" clId="{487119F5-9941-4593-BC20-E71B6D6CC310}" dt="2024-11-11T16:28:52.871" v="3014" actId="1076"/>
          <ac:spMkLst>
            <pc:docMk/>
            <pc:sldMk cId="1916738503" sldId="293"/>
            <ac:spMk id="22" creationId="{967711D7-1778-8C7B-6252-DFCD47B9BC77}"/>
          </ac:spMkLst>
        </pc:spChg>
        <pc:spChg chg="add mod">
          <ac:chgData name="Young, Ruth V. (JSC-EP511)[CACI INC. - FEDERAL]" userId="12a60ab0-7b6c-40dc-92ff-118ed05bdfb6" providerId="ADAL" clId="{487119F5-9941-4593-BC20-E71B6D6CC310}" dt="2024-11-11T21:22:09.285" v="4255" actId="1076"/>
          <ac:spMkLst>
            <pc:docMk/>
            <pc:sldMk cId="1916738503" sldId="293"/>
            <ac:spMk id="25" creationId="{36210E8C-A558-F053-0118-8D5AA03E19E0}"/>
          </ac:spMkLst>
        </pc:spChg>
        <pc:spChg chg="add mod">
          <ac:chgData name="Young, Ruth V. (JSC-EP511)[CACI INC. - FEDERAL]" userId="12a60ab0-7b6c-40dc-92ff-118ed05bdfb6" providerId="ADAL" clId="{487119F5-9941-4593-BC20-E71B6D6CC310}" dt="2024-11-11T16:29:15.178" v="3023" actId="6549"/>
          <ac:spMkLst>
            <pc:docMk/>
            <pc:sldMk cId="1916738503" sldId="293"/>
            <ac:spMk id="26" creationId="{D554DFE2-C256-DCE6-5FC2-D77746B045AF}"/>
          </ac:spMkLst>
        </pc:spChg>
        <pc:picChg chg="add mod ord">
          <ac:chgData name="Young, Ruth V. (JSC-EP511)[CACI INC. - FEDERAL]" userId="12a60ab0-7b6c-40dc-92ff-118ed05bdfb6" providerId="ADAL" clId="{487119F5-9941-4593-BC20-E71B6D6CC310}" dt="2024-11-11T16:25:26.917" v="2972" actId="1076"/>
          <ac:picMkLst>
            <pc:docMk/>
            <pc:sldMk cId="1916738503" sldId="293"/>
            <ac:picMk id="5" creationId="{DC656523-37FE-0C56-64F2-82F39C73A7C8}"/>
          </ac:picMkLst>
        </pc:picChg>
        <pc:picChg chg="del">
          <ac:chgData name="Young, Ruth V. (JSC-EP511)[CACI INC. - FEDERAL]" userId="12a60ab0-7b6c-40dc-92ff-118ed05bdfb6" providerId="ADAL" clId="{487119F5-9941-4593-BC20-E71B6D6CC310}" dt="2024-11-11T16:23:36.876" v="2961" actId="478"/>
          <ac:picMkLst>
            <pc:docMk/>
            <pc:sldMk cId="1916738503" sldId="293"/>
            <ac:picMk id="7" creationId="{8E91A320-EBF6-0502-DA9F-537891B73AB0}"/>
          </ac:picMkLst>
        </pc:picChg>
        <pc:picChg chg="del">
          <ac:chgData name="Young, Ruth V. (JSC-EP511)[CACI INC. - FEDERAL]" userId="12a60ab0-7b6c-40dc-92ff-118ed05bdfb6" providerId="ADAL" clId="{487119F5-9941-4593-BC20-E71B6D6CC310}" dt="2024-11-11T16:23:37.555" v="2962" actId="478"/>
          <ac:picMkLst>
            <pc:docMk/>
            <pc:sldMk cId="1916738503" sldId="293"/>
            <ac:picMk id="10" creationId="{1958FA45-5E4F-0638-C37C-1C7FF4CBDC0C}"/>
          </ac:picMkLst>
        </pc:picChg>
        <pc:picChg chg="add mod ord">
          <ac:chgData name="Young, Ruth V. (JSC-EP511)[CACI INC. - FEDERAL]" userId="12a60ab0-7b6c-40dc-92ff-118ed05bdfb6" providerId="ADAL" clId="{487119F5-9941-4593-BC20-E71B6D6CC310}" dt="2024-11-11T16:28:48.128" v="3013" actId="1076"/>
          <ac:picMkLst>
            <pc:docMk/>
            <pc:sldMk cId="1916738503" sldId="293"/>
            <ac:picMk id="13" creationId="{3FC563C9-AF24-27AD-EFE5-C3192D4608E2}"/>
          </ac:picMkLst>
        </pc:picChg>
        <pc:picChg chg="del">
          <ac:chgData name="Young, Ruth V. (JSC-EP511)[CACI INC. - FEDERAL]" userId="12a60ab0-7b6c-40dc-92ff-118ed05bdfb6" providerId="ADAL" clId="{487119F5-9941-4593-BC20-E71B6D6CC310}" dt="2024-11-11T16:23:38.026" v="2963" actId="478"/>
          <ac:picMkLst>
            <pc:docMk/>
            <pc:sldMk cId="1916738503" sldId="293"/>
            <ac:picMk id="14" creationId="{331DE4DD-526B-6F41-709A-E9D0FB930BF3}"/>
          </ac:picMkLst>
        </pc:picChg>
        <pc:picChg chg="add mod ord">
          <ac:chgData name="Young, Ruth V. (JSC-EP511)[CACI INC. - FEDERAL]" userId="12a60ab0-7b6c-40dc-92ff-118ed05bdfb6" providerId="ADAL" clId="{487119F5-9941-4593-BC20-E71B6D6CC310}" dt="2024-11-11T16:27:12.087" v="2989" actId="167"/>
          <ac:picMkLst>
            <pc:docMk/>
            <pc:sldMk cId="1916738503" sldId="293"/>
            <ac:picMk id="18" creationId="{54EEABFB-94DC-3050-4581-765632765DE5}"/>
          </ac:picMkLst>
        </pc:picChg>
        <pc:picChg chg="add mod">
          <ac:chgData name="Young, Ruth V. (JSC-EP511)[CACI INC. - FEDERAL]" userId="12a60ab0-7b6c-40dc-92ff-118ed05bdfb6" providerId="ADAL" clId="{487119F5-9941-4593-BC20-E71B6D6CC310}" dt="2024-11-11T16:28:52.871" v="3014" actId="1076"/>
          <ac:picMkLst>
            <pc:docMk/>
            <pc:sldMk cId="1916738503" sldId="293"/>
            <ac:picMk id="20" creationId="{F0F2604F-4A26-EFBD-95F7-BA3968CD1572}"/>
          </ac:picMkLst>
        </pc:picChg>
        <pc:picChg chg="add mod">
          <ac:chgData name="Young, Ruth V. (JSC-EP511)[CACI INC. - FEDERAL]" userId="12a60ab0-7b6c-40dc-92ff-118ed05bdfb6" providerId="ADAL" clId="{487119F5-9941-4593-BC20-E71B6D6CC310}" dt="2024-11-11T16:28:56.953" v="3016" actId="1076"/>
          <ac:picMkLst>
            <pc:docMk/>
            <pc:sldMk cId="1916738503" sldId="293"/>
            <ac:picMk id="24" creationId="{C1B85E0A-F8E5-25D2-4D7C-B84154F95736}"/>
          </ac:picMkLst>
        </pc:picChg>
      </pc:sldChg>
      <pc:sldChg chg="modSp add del mod">
        <pc:chgData name="Young, Ruth V. (JSC-EP511)[CACI INC. - FEDERAL]" userId="12a60ab0-7b6c-40dc-92ff-118ed05bdfb6" providerId="ADAL" clId="{487119F5-9941-4593-BC20-E71B6D6CC310}" dt="2024-11-13T14:49:19.849" v="11284" actId="47"/>
        <pc:sldMkLst>
          <pc:docMk/>
          <pc:sldMk cId="336224494" sldId="294"/>
        </pc:sldMkLst>
        <pc:spChg chg="mod">
          <ac:chgData name="Young, Ruth V. (JSC-EP511)[CACI INC. - FEDERAL]" userId="12a60ab0-7b6c-40dc-92ff-118ed05bdfb6" providerId="ADAL" clId="{487119F5-9941-4593-BC20-E71B6D6CC310}" dt="2024-11-13T14:42:24.015" v="11278" actId="27636"/>
          <ac:spMkLst>
            <pc:docMk/>
            <pc:sldMk cId="336224494" sldId="294"/>
            <ac:spMk id="3" creationId="{56A3EA08-2D4C-4921-A1E2-2CC598E53EB9}"/>
          </ac:spMkLst>
        </pc:spChg>
      </pc:sldChg>
      <pc:sldChg chg="addSp delSp modSp add del mod ord modNotesTx">
        <pc:chgData name="Young, Ruth V. (JSC-EP511)[CACI INC. - FEDERAL]" userId="12a60ab0-7b6c-40dc-92ff-118ed05bdfb6" providerId="ADAL" clId="{487119F5-9941-4593-BC20-E71B6D6CC310}" dt="2024-11-12T21:28:10.119" v="6640" actId="47"/>
        <pc:sldMkLst>
          <pc:docMk/>
          <pc:sldMk cId="3811200070" sldId="294"/>
        </pc:sldMkLst>
        <pc:spChg chg="mod">
          <ac:chgData name="Young, Ruth V. (JSC-EP511)[CACI INC. - FEDERAL]" userId="12a60ab0-7b6c-40dc-92ff-118ed05bdfb6" providerId="ADAL" clId="{487119F5-9941-4593-BC20-E71B6D6CC310}" dt="2024-11-11T20:27:22.769" v="3958"/>
          <ac:spMkLst>
            <pc:docMk/>
            <pc:sldMk cId="3811200070" sldId="294"/>
            <ac:spMk id="2" creationId="{BD4C31E4-16F4-EBDD-0050-CEFF8DD539FB}"/>
          </ac:spMkLst>
        </pc:spChg>
        <pc:spChg chg="mod">
          <ac:chgData name="Young, Ruth V. (JSC-EP511)[CACI INC. - FEDERAL]" userId="12a60ab0-7b6c-40dc-92ff-118ed05bdfb6" providerId="ADAL" clId="{487119F5-9941-4593-BC20-E71B6D6CC310}" dt="2024-11-11T16:33:27.086" v="3050" actId="20577"/>
          <ac:spMkLst>
            <pc:docMk/>
            <pc:sldMk cId="3811200070" sldId="294"/>
            <ac:spMk id="6" creationId="{5ACF7F08-1209-578C-A543-6621C9DE954C}"/>
          </ac:spMkLst>
        </pc:spChg>
        <pc:spChg chg="mod">
          <ac:chgData name="Young, Ruth V. (JSC-EP511)[CACI INC. - FEDERAL]" userId="12a60ab0-7b6c-40dc-92ff-118ed05bdfb6" providerId="ADAL" clId="{487119F5-9941-4593-BC20-E71B6D6CC310}" dt="2024-11-11T16:33:22.078" v="3038" actId="14100"/>
          <ac:spMkLst>
            <pc:docMk/>
            <pc:sldMk cId="3811200070" sldId="294"/>
            <ac:spMk id="8" creationId="{BA25A276-EA8B-3F1B-519B-F0FF291DEB12}"/>
          </ac:spMkLst>
        </pc:spChg>
        <pc:spChg chg="mod">
          <ac:chgData name="Young, Ruth V. (JSC-EP511)[CACI INC. - FEDERAL]" userId="12a60ab0-7b6c-40dc-92ff-118ed05bdfb6" providerId="ADAL" clId="{487119F5-9941-4593-BC20-E71B6D6CC310}" dt="2024-11-11T16:35:12.268" v="3074" actId="20577"/>
          <ac:spMkLst>
            <pc:docMk/>
            <pc:sldMk cId="3811200070" sldId="294"/>
            <ac:spMk id="11" creationId="{46A21444-C6B9-702C-275A-4885DD9DBC37}"/>
          </ac:spMkLst>
        </pc:spChg>
        <pc:spChg chg="mod">
          <ac:chgData name="Young, Ruth V. (JSC-EP511)[CACI INC. - FEDERAL]" userId="12a60ab0-7b6c-40dc-92ff-118ed05bdfb6" providerId="ADAL" clId="{487119F5-9941-4593-BC20-E71B6D6CC310}" dt="2024-11-11T16:35:09.518" v="3072" actId="1076"/>
          <ac:spMkLst>
            <pc:docMk/>
            <pc:sldMk cId="3811200070" sldId="294"/>
            <ac:spMk id="12" creationId="{165D66A9-7B98-21DE-EE2C-30CD04B8E05D}"/>
          </ac:spMkLst>
        </pc:spChg>
        <pc:spChg chg="mod">
          <ac:chgData name="Young, Ruth V. (JSC-EP511)[CACI INC. - FEDERAL]" userId="12a60ab0-7b6c-40dc-92ff-118ed05bdfb6" providerId="ADAL" clId="{487119F5-9941-4593-BC20-E71B6D6CC310}" dt="2024-11-11T16:34:33.608" v="3067" actId="1076"/>
          <ac:spMkLst>
            <pc:docMk/>
            <pc:sldMk cId="3811200070" sldId="294"/>
            <ac:spMk id="15" creationId="{6CF249FC-5D6A-9846-6DBF-768E5430AE3F}"/>
          </ac:spMkLst>
        </pc:spChg>
        <pc:spChg chg="mod">
          <ac:chgData name="Young, Ruth V. (JSC-EP511)[CACI INC. - FEDERAL]" userId="12a60ab0-7b6c-40dc-92ff-118ed05bdfb6" providerId="ADAL" clId="{487119F5-9941-4593-BC20-E71B6D6CC310}" dt="2024-11-11T16:34:10.751" v="3061" actId="1076"/>
          <ac:spMkLst>
            <pc:docMk/>
            <pc:sldMk cId="3811200070" sldId="294"/>
            <ac:spMk id="16" creationId="{4A7D8A50-87F7-E5D0-EA44-FBBF63282BC3}"/>
          </ac:spMkLst>
        </pc:spChg>
        <pc:spChg chg="mod">
          <ac:chgData name="Young, Ruth V. (JSC-EP511)[CACI INC. - FEDERAL]" userId="12a60ab0-7b6c-40dc-92ff-118ed05bdfb6" providerId="ADAL" clId="{487119F5-9941-4593-BC20-E71B6D6CC310}" dt="2024-11-11T16:35:45.271" v="3079" actId="1076"/>
          <ac:spMkLst>
            <pc:docMk/>
            <pc:sldMk cId="3811200070" sldId="294"/>
            <ac:spMk id="21" creationId="{87F71B85-4394-A683-DDBB-8EB482AEC329}"/>
          </ac:spMkLst>
        </pc:spChg>
        <pc:spChg chg="mod">
          <ac:chgData name="Young, Ruth V. (JSC-EP511)[CACI INC. - FEDERAL]" userId="12a60ab0-7b6c-40dc-92ff-118ed05bdfb6" providerId="ADAL" clId="{487119F5-9941-4593-BC20-E71B6D6CC310}" dt="2024-11-11T16:36:21.466" v="3101" actId="1076"/>
          <ac:spMkLst>
            <pc:docMk/>
            <pc:sldMk cId="3811200070" sldId="294"/>
            <ac:spMk id="22" creationId="{967711D7-1778-8C7B-6252-DFCD47B9BC77}"/>
          </ac:spMkLst>
        </pc:spChg>
        <pc:spChg chg="del">
          <ac:chgData name="Young, Ruth V. (JSC-EP511)[CACI INC. - FEDERAL]" userId="12a60ab0-7b6c-40dc-92ff-118ed05bdfb6" providerId="ADAL" clId="{487119F5-9941-4593-BC20-E71B6D6CC310}" dt="2024-11-11T16:36:35.303" v="3102" actId="478"/>
          <ac:spMkLst>
            <pc:docMk/>
            <pc:sldMk cId="3811200070" sldId="294"/>
            <ac:spMk id="25" creationId="{36210E8C-A558-F053-0118-8D5AA03E19E0}"/>
          </ac:spMkLst>
        </pc:spChg>
        <pc:spChg chg="del">
          <ac:chgData name="Young, Ruth V. (JSC-EP511)[CACI INC. - FEDERAL]" userId="12a60ab0-7b6c-40dc-92ff-118ed05bdfb6" providerId="ADAL" clId="{487119F5-9941-4593-BC20-E71B6D6CC310}" dt="2024-11-11T16:36:36.824" v="3103" actId="478"/>
          <ac:spMkLst>
            <pc:docMk/>
            <pc:sldMk cId="3811200070" sldId="294"/>
            <ac:spMk id="26" creationId="{D554DFE2-C256-DCE6-5FC2-D77746B045AF}"/>
          </ac:spMkLst>
        </pc:spChg>
        <pc:picChg chg="add mod">
          <ac:chgData name="Young, Ruth V. (JSC-EP511)[CACI INC. - FEDERAL]" userId="12a60ab0-7b6c-40dc-92ff-118ed05bdfb6" providerId="ADAL" clId="{487119F5-9941-4593-BC20-E71B6D6CC310}" dt="2024-11-11T16:29:40.559" v="3028" actId="571"/>
          <ac:picMkLst>
            <pc:docMk/>
            <pc:sldMk cId="3811200070" sldId="294"/>
            <ac:picMk id="4" creationId="{28A8880B-8AA8-A4BE-EB23-F0F35F5D0480}"/>
          </ac:picMkLst>
        </pc:picChg>
        <pc:picChg chg="del">
          <ac:chgData name="Young, Ruth V. (JSC-EP511)[CACI INC. - FEDERAL]" userId="12a60ab0-7b6c-40dc-92ff-118ed05bdfb6" providerId="ADAL" clId="{487119F5-9941-4593-BC20-E71B6D6CC310}" dt="2024-11-11T16:29:45.815" v="3031" actId="478"/>
          <ac:picMkLst>
            <pc:docMk/>
            <pc:sldMk cId="3811200070" sldId="294"/>
            <ac:picMk id="5" creationId="{DC656523-37FE-0C56-64F2-82F39C73A7C8}"/>
          </ac:picMkLst>
        </pc:picChg>
        <pc:picChg chg="add mod">
          <ac:chgData name="Young, Ruth V. (JSC-EP511)[CACI INC. - FEDERAL]" userId="12a60ab0-7b6c-40dc-92ff-118ed05bdfb6" providerId="ADAL" clId="{487119F5-9941-4593-BC20-E71B6D6CC310}" dt="2024-11-11T16:29:40.559" v="3028" actId="571"/>
          <ac:picMkLst>
            <pc:docMk/>
            <pc:sldMk cId="3811200070" sldId="294"/>
            <ac:picMk id="7" creationId="{80EF9155-4301-896E-DF4A-1CE8DD76D354}"/>
          </ac:picMkLst>
        </pc:picChg>
        <pc:picChg chg="add mod">
          <ac:chgData name="Young, Ruth V. (JSC-EP511)[CACI INC. - FEDERAL]" userId="12a60ab0-7b6c-40dc-92ff-118ed05bdfb6" providerId="ADAL" clId="{487119F5-9941-4593-BC20-E71B6D6CC310}" dt="2024-11-11T16:29:40.559" v="3028" actId="571"/>
          <ac:picMkLst>
            <pc:docMk/>
            <pc:sldMk cId="3811200070" sldId="294"/>
            <ac:picMk id="9" creationId="{1749F1CA-2ADB-F8E6-6DE3-A24E17B071A5}"/>
          </ac:picMkLst>
        </pc:picChg>
        <pc:picChg chg="add mod">
          <ac:chgData name="Young, Ruth V. (JSC-EP511)[CACI INC. - FEDERAL]" userId="12a60ab0-7b6c-40dc-92ff-118ed05bdfb6" providerId="ADAL" clId="{487119F5-9941-4593-BC20-E71B6D6CC310}" dt="2024-11-11T16:29:43.677" v="3030" actId="571"/>
          <ac:picMkLst>
            <pc:docMk/>
            <pc:sldMk cId="3811200070" sldId="294"/>
            <ac:picMk id="10" creationId="{31B4767E-06C8-F1E1-A30F-99BEB0835C2F}"/>
          </ac:picMkLst>
        </pc:picChg>
        <pc:picChg chg="del">
          <ac:chgData name="Young, Ruth V. (JSC-EP511)[CACI INC. - FEDERAL]" userId="12a60ab0-7b6c-40dc-92ff-118ed05bdfb6" providerId="ADAL" clId="{487119F5-9941-4593-BC20-E71B6D6CC310}" dt="2024-11-11T16:29:46.926" v="3032" actId="478"/>
          <ac:picMkLst>
            <pc:docMk/>
            <pc:sldMk cId="3811200070" sldId="294"/>
            <ac:picMk id="13" creationId="{3FC563C9-AF24-27AD-EFE5-C3192D4608E2}"/>
          </ac:picMkLst>
        </pc:picChg>
        <pc:picChg chg="add mod">
          <ac:chgData name="Young, Ruth V. (JSC-EP511)[CACI INC. - FEDERAL]" userId="12a60ab0-7b6c-40dc-92ff-118ed05bdfb6" providerId="ADAL" clId="{487119F5-9941-4593-BC20-E71B6D6CC310}" dt="2024-11-11T16:29:43.677" v="3030" actId="571"/>
          <ac:picMkLst>
            <pc:docMk/>
            <pc:sldMk cId="3811200070" sldId="294"/>
            <ac:picMk id="14" creationId="{7CB7710F-03A5-B5EE-571E-63551D651567}"/>
          </ac:picMkLst>
        </pc:picChg>
        <pc:picChg chg="add mod">
          <ac:chgData name="Young, Ruth V. (JSC-EP511)[CACI INC. - FEDERAL]" userId="12a60ab0-7b6c-40dc-92ff-118ed05bdfb6" providerId="ADAL" clId="{487119F5-9941-4593-BC20-E71B6D6CC310}" dt="2024-11-11T16:29:43.677" v="3030" actId="571"/>
          <ac:picMkLst>
            <pc:docMk/>
            <pc:sldMk cId="3811200070" sldId="294"/>
            <ac:picMk id="17" creationId="{7A6E65A0-4F2C-BC6E-2E62-7141F775EA9C}"/>
          </ac:picMkLst>
        </pc:picChg>
        <pc:picChg chg="del">
          <ac:chgData name="Young, Ruth V. (JSC-EP511)[CACI INC. - FEDERAL]" userId="12a60ab0-7b6c-40dc-92ff-118ed05bdfb6" providerId="ADAL" clId="{487119F5-9941-4593-BC20-E71B6D6CC310}" dt="2024-11-11T16:29:45.815" v="3031" actId="478"/>
          <ac:picMkLst>
            <pc:docMk/>
            <pc:sldMk cId="3811200070" sldId="294"/>
            <ac:picMk id="18" creationId="{54EEABFB-94DC-3050-4581-765632765DE5}"/>
          </ac:picMkLst>
        </pc:picChg>
        <pc:picChg chg="add mod">
          <ac:chgData name="Young, Ruth V. (JSC-EP511)[CACI INC. - FEDERAL]" userId="12a60ab0-7b6c-40dc-92ff-118ed05bdfb6" providerId="ADAL" clId="{487119F5-9941-4593-BC20-E71B6D6CC310}" dt="2024-11-11T16:29:43.677" v="3030" actId="571"/>
          <ac:picMkLst>
            <pc:docMk/>
            <pc:sldMk cId="3811200070" sldId="294"/>
            <ac:picMk id="19" creationId="{C9C08B17-92A5-DF63-B1CC-39F51DDCC906}"/>
          </ac:picMkLst>
        </pc:picChg>
        <pc:picChg chg="del">
          <ac:chgData name="Young, Ruth V. (JSC-EP511)[CACI INC. - FEDERAL]" userId="12a60ab0-7b6c-40dc-92ff-118ed05bdfb6" providerId="ADAL" clId="{487119F5-9941-4593-BC20-E71B6D6CC310}" dt="2024-11-11T16:29:45.815" v="3031" actId="478"/>
          <ac:picMkLst>
            <pc:docMk/>
            <pc:sldMk cId="3811200070" sldId="294"/>
            <ac:picMk id="20" creationId="{F0F2604F-4A26-EFBD-95F7-BA3968CD1572}"/>
          </ac:picMkLst>
        </pc:picChg>
        <pc:picChg chg="del">
          <ac:chgData name="Young, Ruth V. (JSC-EP511)[CACI INC. - FEDERAL]" userId="12a60ab0-7b6c-40dc-92ff-118ed05bdfb6" providerId="ADAL" clId="{487119F5-9941-4593-BC20-E71B6D6CC310}" dt="2024-11-11T16:29:45.815" v="3031" actId="478"/>
          <ac:picMkLst>
            <pc:docMk/>
            <pc:sldMk cId="3811200070" sldId="294"/>
            <ac:picMk id="24" creationId="{C1B85E0A-F8E5-25D2-4D7C-B84154F95736}"/>
          </ac:picMkLst>
        </pc:picChg>
        <pc:picChg chg="add mod ord">
          <ac:chgData name="Young, Ruth V. (JSC-EP511)[CACI INC. - FEDERAL]" userId="12a60ab0-7b6c-40dc-92ff-118ed05bdfb6" providerId="ADAL" clId="{487119F5-9941-4593-BC20-E71B6D6CC310}" dt="2024-11-11T16:33:13.954" v="3035" actId="167"/>
          <ac:picMkLst>
            <pc:docMk/>
            <pc:sldMk cId="3811200070" sldId="294"/>
            <ac:picMk id="27" creationId="{CF606549-979A-09BF-4B63-373F95F3AC8E}"/>
          </ac:picMkLst>
        </pc:picChg>
        <pc:picChg chg="add mod ord">
          <ac:chgData name="Young, Ruth V. (JSC-EP511)[CACI INC. - FEDERAL]" userId="12a60ab0-7b6c-40dc-92ff-118ed05bdfb6" providerId="ADAL" clId="{487119F5-9941-4593-BC20-E71B6D6CC310}" dt="2024-11-11T16:34:06.406" v="3059" actId="1076"/>
          <ac:picMkLst>
            <pc:docMk/>
            <pc:sldMk cId="3811200070" sldId="294"/>
            <ac:picMk id="29" creationId="{4A36F980-7B69-34E0-CEE8-4629C61AA765}"/>
          </ac:picMkLst>
        </pc:picChg>
        <pc:picChg chg="add mod ord">
          <ac:chgData name="Young, Ruth V. (JSC-EP511)[CACI INC. - FEDERAL]" userId="12a60ab0-7b6c-40dc-92ff-118ed05bdfb6" providerId="ADAL" clId="{487119F5-9941-4593-BC20-E71B6D6CC310}" dt="2024-11-11T16:35:03.829" v="3070" actId="167"/>
          <ac:picMkLst>
            <pc:docMk/>
            <pc:sldMk cId="3811200070" sldId="294"/>
            <ac:picMk id="31" creationId="{7DCD1595-2F57-5F0A-07E2-2F7D1B6F2E71}"/>
          </ac:picMkLst>
        </pc:picChg>
        <pc:picChg chg="add mod ord">
          <ac:chgData name="Young, Ruth V. (JSC-EP511)[CACI INC. - FEDERAL]" userId="12a60ab0-7b6c-40dc-92ff-118ed05bdfb6" providerId="ADAL" clId="{487119F5-9941-4593-BC20-E71B6D6CC310}" dt="2024-11-11T16:35:41.448" v="3077" actId="167"/>
          <ac:picMkLst>
            <pc:docMk/>
            <pc:sldMk cId="3811200070" sldId="294"/>
            <ac:picMk id="33" creationId="{81025D55-94EA-0112-19D3-3781952C97FE}"/>
          </ac:picMkLst>
        </pc:picChg>
        <pc:picChg chg="add del">
          <ac:chgData name="Young, Ruth V. (JSC-EP511)[CACI INC. - FEDERAL]" userId="12a60ab0-7b6c-40dc-92ff-118ed05bdfb6" providerId="ADAL" clId="{487119F5-9941-4593-BC20-E71B6D6CC310}" dt="2024-11-11T16:41:09.446" v="3105" actId="22"/>
          <ac:picMkLst>
            <pc:docMk/>
            <pc:sldMk cId="3811200070" sldId="294"/>
            <ac:picMk id="35" creationId="{AEE37F91-4425-FB21-D4B5-DEE5D05DAA2E}"/>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3637693097" sldId="295"/>
        </pc:sldMkLst>
        <pc:spChg chg="mod">
          <ac:chgData name="Young, Ruth V. (JSC-EP511)[CACI INC. - FEDERAL]" userId="12a60ab0-7b6c-40dc-92ff-118ed05bdfb6" providerId="ADAL" clId="{487119F5-9941-4593-BC20-E71B6D6CC310}" dt="2024-11-11T20:27:18.261" v="3956"/>
          <ac:spMkLst>
            <pc:docMk/>
            <pc:sldMk cId="3637693097" sldId="295"/>
            <ac:spMk id="2" creationId="{BD4C31E4-16F4-EBDD-0050-CEFF8DD539FB}"/>
          </ac:spMkLst>
        </pc:spChg>
        <pc:spChg chg="mod">
          <ac:chgData name="Young, Ruth V. (JSC-EP511)[CACI INC. - FEDERAL]" userId="12a60ab0-7b6c-40dc-92ff-118ed05bdfb6" providerId="ADAL" clId="{487119F5-9941-4593-BC20-E71B6D6CC310}" dt="2024-11-11T16:41:45.962" v="3134" actId="20577"/>
          <ac:spMkLst>
            <pc:docMk/>
            <pc:sldMk cId="3637693097" sldId="295"/>
            <ac:spMk id="6" creationId="{5ACF7F08-1209-578C-A543-6621C9DE954C}"/>
          </ac:spMkLst>
        </pc:spChg>
        <pc:spChg chg="mod">
          <ac:chgData name="Young, Ruth V. (JSC-EP511)[CACI INC. - FEDERAL]" userId="12a60ab0-7b6c-40dc-92ff-118ed05bdfb6" providerId="ADAL" clId="{487119F5-9941-4593-BC20-E71B6D6CC310}" dt="2024-11-11T16:41:37.618" v="3114" actId="1076"/>
          <ac:spMkLst>
            <pc:docMk/>
            <pc:sldMk cId="3637693097" sldId="295"/>
            <ac:spMk id="8" creationId="{BA25A276-EA8B-3F1B-519B-F0FF291DEB12}"/>
          </ac:spMkLst>
        </pc:spChg>
        <pc:spChg chg="mod">
          <ac:chgData name="Young, Ruth V. (JSC-EP511)[CACI INC. - FEDERAL]" userId="12a60ab0-7b6c-40dc-92ff-118ed05bdfb6" providerId="ADAL" clId="{487119F5-9941-4593-BC20-E71B6D6CC310}" dt="2024-11-11T16:43:57.397" v="3169" actId="20577"/>
          <ac:spMkLst>
            <pc:docMk/>
            <pc:sldMk cId="3637693097" sldId="295"/>
            <ac:spMk id="11" creationId="{46A21444-C6B9-702C-275A-4885DD9DBC37}"/>
          </ac:spMkLst>
        </pc:spChg>
        <pc:spChg chg="mod">
          <ac:chgData name="Young, Ruth V. (JSC-EP511)[CACI INC. - FEDERAL]" userId="12a60ab0-7b6c-40dc-92ff-118ed05bdfb6" providerId="ADAL" clId="{487119F5-9941-4593-BC20-E71B6D6CC310}" dt="2024-11-11T16:43:52.230" v="3157" actId="1076"/>
          <ac:spMkLst>
            <pc:docMk/>
            <pc:sldMk cId="3637693097" sldId="295"/>
            <ac:spMk id="12" creationId="{165D66A9-7B98-21DE-EE2C-30CD04B8E05D}"/>
          </ac:spMkLst>
        </pc:spChg>
        <pc:spChg chg="mod">
          <ac:chgData name="Young, Ruth V. (JSC-EP511)[CACI INC. - FEDERAL]" userId="12a60ab0-7b6c-40dc-92ff-118ed05bdfb6" providerId="ADAL" clId="{487119F5-9941-4593-BC20-E71B6D6CC310}" dt="2024-11-11T16:42:53.521" v="3152" actId="20577"/>
          <ac:spMkLst>
            <pc:docMk/>
            <pc:sldMk cId="3637693097" sldId="295"/>
            <ac:spMk id="15" creationId="{6CF249FC-5D6A-9846-6DBF-768E5430AE3F}"/>
          </ac:spMkLst>
        </pc:spChg>
        <pc:spChg chg="mod">
          <ac:chgData name="Young, Ruth V. (JSC-EP511)[CACI INC. - FEDERAL]" userId="12a60ab0-7b6c-40dc-92ff-118ed05bdfb6" providerId="ADAL" clId="{487119F5-9941-4593-BC20-E71B6D6CC310}" dt="2024-11-11T16:42:48.306" v="3138" actId="1076"/>
          <ac:spMkLst>
            <pc:docMk/>
            <pc:sldMk cId="3637693097" sldId="295"/>
            <ac:spMk id="16" creationId="{4A7D8A50-87F7-E5D0-EA44-FBBF63282BC3}"/>
          </ac:spMkLst>
        </pc:spChg>
        <pc:spChg chg="del">
          <ac:chgData name="Young, Ruth V. (JSC-EP511)[CACI INC. - FEDERAL]" userId="12a60ab0-7b6c-40dc-92ff-118ed05bdfb6" providerId="ADAL" clId="{487119F5-9941-4593-BC20-E71B6D6CC310}" dt="2024-11-11T16:45:33.740" v="3170" actId="478"/>
          <ac:spMkLst>
            <pc:docMk/>
            <pc:sldMk cId="3637693097" sldId="295"/>
            <ac:spMk id="21" creationId="{87F71B85-4394-A683-DDBB-8EB482AEC329}"/>
          </ac:spMkLst>
        </pc:spChg>
        <pc:spChg chg="del">
          <ac:chgData name="Young, Ruth V. (JSC-EP511)[CACI INC. - FEDERAL]" userId="12a60ab0-7b6c-40dc-92ff-118ed05bdfb6" providerId="ADAL" clId="{487119F5-9941-4593-BC20-E71B6D6CC310}" dt="2024-11-11T16:45:35.325" v="3171" actId="478"/>
          <ac:spMkLst>
            <pc:docMk/>
            <pc:sldMk cId="3637693097" sldId="295"/>
            <ac:spMk id="22" creationId="{967711D7-1778-8C7B-6252-DFCD47B9BC77}"/>
          </ac:spMkLst>
        </pc:spChg>
        <pc:picChg chg="add mod ord">
          <ac:chgData name="Young, Ruth V. (JSC-EP511)[CACI INC. - FEDERAL]" userId="12a60ab0-7b6c-40dc-92ff-118ed05bdfb6" providerId="ADAL" clId="{487119F5-9941-4593-BC20-E71B6D6CC310}" dt="2024-11-11T16:41:34.617" v="3113" actId="1076"/>
          <ac:picMkLst>
            <pc:docMk/>
            <pc:sldMk cId="3637693097" sldId="295"/>
            <ac:picMk id="5" creationId="{D6A5B363-FA99-320C-B699-EA76254B6FB9}"/>
          </ac:picMkLst>
        </pc:picChg>
        <pc:picChg chg="add mod ord">
          <ac:chgData name="Young, Ruth V. (JSC-EP511)[CACI INC. - FEDERAL]" userId="12a60ab0-7b6c-40dc-92ff-118ed05bdfb6" providerId="ADAL" clId="{487119F5-9941-4593-BC20-E71B6D6CC310}" dt="2024-11-11T16:42:44.403" v="3137" actId="167"/>
          <ac:picMkLst>
            <pc:docMk/>
            <pc:sldMk cId="3637693097" sldId="295"/>
            <ac:picMk id="9" creationId="{E3D8209F-4002-77D6-1841-31BBACA63560}"/>
          </ac:picMkLst>
        </pc:picChg>
        <pc:picChg chg="add mod ord">
          <ac:chgData name="Young, Ruth V. (JSC-EP511)[CACI INC. - FEDERAL]" userId="12a60ab0-7b6c-40dc-92ff-118ed05bdfb6" providerId="ADAL" clId="{487119F5-9941-4593-BC20-E71B6D6CC310}" dt="2024-11-11T16:43:47.368" v="3156" actId="1076"/>
          <ac:picMkLst>
            <pc:docMk/>
            <pc:sldMk cId="3637693097" sldId="295"/>
            <ac:picMk id="13" creationId="{F43B2BF7-67E8-46EB-3901-650FA85CA14F}"/>
          </ac:picMkLst>
        </pc:picChg>
        <pc:picChg chg="del">
          <ac:chgData name="Young, Ruth V. (JSC-EP511)[CACI INC. - FEDERAL]" userId="12a60ab0-7b6c-40dc-92ff-118ed05bdfb6" providerId="ADAL" clId="{487119F5-9941-4593-BC20-E71B6D6CC310}" dt="2024-11-11T16:41:18.065" v="3109" actId="478"/>
          <ac:picMkLst>
            <pc:docMk/>
            <pc:sldMk cId="3637693097" sldId="295"/>
            <ac:picMk id="27" creationId="{CF606549-979A-09BF-4B63-373F95F3AC8E}"/>
          </ac:picMkLst>
        </pc:picChg>
        <pc:picChg chg="del">
          <ac:chgData name="Young, Ruth V. (JSC-EP511)[CACI INC. - FEDERAL]" userId="12a60ab0-7b6c-40dc-92ff-118ed05bdfb6" providerId="ADAL" clId="{487119F5-9941-4593-BC20-E71B6D6CC310}" dt="2024-11-11T16:41:18.065" v="3109" actId="478"/>
          <ac:picMkLst>
            <pc:docMk/>
            <pc:sldMk cId="3637693097" sldId="295"/>
            <ac:picMk id="29" creationId="{4A36F980-7B69-34E0-CEE8-4629C61AA765}"/>
          </ac:picMkLst>
        </pc:picChg>
        <pc:picChg chg="del">
          <ac:chgData name="Young, Ruth V. (JSC-EP511)[CACI INC. - FEDERAL]" userId="12a60ab0-7b6c-40dc-92ff-118ed05bdfb6" providerId="ADAL" clId="{487119F5-9941-4593-BC20-E71B6D6CC310}" dt="2024-11-11T16:41:18.065" v="3109" actId="478"/>
          <ac:picMkLst>
            <pc:docMk/>
            <pc:sldMk cId="3637693097" sldId="295"/>
            <ac:picMk id="31" creationId="{7DCD1595-2F57-5F0A-07E2-2F7D1B6F2E71}"/>
          </ac:picMkLst>
        </pc:picChg>
        <pc:picChg chg="del">
          <ac:chgData name="Young, Ruth V. (JSC-EP511)[CACI INC. - FEDERAL]" userId="12a60ab0-7b6c-40dc-92ff-118ed05bdfb6" providerId="ADAL" clId="{487119F5-9941-4593-BC20-E71B6D6CC310}" dt="2024-11-11T16:41:18.065" v="3109" actId="478"/>
          <ac:picMkLst>
            <pc:docMk/>
            <pc:sldMk cId="3637693097" sldId="295"/>
            <ac:picMk id="33" creationId="{81025D55-94EA-0112-19D3-3781952C97FE}"/>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1220188542" sldId="296"/>
        </pc:sldMkLst>
        <pc:spChg chg="mod">
          <ac:chgData name="Young, Ruth V. (JSC-EP511)[CACI INC. - FEDERAL]" userId="12a60ab0-7b6c-40dc-92ff-118ed05bdfb6" providerId="ADAL" clId="{487119F5-9941-4593-BC20-E71B6D6CC310}" dt="2024-11-11T20:27:14.736" v="3954"/>
          <ac:spMkLst>
            <pc:docMk/>
            <pc:sldMk cId="1220188542" sldId="296"/>
            <ac:spMk id="2" creationId="{BD4C31E4-16F4-EBDD-0050-CEFF8DD539FB}"/>
          </ac:spMkLst>
        </pc:spChg>
        <pc:spChg chg="mod">
          <ac:chgData name="Young, Ruth V. (JSC-EP511)[CACI INC. - FEDERAL]" userId="12a60ab0-7b6c-40dc-92ff-118ed05bdfb6" providerId="ADAL" clId="{487119F5-9941-4593-BC20-E71B6D6CC310}" dt="2024-11-11T16:55:53.018" v="3180" actId="20577"/>
          <ac:spMkLst>
            <pc:docMk/>
            <pc:sldMk cId="1220188542" sldId="296"/>
            <ac:spMk id="6" creationId="{5ACF7F08-1209-578C-A543-6621C9DE954C}"/>
          </ac:spMkLst>
        </pc:spChg>
        <pc:spChg chg="mod">
          <ac:chgData name="Young, Ruth V. (JSC-EP511)[CACI INC. - FEDERAL]" userId="12a60ab0-7b6c-40dc-92ff-118ed05bdfb6" providerId="ADAL" clId="{487119F5-9941-4593-BC20-E71B6D6CC310}" dt="2024-11-11T16:55:56.244" v="3181" actId="1076"/>
          <ac:spMkLst>
            <pc:docMk/>
            <pc:sldMk cId="1220188542" sldId="296"/>
            <ac:spMk id="8" creationId="{BA25A276-EA8B-3F1B-519B-F0FF291DEB12}"/>
          </ac:spMkLst>
        </pc:spChg>
        <pc:spChg chg="mod">
          <ac:chgData name="Young, Ruth V. (JSC-EP511)[CACI INC. - FEDERAL]" userId="12a60ab0-7b6c-40dc-92ff-118ed05bdfb6" providerId="ADAL" clId="{487119F5-9941-4593-BC20-E71B6D6CC310}" dt="2024-11-11T16:57:20.634" v="3198" actId="20577"/>
          <ac:spMkLst>
            <pc:docMk/>
            <pc:sldMk cId="1220188542" sldId="296"/>
            <ac:spMk id="11" creationId="{46A21444-C6B9-702C-275A-4885DD9DBC37}"/>
          </ac:spMkLst>
        </pc:spChg>
        <pc:spChg chg="mod">
          <ac:chgData name="Young, Ruth V. (JSC-EP511)[CACI INC. - FEDERAL]" userId="12a60ab0-7b6c-40dc-92ff-118ed05bdfb6" providerId="ADAL" clId="{487119F5-9941-4593-BC20-E71B6D6CC310}" dt="2024-11-11T16:57:16.891" v="3193" actId="1076"/>
          <ac:spMkLst>
            <pc:docMk/>
            <pc:sldMk cId="1220188542" sldId="296"/>
            <ac:spMk id="12" creationId="{165D66A9-7B98-21DE-EE2C-30CD04B8E05D}"/>
          </ac:spMkLst>
        </pc:spChg>
        <pc:spChg chg="mod">
          <ac:chgData name="Young, Ruth V. (JSC-EP511)[CACI INC. - FEDERAL]" userId="12a60ab0-7b6c-40dc-92ff-118ed05bdfb6" providerId="ADAL" clId="{487119F5-9941-4593-BC20-E71B6D6CC310}" dt="2024-11-11T16:56:34.617" v="3188" actId="20577"/>
          <ac:spMkLst>
            <pc:docMk/>
            <pc:sldMk cId="1220188542" sldId="296"/>
            <ac:spMk id="15" creationId="{6CF249FC-5D6A-9846-6DBF-768E5430AE3F}"/>
          </ac:spMkLst>
        </pc:spChg>
        <pc:spChg chg="mod">
          <ac:chgData name="Young, Ruth V. (JSC-EP511)[CACI INC. - FEDERAL]" userId="12a60ab0-7b6c-40dc-92ff-118ed05bdfb6" providerId="ADAL" clId="{487119F5-9941-4593-BC20-E71B6D6CC310}" dt="2024-11-11T21:24:39.534" v="4305" actId="1076"/>
          <ac:spMkLst>
            <pc:docMk/>
            <pc:sldMk cId="1220188542" sldId="296"/>
            <ac:spMk id="16" creationId="{4A7D8A50-87F7-E5D0-EA44-FBBF63282BC3}"/>
          </ac:spMkLst>
        </pc:spChg>
        <pc:picChg chg="del">
          <ac:chgData name="Young, Ruth V. (JSC-EP511)[CACI INC. - FEDERAL]" userId="12a60ab0-7b6c-40dc-92ff-118ed05bdfb6" providerId="ADAL" clId="{487119F5-9941-4593-BC20-E71B6D6CC310}" dt="2024-11-11T16:54:42.853" v="3175" actId="478"/>
          <ac:picMkLst>
            <pc:docMk/>
            <pc:sldMk cId="1220188542" sldId="296"/>
            <ac:picMk id="5" creationId="{D6A5B363-FA99-320C-B699-EA76254B6FB9}"/>
          </ac:picMkLst>
        </pc:picChg>
        <pc:picChg chg="add mod ord">
          <ac:chgData name="Young, Ruth V. (JSC-EP511)[CACI INC. - FEDERAL]" userId="12a60ab0-7b6c-40dc-92ff-118ed05bdfb6" providerId="ADAL" clId="{487119F5-9941-4593-BC20-E71B6D6CC310}" dt="2024-11-11T16:55:50.414" v="3178" actId="167"/>
          <ac:picMkLst>
            <pc:docMk/>
            <pc:sldMk cId="1220188542" sldId="296"/>
            <ac:picMk id="7" creationId="{7E4873F1-BE4D-BB57-4342-E77855428CE5}"/>
          </ac:picMkLst>
        </pc:picChg>
        <pc:picChg chg="del">
          <ac:chgData name="Young, Ruth V. (JSC-EP511)[CACI INC. - FEDERAL]" userId="12a60ab0-7b6c-40dc-92ff-118ed05bdfb6" providerId="ADAL" clId="{487119F5-9941-4593-BC20-E71B6D6CC310}" dt="2024-11-11T16:54:42.853" v="3175" actId="478"/>
          <ac:picMkLst>
            <pc:docMk/>
            <pc:sldMk cId="1220188542" sldId="296"/>
            <ac:picMk id="9" creationId="{E3D8209F-4002-77D6-1841-31BBACA63560}"/>
          </ac:picMkLst>
        </pc:picChg>
        <pc:picChg chg="del">
          <ac:chgData name="Young, Ruth V. (JSC-EP511)[CACI INC. - FEDERAL]" userId="12a60ab0-7b6c-40dc-92ff-118ed05bdfb6" providerId="ADAL" clId="{487119F5-9941-4593-BC20-E71B6D6CC310}" dt="2024-11-11T16:54:42.853" v="3175" actId="478"/>
          <ac:picMkLst>
            <pc:docMk/>
            <pc:sldMk cId="1220188542" sldId="296"/>
            <ac:picMk id="13" creationId="{F43B2BF7-67E8-46EB-3901-650FA85CA14F}"/>
          </ac:picMkLst>
        </pc:picChg>
        <pc:picChg chg="add mod ord">
          <ac:chgData name="Young, Ruth V. (JSC-EP511)[CACI INC. - FEDERAL]" userId="12a60ab0-7b6c-40dc-92ff-118ed05bdfb6" providerId="ADAL" clId="{487119F5-9941-4593-BC20-E71B6D6CC310}" dt="2024-11-11T16:56:29.688" v="3184" actId="167"/>
          <ac:picMkLst>
            <pc:docMk/>
            <pc:sldMk cId="1220188542" sldId="296"/>
            <ac:picMk id="14" creationId="{F50E1003-E490-E972-5A6F-FC542D6D3975}"/>
          </ac:picMkLst>
        </pc:picChg>
        <pc:picChg chg="add mod ord">
          <ac:chgData name="Young, Ruth V. (JSC-EP511)[CACI INC. - FEDERAL]" userId="12a60ab0-7b6c-40dc-92ff-118ed05bdfb6" providerId="ADAL" clId="{487119F5-9941-4593-BC20-E71B6D6CC310}" dt="2024-11-11T16:57:12.200" v="3192" actId="167"/>
          <ac:picMkLst>
            <pc:docMk/>
            <pc:sldMk cId="1220188542" sldId="296"/>
            <ac:picMk id="18" creationId="{BB76BF59-EE20-1536-F57E-F9DEA0DAE09C}"/>
          </ac:picMkLst>
        </pc:picChg>
        <pc:picChg chg="add del">
          <ac:chgData name="Young, Ruth V. (JSC-EP511)[CACI INC. - FEDERAL]" userId="12a60ab0-7b6c-40dc-92ff-118ed05bdfb6" providerId="ADAL" clId="{487119F5-9941-4593-BC20-E71B6D6CC310}" dt="2024-11-11T16:58:42.499" v="3200" actId="22"/>
          <ac:picMkLst>
            <pc:docMk/>
            <pc:sldMk cId="1220188542" sldId="296"/>
            <ac:picMk id="20" creationId="{327AD20C-E637-8AC0-2B10-794822E5FFE9}"/>
          </ac:picMkLst>
        </pc:picChg>
      </pc:sldChg>
      <pc:sldChg chg="addSp delSp modSp add del mod ord modNotesTx">
        <pc:chgData name="Young, Ruth V. (JSC-EP511)[CACI INC. - FEDERAL]" userId="12a60ab0-7b6c-40dc-92ff-118ed05bdfb6" providerId="ADAL" clId="{487119F5-9941-4593-BC20-E71B6D6CC310}" dt="2024-11-12T21:28:10.119" v="6640" actId="47"/>
        <pc:sldMkLst>
          <pc:docMk/>
          <pc:sldMk cId="1920094441" sldId="297"/>
        </pc:sldMkLst>
        <pc:spChg chg="mod">
          <ac:chgData name="Young, Ruth V. (JSC-EP511)[CACI INC. - FEDERAL]" userId="12a60ab0-7b6c-40dc-92ff-118ed05bdfb6" providerId="ADAL" clId="{487119F5-9941-4593-BC20-E71B6D6CC310}" dt="2024-11-11T20:27:11.611" v="3952"/>
          <ac:spMkLst>
            <pc:docMk/>
            <pc:sldMk cId="1920094441" sldId="297"/>
            <ac:spMk id="2" creationId="{BD4C31E4-16F4-EBDD-0050-CEFF8DD539FB}"/>
          </ac:spMkLst>
        </pc:spChg>
        <pc:spChg chg="mod">
          <ac:chgData name="Young, Ruth V. (JSC-EP511)[CACI INC. - FEDERAL]" userId="12a60ab0-7b6c-40dc-92ff-118ed05bdfb6" providerId="ADAL" clId="{487119F5-9941-4593-BC20-E71B6D6CC310}" dt="2024-11-11T16:59:19.603" v="3219" actId="20577"/>
          <ac:spMkLst>
            <pc:docMk/>
            <pc:sldMk cId="1920094441" sldId="297"/>
            <ac:spMk id="6" creationId="{5ACF7F08-1209-578C-A543-6621C9DE954C}"/>
          </ac:spMkLst>
        </pc:spChg>
        <pc:spChg chg="mod">
          <ac:chgData name="Young, Ruth V. (JSC-EP511)[CACI INC. - FEDERAL]" userId="12a60ab0-7b6c-40dc-92ff-118ed05bdfb6" providerId="ADAL" clId="{487119F5-9941-4593-BC20-E71B6D6CC310}" dt="2024-11-11T16:59:14.857" v="3214" actId="1076"/>
          <ac:spMkLst>
            <pc:docMk/>
            <pc:sldMk cId="1920094441" sldId="297"/>
            <ac:spMk id="8" creationId="{BA25A276-EA8B-3F1B-519B-F0FF291DEB12}"/>
          </ac:spMkLst>
        </pc:spChg>
        <pc:spChg chg="mod">
          <ac:chgData name="Young, Ruth V. (JSC-EP511)[CACI INC. - FEDERAL]" userId="12a60ab0-7b6c-40dc-92ff-118ed05bdfb6" providerId="ADAL" clId="{487119F5-9941-4593-BC20-E71B6D6CC310}" dt="2024-11-11T17:03:38.511" v="3309" actId="20577"/>
          <ac:spMkLst>
            <pc:docMk/>
            <pc:sldMk cId="1920094441" sldId="297"/>
            <ac:spMk id="11" creationId="{46A21444-C6B9-702C-275A-4885DD9DBC37}"/>
          </ac:spMkLst>
        </pc:spChg>
        <pc:spChg chg="mod">
          <ac:chgData name="Young, Ruth V. (JSC-EP511)[CACI INC. - FEDERAL]" userId="12a60ab0-7b6c-40dc-92ff-118ed05bdfb6" providerId="ADAL" clId="{487119F5-9941-4593-BC20-E71B6D6CC310}" dt="2024-11-11T17:00:45" v="3274" actId="14100"/>
          <ac:spMkLst>
            <pc:docMk/>
            <pc:sldMk cId="1920094441" sldId="297"/>
            <ac:spMk id="12" creationId="{165D66A9-7B98-21DE-EE2C-30CD04B8E05D}"/>
          </ac:spMkLst>
        </pc:spChg>
        <pc:spChg chg="mod">
          <ac:chgData name="Young, Ruth V. (JSC-EP511)[CACI INC. - FEDERAL]" userId="12a60ab0-7b6c-40dc-92ff-118ed05bdfb6" providerId="ADAL" clId="{487119F5-9941-4593-BC20-E71B6D6CC310}" dt="2024-11-11T21:27:57.754" v="4347" actId="20577"/>
          <ac:spMkLst>
            <pc:docMk/>
            <pc:sldMk cId="1920094441" sldId="297"/>
            <ac:spMk id="15" creationId="{6CF249FC-5D6A-9846-6DBF-768E5430AE3F}"/>
          </ac:spMkLst>
        </pc:spChg>
        <pc:spChg chg="mod">
          <ac:chgData name="Young, Ruth V. (JSC-EP511)[CACI INC. - FEDERAL]" userId="12a60ab0-7b6c-40dc-92ff-118ed05bdfb6" providerId="ADAL" clId="{487119F5-9941-4593-BC20-E71B6D6CC310}" dt="2024-11-11T21:25:15.952" v="4306" actId="14100"/>
          <ac:spMkLst>
            <pc:docMk/>
            <pc:sldMk cId="1920094441" sldId="297"/>
            <ac:spMk id="16" creationId="{4A7D8A50-87F7-E5D0-EA44-FBBF63282BC3}"/>
          </ac:spMkLst>
        </pc:spChg>
        <pc:spChg chg="add mod">
          <ac:chgData name="Young, Ruth V. (JSC-EP511)[CACI INC. - FEDERAL]" userId="12a60ab0-7b6c-40dc-92ff-118ed05bdfb6" providerId="ADAL" clId="{487119F5-9941-4593-BC20-E71B6D6CC310}" dt="2024-11-11T17:03:05.348" v="3304" actId="20577"/>
          <ac:spMkLst>
            <pc:docMk/>
            <pc:sldMk cId="1920094441" sldId="297"/>
            <ac:spMk id="21" creationId="{130FDDDE-C2F2-0350-8033-7F26F64D4439}"/>
          </ac:spMkLst>
        </pc:spChg>
        <pc:spChg chg="add mod">
          <ac:chgData name="Young, Ruth V. (JSC-EP511)[CACI INC. - FEDERAL]" userId="12a60ab0-7b6c-40dc-92ff-118ed05bdfb6" providerId="ADAL" clId="{487119F5-9941-4593-BC20-E71B6D6CC310}" dt="2024-11-11T17:01:52.325" v="3300" actId="1076"/>
          <ac:spMkLst>
            <pc:docMk/>
            <pc:sldMk cId="1920094441" sldId="297"/>
            <ac:spMk id="22" creationId="{254D5CD2-C0B5-9361-BF7C-F7E65F97882A}"/>
          </ac:spMkLst>
        </pc:spChg>
        <pc:picChg chg="add mod ord">
          <ac:chgData name="Young, Ruth V. (JSC-EP511)[CACI INC. - FEDERAL]" userId="12a60ab0-7b6c-40dc-92ff-118ed05bdfb6" providerId="ADAL" clId="{487119F5-9941-4593-BC20-E71B6D6CC310}" dt="2024-11-11T16:59:07.175" v="3211" actId="1076"/>
          <ac:picMkLst>
            <pc:docMk/>
            <pc:sldMk cId="1920094441" sldId="297"/>
            <ac:picMk id="5" creationId="{3D23C6CF-F016-1242-870A-84307100B634}"/>
          </ac:picMkLst>
        </pc:picChg>
        <pc:picChg chg="del">
          <ac:chgData name="Young, Ruth V. (JSC-EP511)[CACI INC. - FEDERAL]" userId="12a60ab0-7b6c-40dc-92ff-118ed05bdfb6" providerId="ADAL" clId="{487119F5-9941-4593-BC20-E71B6D6CC310}" dt="2024-11-11T16:58:51.168" v="3204" actId="478"/>
          <ac:picMkLst>
            <pc:docMk/>
            <pc:sldMk cId="1920094441" sldId="297"/>
            <ac:picMk id="7" creationId="{7E4873F1-BE4D-BB57-4342-E77855428CE5}"/>
          </ac:picMkLst>
        </pc:picChg>
        <pc:picChg chg="add mod ord">
          <ac:chgData name="Young, Ruth V. (JSC-EP511)[CACI INC. - FEDERAL]" userId="12a60ab0-7b6c-40dc-92ff-118ed05bdfb6" providerId="ADAL" clId="{487119F5-9941-4593-BC20-E71B6D6CC310}" dt="2024-11-11T16:59:54.693" v="3222" actId="167"/>
          <ac:picMkLst>
            <pc:docMk/>
            <pc:sldMk cId="1920094441" sldId="297"/>
            <ac:picMk id="10" creationId="{21B53076-80CE-FDF7-A56F-34B4476C4DC3}"/>
          </ac:picMkLst>
        </pc:picChg>
        <pc:picChg chg="del">
          <ac:chgData name="Young, Ruth V. (JSC-EP511)[CACI INC. - FEDERAL]" userId="12a60ab0-7b6c-40dc-92ff-118ed05bdfb6" providerId="ADAL" clId="{487119F5-9941-4593-BC20-E71B6D6CC310}" dt="2024-11-11T16:58:51.662" v="3205" actId="478"/>
          <ac:picMkLst>
            <pc:docMk/>
            <pc:sldMk cId="1920094441" sldId="297"/>
            <ac:picMk id="14" creationId="{F50E1003-E490-E972-5A6F-FC542D6D3975}"/>
          </ac:picMkLst>
        </pc:picChg>
        <pc:picChg chg="add mod ord">
          <ac:chgData name="Young, Ruth V. (JSC-EP511)[CACI INC. - FEDERAL]" userId="12a60ab0-7b6c-40dc-92ff-118ed05bdfb6" providerId="ADAL" clId="{487119F5-9941-4593-BC20-E71B6D6CC310}" dt="2024-11-11T17:00:38.224" v="3272" actId="1076"/>
          <ac:picMkLst>
            <pc:docMk/>
            <pc:sldMk cId="1920094441" sldId="297"/>
            <ac:picMk id="17" creationId="{96909EE0-46A9-F8EE-CF6C-7633F43CCEDA}"/>
          </ac:picMkLst>
        </pc:picChg>
        <pc:picChg chg="del">
          <ac:chgData name="Young, Ruth V. (JSC-EP511)[CACI INC. - FEDERAL]" userId="12a60ab0-7b6c-40dc-92ff-118ed05bdfb6" providerId="ADAL" clId="{487119F5-9941-4593-BC20-E71B6D6CC310}" dt="2024-11-11T16:58:52.256" v="3206" actId="478"/>
          <ac:picMkLst>
            <pc:docMk/>
            <pc:sldMk cId="1920094441" sldId="297"/>
            <ac:picMk id="18" creationId="{BB76BF59-EE20-1536-F57E-F9DEA0DAE09C}"/>
          </ac:picMkLst>
        </pc:picChg>
        <pc:picChg chg="add mod">
          <ac:chgData name="Young, Ruth V. (JSC-EP511)[CACI INC. - FEDERAL]" userId="12a60ab0-7b6c-40dc-92ff-118ed05bdfb6" providerId="ADAL" clId="{487119F5-9941-4593-BC20-E71B6D6CC310}" dt="2024-11-11T17:01:32.908" v="3291" actId="1076"/>
          <ac:picMkLst>
            <pc:docMk/>
            <pc:sldMk cId="1920094441" sldId="297"/>
            <ac:picMk id="20" creationId="{B969BA96-479B-1F29-1BDC-0F704D403D45}"/>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2372925568" sldId="298"/>
        </pc:sldMkLst>
        <pc:spChg chg="mod">
          <ac:chgData name="Young, Ruth V. (JSC-EP511)[CACI INC. - FEDERAL]" userId="12a60ab0-7b6c-40dc-92ff-118ed05bdfb6" providerId="ADAL" clId="{487119F5-9941-4593-BC20-E71B6D6CC310}" dt="2024-11-11T20:27:08.312" v="3950"/>
          <ac:spMkLst>
            <pc:docMk/>
            <pc:sldMk cId="2372925568" sldId="298"/>
            <ac:spMk id="2" creationId="{BD4C31E4-16F4-EBDD-0050-CEFF8DD539FB}"/>
          </ac:spMkLst>
        </pc:spChg>
        <pc:spChg chg="mod">
          <ac:chgData name="Young, Ruth V. (JSC-EP511)[CACI INC. - FEDERAL]" userId="12a60ab0-7b6c-40dc-92ff-118ed05bdfb6" providerId="ADAL" clId="{487119F5-9941-4593-BC20-E71B6D6CC310}" dt="2024-11-11T17:42:42.372" v="3340" actId="20577"/>
          <ac:spMkLst>
            <pc:docMk/>
            <pc:sldMk cId="2372925568" sldId="298"/>
            <ac:spMk id="6" creationId="{5ACF7F08-1209-578C-A543-6621C9DE954C}"/>
          </ac:spMkLst>
        </pc:spChg>
        <pc:spChg chg="mod">
          <ac:chgData name="Young, Ruth V. (JSC-EP511)[CACI INC. - FEDERAL]" userId="12a60ab0-7b6c-40dc-92ff-118ed05bdfb6" providerId="ADAL" clId="{487119F5-9941-4593-BC20-E71B6D6CC310}" dt="2024-11-11T17:42:34.268" v="3318" actId="14100"/>
          <ac:spMkLst>
            <pc:docMk/>
            <pc:sldMk cId="2372925568" sldId="298"/>
            <ac:spMk id="8" creationId="{BA25A276-EA8B-3F1B-519B-F0FF291DEB12}"/>
          </ac:spMkLst>
        </pc:spChg>
        <pc:spChg chg="mod">
          <ac:chgData name="Young, Ruth V. (JSC-EP511)[CACI INC. - FEDERAL]" userId="12a60ab0-7b6c-40dc-92ff-118ed05bdfb6" providerId="ADAL" clId="{487119F5-9941-4593-BC20-E71B6D6CC310}" dt="2024-11-11T17:45:21.864" v="3372" actId="20577"/>
          <ac:spMkLst>
            <pc:docMk/>
            <pc:sldMk cId="2372925568" sldId="298"/>
            <ac:spMk id="11" creationId="{46A21444-C6B9-702C-275A-4885DD9DBC37}"/>
          </ac:spMkLst>
        </pc:spChg>
        <pc:spChg chg="mod">
          <ac:chgData name="Young, Ruth V. (JSC-EP511)[CACI INC. - FEDERAL]" userId="12a60ab0-7b6c-40dc-92ff-118ed05bdfb6" providerId="ADAL" clId="{487119F5-9941-4593-BC20-E71B6D6CC310}" dt="2024-11-11T17:45:15.566" v="3354" actId="1076"/>
          <ac:spMkLst>
            <pc:docMk/>
            <pc:sldMk cId="2372925568" sldId="298"/>
            <ac:spMk id="12" creationId="{165D66A9-7B98-21DE-EE2C-30CD04B8E05D}"/>
          </ac:spMkLst>
        </pc:spChg>
        <pc:spChg chg="mod">
          <ac:chgData name="Young, Ruth V. (JSC-EP511)[CACI INC. - FEDERAL]" userId="12a60ab0-7b6c-40dc-92ff-118ed05bdfb6" providerId="ADAL" clId="{487119F5-9941-4593-BC20-E71B6D6CC310}" dt="2024-11-11T17:44:07.742" v="3348" actId="20577"/>
          <ac:spMkLst>
            <pc:docMk/>
            <pc:sldMk cId="2372925568" sldId="298"/>
            <ac:spMk id="15" creationId="{6CF249FC-5D6A-9846-6DBF-768E5430AE3F}"/>
          </ac:spMkLst>
        </pc:spChg>
        <pc:spChg chg="mod">
          <ac:chgData name="Young, Ruth V. (JSC-EP511)[CACI INC. - FEDERAL]" userId="12a60ab0-7b6c-40dc-92ff-118ed05bdfb6" providerId="ADAL" clId="{487119F5-9941-4593-BC20-E71B6D6CC310}" dt="2024-11-11T17:44:03.431" v="3346" actId="1076"/>
          <ac:spMkLst>
            <pc:docMk/>
            <pc:sldMk cId="2372925568" sldId="298"/>
            <ac:spMk id="16" creationId="{4A7D8A50-87F7-E5D0-EA44-FBBF63282BC3}"/>
          </ac:spMkLst>
        </pc:spChg>
        <pc:spChg chg="mod">
          <ac:chgData name="Young, Ruth V. (JSC-EP511)[CACI INC. - FEDERAL]" userId="12a60ab0-7b6c-40dc-92ff-118ed05bdfb6" providerId="ADAL" clId="{487119F5-9941-4593-BC20-E71B6D6CC310}" dt="2024-11-11T17:46:42.480" v="3383" actId="20577"/>
          <ac:spMkLst>
            <pc:docMk/>
            <pc:sldMk cId="2372925568" sldId="298"/>
            <ac:spMk id="21" creationId="{130FDDDE-C2F2-0350-8033-7F26F64D4439}"/>
          </ac:spMkLst>
        </pc:spChg>
        <pc:spChg chg="mod">
          <ac:chgData name="Young, Ruth V. (JSC-EP511)[CACI INC. - FEDERAL]" userId="12a60ab0-7b6c-40dc-92ff-118ed05bdfb6" providerId="ADAL" clId="{487119F5-9941-4593-BC20-E71B6D6CC310}" dt="2024-11-11T17:46:37.680" v="3378" actId="1076"/>
          <ac:spMkLst>
            <pc:docMk/>
            <pc:sldMk cId="2372925568" sldId="298"/>
            <ac:spMk id="22" creationId="{254D5CD2-C0B5-9361-BF7C-F7E65F97882A}"/>
          </ac:spMkLst>
        </pc:spChg>
        <pc:picChg chg="del">
          <ac:chgData name="Young, Ruth V. (JSC-EP511)[CACI INC. - FEDERAL]" userId="12a60ab0-7b6c-40dc-92ff-118ed05bdfb6" providerId="ADAL" clId="{487119F5-9941-4593-BC20-E71B6D6CC310}" dt="2024-11-11T17:41:40.831" v="3313" actId="478"/>
          <ac:picMkLst>
            <pc:docMk/>
            <pc:sldMk cId="2372925568" sldId="298"/>
            <ac:picMk id="5" creationId="{3D23C6CF-F016-1242-870A-84307100B634}"/>
          </ac:picMkLst>
        </pc:picChg>
        <pc:picChg chg="add mod ord">
          <ac:chgData name="Young, Ruth V. (JSC-EP511)[CACI INC. - FEDERAL]" userId="12a60ab0-7b6c-40dc-92ff-118ed05bdfb6" providerId="ADAL" clId="{487119F5-9941-4593-BC20-E71B6D6CC310}" dt="2024-11-11T21:30:02.332" v="4349" actId="14100"/>
          <ac:picMkLst>
            <pc:docMk/>
            <pc:sldMk cId="2372925568" sldId="298"/>
            <ac:picMk id="7" creationId="{904034FB-2594-0513-7120-01EB3D0AE0CB}"/>
          </ac:picMkLst>
        </pc:picChg>
        <pc:picChg chg="del">
          <ac:chgData name="Young, Ruth V. (JSC-EP511)[CACI INC. - FEDERAL]" userId="12a60ab0-7b6c-40dc-92ff-118ed05bdfb6" providerId="ADAL" clId="{487119F5-9941-4593-BC20-E71B6D6CC310}" dt="2024-11-11T17:41:40.831" v="3313" actId="478"/>
          <ac:picMkLst>
            <pc:docMk/>
            <pc:sldMk cId="2372925568" sldId="298"/>
            <ac:picMk id="10" creationId="{21B53076-80CE-FDF7-A56F-34B4476C4DC3}"/>
          </ac:picMkLst>
        </pc:picChg>
        <pc:picChg chg="add mod ord">
          <ac:chgData name="Young, Ruth V. (JSC-EP511)[CACI INC. - FEDERAL]" userId="12a60ab0-7b6c-40dc-92ff-118ed05bdfb6" providerId="ADAL" clId="{487119F5-9941-4593-BC20-E71B6D6CC310}" dt="2024-11-11T17:43:55.697" v="3343" actId="167"/>
          <ac:picMkLst>
            <pc:docMk/>
            <pc:sldMk cId="2372925568" sldId="298"/>
            <ac:picMk id="13" creationId="{85C022EF-7BD3-A4C6-D81C-BBC2DB475D63}"/>
          </ac:picMkLst>
        </pc:picChg>
        <pc:picChg chg="del">
          <ac:chgData name="Young, Ruth V. (JSC-EP511)[CACI INC. - FEDERAL]" userId="12a60ab0-7b6c-40dc-92ff-118ed05bdfb6" providerId="ADAL" clId="{487119F5-9941-4593-BC20-E71B6D6CC310}" dt="2024-11-11T17:41:40.831" v="3313" actId="478"/>
          <ac:picMkLst>
            <pc:docMk/>
            <pc:sldMk cId="2372925568" sldId="298"/>
            <ac:picMk id="17" creationId="{96909EE0-46A9-F8EE-CF6C-7633F43CCEDA}"/>
          </ac:picMkLst>
        </pc:picChg>
        <pc:picChg chg="add mod ord">
          <ac:chgData name="Young, Ruth V. (JSC-EP511)[CACI INC. - FEDERAL]" userId="12a60ab0-7b6c-40dc-92ff-118ed05bdfb6" providerId="ADAL" clId="{487119F5-9941-4593-BC20-E71B6D6CC310}" dt="2024-11-11T17:45:00.144" v="3351" actId="167"/>
          <ac:picMkLst>
            <pc:docMk/>
            <pc:sldMk cId="2372925568" sldId="298"/>
            <ac:picMk id="18" creationId="{59CB1BAE-C14F-2139-8A09-7AE6E55437FD}"/>
          </ac:picMkLst>
        </pc:picChg>
        <pc:picChg chg="del">
          <ac:chgData name="Young, Ruth V. (JSC-EP511)[CACI INC. - FEDERAL]" userId="12a60ab0-7b6c-40dc-92ff-118ed05bdfb6" providerId="ADAL" clId="{487119F5-9941-4593-BC20-E71B6D6CC310}" dt="2024-11-11T17:41:40.831" v="3313" actId="478"/>
          <ac:picMkLst>
            <pc:docMk/>
            <pc:sldMk cId="2372925568" sldId="298"/>
            <ac:picMk id="20" creationId="{B969BA96-479B-1F29-1BDC-0F704D403D45}"/>
          </ac:picMkLst>
        </pc:picChg>
        <pc:picChg chg="add mod ord">
          <ac:chgData name="Young, Ruth V. (JSC-EP511)[CACI INC. - FEDERAL]" userId="12a60ab0-7b6c-40dc-92ff-118ed05bdfb6" providerId="ADAL" clId="{487119F5-9941-4593-BC20-E71B6D6CC310}" dt="2024-11-11T17:46:30.437" v="3375" actId="167"/>
          <ac:picMkLst>
            <pc:docMk/>
            <pc:sldMk cId="2372925568" sldId="298"/>
            <ac:picMk id="23" creationId="{B2B3511E-D5FC-1D15-361E-BFD9D794C39B}"/>
          </ac:picMkLst>
        </pc:picChg>
        <pc:picChg chg="add del">
          <ac:chgData name="Young, Ruth V. (JSC-EP511)[CACI INC. - FEDERAL]" userId="12a60ab0-7b6c-40dc-92ff-118ed05bdfb6" providerId="ADAL" clId="{487119F5-9941-4593-BC20-E71B6D6CC310}" dt="2024-11-11T17:47:03.042" v="3385" actId="22"/>
          <ac:picMkLst>
            <pc:docMk/>
            <pc:sldMk cId="2372925568" sldId="298"/>
            <ac:picMk id="25" creationId="{6D11FCE3-65EB-A058-5579-015183B6DC30}"/>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3353891351" sldId="299"/>
        </pc:sldMkLst>
        <pc:spChg chg="mod">
          <ac:chgData name="Young, Ruth V. (JSC-EP511)[CACI INC. - FEDERAL]" userId="12a60ab0-7b6c-40dc-92ff-118ed05bdfb6" providerId="ADAL" clId="{487119F5-9941-4593-BC20-E71B6D6CC310}" dt="2024-11-11T20:27:04.220" v="3948"/>
          <ac:spMkLst>
            <pc:docMk/>
            <pc:sldMk cId="3353891351" sldId="299"/>
            <ac:spMk id="2" creationId="{BD4C31E4-16F4-EBDD-0050-CEFF8DD539FB}"/>
          </ac:spMkLst>
        </pc:spChg>
        <pc:spChg chg="mod">
          <ac:chgData name="Young, Ruth V. (JSC-EP511)[CACI INC. - FEDERAL]" userId="12a60ab0-7b6c-40dc-92ff-118ed05bdfb6" providerId="ADAL" clId="{487119F5-9941-4593-BC20-E71B6D6CC310}" dt="2024-11-11T17:49:39.954" v="3402" actId="20577"/>
          <ac:spMkLst>
            <pc:docMk/>
            <pc:sldMk cId="3353891351" sldId="299"/>
            <ac:spMk id="6" creationId="{5ACF7F08-1209-578C-A543-6621C9DE954C}"/>
          </ac:spMkLst>
        </pc:spChg>
        <pc:spChg chg="mod">
          <ac:chgData name="Young, Ruth V. (JSC-EP511)[CACI INC. - FEDERAL]" userId="12a60ab0-7b6c-40dc-92ff-118ed05bdfb6" providerId="ADAL" clId="{487119F5-9941-4593-BC20-E71B6D6CC310}" dt="2024-11-11T17:49:35.072" v="3397" actId="1076"/>
          <ac:spMkLst>
            <pc:docMk/>
            <pc:sldMk cId="3353891351" sldId="299"/>
            <ac:spMk id="8" creationId="{BA25A276-EA8B-3F1B-519B-F0FF291DEB12}"/>
          </ac:spMkLst>
        </pc:spChg>
        <pc:spChg chg="mod">
          <ac:chgData name="Young, Ruth V. (JSC-EP511)[CACI INC. - FEDERAL]" userId="12a60ab0-7b6c-40dc-92ff-118ed05bdfb6" providerId="ADAL" clId="{487119F5-9941-4593-BC20-E71B6D6CC310}" dt="2024-11-11T17:54:21.914" v="3459" actId="20577"/>
          <ac:spMkLst>
            <pc:docMk/>
            <pc:sldMk cId="3353891351" sldId="299"/>
            <ac:spMk id="11" creationId="{46A21444-C6B9-702C-275A-4885DD9DBC37}"/>
          </ac:spMkLst>
        </pc:spChg>
        <pc:spChg chg="mod">
          <ac:chgData name="Young, Ruth V. (JSC-EP511)[CACI INC. - FEDERAL]" userId="12a60ab0-7b6c-40dc-92ff-118ed05bdfb6" providerId="ADAL" clId="{487119F5-9941-4593-BC20-E71B6D6CC310}" dt="2024-11-11T17:52:21.092" v="3425" actId="1076"/>
          <ac:spMkLst>
            <pc:docMk/>
            <pc:sldMk cId="3353891351" sldId="299"/>
            <ac:spMk id="12" creationId="{165D66A9-7B98-21DE-EE2C-30CD04B8E05D}"/>
          </ac:spMkLst>
        </pc:spChg>
        <pc:spChg chg="mod">
          <ac:chgData name="Young, Ruth V. (JSC-EP511)[CACI INC. - FEDERAL]" userId="12a60ab0-7b6c-40dc-92ff-118ed05bdfb6" providerId="ADAL" clId="{487119F5-9941-4593-BC20-E71B6D6CC310}" dt="2024-11-11T17:50:22.839" v="3409" actId="20577"/>
          <ac:spMkLst>
            <pc:docMk/>
            <pc:sldMk cId="3353891351" sldId="299"/>
            <ac:spMk id="15" creationId="{6CF249FC-5D6A-9846-6DBF-768E5430AE3F}"/>
          </ac:spMkLst>
        </pc:spChg>
        <pc:spChg chg="mod">
          <ac:chgData name="Young, Ruth V. (JSC-EP511)[CACI INC. - FEDERAL]" userId="12a60ab0-7b6c-40dc-92ff-118ed05bdfb6" providerId="ADAL" clId="{487119F5-9941-4593-BC20-E71B6D6CC310}" dt="2024-11-11T17:50:31.746" v="3411" actId="1076"/>
          <ac:spMkLst>
            <pc:docMk/>
            <pc:sldMk cId="3353891351" sldId="299"/>
            <ac:spMk id="16" creationId="{4A7D8A50-87F7-E5D0-EA44-FBBF63282BC3}"/>
          </ac:spMkLst>
        </pc:spChg>
        <pc:spChg chg="mod">
          <ac:chgData name="Young, Ruth V. (JSC-EP511)[CACI INC. - FEDERAL]" userId="12a60ab0-7b6c-40dc-92ff-118ed05bdfb6" providerId="ADAL" clId="{487119F5-9941-4593-BC20-E71B6D6CC310}" dt="2024-11-11T17:53:07.703" v="3440" actId="1076"/>
          <ac:spMkLst>
            <pc:docMk/>
            <pc:sldMk cId="3353891351" sldId="299"/>
            <ac:spMk id="21" creationId="{130FDDDE-C2F2-0350-8033-7F26F64D4439}"/>
          </ac:spMkLst>
        </pc:spChg>
        <pc:spChg chg="mod">
          <ac:chgData name="Young, Ruth V. (JSC-EP511)[CACI INC. - FEDERAL]" userId="12a60ab0-7b6c-40dc-92ff-118ed05bdfb6" providerId="ADAL" clId="{487119F5-9941-4593-BC20-E71B6D6CC310}" dt="2024-11-11T17:53:01.351" v="3430" actId="1076"/>
          <ac:spMkLst>
            <pc:docMk/>
            <pc:sldMk cId="3353891351" sldId="299"/>
            <ac:spMk id="22" creationId="{254D5CD2-C0B5-9361-BF7C-F7E65F97882A}"/>
          </ac:spMkLst>
        </pc:spChg>
        <pc:spChg chg="add mod">
          <ac:chgData name="Young, Ruth V. (JSC-EP511)[CACI INC. - FEDERAL]" userId="12a60ab0-7b6c-40dc-92ff-118ed05bdfb6" providerId="ADAL" clId="{487119F5-9941-4593-BC20-E71B6D6CC310}" dt="2024-11-11T17:55:00.574" v="3470" actId="20577"/>
          <ac:spMkLst>
            <pc:docMk/>
            <pc:sldMk cId="3353891351" sldId="299"/>
            <ac:spMk id="26" creationId="{3B356C9B-2CCF-1723-806F-0D8F787B160C}"/>
          </ac:spMkLst>
        </pc:spChg>
        <pc:picChg chg="add mod ord">
          <ac:chgData name="Young, Ruth V. (JSC-EP511)[CACI INC. - FEDERAL]" userId="12a60ab0-7b6c-40dc-92ff-118ed05bdfb6" providerId="ADAL" clId="{487119F5-9941-4593-BC20-E71B6D6CC310}" dt="2024-11-11T17:49:31.901" v="3396" actId="1076"/>
          <ac:picMkLst>
            <pc:docMk/>
            <pc:sldMk cId="3353891351" sldId="299"/>
            <ac:picMk id="5" creationId="{78334745-0182-3DAE-B20C-0D2B13C4D23E}"/>
          </ac:picMkLst>
        </pc:picChg>
        <pc:picChg chg="del">
          <ac:chgData name="Young, Ruth V. (JSC-EP511)[CACI INC. - FEDERAL]" userId="12a60ab0-7b6c-40dc-92ff-118ed05bdfb6" providerId="ADAL" clId="{487119F5-9941-4593-BC20-E71B6D6CC310}" dt="2024-11-11T17:47:08.604" v="3389" actId="478"/>
          <ac:picMkLst>
            <pc:docMk/>
            <pc:sldMk cId="3353891351" sldId="299"/>
            <ac:picMk id="7" creationId="{904034FB-2594-0513-7120-01EB3D0AE0CB}"/>
          </ac:picMkLst>
        </pc:picChg>
        <pc:picChg chg="add mod ord">
          <ac:chgData name="Young, Ruth V. (JSC-EP511)[CACI INC. - FEDERAL]" userId="12a60ab0-7b6c-40dc-92ff-118ed05bdfb6" providerId="ADAL" clId="{487119F5-9941-4593-BC20-E71B6D6CC310}" dt="2024-11-11T17:50:33.335" v="3412" actId="167"/>
          <ac:picMkLst>
            <pc:docMk/>
            <pc:sldMk cId="3353891351" sldId="299"/>
            <ac:picMk id="10" creationId="{45AD0D79-83D1-1E46-7C50-A8CCE8D33CAD}"/>
          </ac:picMkLst>
        </pc:picChg>
        <pc:picChg chg="del">
          <ac:chgData name="Young, Ruth V. (JSC-EP511)[CACI INC. - FEDERAL]" userId="12a60ab0-7b6c-40dc-92ff-118ed05bdfb6" providerId="ADAL" clId="{487119F5-9941-4593-BC20-E71B6D6CC310}" dt="2024-11-11T17:47:09.350" v="3390" actId="478"/>
          <ac:picMkLst>
            <pc:docMk/>
            <pc:sldMk cId="3353891351" sldId="299"/>
            <ac:picMk id="13" creationId="{85C022EF-7BD3-A4C6-D81C-BBC2DB475D63}"/>
          </ac:picMkLst>
        </pc:picChg>
        <pc:picChg chg="add mod ord">
          <ac:chgData name="Young, Ruth V. (JSC-EP511)[CACI INC. - FEDERAL]" userId="12a60ab0-7b6c-40dc-92ff-118ed05bdfb6" providerId="ADAL" clId="{487119F5-9941-4593-BC20-E71B6D6CC310}" dt="2024-11-11T17:52:17.615" v="3424" actId="167"/>
          <ac:picMkLst>
            <pc:docMk/>
            <pc:sldMk cId="3353891351" sldId="299"/>
            <ac:picMk id="17" creationId="{EBEE812C-32F5-9B32-559C-0EC8CE3CF66C}"/>
          </ac:picMkLst>
        </pc:picChg>
        <pc:picChg chg="del">
          <ac:chgData name="Young, Ruth V. (JSC-EP511)[CACI INC. - FEDERAL]" userId="12a60ab0-7b6c-40dc-92ff-118ed05bdfb6" providerId="ADAL" clId="{487119F5-9941-4593-BC20-E71B6D6CC310}" dt="2024-11-11T17:47:10.101" v="3391" actId="478"/>
          <ac:picMkLst>
            <pc:docMk/>
            <pc:sldMk cId="3353891351" sldId="299"/>
            <ac:picMk id="18" creationId="{59CB1BAE-C14F-2139-8A09-7AE6E55437FD}"/>
          </ac:picMkLst>
        </pc:picChg>
        <pc:picChg chg="add mod ord">
          <ac:chgData name="Young, Ruth V. (JSC-EP511)[CACI INC. - FEDERAL]" userId="12a60ab0-7b6c-40dc-92ff-118ed05bdfb6" providerId="ADAL" clId="{487119F5-9941-4593-BC20-E71B6D6CC310}" dt="2024-11-11T17:52:57.770" v="3429" actId="1076"/>
          <ac:picMkLst>
            <pc:docMk/>
            <pc:sldMk cId="3353891351" sldId="299"/>
            <ac:picMk id="20" creationId="{7A87191F-6EBB-0A8F-74B1-32A994579D2F}"/>
          </ac:picMkLst>
        </pc:picChg>
        <pc:picChg chg="del">
          <ac:chgData name="Young, Ruth V. (JSC-EP511)[CACI INC. - FEDERAL]" userId="12a60ab0-7b6c-40dc-92ff-118ed05bdfb6" providerId="ADAL" clId="{487119F5-9941-4593-BC20-E71B6D6CC310}" dt="2024-11-11T17:47:10.742" v="3392" actId="478"/>
          <ac:picMkLst>
            <pc:docMk/>
            <pc:sldMk cId="3353891351" sldId="299"/>
            <ac:picMk id="23" creationId="{B2B3511E-D5FC-1D15-361E-BFD9D794C39B}"/>
          </ac:picMkLst>
        </pc:picChg>
        <pc:picChg chg="add mod">
          <ac:chgData name="Young, Ruth V. (JSC-EP511)[CACI INC. - FEDERAL]" userId="12a60ab0-7b6c-40dc-92ff-118ed05bdfb6" providerId="ADAL" clId="{487119F5-9941-4593-BC20-E71B6D6CC310}" dt="2024-11-11T17:54:49.345" v="3461" actId="1076"/>
          <ac:picMkLst>
            <pc:docMk/>
            <pc:sldMk cId="3353891351" sldId="299"/>
            <ac:picMk id="25" creationId="{DC6751AC-94CD-E6E3-0558-8D37ADBACE6F}"/>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3049966509" sldId="300"/>
        </pc:sldMkLst>
        <pc:spChg chg="mod">
          <ac:chgData name="Young, Ruth V. (JSC-EP511)[CACI INC. - FEDERAL]" userId="12a60ab0-7b6c-40dc-92ff-118ed05bdfb6" providerId="ADAL" clId="{487119F5-9941-4593-BC20-E71B6D6CC310}" dt="2024-11-11T20:27:00.374" v="3946"/>
          <ac:spMkLst>
            <pc:docMk/>
            <pc:sldMk cId="3049966509" sldId="300"/>
            <ac:spMk id="2" creationId="{BD4C31E4-16F4-EBDD-0050-CEFF8DD539FB}"/>
          </ac:spMkLst>
        </pc:spChg>
        <pc:spChg chg="mod">
          <ac:chgData name="Young, Ruth V. (JSC-EP511)[CACI INC. - FEDERAL]" userId="12a60ab0-7b6c-40dc-92ff-118ed05bdfb6" providerId="ADAL" clId="{487119F5-9941-4593-BC20-E71B6D6CC310}" dt="2024-11-11T17:58:19.287" v="3499" actId="20577"/>
          <ac:spMkLst>
            <pc:docMk/>
            <pc:sldMk cId="3049966509" sldId="300"/>
            <ac:spMk id="6" creationId="{5ACF7F08-1209-578C-A543-6621C9DE954C}"/>
          </ac:spMkLst>
        </pc:spChg>
        <pc:spChg chg="mod">
          <ac:chgData name="Young, Ruth V. (JSC-EP511)[CACI INC. - FEDERAL]" userId="12a60ab0-7b6c-40dc-92ff-118ed05bdfb6" providerId="ADAL" clId="{487119F5-9941-4593-BC20-E71B6D6CC310}" dt="2024-11-11T17:58:12.240" v="3478" actId="1076"/>
          <ac:spMkLst>
            <pc:docMk/>
            <pc:sldMk cId="3049966509" sldId="300"/>
            <ac:spMk id="8" creationId="{BA25A276-EA8B-3F1B-519B-F0FF291DEB12}"/>
          </ac:spMkLst>
        </pc:spChg>
        <pc:spChg chg="mod">
          <ac:chgData name="Young, Ruth V. (JSC-EP511)[CACI INC. - FEDERAL]" userId="12a60ab0-7b6c-40dc-92ff-118ed05bdfb6" providerId="ADAL" clId="{487119F5-9941-4593-BC20-E71B6D6CC310}" dt="2024-11-11T18:00:29.502" v="3559" actId="20577"/>
          <ac:spMkLst>
            <pc:docMk/>
            <pc:sldMk cId="3049966509" sldId="300"/>
            <ac:spMk id="11" creationId="{46A21444-C6B9-702C-275A-4885DD9DBC37}"/>
          </ac:spMkLst>
        </pc:spChg>
        <pc:spChg chg="mod">
          <ac:chgData name="Young, Ruth V. (JSC-EP511)[CACI INC. - FEDERAL]" userId="12a60ab0-7b6c-40dc-92ff-118ed05bdfb6" providerId="ADAL" clId="{487119F5-9941-4593-BC20-E71B6D6CC310}" dt="2024-11-11T21:35:02.093" v="4359" actId="1076"/>
          <ac:spMkLst>
            <pc:docMk/>
            <pc:sldMk cId="3049966509" sldId="300"/>
            <ac:spMk id="12" creationId="{165D66A9-7B98-21DE-EE2C-30CD04B8E05D}"/>
          </ac:spMkLst>
        </pc:spChg>
        <pc:spChg chg="mod">
          <ac:chgData name="Young, Ruth V. (JSC-EP511)[CACI INC. - FEDERAL]" userId="12a60ab0-7b6c-40dc-92ff-118ed05bdfb6" providerId="ADAL" clId="{487119F5-9941-4593-BC20-E71B6D6CC310}" dt="2024-11-11T17:59:31.654" v="3546" actId="20577"/>
          <ac:spMkLst>
            <pc:docMk/>
            <pc:sldMk cId="3049966509" sldId="300"/>
            <ac:spMk id="15" creationId="{6CF249FC-5D6A-9846-6DBF-768E5430AE3F}"/>
          </ac:spMkLst>
        </pc:spChg>
        <pc:spChg chg="mod">
          <ac:chgData name="Young, Ruth V. (JSC-EP511)[CACI INC. - FEDERAL]" userId="12a60ab0-7b6c-40dc-92ff-118ed05bdfb6" providerId="ADAL" clId="{487119F5-9941-4593-BC20-E71B6D6CC310}" dt="2024-11-11T21:35:01.579" v="4358" actId="1076"/>
          <ac:spMkLst>
            <pc:docMk/>
            <pc:sldMk cId="3049966509" sldId="300"/>
            <ac:spMk id="16" creationId="{4A7D8A50-87F7-E5D0-EA44-FBBF63282BC3}"/>
          </ac:spMkLst>
        </pc:spChg>
        <pc:spChg chg="mod">
          <ac:chgData name="Young, Ruth V. (JSC-EP511)[CACI INC. - FEDERAL]" userId="12a60ab0-7b6c-40dc-92ff-118ed05bdfb6" providerId="ADAL" clId="{487119F5-9941-4593-BC20-E71B6D6CC310}" dt="2024-11-11T18:01:19.878" v="3573" actId="20577"/>
          <ac:spMkLst>
            <pc:docMk/>
            <pc:sldMk cId="3049966509" sldId="300"/>
            <ac:spMk id="21" creationId="{130FDDDE-C2F2-0350-8033-7F26F64D4439}"/>
          </ac:spMkLst>
        </pc:spChg>
        <pc:spChg chg="del">
          <ac:chgData name="Young, Ruth V. (JSC-EP511)[CACI INC. - FEDERAL]" userId="12a60ab0-7b6c-40dc-92ff-118ed05bdfb6" providerId="ADAL" clId="{487119F5-9941-4593-BC20-E71B6D6CC310}" dt="2024-11-11T18:01:12.358" v="3564" actId="478"/>
          <ac:spMkLst>
            <pc:docMk/>
            <pc:sldMk cId="3049966509" sldId="300"/>
            <ac:spMk id="22" creationId="{254D5CD2-C0B5-9361-BF7C-F7E65F97882A}"/>
          </ac:spMkLst>
        </pc:spChg>
        <pc:spChg chg="del">
          <ac:chgData name="Young, Ruth V. (JSC-EP511)[CACI INC. - FEDERAL]" userId="12a60ab0-7b6c-40dc-92ff-118ed05bdfb6" providerId="ADAL" clId="{487119F5-9941-4593-BC20-E71B6D6CC310}" dt="2024-11-11T18:01:23.276" v="3574" actId="478"/>
          <ac:spMkLst>
            <pc:docMk/>
            <pc:sldMk cId="3049966509" sldId="300"/>
            <ac:spMk id="26" creationId="{3B356C9B-2CCF-1723-806F-0D8F787B160C}"/>
          </ac:spMkLst>
        </pc:spChg>
        <pc:picChg chg="del">
          <ac:chgData name="Young, Ruth V. (JSC-EP511)[CACI INC. - FEDERAL]" userId="12a60ab0-7b6c-40dc-92ff-118ed05bdfb6" providerId="ADAL" clId="{487119F5-9941-4593-BC20-E71B6D6CC310}" dt="2024-11-11T17:57:17.195" v="3474" actId="478"/>
          <ac:picMkLst>
            <pc:docMk/>
            <pc:sldMk cId="3049966509" sldId="300"/>
            <ac:picMk id="5" creationId="{78334745-0182-3DAE-B20C-0D2B13C4D23E}"/>
          </ac:picMkLst>
        </pc:picChg>
        <pc:picChg chg="add mod ord">
          <ac:chgData name="Young, Ruth V. (JSC-EP511)[CACI INC. - FEDERAL]" userId="12a60ab0-7b6c-40dc-92ff-118ed05bdfb6" providerId="ADAL" clId="{487119F5-9941-4593-BC20-E71B6D6CC310}" dt="2024-11-11T17:58:08.143" v="3477" actId="167"/>
          <ac:picMkLst>
            <pc:docMk/>
            <pc:sldMk cId="3049966509" sldId="300"/>
            <ac:picMk id="7" creationId="{49B3EE8A-78E6-329A-1770-C9642AF2C144}"/>
          </ac:picMkLst>
        </pc:picChg>
        <pc:picChg chg="del">
          <ac:chgData name="Young, Ruth V. (JSC-EP511)[CACI INC. - FEDERAL]" userId="12a60ab0-7b6c-40dc-92ff-118ed05bdfb6" providerId="ADAL" clId="{487119F5-9941-4593-BC20-E71B6D6CC310}" dt="2024-11-11T17:57:17.195" v="3474" actId="478"/>
          <ac:picMkLst>
            <pc:docMk/>
            <pc:sldMk cId="3049966509" sldId="300"/>
            <ac:picMk id="10" creationId="{45AD0D79-83D1-1E46-7C50-A8CCE8D33CAD}"/>
          </ac:picMkLst>
        </pc:picChg>
        <pc:picChg chg="add mod ord">
          <ac:chgData name="Young, Ruth V. (JSC-EP511)[CACI INC. - FEDERAL]" userId="12a60ab0-7b6c-40dc-92ff-118ed05bdfb6" providerId="ADAL" clId="{487119F5-9941-4593-BC20-E71B6D6CC310}" dt="2024-11-11T17:58:45.827" v="3502" actId="167"/>
          <ac:picMkLst>
            <pc:docMk/>
            <pc:sldMk cId="3049966509" sldId="300"/>
            <ac:picMk id="13" creationId="{292B6957-1088-A3C7-D770-7CE61A8C07B5}"/>
          </ac:picMkLst>
        </pc:picChg>
        <pc:picChg chg="del">
          <ac:chgData name="Young, Ruth V. (JSC-EP511)[CACI INC. - FEDERAL]" userId="12a60ab0-7b6c-40dc-92ff-118ed05bdfb6" providerId="ADAL" clId="{487119F5-9941-4593-BC20-E71B6D6CC310}" dt="2024-11-11T17:57:17.195" v="3474" actId="478"/>
          <ac:picMkLst>
            <pc:docMk/>
            <pc:sldMk cId="3049966509" sldId="300"/>
            <ac:picMk id="17" creationId="{EBEE812C-32F5-9B32-559C-0EC8CE3CF66C}"/>
          </ac:picMkLst>
        </pc:picChg>
        <pc:picChg chg="add mod ord">
          <ac:chgData name="Young, Ruth V. (JSC-EP511)[CACI INC. - FEDERAL]" userId="12a60ab0-7b6c-40dc-92ff-118ed05bdfb6" providerId="ADAL" clId="{487119F5-9941-4593-BC20-E71B6D6CC310}" dt="2024-11-11T21:32:57.227" v="4355" actId="1076"/>
          <ac:picMkLst>
            <pc:docMk/>
            <pc:sldMk cId="3049966509" sldId="300"/>
            <ac:picMk id="18" creationId="{10168ED2-5AD7-4A9F-75DC-9E4D7ADE1F2A}"/>
          </ac:picMkLst>
        </pc:picChg>
        <pc:picChg chg="del">
          <ac:chgData name="Young, Ruth V. (JSC-EP511)[CACI INC. - FEDERAL]" userId="12a60ab0-7b6c-40dc-92ff-118ed05bdfb6" providerId="ADAL" clId="{487119F5-9941-4593-BC20-E71B6D6CC310}" dt="2024-11-11T17:57:17.195" v="3474" actId="478"/>
          <ac:picMkLst>
            <pc:docMk/>
            <pc:sldMk cId="3049966509" sldId="300"/>
            <ac:picMk id="20" creationId="{7A87191F-6EBB-0A8F-74B1-32A994579D2F}"/>
          </ac:picMkLst>
        </pc:picChg>
        <pc:picChg chg="add mod ord">
          <ac:chgData name="Young, Ruth V. (JSC-EP511)[CACI INC. - FEDERAL]" userId="12a60ab0-7b6c-40dc-92ff-118ed05bdfb6" providerId="ADAL" clId="{487119F5-9941-4593-BC20-E71B6D6CC310}" dt="2024-11-11T18:01:10.067" v="3563" actId="167"/>
          <ac:picMkLst>
            <pc:docMk/>
            <pc:sldMk cId="3049966509" sldId="300"/>
            <ac:picMk id="23" creationId="{7B710904-27AF-3DF6-C148-FA6B4EC36387}"/>
          </ac:picMkLst>
        </pc:picChg>
        <pc:picChg chg="del">
          <ac:chgData name="Young, Ruth V. (JSC-EP511)[CACI INC. - FEDERAL]" userId="12a60ab0-7b6c-40dc-92ff-118ed05bdfb6" providerId="ADAL" clId="{487119F5-9941-4593-BC20-E71B6D6CC310}" dt="2024-11-11T17:57:17.195" v="3474" actId="478"/>
          <ac:picMkLst>
            <pc:docMk/>
            <pc:sldMk cId="3049966509" sldId="300"/>
            <ac:picMk id="25" creationId="{DC6751AC-94CD-E6E3-0558-8D37ADBACE6F}"/>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520452825" sldId="301"/>
        </pc:sldMkLst>
        <pc:spChg chg="mod">
          <ac:chgData name="Young, Ruth V. (JSC-EP511)[CACI INC. - FEDERAL]" userId="12a60ab0-7b6c-40dc-92ff-118ed05bdfb6" providerId="ADAL" clId="{487119F5-9941-4593-BC20-E71B6D6CC310}" dt="2024-11-11T20:26:56.829" v="3944"/>
          <ac:spMkLst>
            <pc:docMk/>
            <pc:sldMk cId="520452825" sldId="301"/>
            <ac:spMk id="2" creationId="{BD4C31E4-16F4-EBDD-0050-CEFF8DD539FB}"/>
          </ac:spMkLst>
        </pc:spChg>
        <pc:spChg chg="mod">
          <ac:chgData name="Young, Ruth V. (JSC-EP511)[CACI INC. - FEDERAL]" userId="12a60ab0-7b6c-40dc-92ff-118ed05bdfb6" providerId="ADAL" clId="{487119F5-9941-4593-BC20-E71B6D6CC310}" dt="2024-11-11T18:03:33.593" v="3588" actId="20577"/>
          <ac:spMkLst>
            <pc:docMk/>
            <pc:sldMk cId="520452825" sldId="301"/>
            <ac:spMk id="6" creationId="{5ACF7F08-1209-578C-A543-6621C9DE954C}"/>
          </ac:spMkLst>
        </pc:spChg>
        <pc:spChg chg="mod">
          <ac:chgData name="Young, Ruth V. (JSC-EP511)[CACI INC. - FEDERAL]" userId="12a60ab0-7b6c-40dc-92ff-118ed05bdfb6" providerId="ADAL" clId="{487119F5-9941-4593-BC20-E71B6D6CC310}" dt="2024-11-11T18:04:57.577" v="3605" actId="20577"/>
          <ac:spMkLst>
            <pc:docMk/>
            <pc:sldMk cId="520452825" sldId="301"/>
            <ac:spMk id="11" creationId="{46A21444-C6B9-702C-275A-4885DD9DBC37}"/>
          </ac:spMkLst>
        </pc:spChg>
        <pc:spChg chg="mod">
          <ac:chgData name="Young, Ruth V. (JSC-EP511)[CACI INC. - FEDERAL]" userId="12a60ab0-7b6c-40dc-92ff-118ed05bdfb6" providerId="ADAL" clId="{487119F5-9941-4593-BC20-E71B6D6CC310}" dt="2024-11-11T18:04:53.073" v="3600" actId="1076"/>
          <ac:spMkLst>
            <pc:docMk/>
            <pc:sldMk cId="520452825" sldId="301"/>
            <ac:spMk id="12" creationId="{165D66A9-7B98-21DE-EE2C-30CD04B8E05D}"/>
          </ac:spMkLst>
        </pc:spChg>
        <pc:spChg chg="mod">
          <ac:chgData name="Young, Ruth V. (JSC-EP511)[CACI INC. - FEDERAL]" userId="12a60ab0-7b6c-40dc-92ff-118ed05bdfb6" providerId="ADAL" clId="{487119F5-9941-4593-BC20-E71B6D6CC310}" dt="2024-11-11T18:06:17.910" v="3655" actId="20577"/>
          <ac:spMkLst>
            <pc:docMk/>
            <pc:sldMk cId="520452825" sldId="301"/>
            <ac:spMk id="15" creationId="{6CF249FC-5D6A-9846-6DBF-768E5430AE3F}"/>
          </ac:spMkLst>
        </pc:spChg>
        <pc:spChg chg="mod">
          <ac:chgData name="Young, Ruth V. (JSC-EP511)[CACI INC. - FEDERAL]" userId="12a60ab0-7b6c-40dc-92ff-118ed05bdfb6" providerId="ADAL" clId="{487119F5-9941-4593-BC20-E71B6D6CC310}" dt="2024-11-11T18:04:21.796" v="3592" actId="1076"/>
          <ac:spMkLst>
            <pc:docMk/>
            <pc:sldMk cId="520452825" sldId="301"/>
            <ac:spMk id="16" creationId="{4A7D8A50-87F7-E5D0-EA44-FBBF63282BC3}"/>
          </ac:spMkLst>
        </pc:spChg>
        <pc:spChg chg="mod">
          <ac:chgData name="Young, Ruth V. (JSC-EP511)[CACI INC. - FEDERAL]" userId="12a60ab0-7b6c-40dc-92ff-118ed05bdfb6" providerId="ADAL" clId="{487119F5-9941-4593-BC20-E71B6D6CC310}" dt="2024-11-11T18:05:51.081" v="3619" actId="20577"/>
          <ac:spMkLst>
            <pc:docMk/>
            <pc:sldMk cId="520452825" sldId="301"/>
            <ac:spMk id="21" creationId="{130FDDDE-C2F2-0350-8033-7F26F64D4439}"/>
          </ac:spMkLst>
        </pc:spChg>
        <pc:spChg chg="add mod">
          <ac:chgData name="Young, Ruth V. (JSC-EP511)[CACI INC. - FEDERAL]" userId="12a60ab0-7b6c-40dc-92ff-118ed05bdfb6" providerId="ADAL" clId="{487119F5-9941-4593-BC20-E71B6D6CC310}" dt="2024-11-11T18:05:44.738" v="3610" actId="1076"/>
          <ac:spMkLst>
            <pc:docMk/>
            <pc:sldMk cId="520452825" sldId="301"/>
            <ac:spMk id="22" creationId="{68632179-365E-C8A4-5C2E-98AB30CE2502}"/>
          </ac:spMkLst>
        </pc:spChg>
        <pc:spChg chg="add mod">
          <ac:chgData name="Young, Ruth V. (JSC-EP511)[CACI INC. - FEDERAL]" userId="12a60ab0-7b6c-40dc-92ff-118ed05bdfb6" providerId="ADAL" clId="{487119F5-9941-4593-BC20-E71B6D6CC310}" dt="2024-11-11T18:06:54.703" v="3664" actId="20577"/>
          <ac:spMkLst>
            <pc:docMk/>
            <pc:sldMk cId="520452825" sldId="301"/>
            <ac:spMk id="26" creationId="{CF42B0ED-9C46-3D62-8774-523431FD5F85}"/>
          </ac:spMkLst>
        </pc:spChg>
        <pc:spChg chg="add del mod">
          <ac:chgData name="Young, Ruth V. (JSC-EP511)[CACI INC. - FEDERAL]" userId="12a60ab0-7b6c-40dc-92ff-118ed05bdfb6" providerId="ADAL" clId="{487119F5-9941-4593-BC20-E71B6D6CC310}" dt="2024-11-11T18:07:27.673" v="3666"/>
          <ac:spMkLst>
            <pc:docMk/>
            <pc:sldMk cId="520452825" sldId="301"/>
            <ac:spMk id="27" creationId="{6631CE9E-DCC8-C482-FF54-693D005DFEEB}"/>
          </ac:spMkLst>
        </pc:spChg>
        <pc:picChg chg="add mod ord">
          <ac:chgData name="Young, Ruth V. (JSC-EP511)[CACI INC. - FEDERAL]" userId="12a60ab0-7b6c-40dc-92ff-118ed05bdfb6" providerId="ADAL" clId="{487119F5-9941-4593-BC20-E71B6D6CC310}" dt="2024-11-11T18:03:27.522" v="3581" actId="167"/>
          <ac:picMkLst>
            <pc:docMk/>
            <pc:sldMk cId="520452825" sldId="301"/>
            <ac:picMk id="5" creationId="{ACF2A68E-A93E-4EB1-4EA4-9729A506A24E}"/>
          </ac:picMkLst>
        </pc:picChg>
        <pc:picChg chg="del">
          <ac:chgData name="Young, Ruth V. (JSC-EP511)[CACI INC. - FEDERAL]" userId="12a60ab0-7b6c-40dc-92ff-118ed05bdfb6" providerId="ADAL" clId="{487119F5-9941-4593-BC20-E71B6D6CC310}" dt="2024-11-11T18:01:53.480" v="3578" actId="478"/>
          <ac:picMkLst>
            <pc:docMk/>
            <pc:sldMk cId="520452825" sldId="301"/>
            <ac:picMk id="7" creationId="{49B3EE8A-78E6-329A-1770-C9642AF2C144}"/>
          </ac:picMkLst>
        </pc:picChg>
        <pc:picChg chg="add mod ord">
          <ac:chgData name="Young, Ruth V. (JSC-EP511)[CACI INC. - FEDERAL]" userId="12a60ab0-7b6c-40dc-92ff-118ed05bdfb6" providerId="ADAL" clId="{487119F5-9941-4593-BC20-E71B6D6CC310}" dt="2024-11-11T18:04:14.201" v="3591" actId="167"/>
          <ac:picMkLst>
            <pc:docMk/>
            <pc:sldMk cId="520452825" sldId="301"/>
            <ac:picMk id="10" creationId="{A667DDA7-192A-EBC5-676D-E132C263F3AF}"/>
          </ac:picMkLst>
        </pc:picChg>
        <pc:picChg chg="del">
          <ac:chgData name="Young, Ruth V. (JSC-EP511)[CACI INC. - FEDERAL]" userId="12a60ab0-7b6c-40dc-92ff-118ed05bdfb6" providerId="ADAL" clId="{487119F5-9941-4593-BC20-E71B6D6CC310}" dt="2024-11-11T18:01:53.480" v="3578" actId="478"/>
          <ac:picMkLst>
            <pc:docMk/>
            <pc:sldMk cId="520452825" sldId="301"/>
            <ac:picMk id="13" creationId="{292B6957-1088-A3C7-D770-7CE61A8C07B5}"/>
          </ac:picMkLst>
        </pc:picChg>
        <pc:picChg chg="add mod ord">
          <ac:chgData name="Young, Ruth V. (JSC-EP511)[CACI INC. - FEDERAL]" userId="12a60ab0-7b6c-40dc-92ff-118ed05bdfb6" providerId="ADAL" clId="{487119F5-9941-4593-BC20-E71B6D6CC310}" dt="2024-11-11T18:04:49.402" v="3599" actId="167"/>
          <ac:picMkLst>
            <pc:docMk/>
            <pc:sldMk cId="520452825" sldId="301"/>
            <ac:picMk id="17" creationId="{4DBB75DC-68DC-E086-2139-AD6434952439}"/>
          </ac:picMkLst>
        </pc:picChg>
        <pc:picChg chg="del">
          <ac:chgData name="Young, Ruth V. (JSC-EP511)[CACI INC. - FEDERAL]" userId="12a60ab0-7b6c-40dc-92ff-118ed05bdfb6" providerId="ADAL" clId="{487119F5-9941-4593-BC20-E71B6D6CC310}" dt="2024-11-11T18:01:53.480" v="3578" actId="478"/>
          <ac:picMkLst>
            <pc:docMk/>
            <pc:sldMk cId="520452825" sldId="301"/>
            <ac:picMk id="18" creationId="{10168ED2-5AD7-4A9F-75DC-9E4D7ADE1F2A}"/>
          </ac:picMkLst>
        </pc:picChg>
        <pc:picChg chg="add mod ord">
          <ac:chgData name="Young, Ruth V. (JSC-EP511)[CACI INC. - FEDERAL]" userId="12a60ab0-7b6c-40dc-92ff-118ed05bdfb6" providerId="ADAL" clId="{487119F5-9941-4593-BC20-E71B6D6CC310}" dt="2024-11-11T18:05:38.356" v="3608" actId="167"/>
          <ac:picMkLst>
            <pc:docMk/>
            <pc:sldMk cId="520452825" sldId="301"/>
            <ac:picMk id="20" creationId="{AF50F73A-D1F5-9427-544D-331E6B900D57}"/>
          </ac:picMkLst>
        </pc:picChg>
        <pc:picChg chg="del">
          <ac:chgData name="Young, Ruth V. (JSC-EP511)[CACI INC. - FEDERAL]" userId="12a60ab0-7b6c-40dc-92ff-118ed05bdfb6" providerId="ADAL" clId="{487119F5-9941-4593-BC20-E71B6D6CC310}" dt="2024-11-11T18:01:53.480" v="3578" actId="478"/>
          <ac:picMkLst>
            <pc:docMk/>
            <pc:sldMk cId="520452825" sldId="301"/>
            <ac:picMk id="23" creationId="{7B710904-27AF-3DF6-C148-FA6B4EC36387}"/>
          </ac:picMkLst>
        </pc:picChg>
        <pc:picChg chg="add mod">
          <ac:chgData name="Young, Ruth V. (JSC-EP511)[CACI INC. - FEDERAL]" userId="12a60ab0-7b6c-40dc-92ff-118ed05bdfb6" providerId="ADAL" clId="{487119F5-9941-4593-BC20-E71B6D6CC310}" dt="2024-11-11T18:06:43.696" v="3657" actId="1076"/>
          <ac:picMkLst>
            <pc:docMk/>
            <pc:sldMk cId="520452825" sldId="301"/>
            <ac:picMk id="25" creationId="{8BFE9997-A996-3CE4-2714-07625CF28957}"/>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1199575479" sldId="302"/>
        </pc:sldMkLst>
        <pc:spChg chg="mod">
          <ac:chgData name="Young, Ruth V. (JSC-EP511)[CACI INC. - FEDERAL]" userId="12a60ab0-7b6c-40dc-92ff-118ed05bdfb6" providerId="ADAL" clId="{487119F5-9941-4593-BC20-E71B6D6CC310}" dt="2024-11-11T20:26:53.845" v="3942"/>
          <ac:spMkLst>
            <pc:docMk/>
            <pc:sldMk cId="1199575479" sldId="302"/>
            <ac:spMk id="2" creationId="{BD4C31E4-16F4-EBDD-0050-CEFF8DD539FB}"/>
          </ac:spMkLst>
        </pc:spChg>
        <pc:spChg chg="mod">
          <ac:chgData name="Young, Ruth V. (JSC-EP511)[CACI INC. - FEDERAL]" userId="12a60ab0-7b6c-40dc-92ff-118ed05bdfb6" providerId="ADAL" clId="{487119F5-9941-4593-BC20-E71B6D6CC310}" dt="2024-11-11T18:10:14.981" v="3740" actId="20577"/>
          <ac:spMkLst>
            <pc:docMk/>
            <pc:sldMk cId="1199575479" sldId="302"/>
            <ac:spMk id="6" creationId="{5ACF7F08-1209-578C-A543-6621C9DE954C}"/>
          </ac:spMkLst>
        </pc:spChg>
        <pc:spChg chg="mod">
          <ac:chgData name="Young, Ruth V. (JSC-EP511)[CACI INC. - FEDERAL]" userId="12a60ab0-7b6c-40dc-92ff-118ed05bdfb6" providerId="ADAL" clId="{487119F5-9941-4593-BC20-E71B6D6CC310}" dt="2024-11-11T18:09:30.912" v="3677" actId="1076"/>
          <ac:spMkLst>
            <pc:docMk/>
            <pc:sldMk cId="1199575479" sldId="302"/>
            <ac:spMk id="8" creationId="{BA25A276-EA8B-3F1B-519B-F0FF291DEB12}"/>
          </ac:spMkLst>
        </pc:spChg>
        <pc:spChg chg="del">
          <ac:chgData name="Young, Ruth V. (JSC-EP511)[CACI INC. - FEDERAL]" userId="12a60ab0-7b6c-40dc-92ff-118ed05bdfb6" providerId="ADAL" clId="{487119F5-9941-4593-BC20-E71B6D6CC310}" dt="2024-11-11T18:10:20.274" v="3741" actId="478"/>
          <ac:spMkLst>
            <pc:docMk/>
            <pc:sldMk cId="1199575479" sldId="302"/>
            <ac:spMk id="11" creationId="{46A21444-C6B9-702C-275A-4885DD9DBC37}"/>
          </ac:spMkLst>
        </pc:spChg>
        <pc:spChg chg="del">
          <ac:chgData name="Young, Ruth V. (JSC-EP511)[CACI INC. - FEDERAL]" userId="12a60ab0-7b6c-40dc-92ff-118ed05bdfb6" providerId="ADAL" clId="{487119F5-9941-4593-BC20-E71B6D6CC310}" dt="2024-11-11T18:10:20.274" v="3741" actId="478"/>
          <ac:spMkLst>
            <pc:docMk/>
            <pc:sldMk cId="1199575479" sldId="302"/>
            <ac:spMk id="12" creationId="{165D66A9-7B98-21DE-EE2C-30CD04B8E05D}"/>
          </ac:spMkLst>
        </pc:spChg>
        <pc:spChg chg="del">
          <ac:chgData name="Young, Ruth V. (JSC-EP511)[CACI INC. - FEDERAL]" userId="12a60ab0-7b6c-40dc-92ff-118ed05bdfb6" providerId="ADAL" clId="{487119F5-9941-4593-BC20-E71B6D6CC310}" dt="2024-11-11T18:10:20.274" v="3741" actId="478"/>
          <ac:spMkLst>
            <pc:docMk/>
            <pc:sldMk cId="1199575479" sldId="302"/>
            <ac:spMk id="15" creationId="{6CF249FC-5D6A-9846-6DBF-768E5430AE3F}"/>
          </ac:spMkLst>
        </pc:spChg>
        <pc:spChg chg="del">
          <ac:chgData name="Young, Ruth V. (JSC-EP511)[CACI INC. - FEDERAL]" userId="12a60ab0-7b6c-40dc-92ff-118ed05bdfb6" providerId="ADAL" clId="{487119F5-9941-4593-BC20-E71B6D6CC310}" dt="2024-11-11T18:10:20.274" v="3741" actId="478"/>
          <ac:spMkLst>
            <pc:docMk/>
            <pc:sldMk cId="1199575479" sldId="302"/>
            <ac:spMk id="16" creationId="{4A7D8A50-87F7-E5D0-EA44-FBBF63282BC3}"/>
          </ac:spMkLst>
        </pc:spChg>
        <pc:spChg chg="del">
          <ac:chgData name="Young, Ruth V. (JSC-EP511)[CACI INC. - FEDERAL]" userId="12a60ab0-7b6c-40dc-92ff-118ed05bdfb6" providerId="ADAL" clId="{487119F5-9941-4593-BC20-E71B6D6CC310}" dt="2024-11-11T18:10:22.532" v="3742" actId="478"/>
          <ac:spMkLst>
            <pc:docMk/>
            <pc:sldMk cId="1199575479" sldId="302"/>
            <ac:spMk id="21" creationId="{130FDDDE-C2F2-0350-8033-7F26F64D4439}"/>
          </ac:spMkLst>
        </pc:spChg>
        <pc:spChg chg="del">
          <ac:chgData name="Young, Ruth V. (JSC-EP511)[CACI INC. - FEDERAL]" userId="12a60ab0-7b6c-40dc-92ff-118ed05bdfb6" providerId="ADAL" clId="{487119F5-9941-4593-BC20-E71B6D6CC310}" dt="2024-11-11T18:10:22.532" v="3742" actId="478"/>
          <ac:spMkLst>
            <pc:docMk/>
            <pc:sldMk cId="1199575479" sldId="302"/>
            <ac:spMk id="22" creationId="{68632179-365E-C8A4-5C2E-98AB30CE2502}"/>
          </ac:spMkLst>
        </pc:spChg>
        <pc:spChg chg="del">
          <ac:chgData name="Young, Ruth V. (JSC-EP511)[CACI INC. - FEDERAL]" userId="12a60ab0-7b6c-40dc-92ff-118ed05bdfb6" providerId="ADAL" clId="{487119F5-9941-4593-BC20-E71B6D6CC310}" dt="2024-11-11T18:10:22.532" v="3742" actId="478"/>
          <ac:spMkLst>
            <pc:docMk/>
            <pc:sldMk cId="1199575479" sldId="302"/>
            <ac:spMk id="26" creationId="{CF42B0ED-9C46-3D62-8774-523431FD5F85}"/>
          </ac:spMkLst>
        </pc:spChg>
        <pc:picChg chg="del">
          <ac:chgData name="Young, Ruth V. (JSC-EP511)[CACI INC. - FEDERAL]" userId="12a60ab0-7b6c-40dc-92ff-118ed05bdfb6" providerId="ADAL" clId="{487119F5-9941-4593-BC20-E71B6D6CC310}" dt="2024-11-11T18:07:40.631" v="3672" actId="478"/>
          <ac:picMkLst>
            <pc:docMk/>
            <pc:sldMk cId="1199575479" sldId="302"/>
            <ac:picMk id="5" creationId="{ACF2A68E-A93E-4EB1-4EA4-9729A506A24E}"/>
          </ac:picMkLst>
        </pc:picChg>
        <pc:picChg chg="add mod ord">
          <ac:chgData name="Young, Ruth V. (JSC-EP511)[CACI INC. - FEDERAL]" userId="12a60ab0-7b6c-40dc-92ff-118ed05bdfb6" providerId="ADAL" clId="{487119F5-9941-4593-BC20-E71B6D6CC310}" dt="2024-11-11T21:38:16.385" v="4366" actId="166"/>
          <ac:picMkLst>
            <pc:docMk/>
            <pc:sldMk cId="1199575479" sldId="302"/>
            <ac:picMk id="7" creationId="{C2EE1E9A-8B24-F2BC-6665-06180E037B57}"/>
          </ac:picMkLst>
        </pc:picChg>
        <pc:picChg chg="del">
          <ac:chgData name="Young, Ruth V. (JSC-EP511)[CACI INC. - FEDERAL]" userId="12a60ab0-7b6c-40dc-92ff-118ed05bdfb6" providerId="ADAL" clId="{487119F5-9941-4593-BC20-E71B6D6CC310}" dt="2024-11-11T18:07:40.631" v="3672" actId="478"/>
          <ac:picMkLst>
            <pc:docMk/>
            <pc:sldMk cId="1199575479" sldId="302"/>
            <ac:picMk id="10" creationId="{A667DDA7-192A-EBC5-676D-E132C263F3AF}"/>
          </ac:picMkLst>
        </pc:picChg>
        <pc:picChg chg="del">
          <ac:chgData name="Young, Ruth V. (JSC-EP511)[CACI INC. - FEDERAL]" userId="12a60ab0-7b6c-40dc-92ff-118ed05bdfb6" providerId="ADAL" clId="{487119F5-9941-4593-BC20-E71B6D6CC310}" dt="2024-11-11T18:07:40.631" v="3672" actId="478"/>
          <ac:picMkLst>
            <pc:docMk/>
            <pc:sldMk cId="1199575479" sldId="302"/>
            <ac:picMk id="17" creationId="{4DBB75DC-68DC-E086-2139-AD6434952439}"/>
          </ac:picMkLst>
        </pc:picChg>
        <pc:picChg chg="del">
          <ac:chgData name="Young, Ruth V. (JSC-EP511)[CACI INC. - FEDERAL]" userId="12a60ab0-7b6c-40dc-92ff-118ed05bdfb6" providerId="ADAL" clId="{487119F5-9941-4593-BC20-E71B6D6CC310}" dt="2024-11-11T18:07:40.631" v="3672" actId="478"/>
          <ac:picMkLst>
            <pc:docMk/>
            <pc:sldMk cId="1199575479" sldId="302"/>
            <ac:picMk id="20" creationId="{AF50F73A-D1F5-9427-544D-331E6B900D57}"/>
          </ac:picMkLst>
        </pc:picChg>
        <pc:picChg chg="del">
          <ac:chgData name="Young, Ruth V. (JSC-EP511)[CACI INC. - FEDERAL]" userId="12a60ab0-7b6c-40dc-92ff-118ed05bdfb6" providerId="ADAL" clId="{487119F5-9941-4593-BC20-E71B6D6CC310}" dt="2024-11-11T18:07:40.631" v="3672" actId="478"/>
          <ac:picMkLst>
            <pc:docMk/>
            <pc:sldMk cId="1199575479" sldId="302"/>
            <ac:picMk id="25" creationId="{8BFE9997-A996-3CE4-2714-07625CF28957}"/>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3479778177" sldId="303"/>
        </pc:sldMkLst>
        <pc:spChg chg="mod">
          <ac:chgData name="Young, Ruth V. (JSC-EP511)[CACI INC. - FEDERAL]" userId="12a60ab0-7b6c-40dc-92ff-118ed05bdfb6" providerId="ADAL" clId="{487119F5-9941-4593-BC20-E71B6D6CC310}" dt="2024-11-11T20:26:49.832" v="3940" actId="20577"/>
          <ac:spMkLst>
            <pc:docMk/>
            <pc:sldMk cId="3479778177" sldId="303"/>
            <ac:spMk id="2" creationId="{BD4C31E4-16F4-EBDD-0050-CEFF8DD539FB}"/>
          </ac:spMkLst>
        </pc:spChg>
        <pc:spChg chg="mod">
          <ac:chgData name="Young, Ruth V. (JSC-EP511)[CACI INC. - FEDERAL]" userId="12a60ab0-7b6c-40dc-92ff-118ed05bdfb6" providerId="ADAL" clId="{487119F5-9941-4593-BC20-E71B6D6CC310}" dt="2024-11-11T18:11:38.179" v="3756" actId="20577"/>
          <ac:spMkLst>
            <pc:docMk/>
            <pc:sldMk cId="3479778177" sldId="303"/>
            <ac:spMk id="6" creationId="{5ACF7F08-1209-578C-A543-6621C9DE954C}"/>
          </ac:spMkLst>
        </pc:spChg>
        <pc:spChg chg="mod">
          <ac:chgData name="Young, Ruth V. (JSC-EP511)[CACI INC. - FEDERAL]" userId="12a60ab0-7b6c-40dc-92ff-118ed05bdfb6" providerId="ADAL" clId="{487119F5-9941-4593-BC20-E71B6D6CC310}" dt="2024-11-11T21:39:02.773" v="4367" actId="1076"/>
          <ac:spMkLst>
            <pc:docMk/>
            <pc:sldMk cId="3479778177" sldId="303"/>
            <ac:spMk id="8" creationId="{BA25A276-EA8B-3F1B-519B-F0FF291DEB12}"/>
          </ac:spMkLst>
        </pc:spChg>
        <pc:spChg chg="add mod">
          <ac:chgData name="Young, Ruth V. (JSC-EP511)[CACI INC. - FEDERAL]" userId="12a60ab0-7b6c-40dc-92ff-118ed05bdfb6" providerId="ADAL" clId="{487119F5-9941-4593-BC20-E71B6D6CC310}" dt="2024-11-11T18:12:55.310" v="3762" actId="20577"/>
          <ac:spMkLst>
            <pc:docMk/>
            <pc:sldMk cId="3479778177" sldId="303"/>
            <ac:spMk id="11" creationId="{42A83ADF-C9E2-2D95-4D46-2788DB2FDCA2}"/>
          </ac:spMkLst>
        </pc:spChg>
        <pc:spChg chg="add mod">
          <ac:chgData name="Young, Ruth V. (JSC-EP511)[CACI INC. - FEDERAL]" userId="12a60ab0-7b6c-40dc-92ff-118ed05bdfb6" providerId="ADAL" clId="{487119F5-9941-4593-BC20-E71B6D6CC310}" dt="2024-11-11T18:13:07.251" v="3766" actId="1076"/>
          <ac:spMkLst>
            <pc:docMk/>
            <pc:sldMk cId="3479778177" sldId="303"/>
            <ac:spMk id="12" creationId="{6DA35986-914D-767E-A554-ADDFA6C395AC}"/>
          </ac:spMkLst>
        </pc:spChg>
        <pc:picChg chg="add mod ord">
          <ac:chgData name="Young, Ruth V. (JSC-EP511)[CACI INC. - FEDERAL]" userId="12a60ab0-7b6c-40dc-92ff-118ed05bdfb6" providerId="ADAL" clId="{487119F5-9941-4593-BC20-E71B6D6CC310}" dt="2024-11-11T18:11:25.718" v="3749" actId="167"/>
          <ac:picMkLst>
            <pc:docMk/>
            <pc:sldMk cId="3479778177" sldId="303"/>
            <ac:picMk id="5" creationId="{B8978FC7-B65F-46E5-CAEC-48F199E93B65}"/>
          </ac:picMkLst>
        </pc:picChg>
        <pc:picChg chg="del">
          <ac:chgData name="Young, Ruth V. (JSC-EP511)[CACI INC. - FEDERAL]" userId="12a60ab0-7b6c-40dc-92ff-118ed05bdfb6" providerId="ADAL" clId="{487119F5-9941-4593-BC20-E71B6D6CC310}" dt="2024-11-11T18:11:21.318" v="3746" actId="478"/>
          <ac:picMkLst>
            <pc:docMk/>
            <pc:sldMk cId="3479778177" sldId="303"/>
            <ac:picMk id="7" creationId="{C2EE1E9A-8B24-F2BC-6665-06180E037B57}"/>
          </ac:picMkLst>
        </pc:picChg>
        <pc:picChg chg="add mod ord">
          <ac:chgData name="Young, Ruth V. (JSC-EP511)[CACI INC. - FEDERAL]" userId="12a60ab0-7b6c-40dc-92ff-118ed05bdfb6" providerId="ADAL" clId="{487119F5-9941-4593-BC20-E71B6D6CC310}" dt="2024-11-11T21:40:32.127" v="4379" actId="14100"/>
          <ac:picMkLst>
            <pc:docMk/>
            <pc:sldMk cId="3479778177" sldId="303"/>
            <ac:picMk id="10" creationId="{5DD6FA0E-6FF5-EBC5-4647-E1170B8BE8B0}"/>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908018665" sldId="304"/>
        </pc:sldMkLst>
        <pc:spChg chg="mod">
          <ac:chgData name="Young, Ruth V. (JSC-EP511)[CACI INC. - FEDERAL]" userId="12a60ab0-7b6c-40dc-92ff-118ed05bdfb6" providerId="ADAL" clId="{487119F5-9941-4593-BC20-E71B6D6CC310}" dt="2024-11-11T20:26:40.435" v="3934" actId="20577"/>
          <ac:spMkLst>
            <pc:docMk/>
            <pc:sldMk cId="908018665" sldId="304"/>
            <ac:spMk id="2" creationId="{BD4C31E4-16F4-EBDD-0050-CEFF8DD539FB}"/>
          </ac:spMkLst>
        </pc:spChg>
        <pc:spChg chg="mod">
          <ac:chgData name="Young, Ruth V. (JSC-EP511)[CACI INC. - FEDERAL]" userId="12a60ab0-7b6c-40dc-92ff-118ed05bdfb6" providerId="ADAL" clId="{487119F5-9941-4593-BC20-E71B6D6CC310}" dt="2024-11-11T18:15:15.323" v="3787" actId="20577"/>
          <ac:spMkLst>
            <pc:docMk/>
            <pc:sldMk cId="908018665" sldId="304"/>
            <ac:spMk id="6" creationId="{5ACF7F08-1209-578C-A543-6621C9DE954C}"/>
          </ac:spMkLst>
        </pc:spChg>
        <pc:spChg chg="mod">
          <ac:chgData name="Young, Ruth V. (JSC-EP511)[CACI INC. - FEDERAL]" userId="12a60ab0-7b6c-40dc-92ff-118ed05bdfb6" providerId="ADAL" clId="{487119F5-9941-4593-BC20-E71B6D6CC310}" dt="2024-11-11T18:15:09.375" v="3777" actId="1076"/>
          <ac:spMkLst>
            <pc:docMk/>
            <pc:sldMk cId="908018665" sldId="304"/>
            <ac:spMk id="8" creationId="{BA25A276-EA8B-3F1B-519B-F0FF291DEB12}"/>
          </ac:spMkLst>
        </pc:spChg>
        <pc:spChg chg="del">
          <ac:chgData name="Young, Ruth V. (JSC-EP511)[CACI INC. - FEDERAL]" userId="12a60ab0-7b6c-40dc-92ff-118ed05bdfb6" providerId="ADAL" clId="{487119F5-9941-4593-BC20-E71B6D6CC310}" dt="2024-11-11T18:16:42.369" v="3788" actId="478"/>
          <ac:spMkLst>
            <pc:docMk/>
            <pc:sldMk cId="908018665" sldId="304"/>
            <ac:spMk id="11" creationId="{42A83ADF-C9E2-2D95-4D46-2788DB2FDCA2}"/>
          </ac:spMkLst>
        </pc:spChg>
        <pc:spChg chg="del">
          <ac:chgData name="Young, Ruth V. (JSC-EP511)[CACI INC. - FEDERAL]" userId="12a60ab0-7b6c-40dc-92ff-118ed05bdfb6" providerId="ADAL" clId="{487119F5-9941-4593-BC20-E71B6D6CC310}" dt="2024-11-11T18:16:44.031" v="3789" actId="478"/>
          <ac:spMkLst>
            <pc:docMk/>
            <pc:sldMk cId="908018665" sldId="304"/>
            <ac:spMk id="12" creationId="{6DA35986-914D-767E-A554-ADDFA6C395AC}"/>
          </ac:spMkLst>
        </pc:spChg>
        <pc:picChg chg="del">
          <ac:chgData name="Young, Ruth V. (JSC-EP511)[CACI INC. - FEDERAL]" userId="12a60ab0-7b6c-40dc-92ff-118ed05bdfb6" providerId="ADAL" clId="{487119F5-9941-4593-BC20-E71B6D6CC310}" dt="2024-11-11T18:14:49.750" v="3771" actId="478"/>
          <ac:picMkLst>
            <pc:docMk/>
            <pc:sldMk cId="908018665" sldId="304"/>
            <ac:picMk id="5" creationId="{B8978FC7-B65F-46E5-CAEC-48F199E93B65}"/>
          </ac:picMkLst>
        </pc:picChg>
        <pc:picChg chg="add mod ord">
          <ac:chgData name="Young, Ruth V. (JSC-EP511)[CACI INC. - FEDERAL]" userId="12a60ab0-7b6c-40dc-92ff-118ed05bdfb6" providerId="ADAL" clId="{487119F5-9941-4593-BC20-E71B6D6CC310}" dt="2024-11-11T21:41:07.614" v="4381" actId="14100"/>
          <ac:picMkLst>
            <pc:docMk/>
            <pc:sldMk cId="908018665" sldId="304"/>
            <ac:picMk id="7" creationId="{B796C82F-1A76-F114-02CA-5AE3067ABA2B}"/>
          </ac:picMkLst>
        </pc:picChg>
        <pc:picChg chg="del">
          <ac:chgData name="Young, Ruth V. (JSC-EP511)[CACI INC. - FEDERAL]" userId="12a60ab0-7b6c-40dc-92ff-118ed05bdfb6" providerId="ADAL" clId="{487119F5-9941-4593-BC20-E71B6D6CC310}" dt="2024-11-11T18:14:49.024" v="3770" actId="478"/>
          <ac:picMkLst>
            <pc:docMk/>
            <pc:sldMk cId="908018665" sldId="304"/>
            <ac:picMk id="10" creationId="{5DD6FA0E-6FF5-EBC5-4647-E1170B8BE8B0}"/>
          </ac:picMkLst>
        </pc:picChg>
        <pc:picChg chg="add del">
          <ac:chgData name="Young, Ruth V. (JSC-EP511)[CACI INC. - FEDERAL]" userId="12a60ab0-7b6c-40dc-92ff-118ed05bdfb6" providerId="ADAL" clId="{487119F5-9941-4593-BC20-E71B6D6CC310}" dt="2024-11-11T18:21:26.084" v="3792" actId="478"/>
          <ac:picMkLst>
            <pc:docMk/>
            <pc:sldMk cId="908018665" sldId="304"/>
            <ac:picMk id="13" creationId="{A8B65BC1-C361-48BC-FEA2-95D55C216FD3}"/>
          </ac:picMkLst>
        </pc:picChg>
      </pc:sldChg>
      <pc:sldChg chg="delSp modSp add del mod ord">
        <pc:chgData name="Young, Ruth V. (JSC-EP511)[CACI INC. - FEDERAL]" userId="12a60ab0-7b6c-40dc-92ff-118ed05bdfb6" providerId="ADAL" clId="{487119F5-9941-4593-BC20-E71B6D6CC310}" dt="2024-11-12T21:28:10.119" v="6640" actId="47"/>
        <pc:sldMkLst>
          <pc:docMk/>
          <pc:sldMk cId="75195806" sldId="305"/>
        </pc:sldMkLst>
        <pc:spChg chg="mod">
          <ac:chgData name="Young, Ruth V. (JSC-EP511)[CACI INC. - FEDERAL]" userId="12a60ab0-7b6c-40dc-92ff-118ed05bdfb6" providerId="ADAL" clId="{487119F5-9941-4593-BC20-E71B6D6CC310}" dt="2024-11-11T20:26:31.475" v="3924"/>
          <ac:spMkLst>
            <pc:docMk/>
            <pc:sldMk cId="75195806" sldId="305"/>
            <ac:spMk id="2" creationId="{BD4C31E4-16F4-EBDD-0050-CEFF8DD539FB}"/>
          </ac:spMkLst>
        </pc:spChg>
        <pc:spChg chg="mod">
          <ac:chgData name="Young, Ruth V. (JSC-EP511)[CACI INC. - FEDERAL]" userId="12a60ab0-7b6c-40dc-92ff-118ed05bdfb6" providerId="ADAL" clId="{487119F5-9941-4593-BC20-E71B6D6CC310}" dt="2024-11-11T21:41:38.055" v="4393" actId="20577"/>
          <ac:spMkLst>
            <pc:docMk/>
            <pc:sldMk cId="75195806" sldId="305"/>
            <ac:spMk id="6" creationId="{5ACF7F08-1209-578C-A543-6621C9DE954C}"/>
          </ac:spMkLst>
        </pc:spChg>
        <pc:spChg chg="del mod">
          <ac:chgData name="Young, Ruth V. (JSC-EP511)[CACI INC. - FEDERAL]" userId="12a60ab0-7b6c-40dc-92ff-118ed05bdfb6" providerId="ADAL" clId="{487119F5-9941-4593-BC20-E71B6D6CC310}" dt="2024-11-11T21:41:42.369" v="4394" actId="478"/>
          <ac:spMkLst>
            <pc:docMk/>
            <pc:sldMk cId="75195806" sldId="305"/>
            <ac:spMk id="8" creationId="{BA25A276-EA8B-3F1B-519B-F0FF291DEB12}"/>
          </ac:spMkLst>
        </pc:spChg>
        <pc:picChg chg="del">
          <ac:chgData name="Young, Ruth V. (JSC-EP511)[CACI INC. - FEDERAL]" userId="12a60ab0-7b6c-40dc-92ff-118ed05bdfb6" providerId="ADAL" clId="{487119F5-9941-4593-BC20-E71B6D6CC310}" dt="2024-11-11T18:21:28.736" v="3793" actId="478"/>
          <ac:picMkLst>
            <pc:docMk/>
            <pc:sldMk cId="75195806" sldId="305"/>
            <ac:picMk id="7" creationId="{B796C82F-1A76-F114-02CA-5AE3067ABA2B}"/>
          </ac:picMkLst>
        </pc:picChg>
        <pc:picChg chg="mod ord">
          <ac:chgData name="Young, Ruth V. (JSC-EP511)[CACI INC. - FEDERAL]" userId="12a60ab0-7b6c-40dc-92ff-118ed05bdfb6" providerId="ADAL" clId="{487119F5-9941-4593-BC20-E71B6D6CC310}" dt="2024-11-11T21:41:44.533" v="4395" actId="14100"/>
          <ac:picMkLst>
            <pc:docMk/>
            <pc:sldMk cId="75195806" sldId="305"/>
            <ac:picMk id="13" creationId="{A8B65BC1-C361-48BC-FEA2-95D55C216FD3}"/>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1810894254" sldId="306"/>
        </pc:sldMkLst>
        <pc:spChg chg="mod">
          <ac:chgData name="Young, Ruth V. (JSC-EP511)[CACI INC. - FEDERAL]" userId="12a60ab0-7b6c-40dc-92ff-118ed05bdfb6" providerId="ADAL" clId="{487119F5-9941-4593-BC20-E71B6D6CC310}" dt="2024-11-11T20:26:26.743" v="3922"/>
          <ac:spMkLst>
            <pc:docMk/>
            <pc:sldMk cId="1810894254" sldId="306"/>
            <ac:spMk id="2" creationId="{BD4C31E4-16F4-EBDD-0050-CEFF8DD539FB}"/>
          </ac:spMkLst>
        </pc:spChg>
        <pc:spChg chg="mod">
          <ac:chgData name="Young, Ruth V. (JSC-EP511)[CACI INC. - FEDERAL]" userId="12a60ab0-7b6c-40dc-92ff-118ed05bdfb6" providerId="ADAL" clId="{487119F5-9941-4593-BC20-E71B6D6CC310}" dt="2024-11-11T20:19:13.954" v="3863" actId="20577"/>
          <ac:spMkLst>
            <pc:docMk/>
            <pc:sldMk cId="1810894254" sldId="306"/>
            <ac:spMk id="6" creationId="{5ACF7F08-1209-578C-A543-6621C9DE954C}"/>
          </ac:spMkLst>
        </pc:spChg>
        <pc:spChg chg="mod">
          <ac:chgData name="Young, Ruth V. (JSC-EP511)[CACI INC. - FEDERAL]" userId="12a60ab0-7b6c-40dc-92ff-118ed05bdfb6" providerId="ADAL" clId="{487119F5-9941-4593-BC20-E71B6D6CC310}" dt="2024-11-11T20:19:03.602" v="3839" actId="1076"/>
          <ac:spMkLst>
            <pc:docMk/>
            <pc:sldMk cId="1810894254" sldId="306"/>
            <ac:spMk id="8" creationId="{BA25A276-EA8B-3F1B-519B-F0FF291DEB12}"/>
          </ac:spMkLst>
        </pc:spChg>
        <pc:spChg chg="add mod">
          <ac:chgData name="Young, Ruth V. (JSC-EP511)[CACI INC. - FEDERAL]" userId="12a60ab0-7b6c-40dc-92ff-118ed05bdfb6" providerId="ADAL" clId="{487119F5-9941-4593-BC20-E71B6D6CC310}" dt="2024-11-11T20:19:43.094" v="3874" actId="20577"/>
          <ac:spMkLst>
            <pc:docMk/>
            <pc:sldMk cId="1810894254" sldId="306"/>
            <ac:spMk id="10" creationId="{F76CC518-617D-9A92-F500-2799676AB8C3}"/>
          </ac:spMkLst>
        </pc:spChg>
        <pc:spChg chg="add del mod">
          <ac:chgData name="Young, Ruth V. (JSC-EP511)[CACI INC. - FEDERAL]" userId="12a60ab0-7b6c-40dc-92ff-118ed05bdfb6" providerId="ADAL" clId="{487119F5-9941-4593-BC20-E71B6D6CC310}" dt="2024-11-11T20:20:09.623" v="3876"/>
          <ac:spMkLst>
            <pc:docMk/>
            <pc:sldMk cId="1810894254" sldId="306"/>
            <ac:spMk id="11" creationId="{F4B4AE05-3A0C-0689-F0B4-49946C748170}"/>
          </ac:spMkLst>
        </pc:spChg>
        <pc:picChg chg="add mod ord">
          <ac:chgData name="Young, Ruth V. (JSC-EP511)[CACI INC. - FEDERAL]" userId="12a60ab0-7b6c-40dc-92ff-118ed05bdfb6" providerId="ADAL" clId="{487119F5-9941-4593-BC20-E71B6D6CC310}" dt="2024-11-11T21:43:34.272" v="4399" actId="14100"/>
          <ac:picMkLst>
            <pc:docMk/>
            <pc:sldMk cId="1810894254" sldId="306"/>
            <ac:picMk id="5" creationId="{E51FDA87-6A37-BB12-4024-82F07CA68E66}"/>
          </ac:picMkLst>
        </pc:picChg>
        <pc:picChg chg="add mod">
          <ac:chgData name="Young, Ruth V. (JSC-EP511)[CACI INC. - FEDERAL]" userId="12a60ab0-7b6c-40dc-92ff-118ed05bdfb6" providerId="ADAL" clId="{487119F5-9941-4593-BC20-E71B6D6CC310}" dt="2024-11-11T21:43:40.283" v="4400" actId="14100"/>
          <ac:picMkLst>
            <pc:docMk/>
            <pc:sldMk cId="1810894254" sldId="306"/>
            <ac:picMk id="9" creationId="{913922E0-4124-D22D-1784-A9F198C6CB58}"/>
          </ac:picMkLst>
        </pc:picChg>
        <pc:picChg chg="del">
          <ac:chgData name="Young, Ruth V. (JSC-EP511)[CACI INC. - FEDERAL]" userId="12a60ab0-7b6c-40dc-92ff-118ed05bdfb6" providerId="ADAL" clId="{487119F5-9941-4593-BC20-E71B6D6CC310}" dt="2024-11-11T18:25:24.382" v="3835" actId="478"/>
          <ac:picMkLst>
            <pc:docMk/>
            <pc:sldMk cId="1810894254" sldId="306"/>
            <ac:picMk id="13" creationId="{A8B65BC1-C361-48BC-FEA2-95D55C216FD3}"/>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3144202998" sldId="307"/>
        </pc:sldMkLst>
        <pc:spChg chg="mod">
          <ac:chgData name="Young, Ruth V. (JSC-EP511)[CACI INC. - FEDERAL]" userId="12a60ab0-7b6c-40dc-92ff-118ed05bdfb6" providerId="ADAL" clId="{487119F5-9941-4593-BC20-E71B6D6CC310}" dt="2024-11-11T20:26:22.599" v="3920"/>
          <ac:spMkLst>
            <pc:docMk/>
            <pc:sldMk cId="3144202998" sldId="307"/>
            <ac:spMk id="2" creationId="{BD4C31E4-16F4-EBDD-0050-CEFF8DD539FB}"/>
          </ac:spMkLst>
        </pc:spChg>
        <pc:spChg chg="mod">
          <ac:chgData name="Young, Ruth V. (JSC-EP511)[CACI INC. - FEDERAL]" userId="12a60ab0-7b6c-40dc-92ff-118ed05bdfb6" providerId="ADAL" clId="{487119F5-9941-4593-BC20-E71B6D6CC310}" dt="2024-11-11T21:45:00.152" v="4407" actId="20577"/>
          <ac:spMkLst>
            <pc:docMk/>
            <pc:sldMk cId="3144202998" sldId="307"/>
            <ac:spMk id="6" creationId="{5ACF7F08-1209-578C-A543-6621C9DE954C}"/>
          </ac:spMkLst>
        </pc:spChg>
        <pc:spChg chg="mod">
          <ac:chgData name="Young, Ruth V. (JSC-EP511)[CACI INC. - FEDERAL]" userId="12a60ab0-7b6c-40dc-92ff-118ed05bdfb6" providerId="ADAL" clId="{487119F5-9941-4593-BC20-E71B6D6CC310}" dt="2024-11-11T20:22:15.140" v="3885" actId="1076"/>
          <ac:spMkLst>
            <pc:docMk/>
            <pc:sldMk cId="3144202998" sldId="307"/>
            <ac:spMk id="8" creationId="{BA25A276-EA8B-3F1B-519B-F0FF291DEB12}"/>
          </ac:spMkLst>
        </pc:spChg>
        <pc:spChg chg="del">
          <ac:chgData name="Young, Ruth V. (JSC-EP511)[CACI INC. - FEDERAL]" userId="12a60ab0-7b6c-40dc-92ff-118ed05bdfb6" providerId="ADAL" clId="{487119F5-9941-4593-BC20-E71B6D6CC310}" dt="2024-11-11T20:24:52.343" v="3890" actId="478"/>
          <ac:spMkLst>
            <pc:docMk/>
            <pc:sldMk cId="3144202998" sldId="307"/>
            <ac:spMk id="10" creationId="{F76CC518-617D-9A92-F500-2799676AB8C3}"/>
          </ac:spMkLst>
        </pc:spChg>
        <pc:picChg chg="del">
          <ac:chgData name="Young, Ruth V. (JSC-EP511)[CACI INC. - FEDERAL]" userId="12a60ab0-7b6c-40dc-92ff-118ed05bdfb6" providerId="ADAL" clId="{487119F5-9941-4593-BC20-E71B6D6CC310}" dt="2024-11-11T20:20:15.387" v="3880" actId="478"/>
          <ac:picMkLst>
            <pc:docMk/>
            <pc:sldMk cId="3144202998" sldId="307"/>
            <ac:picMk id="5" creationId="{E51FDA87-6A37-BB12-4024-82F07CA68E66}"/>
          </ac:picMkLst>
        </pc:picChg>
        <pc:picChg chg="add mod ord">
          <ac:chgData name="Young, Ruth V. (JSC-EP511)[CACI INC. - FEDERAL]" userId="12a60ab0-7b6c-40dc-92ff-118ed05bdfb6" providerId="ADAL" clId="{487119F5-9941-4593-BC20-E71B6D6CC310}" dt="2024-11-11T21:45:35.264" v="4409" actId="14100"/>
          <ac:picMkLst>
            <pc:docMk/>
            <pc:sldMk cId="3144202998" sldId="307"/>
            <ac:picMk id="7" creationId="{00F42257-4830-D3AC-0A1B-B25841ED68AB}"/>
          </ac:picMkLst>
        </pc:picChg>
        <pc:picChg chg="del">
          <ac:chgData name="Young, Ruth V. (JSC-EP511)[CACI INC. - FEDERAL]" userId="12a60ab0-7b6c-40dc-92ff-118ed05bdfb6" providerId="ADAL" clId="{487119F5-9941-4593-BC20-E71B6D6CC310}" dt="2024-11-11T20:20:16.218" v="3881" actId="478"/>
          <ac:picMkLst>
            <pc:docMk/>
            <pc:sldMk cId="3144202998" sldId="307"/>
            <ac:picMk id="9" creationId="{913922E0-4124-D22D-1784-A9F198C6CB58}"/>
          </ac:picMkLst>
        </pc:picChg>
      </pc:sldChg>
      <pc:sldChg chg="addSp delSp modSp add del mod ord">
        <pc:chgData name="Young, Ruth V. (JSC-EP511)[CACI INC. - FEDERAL]" userId="12a60ab0-7b6c-40dc-92ff-118ed05bdfb6" providerId="ADAL" clId="{487119F5-9941-4593-BC20-E71B6D6CC310}" dt="2024-11-12T21:28:10.119" v="6640" actId="47"/>
        <pc:sldMkLst>
          <pc:docMk/>
          <pc:sldMk cId="3951362603" sldId="308"/>
        </pc:sldMkLst>
        <pc:spChg chg="mod">
          <ac:chgData name="Young, Ruth V. (JSC-EP511)[CACI INC. - FEDERAL]" userId="12a60ab0-7b6c-40dc-92ff-118ed05bdfb6" providerId="ADAL" clId="{487119F5-9941-4593-BC20-E71B6D6CC310}" dt="2024-11-12T17:43:25.616" v="4974" actId="207"/>
          <ac:spMkLst>
            <pc:docMk/>
            <pc:sldMk cId="3951362603" sldId="308"/>
            <ac:spMk id="2" creationId="{BD4C31E4-16F4-EBDD-0050-CEFF8DD539FB}"/>
          </ac:spMkLst>
        </pc:spChg>
        <pc:spChg chg="mod">
          <ac:chgData name="Young, Ruth V. (JSC-EP511)[CACI INC. - FEDERAL]" userId="12a60ab0-7b6c-40dc-92ff-118ed05bdfb6" providerId="ADAL" clId="{487119F5-9941-4593-BC20-E71B6D6CC310}" dt="2024-11-12T17:43:32.974" v="4975" actId="1076"/>
          <ac:spMkLst>
            <pc:docMk/>
            <pc:sldMk cId="3951362603" sldId="308"/>
            <ac:spMk id="6" creationId="{5ACF7F08-1209-578C-A543-6621C9DE954C}"/>
          </ac:spMkLst>
        </pc:spChg>
        <pc:spChg chg="mod">
          <ac:chgData name="Young, Ruth V. (JSC-EP511)[CACI INC. - FEDERAL]" userId="12a60ab0-7b6c-40dc-92ff-118ed05bdfb6" providerId="ADAL" clId="{487119F5-9941-4593-BC20-E71B6D6CC310}" dt="2024-11-12T17:43:32.974" v="4975" actId="1076"/>
          <ac:spMkLst>
            <pc:docMk/>
            <pc:sldMk cId="3951362603" sldId="308"/>
            <ac:spMk id="8" creationId="{BA25A276-EA8B-3F1B-519B-F0FF291DEB12}"/>
          </ac:spMkLst>
        </pc:spChg>
        <pc:picChg chg="add mod ord">
          <ac:chgData name="Young, Ruth V. (JSC-EP511)[CACI INC. - FEDERAL]" userId="12a60ab0-7b6c-40dc-92ff-118ed05bdfb6" providerId="ADAL" clId="{487119F5-9941-4593-BC20-E71B6D6CC310}" dt="2024-11-12T17:43:32.974" v="4975" actId="1076"/>
          <ac:picMkLst>
            <pc:docMk/>
            <pc:sldMk cId="3951362603" sldId="308"/>
            <ac:picMk id="5" creationId="{8B9A0815-BE91-F843-F89C-DF1705388337}"/>
          </ac:picMkLst>
        </pc:picChg>
        <pc:picChg chg="del">
          <ac:chgData name="Young, Ruth V. (JSC-EP511)[CACI INC. - FEDERAL]" userId="12a60ab0-7b6c-40dc-92ff-118ed05bdfb6" providerId="ADAL" clId="{487119F5-9941-4593-BC20-E71B6D6CC310}" dt="2024-11-11T20:24:59.444" v="3894" actId="478"/>
          <ac:picMkLst>
            <pc:docMk/>
            <pc:sldMk cId="3951362603" sldId="308"/>
            <ac:picMk id="7" creationId="{00F42257-4830-D3AC-0A1B-B25841ED68AB}"/>
          </ac:picMkLst>
        </pc:picChg>
        <pc:picChg chg="add mod">
          <ac:chgData name="Young, Ruth V. (JSC-EP511)[CACI INC. - FEDERAL]" userId="12a60ab0-7b6c-40dc-92ff-118ed05bdfb6" providerId="ADAL" clId="{487119F5-9941-4593-BC20-E71B6D6CC310}" dt="2024-11-12T17:43:20.622" v="4973" actId="1582"/>
          <ac:picMkLst>
            <pc:docMk/>
            <pc:sldMk cId="3951362603" sldId="308"/>
            <ac:picMk id="7" creationId="{C9C1DAE1-0E49-9D58-97A2-97781B5D0CEA}"/>
          </ac:picMkLst>
        </pc:picChg>
      </pc:sldChg>
      <pc:sldChg chg="addSp modSp new mod ord setBg modNotesTx">
        <pc:chgData name="Young, Ruth V. (JSC-EP511)[CACI INC. - FEDERAL]" userId="12a60ab0-7b6c-40dc-92ff-118ed05bdfb6" providerId="ADAL" clId="{487119F5-9941-4593-BC20-E71B6D6CC310}" dt="2024-11-18T12:31:47.047" v="11936" actId="20577"/>
        <pc:sldMkLst>
          <pc:docMk/>
          <pc:sldMk cId="937541474" sldId="309"/>
        </pc:sldMkLst>
        <pc:spChg chg="mod">
          <ac:chgData name="Young, Ruth V. (JSC-EP511)[CACI INC. - FEDERAL]" userId="12a60ab0-7b6c-40dc-92ff-118ed05bdfb6" providerId="ADAL" clId="{487119F5-9941-4593-BC20-E71B6D6CC310}" dt="2024-11-14T18:58:03.112" v="11915" actId="20577"/>
          <ac:spMkLst>
            <pc:docMk/>
            <pc:sldMk cId="937541474" sldId="309"/>
            <ac:spMk id="2" creationId="{A4B53715-33FC-9F81-8573-681881E48BB6}"/>
          </ac:spMkLst>
        </pc:spChg>
        <pc:spChg chg="add mod">
          <ac:chgData name="Young, Ruth V. (JSC-EP511)[CACI INC. - FEDERAL]" userId="12a60ab0-7b6c-40dc-92ff-118ed05bdfb6" providerId="ADAL" clId="{487119F5-9941-4593-BC20-E71B6D6CC310}" dt="2024-11-13T13:28:29.710" v="10599" actId="20577"/>
          <ac:spMkLst>
            <pc:docMk/>
            <pc:sldMk cId="937541474" sldId="309"/>
            <ac:spMk id="5" creationId="{21AF4052-6532-5CA8-99F9-1CE0EEFA281E}"/>
          </ac:spMkLst>
        </pc:spChg>
        <pc:graphicFrameChg chg="add mod">
          <ac:chgData name="Young, Ruth V. (JSC-EP511)[CACI INC. - FEDERAL]" userId="12a60ab0-7b6c-40dc-92ff-118ed05bdfb6" providerId="ADAL" clId="{487119F5-9941-4593-BC20-E71B6D6CC310}" dt="2024-11-12T21:23:27.532" v="6394" actId="1076"/>
          <ac:graphicFrameMkLst>
            <pc:docMk/>
            <pc:sldMk cId="937541474" sldId="309"/>
            <ac:graphicFrameMk id="4" creationId="{E60B9C2B-F8AB-8598-BF3F-7B0368C46F98}"/>
          </ac:graphicFrameMkLst>
        </pc:graphicFrameChg>
        <pc:picChg chg="add mod">
          <ac:chgData name="Young, Ruth V. (JSC-EP511)[CACI INC. - FEDERAL]" userId="12a60ab0-7b6c-40dc-92ff-118ed05bdfb6" providerId="ADAL" clId="{487119F5-9941-4593-BC20-E71B6D6CC310}" dt="2024-11-12T21:23:32.072" v="6396"/>
          <ac:picMkLst>
            <pc:docMk/>
            <pc:sldMk cId="937541474" sldId="309"/>
            <ac:picMk id="6" creationId="{0ED3F2AA-87AE-B8A2-F538-D8D2E1E2F0EA}"/>
          </ac:picMkLst>
        </pc:picChg>
      </pc:sldChg>
      <pc:sldChg chg="addSp delSp modSp add mod ord setBg delCm modCm modNotesTx">
        <pc:chgData name="Young, Ruth V. (JSC-EP511)[CACI INC. - FEDERAL]" userId="12a60ab0-7b6c-40dc-92ff-118ed05bdfb6" providerId="ADAL" clId="{487119F5-9941-4593-BC20-E71B6D6CC310}" dt="2024-11-18T12:31:56.476" v="11938" actId="20577"/>
        <pc:sldMkLst>
          <pc:docMk/>
          <pc:sldMk cId="2093736837" sldId="310"/>
        </pc:sldMkLst>
        <pc:spChg chg="mod">
          <ac:chgData name="Young, Ruth V. (JSC-EP511)[CACI INC. - FEDERAL]" userId="12a60ab0-7b6c-40dc-92ff-118ed05bdfb6" providerId="ADAL" clId="{487119F5-9941-4593-BC20-E71B6D6CC310}" dt="2024-11-13T14:54:53.223" v="11421" actId="14100"/>
          <ac:spMkLst>
            <pc:docMk/>
            <pc:sldMk cId="2093736837" sldId="310"/>
            <ac:spMk id="2" creationId="{7A8A1DA2-B2B4-94EF-2BF9-79887157A4DA}"/>
          </ac:spMkLst>
        </pc:spChg>
        <pc:spChg chg="add mod">
          <ac:chgData name="Young, Ruth V. (JSC-EP511)[CACI INC. - FEDERAL]" userId="12a60ab0-7b6c-40dc-92ff-118ed05bdfb6" providerId="ADAL" clId="{487119F5-9941-4593-BC20-E71B6D6CC310}" dt="2024-11-13T14:57:12.903" v="11468" actId="2711"/>
          <ac:spMkLst>
            <pc:docMk/>
            <pc:sldMk cId="2093736837" sldId="310"/>
            <ac:spMk id="3" creationId="{E1609237-7BC4-1264-6C83-3B7A34057E0B}"/>
          </ac:spMkLst>
        </pc:spChg>
        <pc:spChg chg="del">
          <ac:chgData name="Young, Ruth V. (JSC-EP511)[CACI INC. - FEDERAL]" userId="12a60ab0-7b6c-40dc-92ff-118ed05bdfb6" providerId="ADAL" clId="{487119F5-9941-4593-BC20-E71B6D6CC310}" dt="2024-11-12T21:03:42.783" v="5327" actId="478"/>
          <ac:spMkLst>
            <pc:docMk/>
            <pc:sldMk cId="2093736837" sldId="310"/>
            <ac:spMk id="11" creationId="{A1EA90AD-7109-30C2-DAA7-61C7DA7D6E71}"/>
          </ac:spMkLst>
        </pc:spChg>
        <pc:picChg chg="del">
          <ac:chgData name="Young, Ruth V. (JSC-EP511)[CACI INC. - FEDERAL]" userId="12a60ab0-7b6c-40dc-92ff-118ed05bdfb6" providerId="ADAL" clId="{487119F5-9941-4593-BC20-E71B6D6CC310}" dt="2024-11-11T22:11:26.866" v="4599" actId="478"/>
          <ac:picMkLst>
            <pc:docMk/>
            <pc:sldMk cId="2093736837" sldId="310"/>
            <ac:picMk id="3" creationId="{2E9F3C07-981E-C6AE-8762-A97A35E4C49E}"/>
          </ac:picMkLst>
        </pc:picChg>
        <pc:picChg chg="del">
          <ac:chgData name="Young, Ruth V. (JSC-EP511)[CACI INC. - FEDERAL]" userId="12a60ab0-7b6c-40dc-92ff-118ed05bdfb6" providerId="ADAL" clId="{487119F5-9941-4593-BC20-E71B6D6CC310}" dt="2024-11-11T22:11:28.296" v="4600" actId="478"/>
          <ac:picMkLst>
            <pc:docMk/>
            <pc:sldMk cId="2093736837" sldId="310"/>
            <ac:picMk id="4" creationId="{A349E89F-D589-163E-2E1E-F37FB74FB6F5}"/>
          </ac:picMkLst>
        </pc:picChg>
        <pc:picChg chg="mod">
          <ac:chgData name="Young, Ruth V. (JSC-EP511)[CACI INC. - FEDERAL]" userId="12a60ab0-7b6c-40dc-92ff-118ed05bdfb6" providerId="ADAL" clId="{487119F5-9941-4593-BC20-E71B6D6CC310}" dt="2024-11-12T21:03:47.622" v="5328" actId="1076"/>
          <ac:picMkLst>
            <pc:docMk/>
            <pc:sldMk cId="2093736837" sldId="310"/>
            <ac:picMk id="6" creationId="{D47731EA-874B-A63F-DC83-43DE2BC0161A}"/>
          </ac:picMkLst>
        </pc:picChg>
        <pc:cxnChg chg="del">
          <ac:chgData name="Young, Ruth V. (JSC-EP511)[CACI INC. - FEDERAL]" userId="12a60ab0-7b6c-40dc-92ff-118ed05bdfb6" providerId="ADAL" clId="{487119F5-9941-4593-BC20-E71B6D6CC310}" dt="2024-11-12T21:03:42.783" v="5327" actId="478"/>
          <ac:cxnSpMkLst>
            <pc:docMk/>
            <pc:sldMk cId="2093736837" sldId="310"/>
            <ac:cxnSpMk id="9" creationId="{2215119E-097E-01B4-06AA-A60F9F0C64C0}"/>
          </ac:cxnSpMkLst>
        </pc:cxnChg>
        <pc:extLst>
          <p:ext xmlns:p="http://schemas.openxmlformats.org/presentationml/2006/main" uri="{D6D511B9-2390-475A-947B-AFAB55BFBCF1}">
            <pc226:cmChg xmlns:pc226="http://schemas.microsoft.com/office/powerpoint/2022/06/main/command" chg="del mod">
              <pc226:chgData name="Young, Ruth V. (JSC-EP511)[CACI INC. - FEDERAL]" userId="12a60ab0-7b6c-40dc-92ff-118ed05bdfb6" providerId="ADAL" clId="{487119F5-9941-4593-BC20-E71B6D6CC310}" dt="2024-11-18T12:31:52.699" v="11937"/>
              <pc2:cmMkLst xmlns:pc2="http://schemas.microsoft.com/office/powerpoint/2019/9/main/command">
                <pc:docMk/>
                <pc:sldMk cId="2093736837" sldId="310"/>
                <pc2:cmMk id="{6690F64D-D102-4787-9075-F59F05C3FFAA}"/>
              </pc2:cmMkLst>
            </pc226:cmChg>
          </p:ext>
        </pc:extLst>
      </pc:sldChg>
      <pc:sldChg chg="addSp delSp modSp new mod setBg modNotesTx">
        <pc:chgData name="Young, Ruth V. (JSC-EP511)[CACI INC. - FEDERAL]" userId="12a60ab0-7b6c-40dc-92ff-118ed05bdfb6" providerId="ADAL" clId="{487119F5-9941-4593-BC20-E71B6D6CC310}" dt="2024-11-18T12:32:41.675" v="11954" actId="20577"/>
        <pc:sldMkLst>
          <pc:docMk/>
          <pc:sldMk cId="170691268" sldId="311"/>
        </pc:sldMkLst>
        <pc:spChg chg="add mod">
          <ac:chgData name="Young, Ruth V. (JSC-EP511)[CACI INC. - FEDERAL]" userId="12a60ab0-7b6c-40dc-92ff-118ed05bdfb6" providerId="ADAL" clId="{487119F5-9941-4593-BC20-E71B6D6CC310}" dt="2024-11-13T12:40:58.893" v="9214" actId="1076"/>
          <ac:spMkLst>
            <pc:docMk/>
            <pc:sldMk cId="170691268" sldId="311"/>
            <ac:spMk id="4" creationId="{000E1714-EA5C-93A5-0AD2-0E94052D3349}"/>
          </ac:spMkLst>
        </pc:spChg>
        <pc:spChg chg="add mod">
          <ac:chgData name="Young, Ruth V. (JSC-EP511)[CACI INC. - FEDERAL]" userId="12a60ab0-7b6c-40dc-92ff-118ed05bdfb6" providerId="ADAL" clId="{487119F5-9941-4593-BC20-E71B6D6CC310}" dt="2024-11-13T12:40:48.675" v="9210" actId="14100"/>
          <ac:spMkLst>
            <pc:docMk/>
            <pc:sldMk cId="170691268" sldId="311"/>
            <ac:spMk id="6" creationId="{22EA3B61-EF63-3831-4B53-2EC7E3AEA38E}"/>
          </ac:spMkLst>
        </pc:spChg>
        <pc:spChg chg="add del mod">
          <ac:chgData name="Young, Ruth V. (JSC-EP511)[CACI INC. - FEDERAL]" userId="12a60ab0-7b6c-40dc-92ff-118ed05bdfb6" providerId="ADAL" clId="{487119F5-9941-4593-BC20-E71B6D6CC310}" dt="2024-11-13T12:41:01.413" v="9215" actId="14100"/>
          <ac:spMkLst>
            <pc:docMk/>
            <pc:sldMk cId="170691268" sldId="311"/>
            <ac:spMk id="7" creationId="{9BC0C775-E738-B81B-23EE-7FAC6A57DDCE}"/>
          </ac:spMkLst>
        </pc:spChg>
        <pc:spChg chg="add mod">
          <ac:chgData name="Young, Ruth V. (JSC-EP511)[CACI INC. - FEDERAL]" userId="12a60ab0-7b6c-40dc-92ff-118ed05bdfb6" providerId="ADAL" clId="{487119F5-9941-4593-BC20-E71B6D6CC310}" dt="2024-11-13T12:41:23.627" v="9221" actId="1076"/>
          <ac:spMkLst>
            <pc:docMk/>
            <pc:sldMk cId="170691268" sldId="311"/>
            <ac:spMk id="8" creationId="{0BC30D97-E7BE-0ED5-D245-1A3354156558}"/>
          </ac:spMkLst>
        </pc:spChg>
        <pc:spChg chg="add mod">
          <ac:chgData name="Young, Ruth V. (JSC-EP511)[CACI INC. - FEDERAL]" userId="12a60ab0-7b6c-40dc-92ff-118ed05bdfb6" providerId="ADAL" clId="{487119F5-9941-4593-BC20-E71B6D6CC310}" dt="2024-11-13T12:41:06.395" v="9217" actId="14100"/>
          <ac:spMkLst>
            <pc:docMk/>
            <pc:sldMk cId="170691268" sldId="311"/>
            <ac:spMk id="10" creationId="{266EE399-E4F5-36A2-6701-DEE3D924817F}"/>
          </ac:spMkLst>
        </pc:spChg>
        <pc:spChg chg="add mod">
          <ac:chgData name="Young, Ruth V. (JSC-EP511)[CACI INC. - FEDERAL]" userId="12a60ab0-7b6c-40dc-92ff-118ed05bdfb6" providerId="ADAL" clId="{487119F5-9941-4593-BC20-E71B6D6CC310}" dt="2024-11-13T12:41:09.509" v="9218" actId="14100"/>
          <ac:spMkLst>
            <pc:docMk/>
            <pc:sldMk cId="170691268" sldId="311"/>
            <ac:spMk id="12" creationId="{2B97C7B4-D2B6-2AE8-2D14-45A3CDF3302A}"/>
          </ac:spMkLst>
        </pc:spChg>
        <pc:spChg chg="add mod">
          <ac:chgData name="Young, Ruth V. (JSC-EP511)[CACI INC. - FEDERAL]" userId="12a60ab0-7b6c-40dc-92ff-118ed05bdfb6" providerId="ADAL" clId="{487119F5-9941-4593-BC20-E71B6D6CC310}" dt="2024-11-13T12:41:15.998" v="9219" actId="1076"/>
          <ac:spMkLst>
            <pc:docMk/>
            <pc:sldMk cId="170691268" sldId="311"/>
            <ac:spMk id="13" creationId="{B8FB0963-9DD8-3667-9BF1-3A2CE77D3661}"/>
          </ac:spMkLst>
        </pc:spChg>
        <pc:picChg chg="add mod">
          <ac:chgData name="Young, Ruth V. (JSC-EP511)[CACI INC. - FEDERAL]" userId="12a60ab0-7b6c-40dc-92ff-118ed05bdfb6" providerId="ADAL" clId="{487119F5-9941-4593-BC20-E71B6D6CC310}" dt="2024-11-13T12:40:31.212" v="9205" actId="14100"/>
          <ac:picMkLst>
            <pc:docMk/>
            <pc:sldMk cId="170691268" sldId="311"/>
            <ac:picMk id="3" creationId="{DE9D457E-9774-DB08-C7DA-DE5DD1DAD323}"/>
          </ac:picMkLst>
        </pc:picChg>
        <pc:picChg chg="add mod">
          <ac:chgData name="Young, Ruth V. (JSC-EP511)[CACI INC. - FEDERAL]" userId="12a60ab0-7b6c-40dc-92ff-118ed05bdfb6" providerId="ADAL" clId="{487119F5-9941-4593-BC20-E71B6D6CC310}" dt="2024-11-13T12:40:42.522" v="9208" actId="14100"/>
          <ac:picMkLst>
            <pc:docMk/>
            <pc:sldMk cId="170691268" sldId="311"/>
            <ac:picMk id="5" creationId="{E3D5A8AF-BEFF-4782-2478-805C4E387792}"/>
          </ac:picMkLst>
        </pc:picChg>
        <pc:picChg chg="add del mod">
          <ac:chgData name="Young, Ruth V. (JSC-EP511)[CACI INC. - FEDERAL]" userId="12a60ab0-7b6c-40dc-92ff-118ed05bdfb6" providerId="ADAL" clId="{487119F5-9941-4593-BC20-E71B6D6CC310}" dt="2024-11-12T21:20:45.048" v="6230" actId="478"/>
          <ac:picMkLst>
            <pc:docMk/>
            <pc:sldMk cId="170691268" sldId="311"/>
            <ac:picMk id="9" creationId="{FA254470-133E-D800-BB6F-BB7D2A5ED248}"/>
          </ac:picMkLst>
        </pc:picChg>
        <pc:picChg chg="add mod ord">
          <ac:chgData name="Young, Ruth V. (JSC-EP511)[CACI INC. - FEDERAL]" userId="12a60ab0-7b6c-40dc-92ff-118ed05bdfb6" providerId="ADAL" clId="{487119F5-9941-4593-BC20-E71B6D6CC310}" dt="2024-11-13T12:40:35.928" v="9206" actId="14100"/>
          <ac:picMkLst>
            <pc:docMk/>
            <pc:sldMk cId="170691268" sldId="311"/>
            <ac:picMk id="11" creationId="{B4E21FA1-AE03-C9A7-E491-25D890C44C1A}"/>
          </ac:picMkLst>
        </pc:picChg>
        <pc:picChg chg="add mod">
          <ac:chgData name="Young, Ruth V. (JSC-EP511)[CACI INC. - FEDERAL]" userId="12a60ab0-7b6c-40dc-92ff-118ed05bdfb6" providerId="ADAL" clId="{487119F5-9941-4593-BC20-E71B6D6CC310}" dt="2024-11-12T21:23:11.153" v="6392"/>
          <ac:picMkLst>
            <pc:docMk/>
            <pc:sldMk cId="170691268" sldId="311"/>
            <ac:picMk id="14" creationId="{918C06A4-3893-32D1-5B24-91DC572130B2}"/>
          </ac:picMkLst>
        </pc:picChg>
      </pc:sldChg>
      <pc:sldChg chg="addSp delSp modSp add mod setBg addCm delCm modCm modNotesTx">
        <pc:chgData name="Young, Ruth V. (JSC-EP511)[CACI INC. - FEDERAL]" userId="12a60ab0-7b6c-40dc-92ff-118ed05bdfb6" providerId="ADAL" clId="{487119F5-9941-4593-BC20-E71B6D6CC310}" dt="2024-11-18T12:32:50.126" v="11957"/>
        <pc:sldMkLst>
          <pc:docMk/>
          <pc:sldMk cId="1781936638" sldId="312"/>
        </pc:sldMkLst>
        <pc:spChg chg="del">
          <ac:chgData name="Young, Ruth V. (JSC-EP511)[CACI INC. - FEDERAL]" userId="12a60ab0-7b6c-40dc-92ff-118ed05bdfb6" providerId="ADAL" clId="{487119F5-9941-4593-BC20-E71B6D6CC310}" dt="2024-11-12T21:30:10.173" v="6688" actId="478"/>
          <ac:spMkLst>
            <pc:docMk/>
            <pc:sldMk cId="1781936638" sldId="312"/>
            <ac:spMk id="4" creationId="{000E1714-EA5C-93A5-0AD2-0E94052D3349}"/>
          </ac:spMkLst>
        </pc:spChg>
        <pc:spChg chg="del">
          <ac:chgData name="Young, Ruth V. (JSC-EP511)[CACI INC. - FEDERAL]" userId="12a60ab0-7b6c-40dc-92ff-118ed05bdfb6" providerId="ADAL" clId="{487119F5-9941-4593-BC20-E71B6D6CC310}" dt="2024-11-12T21:31:20.965" v="6728" actId="478"/>
          <ac:spMkLst>
            <pc:docMk/>
            <pc:sldMk cId="1781936638" sldId="312"/>
            <ac:spMk id="6" creationId="{22EA3B61-EF63-3831-4B53-2EC7E3AEA38E}"/>
          </ac:spMkLst>
        </pc:spChg>
        <pc:spChg chg="mod">
          <ac:chgData name="Young, Ruth V. (JSC-EP511)[CACI INC. - FEDERAL]" userId="12a60ab0-7b6c-40dc-92ff-118ed05bdfb6" providerId="ADAL" clId="{487119F5-9941-4593-BC20-E71B6D6CC310}" dt="2024-11-13T12:39:33.764" v="9190" actId="14100"/>
          <ac:spMkLst>
            <pc:docMk/>
            <pc:sldMk cId="1781936638" sldId="312"/>
            <ac:spMk id="7" creationId="{9BC0C775-E738-B81B-23EE-7FAC6A57DDCE}"/>
          </ac:spMkLst>
        </pc:spChg>
        <pc:spChg chg="mod">
          <ac:chgData name="Young, Ruth V. (JSC-EP511)[CACI INC. - FEDERAL]" userId="12a60ab0-7b6c-40dc-92ff-118ed05bdfb6" providerId="ADAL" clId="{487119F5-9941-4593-BC20-E71B6D6CC310}" dt="2024-11-13T12:39:37.838" v="9191" actId="1076"/>
          <ac:spMkLst>
            <pc:docMk/>
            <pc:sldMk cId="1781936638" sldId="312"/>
            <ac:spMk id="8" creationId="{0BC30D97-E7BE-0ED5-D245-1A3354156558}"/>
          </ac:spMkLst>
        </pc:spChg>
        <pc:spChg chg="del">
          <ac:chgData name="Young, Ruth V. (JSC-EP511)[CACI INC. - FEDERAL]" userId="12a60ab0-7b6c-40dc-92ff-118ed05bdfb6" providerId="ADAL" clId="{487119F5-9941-4593-BC20-E71B6D6CC310}" dt="2024-11-12T21:32:35.775" v="6741" actId="478"/>
          <ac:spMkLst>
            <pc:docMk/>
            <pc:sldMk cId="1781936638" sldId="312"/>
            <ac:spMk id="10" creationId="{266EE399-E4F5-36A2-6701-DEE3D924817F}"/>
          </ac:spMkLst>
        </pc:spChg>
        <pc:spChg chg="mod">
          <ac:chgData name="Young, Ruth V. (JSC-EP511)[CACI INC. - FEDERAL]" userId="12a60ab0-7b6c-40dc-92ff-118ed05bdfb6" providerId="ADAL" clId="{487119F5-9941-4593-BC20-E71B6D6CC310}" dt="2024-11-13T14:57:50.081" v="11473" actId="20577"/>
          <ac:spMkLst>
            <pc:docMk/>
            <pc:sldMk cId="1781936638" sldId="312"/>
            <ac:spMk id="12" creationId="{2B97C7B4-D2B6-2AE8-2D14-45A3CDF3302A}"/>
          </ac:spMkLst>
        </pc:spChg>
        <pc:spChg chg="mod">
          <ac:chgData name="Young, Ruth V. (JSC-EP511)[CACI INC. - FEDERAL]" userId="12a60ab0-7b6c-40dc-92ff-118ed05bdfb6" providerId="ADAL" clId="{487119F5-9941-4593-BC20-E71B6D6CC310}" dt="2024-11-12T21:31:14.570" v="6727" actId="14100"/>
          <ac:spMkLst>
            <pc:docMk/>
            <pc:sldMk cId="1781936638" sldId="312"/>
            <ac:spMk id="13" creationId="{B8FB0963-9DD8-3667-9BF1-3A2CE77D3661}"/>
          </ac:spMkLst>
        </pc:spChg>
        <pc:spChg chg="add mod">
          <ac:chgData name="Young, Ruth V. (JSC-EP511)[CACI INC. - FEDERAL]" userId="12a60ab0-7b6c-40dc-92ff-118ed05bdfb6" providerId="ADAL" clId="{487119F5-9941-4593-BC20-E71B6D6CC310}" dt="2024-11-13T12:39:30.883" v="9189" actId="1076"/>
          <ac:spMkLst>
            <pc:docMk/>
            <pc:sldMk cId="1781936638" sldId="312"/>
            <ac:spMk id="15" creationId="{A7CCD044-A96F-A5A8-811A-8F1D5192E29C}"/>
          </ac:spMkLst>
        </pc:spChg>
        <pc:spChg chg="add mod">
          <ac:chgData name="Young, Ruth V. (JSC-EP511)[CACI INC. - FEDERAL]" userId="12a60ab0-7b6c-40dc-92ff-118ed05bdfb6" providerId="ADAL" clId="{487119F5-9941-4593-BC20-E71B6D6CC310}" dt="2024-11-13T12:39:45.451" v="9193" actId="1076"/>
          <ac:spMkLst>
            <pc:docMk/>
            <pc:sldMk cId="1781936638" sldId="312"/>
            <ac:spMk id="17" creationId="{0DFE4D15-3366-1A8B-AA36-2E4F5A44E79A}"/>
          </ac:spMkLst>
        </pc:spChg>
        <pc:spChg chg="add del mod">
          <ac:chgData name="Young, Ruth V. (JSC-EP511)[CACI INC. - FEDERAL]" userId="12a60ab0-7b6c-40dc-92ff-118ed05bdfb6" providerId="ADAL" clId="{487119F5-9941-4593-BC20-E71B6D6CC310}" dt="2024-11-12T21:33:25.554" v="6784" actId="478"/>
          <ac:spMkLst>
            <pc:docMk/>
            <pc:sldMk cId="1781936638" sldId="312"/>
            <ac:spMk id="19" creationId="{0F7B0335-A9E2-2608-08E2-059FFB1CC376}"/>
          </ac:spMkLst>
        </pc:spChg>
        <pc:picChg chg="del">
          <ac:chgData name="Young, Ruth V. (JSC-EP511)[CACI INC. - FEDERAL]" userId="12a60ab0-7b6c-40dc-92ff-118ed05bdfb6" providerId="ADAL" clId="{487119F5-9941-4593-BC20-E71B6D6CC310}" dt="2024-11-12T21:30:10.173" v="6688" actId="478"/>
          <ac:picMkLst>
            <pc:docMk/>
            <pc:sldMk cId="1781936638" sldId="312"/>
            <ac:picMk id="3" creationId="{DE9D457E-9774-DB08-C7DA-DE5DD1DAD323}"/>
          </ac:picMkLst>
        </pc:picChg>
        <pc:picChg chg="del">
          <ac:chgData name="Young, Ruth V. (JSC-EP511)[CACI INC. - FEDERAL]" userId="12a60ab0-7b6c-40dc-92ff-118ed05bdfb6" providerId="ADAL" clId="{487119F5-9941-4593-BC20-E71B6D6CC310}" dt="2024-11-12T21:31:20.965" v="6728" actId="478"/>
          <ac:picMkLst>
            <pc:docMk/>
            <pc:sldMk cId="1781936638" sldId="312"/>
            <ac:picMk id="5" creationId="{E3D5A8AF-BEFF-4782-2478-805C4E387792}"/>
          </ac:picMkLst>
        </pc:picChg>
        <pc:picChg chg="add mod">
          <ac:chgData name="Young, Ruth V. (JSC-EP511)[CACI INC. - FEDERAL]" userId="12a60ab0-7b6c-40dc-92ff-118ed05bdfb6" providerId="ADAL" clId="{487119F5-9941-4593-BC20-E71B6D6CC310}" dt="2024-11-13T12:39:25.753" v="9188" actId="14100"/>
          <ac:picMkLst>
            <pc:docMk/>
            <pc:sldMk cId="1781936638" sldId="312"/>
            <ac:picMk id="9" creationId="{92367418-F376-D2F9-5B4B-37E110453E8F}"/>
          </ac:picMkLst>
        </pc:picChg>
        <pc:picChg chg="del">
          <ac:chgData name="Young, Ruth V. (JSC-EP511)[CACI INC. - FEDERAL]" userId="12a60ab0-7b6c-40dc-92ff-118ed05bdfb6" providerId="ADAL" clId="{487119F5-9941-4593-BC20-E71B6D6CC310}" dt="2024-11-12T21:32:35.775" v="6741" actId="478"/>
          <ac:picMkLst>
            <pc:docMk/>
            <pc:sldMk cId="1781936638" sldId="312"/>
            <ac:picMk id="11" creationId="{B4E21FA1-AE03-C9A7-E491-25D890C44C1A}"/>
          </ac:picMkLst>
        </pc:picChg>
        <pc:picChg chg="add mod">
          <ac:chgData name="Young, Ruth V. (JSC-EP511)[CACI INC. - FEDERAL]" userId="12a60ab0-7b6c-40dc-92ff-118ed05bdfb6" providerId="ADAL" clId="{487119F5-9941-4593-BC20-E71B6D6CC310}" dt="2024-11-13T12:39:41.847" v="9192" actId="14100"/>
          <ac:picMkLst>
            <pc:docMk/>
            <pc:sldMk cId="1781936638" sldId="312"/>
            <ac:picMk id="16" creationId="{4E569741-ED66-6732-A702-A16F8EC54654}"/>
          </ac:picMkLst>
        </pc:picChg>
        <pc:picChg chg="add mod">
          <ac:chgData name="Young, Ruth V. (JSC-EP511)[CACI INC. - FEDERAL]" userId="12a60ab0-7b6c-40dc-92ff-118ed05bdfb6" providerId="ADAL" clId="{487119F5-9941-4593-BC20-E71B6D6CC310}" dt="2024-11-13T12:40:04.224" v="9200" actId="1076"/>
          <ac:picMkLst>
            <pc:docMk/>
            <pc:sldMk cId="1781936638" sldId="312"/>
            <ac:picMk id="18" creationId="{DC2701E8-D363-C6A2-EACB-3F2CCB10DF6E}"/>
          </ac:picMkLst>
        </pc:picChg>
        <pc:cxnChg chg="add mod">
          <ac:chgData name="Young, Ruth V. (JSC-EP511)[CACI INC. - FEDERAL]" userId="12a60ab0-7b6c-40dc-92ff-118ed05bdfb6" providerId="ADAL" clId="{487119F5-9941-4593-BC20-E71B6D6CC310}" dt="2024-11-13T12:39:56.767" v="9197" actId="1076"/>
          <ac:cxnSpMkLst>
            <pc:docMk/>
            <pc:sldMk cId="1781936638" sldId="312"/>
            <ac:cxnSpMk id="21" creationId="{34456CDF-44D3-A3DB-3792-F8BBDD473FF7}"/>
          </ac:cxnSpMkLst>
        </pc:cxnChg>
        <pc:extLst>
          <p:ext xmlns:p="http://schemas.openxmlformats.org/presentationml/2006/main" uri="{D6D511B9-2390-475A-947B-AFAB55BFBCF1}">
            <pc226:cmChg xmlns:pc226="http://schemas.microsoft.com/office/powerpoint/2022/06/main/command" chg="add del mod">
              <pc226:chgData name="Young, Ruth V. (JSC-EP511)[CACI INC. - FEDERAL]" userId="12a60ab0-7b6c-40dc-92ff-118ed05bdfb6" providerId="ADAL" clId="{487119F5-9941-4593-BC20-E71B6D6CC310}" dt="2024-11-18T12:32:50.126" v="11957"/>
              <pc2:cmMkLst xmlns:pc2="http://schemas.microsoft.com/office/powerpoint/2019/9/main/command">
                <pc:docMk/>
                <pc:sldMk cId="1781936638" sldId="312"/>
                <pc2:cmMk id="{A530F499-4B05-4A30-82E9-1625AA765639}"/>
              </pc2:cmMkLst>
            </pc226:cmChg>
          </p:ext>
        </pc:extLst>
      </pc:sldChg>
      <pc:sldChg chg="modSp new del mod modNotesTx">
        <pc:chgData name="Young, Ruth V. (JSC-EP511)[CACI INC. - FEDERAL]" userId="12a60ab0-7b6c-40dc-92ff-118ed05bdfb6" providerId="ADAL" clId="{487119F5-9941-4593-BC20-E71B6D6CC310}" dt="2024-11-13T12:35:50.113" v="9139" actId="47"/>
        <pc:sldMkLst>
          <pc:docMk/>
          <pc:sldMk cId="1497750539" sldId="313"/>
        </pc:sldMkLst>
        <pc:spChg chg="mod">
          <ac:chgData name="Young, Ruth V. (JSC-EP511)[CACI INC. - FEDERAL]" userId="12a60ab0-7b6c-40dc-92ff-118ed05bdfb6" providerId="ADAL" clId="{487119F5-9941-4593-BC20-E71B6D6CC310}" dt="2024-11-12T23:14:39.547" v="7252" actId="20577"/>
          <ac:spMkLst>
            <pc:docMk/>
            <pc:sldMk cId="1497750539" sldId="313"/>
            <ac:spMk id="2" creationId="{79F227E0-CA9F-F7E2-54DD-AD195798E385}"/>
          </ac:spMkLst>
        </pc:spChg>
      </pc:sldChg>
      <pc:sldChg chg="modSp add del mod setBg">
        <pc:chgData name="Young, Ruth V. (JSC-EP511)[CACI INC. - FEDERAL]" userId="12a60ab0-7b6c-40dc-92ff-118ed05bdfb6" providerId="ADAL" clId="{487119F5-9941-4593-BC20-E71B6D6CC310}" dt="2024-11-12T23:30:18.560" v="8420" actId="47"/>
        <pc:sldMkLst>
          <pc:docMk/>
          <pc:sldMk cId="2131826683" sldId="314"/>
        </pc:sldMkLst>
        <pc:spChg chg="mod">
          <ac:chgData name="Young, Ruth V. (JSC-EP511)[CACI INC. - FEDERAL]" userId="12a60ab0-7b6c-40dc-92ff-118ed05bdfb6" providerId="ADAL" clId="{487119F5-9941-4593-BC20-E71B6D6CC310}" dt="2024-11-12T23:29:25.183" v="8315" actId="20577"/>
          <ac:spMkLst>
            <pc:docMk/>
            <pc:sldMk cId="2131826683" sldId="314"/>
            <ac:spMk id="2" creationId="{7A8A1DA2-B2B4-94EF-2BF9-79887157A4DA}"/>
          </ac:spMkLst>
        </pc:spChg>
        <pc:spChg chg="mod">
          <ac:chgData name="Young, Ruth V. (JSC-EP511)[CACI INC. - FEDERAL]" userId="12a60ab0-7b6c-40dc-92ff-118ed05bdfb6" providerId="ADAL" clId="{487119F5-9941-4593-BC20-E71B6D6CC310}" dt="2024-11-12T23:29:29.083" v="8316" actId="20577"/>
          <ac:spMkLst>
            <pc:docMk/>
            <pc:sldMk cId="2131826683" sldId="314"/>
            <ac:spMk id="5" creationId="{D9F4F80C-9533-53F4-5AF3-457D61075D96}"/>
          </ac:spMkLst>
        </pc:spChg>
      </pc:sldChg>
      <pc:sldChg chg="delSp modSp add mod setBg modNotesTx">
        <pc:chgData name="Young, Ruth V. (JSC-EP511)[CACI INC. - FEDERAL]" userId="12a60ab0-7b6c-40dc-92ff-118ed05bdfb6" providerId="ADAL" clId="{487119F5-9941-4593-BC20-E71B6D6CC310}" dt="2024-11-18T12:33:17.520" v="11960" actId="20577"/>
        <pc:sldMkLst>
          <pc:docMk/>
          <pc:sldMk cId="2857632958" sldId="314"/>
        </pc:sldMkLst>
        <pc:spChg chg="mod">
          <ac:chgData name="Young, Ruth V. (JSC-EP511)[CACI INC. - FEDERAL]" userId="12a60ab0-7b6c-40dc-92ff-118ed05bdfb6" providerId="ADAL" clId="{487119F5-9941-4593-BC20-E71B6D6CC310}" dt="2024-11-13T13:03:36.345" v="9701" actId="1076"/>
          <ac:spMkLst>
            <pc:docMk/>
            <pc:sldMk cId="2857632958" sldId="314"/>
            <ac:spMk id="2" creationId="{65B2AF0B-F8B6-C8FD-E84C-373E7FFB9298}"/>
          </ac:spMkLst>
        </pc:spChg>
        <pc:spChg chg="del">
          <ac:chgData name="Young, Ruth V. (JSC-EP511)[CACI INC. - FEDERAL]" userId="12a60ab0-7b6c-40dc-92ff-118ed05bdfb6" providerId="ADAL" clId="{487119F5-9941-4593-BC20-E71B6D6CC310}" dt="2024-11-13T12:33:41.819" v="9014" actId="478"/>
          <ac:spMkLst>
            <pc:docMk/>
            <pc:sldMk cId="2857632958" sldId="314"/>
            <ac:spMk id="3" creationId="{C5A5AA50-2539-EEA9-01A3-304A8545207F}"/>
          </ac:spMkLst>
        </pc:spChg>
        <pc:spChg chg="del">
          <ac:chgData name="Young, Ruth V. (JSC-EP511)[CACI INC. - FEDERAL]" userId="12a60ab0-7b6c-40dc-92ff-118ed05bdfb6" providerId="ADAL" clId="{487119F5-9941-4593-BC20-E71B6D6CC310}" dt="2024-11-13T12:33:41.819" v="9014" actId="478"/>
          <ac:spMkLst>
            <pc:docMk/>
            <pc:sldMk cId="2857632958" sldId="314"/>
            <ac:spMk id="4" creationId="{A3E20F17-7C39-CE5A-0A4D-9DD5852D71BB}"/>
          </ac:spMkLst>
        </pc:spChg>
        <pc:spChg chg="del">
          <ac:chgData name="Young, Ruth V. (JSC-EP511)[CACI INC. - FEDERAL]" userId="12a60ab0-7b6c-40dc-92ff-118ed05bdfb6" providerId="ADAL" clId="{487119F5-9941-4593-BC20-E71B6D6CC310}" dt="2024-11-13T12:33:41.819" v="9014" actId="478"/>
          <ac:spMkLst>
            <pc:docMk/>
            <pc:sldMk cId="2857632958" sldId="314"/>
            <ac:spMk id="5" creationId="{8BAEFB0A-582C-7E23-D48C-BA3E9914D755}"/>
          </ac:spMkLst>
        </pc:spChg>
        <pc:spChg chg="del">
          <ac:chgData name="Young, Ruth V. (JSC-EP511)[CACI INC. - FEDERAL]" userId="12a60ab0-7b6c-40dc-92ff-118ed05bdfb6" providerId="ADAL" clId="{487119F5-9941-4593-BC20-E71B6D6CC310}" dt="2024-11-13T12:33:41.819" v="9014" actId="478"/>
          <ac:spMkLst>
            <pc:docMk/>
            <pc:sldMk cId="2857632958" sldId="314"/>
            <ac:spMk id="6" creationId="{5658FA8C-70E3-A202-E92D-FF7C31C0899F}"/>
          </ac:spMkLst>
        </pc:spChg>
        <pc:spChg chg="del">
          <ac:chgData name="Young, Ruth V. (JSC-EP511)[CACI INC. - FEDERAL]" userId="12a60ab0-7b6c-40dc-92ff-118ed05bdfb6" providerId="ADAL" clId="{487119F5-9941-4593-BC20-E71B6D6CC310}" dt="2024-11-13T12:33:41.819" v="9014" actId="478"/>
          <ac:spMkLst>
            <pc:docMk/>
            <pc:sldMk cId="2857632958" sldId="314"/>
            <ac:spMk id="7" creationId="{D5C02BD0-DB20-1A16-D52D-7EA437FB8EBB}"/>
          </ac:spMkLst>
        </pc:spChg>
        <pc:spChg chg="del">
          <ac:chgData name="Young, Ruth V. (JSC-EP511)[CACI INC. - FEDERAL]" userId="12a60ab0-7b6c-40dc-92ff-118ed05bdfb6" providerId="ADAL" clId="{487119F5-9941-4593-BC20-E71B6D6CC310}" dt="2024-11-13T12:33:41.819" v="9014" actId="478"/>
          <ac:spMkLst>
            <pc:docMk/>
            <pc:sldMk cId="2857632958" sldId="314"/>
            <ac:spMk id="10" creationId="{22D47FA8-AE04-46AC-DFCF-C527AE74F50A}"/>
          </ac:spMkLst>
        </pc:spChg>
        <pc:spChg chg="del">
          <ac:chgData name="Young, Ruth V. (JSC-EP511)[CACI INC. - FEDERAL]" userId="12a60ab0-7b6c-40dc-92ff-118ed05bdfb6" providerId="ADAL" clId="{487119F5-9941-4593-BC20-E71B6D6CC310}" dt="2024-11-13T12:33:41.819" v="9014" actId="478"/>
          <ac:spMkLst>
            <pc:docMk/>
            <pc:sldMk cId="2857632958" sldId="314"/>
            <ac:spMk id="11" creationId="{31D31EE9-2B1D-69C4-4154-6B08A1215CED}"/>
          </ac:spMkLst>
        </pc:spChg>
        <pc:spChg chg="del">
          <ac:chgData name="Young, Ruth V. (JSC-EP511)[CACI INC. - FEDERAL]" userId="12a60ab0-7b6c-40dc-92ff-118ed05bdfb6" providerId="ADAL" clId="{487119F5-9941-4593-BC20-E71B6D6CC310}" dt="2024-11-13T12:33:41.819" v="9014" actId="478"/>
          <ac:spMkLst>
            <pc:docMk/>
            <pc:sldMk cId="2857632958" sldId="314"/>
            <ac:spMk id="13" creationId="{FFFA53C8-F712-1722-661F-4DB28FC4A7D0}"/>
          </ac:spMkLst>
        </pc:spChg>
        <pc:spChg chg="del">
          <ac:chgData name="Young, Ruth V. (JSC-EP511)[CACI INC. - FEDERAL]" userId="12a60ab0-7b6c-40dc-92ff-118ed05bdfb6" providerId="ADAL" clId="{487119F5-9941-4593-BC20-E71B6D6CC310}" dt="2024-11-13T12:33:41.819" v="9014" actId="478"/>
          <ac:spMkLst>
            <pc:docMk/>
            <pc:sldMk cId="2857632958" sldId="314"/>
            <ac:spMk id="32" creationId="{A950881F-99A1-6044-1577-58CCED8306D8}"/>
          </ac:spMkLst>
        </pc:spChg>
        <pc:spChg chg="mod">
          <ac:chgData name="Young, Ruth V. (JSC-EP511)[CACI INC. - FEDERAL]" userId="12a60ab0-7b6c-40dc-92ff-118ed05bdfb6" providerId="ADAL" clId="{487119F5-9941-4593-BC20-E71B6D6CC310}" dt="2024-11-13T14:24:13.162" v="10956" actId="20577"/>
          <ac:spMkLst>
            <pc:docMk/>
            <pc:sldMk cId="2857632958" sldId="314"/>
            <ac:spMk id="36" creationId="{91820F99-F475-0BCF-1F9E-B6E98152F56F}"/>
          </ac:spMkLst>
        </pc:spChg>
        <pc:spChg chg="del">
          <ac:chgData name="Young, Ruth V. (JSC-EP511)[CACI INC. - FEDERAL]" userId="12a60ab0-7b6c-40dc-92ff-118ed05bdfb6" providerId="ADAL" clId="{487119F5-9941-4593-BC20-E71B6D6CC310}" dt="2024-11-13T12:33:41.819" v="9014" actId="478"/>
          <ac:spMkLst>
            <pc:docMk/>
            <pc:sldMk cId="2857632958" sldId="314"/>
            <ac:spMk id="37" creationId="{7C76D82D-AB46-4481-6D30-1925921A9F9A}"/>
          </ac:spMkLst>
        </pc:spChg>
        <pc:cxnChg chg="del mod">
          <ac:chgData name="Young, Ruth V. (JSC-EP511)[CACI INC. - FEDERAL]" userId="12a60ab0-7b6c-40dc-92ff-118ed05bdfb6" providerId="ADAL" clId="{487119F5-9941-4593-BC20-E71B6D6CC310}" dt="2024-11-13T12:33:41.819" v="9014" actId="478"/>
          <ac:cxnSpMkLst>
            <pc:docMk/>
            <pc:sldMk cId="2857632958" sldId="314"/>
            <ac:cxnSpMk id="9" creationId="{C1C0742B-ECB4-E116-DAA4-4A78A0F3D09E}"/>
          </ac:cxnSpMkLst>
        </pc:cxnChg>
        <pc:cxnChg chg="del mod">
          <ac:chgData name="Young, Ruth V. (JSC-EP511)[CACI INC. - FEDERAL]" userId="12a60ab0-7b6c-40dc-92ff-118ed05bdfb6" providerId="ADAL" clId="{487119F5-9941-4593-BC20-E71B6D6CC310}" dt="2024-11-13T12:33:41.819" v="9014" actId="478"/>
          <ac:cxnSpMkLst>
            <pc:docMk/>
            <pc:sldMk cId="2857632958" sldId="314"/>
            <ac:cxnSpMk id="12" creationId="{0C412B39-6CF0-0D79-6282-EBC4024361BF}"/>
          </ac:cxnSpMkLst>
        </pc:cxnChg>
        <pc:cxnChg chg="del mod">
          <ac:chgData name="Young, Ruth V. (JSC-EP511)[CACI INC. - FEDERAL]" userId="12a60ab0-7b6c-40dc-92ff-118ed05bdfb6" providerId="ADAL" clId="{487119F5-9941-4593-BC20-E71B6D6CC310}" dt="2024-11-13T12:33:41.819" v="9014" actId="478"/>
          <ac:cxnSpMkLst>
            <pc:docMk/>
            <pc:sldMk cId="2857632958" sldId="314"/>
            <ac:cxnSpMk id="15" creationId="{CD8D0E72-9726-D5E4-6619-DD3EA3950498}"/>
          </ac:cxnSpMkLst>
        </pc:cxnChg>
        <pc:cxnChg chg="del mod">
          <ac:chgData name="Young, Ruth V. (JSC-EP511)[CACI INC. - FEDERAL]" userId="12a60ab0-7b6c-40dc-92ff-118ed05bdfb6" providerId="ADAL" clId="{487119F5-9941-4593-BC20-E71B6D6CC310}" dt="2024-11-13T12:33:41.819" v="9014" actId="478"/>
          <ac:cxnSpMkLst>
            <pc:docMk/>
            <pc:sldMk cId="2857632958" sldId="314"/>
            <ac:cxnSpMk id="18" creationId="{3BABE0A7-7BC4-F888-8EB4-7FE509A9278D}"/>
          </ac:cxnSpMkLst>
        </pc:cxnChg>
        <pc:cxnChg chg="del mod">
          <ac:chgData name="Young, Ruth V. (JSC-EP511)[CACI INC. - FEDERAL]" userId="12a60ab0-7b6c-40dc-92ff-118ed05bdfb6" providerId="ADAL" clId="{487119F5-9941-4593-BC20-E71B6D6CC310}" dt="2024-11-13T12:33:41.819" v="9014" actId="478"/>
          <ac:cxnSpMkLst>
            <pc:docMk/>
            <pc:sldMk cId="2857632958" sldId="314"/>
            <ac:cxnSpMk id="25" creationId="{64F682F5-2231-AAF3-1D55-159B0893F350}"/>
          </ac:cxnSpMkLst>
        </pc:cxnChg>
        <pc:cxnChg chg="del mod">
          <ac:chgData name="Young, Ruth V. (JSC-EP511)[CACI INC. - FEDERAL]" userId="12a60ab0-7b6c-40dc-92ff-118ed05bdfb6" providerId="ADAL" clId="{487119F5-9941-4593-BC20-E71B6D6CC310}" dt="2024-11-13T12:33:41.819" v="9014" actId="478"/>
          <ac:cxnSpMkLst>
            <pc:docMk/>
            <pc:sldMk cId="2857632958" sldId="314"/>
            <ac:cxnSpMk id="28" creationId="{7765AFD6-69B4-4980-B3D2-2CE9F1A0C226}"/>
          </ac:cxnSpMkLst>
        </pc:cxnChg>
        <pc:cxnChg chg="del mod">
          <ac:chgData name="Young, Ruth V. (JSC-EP511)[CACI INC. - FEDERAL]" userId="12a60ab0-7b6c-40dc-92ff-118ed05bdfb6" providerId="ADAL" clId="{487119F5-9941-4593-BC20-E71B6D6CC310}" dt="2024-11-13T12:33:41.819" v="9014" actId="478"/>
          <ac:cxnSpMkLst>
            <pc:docMk/>
            <pc:sldMk cId="2857632958" sldId="314"/>
            <ac:cxnSpMk id="34" creationId="{672979B8-0C77-C93B-31FE-5182E1F946F3}"/>
          </ac:cxnSpMkLst>
        </pc:cxnChg>
        <pc:cxnChg chg="del mod">
          <ac:chgData name="Young, Ruth V. (JSC-EP511)[CACI INC. - FEDERAL]" userId="12a60ab0-7b6c-40dc-92ff-118ed05bdfb6" providerId="ADAL" clId="{487119F5-9941-4593-BC20-E71B6D6CC310}" dt="2024-11-13T12:33:41.819" v="9014" actId="478"/>
          <ac:cxnSpMkLst>
            <pc:docMk/>
            <pc:sldMk cId="2857632958" sldId="314"/>
            <ac:cxnSpMk id="40" creationId="{34A54EDE-0770-029F-765E-177F12CE153C}"/>
          </ac:cxnSpMkLst>
        </pc:cxnChg>
        <pc:cxnChg chg="del mod">
          <ac:chgData name="Young, Ruth V. (JSC-EP511)[CACI INC. - FEDERAL]" userId="12a60ab0-7b6c-40dc-92ff-118ed05bdfb6" providerId="ADAL" clId="{487119F5-9941-4593-BC20-E71B6D6CC310}" dt="2024-11-13T12:33:41.819" v="9014" actId="478"/>
          <ac:cxnSpMkLst>
            <pc:docMk/>
            <pc:sldMk cId="2857632958" sldId="314"/>
            <ac:cxnSpMk id="43" creationId="{137EBF29-51AA-E69D-5BDA-746D43B23A44}"/>
          </ac:cxnSpMkLst>
        </pc:cxnChg>
      </pc:sldChg>
      <pc:sldChg chg="addSp delSp modSp add mod setBg delCm modCm modNotesTx">
        <pc:chgData name="Young, Ruth V. (JSC-EP511)[CACI INC. - FEDERAL]" userId="12a60ab0-7b6c-40dc-92ff-118ed05bdfb6" providerId="ADAL" clId="{487119F5-9941-4593-BC20-E71B6D6CC310}" dt="2024-11-18T12:32:24.551" v="11950"/>
        <pc:sldMkLst>
          <pc:docMk/>
          <pc:sldMk cId="374673461" sldId="315"/>
        </pc:sldMkLst>
        <pc:spChg chg="add del mod">
          <ac:chgData name="Young, Ruth V. (JSC-EP511)[CACI INC. - FEDERAL]" userId="12a60ab0-7b6c-40dc-92ff-118ed05bdfb6" providerId="ADAL" clId="{487119F5-9941-4593-BC20-E71B6D6CC310}" dt="2024-11-13T12:49:42.294" v="9346" actId="478"/>
          <ac:spMkLst>
            <pc:docMk/>
            <pc:sldMk cId="374673461" sldId="315"/>
            <ac:spMk id="5" creationId="{1FA81A3A-CFA5-3A25-E5C3-51CB8C8A970C}"/>
          </ac:spMkLst>
        </pc:spChg>
        <pc:spChg chg="add mod">
          <ac:chgData name="Young, Ruth V. (JSC-EP511)[CACI INC. - FEDERAL]" userId="12a60ab0-7b6c-40dc-92ff-118ed05bdfb6" providerId="ADAL" clId="{487119F5-9941-4593-BC20-E71B6D6CC310}" dt="2024-11-14T19:00:40.490" v="11921" actId="1076"/>
          <ac:spMkLst>
            <pc:docMk/>
            <pc:sldMk cId="374673461" sldId="315"/>
            <ac:spMk id="7" creationId="{A7D1D964-2B46-18FE-2DDB-E43ABAE125C6}"/>
          </ac:spMkLst>
        </pc:spChg>
        <pc:spChg chg="add mod">
          <ac:chgData name="Young, Ruth V. (JSC-EP511)[CACI INC. - FEDERAL]" userId="12a60ab0-7b6c-40dc-92ff-118ed05bdfb6" providerId="ADAL" clId="{487119F5-9941-4593-BC20-E71B6D6CC310}" dt="2024-11-13T13:23:48.725" v="10410" actId="1076"/>
          <ac:spMkLst>
            <pc:docMk/>
            <pc:sldMk cId="374673461" sldId="315"/>
            <ac:spMk id="10" creationId="{52E2FD4C-3D42-FC00-561E-828C3A2698B9}"/>
          </ac:spMkLst>
        </pc:spChg>
        <pc:spChg chg="del">
          <ac:chgData name="Young, Ruth V. (JSC-EP511)[CACI INC. - FEDERAL]" userId="12a60ab0-7b6c-40dc-92ff-118ed05bdfb6" providerId="ADAL" clId="{487119F5-9941-4593-BC20-E71B6D6CC310}" dt="2024-11-13T12:37:51.659" v="9173" actId="478"/>
          <ac:spMkLst>
            <pc:docMk/>
            <pc:sldMk cId="374673461" sldId="315"/>
            <ac:spMk id="11" creationId="{A1EA90AD-7109-30C2-DAA7-61C7DA7D6E71}"/>
          </ac:spMkLst>
        </pc:spChg>
        <pc:spChg chg="add mod">
          <ac:chgData name="Young, Ruth V. (JSC-EP511)[CACI INC. - FEDERAL]" userId="12a60ab0-7b6c-40dc-92ff-118ed05bdfb6" providerId="ADAL" clId="{487119F5-9941-4593-BC20-E71B6D6CC310}" dt="2024-11-13T13:04:57.295" v="9713" actId="14100"/>
          <ac:spMkLst>
            <pc:docMk/>
            <pc:sldMk cId="374673461" sldId="315"/>
            <ac:spMk id="13" creationId="{49F9D4FE-C410-9F13-FE2D-B2C1627CA884}"/>
          </ac:spMkLst>
        </pc:spChg>
        <pc:spChg chg="add mod">
          <ac:chgData name="Young, Ruth V. (JSC-EP511)[CACI INC. - FEDERAL]" userId="12a60ab0-7b6c-40dc-92ff-118ed05bdfb6" providerId="ADAL" clId="{487119F5-9941-4593-BC20-E71B6D6CC310}" dt="2024-11-13T13:01:16.599" v="9660" actId="20577"/>
          <ac:spMkLst>
            <pc:docMk/>
            <pc:sldMk cId="374673461" sldId="315"/>
            <ac:spMk id="15" creationId="{6C9D4B1C-2949-EA2A-CED1-51E61B3CABB5}"/>
          </ac:spMkLst>
        </pc:spChg>
        <pc:spChg chg="add mod">
          <ac:chgData name="Young, Ruth V. (JSC-EP511)[CACI INC. - FEDERAL]" userId="12a60ab0-7b6c-40dc-92ff-118ed05bdfb6" providerId="ADAL" clId="{487119F5-9941-4593-BC20-E71B6D6CC310}" dt="2024-11-13T13:01:22.033" v="9672" actId="20577"/>
          <ac:spMkLst>
            <pc:docMk/>
            <pc:sldMk cId="374673461" sldId="315"/>
            <ac:spMk id="19" creationId="{759F108E-A498-DD03-0C4C-6CB7B071E824}"/>
          </ac:spMkLst>
        </pc:spChg>
        <pc:graphicFrameChg chg="mod modGraphic">
          <ac:chgData name="Young, Ruth V. (JSC-EP511)[CACI INC. - FEDERAL]" userId="12a60ab0-7b6c-40dc-92ff-118ed05bdfb6" providerId="ADAL" clId="{487119F5-9941-4593-BC20-E71B6D6CC310}" dt="2024-11-13T12:54:43.078" v="9456" actId="1076"/>
          <ac:graphicFrameMkLst>
            <pc:docMk/>
            <pc:sldMk cId="374673461" sldId="315"/>
            <ac:graphicFrameMk id="6" creationId="{EFE7BB43-FE47-349A-D612-64D17B23F283}"/>
          </ac:graphicFrameMkLst>
        </pc:graphicFrameChg>
        <pc:graphicFrameChg chg="add del mod">
          <ac:chgData name="Young, Ruth V. (JSC-EP511)[CACI INC. - FEDERAL]" userId="12a60ab0-7b6c-40dc-92ff-118ed05bdfb6" providerId="ADAL" clId="{487119F5-9941-4593-BC20-E71B6D6CC310}" dt="2024-11-13T12:54:44.837" v="9458"/>
          <ac:graphicFrameMkLst>
            <pc:docMk/>
            <pc:sldMk cId="374673461" sldId="315"/>
            <ac:graphicFrameMk id="12" creationId="{6C95D626-27F6-339F-9072-940DF9C8B2D4}"/>
          </ac:graphicFrameMkLst>
        </pc:graphicFrameChg>
        <pc:picChg chg="del">
          <ac:chgData name="Young, Ruth V. (JSC-EP511)[CACI INC. - FEDERAL]" userId="12a60ab0-7b6c-40dc-92ff-118ed05bdfb6" providerId="ADAL" clId="{487119F5-9941-4593-BC20-E71B6D6CC310}" dt="2024-11-13T12:37:49.183" v="9172" actId="478"/>
          <ac:picMkLst>
            <pc:docMk/>
            <pc:sldMk cId="374673461" sldId="315"/>
            <ac:picMk id="3" creationId="{2E9F3C07-981E-C6AE-8762-A97A35E4C49E}"/>
          </ac:picMkLst>
        </pc:picChg>
        <pc:picChg chg="mod">
          <ac:chgData name="Young, Ruth V. (JSC-EP511)[CACI INC. - FEDERAL]" userId="12a60ab0-7b6c-40dc-92ff-118ed05bdfb6" providerId="ADAL" clId="{487119F5-9941-4593-BC20-E71B6D6CC310}" dt="2024-11-13T12:38:50.698" v="9183" actId="1076"/>
          <ac:picMkLst>
            <pc:docMk/>
            <pc:sldMk cId="374673461" sldId="315"/>
            <ac:picMk id="4" creationId="{A349E89F-D589-163E-2E1E-F37FB74FB6F5}"/>
          </ac:picMkLst>
        </pc:picChg>
        <pc:cxnChg chg="del">
          <ac:chgData name="Young, Ruth V. (JSC-EP511)[CACI INC. - FEDERAL]" userId="12a60ab0-7b6c-40dc-92ff-118ed05bdfb6" providerId="ADAL" clId="{487119F5-9941-4593-BC20-E71B6D6CC310}" dt="2024-11-13T12:37:51.659" v="9173" actId="478"/>
          <ac:cxnSpMkLst>
            <pc:docMk/>
            <pc:sldMk cId="374673461" sldId="315"/>
            <ac:cxnSpMk id="9" creationId="{2215119E-097E-01B4-06AA-A60F9F0C64C0}"/>
          </ac:cxnSpMkLst>
        </pc:cxnChg>
        <pc:cxnChg chg="add mod">
          <ac:chgData name="Young, Ruth V. (JSC-EP511)[CACI INC. - FEDERAL]" userId="12a60ab0-7b6c-40dc-92ff-118ed05bdfb6" providerId="ADAL" clId="{487119F5-9941-4593-BC20-E71B6D6CC310}" dt="2024-11-14T19:00:40.490" v="11921" actId="1076"/>
          <ac:cxnSpMkLst>
            <pc:docMk/>
            <pc:sldMk cId="374673461" sldId="315"/>
            <ac:cxnSpMk id="17" creationId="{EF54734F-29BE-93AE-AC4C-38F17847F17D}"/>
          </ac:cxnSpMkLst>
        </pc:cxnChg>
        <pc:cxnChg chg="add mod">
          <ac:chgData name="Young, Ruth V. (JSC-EP511)[CACI INC. - FEDERAL]" userId="12a60ab0-7b6c-40dc-92ff-118ed05bdfb6" providerId="ADAL" clId="{487119F5-9941-4593-BC20-E71B6D6CC310}" dt="2024-11-13T13:04:57.295" v="9713" actId="14100"/>
          <ac:cxnSpMkLst>
            <pc:docMk/>
            <pc:sldMk cId="374673461" sldId="315"/>
            <ac:cxnSpMk id="20" creationId="{B754F9D0-AAB5-33EB-B11D-9EB750E787A7}"/>
          </ac:cxnSpMkLst>
        </pc:cxnChg>
        <pc:extLst>
          <p:ext xmlns:p="http://schemas.openxmlformats.org/presentationml/2006/main" uri="{D6D511B9-2390-475A-947B-AFAB55BFBCF1}">
            <pc226:cmChg xmlns:pc226="http://schemas.microsoft.com/office/powerpoint/2022/06/main/command" chg="del">
              <pc226:chgData name="Young, Ruth V. (JSC-EP511)[CACI INC. - FEDERAL]" userId="12a60ab0-7b6c-40dc-92ff-118ed05bdfb6" providerId="ADAL" clId="{487119F5-9941-4593-BC20-E71B6D6CC310}" dt="2024-11-18T12:32:23.986" v="11949"/>
              <pc2:cmMkLst xmlns:pc2="http://schemas.microsoft.com/office/powerpoint/2019/9/main/command">
                <pc:docMk/>
                <pc:sldMk cId="374673461" sldId="315"/>
                <pc2:cmMk id="{47BCC604-4B44-4789-A1E1-BAFEF26D55AE}"/>
              </pc2:cmMkLst>
            </pc226:cmChg>
            <pc226:cmChg xmlns:pc226="http://schemas.microsoft.com/office/powerpoint/2022/06/main/command" chg="del mod">
              <pc226:chgData name="Young, Ruth V. (JSC-EP511)[CACI INC. - FEDERAL]" userId="12a60ab0-7b6c-40dc-92ff-118ed05bdfb6" providerId="ADAL" clId="{487119F5-9941-4593-BC20-E71B6D6CC310}" dt="2024-11-18T12:32:23.398" v="11948"/>
              <pc2:cmMkLst xmlns:pc2="http://schemas.microsoft.com/office/powerpoint/2019/9/main/command">
                <pc:docMk/>
                <pc:sldMk cId="374673461" sldId="315"/>
                <pc2:cmMk id="{EA99F516-EAA5-4443-8FBB-948CB6996D59}"/>
              </pc2:cmMkLst>
            </pc226:cmChg>
            <pc226:cmChg xmlns:pc226="http://schemas.microsoft.com/office/powerpoint/2022/06/main/command" chg="del mod">
              <pc226:chgData name="Young, Ruth V. (JSC-EP511)[CACI INC. - FEDERAL]" userId="12a60ab0-7b6c-40dc-92ff-118ed05bdfb6" providerId="ADAL" clId="{487119F5-9941-4593-BC20-E71B6D6CC310}" dt="2024-11-18T12:32:24.551" v="11950"/>
              <pc2:cmMkLst xmlns:pc2="http://schemas.microsoft.com/office/powerpoint/2019/9/main/command">
                <pc:docMk/>
                <pc:sldMk cId="374673461" sldId="315"/>
                <pc2:cmMk id="{322DDC96-ABEA-464A-85A6-107129200289}"/>
              </pc2:cmMkLst>
            </pc226:cmChg>
            <pc226:cmChg xmlns:pc226="http://schemas.microsoft.com/office/powerpoint/2022/06/main/command" chg="del">
              <pc226:chgData name="Young, Ruth V. (JSC-EP511)[CACI INC. - FEDERAL]" userId="12a60ab0-7b6c-40dc-92ff-118ed05bdfb6" providerId="ADAL" clId="{487119F5-9941-4593-BC20-E71B6D6CC310}" dt="2024-11-18T12:32:22.090" v="11947"/>
              <pc2:cmMkLst xmlns:pc2="http://schemas.microsoft.com/office/powerpoint/2019/9/main/command">
                <pc:docMk/>
                <pc:sldMk cId="374673461" sldId="315"/>
                <pc2:cmMk id="{0B810EC2-8AB0-4EF5-B279-1574AB54E878}"/>
              </pc2:cmMkLst>
            </pc226:cmChg>
          </p:ext>
        </pc:extLst>
      </pc:sldChg>
      <pc:sldChg chg="addSp delSp modSp add mod ord setBg">
        <pc:chgData name="Young, Ruth V. (JSC-EP511)[CACI INC. - FEDERAL]" userId="12a60ab0-7b6c-40dc-92ff-118ed05bdfb6" providerId="ADAL" clId="{487119F5-9941-4593-BC20-E71B6D6CC310}" dt="2024-11-14T19:03:13.983" v="11930"/>
        <pc:sldMkLst>
          <pc:docMk/>
          <pc:sldMk cId="4034084370" sldId="316"/>
        </pc:sldMkLst>
        <pc:spChg chg="mod">
          <ac:chgData name="Young, Ruth V. (JSC-EP511)[CACI INC. - FEDERAL]" userId="12a60ab0-7b6c-40dc-92ff-118ed05bdfb6" providerId="ADAL" clId="{487119F5-9941-4593-BC20-E71B6D6CC310}" dt="2024-11-13T14:40:19.648" v="11271" actId="2711"/>
          <ac:spMkLst>
            <pc:docMk/>
            <pc:sldMk cId="4034084370" sldId="316"/>
            <ac:spMk id="2" creationId="{7A8A1DA2-B2B4-94EF-2BF9-79887157A4DA}"/>
          </ac:spMkLst>
        </pc:spChg>
        <pc:spChg chg="mod">
          <ac:chgData name="Young, Ruth V. (JSC-EP511)[CACI INC. - FEDERAL]" userId="12a60ab0-7b6c-40dc-92ff-118ed05bdfb6" providerId="ADAL" clId="{487119F5-9941-4593-BC20-E71B6D6CC310}" dt="2024-11-13T15:08:40.204" v="11488" actId="1076"/>
          <ac:spMkLst>
            <pc:docMk/>
            <pc:sldMk cId="4034084370" sldId="316"/>
            <ac:spMk id="8" creationId="{E186FFE1-B20E-CDD8-7AE1-7930B56DEE15}"/>
          </ac:spMkLst>
        </pc:spChg>
        <pc:picChg chg="add mod">
          <ac:chgData name="Young, Ruth V. (JSC-EP511)[CACI INC. - FEDERAL]" userId="12a60ab0-7b6c-40dc-92ff-118ed05bdfb6" providerId="ADAL" clId="{487119F5-9941-4593-BC20-E71B6D6CC310}" dt="2024-11-14T19:03:13.983" v="11930"/>
          <ac:picMkLst>
            <pc:docMk/>
            <pc:sldMk cId="4034084370" sldId="316"/>
            <ac:picMk id="3" creationId="{A1791695-F4E4-44F4-50DD-799489C1463A}"/>
          </ac:picMkLst>
        </pc:picChg>
        <pc:picChg chg="add del mod modCrop">
          <ac:chgData name="Young, Ruth V. (JSC-EP511)[CACI INC. - FEDERAL]" userId="12a60ab0-7b6c-40dc-92ff-118ed05bdfb6" providerId="ADAL" clId="{487119F5-9941-4593-BC20-E71B6D6CC310}" dt="2024-11-13T15:29:40.367" v="11493" actId="732"/>
          <ac:picMkLst>
            <pc:docMk/>
            <pc:sldMk cId="4034084370" sldId="316"/>
            <ac:picMk id="4" creationId="{13E91F7C-2FBB-E50F-20F9-B1E15C0C0CD9}"/>
          </ac:picMkLst>
        </pc:picChg>
        <pc:picChg chg="del">
          <ac:chgData name="Young, Ruth V. (JSC-EP511)[CACI INC. - FEDERAL]" userId="12a60ab0-7b6c-40dc-92ff-118ed05bdfb6" providerId="ADAL" clId="{487119F5-9941-4593-BC20-E71B6D6CC310}" dt="2024-11-13T14:39:27.066" v="11147" actId="478"/>
          <ac:picMkLst>
            <pc:docMk/>
            <pc:sldMk cId="4034084370" sldId="316"/>
            <ac:picMk id="5" creationId="{064CEC79-5F27-40EC-365D-D988E5885610}"/>
          </ac:picMkLst>
        </pc:picChg>
        <pc:picChg chg="add mod">
          <ac:chgData name="Young, Ruth V. (JSC-EP511)[CACI INC. - FEDERAL]" userId="12a60ab0-7b6c-40dc-92ff-118ed05bdfb6" providerId="ADAL" clId="{487119F5-9941-4593-BC20-E71B6D6CC310}" dt="2024-11-13T15:29:31.517" v="11491" actId="1076"/>
          <ac:picMkLst>
            <pc:docMk/>
            <pc:sldMk cId="4034084370" sldId="316"/>
            <ac:picMk id="7" creationId="{D44E4BFD-AC4C-BFC6-CA3F-309C8B74DBCC}"/>
          </ac:picMkLst>
        </pc:picChg>
      </pc:sldChg>
      <pc:sldChg chg="addSp modSp add mod ord setBg modNotesTx">
        <pc:chgData name="Young, Ruth V. (JSC-EP511)[CACI INC. - FEDERAL]" userId="12a60ab0-7b6c-40dc-92ff-118ed05bdfb6" providerId="ADAL" clId="{487119F5-9941-4593-BC20-E71B6D6CC310}" dt="2024-11-14T19:02:53.408" v="11922"/>
        <pc:sldMkLst>
          <pc:docMk/>
          <pc:sldMk cId="225682808" sldId="464"/>
        </pc:sldMkLst>
        <pc:spChg chg="mod">
          <ac:chgData name="Young, Ruth V. (JSC-EP511)[CACI INC. - FEDERAL]" userId="12a60ab0-7b6c-40dc-92ff-118ed05bdfb6" providerId="ADAL" clId="{487119F5-9941-4593-BC20-E71B6D6CC310}" dt="2024-11-13T14:58:09.492" v="11477" actId="2711"/>
          <ac:spMkLst>
            <pc:docMk/>
            <pc:sldMk cId="225682808" sldId="464"/>
            <ac:spMk id="2" creationId="{00000000-0000-0000-0000-000000000000}"/>
          </ac:spMkLst>
        </pc:spChg>
        <pc:spChg chg="mod">
          <ac:chgData name="Young, Ruth V. (JSC-EP511)[CACI INC. - FEDERAL]" userId="12a60ab0-7b6c-40dc-92ff-118ed05bdfb6" providerId="ADAL" clId="{487119F5-9941-4593-BC20-E71B6D6CC310}" dt="2024-11-13T15:06:15.395" v="11483" actId="1076"/>
          <ac:spMkLst>
            <pc:docMk/>
            <pc:sldMk cId="225682808" sldId="464"/>
            <ac:spMk id="4" creationId="{00000000-0000-0000-0000-000000000000}"/>
          </ac:spMkLst>
        </pc:spChg>
        <pc:spChg chg="mod">
          <ac:chgData name="Young, Ruth V. (JSC-EP511)[CACI INC. - FEDERAL]" userId="12a60ab0-7b6c-40dc-92ff-118ed05bdfb6" providerId="ADAL" clId="{487119F5-9941-4593-BC20-E71B6D6CC310}" dt="2024-11-13T15:06:22.922" v="11485" actId="1076"/>
          <ac:spMkLst>
            <pc:docMk/>
            <pc:sldMk cId="225682808" sldId="464"/>
            <ac:spMk id="5" creationId="{00000000-0000-0000-0000-000000000000}"/>
          </ac:spMkLst>
        </pc:spChg>
        <pc:picChg chg="add mod">
          <ac:chgData name="Young, Ruth V. (JSC-EP511)[CACI INC. - FEDERAL]" userId="12a60ab0-7b6c-40dc-92ff-118ed05bdfb6" providerId="ADAL" clId="{487119F5-9941-4593-BC20-E71B6D6CC310}" dt="2024-11-14T19:02:53.408" v="11922"/>
          <ac:picMkLst>
            <pc:docMk/>
            <pc:sldMk cId="225682808" sldId="464"/>
            <ac:picMk id="6" creationId="{EC4E6AE3-07F3-F111-2374-9DFFAB7BF2A0}"/>
          </ac:picMkLst>
        </pc:picChg>
        <pc:picChg chg="mod">
          <ac:chgData name="Young, Ruth V. (JSC-EP511)[CACI INC. - FEDERAL]" userId="12a60ab0-7b6c-40dc-92ff-118ed05bdfb6" providerId="ADAL" clId="{487119F5-9941-4593-BC20-E71B6D6CC310}" dt="2024-11-13T15:06:18.686" v="11484" actId="1076"/>
          <ac:picMkLst>
            <pc:docMk/>
            <pc:sldMk cId="225682808" sldId="464"/>
            <ac:picMk id="7" creationId="{00000000-0000-0000-0000-000000000000}"/>
          </ac:picMkLst>
        </pc:picChg>
      </pc:sldChg>
      <pc:sldChg chg="modSp add del mod ord">
        <pc:chgData name="Young, Ruth V. (JSC-EP511)[CACI INC. - FEDERAL]" userId="12a60ab0-7b6c-40dc-92ff-118ed05bdfb6" providerId="ADAL" clId="{487119F5-9941-4593-BC20-E71B6D6CC310}" dt="2024-11-13T14:57:17.839" v="11469" actId="47"/>
        <pc:sldMkLst>
          <pc:docMk/>
          <pc:sldMk cId="291328655" sldId="1053"/>
        </pc:sldMkLst>
        <pc:spChg chg="mod">
          <ac:chgData name="Young, Ruth V. (JSC-EP511)[CACI INC. - FEDERAL]" userId="12a60ab0-7b6c-40dc-92ff-118ed05bdfb6" providerId="ADAL" clId="{487119F5-9941-4593-BC20-E71B6D6CC310}" dt="2024-11-13T14:50:00.848" v="11292" actId="1076"/>
          <ac:spMkLst>
            <pc:docMk/>
            <pc:sldMk cId="291328655" sldId="1053"/>
            <ac:spMk id="248834" creationId="{00000000-0000-0000-0000-000000000000}"/>
          </ac:spMkLst>
        </pc:spChg>
      </pc:sldChg>
      <pc:sldChg chg="addSp modSp add mod ord setBg">
        <pc:chgData name="Young, Ruth V. (JSC-EP511)[CACI INC. - FEDERAL]" userId="12a60ab0-7b6c-40dc-92ff-118ed05bdfb6" providerId="ADAL" clId="{487119F5-9941-4593-BC20-E71B6D6CC310}" dt="2024-11-14T19:02:55.346" v="11923"/>
        <pc:sldMkLst>
          <pc:docMk/>
          <pc:sldMk cId="3718758534" sldId="1232"/>
        </pc:sldMkLst>
        <pc:spChg chg="mod">
          <ac:chgData name="Young, Ruth V. (JSC-EP511)[CACI INC. - FEDERAL]" userId="12a60ab0-7b6c-40dc-92ff-118ed05bdfb6" providerId="ADAL" clId="{487119F5-9941-4593-BC20-E71B6D6CC310}" dt="2024-11-13T14:58:00.767" v="11474" actId="2711"/>
          <ac:spMkLst>
            <pc:docMk/>
            <pc:sldMk cId="3718758534" sldId="1232"/>
            <ac:spMk id="2" creationId="{00000000-0000-0000-0000-000000000000}"/>
          </ac:spMkLst>
        </pc:spChg>
        <pc:spChg chg="mod">
          <ac:chgData name="Young, Ruth V. (JSC-EP511)[CACI INC. - FEDERAL]" userId="12a60ab0-7b6c-40dc-92ff-118ed05bdfb6" providerId="ADAL" clId="{487119F5-9941-4593-BC20-E71B6D6CC310}" dt="2024-11-13T15:00:30.326" v="11480" actId="1076"/>
          <ac:spMkLst>
            <pc:docMk/>
            <pc:sldMk cId="3718758534" sldId="1232"/>
            <ac:spMk id="4" creationId="{00000000-0000-0000-0000-000000000000}"/>
          </ac:spMkLst>
        </pc:spChg>
        <pc:spChg chg="mod">
          <ac:chgData name="Young, Ruth V. (JSC-EP511)[CACI INC. - FEDERAL]" userId="12a60ab0-7b6c-40dc-92ff-118ed05bdfb6" providerId="ADAL" clId="{487119F5-9941-4593-BC20-E71B6D6CC310}" dt="2024-11-13T15:06:02.716" v="11482" actId="1076"/>
          <ac:spMkLst>
            <pc:docMk/>
            <pc:sldMk cId="3718758534" sldId="1232"/>
            <ac:spMk id="5" creationId="{00000000-0000-0000-0000-000000000000}"/>
          </ac:spMkLst>
        </pc:spChg>
        <pc:picChg chg="add mod">
          <ac:chgData name="Young, Ruth V. (JSC-EP511)[CACI INC. - FEDERAL]" userId="12a60ab0-7b6c-40dc-92ff-118ed05bdfb6" providerId="ADAL" clId="{487119F5-9941-4593-BC20-E71B6D6CC310}" dt="2024-11-14T19:02:55.346" v="11923"/>
          <ac:picMkLst>
            <pc:docMk/>
            <pc:sldMk cId="3718758534" sldId="1232"/>
            <ac:picMk id="6" creationId="{37BA017A-BED7-561A-FE56-7EAECB02D2B2}"/>
          </ac:picMkLst>
        </pc:picChg>
      </pc:sldChg>
      <pc:sldMasterChg chg="modSldLayout">
        <pc:chgData name="Young, Ruth V. (JSC-EP511)[CACI INC. - FEDERAL]" userId="12a60ab0-7b6c-40dc-92ff-118ed05bdfb6" providerId="ADAL" clId="{487119F5-9941-4593-BC20-E71B6D6CC310}" dt="2024-11-06T16:56:51.076" v="1278" actId="207"/>
        <pc:sldMasterMkLst>
          <pc:docMk/>
          <pc:sldMasterMk cId="3941037146" sldId="2147483648"/>
        </pc:sldMasterMkLst>
        <pc:sldLayoutChg chg="modSp">
          <pc:chgData name="Young, Ruth V. (JSC-EP511)[CACI INC. - FEDERAL]" userId="12a60ab0-7b6c-40dc-92ff-118ed05bdfb6" providerId="ADAL" clId="{487119F5-9941-4593-BC20-E71B6D6CC310}" dt="2024-11-06T16:56:42.202" v="1277" actId="207"/>
          <pc:sldLayoutMkLst>
            <pc:docMk/>
            <pc:sldMasterMk cId="3941037146" sldId="2147483648"/>
            <pc:sldLayoutMk cId="1475564318" sldId="2147483650"/>
          </pc:sldLayoutMkLst>
          <pc:spChg chg="mod">
            <ac:chgData name="Young, Ruth V. (JSC-EP511)[CACI INC. - FEDERAL]" userId="12a60ab0-7b6c-40dc-92ff-118ed05bdfb6" providerId="ADAL" clId="{487119F5-9941-4593-BC20-E71B6D6CC310}" dt="2024-11-06T16:56:42.202" v="1277" actId="207"/>
            <ac:spMkLst>
              <pc:docMk/>
              <pc:sldMasterMk cId="3941037146" sldId="2147483648"/>
              <pc:sldLayoutMk cId="1475564318" sldId="2147483650"/>
              <ac:spMk id="6" creationId="{A86764B9-9940-6AA0-9C7F-FAC0A1A63017}"/>
            </ac:spMkLst>
          </pc:spChg>
        </pc:sldLayoutChg>
        <pc:sldLayoutChg chg="modSp">
          <pc:chgData name="Young, Ruth V. (JSC-EP511)[CACI INC. - FEDERAL]" userId="12a60ab0-7b6c-40dc-92ff-118ed05bdfb6" providerId="ADAL" clId="{487119F5-9941-4593-BC20-E71B6D6CC310}" dt="2024-11-06T16:56:51.076" v="1278" actId="207"/>
          <pc:sldLayoutMkLst>
            <pc:docMk/>
            <pc:sldMasterMk cId="3941037146" sldId="2147483648"/>
            <pc:sldLayoutMk cId="1298330806" sldId="2147483651"/>
          </pc:sldLayoutMkLst>
          <pc:spChg chg="mod">
            <ac:chgData name="Young, Ruth V. (JSC-EP511)[CACI INC. - FEDERAL]" userId="12a60ab0-7b6c-40dc-92ff-118ed05bdfb6" providerId="ADAL" clId="{487119F5-9941-4593-BC20-E71B6D6CC310}" dt="2024-11-06T16:56:51.076" v="1278" actId="207"/>
            <ac:spMkLst>
              <pc:docMk/>
              <pc:sldMasterMk cId="3941037146" sldId="2147483648"/>
              <pc:sldLayoutMk cId="1298330806" sldId="2147483651"/>
              <ac:spMk id="6" creationId="{1EA9FDEF-32BC-0137-034E-A8FC0ACEE6E7}"/>
            </ac:spMkLst>
          </pc:spChg>
        </pc:sldLayoutChg>
      </pc:sldMasterChg>
    </pc:docChg>
  </pc:docChgLst>
  <pc:docChgLst>
    <pc:chgData name="Young, Ruth V. (JSC-EP511)[CACI INC. - FEDERAL]" userId="12a60ab0-7b6c-40dc-92ff-118ed05bdfb6" providerId="ADAL" clId="{9DC3349E-8E89-4C58-AFD2-FEA74B9815DC}"/>
    <pc:docChg chg="undo custSel addSld delSld modSld sldOrd">
      <pc:chgData name="Young, Ruth V. (JSC-EP511)[CACI INC. - FEDERAL]" userId="12a60ab0-7b6c-40dc-92ff-118ed05bdfb6" providerId="ADAL" clId="{9DC3349E-8E89-4C58-AFD2-FEA74B9815DC}" dt="2025-10-29T17:24:39.433" v="6252" actId="20577"/>
      <pc:docMkLst>
        <pc:docMk/>
      </pc:docMkLst>
      <pc:sldChg chg="modSp mod">
        <pc:chgData name="Young, Ruth V. (JSC-EP511)[CACI INC. - FEDERAL]" userId="12a60ab0-7b6c-40dc-92ff-118ed05bdfb6" providerId="ADAL" clId="{9DC3349E-8E89-4C58-AFD2-FEA74B9815DC}" dt="2025-10-29T17:24:39.433" v="6252" actId="20577"/>
        <pc:sldMkLst>
          <pc:docMk/>
          <pc:sldMk cId="3503982050" sldId="256"/>
        </pc:sldMkLst>
        <pc:spChg chg="mod">
          <ac:chgData name="Young, Ruth V. (JSC-EP511)[CACI INC. - FEDERAL]" userId="12a60ab0-7b6c-40dc-92ff-118ed05bdfb6" providerId="ADAL" clId="{9DC3349E-8E89-4C58-AFD2-FEA74B9815DC}" dt="2025-10-29T17:24:39.433" v="6252" actId="20577"/>
          <ac:spMkLst>
            <pc:docMk/>
            <pc:sldMk cId="3503982050" sldId="256"/>
            <ac:spMk id="2" creationId="{CECE4518-DBC8-7A7C-255D-C950A415CBCD}"/>
          </ac:spMkLst>
        </pc:spChg>
        <pc:spChg chg="mod">
          <ac:chgData name="Young, Ruth V. (JSC-EP511)[CACI INC. - FEDERAL]" userId="12a60ab0-7b6c-40dc-92ff-118ed05bdfb6" providerId="ADAL" clId="{9DC3349E-8E89-4C58-AFD2-FEA74B9815DC}" dt="2025-10-21T12:31:44.050" v="1774" actId="20577"/>
          <ac:spMkLst>
            <pc:docMk/>
            <pc:sldMk cId="3503982050" sldId="256"/>
            <ac:spMk id="3" creationId="{B0BCEB02-8D4C-3007-4D7E-85F661A00B97}"/>
          </ac:spMkLst>
        </pc:spChg>
      </pc:sldChg>
      <pc:sldChg chg="delSp modSp mod">
        <pc:chgData name="Young, Ruth V. (JSC-EP511)[CACI INC. - FEDERAL]" userId="12a60ab0-7b6c-40dc-92ff-118ed05bdfb6" providerId="ADAL" clId="{9DC3349E-8E89-4C58-AFD2-FEA74B9815DC}" dt="2025-10-29T11:39:26.880" v="6040" actId="15"/>
        <pc:sldMkLst>
          <pc:docMk/>
          <pc:sldMk cId="2837436931" sldId="257"/>
        </pc:sldMkLst>
        <pc:spChg chg="mod">
          <ac:chgData name="Young, Ruth V. (JSC-EP511)[CACI INC. - FEDERAL]" userId="12a60ab0-7b6c-40dc-92ff-118ed05bdfb6" providerId="ADAL" clId="{9DC3349E-8E89-4C58-AFD2-FEA74B9815DC}" dt="2025-10-29T11:39:26.880" v="6040" actId="15"/>
          <ac:spMkLst>
            <pc:docMk/>
            <pc:sldMk cId="2837436931" sldId="257"/>
            <ac:spMk id="3" creationId="{C279FB2F-E5F5-5B36-DBF9-65BA33B6B055}"/>
          </ac:spMkLst>
        </pc:spChg>
        <pc:spChg chg="mod">
          <ac:chgData name="Young, Ruth V. (JSC-EP511)[CACI INC. - FEDERAL]" userId="12a60ab0-7b6c-40dc-92ff-118ed05bdfb6" providerId="ADAL" clId="{9DC3349E-8E89-4C58-AFD2-FEA74B9815DC}" dt="2025-10-22T12:32:14.944" v="4493" actId="207"/>
          <ac:spMkLst>
            <pc:docMk/>
            <pc:sldMk cId="2837436931" sldId="257"/>
            <ac:spMk id="4" creationId="{8D560E79-E2CB-B679-FA2B-3ECF8A993069}"/>
          </ac:spMkLst>
        </pc:spChg>
        <pc:spChg chg="del">
          <ac:chgData name="Young, Ruth V. (JSC-EP511)[CACI INC. - FEDERAL]" userId="12a60ab0-7b6c-40dc-92ff-118ed05bdfb6" providerId="ADAL" clId="{9DC3349E-8E89-4C58-AFD2-FEA74B9815DC}" dt="2025-10-22T12:01:28.282" v="3955" actId="478"/>
          <ac:spMkLst>
            <pc:docMk/>
            <pc:sldMk cId="2837436931" sldId="257"/>
            <ac:spMk id="10" creationId="{E8F4A2C0-1BC7-C663-F65F-5232A1D6FB56}"/>
          </ac:spMkLst>
        </pc:spChg>
      </pc:sldChg>
      <pc:sldChg chg="delSp modSp mod">
        <pc:chgData name="Young, Ruth V. (JSC-EP511)[CACI INC. - FEDERAL]" userId="12a60ab0-7b6c-40dc-92ff-118ed05bdfb6" providerId="ADAL" clId="{9DC3349E-8E89-4C58-AFD2-FEA74B9815DC}" dt="2025-10-29T17:22:16.283" v="6214" actId="113"/>
        <pc:sldMkLst>
          <pc:docMk/>
          <pc:sldMk cId="1617215467" sldId="258"/>
        </pc:sldMkLst>
        <pc:spChg chg="mod">
          <ac:chgData name="Young, Ruth V. (JSC-EP511)[CACI INC. - FEDERAL]" userId="12a60ab0-7b6c-40dc-92ff-118ed05bdfb6" providerId="ADAL" clId="{9DC3349E-8E89-4C58-AFD2-FEA74B9815DC}" dt="2025-10-29T17:22:16.283" v="6214" actId="113"/>
          <ac:spMkLst>
            <pc:docMk/>
            <pc:sldMk cId="1617215467" sldId="258"/>
            <ac:spMk id="3" creationId="{C24F66F4-55ED-F6FD-238E-F7F423D67C72}"/>
          </ac:spMkLst>
        </pc:spChg>
        <pc:spChg chg="mod">
          <ac:chgData name="Young, Ruth V. (JSC-EP511)[CACI INC. - FEDERAL]" userId="12a60ab0-7b6c-40dc-92ff-118ed05bdfb6" providerId="ADAL" clId="{9DC3349E-8E89-4C58-AFD2-FEA74B9815DC}" dt="2025-10-22T12:32:18.687" v="4494" actId="207"/>
          <ac:spMkLst>
            <pc:docMk/>
            <pc:sldMk cId="1617215467" sldId="258"/>
            <ac:spMk id="4" creationId="{7F3DFE17-F0FB-B454-B906-EA808E490ED9}"/>
          </ac:spMkLst>
        </pc:spChg>
        <pc:spChg chg="del">
          <ac:chgData name="Young, Ruth V. (JSC-EP511)[CACI INC. - FEDERAL]" userId="12a60ab0-7b6c-40dc-92ff-118ed05bdfb6" providerId="ADAL" clId="{9DC3349E-8E89-4C58-AFD2-FEA74B9815DC}" dt="2025-10-22T12:01:31.472" v="3956" actId="478"/>
          <ac:spMkLst>
            <pc:docMk/>
            <pc:sldMk cId="1617215467" sldId="258"/>
            <ac:spMk id="5" creationId="{346CA7B2-7E73-4054-2EC7-EF40A0F03DE4}"/>
          </ac:spMkLst>
        </pc:spChg>
      </pc:sldChg>
      <pc:sldChg chg="delSp modSp mod ord modNotesTx">
        <pc:chgData name="Young, Ruth V. (JSC-EP511)[CACI INC. - FEDERAL]" userId="12a60ab0-7b6c-40dc-92ff-118ed05bdfb6" providerId="ADAL" clId="{9DC3349E-8E89-4C58-AFD2-FEA74B9815DC}" dt="2025-10-28T17:57:50.299" v="5851"/>
        <pc:sldMkLst>
          <pc:docMk/>
          <pc:sldMk cId="2138285517" sldId="260"/>
        </pc:sldMkLst>
        <pc:spChg chg="mod">
          <ac:chgData name="Young, Ruth V. (JSC-EP511)[CACI INC. - FEDERAL]" userId="12a60ab0-7b6c-40dc-92ff-118ed05bdfb6" providerId="ADAL" clId="{9DC3349E-8E89-4C58-AFD2-FEA74B9815DC}" dt="2025-10-22T12:34:00.088" v="4511" actId="207"/>
          <ac:spMkLst>
            <pc:docMk/>
            <pc:sldMk cId="2138285517" sldId="260"/>
            <ac:spMk id="8" creationId="{88ADE0ED-1997-2691-ACF6-70EEBFDB8675}"/>
          </ac:spMkLst>
        </pc:spChg>
        <pc:spChg chg="del">
          <ac:chgData name="Young, Ruth V. (JSC-EP511)[CACI INC. - FEDERAL]" userId="12a60ab0-7b6c-40dc-92ff-118ed05bdfb6" providerId="ADAL" clId="{9DC3349E-8E89-4C58-AFD2-FEA74B9815DC}" dt="2025-10-22T12:02:17.127" v="3968" actId="478"/>
          <ac:spMkLst>
            <pc:docMk/>
            <pc:sldMk cId="2138285517" sldId="260"/>
            <ac:spMk id="41" creationId="{B238861F-D9FC-B4F3-C36F-A569A8CFD55A}"/>
          </ac:spMkLst>
        </pc:spChg>
      </pc:sldChg>
      <pc:sldChg chg="delSp mod ord">
        <pc:chgData name="Young, Ruth V. (JSC-EP511)[CACI INC. - FEDERAL]" userId="12a60ab0-7b6c-40dc-92ff-118ed05bdfb6" providerId="ADAL" clId="{9DC3349E-8E89-4C58-AFD2-FEA74B9815DC}" dt="2025-10-22T12:05:58.576" v="4016" actId="478"/>
        <pc:sldMkLst>
          <pc:docMk/>
          <pc:sldMk cId="1550024923" sldId="265"/>
        </pc:sldMkLst>
        <pc:spChg chg="del">
          <ac:chgData name="Young, Ruth V. (JSC-EP511)[CACI INC. - FEDERAL]" userId="12a60ab0-7b6c-40dc-92ff-118ed05bdfb6" providerId="ADAL" clId="{9DC3349E-8E89-4C58-AFD2-FEA74B9815DC}" dt="2025-10-22T12:05:58.576" v="4016" actId="478"/>
          <ac:spMkLst>
            <pc:docMk/>
            <pc:sldMk cId="1550024923" sldId="265"/>
            <ac:spMk id="9" creationId="{F63FF6D0-23BE-7BDB-6666-8F7E39FE7E7D}"/>
          </ac:spMkLst>
        </pc:spChg>
      </pc:sldChg>
      <pc:sldChg chg="delSp mod">
        <pc:chgData name="Young, Ruth V. (JSC-EP511)[CACI INC. - FEDERAL]" userId="12a60ab0-7b6c-40dc-92ff-118ed05bdfb6" providerId="ADAL" clId="{9DC3349E-8E89-4C58-AFD2-FEA74B9815DC}" dt="2025-10-22T12:05:42.252" v="4011" actId="478"/>
        <pc:sldMkLst>
          <pc:docMk/>
          <pc:sldMk cId="2447810714" sldId="266"/>
        </pc:sldMkLst>
        <pc:spChg chg="del">
          <ac:chgData name="Young, Ruth V. (JSC-EP511)[CACI INC. - FEDERAL]" userId="12a60ab0-7b6c-40dc-92ff-118ed05bdfb6" providerId="ADAL" clId="{9DC3349E-8E89-4C58-AFD2-FEA74B9815DC}" dt="2025-10-22T12:05:42.252" v="4011" actId="478"/>
          <ac:spMkLst>
            <pc:docMk/>
            <pc:sldMk cId="2447810714" sldId="266"/>
            <ac:spMk id="4" creationId="{E5A4270A-A776-5D94-1500-FDA26016806F}"/>
          </ac:spMkLst>
        </pc:spChg>
      </pc:sldChg>
      <pc:sldChg chg="addSp delSp mod">
        <pc:chgData name="Young, Ruth V. (JSC-EP511)[CACI INC. - FEDERAL]" userId="12a60ab0-7b6c-40dc-92ff-118ed05bdfb6" providerId="ADAL" clId="{9DC3349E-8E89-4C58-AFD2-FEA74B9815DC}" dt="2025-10-22T12:06:06.650" v="4019" actId="478"/>
        <pc:sldMkLst>
          <pc:docMk/>
          <pc:sldMk cId="963105295" sldId="268"/>
        </pc:sldMkLst>
        <pc:spChg chg="del">
          <ac:chgData name="Young, Ruth V. (JSC-EP511)[CACI INC. - FEDERAL]" userId="12a60ab0-7b6c-40dc-92ff-118ed05bdfb6" providerId="ADAL" clId="{9DC3349E-8E89-4C58-AFD2-FEA74B9815DC}" dt="2025-10-22T12:06:06.650" v="4019" actId="478"/>
          <ac:spMkLst>
            <pc:docMk/>
            <pc:sldMk cId="963105295" sldId="268"/>
            <ac:spMk id="7" creationId="{89C65B7C-C209-83F3-3186-74DBE430526F}"/>
          </ac:spMkLst>
        </pc:spChg>
        <pc:spChg chg="add del">
          <ac:chgData name="Young, Ruth V. (JSC-EP511)[CACI INC. - FEDERAL]" userId="12a60ab0-7b6c-40dc-92ff-118ed05bdfb6" providerId="ADAL" clId="{9DC3349E-8E89-4C58-AFD2-FEA74B9815DC}" dt="2025-10-22T12:06:03.917" v="4018" actId="478"/>
          <ac:spMkLst>
            <pc:docMk/>
            <pc:sldMk cId="963105295" sldId="268"/>
            <ac:spMk id="8" creationId="{E186FFE1-B20E-CDD8-7AE1-7930B56DEE15}"/>
          </ac:spMkLst>
        </pc:spChg>
      </pc:sldChg>
      <pc:sldChg chg="delSp mod">
        <pc:chgData name="Young, Ruth V. (JSC-EP511)[CACI INC. - FEDERAL]" userId="12a60ab0-7b6c-40dc-92ff-118ed05bdfb6" providerId="ADAL" clId="{9DC3349E-8E89-4C58-AFD2-FEA74B9815DC}" dt="2025-10-22T12:06:10.124" v="4020" actId="478"/>
        <pc:sldMkLst>
          <pc:docMk/>
          <pc:sldMk cId="4145422176" sldId="269"/>
        </pc:sldMkLst>
        <pc:spChg chg="del">
          <ac:chgData name="Young, Ruth V. (JSC-EP511)[CACI INC. - FEDERAL]" userId="12a60ab0-7b6c-40dc-92ff-118ed05bdfb6" providerId="ADAL" clId="{9DC3349E-8E89-4C58-AFD2-FEA74B9815DC}" dt="2025-10-22T12:06:10.124" v="4020" actId="478"/>
          <ac:spMkLst>
            <pc:docMk/>
            <pc:sldMk cId="4145422176" sldId="269"/>
            <ac:spMk id="4" creationId="{883B7785-6A9D-A28E-3EF6-5E078B3506CF}"/>
          </ac:spMkLst>
        </pc:spChg>
      </pc:sldChg>
      <pc:sldChg chg="delSp mod">
        <pc:chgData name="Young, Ruth V. (JSC-EP511)[CACI INC. - FEDERAL]" userId="12a60ab0-7b6c-40dc-92ff-118ed05bdfb6" providerId="ADAL" clId="{9DC3349E-8E89-4C58-AFD2-FEA74B9815DC}" dt="2025-10-22T12:06:13.941" v="4021" actId="478"/>
        <pc:sldMkLst>
          <pc:docMk/>
          <pc:sldMk cId="2384488626" sldId="270"/>
        </pc:sldMkLst>
        <pc:spChg chg="del">
          <ac:chgData name="Young, Ruth V. (JSC-EP511)[CACI INC. - FEDERAL]" userId="12a60ab0-7b6c-40dc-92ff-118ed05bdfb6" providerId="ADAL" clId="{9DC3349E-8E89-4C58-AFD2-FEA74B9815DC}" dt="2025-10-22T12:06:13.941" v="4021" actId="478"/>
          <ac:spMkLst>
            <pc:docMk/>
            <pc:sldMk cId="2384488626" sldId="270"/>
            <ac:spMk id="3" creationId="{E3FB260E-06E0-D9F3-BD8E-28BFFFE5EDCF}"/>
          </ac:spMkLst>
        </pc:spChg>
      </pc:sldChg>
      <pc:sldChg chg="modSp add mod ord setBg">
        <pc:chgData name="Young, Ruth V. (JSC-EP511)[CACI INC. - FEDERAL]" userId="12a60ab0-7b6c-40dc-92ff-118ed05bdfb6" providerId="ADAL" clId="{9DC3349E-8E89-4C58-AFD2-FEA74B9815DC}" dt="2025-10-22T12:33:23.421" v="4504" actId="1076"/>
        <pc:sldMkLst>
          <pc:docMk/>
          <pc:sldMk cId="450712402" sldId="271"/>
        </pc:sldMkLst>
        <pc:spChg chg="mod">
          <ac:chgData name="Young, Ruth V. (JSC-EP511)[CACI INC. - FEDERAL]" userId="12a60ab0-7b6c-40dc-92ff-118ed05bdfb6" providerId="ADAL" clId="{9DC3349E-8E89-4C58-AFD2-FEA74B9815DC}" dt="2025-10-22T11:52:21.873" v="3677" actId="2711"/>
          <ac:spMkLst>
            <pc:docMk/>
            <pc:sldMk cId="450712402" sldId="271"/>
            <ac:spMk id="2" creationId="{AD170B99-B3DA-DA91-639C-5CFA9F1010D6}"/>
          </ac:spMkLst>
        </pc:spChg>
        <pc:spChg chg="mod">
          <ac:chgData name="Young, Ruth V. (JSC-EP511)[CACI INC. - FEDERAL]" userId="12a60ab0-7b6c-40dc-92ff-118ed05bdfb6" providerId="ADAL" clId="{9DC3349E-8E89-4C58-AFD2-FEA74B9815DC}" dt="2025-10-22T12:33:23.421" v="4504" actId="1076"/>
          <ac:spMkLst>
            <pc:docMk/>
            <pc:sldMk cId="450712402" sldId="271"/>
            <ac:spMk id="3" creationId="{92FFD407-776C-0546-FA06-67A9CA65CADE}"/>
          </ac:spMkLst>
        </pc:spChg>
      </pc:sldChg>
      <pc:sldChg chg="delSp mod ord">
        <pc:chgData name="Young, Ruth V. (JSC-EP511)[CACI INC. - FEDERAL]" userId="12a60ab0-7b6c-40dc-92ff-118ed05bdfb6" providerId="ADAL" clId="{9DC3349E-8E89-4C58-AFD2-FEA74B9815DC}" dt="2025-10-22T12:05:48.916" v="4013" actId="478"/>
        <pc:sldMkLst>
          <pc:docMk/>
          <pc:sldMk cId="2202321653" sldId="273"/>
        </pc:sldMkLst>
        <pc:spChg chg="del">
          <ac:chgData name="Young, Ruth V. (JSC-EP511)[CACI INC. - FEDERAL]" userId="12a60ab0-7b6c-40dc-92ff-118ed05bdfb6" providerId="ADAL" clId="{9DC3349E-8E89-4C58-AFD2-FEA74B9815DC}" dt="2025-10-22T12:05:48.916" v="4013" actId="478"/>
          <ac:spMkLst>
            <pc:docMk/>
            <pc:sldMk cId="2202321653" sldId="273"/>
            <ac:spMk id="4" creationId="{B3B5B993-F045-FC45-C89F-7A906C720B31}"/>
          </ac:spMkLst>
        </pc:spChg>
      </pc:sldChg>
      <pc:sldChg chg="delSp modSp mod ord">
        <pc:chgData name="Young, Ruth V. (JSC-EP511)[CACI INC. - FEDERAL]" userId="12a60ab0-7b6c-40dc-92ff-118ed05bdfb6" providerId="ADAL" clId="{9DC3349E-8E89-4C58-AFD2-FEA74B9815DC}" dt="2025-10-28T17:57:50.299" v="5851"/>
        <pc:sldMkLst>
          <pc:docMk/>
          <pc:sldMk cId="2485105555" sldId="274"/>
        </pc:sldMkLst>
        <pc:spChg chg="mod">
          <ac:chgData name="Young, Ruth V. (JSC-EP511)[CACI INC. - FEDERAL]" userId="12a60ab0-7b6c-40dc-92ff-118ed05bdfb6" providerId="ADAL" clId="{9DC3349E-8E89-4C58-AFD2-FEA74B9815DC}" dt="2025-10-20T15:07:49.439" v="426" actId="20577"/>
          <ac:spMkLst>
            <pc:docMk/>
            <pc:sldMk cId="2485105555" sldId="274"/>
            <ac:spMk id="2" creationId="{0C5E0245-9DB4-81A9-65EA-B372B079D3AB}"/>
          </ac:spMkLst>
        </pc:spChg>
        <pc:spChg chg="del">
          <ac:chgData name="Young, Ruth V. (JSC-EP511)[CACI INC. - FEDERAL]" userId="12a60ab0-7b6c-40dc-92ff-118ed05bdfb6" providerId="ADAL" clId="{9DC3349E-8E89-4C58-AFD2-FEA74B9815DC}" dt="2025-10-22T12:02:08.483" v="3965" actId="478"/>
          <ac:spMkLst>
            <pc:docMk/>
            <pc:sldMk cId="2485105555" sldId="274"/>
            <ac:spMk id="4" creationId="{1784848D-A288-36E0-548A-43546FB852A8}"/>
          </ac:spMkLst>
        </pc:spChg>
        <pc:spChg chg="mod">
          <ac:chgData name="Young, Ruth V. (JSC-EP511)[CACI INC. - FEDERAL]" userId="12a60ab0-7b6c-40dc-92ff-118ed05bdfb6" providerId="ADAL" clId="{9DC3349E-8E89-4C58-AFD2-FEA74B9815DC}" dt="2025-10-22T12:33:41.616" v="4508" actId="207"/>
          <ac:spMkLst>
            <pc:docMk/>
            <pc:sldMk cId="2485105555" sldId="274"/>
            <ac:spMk id="5" creationId="{EAE4E43E-90D8-9DD3-66BC-A7F57D9D4092}"/>
          </ac:spMkLst>
        </pc:spChg>
      </pc:sldChg>
      <pc:sldChg chg="del">
        <pc:chgData name="Young, Ruth V. (JSC-EP511)[CACI INC. - FEDERAL]" userId="12a60ab0-7b6c-40dc-92ff-118ed05bdfb6" providerId="ADAL" clId="{9DC3349E-8E89-4C58-AFD2-FEA74B9815DC}" dt="2025-10-22T11:41:27.209" v="3492" actId="47"/>
        <pc:sldMkLst>
          <pc:docMk/>
          <pc:sldMk cId="491987884" sldId="275"/>
        </pc:sldMkLst>
      </pc:sldChg>
      <pc:sldChg chg="delSp modSp mod ord">
        <pc:chgData name="Young, Ruth V. (JSC-EP511)[CACI INC. - FEDERAL]" userId="12a60ab0-7b6c-40dc-92ff-118ed05bdfb6" providerId="ADAL" clId="{9DC3349E-8E89-4C58-AFD2-FEA74B9815DC}" dt="2025-10-22T12:35:16.127" v="4525" actId="207"/>
        <pc:sldMkLst>
          <pc:docMk/>
          <pc:sldMk cId="712485023" sldId="277"/>
        </pc:sldMkLst>
        <pc:spChg chg="mod">
          <ac:chgData name="Young, Ruth V. (JSC-EP511)[CACI INC. - FEDERAL]" userId="12a60ab0-7b6c-40dc-92ff-118ed05bdfb6" providerId="ADAL" clId="{9DC3349E-8E89-4C58-AFD2-FEA74B9815DC}" dt="2025-10-22T12:35:16.127" v="4525" actId="207"/>
          <ac:spMkLst>
            <pc:docMk/>
            <pc:sldMk cId="712485023" sldId="277"/>
            <ac:spMk id="4" creationId="{1612F520-1059-0541-0B7E-2B4FA004ABD3}"/>
          </ac:spMkLst>
        </pc:spChg>
        <pc:spChg chg="del">
          <ac:chgData name="Young, Ruth V. (JSC-EP511)[CACI INC. - FEDERAL]" userId="12a60ab0-7b6c-40dc-92ff-118ed05bdfb6" providerId="ADAL" clId="{9DC3349E-8E89-4C58-AFD2-FEA74B9815DC}" dt="2025-10-22T12:05:51.320" v="4014" actId="478"/>
          <ac:spMkLst>
            <pc:docMk/>
            <pc:sldMk cId="712485023" sldId="277"/>
            <ac:spMk id="33" creationId="{F84DD307-DB3B-A479-E727-46DA780BF39A}"/>
          </ac:spMkLst>
        </pc:spChg>
      </pc:sldChg>
      <pc:sldChg chg="delSp modSp mod">
        <pc:chgData name="Young, Ruth V. (JSC-EP511)[CACI INC. - FEDERAL]" userId="12a60ab0-7b6c-40dc-92ff-118ed05bdfb6" providerId="ADAL" clId="{9DC3349E-8E89-4C58-AFD2-FEA74B9815DC}" dt="2025-10-29T17:22:30.185" v="6240" actId="20577"/>
        <pc:sldMkLst>
          <pc:docMk/>
          <pc:sldMk cId="4211921278" sldId="278"/>
        </pc:sldMkLst>
        <pc:spChg chg="mod">
          <ac:chgData name="Young, Ruth V. (JSC-EP511)[CACI INC. - FEDERAL]" userId="12a60ab0-7b6c-40dc-92ff-118ed05bdfb6" providerId="ADAL" clId="{9DC3349E-8E89-4C58-AFD2-FEA74B9815DC}" dt="2025-10-29T17:22:30.185" v="6240" actId="20577"/>
          <ac:spMkLst>
            <pc:docMk/>
            <pc:sldMk cId="4211921278" sldId="278"/>
            <ac:spMk id="4" creationId="{873BE695-F42D-392C-CF7E-468E41D54CDC}"/>
          </ac:spMkLst>
        </pc:spChg>
        <pc:spChg chg="del">
          <ac:chgData name="Young, Ruth V. (JSC-EP511)[CACI INC. - FEDERAL]" userId="12a60ab0-7b6c-40dc-92ff-118ed05bdfb6" providerId="ADAL" clId="{9DC3349E-8E89-4C58-AFD2-FEA74B9815DC}" dt="2025-10-22T12:01:21.719" v="3954" actId="478"/>
          <ac:spMkLst>
            <pc:docMk/>
            <pc:sldMk cId="4211921278" sldId="278"/>
            <ac:spMk id="5" creationId="{9DC73101-0B3D-469E-A68E-F034A8191876}"/>
          </ac:spMkLst>
        </pc:spChg>
      </pc:sldChg>
      <pc:sldChg chg="delSp mod">
        <pc:chgData name="Young, Ruth V. (JSC-EP511)[CACI INC. - FEDERAL]" userId="12a60ab0-7b6c-40dc-92ff-118ed05bdfb6" providerId="ADAL" clId="{9DC3349E-8E89-4C58-AFD2-FEA74B9815DC}" dt="2025-10-22T12:05:39.017" v="4010" actId="478"/>
        <pc:sldMkLst>
          <pc:docMk/>
          <pc:sldMk cId="1356631892" sldId="279"/>
        </pc:sldMkLst>
        <pc:spChg chg="del">
          <ac:chgData name="Young, Ruth V. (JSC-EP511)[CACI INC. - FEDERAL]" userId="12a60ab0-7b6c-40dc-92ff-118ed05bdfb6" providerId="ADAL" clId="{9DC3349E-8E89-4C58-AFD2-FEA74B9815DC}" dt="2025-10-22T12:05:39.017" v="4010" actId="478"/>
          <ac:spMkLst>
            <pc:docMk/>
            <pc:sldMk cId="1356631892" sldId="279"/>
            <ac:spMk id="4" creationId="{679272E4-6543-85DF-DC43-CC7AAE3C985A}"/>
          </ac:spMkLst>
        </pc:spChg>
      </pc:sldChg>
      <pc:sldChg chg="delSp modSp mod ord">
        <pc:chgData name="Young, Ruth V. (JSC-EP511)[CACI INC. - FEDERAL]" userId="12a60ab0-7b6c-40dc-92ff-118ed05bdfb6" providerId="ADAL" clId="{9DC3349E-8E89-4C58-AFD2-FEA74B9815DC}" dt="2025-10-28T17:57:50.299" v="5851"/>
        <pc:sldMkLst>
          <pc:docMk/>
          <pc:sldMk cId="2975274764" sldId="280"/>
        </pc:sldMkLst>
        <pc:spChg chg="mod">
          <ac:chgData name="Young, Ruth V. (JSC-EP511)[CACI INC. - FEDERAL]" userId="12a60ab0-7b6c-40dc-92ff-118ed05bdfb6" providerId="ADAL" clId="{9DC3349E-8E89-4C58-AFD2-FEA74B9815DC}" dt="2025-10-22T12:34:04.359" v="4512" actId="207"/>
          <ac:spMkLst>
            <pc:docMk/>
            <pc:sldMk cId="2975274764" sldId="280"/>
            <ac:spMk id="8" creationId="{B8A754C5-32A5-D251-13D9-9983AB713C3D}"/>
          </ac:spMkLst>
        </pc:spChg>
        <pc:spChg chg="del">
          <ac:chgData name="Young, Ruth V. (JSC-EP511)[CACI INC. - FEDERAL]" userId="12a60ab0-7b6c-40dc-92ff-118ed05bdfb6" providerId="ADAL" clId="{9DC3349E-8E89-4C58-AFD2-FEA74B9815DC}" dt="2025-10-22T12:02:19.878" v="3969" actId="478"/>
          <ac:spMkLst>
            <pc:docMk/>
            <pc:sldMk cId="2975274764" sldId="280"/>
            <ac:spMk id="17" creationId="{4EA23147-FBB1-2B82-C856-214C4C8D1845}"/>
          </ac:spMkLst>
        </pc:spChg>
      </pc:sldChg>
      <pc:sldChg chg="delSp modSp mod ord">
        <pc:chgData name="Young, Ruth V. (JSC-EP511)[CACI INC. - FEDERAL]" userId="12a60ab0-7b6c-40dc-92ff-118ed05bdfb6" providerId="ADAL" clId="{9DC3349E-8E89-4C58-AFD2-FEA74B9815DC}" dt="2025-10-28T17:57:50.299" v="5851"/>
        <pc:sldMkLst>
          <pc:docMk/>
          <pc:sldMk cId="381077889" sldId="281"/>
        </pc:sldMkLst>
        <pc:spChg chg="mod">
          <ac:chgData name="Young, Ruth V. (JSC-EP511)[CACI INC. - FEDERAL]" userId="12a60ab0-7b6c-40dc-92ff-118ed05bdfb6" providerId="ADAL" clId="{9DC3349E-8E89-4C58-AFD2-FEA74B9815DC}" dt="2025-10-22T12:34:08.455" v="4513" actId="207"/>
          <ac:spMkLst>
            <pc:docMk/>
            <pc:sldMk cId="381077889" sldId="281"/>
            <ac:spMk id="5" creationId="{D468CF7C-16D1-69DB-01A7-3E3566C92A7B}"/>
          </ac:spMkLst>
        </pc:spChg>
        <pc:spChg chg="del">
          <ac:chgData name="Young, Ruth V. (JSC-EP511)[CACI INC. - FEDERAL]" userId="12a60ab0-7b6c-40dc-92ff-118ed05bdfb6" providerId="ADAL" clId="{9DC3349E-8E89-4C58-AFD2-FEA74B9815DC}" dt="2025-10-22T12:02:22.957" v="3970" actId="478"/>
          <ac:spMkLst>
            <pc:docMk/>
            <pc:sldMk cId="381077889" sldId="281"/>
            <ac:spMk id="16" creationId="{1203568F-B55D-EFF3-8A54-E7FE2EB63429}"/>
          </ac:spMkLst>
        </pc:spChg>
      </pc:sldChg>
      <pc:sldChg chg="delSp modSp add del mod setBg">
        <pc:chgData name="Young, Ruth V. (JSC-EP511)[CACI INC. - FEDERAL]" userId="12a60ab0-7b6c-40dc-92ff-118ed05bdfb6" providerId="ADAL" clId="{9DC3349E-8E89-4C58-AFD2-FEA74B9815DC}" dt="2025-10-22T12:03:49.519" v="3988" actId="47"/>
        <pc:sldMkLst>
          <pc:docMk/>
          <pc:sldMk cId="2793643205" sldId="282"/>
        </pc:sldMkLst>
        <pc:spChg chg="mod">
          <ac:chgData name="Young, Ruth V. (JSC-EP511)[CACI INC. - FEDERAL]" userId="12a60ab0-7b6c-40dc-92ff-118ed05bdfb6" providerId="ADAL" clId="{9DC3349E-8E89-4C58-AFD2-FEA74B9815DC}" dt="2025-10-22T11:56:41.773" v="3751" actId="2711"/>
          <ac:spMkLst>
            <pc:docMk/>
            <pc:sldMk cId="2793643205" sldId="282"/>
            <ac:spMk id="2" creationId="{9E308F83-D2E7-66FC-678A-E3860A02E6C1}"/>
          </ac:spMkLst>
        </pc:spChg>
        <pc:spChg chg="del">
          <ac:chgData name="Young, Ruth V. (JSC-EP511)[CACI INC. - FEDERAL]" userId="12a60ab0-7b6c-40dc-92ff-118ed05bdfb6" providerId="ADAL" clId="{9DC3349E-8E89-4C58-AFD2-FEA74B9815DC}" dt="2025-10-22T11:56:31.797" v="3746" actId="478"/>
          <ac:spMkLst>
            <pc:docMk/>
            <pc:sldMk cId="2793643205" sldId="282"/>
            <ac:spMk id="6" creationId="{D4041419-20FC-3B93-13BA-9AF9809A9157}"/>
          </ac:spMkLst>
        </pc:spChg>
        <pc:picChg chg="mod">
          <ac:chgData name="Young, Ruth V. (JSC-EP511)[CACI INC. - FEDERAL]" userId="12a60ab0-7b6c-40dc-92ff-118ed05bdfb6" providerId="ADAL" clId="{9DC3349E-8E89-4C58-AFD2-FEA74B9815DC}" dt="2025-10-22T11:56:34.765" v="3747" actId="1076"/>
          <ac:picMkLst>
            <pc:docMk/>
            <pc:sldMk cId="2793643205" sldId="282"/>
            <ac:picMk id="8" creationId="{F0D4FF6C-B3E5-99EF-21E5-06C499F7AEA0}"/>
          </ac:picMkLst>
        </pc:picChg>
        <pc:picChg chg="mod">
          <ac:chgData name="Young, Ruth V. (JSC-EP511)[CACI INC. - FEDERAL]" userId="12a60ab0-7b6c-40dc-92ff-118ed05bdfb6" providerId="ADAL" clId="{9DC3349E-8E89-4C58-AFD2-FEA74B9815DC}" dt="2025-10-22T11:56:36.211" v="3748" actId="1076"/>
          <ac:picMkLst>
            <pc:docMk/>
            <pc:sldMk cId="2793643205" sldId="282"/>
            <ac:picMk id="10" creationId="{2079C454-0481-719C-88B3-CD80C09281CA}"/>
          </ac:picMkLst>
        </pc:picChg>
        <pc:picChg chg="mod">
          <ac:chgData name="Young, Ruth V. (JSC-EP511)[CACI INC. - FEDERAL]" userId="12a60ab0-7b6c-40dc-92ff-118ed05bdfb6" providerId="ADAL" clId="{9DC3349E-8E89-4C58-AFD2-FEA74B9815DC}" dt="2025-10-22T11:56:38.284" v="3750" actId="1076"/>
          <ac:picMkLst>
            <pc:docMk/>
            <pc:sldMk cId="2793643205" sldId="282"/>
            <ac:picMk id="12" creationId="{679A364F-42A6-1142-76FF-CD032ECB8E53}"/>
          </ac:picMkLst>
        </pc:picChg>
      </pc:sldChg>
      <pc:sldChg chg="modSp add del mod setBg">
        <pc:chgData name="Young, Ruth V. (JSC-EP511)[CACI INC. - FEDERAL]" userId="12a60ab0-7b6c-40dc-92ff-118ed05bdfb6" providerId="ADAL" clId="{9DC3349E-8E89-4C58-AFD2-FEA74B9815DC}" dt="2025-10-22T12:04:26.274" v="3995" actId="47"/>
        <pc:sldMkLst>
          <pc:docMk/>
          <pc:sldMk cId="1869576034" sldId="283"/>
        </pc:sldMkLst>
        <pc:spChg chg="mod">
          <ac:chgData name="Young, Ruth V. (JSC-EP511)[CACI INC. - FEDERAL]" userId="12a60ab0-7b6c-40dc-92ff-118ed05bdfb6" providerId="ADAL" clId="{9DC3349E-8E89-4C58-AFD2-FEA74B9815DC}" dt="2025-10-22T11:57:43.139" v="3777" actId="1076"/>
          <ac:spMkLst>
            <pc:docMk/>
            <pc:sldMk cId="1869576034" sldId="283"/>
            <ac:spMk id="7" creationId="{D804C8C1-822F-4DDC-BC1F-961CDA6F81D5}"/>
          </ac:spMkLst>
        </pc:spChg>
        <pc:spChg chg="mod">
          <ac:chgData name="Young, Ruth V. (JSC-EP511)[CACI INC. - FEDERAL]" userId="12a60ab0-7b6c-40dc-92ff-118ed05bdfb6" providerId="ADAL" clId="{9DC3349E-8E89-4C58-AFD2-FEA74B9815DC}" dt="2025-10-22T11:58:03.876" v="3781" actId="20577"/>
          <ac:spMkLst>
            <pc:docMk/>
            <pc:sldMk cId="1869576034" sldId="283"/>
            <ac:spMk id="8" creationId="{E260EC1F-FD35-D59F-172E-726C27EC9BF3}"/>
          </ac:spMkLst>
        </pc:spChg>
        <pc:picChg chg="mod">
          <ac:chgData name="Young, Ruth V. (JSC-EP511)[CACI INC. - FEDERAL]" userId="12a60ab0-7b6c-40dc-92ff-118ed05bdfb6" providerId="ADAL" clId="{9DC3349E-8E89-4C58-AFD2-FEA74B9815DC}" dt="2025-10-22T11:57:45.337" v="3778" actId="1076"/>
          <ac:picMkLst>
            <pc:docMk/>
            <pc:sldMk cId="1869576034" sldId="283"/>
            <ac:picMk id="11" creationId="{200FA942-F00A-2381-E37B-A6B09DD080DB}"/>
          </ac:picMkLst>
        </pc:picChg>
      </pc:sldChg>
      <pc:sldChg chg="addSp modSp add mod ord setBg">
        <pc:chgData name="Young, Ruth V. (JSC-EP511)[CACI INC. - FEDERAL]" userId="12a60ab0-7b6c-40dc-92ff-118ed05bdfb6" providerId="ADAL" clId="{9DC3349E-8E89-4C58-AFD2-FEA74B9815DC}" dt="2025-10-28T16:10:10.351" v="5804" actId="1076"/>
        <pc:sldMkLst>
          <pc:docMk/>
          <pc:sldMk cId="4232629105" sldId="284"/>
        </pc:sldMkLst>
        <pc:spChg chg="mod">
          <ac:chgData name="Young, Ruth V. (JSC-EP511)[CACI INC. - FEDERAL]" userId="12a60ab0-7b6c-40dc-92ff-118ed05bdfb6" providerId="ADAL" clId="{9DC3349E-8E89-4C58-AFD2-FEA74B9815DC}" dt="2025-10-22T11:58:33.888" v="3793" actId="2711"/>
          <ac:spMkLst>
            <pc:docMk/>
            <pc:sldMk cId="4232629105" sldId="284"/>
            <ac:spMk id="2" creationId="{73A8D21A-B9C7-4EE4-D9E1-8D50B73D26B5}"/>
          </ac:spMkLst>
        </pc:spChg>
        <pc:spChg chg="mod">
          <ac:chgData name="Young, Ruth V. (JSC-EP511)[CACI INC. - FEDERAL]" userId="12a60ab0-7b6c-40dc-92ff-118ed05bdfb6" providerId="ADAL" clId="{9DC3349E-8E89-4C58-AFD2-FEA74B9815DC}" dt="2025-10-22T12:34:48.401" v="4521" actId="207"/>
          <ac:spMkLst>
            <pc:docMk/>
            <pc:sldMk cId="4232629105" sldId="284"/>
            <ac:spMk id="3" creationId="{488DCDFE-8064-32BF-E0D1-9F6792C3AA4B}"/>
          </ac:spMkLst>
        </pc:spChg>
        <pc:spChg chg="mod">
          <ac:chgData name="Young, Ruth V. (JSC-EP511)[CACI INC. - FEDERAL]" userId="12a60ab0-7b6c-40dc-92ff-118ed05bdfb6" providerId="ADAL" clId="{9DC3349E-8E89-4C58-AFD2-FEA74B9815DC}" dt="2025-10-22T11:58:33.888" v="3793" actId="2711"/>
          <ac:spMkLst>
            <pc:docMk/>
            <pc:sldMk cId="4232629105" sldId="284"/>
            <ac:spMk id="9" creationId="{1268E80E-5BB9-DD3F-3084-1F24BBACE158}"/>
          </ac:spMkLst>
        </pc:spChg>
        <pc:spChg chg="mod">
          <ac:chgData name="Young, Ruth V. (JSC-EP511)[CACI INC. - FEDERAL]" userId="12a60ab0-7b6c-40dc-92ff-118ed05bdfb6" providerId="ADAL" clId="{9DC3349E-8E89-4C58-AFD2-FEA74B9815DC}" dt="2025-10-22T11:58:33.888" v="3793" actId="2711"/>
          <ac:spMkLst>
            <pc:docMk/>
            <pc:sldMk cId="4232629105" sldId="284"/>
            <ac:spMk id="10" creationId="{9DD719C2-3AA4-15A0-FFC0-68C1182A8923}"/>
          </ac:spMkLst>
        </pc:spChg>
        <pc:spChg chg="mod">
          <ac:chgData name="Young, Ruth V. (JSC-EP511)[CACI INC. - FEDERAL]" userId="12a60ab0-7b6c-40dc-92ff-118ed05bdfb6" providerId="ADAL" clId="{9DC3349E-8E89-4C58-AFD2-FEA74B9815DC}" dt="2025-10-28T16:10:10.351" v="5804" actId="1076"/>
          <ac:spMkLst>
            <pc:docMk/>
            <pc:sldMk cId="4232629105" sldId="284"/>
            <ac:spMk id="11" creationId="{E5A4E576-31D0-D565-8099-97E3701EBE40}"/>
          </ac:spMkLst>
        </pc:spChg>
        <pc:picChg chg="add mod">
          <ac:chgData name="Young, Ruth V. (JSC-EP511)[CACI INC. - FEDERAL]" userId="12a60ab0-7b6c-40dc-92ff-118ed05bdfb6" providerId="ADAL" clId="{9DC3349E-8E89-4C58-AFD2-FEA74B9815DC}" dt="2025-10-22T12:08:56.638" v="4042"/>
          <ac:picMkLst>
            <pc:docMk/>
            <pc:sldMk cId="4232629105" sldId="284"/>
            <ac:picMk id="4" creationId="{AAC1C105-E0C6-6A6B-FACE-7D1626F38E65}"/>
          </ac:picMkLst>
        </pc:picChg>
      </pc:sldChg>
      <pc:sldChg chg="modSp add del mod setBg">
        <pc:chgData name="Young, Ruth V. (JSC-EP511)[CACI INC. - FEDERAL]" userId="12a60ab0-7b6c-40dc-92ff-118ed05bdfb6" providerId="ADAL" clId="{9DC3349E-8E89-4C58-AFD2-FEA74B9815DC}" dt="2025-10-22T12:05:30.708" v="4008" actId="47"/>
        <pc:sldMkLst>
          <pc:docMk/>
          <pc:sldMk cId="387785672" sldId="285"/>
        </pc:sldMkLst>
        <pc:spChg chg="mod">
          <ac:chgData name="Young, Ruth V. (JSC-EP511)[CACI INC. - FEDERAL]" userId="12a60ab0-7b6c-40dc-92ff-118ed05bdfb6" providerId="ADAL" clId="{9DC3349E-8E89-4C58-AFD2-FEA74B9815DC}" dt="2025-10-22T11:55:00.925" v="3713" actId="27636"/>
          <ac:spMkLst>
            <pc:docMk/>
            <pc:sldMk cId="387785672" sldId="285"/>
            <ac:spMk id="3" creationId="{A6B42C18-2C00-EFE1-E4C7-1815531BD84D}"/>
          </ac:spMkLst>
        </pc:spChg>
      </pc:sldChg>
      <pc:sldChg chg="delSp modSp mod ord modNotesTx">
        <pc:chgData name="Young, Ruth V. (JSC-EP511)[CACI INC. - FEDERAL]" userId="12a60ab0-7b6c-40dc-92ff-118ed05bdfb6" providerId="ADAL" clId="{9DC3349E-8E89-4C58-AFD2-FEA74B9815DC}" dt="2025-10-28T17:57:50.299" v="5851"/>
        <pc:sldMkLst>
          <pc:docMk/>
          <pc:sldMk cId="240935180" sldId="291"/>
        </pc:sldMkLst>
        <pc:spChg chg="mod">
          <ac:chgData name="Young, Ruth V. (JSC-EP511)[CACI INC. - FEDERAL]" userId="12a60ab0-7b6c-40dc-92ff-118ed05bdfb6" providerId="ADAL" clId="{9DC3349E-8E89-4C58-AFD2-FEA74B9815DC}" dt="2025-10-20T15:12:46.821" v="494" actId="20577"/>
          <ac:spMkLst>
            <pc:docMk/>
            <pc:sldMk cId="240935180" sldId="291"/>
            <ac:spMk id="2" creationId="{7A8A1DA2-B2B4-94EF-2BF9-79887157A4DA}"/>
          </ac:spMkLst>
        </pc:spChg>
        <pc:spChg chg="mod">
          <ac:chgData name="Young, Ruth V. (JSC-EP511)[CACI INC. - FEDERAL]" userId="12a60ab0-7b6c-40dc-92ff-118ed05bdfb6" providerId="ADAL" clId="{9DC3349E-8E89-4C58-AFD2-FEA74B9815DC}" dt="2025-10-22T12:34:15.735" v="4514" actId="207"/>
          <ac:spMkLst>
            <pc:docMk/>
            <pc:sldMk cId="240935180" sldId="291"/>
            <ac:spMk id="3" creationId="{E3BA7495-BF21-97D1-4268-992FED203F20}"/>
          </ac:spMkLst>
        </pc:spChg>
        <pc:spChg chg="mod">
          <ac:chgData name="Young, Ruth V. (JSC-EP511)[CACI INC. - FEDERAL]" userId="12a60ab0-7b6c-40dc-92ff-118ed05bdfb6" providerId="ADAL" clId="{9DC3349E-8E89-4C58-AFD2-FEA74B9815DC}" dt="2025-10-20T15:17:46.034" v="1024" actId="1076"/>
          <ac:spMkLst>
            <pc:docMk/>
            <pc:sldMk cId="240935180" sldId="291"/>
            <ac:spMk id="5" creationId="{D9F4F80C-9533-53F4-5AF3-457D61075D96}"/>
          </ac:spMkLst>
        </pc:spChg>
        <pc:spChg chg="del">
          <ac:chgData name="Young, Ruth V. (JSC-EP511)[CACI INC. - FEDERAL]" userId="12a60ab0-7b6c-40dc-92ff-118ed05bdfb6" providerId="ADAL" clId="{9DC3349E-8E89-4C58-AFD2-FEA74B9815DC}" dt="2025-10-22T12:02:25.959" v="3971" actId="478"/>
          <ac:spMkLst>
            <pc:docMk/>
            <pc:sldMk cId="240935180" sldId="291"/>
            <ac:spMk id="6" creationId="{22C79BE0-5C1A-32E1-5C43-7BE6AA670D59}"/>
          </ac:spMkLst>
        </pc:spChg>
        <pc:picChg chg="del">
          <ac:chgData name="Young, Ruth V. (JSC-EP511)[CACI INC. - FEDERAL]" userId="12a60ab0-7b6c-40dc-92ff-118ed05bdfb6" providerId="ADAL" clId="{9DC3349E-8E89-4C58-AFD2-FEA74B9815DC}" dt="2025-10-20T15:17:27.135" v="1018" actId="478"/>
          <ac:picMkLst>
            <pc:docMk/>
            <pc:sldMk cId="240935180" sldId="291"/>
            <ac:picMk id="3" creationId="{0FDA34AC-72B4-EA5F-EC7D-FAB59F9961A3}"/>
          </ac:picMkLst>
        </pc:picChg>
        <pc:picChg chg="del">
          <ac:chgData name="Young, Ruth V. (JSC-EP511)[CACI INC. - FEDERAL]" userId="12a60ab0-7b6c-40dc-92ff-118ed05bdfb6" providerId="ADAL" clId="{9DC3349E-8E89-4C58-AFD2-FEA74B9815DC}" dt="2025-10-20T15:17:27.603" v="1019" actId="478"/>
          <ac:picMkLst>
            <pc:docMk/>
            <pc:sldMk cId="240935180" sldId="291"/>
            <ac:picMk id="4" creationId="{5BA3F915-F063-EA35-0E5B-64D821D1AB74}"/>
          </ac:picMkLst>
        </pc:picChg>
      </pc:sldChg>
      <pc:sldChg chg="delSp modSp mod ord">
        <pc:chgData name="Young, Ruth V. (JSC-EP511)[CACI INC. - FEDERAL]" userId="12a60ab0-7b6c-40dc-92ff-118ed05bdfb6" providerId="ADAL" clId="{9DC3349E-8E89-4C58-AFD2-FEA74B9815DC}" dt="2025-10-28T17:57:50.299" v="5851"/>
        <pc:sldMkLst>
          <pc:docMk/>
          <pc:sldMk cId="937541474" sldId="309"/>
        </pc:sldMkLst>
        <pc:spChg chg="mod">
          <ac:chgData name="Young, Ruth V. (JSC-EP511)[CACI INC. - FEDERAL]" userId="12a60ab0-7b6c-40dc-92ff-118ed05bdfb6" providerId="ADAL" clId="{9DC3349E-8E89-4C58-AFD2-FEA74B9815DC}" dt="2025-10-22T12:33:51.991" v="4509" actId="207"/>
          <ac:spMkLst>
            <pc:docMk/>
            <pc:sldMk cId="937541474" sldId="309"/>
            <ac:spMk id="3" creationId="{BB22A892-B8C3-4016-5388-777379CEE50E}"/>
          </ac:spMkLst>
        </pc:spChg>
        <pc:spChg chg="del">
          <ac:chgData name="Young, Ruth V. (JSC-EP511)[CACI INC. - FEDERAL]" userId="12a60ab0-7b6c-40dc-92ff-118ed05bdfb6" providerId="ADAL" clId="{9DC3349E-8E89-4C58-AFD2-FEA74B9815DC}" dt="2025-10-22T12:02:11.203" v="3966" actId="478"/>
          <ac:spMkLst>
            <pc:docMk/>
            <pc:sldMk cId="937541474" sldId="309"/>
            <ac:spMk id="7" creationId="{41C53B5E-CE3A-F2C0-1859-8C316BDC7179}"/>
          </ac:spMkLst>
        </pc:spChg>
      </pc:sldChg>
      <pc:sldChg chg="delSp modSp mod ord">
        <pc:chgData name="Young, Ruth V. (JSC-EP511)[CACI INC. - FEDERAL]" userId="12a60ab0-7b6c-40dc-92ff-118ed05bdfb6" providerId="ADAL" clId="{9DC3349E-8E89-4C58-AFD2-FEA74B9815DC}" dt="2025-10-28T17:57:50.299" v="5851"/>
        <pc:sldMkLst>
          <pc:docMk/>
          <pc:sldMk cId="2093736837" sldId="310"/>
        </pc:sldMkLst>
        <pc:spChg chg="del">
          <ac:chgData name="Young, Ruth V. (JSC-EP511)[CACI INC. - FEDERAL]" userId="12a60ab0-7b6c-40dc-92ff-118ed05bdfb6" providerId="ADAL" clId="{9DC3349E-8E89-4C58-AFD2-FEA74B9815DC}" dt="2025-10-22T12:02:13.858" v="3967" actId="478"/>
          <ac:spMkLst>
            <pc:docMk/>
            <pc:sldMk cId="2093736837" sldId="310"/>
            <ac:spMk id="4" creationId="{ECC213C2-9147-FC4C-B4CE-2E16978CE54F}"/>
          </ac:spMkLst>
        </pc:spChg>
        <pc:spChg chg="mod">
          <ac:chgData name="Young, Ruth V. (JSC-EP511)[CACI INC. - FEDERAL]" userId="12a60ab0-7b6c-40dc-92ff-118ed05bdfb6" providerId="ADAL" clId="{9DC3349E-8E89-4C58-AFD2-FEA74B9815DC}" dt="2025-10-22T12:33:55.688" v="4510" actId="207"/>
          <ac:spMkLst>
            <pc:docMk/>
            <pc:sldMk cId="2093736837" sldId="310"/>
            <ac:spMk id="7" creationId="{37E373CD-ECA7-12DF-8680-215C6E6303ED}"/>
          </ac:spMkLst>
        </pc:spChg>
      </pc:sldChg>
      <pc:sldChg chg="del">
        <pc:chgData name="Young, Ruth V. (JSC-EP511)[CACI INC. - FEDERAL]" userId="12a60ab0-7b6c-40dc-92ff-118ed05bdfb6" providerId="ADAL" clId="{9DC3349E-8E89-4C58-AFD2-FEA74B9815DC}" dt="2025-10-22T11:41:01.485" v="3490" actId="47"/>
        <pc:sldMkLst>
          <pc:docMk/>
          <pc:sldMk cId="170691268" sldId="311"/>
        </pc:sldMkLst>
      </pc:sldChg>
      <pc:sldChg chg="del">
        <pc:chgData name="Young, Ruth V. (JSC-EP511)[CACI INC. - FEDERAL]" userId="12a60ab0-7b6c-40dc-92ff-118ed05bdfb6" providerId="ADAL" clId="{9DC3349E-8E89-4C58-AFD2-FEA74B9815DC}" dt="2025-10-22T11:41:10.028" v="3491" actId="47"/>
        <pc:sldMkLst>
          <pc:docMk/>
          <pc:sldMk cId="1781936638" sldId="312"/>
        </pc:sldMkLst>
      </pc:sldChg>
      <pc:sldChg chg="del">
        <pc:chgData name="Young, Ruth V. (JSC-EP511)[CACI INC. - FEDERAL]" userId="12a60ab0-7b6c-40dc-92ff-118ed05bdfb6" providerId="ADAL" clId="{9DC3349E-8E89-4C58-AFD2-FEA74B9815DC}" dt="2025-10-22T11:40:08.471" v="3487" actId="47"/>
        <pc:sldMkLst>
          <pc:docMk/>
          <pc:sldMk cId="2857632958" sldId="314"/>
        </pc:sldMkLst>
      </pc:sldChg>
      <pc:sldChg chg="delSp mod ord">
        <pc:chgData name="Young, Ruth V. (JSC-EP511)[CACI INC. - FEDERAL]" userId="12a60ab0-7b6c-40dc-92ff-118ed05bdfb6" providerId="ADAL" clId="{9DC3349E-8E89-4C58-AFD2-FEA74B9815DC}" dt="2025-10-22T12:05:55.702" v="4015" actId="478"/>
        <pc:sldMkLst>
          <pc:docMk/>
          <pc:sldMk cId="374673461" sldId="315"/>
        </pc:sldMkLst>
        <pc:spChg chg="del">
          <ac:chgData name="Young, Ruth V. (JSC-EP511)[CACI INC. - FEDERAL]" userId="12a60ab0-7b6c-40dc-92ff-118ed05bdfb6" providerId="ADAL" clId="{9DC3349E-8E89-4C58-AFD2-FEA74B9815DC}" dt="2025-10-22T12:05:55.702" v="4015" actId="478"/>
          <ac:spMkLst>
            <pc:docMk/>
            <pc:sldMk cId="374673461" sldId="315"/>
            <ac:spMk id="24" creationId="{8F198428-F161-0891-61A0-411A647950A3}"/>
          </ac:spMkLst>
        </pc:spChg>
      </pc:sldChg>
      <pc:sldChg chg="delSp modSp mod">
        <pc:chgData name="Young, Ruth V. (JSC-EP511)[CACI INC. - FEDERAL]" userId="12a60ab0-7b6c-40dc-92ff-118ed05bdfb6" providerId="ADAL" clId="{9DC3349E-8E89-4C58-AFD2-FEA74B9815DC}" dt="2025-10-22T12:35:18.907" v="4526" actId="207"/>
        <pc:sldMkLst>
          <pc:docMk/>
          <pc:sldMk cId="4034084370" sldId="316"/>
        </pc:sldMkLst>
        <pc:spChg chg="mod">
          <ac:chgData name="Young, Ruth V. (JSC-EP511)[CACI INC. - FEDERAL]" userId="12a60ab0-7b6c-40dc-92ff-118ed05bdfb6" providerId="ADAL" clId="{9DC3349E-8E89-4C58-AFD2-FEA74B9815DC}" dt="2025-10-22T12:35:18.907" v="4526" actId="207"/>
          <ac:spMkLst>
            <pc:docMk/>
            <pc:sldMk cId="4034084370" sldId="316"/>
            <ac:spMk id="5" creationId="{04C24C0A-58F7-43FC-5A66-B89F00800532}"/>
          </ac:spMkLst>
        </pc:spChg>
        <pc:spChg chg="del">
          <ac:chgData name="Young, Ruth V. (JSC-EP511)[CACI INC. - FEDERAL]" userId="12a60ab0-7b6c-40dc-92ff-118ed05bdfb6" providerId="ADAL" clId="{9DC3349E-8E89-4C58-AFD2-FEA74B9815DC}" dt="2025-10-22T12:05:46.152" v="4012" actId="478"/>
          <ac:spMkLst>
            <pc:docMk/>
            <pc:sldMk cId="4034084370" sldId="316"/>
            <ac:spMk id="9" creationId="{A8403051-7D4A-A924-AD0A-E67382AE8FA1}"/>
          </ac:spMkLst>
        </pc:spChg>
      </pc:sldChg>
      <pc:sldChg chg="addSp delSp modSp add mod setBg">
        <pc:chgData name="Young, Ruth V. (JSC-EP511)[CACI INC. - FEDERAL]" userId="12a60ab0-7b6c-40dc-92ff-118ed05bdfb6" providerId="ADAL" clId="{9DC3349E-8E89-4C58-AFD2-FEA74B9815DC}" dt="2025-10-22T12:32:39.761" v="4498" actId="207"/>
        <pc:sldMkLst>
          <pc:docMk/>
          <pc:sldMk cId="2516687709" sldId="362"/>
        </pc:sldMkLst>
        <pc:spChg chg="del mod">
          <ac:chgData name="Young, Ruth V. (JSC-EP511)[CACI INC. - FEDERAL]" userId="12a60ab0-7b6c-40dc-92ff-118ed05bdfb6" providerId="ADAL" clId="{9DC3349E-8E89-4C58-AFD2-FEA74B9815DC}" dt="2025-10-22T12:01:45.295" v="3960" actId="478"/>
          <ac:spMkLst>
            <pc:docMk/>
            <pc:sldMk cId="2516687709" sldId="362"/>
            <ac:spMk id="2" creationId="{00000000-0000-0000-0000-000000000000}"/>
          </ac:spMkLst>
        </pc:spChg>
        <pc:spChg chg="mod">
          <ac:chgData name="Young, Ruth V. (JSC-EP511)[CACI INC. - FEDERAL]" userId="12a60ab0-7b6c-40dc-92ff-118ed05bdfb6" providerId="ADAL" clId="{9DC3349E-8E89-4C58-AFD2-FEA74B9815DC}" dt="2025-10-22T12:32:39.761" v="4498" actId="207"/>
          <ac:spMkLst>
            <pc:docMk/>
            <pc:sldMk cId="2516687709" sldId="362"/>
            <ac:spMk id="3" creationId="{B46E90AB-26B6-D8E7-D5F0-0EE42912DF05}"/>
          </ac:spMkLst>
        </pc:spChg>
        <pc:spChg chg="mod">
          <ac:chgData name="Young, Ruth V. (JSC-EP511)[CACI INC. - FEDERAL]" userId="12a60ab0-7b6c-40dc-92ff-118ed05bdfb6" providerId="ADAL" clId="{9DC3349E-8E89-4C58-AFD2-FEA74B9815DC}" dt="2025-10-22T11:49:21.593" v="3665" actId="2711"/>
          <ac:spMkLst>
            <pc:docMk/>
            <pc:sldMk cId="2516687709" sldId="362"/>
            <ac:spMk id="7" creationId="{00000000-0000-0000-0000-000000000000}"/>
          </ac:spMkLst>
        </pc:spChg>
        <pc:spChg chg="mod">
          <ac:chgData name="Young, Ruth V. (JSC-EP511)[CACI INC. - FEDERAL]" userId="12a60ab0-7b6c-40dc-92ff-118ed05bdfb6" providerId="ADAL" clId="{9DC3349E-8E89-4C58-AFD2-FEA74B9815DC}" dt="2025-10-22T11:49:21.593" v="3665" actId="2711"/>
          <ac:spMkLst>
            <pc:docMk/>
            <pc:sldMk cId="2516687709" sldId="362"/>
            <ac:spMk id="8" creationId="{D81AC764-6CF8-452C-871F-0E80127B6262}"/>
          </ac:spMkLst>
        </pc:spChg>
        <pc:spChg chg="mod">
          <ac:chgData name="Young, Ruth V. (JSC-EP511)[CACI INC. - FEDERAL]" userId="12a60ab0-7b6c-40dc-92ff-118ed05bdfb6" providerId="ADAL" clId="{9DC3349E-8E89-4C58-AFD2-FEA74B9815DC}" dt="2025-10-22T11:49:21.593" v="3665" actId="2711"/>
          <ac:spMkLst>
            <pc:docMk/>
            <pc:sldMk cId="2516687709" sldId="362"/>
            <ac:spMk id="9" creationId="{FF7F8505-ECB6-4C9C-AEB1-0DD2963BF386}"/>
          </ac:spMkLst>
        </pc:spChg>
        <pc:spChg chg="mod">
          <ac:chgData name="Young, Ruth V. (JSC-EP511)[CACI INC. - FEDERAL]" userId="12a60ab0-7b6c-40dc-92ff-118ed05bdfb6" providerId="ADAL" clId="{9DC3349E-8E89-4C58-AFD2-FEA74B9815DC}" dt="2025-10-22T11:49:21.593" v="3665" actId="2711"/>
          <ac:spMkLst>
            <pc:docMk/>
            <pc:sldMk cId="2516687709" sldId="362"/>
            <ac:spMk id="10" creationId="{F7A09AC0-0DBA-4AD8-81CE-B5F84E5D7BB4}"/>
          </ac:spMkLst>
        </pc:spChg>
        <pc:spChg chg="mod">
          <ac:chgData name="Young, Ruth V. (JSC-EP511)[CACI INC. - FEDERAL]" userId="12a60ab0-7b6c-40dc-92ff-118ed05bdfb6" providerId="ADAL" clId="{9DC3349E-8E89-4C58-AFD2-FEA74B9815DC}" dt="2025-10-22T11:49:21.593" v="3665" actId="2711"/>
          <ac:spMkLst>
            <pc:docMk/>
            <pc:sldMk cId="2516687709" sldId="362"/>
            <ac:spMk id="11" creationId="{FF5B3A85-94C9-418D-BFF0-913647AA6216}"/>
          </ac:spMkLst>
        </pc:spChg>
        <pc:spChg chg="mod">
          <ac:chgData name="Young, Ruth V. (JSC-EP511)[CACI INC. - FEDERAL]" userId="12a60ab0-7b6c-40dc-92ff-118ed05bdfb6" providerId="ADAL" clId="{9DC3349E-8E89-4C58-AFD2-FEA74B9815DC}" dt="2025-10-22T11:49:21.593" v="3665" actId="2711"/>
          <ac:spMkLst>
            <pc:docMk/>
            <pc:sldMk cId="2516687709" sldId="362"/>
            <ac:spMk id="12" creationId="{6B7B06EA-53CD-45C5-9DB4-D81FAF9CA119}"/>
          </ac:spMkLst>
        </pc:spChg>
        <pc:spChg chg="mod">
          <ac:chgData name="Young, Ruth V. (JSC-EP511)[CACI INC. - FEDERAL]" userId="12a60ab0-7b6c-40dc-92ff-118ed05bdfb6" providerId="ADAL" clId="{9DC3349E-8E89-4C58-AFD2-FEA74B9815DC}" dt="2025-10-22T11:49:21.593" v="3665" actId="2711"/>
          <ac:spMkLst>
            <pc:docMk/>
            <pc:sldMk cId="2516687709" sldId="362"/>
            <ac:spMk id="13" creationId="{30619938-709C-4AEF-ACC1-5C6ED0F2B01F}"/>
          </ac:spMkLst>
        </pc:spChg>
        <pc:spChg chg="mod">
          <ac:chgData name="Young, Ruth V. (JSC-EP511)[CACI INC. - FEDERAL]" userId="12a60ab0-7b6c-40dc-92ff-118ed05bdfb6" providerId="ADAL" clId="{9DC3349E-8E89-4C58-AFD2-FEA74B9815DC}" dt="2025-10-22T11:49:21.593" v="3665" actId="2711"/>
          <ac:spMkLst>
            <pc:docMk/>
            <pc:sldMk cId="2516687709" sldId="362"/>
            <ac:spMk id="14" creationId="{E51F27BE-4B95-4B14-8E1C-731D46665667}"/>
          </ac:spMkLst>
        </pc:spChg>
        <pc:spChg chg="mod">
          <ac:chgData name="Young, Ruth V. (JSC-EP511)[CACI INC. - FEDERAL]" userId="12a60ab0-7b6c-40dc-92ff-118ed05bdfb6" providerId="ADAL" clId="{9DC3349E-8E89-4C58-AFD2-FEA74B9815DC}" dt="2025-10-22T11:49:21.593" v="3665" actId="2711"/>
          <ac:spMkLst>
            <pc:docMk/>
            <pc:sldMk cId="2516687709" sldId="362"/>
            <ac:spMk id="26" creationId="{298D6DD1-9C04-4E7B-B86B-0CA4587A102F}"/>
          </ac:spMkLst>
        </pc:spChg>
        <pc:spChg chg="mod">
          <ac:chgData name="Young, Ruth V. (JSC-EP511)[CACI INC. - FEDERAL]" userId="12a60ab0-7b6c-40dc-92ff-118ed05bdfb6" providerId="ADAL" clId="{9DC3349E-8E89-4C58-AFD2-FEA74B9815DC}" dt="2025-10-22T11:49:21.593" v="3665" actId="2711"/>
          <ac:spMkLst>
            <pc:docMk/>
            <pc:sldMk cId="2516687709" sldId="362"/>
            <ac:spMk id="27" creationId="{2F94609E-52AD-401E-8D39-EEBA2E39735C}"/>
          </ac:spMkLst>
        </pc:spChg>
        <pc:spChg chg="mod">
          <ac:chgData name="Young, Ruth V. (JSC-EP511)[CACI INC. - FEDERAL]" userId="12a60ab0-7b6c-40dc-92ff-118ed05bdfb6" providerId="ADAL" clId="{9DC3349E-8E89-4C58-AFD2-FEA74B9815DC}" dt="2025-10-22T11:49:21.593" v="3665" actId="2711"/>
          <ac:spMkLst>
            <pc:docMk/>
            <pc:sldMk cId="2516687709" sldId="362"/>
            <ac:spMk id="30" creationId="{D3F391A2-E6A3-499E-B34E-3DF4B1232933}"/>
          </ac:spMkLst>
        </pc:spChg>
        <pc:spChg chg="mod">
          <ac:chgData name="Young, Ruth V. (JSC-EP511)[CACI INC. - FEDERAL]" userId="12a60ab0-7b6c-40dc-92ff-118ed05bdfb6" providerId="ADAL" clId="{9DC3349E-8E89-4C58-AFD2-FEA74B9815DC}" dt="2025-10-22T11:49:21.593" v="3665" actId="2711"/>
          <ac:spMkLst>
            <pc:docMk/>
            <pc:sldMk cId="2516687709" sldId="362"/>
            <ac:spMk id="32" creationId="{50189C87-BE49-478F-80D5-6A6CCFC997EE}"/>
          </ac:spMkLst>
        </pc:spChg>
        <pc:spChg chg="mod">
          <ac:chgData name="Young, Ruth V. (JSC-EP511)[CACI INC. - FEDERAL]" userId="12a60ab0-7b6c-40dc-92ff-118ed05bdfb6" providerId="ADAL" clId="{9DC3349E-8E89-4C58-AFD2-FEA74B9815DC}" dt="2025-10-22T11:49:21.593" v="3665" actId="2711"/>
          <ac:spMkLst>
            <pc:docMk/>
            <pc:sldMk cId="2516687709" sldId="362"/>
            <ac:spMk id="34" creationId="{2DD51A36-B0F1-463A-80BF-3F17FC642FF6}"/>
          </ac:spMkLst>
        </pc:spChg>
        <pc:spChg chg="mod">
          <ac:chgData name="Young, Ruth V. (JSC-EP511)[CACI INC. - FEDERAL]" userId="12a60ab0-7b6c-40dc-92ff-118ed05bdfb6" providerId="ADAL" clId="{9DC3349E-8E89-4C58-AFD2-FEA74B9815DC}" dt="2025-10-22T11:49:21.593" v="3665" actId="2711"/>
          <ac:spMkLst>
            <pc:docMk/>
            <pc:sldMk cId="2516687709" sldId="362"/>
            <ac:spMk id="36" creationId="{0503A081-290D-4F2A-A48C-1AF4F332356D}"/>
          </ac:spMkLst>
        </pc:spChg>
        <pc:spChg chg="mod">
          <ac:chgData name="Young, Ruth V. (JSC-EP511)[CACI INC. - FEDERAL]" userId="12a60ab0-7b6c-40dc-92ff-118ed05bdfb6" providerId="ADAL" clId="{9DC3349E-8E89-4C58-AFD2-FEA74B9815DC}" dt="2025-10-22T11:49:21.593" v="3665" actId="2711"/>
          <ac:spMkLst>
            <pc:docMk/>
            <pc:sldMk cId="2516687709" sldId="362"/>
            <ac:spMk id="39" creationId="{CD85805E-C5AF-46F5-BAD9-81A0AC9B38FA}"/>
          </ac:spMkLst>
        </pc:spChg>
        <pc:spChg chg="mod">
          <ac:chgData name="Young, Ruth V. (JSC-EP511)[CACI INC. - FEDERAL]" userId="12a60ab0-7b6c-40dc-92ff-118ed05bdfb6" providerId="ADAL" clId="{9DC3349E-8E89-4C58-AFD2-FEA74B9815DC}" dt="2025-10-22T11:49:21.593" v="3665" actId="2711"/>
          <ac:spMkLst>
            <pc:docMk/>
            <pc:sldMk cId="2516687709" sldId="362"/>
            <ac:spMk id="40" creationId="{F7A09AC0-0DBA-4AD8-81CE-B5F84E5D7BB4}"/>
          </ac:spMkLst>
        </pc:spChg>
        <pc:spChg chg="mod">
          <ac:chgData name="Young, Ruth V. (JSC-EP511)[CACI INC. - FEDERAL]" userId="12a60ab0-7b6c-40dc-92ff-118ed05bdfb6" providerId="ADAL" clId="{9DC3349E-8E89-4C58-AFD2-FEA74B9815DC}" dt="2025-10-22T11:49:21.593" v="3665" actId="2711"/>
          <ac:spMkLst>
            <pc:docMk/>
            <pc:sldMk cId="2516687709" sldId="362"/>
            <ac:spMk id="44" creationId="{6C8B76E2-90DE-49FA-AD8E-3BB2FB5C433B}"/>
          </ac:spMkLst>
        </pc:spChg>
        <pc:spChg chg="mod">
          <ac:chgData name="Young, Ruth V. (JSC-EP511)[CACI INC. - FEDERAL]" userId="12a60ab0-7b6c-40dc-92ff-118ed05bdfb6" providerId="ADAL" clId="{9DC3349E-8E89-4C58-AFD2-FEA74B9815DC}" dt="2025-10-22T11:49:21.593" v="3665" actId="2711"/>
          <ac:spMkLst>
            <pc:docMk/>
            <pc:sldMk cId="2516687709" sldId="362"/>
            <ac:spMk id="54" creationId="{30619938-709C-4AEF-ACC1-5C6ED0F2B01F}"/>
          </ac:spMkLst>
        </pc:spChg>
        <pc:spChg chg="mod">
          <ac:chgData name="Young, Ruth V. (JSC-EP511)[CACI INC. - FEDERAL]" userId="12a60ab0-7b6c-40dc-92ff-118ed05bdfb6" providerId="ADAL" clId="{9DC3349E-8E89-4C58-AFD2-FEA74B9815DC}" dt="2025-10-22T11:49:21.593" v="3665" actId="2711"/>
          <ac:spMkLst>
            <pc:docMk/>
            <pc:sldMk cId="2516687709" sldId="362"/>
            <ac:spMk id="61" creationId="{D3F391A2-E6A3-499E-B34E-3DF4B1232933}"/>
          </ac:spMkLst>
        </pc:spChg>
        <pc:spChg chg="mod">
          <ac:chgData name="Young, Ruth V. (JSC-EP511)[CACI INC. - FEDERAL]" userId="12a60ab0-7b6c-40dc-92ff-118ed05bdfb6" providerId="ADAL" clId="{9DC3349E-8E89-4C58-AFD2-FEA74B9815DC}" dt="2025-10-22T11:49:21.593" v="3665" actId="2711"/>
          <ac:spMkLst>
            <pc:docMk/>
            <pc:sldMk cId="2516687709" sldId="362"/>
            <ac:spMk id="67" creationId="{CD85805E-C5AF-46F5-BAD9-81A0AC9B38FA}"/>
          </ac:spMkLst>
        </pc:spChg>
        <pc:spChg chg="mod">
          <ac:chgData name="Young, Ruth V. (JSC-EP511)[CACI INC. - FEDERAL]" userId="12a60ab0-7b6c-40dc-92ff-118ed05bdfb6" providerId="ADAL" clId="{9DC3349E-8E89-4C58-AFD2-FEA74B9815DC}" dt="2025-10-22T11:49:21.593" v="3665" actId="2711"/>
          <ac:spMkLst>
            <pc:docMk/>
            <pc:sldMk cId="2516687709" sldId="362"/>
            <ac:spMk id="72" creationId="{CD85805E-C5AF-46F5-BAD9-81A0AC9B38FA}"/>
          </ac:spMkLst>
        </pc:spChg>
        <pc:spChg chg="mod">
          <ac:chgData name="Young, Ruth V. (JSC-EP511)[CACI INC. - FEDERAL]" userId="12a60ab0-7b6c-40dc-92ff-118ed05bdfb6" providerId="ADAL" clId="{9DC3349E-8E89-4C58-AFD2-FEA74B9815DC}" dt="2025-10-22T11:49:21.593" v="3665" actId="2711"/>
          <ac:spMkLst>
            <pc:docMk/>
            <pc:sldMk cId="2516687709" sldId="362"/>
            <ac:spMk id="73" creationId="{CD85805E-C5AF-46F5-BAD9-81A0AC9B38FA}"/>
          </ac:spMkLst>
        </pc:spChg>
        <pc:spChg chg="mod">
          <ac:chgData name="Young, Ruth V. (JSC-EP511)[CACI INC. - FEDERAL]" userId="12a60ab0-7b6c-40dc-92ff-118ed05bdfb6" providerId="ADAL" clId="{9DC3349E-8E89-4C58-AFD2-FEA74B9815DC}" dt="2025-10-22T11:49:21.593" v="3665" actId="2711"/>
          <ac:spMkLst>
            <pc:docMk/>
            <pc:sldMk cId="2516687709" sldId="362"/>
            <ac:spMk id="83" creationId="{CD85805E-C5AF-46F5-BAD9-81A0AC9B38FA}"/>
          </ac:spMkLst>
        </pc:spChg>
        <pc:spChg chg="mod">
          <ac:chgData name="Young, Ruth V. (JSC-EP511)[CACI INC. - FEDERAL]" userId="12a60ab0-7b6c-40dc-92ff-118ed05bdfb6" providerId="ADAL" clId="{9DC3349E-8E89-4C58-AFD2-FEA74B9815DC}" dt="2025-10-22T11:49:21.593" v="3665" actId="2711"/>
          <ac:spMkLst>
            <pc:docMk/>
            <pc:sldMk cId="2516687709" sldId="362"/>
            <ac:spMk id="92" creationId="{CD85805E-C5AF-46F5-BAD9-81A0AC9B38FA}"/>
          </ac:spMkLst>
        </pc:spChg>
        <pc:spChg chg="mod">
          <ac:chgData name="Young, Ruth V. (JSC-EP511)[CACI INC. - FEDERAL]" userId="12a60ab0-7b6c-40dc-92ff-118ed05bdfb6" providerId="ADAL" clId="{9DC3349E-8E89-4C58-AFD2-FEA74B9815DC}" dt="2025-10-22T11:49:21.593" v="3665" actId="2711"/>
          <ac:spMkLst>
            <pc:docMk/>
            <pc:sldMk cId="2516687709" sldId="362"/>
            <ac:spMk id="139" creationId="{2DD51A36-B0F1-463A-80BF-3F17FC642FF6}"/>
          </ac:spMkLst>
        </pc:spChg>
        <pc:picChg chg="add mod">
          <ac:chgData name="Young, Ruth V. (JSC-EP511)[CACI INC. - FEDERAL]" userId="12a60ab0-7b6c-40dc-92ff-118ed05bdfb6" providerId="ADAL" clId="{9DC3349E-8E89-4C58-AFD2-FEA74B9815DC}" dt="2025-10-22T12:09:40.993" v="4054"/>
          <ac:picMkLst>
            <pc:docMk/>
            <pc:sldMk cId="2516687709" sldId="362"/>
            <ac:picMk id="4" creationId="{4A4CE99F-484C-E2DA-2CD2-1D29F8CF49A2}"/>
          </ac:picMkLst>
        </pc:picChg>
      </pc:sldChg>
      <pc:sldChg chg="addSp delSp modSp add mod setBg">
        <pc:chgData name="Young, Ruth V. (JSC-EP511)[CACI INC. - FEDERAL]" userId="12a60ab0-7b6c-40dc-92ff-118ed05bdfb6" providerId="ADAL" clId="{9DC3349E-8E89-4C58-AFD2-FEA74B9815DC}" dt="2025-10-22T12:32:51.143" v="4500" actId="207"/>
        <pc:sldMkLst>
          <pc:docMk/>
          <pc:sldMk cId="1936108829" sldId="385"/>
        </pc:sldMkLst>
        <pc:spChg chg="mod">
          <ac:chgData name="Young, Ruth V. (JSC-EP511)[CACI INC. - FEDERAL]" userId="12a60ab0-7b6c-40dc-92ff-118ed05bdfb6" providerId="ADAL" clId="{9DC3349E-8E89-4C58-AFD2-FEA74B9815DC}" dt="2025-10-22T11:49:51.592" v="3668" actId="2711"/>
          <ac:spMkLst>
            <pc:docMk/>
            <pc:sldMk cId="1936108829" sldId="385"/>
            <ac:spMk id="2" creationId="{00000000-0000-0000-0000-000000000000}"/>
          </ac:spMkLst>
        </pc:spChg>
        <pc:spChg chg="mod">
          <ac:chgData name="Young, Ruth V. (JSC-EP511)[CACI INC. - FEDERAL]" userId="12a60ab0-7b6c-40dc-92ff-118ed05bdfb6" providerId="ADAL" clId="{9DC3349E-8E89-4C58-AFD2-FEA74B9815DC}" dt="2025-10-22T12:32:51.143" v="4500" actId="207"/>
          <ac:spMkLst>
            <pc:docMk/>
            <pc:sldMk cId="1936108829" sldId="385"/>
            <ac:spMk id="4" creationId="{AE70E397-2182-E31C-83E4-F97314DABB8B}"/>
          </ac:spMkLst>
        </pc:spChg>
        <pc:spChg chg="mod">
          <ac:chgData name="Young, Ruth V. (JSC-EP511)[CACI INC. - FEDERAL]" userId="12a60ab0-7b6c-40dc-92ff-118ed05bdfb6" providerId="ADAL" clId="{9DC3349E-8E89-4C58-AFD2-FEA74B9815DC}" dt="2025-10-22T11:50:13.557" v="3669" actId="255"/>
          <ac:spMkLst>
            <pc:docMk/>
            <pc:sldMk cId="1936108829" sldId="385"/>
            <ac:spMk id="6"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8" creationId="{00000000-0000-0000-0000-000000000000}"/>
          </ac:spMkLst>
        </pc:spChg>
        <pc:spChg chg="del">
          <ac:chgData name="Young, Ruth V. (JSC-EP511)[CACI INC. - FEDERAL]" userId="12a60ab0-7b6c-40dc-92ff-118ed05bdfb6" providerId="ADAL" clId="{9DC3349E-8E89-4C58-AFD2-FEA74B9815DC}" dt="2025-10-22T12:01:51.940" v="3961" actId="478"/>
          <ac:spMkLst>
            <pc:docMk/>
            <pc:sldMk cId="1936108829" sldId="385"/>
            <ac:spMk id="9"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1"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2"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3"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4"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8"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9"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20"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22"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48"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64"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77" creationId="{08AD109B-182A-7C41-A183-7F72BB2F647C}"/>
          </ac:spMkLst>
        </pc:spChg>
        <pc:spChg chg="mod">
          <ac:chgData name="Young, Ruth V. (JSC-EP511)[CACI INC. - FEDERAL]" userId="12a60ab0-7b6c-40dc-92ff-118ed05bdfb6" providerId="ADAL" clId="{9DC3349E-8E89-4C58-AFD2-FEA74B9815DC}" dt="2025-10-22T11:50:13.557" v="3669" actId="255"/>
          <ac:spMkLst>
            <pc:docMk/>
            <pc:sldMk cId="1936108829" sldId="385"/>
            <ac:spMk id="112"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13"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32"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39"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40"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70"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71"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73"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78"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79"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180"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265"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266"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05"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07"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08"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53"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54"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55"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56"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57"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58"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59"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61"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62"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67" creationId="{00000000-0000-0000-0000-000000000000}"/>
          </ac:spMkLst>
        </pc:spChg>
        <pc:spChg chg="mod">
          <ac:chgData name="Young, Ruth V. (JSC-EP511)[CACI INC. - FEDERAL]" userId="12a60ab0-7b6c-40dc-92ff-118ed05bdfb6" providerId="ADAL" clId="{9DC3349E-8E89-4C58-AFD2-FEA74B9815DC}" dt="2025-10-22T11:50:13.557" v="3669" actId="255"/>
          <ac:spMkLst>
            <pc:docMk/>
            <pc:sldMk cId="1936108829" sldId="385"/>
            <ac:spMk id="375" creationId="{00000000-0000-0000-0000-000000000000}"/>
          </ac:spMkLst>
        </pc:spChg>
        <pc:picChg chg="add mod">
          <ac:chgData name="Young, Ruth V. (JSC-EP511)[CACI INC. - FEDERAL]" userId="12a60ab0-7b6c-40dc-92ff-118ed05bdfb6" providerId="ADAL" clId="{9DC3349E-8E89-4C58-AFD2-FEA74B9815DC}" dt="2025-10-22T12:09:36.781" v="4052"/>
          <ac:picMkLst>
            <pc:docMk/>
            <pc:sldMk cId="1936108829" sldId="385"/>
            <ac:picMk id="5" creationId="{4E933FB5-DD30-A8B1-8C5B-AEF038F78C31}"/>
          </ac:picMkLst>
        </pc:picChg>
      </pc:sldChg>
      <pc:sldChg chg="addSp modSp add mod setBg">
        <pc:chgData name="Young, Ruth V. (JSC-EP511)[CACI INC. - FEDERAL]" userId="12a60ab0-7b6c-40dc-92ff-118ed05bdfb6" providerId="ADAL" clId="{9DC3349E-8E89-4C58-AFD2-FEA74B9815DC}" dt="2025-10-22T12:32:45.952" v="4499" actId="207"/>
        <pc:sldMkLst>
          <pc:docMk/>
          <pc:sldMk cId="74118602" sldId="387"/>
        </pc:sldMkLst>
        <pc:spChg chg="mod">
          <ac:chgData name="Young, Ruth V. (JSC-EP511)[CACI INC. - FEDERAL]" userId="12a60ab0-7b6c-40dc-92ff-118ed05bdfb6" providerId="ADAL" clId="{9DC3349E-8E89-4C58-AFD2-FEA74B9815DC}" dt="2025-10-22T12:32:45.952" v="4499" actId="207"/>
          <ac:spMkLst>
            <pc:docMk/>
            <pc:sldMk cId="74118602" sldId="387"/>
            <ac:spMk id="2" creationId="{7B371CCD-F164-9AD5-9383-9DC27CE243F9}"/>
          </ac:spMkLst>
        </pc:spChg>
        <pc:spChg chg="mod">
          <ac:chgData name="Young, Ruth V. (JSC-EP511)[CACI INC. - FEDERAL]" userId="12a60ab0-7b6c-40dc-92ff-118ed05bdfb6" providerId="ADAL" clId="{9DC3349E-8E89-4C58-AFD2-FEA74B9815DC}" dt="2025-10-22T11:49:39.964" v="3667" actId="2711"/>
          <ac:spMkLst>
            <pc:docMk/>
            <pc:sldMk cId="74118602" sldId="387"/>
            <ac:spMk id="4" creationId="{00000000-0000-0000-0000-000000000000}"/>
          </ac:spMkLst>
        </pc:spChg>
        <pc:spChg chg="mod">
          <ac:chgData name="Young, Ruth V. (JSC-EP511)[CACI INC. - FEDERAL]" userId="12a60ab0-7b6c-40dc-92ff-118ed05bdfb6" providerId="ADAL" clId="{9DC3349E-8E89-4C58-AFD2-FEA74B9815DC}" dt="2025-10-22T11:49:39.964" v="3667" actId="2711"/>
          <ac:spMkLst>
            <pc:docMk/>
            <pc:sldMk cId="74118602" sldId="387"/>
            <ac:spMk id="9" creationId="{00000000-0000-0000-0000-000000000000}"/>
          </ac:spMkLst>
        </pc:spChg>
        <pc:spChg chg="mod">
          <ac:chgData name="Young, Ruth V. (JSC-EP511)[CACI INC. - FEDERAL]" userId="12a60ab0-7b6c-40dc-92ff-118ed05bdfb6" providerId="ADAL" clId="{9DC3349E-8E89-4C58-AFD2-FEA74B9815DC}" dt="2025-10-22T11:49:39.964" v="3667" actId="2711"/>
          <ac:spMkLst>
            <pc:docMk/>
            <pc:sldMk cId="74118602" sldId="387"/>
            <ac:spMk id="11" creationId="{00000000-0000-0000-0000-000000000000}"/>
          </ac:spMkLst>
        </pc:spChg>
        <pc:spChg chg="mod">
          <ac:chgData name="Young, Ruth V. (JSC-EP511)[CACI INC. - FEDERAL]" userId="12a60ab0-7b6c-40dc-92ff-118ed05bdfb6" providerId="ADAL" clId="{9DC3349E-8E89-4C58-AFD2-FEA74B9815DC}" dt="2025-10-22T11:49:39.964" v="3667" actId="2711"/>
          <ac:spMkLst>
            <pc:docMk/>
            <pc:sldMk cId="74118602" sldId="387"/>
            <ac:spMk id="37" creationId="{3DD577BD-EEBA-1040-9628-7E60DC7FFF48}"/>
          </ac:spMkLst>
        </pc:spChg>
        <pc:spChg chg="mod">
          <ac:chgData name="Young, Ruth V. (JSC-EP511)[CACI INC. - FEDERAL]" userId="12a60ab0-7b6c-40dc-92ff-118ed05bdfb6" providerId="ADAL" clId="{9DC3349E-8E89-4C58-AFD2-FEA74B9815DC}" dt="2025-10-22T11:49:39.964" v="3667" actId="2711"/>
          <ac:spMkLst>
            <pc:docMk/>
            <pc:sldMk cId="74118602" sldId="387"/>
            <ac:spMk id="38" creationId="{708AF577-B357-AB4D-AB19-59FDBE61A615}"/>
          </ac:spMkLst>
        </pc:spChg>
        <pc:spChg chg="mod">
          <ac:chgData name="Young, Ruth V. (JSC-EP511)[CACI INC. - FEDERAL]" userId="12a60ab0-7b6c-40dc-92ff-118ed05bdfb6" providerId="ADAL" clId="{9DC3349E-8E89-4C58-AFD2-FEA74B9815DC}" dt="2025-10-22T11:49:39.964" v="3667" actId="2711"/>
          <ac:spMkLst>
            <pc:docMk/>
            <pc:sldMk cId="74118602" sldId="387"/>
            <ac:spMk id="39" creationId="{B37B2AA7-B302-E844-A9A1-287CEBDE7AF6}"/>
          </ac:spMkLst>
        </pc:spChg>
        <pc:spChg chg="mod">
          <ac:chgData name="Young, Ruth V. (JSC-EP511)[CACI INC. - FEDERAL]" userId="12a60ab0-7b6c-40dc-92ff-118ed05bdfb6" providerId="ADAL" clId="{9DC3349E-8E89-4C58-AFD2-FEA74B9815DC}" dt="2025-10-22T11:49:39.964" v="3667" actId="2711"/>
          <ac:spMkLst>
            <pc:docMk/>
            <pc:sldMk cId="74118602" sldId="387"/>
            <ac:spMk id="45" creationId="{5FE0FE1B-2348-2E43-9DDC-31DFD729879E}"/>
          </ac:spMkLst>
        </pc:spChg>
        <pc:spChg chg="mod">
          <ac:chgData name="Young, Ruth V. (JSC-EP511)[CACI INC. - FEDERAL]" userId="12a60ab0-7b6c-40dc-92ff-118ed05bdfb6" providerId="ADAL" clId="{9DC3349E-8E89-4C58-AFD2-FEA74B9815DC}" dt="2025-10-22T11:49:39.964" v="3667" actId="2711"/>
          <ac:spMkLst>
            <pc:docMk/>
            <pc:sldMk cId="74118602" sldId="387"/>
            <ac:spMk id="47" creationId="{942EF5D7-FB35-7446-97CB-CCD6E6BCEAE3}"/>
          </ac:spMkLst>
        </pc:spChg>
        <pc:spChg chg="mod">
          <ac:chgData name="Young, Ruth V. (JSC-EP511)[CACI INC. - FEDERAL]" userId="12a60ab0-7b6c-40dc-92ff-118ed05bdfb6" providerId="ADAL" clId="{9DC3349E-8E89-4C58-AFD2-FEA74B9815DC}" dt="2025-10-22T11:49:39.964" v="3667" actId="2711"/>
          <ac:spMkLst>
            <pc:docMk/>
            <pc:sldMk cId="74118602" sldId="387"/>
            <ac:spMk id="48" creationId="{0C8DBFEC-FAF9-844B-B80B-0CF912077503}"/>
          </ac:spMkLst>
        </pc:spChg>
        <pc:spChg chg="mod">
          <ac:chgData name="Young, Ruth V. (JSC-EP511)[CACI INC. - FEDERAL]" userId="12a60ab0-7b6c-40dc-92ff-118ed05bdfb6" providerId="ADAL" clId="{9DC3349E-8E89-4C58-AFD2-FEA74B9815DC}" dt="2025-10-22T11:49:39.964" v="3667" actId="2711"/>
          <ac:spMkLst>
            <pc:docMk/>
            <pc:sldMk cId="74118602" sldId="387"/>
            <ac:spMk id="50" creationId="{BEFE73FA-955E-9C4C-82EC-30551CEDB484}"/>
          </ac:spMkLst>
        </pc:spChg>
        <pc:spChg chg="mod">
          <ac:chgData name="Young, Ruth V. (JSC-EP511)[CACI INC. - FEDERAL]" userId="12a60ab0-7b6c-40dc-92ff-118ed05bdfb6" providerId="ADAL" clId="{9DC3349E-8E89-4C58-AFD2-FEA74B9815DC}" dt="2025-10-22T11:49:39.964" v="3667" actId="2711"/>
          <ac:spMkLst>
            <pc:docMk/>
            <pc:sldMk cId="74118602" sldId="387"/>
            <ac:spMk id="60" creationId="{C295F0FD-F97F-1B46-A7E3-E9D74D71566A}"/>
          </ac:spMkLst>
        </pc:spChg>
        <pc:spChg chg="mod">
          <ac:chgData name="Young, Ruth V. (JSC-EP511)[CACI INC. - FEDERAL]" userId="12a60ab0-7b6c-40dc-92ff-118ed05bdfb6" providerId="ADAL" clId="{9DC3349E-8E89-4C58-AFD2-FEA74B9815DC}" dt="2025-10-22T11:49:39.964" v="3667" actId="2711"/>
          <ac:spMkLst>
            <pc:docMk/>
            <pc:sldMk cId="74118602" sldId="387"/>
            <ac:spMk id="62" creationId="{3B881C53-50E0-B441-AFB8-B2652E588FFD}"/>
          </ac:spMkLst>
        </pc:spChg>
        <pc:spChg chg="mod">
          <ac:chgData name="Young, Ruth V. (JSC-EP511)[CACI INC. - FEDERAL]" userId="12a60ab0-7b6c-40dc-92ff-118ed05bdfb6" providerId="ADAL" clId="{9DC3349E-8E89-4C58-AFD2-FEA74B9815DC}" dt="2025-10-22T11:49:39.964" v="3667" actId="2711"/>
          <ac:spMkLst>
            <pc:docMk/>
            <pc:sldMk cId="74118602" sldId="387"/>
            <ac:spMk id="64" creationId="{BEFE73FA-955E-9C4C-82EC-30551CEDB484}"/>
          </ac:spMkLst>
        </pc:spChg>
        <pc:spChg chg="mod">
          <ac:chgData name="Young, Ruth V. (JSC-EP511)[CACI INC. - FEDERAL]" userId="12a60ab0-7b6c-40dc-92ff-118ed05bdfb6" providerId="ADAL" clId="{9DC3349E-8E89-4C58-AFD2-FEA74B9815DC}" dt="2025-10-22T11:49:39.964" v="3667" actId="2711"/>
          <ac:spMkLst>
            <pc:docMk/>
            <pc:sldMk cId="74118602" sldId="387"/>
            <ac:spMk id="65" creationId="{0C6D220D-2429-074F-ADE9-53C5EED323E2}"/>
          </ac:spMkLst>
        </pc:spChg>
        <pc:spChg chg="mod">
          <ac:chgData name="Young, Ruth V. (JSC-EP511)[CACI INC. - FEDERAL]" userId="12a60ab0-7b6c-40dc-92ff-118ed05bdfb6" providerId="ADAL" clId="{9DC3349E-8E89-4C58-AFD2-FEA74B9815DC}" dt="2025-10-22T11:49:39.964" v="3667" actId="2711"/>
          <ac:spMkLst>
            <pc:docMk/>
            <pc:sldMk cId="74118602" sldId="387"/>
            <ac:spMk id="66" creationId="{A253AEF3-8543-784E-82DF-9A1B2642EDDE}"/>
          </ac:spMkLst>
        </pc:spChg>
        <pc:spChg chg="mod">
          <ac:chgData name="Young, Ruth V. (JSC-EP511)[CACI INC. - FEDERAL]" userId="12a60ab0-7b6c-40dc-92ff-118ed05bdfb6" providerId="ADAL" clId="{9DC3349E-8E89-4C58-AFD2-FEA74B9815DC}" dt="2025-10-22T11:49:39.964" v="3667" actId="2711"/>
          <ac:spMkLst>
            <pc:docMk/>
            <pc:sldMk cId="74118602" sldId="387"/>
            <ac:spMk id="67" creationId="{7DAB9FF3-BCD9-884D-972C-12C740F1346D}"/>
          </ac:spMkLst>
        </pc:spChg>
        <pc:spChg chg="mod">
          <ac:chgData name="Young, Ruth V. (JSC-EP511)[CACI INC. - FEDERAL]" userId="12a60ab0-7b6c-40dc-92ff-118ed05bdfb6" providerId="ADAL" clId="{9DC3349E-8E89-4C58-AFD2-FEA74B9815DC}" dt="2025-10-22T11:49:39.964" v="3667" actId="2711"/>
          <ac:spMkLst>
            <pc:docMk/>
            <pc:sldMk cId="74118602" sldId="387"/>
            <ac:spMk id="70" creationId="{3B881C53-50E0-B441-AFB8-B2652E588FFD}"/>
          </ac:spMkLst>
        </pc:spChg>
        <pc:spChg chg="mod">
          <ac:chgData name="Young, Ruth V. (JSC-EP511)[CACI INC. - FEDERAL]" userId="12a60ab0-7b6c-40dc-92ff-118ed05bdfb6" providerId="ADAL" clId="{9DC3349E-8E89-4C58-AFD2-FEA74B9815DC}" dt="2025-10-22T11:49:39.964" v="3667" actId="2711"/>
          <ac:spMkLst>
            <pc:docMk/>
            <pc:sldMk cId="74118602" sldId="387"/>
            <ac:spMk id="72" creationId="{B66A829D-2A73-F849-8D2C-C539444E02E3}"/>
          </ac:spMkLst>
        </pc:spChg>
        <pc:spChg chg="mod">
          <ac:chgData name="Young, Ruth V. (JSC-EP511)[CACI INC. - FEDERAL]" userId="12a60ab0-7b6c-40dc-92ff-118ed05bdfb6" providerId="ADAL" clId="{9DC3349E-8E89-4C58-AFD2-FEA74B9815DC}" dt="2025-10-22T11:49:39.964" v="3667" actId="2711"/>
          <ac:spMkLst>
            <pc:docMk/>
            <pc:sldMk cId="74118602" sldId="387"/>
            <ac:spMk id="85" creationId="{3B881C53-50E0-B441-AFB8-B2652E588FFD}"/>
          </ac:spMkLst>
        </pc:spChg>
        <pc:spChg chg="mod">
          <ac:chgData name="Young, Ruth V. (JSC-EP511)[CACI INC. - FEDERAL]" userId="12a60ab0-7b6c-40dc-92ff-118ed05bdfb6" providerId="ADAL" clId="{9DC3349E-8E89-4C58-AFD2-FEA74B9815DC}" dt="2025-10-22T11:49:39.964" v="3667" actId="2711"/>
          <ac:spMkLst>
            <pc:docMk/>
            <pc:sldMk cId="74118602" sldId="387"/>
            <ac:spMk id="90" creationId="{708AF577-B357-AB4D-AB19-59FDBE61A615}"/>
          </ac:spMkLst>
        </pc:spChg>
        <pc:spChg chg="mod">
          <ac:chgData name="Young, Ruth V. (JSC-EP511)[CACI INC. - FEDERAL]" userId="12a60ab0-7b6c-40dc-92ff-118ed05bdfb6" providerId="ADAL" clId="{9DC3349E-8E89-4C58-AFD2-FEA74B9815DC}" dt="2025-10-22T11:49:39.964" v="3667" actId="2711"/>
          <ac:spMkLst>
            <pc:docMk/>
            <pc:sldMk cId="74118602" sldId="387"/>
            <ac:spMk id="96" creationId="{3DD577BD-EEBA-1040-9628-7E60DC7FFF48}"/>
          </ac:spMkLst>
        </pc:spChg>
        <pc:spChg chg="mod">
          <ac:chgData name="Young, Ruth V. (JSC-EP511)[CACI INC. - FEDERAL]" userId="12a60ab0-7b6c-40dc-92ff-118ed05bdfb6" providerId="ADAL" clId="{9DC3349E-8E89-4C58-AFD2-FEA74B9815DC}" dt="2025-10-22T11:49:39.964" v="3667" actId="2711"/>
          <ac:spMkLst>
            <pc:docMk/>
            <pc:sldMk cId="74118602" sldId="387"/>
            <ac:spMk id="97" creationId="{FBDE342F-4D09-9E41-8ACC-48471D74E094}"/>
          </ac:spMkLst>
        </pc:spChg>
        <pc:spChg chg="mod">
          <ac:chgData name="Young, Ruth V. (JSC-EP511)[CACI INC. - FEDERAL]" userId="12a60ab0-7b6c-40dc-92ff-118ed05bdfb6" providerId="ADAL" clId="{9DC3349E-8E89-4C58-AFD2-FEA74B9815DC}" dt="2025-10-22T11:49:39.964" v="3667" actId="2711"/>
          <ac:spMkLst>
            <pc:docMk/>
            <pc:sldMk cId="74118602" sldId="387"/>
            <ac:spMk id="98" creationId="{EDADC0FA-1FE6-DF42-B1B1-BD84DF9062D8}"/>
          </ac:spMkLst>
        </pc:spChg>
        <pc:spChg chg="mod">
          <ac:chgData name="Young, Ruth V. (JSC-EP511)[CACI INC. - FEDERAL]" userId="12a60ab0-7b6c-40dc-92ff-118ed05bdfb6" providerId="ADAL" clId="{9DC3349E-8E89-4C58-AFD2-FEA74B9815DC}" dt="2025-10-22T11:49:39.964" v="3667" actId="2711"/>
          <ac:spMkLst>
            <pc:docMk/>
            <pc:sldMk cId="74118602" sldId="387"/>
            <ac:spMk id="106" creationId="{00000000-0000-0000-0000-000000000000}"/>
          </ac:spMkLst>
        </pc:spChg>
        <pc:spChg chg="mod">
          <ac:chgData name="Young, Ruth V. (JSC-EP511)[CACI INC. - FEDERAL]" userId="12a60ab0-7b6c-40dc-92ff-118ed05bdfb6" providerId="ADAL" clId="{9DC3349E-8E89-4C58-AFD2-FEA74B9815DC}" dt="2025-10-22T11:49:39.964" v="3667" actId="2711"/>
          <ac:spMkLst>
            <pc:docMk/>
            <pc:sldMk cId="74118602" sldId="387"/>
            <ac:spMk id="107" creationId="{00000000-0000-0000-0000-000000000000}"/>
          </ac:spMkLst>
        </pc:spChg>
        <pc:spChg chg="mod">
          <ac:chgData name="Young, Ruth V. (JSC-EP511)[CACI INC. - FEDERAL]" userId="12a60ab0-7b6c-40dc-92ff-118ed05bdfb6" providerId="ADAL" clId="{9DC3349E-8E89-4C58-AFD2-FEA74B9815DC}" dt="2025-10-22T11:49:39.964" v="3667" actId="2711"/>
          <ac:spMkLst>
            <pc:docMk/>
            <pc:sldMk cId="74118602" sldId="387"/>
            <ac:spMk id="111" creationId="{5FE0FE1B-2348-2E43-9DDC-31DFD729879E}"/>
          </ac:spMkLst>
        </pc:spChg>
        <pc:spChg chg="mod">
          <ac:chgData name="Young, Ruth V. (JSC-EP511)[CACI INC. - FEDERAL]" userId="12a60ab0-7b6c-40dc-92ff-118ed05bdfb6" providerId="ADAL" clId="{9DC3349E-8E89-4C58-AFD2-FEA74B9815DC}" dt="2025-10-22T11:49:39.964" v="3667" actId="2711"/>
          <ac:spMkLst>
            <pc:docMk/>
            <pc:sldMk cId="74118602" sldId="387"/>
            <ac:spMk id="125" creationId="{3B881C53-50E0-B441-AFB8-B2652E588FFD}"/>
          </ac:spMkLst>
        </pc:spChg>
        <pc:spChg chg="mod">
          <ac:chgData name="Young, Ruth V. (JSC-EP511)[CACI INC. - FEDERAL]" userId="12a60ab0-7b6c-40dc-92ff-118ed05bdfb6" providerId="ADAL" clId="{9DC3349E-8E89-4C58-AFD2-FEA74B9815DC}" dt="2025-10-22T11:49:39.964" v="3667" actId="2711"/>
          <ac:spMkLst>
            <pc:docMk/>
            <pc:sldMk cId="74118602" sldId="387"/>
            <ac:spMk id="190" creationId="{00000000-0000-0000-0000-000000000000}"/>
          </ac:spMkLst>
        </pc:spChg>
        <pc:spChg chg="mod">
          <ac:chgData name="Young, Ruth V. (JSC-EP511)[CACI INC. - FEDERAL]" userId="12a60ab0-7b6c-40dc-92ff-118ed05bdfb6" providerId="ADAL" clId="{9DC3349E-8E89-4C58-AFD2-FEA74B9815DC}" dt="2025-10-22T11:49:39.964" v="3667" actId="2711"/>
          <ac:spMkLst>
            <pc:docMk/>
            <pc:sldMk cId="74118602" sldId="387"/>
            <ac:spMk id="191" creationId="{00000000-0000-0000-0000-000000000000}"/>
          </ac:spMkLst>
        </pc:spChg>
        <pc:picChg chg="add mod">
          <ac:chgData name="Young, Ruth V. (JSC-EP511)[CACI INC. - FEDERAL]" userId="12a60ab0-7b6c-40dc-92ff-118ed05bdfb6" providerId="ADAL" clId="{9DC3349E-8E89-4C58-AFD2-FEA74B9815DC}" dt="2025-10-22T12:09:38.904" v="4053"/>
          <ac:picMkLst>
            <pc:docMk/>
            <pc:sldMk cId="74118602" sldId="387"/>
            <ac:picMk id="3" creationId="{CA4A27E5-4B76-9AA9-4156-17A98D5DB423}"/>
          </ac:picMkLst>
        </pc:picChg>
      </pc:sldChg>
      <pc:sldChg chg="delSp modSp mod">
        <pc:chgData name="Young, Ruth V. (JSC-EP511)[CACI INC. - FEDERAL]" userId="12a60ab0-7b6c-40dc-92ff-118ed05bdfb6" providerId="ADAL" clId="{9DC3349E-8E89-4C58-AFD2-FEA74B9815DC}" dt="2025-10-22T12:43:04.215" v="4731" actId="1076"/>
        <pc:sldMkLst>
          <pc:docMk/>
          <pc:sldMk cId="225682808" sldId="464"/>
        </pc:sldMkLst>
        <pc:spChg chg="mod">
          <ac:chgData name="Young, Ruth V. (JSC-EP511)[CACI INC. - FEDERAL]" userId="12a60ab0-7b6c-40dc-92ff-118ed05bdfb6" providerId="ADAL" clId="{9DC3349E-8E89-4C58-AFD2-FEA74B9815DC}" dt="2025-10-22T12:43:01.143" v="4730" actId="1076"/>
          <ac:spMkLst>
            <pc:docMk/>
            <pc:sldMk cId="225682808" sldId="464"/>
            <ac:spMk id="2" creationId="{00000000-0000-0000-0000-000000000000}"/>
          </ac:spMkLst>
        </pc:spChg>
        <pc:spChg chg="del">
          <ac:chgData name="Young, Ruth V. (JSC-EP511)[CACI INC. - FEDERAL]" userId="12a60ab0-7b6c-40dc-92ff-118ed05bdfb6" providerId="ADAL" clId="{9DC3349E-8E89-4C58-AFD2-FEA74B9815DC}" dt="2025-10-22T12:01:39.215" v="3958" actId="478"/>
          <ac:spMkLst>
            <pc:docMk/>
            <pc:sldMk cId="225682808" sldId="464"/>
            <ac:spMk id="3" creationId="{5C8E0C4A-1D85-9681-2F61-696F32326893}"/>
          </ac:spMkLst>
        </pc:spChg>
        <pc:spChg chg="mod">
          <ac:chgData name="Young, Ruth V. (JSC-EP511)[CACI INC. - FEDERAL]" userId="12a60ab0-7b6c-40dc-92ff-118ed05bdfb6" providerId="ADAL" clId="{9DC3349E-8E89-4C58-AFD2-FEA74B9815DC}" dt="2025-10-22T12:43:04.215" v="4731" actId="1076"/>
          <ac:spMkLst>
            <pc:docMk/>
            <pc:sldMk cId="225682808" sldId="464"/>
            <ac:spMk id="4" creationId="{00000000-0000-0000-0000-000000000000}"/>
          </ac:spMkLst>
        </pc:spChg>
        <pc:spChg chg="mod">
          <ac:chgData name="Young, Ruth V. (JSC-EP511)[CACI INC. - FEDERAL]" userId="12a60ab0-7b6c-40dc-92ff-118ed05bdfb6" providerId="ADAL" clId="{9DC3349E-8E89-4C58-AFD2-FEA74B9815DC}" dt="2025-10-22T12:42:54.670" v="4728" actId="1076"/>
          <ac:spMkLst>
            <pc:docMk/>
            <pc:sldMk cId="225682808" sldId="464"/>
            <ac:spMk id="5" creationId="{00000000-0000-0000-0000-000000000000}"/>
          </ac:spMkLst>
        </pc:spChg>
        <pc:spChg chg="mod">
          <ac:chgData name="Young, Ruth V. (JSC-EP511)[CACI INC. - FEDERAL]" userId="12a60ab0-7b6c-40dc-92ff-118ed05bdfb6" providerId="ADAL" clId="{9DC3349E-8E89-4C58-AFD2-FEA74B9815DC}" dt="2025-10-22T12:32:30.280" v="4496" actId="207"/>
          <ac:spMkLst>
            <pc:docMk/>
            <pc:sldMk cId="225682808" sldId="464"/>
            <ac:spMk id="9" creationId="{E79106F9-51BA-004A-8E69-897649AF6F6E}"/>
          </ac:spMkLst>
        </pc:spChg>
        <pc:picChg chg="mod">
          <ac:chgData name="Young, Ruth V. (JSC-EP511)[CACI INC. - FEDERAL]" userId="12a60ab0-7b6c-40dc-92ff-118ed05bdfb6" providerId="ADAL" clId="{9DC3349E-8E89-4C58-AFD2-FEA74B9815DC}" dt="2025-10-22T12:42:25.504" v="4721" actId="1076"/>
          <ac:picMkLst>
            <pc:docMk/>
            <pc:sldMk cId="225682808" sldId="464"/>
            <ac:picMk id="7" creationId="{00000000-0000-0000-0000-000000000000}"/>
          </ac:picMkLst>
        </pc:picChg>
        <pc:picChg chg="mod">
          <ac:chgData name="Young, Ruth V. (JSC-EP511)[CACI INC. - FEDERAL]" userId="12a60ab0-7b6c-40dc-92ff-118ed05bdfb6" providerId="ADAL" clId="{9DC3349E-8E89-4C58-AFD2-FEA74B9815DC}" dt="2025-10-22T12:42:40.815" v="4725" actId="1076"/>
          <ac:picMkLst>
            <pc:docMk/>
            <pc:sldMk cId="225682808" sldId="464"/>
            <ac:picMk id="8" creationId="{223291AA-3F15-43EF-BE54-DBD59B7A0C7F}"/>
          </ac:picMkLst>
        </pc:picChg>
      </pc:sldChg>
      <pc:sldChg chg="addSp delSp modSp add mod ord setBg">
        <pc:chgData name="Young, Ruth V. (JSC-EP511)[CACI INC. - FEDERAL]" userId="12a60ab0-7b6c-40dc-92ff-118ed05bdfb6" providerId="ADAL" clId="{9DC3349E-8E89-4C58-AFD2-FEA74B9815DC}" dt="2025-10-28T17:58:10.675" v="5853"/>
        <pc:sldMkLst>
          <pc:docMk/>
          <pc:sldMk cId="191768103" sldId="986"/>
        </pc:sldMkLst>
        <pc:spChg chg="mod">
          <ac:chgData name="Young, Ruth V. (JSC-EP511)[CACI INC. - FEDERAL]" userId="12a60ab0-7b6c-40dc-92ff-118ed05bdfb6" providerId="ADAL" clId="{9DC3349E-8E89-4C58-AFD2-FEA74B9815DC}" dt="2025-10-22T12:08:30.694" v="4034" actId="20577"/>
          <ac:spMkLst>
            <pc:docMk/>
            <pc:sldMk cId="191768103" sldId="986"/>
            <ac:spMk id="2" creationId="{DCF39415-15A6-247F-BED6-4CB30DB46183}"/>
          </ac:spMkLst>
        </pc:spChg>
        <pc:spChg chg="add mod">
          <ac:chgData name="Young, Ruth V. (JSC-EP511)[CACI INC. - FEDERAL]" userId="12a60ab0-7b6c-40dc-92ff-118ed05bdfb6" providerId="ADAL" clId="{9DC3349E-8E89-4C58-AFD2-FEA74B9815DC}" dt="2025-10-22T12:08:24.721" v="4028"/>
          <ac:spMkLst>
            <pc:docMk/>
            <pc:sldMk cId="191768103" sldId="986"/>
            <ac:spMk id="4" creationId="{0A46979F-C540-FE7C-3BF4-94449C5B3E0B}"/>
          </ac:spMkLst>
        </pc:spChg>
        <pc:spChg chg="del mod">
          <ac:chgData name="Young, Ruth V. (JSC-EP511)[CACI INC. - FEDERAL]" userId="12a60ab0-7b6c-40dc-92ff-118ed05bdfb6" providerId="ADAL" clId="{9DC3349E-8E89-4C58-AFD2-FEA74B9815DC}" dt="2025-10-22T12:08:24.218" v="4027" actId="478"/>
          <ac:spMkLst>
            <pc:docMk/>
            <pc:sldMk cId="191768103" sldId="986"/>
            <ac:spMk id="8" creationId="{FE969602-048C-B0BC-01CD-C3E4FCB1E24C}"/>
          </ac:spMkLst>
        </pc:spChg>
        <pc:graphicFrameChg chg="add mod">
          <ac:chgData name="Young, Ruth V. (JSC-EP511)[CACI INC. - FEDERAL]" userId="12a60ab0-7b6c-40dc-92ff-118ed05bdfb6" providerId="ADAL" clId="{9DC3349E-8E89-4C58-AFD2-FEA74B9815DC}" dt="2025-10-22T12:08:36.806" v="4036"/>
          <ac:graphicFrameMkLst>
            <pc:docMk/>
            <pc:sldMk cId="191768103" sldId="986"/>
            <ac:graphicFrameMk id="5" creationId="{DEEA060E-D822-F660-D069-77F3E5BBEA94}"/>
          </ac:graphicFrameMkLst>
        </pc:graphicFrameChg>
        <pc:graphicFrameChg chg="del">
          <ac:chgData name="Young, Ruth V. (JSC-EP511)[CACI INC. - FEDERAL]" userId="12a60ab0-7b6c-40dc-92ff-118ed05bdfb6" providerId="ADAL" clId="{9DC3349E-8E89-4C58-AFD2-FEA74B9815DC}" dt="2025-10-22T12:08:33.349" v="4035" actId="478"/>
          <ac:graphicFrameMkLst>
            <pc:docMk/>
            <pc:sldMk cId="191768103" sldId="986"/>
            <ac:graphicFrameMk id="7" creationId="{B52F625A-B2AE-49D6-8C0C-6EE8D52B5D9E}"/>
          </ac:graphicFrameMkLst>
        </pc:graphicFrameChg>
        <pc:picChg chg="add mod">
          <ac:chgData name="Young, Ruth V. (JSC-EP511)[CACI INC. - FEDERAL]" userId="12a60ab0-7b6c-40dc-92ff-118ed05bdfb6" providerId="ADAL" clId="{9DC3349E-8E89-4C58-AFD2-FEA74B9815DC}" dt="2025-10-22T12:08:47.333" v="4038"/>
          <ac:picMkLst>
            <pc:docMk/>
            <pc:sldMk cId="191768103" sldId="986"/>
            <ac:picMk id="6" creationId="{E304427E-845B-B2A3-14C5-C953B3DAE10E}"/>
          </ac:picMkLst>
        </pc:picChg>
      </pc:sldChg>
      <pc:sldChg chg="addSp modSp add mod ord setBg">
        <pc:chgData name="Young, Ruth V. (JSC-EP511)[CACI INC. - FEDERAL]" userId="12a60ab0-7b6c-40dc-92ff-118ed05bdfb6" providerId="ADAL" clId="{9DC3349E-8E89-4C58-AFD2-FEA74B9815DC}" dt="2025-10-28T17:58:10.675" v="5853"/>
        <pc:sldMkLst>
          <pc:docMk/>
          <pc:sldMk cId="415220150" sldId="987"/>
        </pc:sldMkLst>
        <pc:spChg chg="mod">
          <ac:chgData name="Young, Ruth V. (JSC-EP511)[CACI INC. - FEDERAL]" userId="12a60ab0-7b6c-40dc-92ff-118ed05bdfb6" providerId="ADAL" clId="{9DC3349E-8E89-4C58-AFD2-FEA74B9815DC}" dt="2025-10-22T11:53:26.634" v="3688" actId="2711"/>
          <ac:spMkLst>
            <pc:docMk/>
            <pc:sldMk cId="415220150" sldId="987"/>
            <ac:spMk id="11" creationId="{E7F49761-D26B-9C52-D224-DA96F99F65BE}"/>
          </ac:spMkLst>
        </pc:spChg>
        <pc:spChg chg="mod">
          <ac:chgData name="Young, Ruth V. (JSC-EP511)[CACI INC. - FEDERAL]" userId="12a60ab0-7b6c-40dc-92ff-118ed05bdfb6" providerId="ADAL" clId="{9DC3349E-8E89-4C58-AFD2-FEA74B9815DC}" dt="2025-10-22T11:53:26.634" v="3688" actId="2711"/>
          <ac:spMkLst>
            <pc:docMk/>
            <pc:sldMk cId="415220150" sldId="987"/>
            <ac:spMk id="13" creationId="{16CB521A-DB89-6A38-2FC4-5AC9A10473B7}"/>
          </ac:spMkLst>
        </pc:spChg>
        <pc:picChg chg="add mod">
          <ac:chgData name="Young, Ruth V. (JSC-EP511)[CACI INC. - FEDERAL]" userId="12a60ab0-7b6c-40dc-92ff-118ed05bdfb6" providerId="ADAL" clId="{9DC3349E-8E89-4C58-AFD2-FEA74B9815DC}" dt="2025-10-22T12:08:51.370" v="4041"/>
          <ac:picMkLst>
            <pc:docMk/>
            <pc:sldMk cId="415220150" sldId="987"/>
            <ac:picMk id="3" creationId="{77EC7C47-2364-B38C-014E-C954E8D87838}"/>
          </ac:picMkLst>
        </pc:picChg>
      </pc:sldChg>
      <pc:sldChg chg="addSp modSp add mod ord setBg">
        <pc:chgData name="Young, Ruth V. (JSC-EP511)[CACI INC. - FEDERAL]" userId="12a60ab0-7b6c-40dc-92ff-118ed05bdfb6" providerId="ADAL" clId="{9DC3349E-8E89-4C58-AFD2-FEA74B9815DC}" dt="2025-10-28T17:58:10.675" v="5853"/>
        <pc:sldMkLst>
          <pc:docMk/>
          <pc:sldMk cId="3323188033" sldId="988"/>
        </pc:sldMkLst>
        <pc:spChg chg="mod">
          <ac:chgData name="Young, Ruth V. (JSC-EP511)[CACI INC. - FEDERAL]" userId="12a60ab0-7b6c-40dc-92ff-118ed05bdfb6" providerId="ADAL" clId="{9DC3349E-8E89-4C58-AFD2-FEA74B9815DC}" dt="2025-10-22T11:53:07.145" v="3685" actId="2711"/>
          <ac:spMkLst>
            <pc:docMk/>
            <pc:sldMk cId="3323188033" sldId="988"/>
            <ac:spMk id="2" creationId="{AB714E16-48BF-D2A1-AE02-289545F8FA1C}"/>
          </ac:spMkLst>
        </pc:spChg>
        <pc:spChg chg="mod">
          <ac:chgData name="Young, Ruth V. (JSC-EP511)[CACI INC. - FEDERAL]" userId="12a60ab0-7b6c-40dc-92ff-118ed05bdfb6" providerId="ADAL" clId="{9DC3349E-8E89-4C58-AFD2-FEA74B9815DC}" dt="2025-10-22T11:53:07.145" v="3685" actId="2711"/>
          <ac:spMkLst>
            <pc:docMk/>
            <pc:sldMk cId="3323188033" sldId="988"/>
            <ac:spMk id="4" creationId="{E16C0D67-E113-EF43-8311-81000E2AB275}"/>
          </ac:spMkLst>
        </pc:spChg>
        <pc:picChg chg="add mod">
          <ac:chgData name="Young, Ruth V. (JSC-EP511)[CACI INC. - FEDERAL]" userId="12a60ab0-7b6c-40dc-92ff-118ed05bdfb6" providerId="ADAL" clId="{9DC3349E-8E89-4C58-AFD2-FEA74B9815DC}" dt="2025-10-22T12:08:50.081" v="4040"/>
          <ac:picMkLst>
            <pc:docMk/>
            <pc:sldMk cId="3323188033" sldId="988"/>
            <ac:picMk id="5" creationId="{97A3D1B7-A2D6-EBEA-703A-CEB128424F15}"/>
          </ac:picMkLst>
        </pc:picChg>
      </pc:sldChg>
      <pc:sldChg chg="delSp modSp mod">
        <pc:chgData name="Young, Ruth V. (JSC-EP511)[CACI INC. - FEDERAL]" userId="12a60ab0-7b6c-40dc-92ff-118ed05bdfb6" providerId="ADAL" clId="{9DC3349E-8E89-4C58-AFD2-FEA74B9815DC}" dt="2025-10-22T12:42:07.503" v="4717" actId="1076"/>
        <pc:sldMkLst>
          <pc:docMk/>
          <pc:sldMk cId="3718758534" sldId="1232"/>
        </pc:sldMkLst>
        <pc:spChg chg="mod">
          <ac:chgData name="Young, Ruth V. (JSC-EP511)[CACI INC. - FEDERAL]" userId="12a60ab0-7b6c-40dc-92ff-118ed05bdfb6" providerId="ADAL" clId="{9DC3349E-8E89-4C58-AFD2-FEA74B9815DC}" dt="2025-10-22T12:36:28.677" v="4532" actId="1076"/>
          <ac:spMkLst>
            <pc:docMk/>
            <pc:sldMk cId="3718758534" sldId="1232"/>
            <ac:spMk id="2" creationId="{00000000-0000-0000-0000-000000000000}"/>
          </ac:spMkLst>
        </pc:spChg>
        <pc:spChg chg="del">
          <ac:chgData name="Young, Ruth V. (JSC-EP511)[CACI INC. - FEDERAL]" userId="12a60ab0-7b6c-40dc-92ff-118ed05bdfb6" providerId="ADAL" clId="{9DC3349E-8E89-4C58-AFD2-FEA74B9815DC}" dt="2025-10-22T12:01:34.253" v="3957" actId="478"/>
          <ac:spMkLst>
            <pc:docMk/>
            <pc:sldMk cId="3718758534" sldId="1232"/>
            <ac:spMk id="3" creationId="{5428A263-F562-F857-C40E-6D990242D6DB}"/>
          </ac:spMkLst>
        </pc:spChg>
        <pc:spChg chg="mod">
          <ac:chgData name="Young, Ruth V. (JSC-EP511)[CACI INC. - FEDERAL]" userId="12a60ab0-7b6c-40dc-92ff-118ed05bdfb6" providerId="ADAL" clId="{9DC3349E-8E89-4C58-AFD2-FEA74B9815DC}" dt="2025-10-22T12:42:03.895" v="4716" actId="1076"/>
          <ac:spMkLst>
            <pc:docMk/>
            <pc:sldMk cId="3718758534" sldId="1232"/>
            <ac:spMk id="4" creationId="{00000000-0000-0000-0000-000000000000}"/>
          </ac:spMkLst>
        </pc:spChg>
        <pc:spChg chg="mod">
          <ac:chgData name="Young, Ruth V. (JSC-EP511)[CACI INC. - FEDERAL]" userId="12a60ab0-7b6c-40dc-92ff-118ed05bdfb6" providerId="ADAL" clId="{9DC3349E-8E89-4C58-AFD2-FEA74B9815DC}" dt="2025-10-22T12:41:46.136" v="4715" actId="255"/>
          <ac:spMkLst>
            <pc:docMk/>
            <pc:sldMk cId="3718758534" sldId="1232"/>
            <ac:spMk id="5" creationId="{00000000-0000-0000-0000-000000000000}"/>
          </ac:spMkLst>
        </pc:spChg>
        <pc:spChg chg="mod">
          <ac:chgData name="Young, Ruth V. (JSC-EP511)[CACI INC. - FEDERAL]" userId="12a60ab0-7b6c-40dc-92ff-118ed05bdfb6" providerId="ADAL" clId="{9DC3349E-8E89-4C58-AFD2-FEA74B9815DC}" dt="2025-10-22T12:32:23.591" v="4495" actId="207"/>
          <ac:spMkLst>
            <pc:docMk/>
            <pc:sldMk cId="3718758534" sldId="1232"/>
            <ac:spMk id="7" creationId="{58D5B2C4-BCA8-3DD4-643E-93444FC99A4C}"/>
          </ac:spMkLst>
        </pc:spChg>
        <pc:picChg chg="mod">
          <ac:chgData name="Young, Ruth V. (JSC-EP511)[CACI INC. - FEDERAL]" userId="12a60ab0-7b6c-40dc-92ff-118ed05bdfb6" providerId="ADAL" clId="{9DC3349E-8E89-4C58-AFD2-FEA74B9815DC}" dt="2025-10-22T12:40:00.368" v="4640" actId="1076"/>
          <ac:picMkLst>
            <pc:docMk/>
            <pc:sldMk cId="3718758534" sldId="1232"/>
            <ac:picMk id="8" creationId="{6576D931-C190-45A1-94D0-0900121952BA}"/>
          </ac:picMkLst>
        </pc:picChg>
        <pc:picChg chg="mod">
          <ac:chgData name="Young, Ruth V. (JSC-EP511)[CACI INC. - FEDERAL]" userId="12a60ab0-7b6c-40dc-92ff-118ed05bdfb6" providerId="ADAL" clId="{9DC3349E-8E89-4C58-AFD2-FEA74B9815DC}" dt="2025-10-22T12:42:07.503" v="4717" actId="1076"/>
          <ac:picMkLst>
            <pc:docMk/>
            <pc:sldMk cId="3718758534" sldId="1232"/>
            <ac:picMk id="9" creationId="{EC222F3F-CB51-4352-A6BD-0ED2E81277DF}"/>
          </ac:picMkLst>
        </pc:picChg>
      </pc:sldChg>
      <pc:sldChg chg="add del setBg">
        <pc:chgData name="Young, Ruth V. (JSC-EP511)[CACI INC. - FEDERAL]" userId="12a60ab0-7b6c-40dc-92ff-118ed05bdfb6" providerId="ADAL" clId="{9DC3349E-8E89-4C58-AFD2-FEA74B9815DC}" dt="2025-10-20T15:04:26.534" v="49" actId="47"/>
        <pc:sldMkLst>
          <pc:docMk/>
          <pc:sldMk cId="3511007321" sldId="1233"/>
        </pc:sldMkLst>
      </pc:sldChg>
      <pc:sldChg chg="delSp modSp add mod">
        <pc:chgData name="Young, Ruth V. (JSC-EP511)[CACI INC. - FEDERAL]" userId="12a60ab0-7b6c-40dc-92ff-118ed05bdfb6" providerId="ADAL" clId="{9DC3349E-8E89-4C58-AFD2-FEA74B9815DC}" dt="2025-10-22T12:53:51.428" v="4839" actId="1076"/>
        <pc:sldMkLst>
          <pc:docMk/>
          <pc:sldMk cId="76750391" sldId="1234"/>
        </pc:sldMkLst>
        <pc:spChg chg="mod">
          <ac:chgData name="Young, Ruth V. (JSC-EP511)[CACI INC. - FEDERAL]" userId="12a60ab0-7b6c-40dc-92ff-118ed05bdfb6" providerId="ADAL" clId="{9DC3349E-8E89-4C58-AFD2-FEA74B9815DC}" dt="2025-10-22T12:52:19.492" v="4837" actId="1076"/>
          <ac:spMkLst>
            <pc:docMk/>
            <pc:sldMk cId="76750391" sldId="1234"/>
            <ac:spMk id="2" creationId="{AFAE3D51-49B0-EF35-024C-09DD6650678C}"/>
          </ac:spMkLst>
        </pc:spChg>
        <pc:spChg chg="mod">
          <ac:chgData name="Young, Ruth V. (JSC-EP511)[CACI INC. - FEDERAL]" userId="12a60ab0-7b6c-40dc-92ff-118ed05bdfb6" providerId="ADAL" clId="{9DC3349E-8E89-4C58-AFD2-FEA74B9815DC}" dt="2025-10-22T12:53:51.428" v="4839" actId="1076"/>
          <ac:spMkLst>
            <pc:docMk/>
            <pc:sldMk cId="76750391" sldId="1234"/>
            <ac:spMk id="3" creationId="{C24F66F4-55ED-F6FD-238E-F7F423D67C72}"/>
          </ac:spMkLst>
        </pc:spChg>
        <pc:spChg chg="mod">
          <ac:chgData name="Young, Ruth V. (JSC-EP511)[CACI INC. - FEDERAL]" userId="12a60ab0-7b6c-40dc-92ff-118ed05bdfb6" providerId="ADAL" clId="{9DC3349E-8E89-4C58-AFD2-FEA74B9815DC}" dt="2025-10-22T12:32:34.377" v="4497" actId="207"/>
          <ac:spMkLst>
            <pc:docMk/>
            <pc:sldMk cId="76750391" sldId="1234"/>
            <ac:spMk id="4" creationId="{6E2F8A4B-3591-6D5C-2D4D-00BDA1088AA5}"/>
          </ac:spMkLst>
        </pc:spChg>
        <pc:spChg chg="del">
          <ac:chgData name="Young, Ruth V. (JSC-EP511)[CACI INC. - FEDERAL]" userId="12a60ab0-7b6c-40dc-92ff-118ed05bdfb6" providerId="ADAL" clId="{9DC3349E-8E89-4C58-AFD2-FEA74B9815DC}" dt="2025-10-22T12:01:41.995" v="3959" actId="478"/>
          <ac:spMkLst>
            <pc:docMk/>
            <pc:sldMk cId="76750391" sldId="1234"/>
            <ac:spMk id="5" creationId="{346CA7B2-7E73-4054-2EC7-EF40A0F03DE4}"/>
          </ac:spMkLst>
        </pc:spChg>
      </pc:sldChg>
      <pc:sldChg chg="add del setBg">
        <pc:chgData name="Young, Ruth V. (JSC-EP511)[CACI INC. - FEDERAL]" userId="12a60ab0-7b6c-40dc-92ff-118ed05bdfb6" providerId="ADAL" clId="{9DC3349E-8E89-4C58-AFD2-FEA74B9815DC}" dt="2025-10-20T15:12:41.466" v="481" actId="47"/>
        <pc:sldMkLst>
          <pc:docMk/>
          <pc:sldMk cId="952400180" sldId="1235"/>
        </pc:sldMkLst>
      </pc:sldChg>
      <pc:sldChg chg="addSp delSp modSp add mod">
        <pc:chgData name="Young, Ruth V. (JSC-EP511)[CACI INC. - FEDERAL]" userId="12a60ab0-7b6c-40dc-92ff-118ed05bdfb6" providerId="ADAL" clId="{9DC3349E-8E89-4C58-AFD2-FEA74B9815DC}" dt="2025-10-29T14:54:08.248" v="6154" actId="1076"/>
        <pc:sldMkLst>
          <pc:docMk/>
          <pc:sldMk cId="1296304642" sldId="1236"/>
        </pc:sldMkLst>
        <pc:spChg chg="mod">
          <ac:chgData name="Young, Ruth V. (JSC-EP511)[CACI INC. - FEDERAL]" userId="12a60ab0-7b6c-40dc-92ff-118ed05bdfb6" providerId="ADAL" clId="{9DC3349E-8E89-4C58-AFD2-FEA74B9815DC}" dt="2025-10-27T18:48:47.346" v="5568" actId="20577"/>
          <ac:spMkLst>
            <pc:docMk/>
            <pc:sldMk cId="1296304642" sldId="1236"/>
            <ac:spMk id="2" creationId="{7A8A1DA2-B2B4-94EF-2BF9-79887157A4DA}"/>
          </ac:spMkLst>
        </pc:spChg>
        <pc:spChg chg="mod">
          <ac:chgData name="Young, Ruth V. (JSC-EP511)[CACI INC. - FEDERAL]" userId="12a60ab0-7b6c-40dc-92ff-118ed05bdfb6" providerId="ADAL" clId="{9DC3349E-8E89-4C58-AFD2-FEA74B9815DC}" dt="2025-10-22T12:34:52.631" v="4522" actId="207"/>
          <ac:spMkLst>
            <pc:docMk/>
            <pc:sldMk cId="1296304642" sldId="1236"/>
            <ac:spMk id="3" creationId="{D267E523-28D6-7FC7-CB6A-3932D4771A82}"/>
          </ac:spMkLst>
        </pc:spChg>
        <pc:spChg chg="mod">
          <ac:chgData name="Young, Ruth V. (JSC-EP511)[CACI INC. - FEDERAL]" userId="12a60ab0-7b6c-40dc-92ff-118ed05bdfb6" providerId="ADAL" clId="{9DC3349E-8E89-4C58-AFD2-FEA74B9815DC}" dt="2025-10-29T14:54:03.947" v="6153" actId="1076"/>
          <ac:spMkLst>
            <pc:docMk/>
            <pc:sldMk cId="1296304642" sldId="1236"/>
            <ac:spMk id="5" creationId="{D9F4F80C-9533-53F4-5AF3-457D61075D96}"/>
          </ac:spMkLst>
        </pc:spChg>
        <pc:spChg chg="del">
          <ac:chgData name="Young, Ruth V. (JSC-EP511)[CACI INC. - FEDERAL]" userId="12a60ab0-7b6c-40dc-92ff-118ed05bdfb6" providerId="ADAL" clId="{9DC3349E-8E89-4C58-AFD2-FEA74B9815DC}" dt="2025-10-22T12:05:35.907" v="4009" actId="478"/>
          <ac:spMkLst>
            <pc:docMk/>
            <pc:sldMk cId="1296304642" sldId="1236"/>
            <ac:spMk id="6" creationId="{22C79BE0-5C1A-32E1-5C43-7BE6AA670D59}"/>
          </ac:spMkLst>
        </pc:spChg>
        <pc:picChg chg="del">
          <ac:chgData name="Young, Ruth V. (JSC-EP511)[CACI INC. - FEDERAL]" userId="12a60ab0-7b6c-40dc-92ff-118ed05bdfb6" providerId="ADAL" clId="{9DC3349E-8E89-4C58-AFD2-FEA74B9815DC}" dt="2025-10-21T12:13:01.473" v="1479" actId="478"/>
          <ac:picMkLst>
            <pc:docMk/>
            <pc:sldMk cId="1296304642" sldId="1236"/>
            <ac:picMk id="3" creationId="{0FDA34AC-72B4-EA5F-EC7D-FAB59F9961A3}"/>
          </ac:picMkLst>
        </pc:picChg>
        <pc:picChg chg="del">
          <ac:chgData name="Young, Ruth V. (JSC-EP511)[CACI INC. - FEDERAL]" userId="12a60ab0-7b6c-40dc-92ff-118ed05bdfb6" providerId="ADAL" clId="{9DC3349E-8E89-4C58-AFD2-FEA74B9815DC}" dt="2025-10-21T12:13:02.728" v="1480" actId="478"/>
          <ac:picMkLst>
            <pc:docMk/>
            <pc:sldMk cId="1296304642" sldId="1236"/>
            <ac:picMk id="4" creationId="{5BA3F915-F063-EA35-0E5B-64D821D1AB74}"/>
          </ac:picMkLst>
        </pc:picChg>
        <pc:picChg chg="add mod">
          <ac:chgData name="Young, Ruth V. (JSC-EP511)[CACI INC. - FEDERAL]" userId="12a60ab0-7b6c-40dc-92ff-118ed05bdfb6" providerId="ADAL" clId="{9DC3349E-8E89-4C58-AFD2-FEA74B9815DC}" dt="2025-10-29T14:54:08.248" v="6154" actId="1076"/>
          <ac:picMkLst>
            <pc:docMk/>
            <pc:sldMk cId="1296304642" sldId="1236"/>
            <ac:picMk id="4" creationId="{EA286CC6-08F8-0330-2808-97B3EC390BF9}"/>
          </ac:picMkLst>
        </pc:picChg>
      </pc:sldChg>
      <pc:sldChg chg="add del setBg">
        <pc:chgData name="Young, Ruth V. (JSC-EP511)[CACI INC. - FEDERAL]" userId="12a60ab0-7b6c-40dc-92ff-118ed05bdfb6" providerId="ADAL" clId="{9DC3349E-8E89-4C58-AFD2-FEA74B9815DC}" dt="2025-10-20T15:18:06.985" v="1027" actId="47"/>
        <pc:sldMkLst>
          <pc:docMk/>
          <pc:sldMk cId="3817406488" sldId="1237"/>
        </pc:sldMkLst>
      </pc:sldChg>
      <pc:sldChg chg="addSp delSp modSp add mod">
        <pc:chgData name="Young, Ruth V. (JSC-EP511)[CACI INC. - FEDERAL]" userId="12a60ab0-7b6c-40dc-92ff-118ed05bdfb6" providerId="ADAL" clId="{9DC3349E-8E89-4C58-AFD2-FEA74B9815DC}" dt="2025-10-22T12:34:23.849" v="4515" actId="207"/>
        <pc:sldMkLst>
          <pc:docMk/>
          <pc:sldMk cId="2782021965" sldId="1238"/>
        </pc:sldMkLst>
        <pc:spChg chg="mod">
          <ac:chgData name="Young, Ruth V. (JSC-EP511)[CACI INC. - FEDERAL]" userId="12a60ab0-7b6c-40dc-92ff-118ed05bdfb6" providerId="ADAL" clId="{9DC3349E-8E89-4C58-AFD2-FEA74B9815DC}" dt="2025-10-22T11:45:37.046" v="3641" actId="20577"/>
          <ac:spMkLst>
            <pc:docMk/>
            <pc:sldMk cId="2782021965" sldId="1238"/>
            <ac:spMk id="2" creationId="{7A8A1DA2-B2B4-94EF-2BF9-79887157A4DA}"/>
          </ac:spMkLst>
        </pc:spChg>
        <pc:spChg chg="mod">
          <ac:chgData name="Young, Ruth V. (JSC-EP511)[CACI INC. - FEDERAL]" userId="12a60ab0-7b6c-40dc-92ff-118ed05bdfb6" providerId="ADAL" clId="{9DC3349E-8E89-4C58-AFD2-FEA74B9815DC}" dt="2025-10-22T12:34:23.849" v="4515" actId="207"/>
          <ac:spMkLst>
            <pc:docMk/>
            <pc:sldMk cId="2782021965" sldId="1238"/>
            <ac:spMk id="4" creationId="{DE11F975-2008-DC0E-0837-ACD847960447}"/>
          </ac:spMkLst>
        </pc:spChg>
        <pc:spChg chg="del mod">
          <ac:chgData name="Young, Ruth V. (JSC-EP511)[CACI INC. - FEDERAL]" userId="12a60ab0-7b6c-40dc-92ff-118ed05bdfb6" providerId="ADAL" clId="{9DC3349E-8E89-4C58-AFD2-FEA74B9815DC}" dt="2025-10-22T11:45:39.607" v="3642" actId="478"/>
          <ac:spMkLst>
            <pc:docMk/>
            <pc:sldMk cId="2782021965" sldId="1238"/>
            <ac:spMk id="5" creationId="{D9F4F80C-9533-53F4-5AF3-457D61075D96}"/>
          </ac:spMkLst>
        </pc:spChg>
        <pc:spChg chg="del">
          <ac:chgData name="Young, Ruth V. (JSC-EP511)[CACI INC. - FEDERAL]" userId="12a60ab0-7b6c-40dc-92ff-118ed05bdfb6" providerId="ADAL" clId="{9DC3349E-8E89-4C58-AFD2-FEA74B9815DC}" dt="2025-10-22T12:02:32.086" v="3973" actId="478"/>
          <ac:spMkLst>
            <pc:docMk/>
            <pc:sldMk cId="2782021965" sldId="1238"/>
            <ac:spMk id="6" creationId="{22C79BE0-5C1A-32E1-5C43-7BE6AA670D59}"/>
          </ac:spMkLst>
        </pc:spChg>
        <pc:picChg chg="add mod">
          <ac:chgData name="Young, Ruth V. (JSC-EP511)[CACI INC. - FEDERAL]" userId="12a60ab0-7b6c-40dc-92ff-118ed05bdfb6" providerId="ADAL" clId="{9DC3349E-8E89-4C58-AFD2-FEA74B9815DC}" dt="2025-10-22T11:46:11.511" v="3649" actId="1076"/>
          <ac:picMkLst>
            <pc:docMk/>
            <pc:sldMk cId="2782021965" sldId="1238"/>
            <ac:picMk id="3" creationId="{A1C0E957-3D17-936F-D4B9-777B23FE985B}"/>
          </ac:picMkLst>
        </pc:picChg>
      </pc:sldChg>
      <pc:sldChg chg="add del setBg">
        <pc:chgData name="Young, Ruth V. (JSC-EP511)[CACI INC. - FEDERAL]" userId="12a60ab0-7b6c-40dc-92ff-118ed05bdfb6" providerId="ADAL" clId="{9DC3349E-8E89-4C58-AFD2-FEA74B9815DC}" dt="2025-10-21T12:09:41.333" v="1114" actId="47"/>
        <pc:sldMkLst>
          <pc:docMk/>
          <pc:sldMk cId="1296881216" sldId="1239"/>
        </pc:sldMkLst>
      </pc:sldChg>
      <pc:sldChg chg="delSp modSp add mod">
        <pc:chgData name="Young, Ruth V. (JSC-EP511)[CACI INC. - FEDERAL]" userId="12a60ab0-7b6c-40dc-92ff-118ed05bdfb6" providerId="ADAL" clId="{9DC3349E-8E89-4C58-AFD2-FEA74B9815DC}" dt="2025-10-29T14:46:29.104" v="6073" actId="122"/>
        <pc:sldMkLst>
          <pc:docMk/>
          <pc:sldMk cId="12235820" sldId="1240"/>
        </pc:sldMkLst>
        <pc:spChg chg="mod">
          <ac:chgData name="Young, Ruth V. (JSC-EP511)[CACI INC. - FEDERAL]" userId="12a60ab0-7b6c-40dc-92ff-118ed05bdfb6" providerId="ADAL" clId="{9DC3349E-8E89-4C58-AFD2-FEA74B9815DC}" dt="2025-10-29T14:46:20.384" v="6071" actId="14100"/>
          <ac:spMkLst>
            <pc:docMk/>
            <pc:sldMk cId="12235820" sldId="1240"/>
            <ac:spMk id="2" creationId="{AFAE3D51-49B0-EF35-024C-09DD6650678C}"/>
          </ac:spMkLst>
        </pc:spChg>
        <pc:spChg chg="mod">
          <ac:chgData name="Young, Ruth V. (JSC-EP511)[CACI INC. - FEDERAL]" userId="12a60ab0-7b6c-40dc-92ff-118ed05bdfb6" providerId="ADAL" clId="{9DC3349E-8E89-4C58-AFD2-FEA74B9815DC}" dt="2025-10-29T14:46:29.104" v="6073" actId="122"/>
          <ac:spMkLst>
            <pc:docMk/>
            <pc:sldMk cId="12235820" sldId="1240"/>
            <ac:spMk id="3" creationId="{C24F66F4-55ED-F6FD-238E-F7F423D67C72}"/>
          </ac:spMkLst>
        </pc:spChg>
        <pc:spChg chg="mod">
          <ac:chgData name="Young, Ruth V. (JSC-EP511)[CACI INC. - FEDERAL]" userId="12a60ab0-7b6c-40dc-92ff-118ed05bdfb6" providerId="ADAL" clId="{9DC3349E-8E89-4C58-AFD2-FEA74B9815DC}" dt="2025-10-22T12:33:32.103" v="4506" actId="207"/>
          <ac:spMkLst>
            <pc:docMk/>
            <pc:sldMk cId="12235820" sldId="1240"/>
            <ac:spMk id="4" creationId="{0878F91A-E08A-F08B-E875-E4183C3D55D9}"/>
          </ac:spMkLst>
        </pc:spChg>
        <pc:spChg chg="del">
          <ac:chgData name="Young, Ruth V. (JSC-EP511)[CACI INC. - FEDERAL]" userId="12a60ab0-7b6c-40dc-92ff-118ed05bdfb6" providerId="ADAL" clId="{9DC3349E-8E89-4C58-AFD2-FEA74B9815DC}" dt="2025-10-22T12:02:02.434" v="3963" actId="478"/>
          <ac:spMkLst>
            <pc:docMk/>
            <pc:sldMk cId="12235820" sldId="1240"/>
            <ac:spMk id="5" creationId="{346CA7B2-7E73-4054-2EC7-EF40A0F03DE4}"/>
          </ac:spMkLst>
        </pc:spChg>
      </pc:sldChg>
      <pc:sldChg chg="add del setBg">
        <pc:chgData name="Young, Ruth V. (JSC-EP511)[CACI INC. - FEDERAL]" userId="12a60ab0-7b6c-40dc-92ff-118ed05bdfb6" providerId="ADAL" clId="{9DC3349E-8E89-4C58-AFD2-FEA74B9815DC}" dt="2025-10-21T12:10:41.015" v="1266" actId="47"/>
        <pc:sldMkLst>
          <pc:docMk/>
          <pc:sldMk cId="423880559" sldId="1241"/>
        </pc:sldMkLst>
      </pc:sldChg>
      <pc:sldChg chg="delSp modSp add del mod">
        <pc:chgData name="Young, Ruth V. (JSC-EP511)[CACI INC. - FEDERAL]" userId="12a60ab0-7b6c-40dc-92ff-118ed05bdfb6" providerId="ADAL" clId="{9DC3349E-8E89-4C58-AFD2-FEA74B9815DC}" dt="2025-10-28T15:53:59.449" v="5759" actId="2696"/>
        <pc:sldMkLst>
          <pc:docMk/>
          <pc:sldMk cId="1158278788" sldId="1242"/>
        </pc:sldMkLst>
        <pc:spChg chg="mod">
          <ac:chgData name="Young, Ruth V. (JSC-EP511)[CACI INC. - FEDERAL]" userId="12a60ab0-7b6c-40dc-92ff-118ed05bdfb6" providerId="ADAL" clId="{9DC3349E-8E89-4C58-AFD2-FEA74B9815DC}" dt="2025-10-21T12:10:50.487" v="1269" actId="20577"/>
          <ac:spMkLst>
            <pc:docMk/>
            <pc:sldMk cId="1158278788" sldId="1242"/>
            <ac:spMk id="3" creationId="{C24F66F4-55ED-F6FD-238E-F7F423D67C72}"/>
          </ac:spMkLst>
        </pc:spChg>
        <pc:spChg chg="mod">
          <ac:chgData name="Young, Ruth V. (JSC-EP511)[CACI INC. - FEDERAL]" userId="12a60ab0-7b6c-40dc-92ff-118ed05bdfb6" providerId="ADAL" clId="{9DC3349E-8E89-4C58-AFD2-FEA74B9815DC}" dt="2025-10-22T12:33:36.848" v="4507" actId="207"/>
          <ac:spMkLst>
            <pc:docMk/>
            <pc:sldMk cId="1158278788" sldId="1242"/>
            <ac:spMk id="4" creationId="{C8521AF7-5852-F29B-1D9A-414398FF5D75}"/>
          </ac:spMkLst>
        </pc:spChg>
        <pc:spChg chg="del">
          <ac:chgData name="Young, Ruth V. (JSC-EP511)[CACI INC. - FEDERAL]" userId="12a60ab0-7b6c-40dc-92ff-118ed05bdfb6" providerId="ADAL" clId="{9DC3349E-8E89-4C58-AFD2-FEA74B9815DC}" dt="2025-10-22T12:02:04.948" v="3964" actId="478"/>
          <ac:spMkLst>
            <pc:docMk/>
            <pc:sldMk cId="1158278788" sldId="1242"/>
            <ac:spMk id="5" creationId="{346CA7B2-7E73-4054-2EC7-EF40A0F03DE4}"/>
          </ac:spMkLst>
        </pc:spChg>
      </pc:sldChg>
      <pc:sldChg chg="add del setBg">
        <pc:chgData name="Young, Ruth V. (JSC-EP511)[CACI INC. - FEDERAL]" userId="12a60ab0-7b6c-40dc-92ff-118ed05bdfb6" providerId="ADAL" clId="{9DC3349E-8E89-4C58-AFD2-FEA74B9815DC}" dt="2025-10-21T12:11:15.104" v="1275" actId="2696"/>
        <pc:sldMkLst>
          <pc:docMk/>
          <pc:sldMk cId="1997002107" sldId="1243"/>
        </pc:sldMkLst>
      </pc:sldChg>
      <pc:sldChg chg="delSp modSp add mod">
        <pc:chgData name="Young, Ruth V. (JSC-EP511)[CACI INC. - FEDERAL]" userId="12a60ab0-7b6c-40dc-92ff-118ed05bdfb6" providerId="ADAL" clId="{9DC3349E-8E89-4C58-AFD2-FEA74B9815DC}" dt="2025-10-22T12:02:29.416" v="3972" actId="478"/>
        <pc:sldMkLst>
          <pc:docMk/>
          <pc:sldMk cId="3366060033" sldId="1243"/>
        </pc:sldMkLst>
        <pc:spChg chg="mod">
          <ac:chgData name="Young, Ruth V. (JSC-EP511)[CACI INC. - FEDERAL]" userId="12a60ab0-7b6c-40dc-92ff-118ed05bdfb6" providerId="ADAL" clId="{9DC3349E-8E89-4C58-AFD2-FEA74B9815DC}" dt="2025-10-21T12:11:30.798" v="1297" actId="20577"/>
          <ac:spMkLst>
            <pc:docMk/>
            <pc:sldMk cId="3366060033" sldId="1243"/>
            <ac:spMk id="2" creationId="{0C5E0245-9DB4-81A9-65EA-B372B079D3AB}"/>
          </ac:spMkLst>
        </pc:spChg>
        <pc:spChg chg="del">
          <ac:chgData name="Young, Ruth V. (JSC-EP511)[CACI INC. - FEDERAL]" userId="12a60ab0-7b6c-40dc-92ff-118ed05bdfb6" providerId="ADAL" clId="{9DC3349E-8E89-4C58-AFD2-FEA74B9815DC}" dt="2025-10-22T12:02:29.416" v="3972" actId="478"/>
          <ac:spMkLst>
            <pc:docMk/>
            <pc:sldMk cId="3366060033" sldId="1243"/>
            <ac:spMk id="4" creationId="{1784848D-A288-36E0-548A-43546FB852A8}"/>
          </ac:spMkLst>
        </pc:spChg>
      </pc:sldChg>
      <pc:sldChg chg="add del setBg">
        <pc:chgData name="Young, Ruth V. (JSC-EP511)[CACI INC. - FEDERAL]" userId="12a60ab0-7b6c-40dc-92ff-118ed05bdfb6" providerId="ADAL" clId="{9DC3349E-8E89-4C58-AFD2-FEA74B9815DC}" dt="2025-10-22T11:42:53.794" v="3495" actId="47"/>
        <pc:sldMkLst>
          <pc:docMk/>
          <pc:sldMk cId="194563598" sldId="1244"/>
        </pc:sldMkLst>
      </pc:sldChg>
      <pc:sldChg chg="addSp delSp modSp add mod ord modNotesTx">
        <pc:chgData name="Young, Ruth V. (JSC-EP511)[CACI INC. - FEDERAL]" userId="12a60ab0-7b6c-40dc-92ff-118ed05bdfb6" providerId="ADAL" clId="{9DC3349E-8E89-4C58-AFD2-FEA74B9815DC}" dt="2025-10-28T15:49:57.772" v="5758"/>
        <pc:sldMkLst>
          <pc:docMk/>
          <pc:sldMk cId="1323598943" sldId="1245"/>
        </pc:sldMkLst>
        <pc:spChg chg="mod">
          <ac:chgData name="Young, Ruth V. (JSC-EP511)[CACI INC. - FEDERAL]" userId="12a60ab0-7b6c-40dc-92ff-118ed05bdfb6" providerId="ADAL" clId="{9DC3349E-8E89-4C58-AFD2-FEA74B9815DC}" dt="2025-10-22T11:44:38.652" v="3609" actId="1076"/>
          <ac:spMkLst>
            <pc:docMk/>
            <pc:sldMk cId="1323598943" sldId="1245"/>
            <ac:spMk id="2" creationId="{AFAE3D51-49B0-EF35-024C-09DD6650678C}"/>
          </ac:spMkLst>
        </pc:spChg>
        <pc:spChg chg="del mod">
          <ac:chgData name="Young, Ruth V. (JSC-EP511)[CACI INC. - FEDERAL]" userId="12a60ab0-7b6c-40dc-92ff-118ed05bdfb6" providerId="ADAL" clId="{9DC3349E-8E89-4C58-AFD2-FEA74B9815DC}" dt="2025-10-22T11:43:17.423" v="3579" actId="478"/>
          <ac:spMkLst>
            <pc:docMk/>
            <pc:sldMk cId="1323598943" sldId="1245"/>
            <ac:spMk id="3" creationId="{C24F66F4-55ED-F6FD-238E-F7F423D67C72}"/>
          </ac:spMkLst>
        </pc:spChg>
        <pc:spChg chg="del">
          <ac:chgData name="Young, Ruth V. (JSC-EP511)[CACI INC. - FEDERAL]" userId="12a60ab0-7b6c-40dc-92ff-118ed05bdfb6" providerId="ADAL" clId="{9DC3349E-8E89-4C58-AFD2-FEA74B9815DC}" dt="2025-10-22T12:01:54.562" v="3962" actId="478"/>
          <ac:spMkLst>
            <pc:docMk/>
            <pc:sldMk cId="1323598943" sldId="1245"/>
            <ac:spMk id="5" creationId="{346CA7B2-7E73-4054-2EC7-EF40A0F03DE4}"/>
          </ac:spMkLst>
        </pc:spChg>
        <pc:spChg chg="add mod">
          <ac:chgData name="Young, Ruth V. (JSC-EP511)[CACI INC. - FEDERAL]" userId="12a60ab0-7b6c-40dc-92ff-118ed05bdfb6" providerId="ADAL" clId="{9DC3349E-8E89-4C58-AFD2-FEA74B9815DC}" dt="2025-10-22T11:44:44.373" v="3611" actId="1076"/>
          <ac:spMkLst>
            <pc:docMk/>
            <pc:sldMk cId="1323598943" sldId="1245"/>
            <ac:spMk id="6" creationId="{8694723E-2FB0-3651-0122-1191E2C1F17C}"/>
          </ac:spMkLst>
        </pc:spChg>
        <pc:spChg chg="mod">
          <ac:chgData name="Young, Ruth V. (JSC-EP511)[CACI INC. - FEDERAL]" userId="12a60ab0-7b6c-40dc-92ff-118ed05bdfb6" providerId="ADAL" clId="{9DC3349E-8E89-4C58-AFD2-FEA74B9815DC}" dt="2025-10-22T12:33:28.319" v="4505" actId="207"/>
          <ac:spMkLst>
            <pc:docMk/>
            <pc:sldMk cId="1323598943" sldId="1245"/>
            <ac:spMk id="8" creationId="{2B82AE13-0548-4B98-8BE7-320FEA125196}"/>
          </ac:spMkLst>
        </pc:spChg>
        <pc:picChg chg="add mod">
          <ac:chgData name="Young, Ruth V. (JSC-EP511)[CACI INC. - FEDERAL]" userId="12a60ab0-7b6c-40dc-92ff-118ed05bdfb6" providerId="ADAL" clId="{9DC3349E-8E89-4C58-AFD2-FEA74B9815DC}" dt="2025-10-22T11:44:40.684" v="3610" actId="1076"/>
          <ac:picMkLst>
            <pc:docMk/>
            <pc:sldMk cId="1323598943" sldId="1245"/>
            <ac:picMk id="4" creationId="{8683AF29-7695-ED56-4FF8-19C40330F38F}"/>
          </ac:picMkLst>
        </pc:picChg>
      </pc:sldChg>
      <pc:sldChg chg="delSp modSp add mod">
        <pc:chgData name="Young, Ruth V. (JSC-EP511)[CACI INC. - FEDERAL]" userId="12a60ab0-7b6c-40dc-92ff-118ed05bdfb6" providerId="ADAL" clId="{9DC3349E-8E89-4C58-AFD2-FEA74B9815DC}" dt="2025-10-29T17:15:20.304" v="6206" actId="20577"/>
        <pc:sldMkLst>
          <pc:docMk/>
          <pc:sldMk cId="3738941790" sldId="1246"/>
        </pc:sldMkLst>
        <pc:spChg chg="mod">
          <ac:chgData name="Young, Ruth V. (JSC-EP511)[CACI INC. - FEDERAL]" userId="12a60ab0-7b6c-40dc-92ff-118ed05bdfb6" providerId="ADAL" clId="{9DC3349E-8E89-4C58-AFD2-FEA74B9815DC}" dt="2025-10-28T15:57:15.290" v="5767" actId="1076"/>
          <ac:spMkLst>
            <pc:docMk/>
            <pc:sldMk cId="3738941790" sldId="1246"/>
            <ac:spMk id="3" creationId="{54292687-9CF5-E730-799D-CF2C7A5CE40F}"/>
          </ac:spMkLst>
        </pc:spChg>
        <pc:spChg chg="mod">
          <ac:chgData name="Young, Ruth V. (JSC-EP511)[CACI INC. - FEDERAL]" userId="12a60ab0-7b6c-40dc-92ff-118ed05bdfb6" providerId="ADAL" clId="{9DC3349E-8E89-4C58-AFD2-FEA74B9815DC}" dt="2025-10-29T17:15:20.304" v="6206" actId="20577"/>
          <ac:spMkLst>
            <pc:docMk/>
            <pc:sldMk cId="3738941790" sldId="1246"/>
            <ac:spMk id="5" creationId="{D9F4F80C-9533-53F4-5AF3-457D61075D96}"/>
          </ac:spMkLst>
        </pc:spChg>
        <pc:spChg chg="del">
          <ac:chgData name="Young, Ruth V. (JSC-EP511)[CACI INC. - FEDERAL]" userId="12a60ab0-7b6c-40dc-92ff-118ed05bdfb6" providerId="ADAL" clId="{9DC3349E-8E89-4C58-AFD2-FEA74B9815DC}" dt="2025-10-22T12:02:38.906" v="3975" actId="478"/>
          <ac:spMkLst>
            <pc:docMk/>
            <pc:sldMk cId="3738941790" sldId="1246"/>
            <ac:spMk id="6" creationId="{22C79BE0-5C1A-32E1-5C43-7BE6AA670D59}"/>
          </ac:spMkLst>
        </pc:spChg>
      </pc:sldChg>
      <pc:sldChg chg="addSp delSp modSp add mod">
        <pc:chgData name="Young, Ruth V. (JSC-EP511)[CACI INC. - FEDERAL]" userId="12a60ab0-7b6c-40dc-92ff-118ed05bdfb6" providerId="ADAL" clId="{9DC3349E-8E89-4C58-AFD2-FEA74B9815DC}" dt="2025-10-22T12:34:27.104" v="4516" actId="207"/>
        <pc:sldMkLst>
          <pc:docMk/>
          <pc:sldMk cId="2068622375" sldId="1247"/>
        </pc:sldMkLst>
        <pc:spChg chg="add mod">
          <ac:chgData name="Young, Ruth V. (JSC-EP511)[CACI INC. - FEDERAL]" userId="12a60ab0-7b6c-40dc-92ff-118ed05bdfb6" providerId="ADAL" clId="{9DC3349E-8E89-4C58-AFD2-FEA74B9815DC}" dt="2025-10-22T11:47:17.632" v="3656" actId="1582"/>
          <ac:spMkLst>
            <pc:docMk/>
            <pc:sldMk cId="2068622375" sldId="1247"/>
            <ac:spMk id="4" creationId="{2B026385-B952-AEBD-EBC6-256768AC53CD}"/>
          </ac:spMkLst>
        </pc:spChg>
        <pc:spChg chg="mod">
          <ac:chgData name="Young, Ruth V. (JSC-EP511)[CACI INC. - FEDERAL]" userId="12a60ab0-7b6c-40dc-92ff-118ed05bdfb6" providerId="ADAL" clId="{9DC3349E-8E89-4C58-AFD2-FEA74B9815DC}" dt="2025-10-22T12:34:27.104" v="4516" actId="207"/>
          <ac:spMkLst>
            <pc:docMk/>
            <pc:sldMk cId="2068622375" sldId="1247"/>
            <ac:spMk id="5" creationId="{084B2A25-DB60-A18D-DBE5-E2D4C3FDCB27}"/>
          </ac:spMkLst>
        </pc:spChg>
        <pc:spChg chg="del">
          <ac:chgData name="Young, Ruth V. (JSC-EP511)[CACI INC. - FEDERAL]" userId="12a60ab0-7b6c-40dc-92ff-118ed05bdfb6" providerId="ADAL" clId="{9DC3349E-8E89-4C58-AFD2-FEA74B9815DC}" dt="2025-10-22T12:02:35.134" v="3974" actId="478"/>
          <ac:spMkLst>
            <pc:docMk/>
            <pc:sldMk cId="2068622375" sldId="1247"/>
            <ac:spMk id="6" creationId="{22C79BE0-5C1A-32E1-5C43-7BE6AA670D59}"/>
          </ac:spMkLst>
        </pc:spChg>
      </pc:sldChg>
      <pc:sldChg chg="add del setBg">
        <pc:chgData name="Young, Ruth V. (JSC-EP511)[CACI INC. - FEDERAL]" userId="12a60ab0-7b6c-40dc-92ff-118ed05bdfb6" providerId="ADAL" clId="{9DC3349E-8E89-4C58-AFD2-FEA74B9815DC}" dt="2025-10-22T11:46:16.203" v="3651"/>
        <pc:sldMkLst>
          <pc:docMk/>
          <pc:sldMk cId="2508446822" sldId="1247"/>
        </pc:sldMkLst>
      </pc:sldChg>
      <pc:sldChg chg="addSp modSp add mod ord setBg">
        <pc:chgData name="Young, Ruth V. (JSC-EP511)[CACI INC. - FEDERAL]" userId="12a60ab0-7b6c-40dc-92ff-118ed05bdfb6" providerId="ADAL" clId="{9DC3349E-8E89-4C58-AFD2-FEA74B9815DC}" dt="2025-10-29T17:12:29.763" v="6178" actId="1076"/>
        <pc:sldMkLst>
          <pc:docMk/>
          <pc:sldMk cId="2995936477" sldId="1312"/>
        </pc:sldMkLst>
        <pc:spChg chg="mod">
          <ac:chgData name="Young, Ruth V. (JSC-EP511)[CACI INC. - FEDERAL]" userId="12a60ab0-7b6c-40dc-92ff-118ed05bdfb6" providerId="ADAL" clId="{9DC3349E-8E89-4C58-AFD2-FEA74B9815DC}" dt="2025-10-22T11:51:39.795" v="3674" actId="2711"/>
          <ac:spMkLst>
            <pc:docMk/>
            <pc:sldMk cId="2995936477" sldId="1312"/>
            <ac:spMk id="2" creationId="{9D1E90E5-C009-3831-F002-C281C6F632DE}"/>
          </ac:spMkLst>
        </pc:spChg>
        <pc:spChg chg="mod">
          <ac:chgData name="Young, Ruth V. (JSC-EP511)[CACI INC. - FEDERAL]" userId="12a60ab0-7b6c-40dc-92ff-118ed05bdfb6" providerId="ADAL" clId="{9DC3349E-8E89-4C58-AFD2-FEA74B9815DC}" dt="2025-10-22T12:33:01.495" v="4501" actId="207"/>
          <ac:spMkLst>
            <pc:docMk/>
            <pc:sldMk cId="2995936477" sldId="1312"/>
            <ac:spMk id="3" creationId="{E81DF825-9649-AE10-EC40-69EA4D2685D3}"/>
          </ac:spMkLst>
        </pc:spChg>
        <pc:spChg chg="mod">
          <ac:chgData name="Young, Ruth V. (JSC-EP511)[CACI INC. - FEDERAL]" userId="12a60ab0-7b6c-40dc-92ff-118ed05bdfb6" providerId="ADAL" clId="{9DC3349E-8E89-4C58-AFD2-FEA74B9815DC}" dt="2025-10-29T17:12:29.763" v="6178" actId="1076"/>
          <ac:spMkLst>
            <pc:docMk/>
            <pc:sldMk cId="2995936477" sldId="1312"/>
            <ac:spMk id="4" creationId="{57368303-9743-15F1-3594-F76220555776}"/>
          </ac:spMkLst>
        </pc:spChg>
        <pc:picChg chg="add mod">
          <ac:chgData name="Young, Ruth V. (JSC-EP511)[CACI INC. - FEDERAL]" userId="12a60ab0-7b6c-40dc-92ff-118ed05bdfb6" providerId="ADAL" clId="{9DC3349E-8E89-4C58-AFD2-FEA74B9815DC}" dt="2025-10-22T12:09:03.695" v="4043"/>
          <ac:picMkLst>
            <pc:docMk/>
            <pc:sldMk cId="2995936477" sldId="1312"/>
            <ac:picMk id="5" creationId="{98BA57E9-F2AC-8658-2F2A-0EE603AAA84D}"/>
          </ac:picMkLst>
        </pc:picChg>
      </pc:sldChg>
      <pc:sldChg chg="modSp add del mod setBg">
        <pc:chgData name="Young, Ruth V. (JSC-EP511)[CACI INC. - FEDERAL]" userId="12a60ab0-7b6c-40dc-92ff-118ed05bdfb6" providerId="ADAL" clId="{9DC3349E-8E89-4C58-AFD2-FEA74B9815DC}" dt="2025-10-22T12:08:41.804" v="4037" actId="47"/>
        <pc:sldMkLst>
          <pc:docMk/>
          <pc:sldMk cId="1012546180" sldId="1313"/>
        </pc:sldMkLst>
        <pc:spChg chg="mod">
          <ac:chgData name="Young, Ruth V. (JSC-EP511)[CACI INC. - FEDERAL]" userId="12a60ab0-7b6c-40dc-92ff-118ed05bdfb6" providerId="ADAL" clId="{9DC3349E-8E89-4C58-AFD2-FEA74B9815DC}" dt="2025-10-22T11:52:53.582" v="3682" actId="2711"/>
          <ac:spMkLst>
            <pc:docMk/>
            <pc:sldMk cId="1012546180" sldId="1313"/>
            <ac:spMk id="2" creationId="{D7D90C56-6B25-A390-8126-3CA3E818365E}"/>
          </ac:spMkLst>
        </pc:spChg>
        <pc:spChg chg="mod">
          <ac:chgData name="Young, Ruth V. (JSC-EP511)[CACI INC. - FEDERAL]" userId="12a60ab0-7b6c-40dc-92ff-118ed05bdfb6" providerId="ADAL" clId="{9DC3349E-8E89-4C58-AFD2-FEA74B9815DC}" dt="2025-10-22T11:52:53.582" v="3682" actId="2711"/>
          <ac:spMkLst>
            <pc:docMk/>
            <pc:sldMk cId="1012546180" sldId="1313"/>
            <ac:spMk id="22" creationId="{52E7831E-A8EE-F372-5D1A-C0A303859B4C}"/>
          </ac:spMkLst>
        </pc:spChg>
      </pc:sldChg>
      <pc:sldChg chg="add del setBg">
        <pc:chgData name="Young, Ruth V. (JSC-EP511)[CACI INC. - FEDERAL]" userId="12a60ab0-7b6c-40dc-92ff-118ed05bdfb6" providerId="ADAL" clId="{9DC3349E-8E89-4C58-AFD2-FEA74B9815DC}" dt="2025-10-22T11:54:05.750" v="3691"/>
        <pc:sldMkLst>
          <pc:docMk/>
          <pc:sldMk cId="546911872" sldId="1314"/>
        </pc:sldMkLst>
      </pc:sldChg>
      <pc:sldChg chg="delSp modSp add mod ord">
        <pc:chgData name="Young, Ruth V. (JSC-EP511)[CACI INC. - FEDERAL]" userId="12a60ab0-7b6c-40dc-92ff-118ed05bdfb6" providerId="ADAL" clId="{9DC3349E-8E89-4C58-AFD2-FEA74B9815DC}" dt="2025-10-28T17:58:10.675" v="5853"/>
        <pc:sldMkLst>
          <pc:docMk/>
          <pc:sldMk cId="2828303804" sldId="1314"/>
        </pc:sldMkLst>
        <pc:spChg chg="mod">
          <ac:chgData name="Young, Ruth V. (JSC-EP511)[CACI INC. - FEDERAL]" userId="12a60ab0-7b6c-40dc-92ff-118ed05bdfb6" providerId="ADAL" clId="{9DC3349E-8E89-4C58-AFD2-FEA74B9815DC}" dt="2025-10-22T11:54:16.055" v="3710" actId="20577"/>
          <ac:spMkLst>
            <pc:docMk/>
            <pc:sldMk cId="2828303804" sldId="1314"/>
            <ac:spMk id="2" creationId="{0C5E0245-9DB4-81A9-65EA-B372B079D3AB}"/>
          </ac:spMkLst>
        </pc:spChg>
        <pc:spChg chg="del">
          <ac:chgData name="Young, Ruth V. (JSC-EP511)[CACI INC. - FEDERAL]" userId="12a60ab0-7b6c-40dc-92ff-118ed05bdfb6" providerId="ADAL" clId="{9DC3349E-8E89-4C58-AFD2-FEA74B9815DC}" dt="2025-10-22T12:06:21.008" v="4022" actId="478"/>
          <ac:spMkLst>
            <pc:docMk/>
            <pc:sldMk cId="2828303804" sldId="1314"/>
            <ac:spMk id="4" creationId="{B3B5B993-F045-FC45-C89F-7A906C720B31}"/>
          </ac:spMkLst>
        </pc:spChg>
      </pc:sldChg>
      <pc:sldChg chg="addSp delSp modSp add del mod setBg">
        <pc:chgData name="Young, Ruth V. (JSC-EP511)[CACI INC. - FEDERAL]" userId="12a60ab0-7b6c-40dc-92ff-118ed05bdfb6" providerId="ADAL" clId="{9DC3349E-8E89-4C58-AFD2-FEA74B9815DC}" dt="2025-10-22T12:03:30.054" v="3984" actId="47"/>
        <pc:sldMkLst>
          <pc:docMk/>
          <pc:sldMk cId="587815368" sldId="1315"/>
        </pc:sldMkLst>
        <pc:spChg chg="add del mod">
          <ac:chgData name="Young, Ruth V. (JSC-EP511)[CACI INC. - FEDERAL]" userId="12a60ab0-7b6c-40dc-92ff-118ed05bdfb6" providerId="ADAL" clId="{9DC3349E-8E89-4C58-AFD2-FEA74B9815DC}" dt="2025-10-22T11:55:13.346" v="3716" actId="478"/>
          <ac:spMkLst>
            <pc:docMk/>
            <pc:sldMk cId="587815368" sldId="1315"/>
            <ac:spMk id="3" creationId="{BA13524E-E47A-F759-123E-40FDD4064F1E}"/>
          </ac:spMkLst>
        </pc:spChg>
        <pc:spChg chg="mod">
          <ac:chgData name="Young, Ruth V. (JSC-EP511)[CACI INC. - FEDERAL]" userId="12a60ab0-7b6c-40dc-92ff-118ed05bdfb6" providerId="ADAL" clId="{9DC3349E-8E89-4C58-AFD2-FEA74B9815DC}" dt="2025-10-22T11:55:29.347" v="3726" actId="2711"/>
          <ac:spMkLst>
            <pc:docMk/>
            <pc:sldMk cId="587815368" sldId="1315"/>
            <ac:spMk id="5" creationId="{5644AAFA-D777-2FC7-4F63-698667E89947}"/>
          </ac:spMkLst>
        </pc:spChg>
        <pc:spChg chg="add del mod">
          <ac:chgData name="Young, Ruth V. (JSC-EP511)[CACI INC. - FEDERAL]" userId="12a60ab0-7b6c-40dc-92ff-118ed05bdfb6" providerId="ADAL" clId="{9DC3349E-8E89-4C58-AFD2-FEA74B9815DC}" dt="2025-10-22T11:55:14.351" v="3717" actId="478"/>
          <ac:spMkLst>
            <pc:docMk/>
            <pc:sldMk cId="587815368" sldId="1315"/>
            <ac:spMk id="6" creationId="{CC012B13-30EB-DF4C-3FB4-A2321EB297DE}"/>
          </ac:spMkLst>
        </pc:spChg>
        <pc:spChg chg="del">
          <ac:chgData name="Young, Ruth V. (JSC-EP511)[CACI INC. - FEDERAL]" userId="12a60ab0-7b6c-40dc-92ff-118ed05bdfb6" providerId="ADAL" clId="{9DC3349E-8E89-4C58-AFD2-FEA74B9815DC}" dt="2025-10-22T11:55:14.980" v="3718" actId="478"/>
          <ac:spMkLst>
            <pc:docMk/>
            <pc:sldMk cId="587815368" sldId="1315"/>
            <ac:spMk id="12" creationId="{AA38D304-56E7-3C8C-2EFB-4DFE343D7140}"/>
          </ac:spMkLst>
        </pc:spChg>
        <pc:spChg chg="del">
          <ac:chgData name="Young, Ruth V. (JSC-EP511)[CACI INC. - FEDERAL]" userId="12a60ab0-7b6c-40dc-92ff-118ed05bdfb6" providerId="ADAL" clId="{9DC3349E-8E89-4C58-AFD2-FEA74B9815DC}" dt="2025-10-22T11:56:20.827" v="3744" actId="478"/>
          <ac:spMkLst>
            <pc:docMk/>
            <pc:sldMk cId="587815368" sldId="1315"/>
            <ac:spMk id="19" creationId="{D6401CAB-3037-032E-2E52-B65CB431BAEE}"/>
          </ac:spMkLst>
        </pc:spChg>
        <pc:spChg chg="mod">
          <ac:chgData name="Young, Ruth V. (JSC-EP511)[CACI INC. - FEDERAL]" userId="12a60ab0-7b6c-40dc-92ff-118ed05bdfb6" providerId="ADAL" clId="{9DC3349E-8E89-4C58-AFD2-FEA74B9815DC}" dt="2025-10-22T11:55:57.903" v="3734" actId="1076"/>
          <ac:spMkLst>
            <pc:docMk/>
            <pc:sldMk cId="587815368" sldId="1315"/>
            <ac:spMk id="20" creationId="{CAEC1641-7E35-8589-239F-6A3FA00DCE47}"/>
          </ac:spMkLst>
        </pc:spChg>
        <pc:spChg chg="mod">
          <ac:chgData name="Young, Ruth V. (JSC-EP511)[CACI INC. - FEDERAL]" userId="12a60ab0-7b6c-40dc-92ff-118ed05bdfb6" providerId="ADAL" clId="{9DC3349E-8E89-4C58-AFD2-FEA74B9815DC}" dt="2025-10-22T11:56:08.965" v="3739" actId="1076"/>
          <ac:spMkLst>
            <pc:docMk/>
            <pc:sldMk cId="587815368" sldId="1315"/>
            <ac:spMk id="21" creationId="{77B085FC-7A78-C594-EB1B-40A21A018E47}"/>
          </ac:spMkLst>
        </pc:spChg>
        <pc:spChg chg="mod">
          <ac:chgData name="Young, Ruth V. (JSC-EP511)[CACI INC. - FEDERAL]" userId="12a60ab0-7b6c-40dc-92ff-118ed05bdfb6" providerId="ADAL" clId="{9DC3349E-8E89-4C58-AFD2-FEA74B9815DC}" dt="2025-10-22T11:56:15.550" v="3742" actId="1076"/>
          <ac:spMkLst>
            <pc:docMk/>
            <pc:sldMk cId="587815368" sldId="1315"/>
            <ac:spMk id="22" creationId="{2E8912CD-897F-BCDD-0A4E-5749E64D81B2}"/>
          </ac:spMkLst>
        </pc:spChg>
        <pc:spChg chg="mod">
          <ac:chgData name="Young, Ruth V. (JSC-EP511)[CACI INC. - FEDERAL]" userId="12a60ab0-7b6c-40dc-92ff-118ed05bdfb6" providerId="ADAL" clId="{9DC3349E-8E89-4C58-AFD2-FEA74B9815DC}" dt="2025-10-22T11:55:54.464" v="3733" actId="1076"/>
          <ac:spMkLst>
            <pc:docMk/>
            <pc:sldMk cId="587815368" sldId="1315"/>
            <ac:spMk id="23" creationId="{AE9BAF32-5923-0C27-9728-BBE74CAD4F41}"/>
          </ac:spMkLst>
        </pc:spChg>
        <pc:spChg chg="del">
          <ac:chgData name="Young, Ruth V. (JSC-EP511)[CACI INC. - FEDERAL]" userId="12a60ab0-7b6c-40dc-92ff-118ed05bdfb6" providerId="ADAL" clId="{9DC3349E-8E89-4C58-AFD2-FEA74B9815DC}" dt="2025-10-22T11:56:17.481" v="3743" actId="478"/>
          <ac:spMkLst>
            <pc:docMk/>
            <pc:sldMk cId="587815368" sldId="1315"/>
            <ac:spMk id="24" creationId="{A72DDCCA-2170-7FE7-0D43-89014A9A1B0F}"/>
          </ac:spMkLst>
        </pc:spChg>
        <pc:picChg chg="del">
          <ac:chgData name="Young, Ruth V. (JSC-EP511)[CACI INC. - FEDERAL]" userId="12a60ab0-7b6c-40dc-92ff-118ed05bdfb6" providerId="ADAL" clId="{9DC3349E-8E89-4C58-AFD2-FEA74B9815DC}" dt="2025-10-22T11:55:11.099" v="3714" actId="478"/>
          <ac:picMkLst>
            <pc:docMk/>
            <pc:sldMk cId="587815368" sldId="1315"/>
            <ac:picMk id="11" creationId="{02E858D2-1D36-67C8-19C1-B7B85847C065}"/>
          </ac:picMkLst>
        </pc:picChg>
        <pc:picChg chg="mod">
          <ac:chgData name="Young, Ruth V. (JSC-EP511)[CACI INC. - FEDERAL]" userId="12a60ab0-7b6c-40dc-92ff-118ed05bdfb6" providerId="ADAL" clId="{9DC3349E-8E89-4C58-AFD2-FEA74B9815DC}" dt="2025-10-22T11:55:41.764" v="3729" actId="14100"/>
          <ac:picMkLst>
            <pc:docMk/>
            <pc:sldMk cId="587815368" sldId="1315"/>
            <ac:picMk id="14" creationId="{B5DB72E0-C958-4AFA-C95A-5768768E8A37}"/>
          </ac:picMkLst>
        </pc:picChg>
        <pc:picChg chg="del">
          <ac:chgData name="Young, Ruth V. (JSC-EP511)[CACI INC. - FEDERAL]" userId="12a60ab0-7b6c-40dc-92ff-118ed05bdfb6" providerId="ADAL" clId="{9DC3349E-8E89-4C58-AFD2-FEA74B9815DC}" dt="2025-10-22T11:55:11.365" v="3715" actId="478"/>
          <ac:picMkLst>
            <pc:docMk/>
            <pc:sldMk cId="587815368" sldId="1315"/>
            <ac:picMk id="16" creationId="{BFBA9164-79DE-8E95-FBAA-AFD239E201D9}"/>
          </ac:picMkLst>
        </pc:picChg>
        <pc:picChg chg="mod">
          <ac:chgData name="Young, Ruth V. (JSC-EP511)[CACI INC. - FEDERAL]" userId="12a60ab0-7b6c-40dc-92ff-118ed05bdfb6" providerId="ADAL" clId="{9DC3349E-8E89-4C58-AFD2-FEA74B9815DC}" dt="2025-10-22T11:56:12.133" v="3741" actId="1076"/>
          <ac:picMkLst>
            <pc:docMk/>
            <pc:sldMk cId="587815368" sldId="1315"/>
            <ac:picMk id="18" creationId="{1102E459-8E25-97AF-04D0-F72ED1B5DC1B}"/>
          </ac:picMkLst>
        </pc:picChg>
      </pc:sldChg>
      <pc:sldChg chg="add del setBg">
        <pc:chgData name="Young, Ruth V. (JSC-EP511)[CACI INC. - FEDERAL]" userId="12a60ab0-7b6c-40dc-92ff-118ed05bdfb6" providerId="ADAL" clId="{9DC3349E-8E89-4C58-AFD2-FEA74B9815DC}" dt="2025-10-22T11:56:28.450" v="3745" actId="47"/>
        <pc:sldMkLst>
          <pc:docMk/>
          <pc:sldMk cId="538026753" sldId="1316"/>
        </pc:sldMkLst>
      </pc:sldChg>
      <pc:sldChg chg="modSp add del mod">
        <pc:chgData name="Young, Ruth V. (JSC-EP511)[CACI INC. - FEDERAL]" userId="12a60ab0-7b6c-40dc-92ff-118ed05bdfb6" providerId="ADAL" clId="{9DC3349E-8E89-4C58-AFD2-FEA74B9815DC}" dt="2025-10-22T12:00:57.957" v="3953" actId="47"/>
        <pc:sldMkLst>
          <pc:docMk/>
          <pc:sldMk cId="1211636271" sldId="1316"/>
        </pc:sldMkLst>
        <pc:spChg chg="mod">
          <ac:chgData name="Young, Ruth V. (JSC-EP511)[CACI INC. - FEDERAL]" userId="12a60ab0-7b6c-40dc-92ff-118ed05bdfb6" providerId="ADAL" clId="{9DC3349E-8E89-4C58-AFD2-FEA74B9815DC}" dt="2025-10-22T11:58:52.111" v="3795" actId="27636"/>
          <ac:spMkLst>
            <pc:docMk/>
            <pc:sldMk cId="1211636271" sldId="1316"/>
            <ac:spMk id="5" creationId="{D99D8A5F-90F0-6059-FA61-FEF19C2CDFFD}"/>
          </ac:spMkLst>
        </pc:spChg>
      </pc:sldChg>
      <pc:sldChg chg="addSp delSp modSp add mod">
        <pc:chgData name="Young, Ruth V. (JSC-EP511)[CACI INC. - FEDERAL]" userId="12a60ab0-7b6c-40dc-92ff-118ed05bdfb6" providerId="ADAL" clId="{9DC3349E-8E89-4C58-AFD2-FEA74B9815DC}" dt="2025-10-22T12:34:34.784" v="4518" actId="207"/>
        <pc:sldMkLst>
          <pc:docMk/>
          <pc:sldMk cId="1464610409" sldId="1316"/>
        </pc:sldMkLst>
        <pc:spChg chg="del">
          <ac:chgData name="Young, Ruth V. (JSC-EP511)[CACI INC. - FEDERAL]" userId="12a60ab0-7b6c-40dc-92ff-118ed05bdfb6" providerId="ADAL" clId="{9DC3349E-8E89-4C58-AFD2-FEA74B9815DC}" dt="2025-10-22T12:03:08.470" v="3978" actId="478"/>
          <ac:spMkLst>
            <pc:docMk/>
            <pc:sldMk cId="1464610409" sldId="1316"/>
            <ac:spMk id="2" creationId="{7A8A1DA2-B2B4-94EF-2BF9-79887157A4DA}"/>
          </ac:spMkLst>
        </pc:spChg>
        <pc:spChg chg="add del mod">
          <ac:chgData name="Young, Ruth V. (JSC-EP511)[CACI INC. - FEDERAL]" userId="12a60ab0-7b6c-40dc-92ff-118ed05bdfb6" providerId="ADAL" clId="{9DC3349E-8E89-4C58-AFD2-FEA74B9815DC}" dt="2025-10-22T12:03:26.958" v="3983" actId="478"/>
          <ac:spMkLst>
            <pc:docMk/>
            <pc:sldMk cId="1464610409" sldId="1316"/>
            <ac:spMk id="4" creationId="{63C581D8-C39F-DC96-0952-F6C341B76839}"/>
          </ac:spMkLst>
        </pc:spChg>
        <pc:spChg chg="del">
          <ac:chgData name="Young, Ruth V. (JSC-EP511)[CACI INC. - FEDERAL]" userId="12a60ab0-7b6c-40dc-92ff-118ed05bdfb6" providerId="ADAL" clId="{9DC3349E-8E89-4C58-AFD2-FEA74B9815DC}" dt="2025-10-22T12:03:06.868" v="3977" actId="478"/>
          <ac:spMkLst>
            <pc:docMk/>
            <pc:sldMk cId="1464610409" sldId="1316"/>
            <ac:spMk id="5" creationId="{D9F4F80C-9533-53F4-5AF3-457D61075D96}"/>
          </ac:spMkLst>
        </pc:spChg>
        <pc:spChg chg="add mod">
          <ac:chgData name="Young, Ruth V. (JSC-EP511)[CACI INC. - FEDERAL]" userId="12a60ab0-7b6c-40dc-92ff-118ed05bdfb6" providerId="ADAL" clId="{9DC3349E-8E89-4C58-AFD2-FEA74B9815DC}" dt="2025-10-22T12:03:24.350" v="3982"/>
          <ac:spMkLst>
            <pc:docMk/>
            <pc:sldMk cId="1464610409" sldId="1316"/>
            <ac:spMk id="6" creationId="{49FFB3EB-CF6E-9299-0249-A4CED3E05C24}"/>
          </ac:spMkLst>
        </pc:spChg>
        <pc:spChg chg="add mod">
          <ac:chgData name="Young, Ruth V. (JSC-EP511)[CACI INC. - FEDERAL]" userId="12a60ab0-7b6c-40dc-92ff-118ed05bdfb6" providerId="ADAL" clId="{9DC3349E-8E89-4C58-AFD2-FEA74B9815DC}" dt="2025-10-22T12:03:24.350" v="3982"/>
          <ac:spMkLst>
            <pc:docMk/>
            <pc:sldMk cId="1464610409" sldId="1316"/>
            <ac:spMk id="9" creationId="{54119833-2D99-F241-907A-43E342C4B5B9}"/>
          </ac:spMkLst>
        </pc:spChg>
        <pc:spChg chg="add mod">
          <ac:chgData name="Young, Ruth V. (JSC-EP511)[CACI INC. - FEDERAL]" userId="12a60ab0-7b6c-40dc-92ff-118ed05bdfb6" providerId="ADAL" clId="{9DC3349E-8E89-4C58-AFD2-FEA74B9815DC}" dt="2025-10-22T12:03:24.350" v="3982"/>
          <ac:spMkLst>
            <pc:docMk/>
            <pc:sldMk cId="1464610409" sldId="1316"/>
            <ac:spMk id="10" creationId="{E02D54C9-A5A3-1E6B-8FF6-D06FD683379B}"/>
          </ac:spMkLst>
        </pc:spChg>
        <pc:spChg chg="add mod">
          <ac:chgData name="Young, Ruth V. (JSC-EP511)[CACI INC. - FEDERAL]" userId="12a60ab0-7b6c-40dc-92ff-118ed05bdfb6" providerId="ADAL" clId="{9DC3349E-8E89-4C58-AFD2-FEA74B9815DC}" dt="2025-10-22T12:03:24.350" v="3982"/>
          <ac:spMkLst>
            <pc:docMk/>
            <pc:sldMk cId="1464610409" sldId="1316"/>
            <ac:spMk id="12" creationId="{490D32CB-8DFE-6D67-0347-3D1446666553}"/>
          </ac:spMkLst>
        </pc:spChg>
        <pc:spChg chg="add mod">
          <ac:chgData name="Young, Ruth V. (JSC-EP511)[CACI INC. - FEDERAL]" userId="12a60ab0-7b6c-40dc-92ff-118ed05bdfb6" providerId="ADAL" clId="{9DC3349E-8E89-4C58-AFD2-FEA74B9815DC}" dt="2025-10-22T12:03:24.350" v="3982"/>
          <ac:spMkLst>
            <pc:docMk/>
            <pc:sldMk cId="1464610409" sldId="1316"/>
            <ac:spMk id="13" creationId="{51C34888-5A77-D136-5BBB-6B93B76DDDF5}"/>
          </ac:spMkLst>
        </pc:spChg>
        <pc:spChg chg="mod">
          <ac:chgData name="Young, Ruth V. (JSC-EP511)[CACI INC. - FEDERAL]" userId="12a60ab0-7b6c-40dc-92ff-118ed05bdfb6" providerId="ADAL" clId="{9DC3349E-8E89-4C58-AFD2-FEA74B9815DC}" dt="2025-10-22T12:34:34.784" v="4518" actId="207"/>
          <ac:spMkLst>
            <pc:docMk/>
            <pc:sldMk cId="1464610409" sldId="1316"/>
            <ac:spMk id="14" creationId="{1BFA3E7B-FBC1-6269-8D61-E63A5E46821C}"/>
          </ac:spMkLst>
        </pc:spChg>
        <pc:picChg chg="add mod">
          <ac:chgData name="Young, Ruth V. (JSC-EP511)[CACI INC. - FEDERAL]" userId="12a60ab0-7b6c-40dc-92ff-118ed05bdfb6" providerId="ADAL" clId="{9DC3349E-8E89-4C58-AFD2-FEA74B9815DC}" dt="2025-10-22T12:03:24.350" v="3982"/>
          <ac:picMkLst>
            <pc:docMk/>
            <pc:sldMk cId="1464610409" sldId="1316"/>
            <ac:picMk id="7" creationId="{F5724188-C491-03FD-6E41-53FB192C6FD4}"/>
          </ac:picMkLst>
        </pc:picChg>
        <pc:picChg chg="add mod">
          <ac:chgData name="Young, Ruth V. (JSC-EP511)[CACI INC. - FEDERAL]" userId="12a60ab0-7b6c-40dc-92ff-118ed05bdfb6" providerId="ADAL" clId="{9DC3349E-8E89-4C58-AFD2-FEA74B9815DC}" dt="2025-10-22T12:03:24.350" v="3982"/>
          <ac:picMkLst>
            <pc:docMk/>
            <pc:sldMk cId="1464610409" sldId="1316"/>
            <ac:picMk id="8" creationId="{E3CA199F-A70A-A58D-8AE1-98CB46F97CFB}"/>
          </ac:picMkLst>
        </pc:picChg>
      </pc:sldChg>
      <pc:sldChg chg="add del">
        <pc:chgData name="Young, Ruth V. (JSC-EP511)[CACI INC. - FEDERAL]" userId="12a60ab0-7b6c-40dc-92ff-118ed05bdfb6" providerId="ADAL" clId="{9DC3349E-8E89-4C58-AFD2-FEA74B9815DC}" dt="2025-10-22T12:07:25.011" v="4023" actId="47"/>
        <pc:sldMkLst>
          <pc:docMk/>
          <pc:sldMk cId="1083257268" sldId="1317"/>
        </pc:sldMkLst>
      </pc:sldChg>
      <pc:sldChg chg="addSp delSp modSp add mod ord">
        <pc:chgData name="Young, Ruth V. (JSC-EP511)[CACI INC. - FEDERAL]" userId="12a60ab0-7b6c-40dc-92ff-118ed05bdfb6" providerId="ADAL" clId="{9DC3349E-8E89-4C58-AFD2-FEA74B9815DC}" dt="2025-10-28T16:04:57.260" v="5788"/>
        <pc:sldMkLst>
          <pc:docMk/>
          <pc:sldMk cId="1914046446" sldId="1318"/>
        </pc:sldMkLst>
        <pc:spChg chg="add mod">
          <ac:chgData name="Young, Ruth V. (JSC-EP511)[CACI INC. - FEDERAL]" userId="12a60ab0-7b6c-40dc-92ff-118ed05bdfb6" providerId="ADAL" clId="{9DC3349E-8E89-4C58-AFD2-FEA74B9815DC}" dt="2025-10-22T12:03:57.988" v="3990"/>
          <ac:spMkLst>
            <pc:docMk/>
            <pc:sldMk cId="1914046446" sldId="1318"/>
            <ac:spMk id="2" creationId="{D733227E-78A1-DA30-1C9C-EB2A5E4EB903}"/>
          </ac:spMkLst>
        </pc:spChg>
        <pc:spChg chg="add mod">
          <ac:chgData name="Young, Ruth V. (JSC-EP511)[CACI INC. - FEDERAL]" userId="12a60ab0-7b6c-40dc-92ff-118ed05bdfb6" providerId="ADAL" clId="{9DC3349E-8E89-4C58-AFD2-FEA74B9815DC}" dt="2025-10-28T16:04:17.572" v="5786" actId="1076"/>
          <ac:spMkLst>
            <pc:docMk/>
            <pc:sldMk cId="1914046446" sldId="1318"/>
            <ac:spMk id="3" creationId="{F4C584C5-5AFD-F3A6-CE83-436C23E50161}"/>
          </ac:spMkLst>
        </pc:spChg>
        <pc:spChg chg="del">
          <ac:chgData name="Young, Ruth V. (JSC-EP511)[CACI INC. - FEDERAL]" userId="12a60ab0-7b6c-40dc-92ff-118ed05bdfb6" providerId="ADAL" clId="{9DC3349E-8E89-4C58-AFD2-FEA74B9815DC}" dt="2025-10-22T12:03:57.580" v="3989" actId="478"/>
          <ac:spMkLst>
            <pc:docMk/>
            <pc:sldMk cId="1914046446" sldId="1318"/>
            <ac:spMk id="4" creationId="{63C581D8-C39F-DC96-0952-F6C341B76839}"/>
          </ac:spMkLst>
        </pc:spChg>
        <pc:spChg chg="add del mod">
          <ac:chgData name="Young, Ruth V. (JSC-EP511)[CACI INC. - FEDERAL]" userId="12a60ab0-7b6c-40dc-92ff-118ed05bdfb6" providerId="ADAL" clId="{9DC3349E-8E89-4C58-AFD2-FEA74B9815DC}" dt="2025-10-28T16:04:04.630" v="5785" actId="478"/>
          <ac:spMkLst>
            <pc:docMk/>
            <pc:sldMk cId="1914046446" sldId="1318"/>
            <ac:spMk id="8" creationId="{B0D80E05-21D1-9CEB-44CB-E7B561A78998}"/>
          </ac:spMkLst>
        </pc:spChg>
        <pc:spChg chg="add mod">
          <ac:chgData name="Young, Ruth V. (JSC-EP511)[CACI INC. - FEDERAL]" userId="12a60ab0-7b6c-40dc-92ff-118ed05bdfb6" providerId="ADAL" clId="{9DC3349E-8E89-4C58-AFD2-FEA74B9815DC}" dt="2025-10-28T16:04:17.572" v="5786" actId="1076"/>
          <ac:spMkLst>
            <pc:docMk/>
            <pc:sldMk cId="1914046446" sldId="1318"/>
            <ac:spMk id="9" creationId="{58B4520E-8BAA-941E-67EF-5FC02D9461B4}"/>
          </ac:spMkLst>
        </pc:spChg>
        <pc:spChg chg="mod">
          <ac:chgData name="Young, Ruth V. (JSC-EP511)[CACI INC. - FEDERAL]" userId="12a60ab0-7b6c-40dc-92ff-118ed05bdfb6" providerId="ADAL" clId="{9DC3349E-8E89-4C58-AFD2-FEA74B9815DC}" dt="2025-10-22T12:34:45.463" v="4520" actId="207"/>
          <ac:spMkLst>
            <pc:docMk/>
            <pc:sldMk cId="1914046446" sldId="1318"/>
            <ac:spMk id="10" creationId="{8F300E7D-823E-750F-4512-0A0EA043C37F}"/>
          </ac:spMkLst>
        </pc:spChg>
        <pc:picChg chg="add del mod">
          <ac:chgData name="Young, Ruth V. (JSC-EP511)[CACI INC. - FEDERAL]" userId="12a60ab0-7b6c-40dc-92ff-118ed05bdfb6" providerId="ADAL" clId="{9DC3349E-8E89-4C58-AFD2-FEA74B9815DC}" dt="2025-10-28T16:04:03.073" v="5784" actId="478"/>
          <ac:picMkLst>
            <pc:docMk/>
            <pc:sldMk cId="1914046446" sldId="1318"/>
            <ac:picMk id="5" creationId="{328456F8-0D75-F4D6-B4B2-B72F8AE95814}"/>
          </ac:picMkLst>
        </pc:picChg>
        <pc:picChg chg="add del mod">
          <ac:chgData name="Young, Ruth V. (JSC-EP511)[CACI INC. - FEDERAL]" userId="12a60ab0-7b6c-40dc-92ff-118ed05bdfb6" providerId="ADAL" clId="{9DC3349E-8E89-4C58-AFD2-FEA74B9815DC}" dt="2025-10-28T16:04:01.206" v="5783" actId="478"/>
          <ac:picMkLst>
            <pc:docMk/>
            <pc:sldMk cId="1914046446" sldId="1318"/>
            <ac:picMk id="6" creationId="{4A715668-F69A-6DE4-0604-8E58AAA0A3DC}"/>
          </ac:picMkLst>
        </pc:picChg>
        <pc:picChg chg="add mod">
          <ac:chgData name="Young, Ruth V. (JSC-EP511)[CACI INC. - FEDERAL]" userId="12a60ab0-7b6c-40dc-92ff-118ed05bdfb6" providerId="ADAL" clId="{9DC3349E-8E89-4C58-AFD2-FEA74B9815DC}" dt="2025-10-28T16:04:17.572" v="5786" actId="1076"/>
          <ac:picMkLst>
            <pc:docMk/>
            <pc:sldMk cId="1914046446" sldId="1318"/>
            <ac:picMk id="7" creationId="{5694E0EC-982F-4211-1854-DE6E06163D3F}"/>
          </ac:picMkLst>
        </pc:picChg>
      </pc:sldChg>
      <pc:sldChg chg="addSp delSp modSp add mod">
        <pc:chgData name="Young, Ruth V. (JSC-EP511)[CACI INC. - FEDERAL]" userId="12a60ab0-7b6c-40dc-92ff-118ed05bdfb6" providerId="ADAL" clId="{9DC3349E-8E89-4C58-AFD2-FEA74B9815DC}" dt="2025-10-22T12:34:39.359" v="4519" actId="207"/>
        <pc:sldMkLst>
          <pc:docMk/>
          <pc:sldMk cId="1195373132" sldId="1319"/>
        </pc:sldMkLst>
        <pc:spChg chg="del">
          <ac:chgData name="Young, Ruth V. (JSC-EP511)[CACI INC. - FEDERAL]" userId="12a60ab0-7b6c-40dc-92ff-118ed05bdfb6" providerId="ADAL" clId="{9DC3349E-8E89-4C58-AFD2-FEA74B9815DC}" dt="2025-10-22T12:03:39.182" v="3986" actId="478"/>
          <ac:spMkLst>
            <pc:docMk/>
            <pc:sldMk cId="1195373132" sldId="1319"/>
            <ac:spMk id="4" creationId="{63C581D8-C39F-DC96-0952-F6C341B76839}"/>
          </ac:spMkLst>
        </pc:spChg>
        <pc:spChg chg="add mod">
          <ac:chgData name="Young, Ruth V. (JSC-EP511)[CACI INC. - FEDERAL]" userId="12a60ab0-7b6c-40dc-92ff-118ed05bdfb6" providerId="ADAL" clId="{9DC3349E-8E89-4C58-AFD2-FEA74B9815DC}" dt="2025-10-22T12:03:45.198" v="3987"/>
          <ac:spMkLst>
            <pc:docMk/>
            <pc:sldMk cId="1195373132" sldId="1319"/>
            <ac:spMk id="6" creationId="{C6D5F58F-9854-9AA2-14A6-07F40E735797}"/>
          </ac:spMkLst>
        </pc:spChg>
        <pc:spChg chg="mod">
          <ac:chgData name="Young, Ruth V. (JSC-EP511)[CACI INC. - FEDERAL]" userId="12a60ab0-7b6c-40dc-92ff-118ed05bdfb6" providerId="ADAL" clId="{9DC3349E-8E89-4C58-AFD2-FEA74B9815DC}" dt="2025-10-22T12:34:39.359" v="4519" actId="207"/>
          <ac:spMkLst>
            <pc:docMk/>
            <pc:sldMk cId="1195373132" sldId="1319"/>
            <ac:spMk id="7" creationId="{457A0CFE-5E41-5F53-3832-4CB5F765FBAC}"/>
          </ac:spMkLst>
        </pc:spChg>
        <pc:picChg chg="add mod">
          <ac:chgData name="Young, Ruth V. (JSC-EP511)[CACI INC. - FEDERAL]" userId="12a60ab0-7b6c-40dc-92ff-118ed05bdfb6" providerId="ADAL" clId="{9DC3349E-8E89-4C58-AFD2-FEA74B9815DC}" dt="2025-10-22T12:03:36.120" v="3985"/>
          <ac:picMkLst>
            <pc:docMk/>
            <pc:sldMk cId="1195373132" sldId="1319"/>
            <ac:picMk id="2" creationId="{6A7353C7-EC11-642B-D36B-CD8BD7FB9166}"/>
          </ac:picMkLst>
        </pc:picChg>
        <pc:picChg chg="add mod">
          <ac:chgData name="Young, Ruth V. (JSC-EP511)[CACI INC. - FEDERAL]" userId="12a60ab0-7b6c-40dc-92ff-118ed05bdfb6" providerId="ADAL" clId="{9DC3349E-8E89-4C58-AFD2-FEA74B9815DC}" dt="2025-10-22T12:03:36.120" v="3985"/>
          <ac:picMkLst>
            <pc:docMk/>
            <pc:sldMk cId="1195373132" sldId="1319"/>
            <ac:picMk id="3" creationId="{2E320D50-0A14-84AF-3C2A-E97F3E31FF36}"/>
          </ac:picMkLst>
        </pc:picChg>
        <pc:picChg chg="add mod">
          <ac:chgData name="Young, Ruth V. (JSC-EP511)[CACI INC. - FEDERAL]" userId="12a60ab0-7b6c-40dc-92ff-118ed05bdfb6" providerId="ADAL" clId="{9DC3349E-8E89-4C58-AFD2-FEA74B9815DC}" dt="2025-10-22T12:03:36.120" v="3985"/>
          <ac:picMkLst>
            <pc:docMk/>
            <pc:sldMk cId="1195373132" sldId="1319"/>
            <ac:picMk id="5" creationId="{8C1A3250-E2CF-DD6E-56D8-364E65D8C614}"/>
          </ac:picMkLst>
        </pc:picChg>
      </pc:sldChg>
      <pc:sldChg chg="addSp modSp add ord">
        <pc:chgData name="Young, Ruth V. (JSC-EP511)[CACI INC. - FEDERAL]" userId="12a60ab0-7b6c-40dc-92ff-118ed05bdfb6" providerId="ADAL" clId="{9DC3349E-8E89-4C58-AFD2-FEA74B9815DC}" dt="2025-10-28T17:58:10.675" v="5853"/>
        <pc:sldMkLst>
          <pc:docMk/>
          <pc:sldMk cId="1652916064" sldId="1320"/>
        </pc:sldMkLst>
        <pc:picChg chg="add mod">
          <ac:chgData name="Young, Ruth V. (JSC-EP511)[CACI INC. - FEDERAL]" userId="12a60ab0-7b6c-40dc-92ff-118ed05bdfb6" providerId="ADAL" clId="{9DC3349E-8E89-4C58-AFD2-FEA74B9815DC}" dt="2025-10-22T12:08:48.651" v="4039"/>
          <ac:picMkLst>
            <pc:docMk/>
            <pc:sldMk cId="1652916064" sldId="1320"/>
            <ac:picMk id="4" creationId="{B494D128-D784-0BD4-2501-3E6DC4A950EE}"/>
          </ac:picMkLst>
        </pc:picChg>
      </pc:sldChg>
      <pc:sldChg chg="add del setBg">
        <pc:chgData name="Young, Ruth V. (JSC-EP511)[CACI INC. - FEDERAL]" userId="12a60ab0-7b6c-40dc-92ff-118ed05bdfb6" providerId="ADAL" clId="{9DC3349E-8E89-4C58-AFD2-FEA74B9815DC}" dt="2025-10-22T12:08:12.308" v="4025"/>
        <pc:sldMkLst>
          <pc:docMk/>
          <pc:sldMk cId="1918223360" sldId="1320"/>
        </pc:sldMkLst>
      </pc:sldChg>
      <pc:sldChg chg="add ord">
        <pc:chgData name="Young, Ruth V. (JSC-EP511)[CACI INC. - FEDERAL]" userId="12a60ab0-7b6c-40dc-92ff-118ed05bdfb6" providerId="ADAL" clId="{9DC3349E-8E89-4C58-AFD2-FEA74B9815DC}" dt="2025-10-28T17:58:10.675" v="5853"/>
        <pc:sldMkLst>
          <pc:docMk/>
          <pc:sldMk cId="641435422" sldId="1321"/>
        </pc:sldMkLst>
      </pc:sldChg>
      <pc:sldChg chg="add del setBg">
        <pc:chgData name="Young, Ruth V. (JSC-EP511)[CACI INC. - FEDERAL]" userId="12a60ab0-7b6c-40dc-92ff-118ed05bdfb6" providerId="ADAL" clId="{9DC3349E-8E89-4C58-AFD2-FEA74B9815DC}" dt="2025-10-22T12:38:18.682" v="4544"/>
        <pc:sldMkLst>
          <pc:docMk/>
          <pc:sldMk cId="3064729195" sldId="1321"/>
        </pc:sldMkLst>
      </pc:sldChg>
      <pc:sldChg chg="add del setBg">
        <pc:chgData name="Young, Ruth V. (JSC-EP511)[CACI INC. - FEDERAL]" userId="12a60ab0-7b6c-40dc-92ff-118ed05bdfb6" providerId="ADAL" clId="{9DC3349E-8E89-4C58-AFD2-FEA74B9815DC}" dt="2025-10-22T12:38:18.682" v="4544"/>
        <pc:sldMkLst>
          <pc:docMk/>
          <pc:sldMk cId="97691276" sldId="1322"/>
        </pc:sldMkLst>
      </pc:sldChg>
      <pc:sldChg chg="add ord">
        <pc:chgData name="Young, Ruth V. (JSC-EP511)[CACI INC. - FEDERAL]" userId="12a60ab0-7b6c-40dc-92ff-118ed05bdfb6" providerId="ADAL" clId="{9DC3349E-8E89-4C58-AFD2-FEA74B9815DC}" dt="2025-10-28T17:58:10.675" v="5853"/>
        <pc:sldMkLst>
          <pc:docMk/>
          <pc:sldMk cId="995800233" sldId="1322"/>
        </pc:sldMkLst>
      </pc:sldChg>
      <pc:sldChg chg="addSp delSp modSp add mod ord">
        <pc:chgData name="Young, Ruth V. (JSC-EP511)[CACI INC. - FEDERAL]" userId="12a60ab0-7b6c-40dc-92ff-118ed05bdfb6" providerId="ADAL" clId="{9DC3349E-8E89-4C58-AFD2-FEA74B9815DC}" dt="2025-10-29T14:43:56.050" v="6063" actId="14100"/>
        <pc:sldMkLst>
          <pc:docMk/>
          <pc:sldMk cId="307311898" sldId="1323"/>
        </pc:sldMkLst>
        <pc:spChg chg="add mod">
          <ac:chgData name="Young, Ruth V. (JSC-EP511)[CACI INC. - FEDERAL]" userId="12a60ab0-7b6c-40dc-92ff-118ed05bdfb6" providerId="ADAL" clId="{9DC3349E-8E89-4C58-AFD2-FEA74B9815DC}" dt="2025-10-29T14:43:46.202" v="6058" actId="14100"/>
          <ac:spMkLst>
            <pc:docMk/>
            <pc:sldMk cId="307311898" sldId="1323"/>
            <ac:spMk id="3" creationId="{38951AC7-133A-F93B-601C-E78AC7A85764}"/>
          </ac:spMkLst>
        </pc:spChg>
        <pc:spChg chg="add mod">
          <ac:chgData name="Young, Ruth V. (JSC-EP511)[CACI INC. - FEDERAL]" userId="12a60ab0-7b6c-40dc-92ff-118ed05bdfb6" providerId="ADAL" clId="{9DC3349E-8E89-4C58-AFD2-FEA74B9815DC}" dt="2025-10-29T14:43:50.507" v="6060" actId="1076"/>
          <ac:spMkLst>
            <pc:docMk/>
            <pc:sldMk cId="307311898" sldId="1323"/>
            <ac:spMk id="4" creationId="{CA90CF60-C41C-6A5C-1A64-6CA53D0C534F}"/>
          </ac:spMkLst>
        </pc:spChg>
        <pc:spChg chg="add mod">
          <ac:chgData name="Young, Ruth V. (JSC-EP511)[CACI INC. - FEDERAL]" userId="12a60ab0-7b6c-40dc-92ff-118ed05bdfb6" providerId="ADAL" clId="{9DC3349E-8E89-4C58-AFD2-FEA74B9815DC}" dt="2025-10-29T14:43:56.050" v="6063" actId="14100"/>
          <ac:spMkLst>
            <pc:docMk/>
            <pc:sldMk cId="307311898" sldId="1323"/>
            <ac:spMk id="5" creationId="{32CBDBF1-7DFC-2C81-71C3-35630635C1B6}"/>
          </ac:spMkLst>
        </pc:spChg>
        <pc:spChg chg="mod">
          <ac:chgData name="Young, Ruth V. (JSC-EP511)[CACI INC. - FEDERAL]" userId="12a60ab0-7b6c-40dc-92ff-118ed05bdfb6" providerId="ADAL" clId="{9DC3349E-8E89-4C58-AFD2-FEA74B9815DC}" dt="2025-10-22T12:45:31.271" v="4767" actId="20577"/>
          <ac:spMkLst>
            <pc:docMk/>
            <pc:sldMk cId="307311898" sldId="1323"/>
            <ac:spMk id="6" creationId="{C6D5F58F-9854-9AA2-14A6-07F40E735797}"/>
          </ac:spMkLst>
        </pc:spChg>
        <pc:picChg chg="del">
          <ac:chgData name="Young, Ruth V. (JSC-EP511)[CACI INC. - FEDERAL]" userId="12a60ab0-7b6c-40dc-92ff-118ed05bdfb6" providerId="ADAL" clId="{9DC3349E-8E89-4C58-AFD2-FEA74B9815DC}" dt="2025-10-22T12:44:42.044" v="4746" actId="478"/>
          <ac:picMkLst>
            <pc:docMk/>
            <pc:sldMk cId="307311898" sldId="1323"/>
            <ac:picMk id="2" creationId="{6A7353C7-EC11-642B-D36B-CD8BD7FB9166}"/>
          </ac:picMkLst>
        </pc:picChg>
        <pc:picChg chg="add mod">
          <ac:chgData name="Young, Ruth V. (JSC-EP511)[CACI INC. - FEDERAL]" userId="12a60ab0-7b6c-40dc-92ff-118ed05bdfb6" providerId="ADAL" clId="{9DC3349E-8E89-4C58-AFD2-FEA74B9815DC}" dt="2025-10-27T15:06:45.845" v="5489" actId="14100"/>
          <ac:picMkLst>
            <pc:docMk/>
            <pc:sldMk cId="307311898" sldId="1323"/>
            <ac:picMk id="2" creationId="{8CB2760E-A44B-E404-E948-C71FAEA3E068}"/>
          </ac:picMkLst>
        </pc:picChg>
        <pc:picChg chg="del">
          <ac:chgData name="Young, Ruth V. (JSC-EP511)[CACI INC. - FEDERAL]" userId="12a60ab0-7b6c-40dc-92ff-118ed05bdfb6" providerId="ADAL" clId="{9DC3349E-8E89-4C58-AFD2-FEA74B9815DC}" dt="2025-10-22T12:44:42.405" v="4747" actId="478"/>
          <ac:picMkLst>
            <pc:docMk/>
            <pc:sldMk cId="307311898" sldId="1323"/>
            <ac:picMk id="3" creationId="{2E320D50-0A14-84AF-3C2A-E97F3E31FF36}"/>
          </ac:picMkLst>
        </pc:picChg>
        <pc:picChg chg="del">
          <ac:chgData name="Young, Ruth V. (JSC-EP511)[CACI INC. - FEDERAL]" userId="12a60ab0-7b6c-40dc-92ff-118ed05bdfb6" providerId="ADAL" clId="{9DC3349E-8E89-4C58-AFD2-FEA74B9815DC}" dt="2025-10-22T12:44:42.766" v="4748" actId="478"/>
          <ac:picMkLst>
            <pc:docMk/>
            <pc:sldMk cId="307311898" sldId="1323"/>
            <ac:picMk id="5" creationId="{8C1A3250-E2CF-DD6E-56D8-364E65D8C614}"/>
          </ac:picMkLst>
        </pc:picChg>
        <pc:picChg chg="add del mod">
          <ac:chgData name="Young, Ruth V. (JSC-EP511)[CACI INC. - FEDERAL]" userId="12a60ab0-7b6c-40dc-92ff-118ed05bdfb6" providerId="ADAL" clId="{9DC3349E-8E89-4C58-AFD2-FEA74B9815DC}" dt="2025-10-27T15:06:42.474" v="5487" actId="478"/>
          <ac:picMkLst>
            <pc:docMk/>
            <pc:sldMk cId="307311898" sldId="1323"/>
            <ac:picMk id="1026" creationId="{3BB7A3A4-3B7F-A4CB-5606-F231FA586439}"/>
          </ac:picMkLst>
        </pc:picChg>
        <pc:picChg chg="add mod">
          <ac:chgData name="Young, Ruth V. (JSC-EP511)[CACI INC. - FEDERAL]" userId="12a60ab0-7b6c-40dc-92ff-118ed05bdfb6" providerId="ADAL" clId="{9DC3349E-8E89-4C58-AFD2-FEA74B9815DC}" dt="2025-10-27T15:07:00.042" v="5491" actId="14100"/>
          <ac:picMkLst>
            <pc:docMk/>
            <pc:sldMk cId="307311898" sldId="1323"/>
            <ac:picMk id="1028" creationId="{9B52DA32-0435-03B5-DDE6-90F381448E7A}"/>
          </ac:picMkLst>
        </pc:picChg>
        <pc:picChg chg="add mod">
          <ac:chgData name="Young, Ruth V. (JSC-EP511)[CACI INC. - FEDERAL]" userId="12a60ab0-7b6c-40dc-92ff-118ed05bdfb6" providerId="ADAL" clId="{9DC3349E-8E89-4C58-AFD2-FEA74B9815DC}" dt="2025-10-27T15:07:11.102" v="5493" actId="1076"/>
          <ac:picMkLst>
            <pc:docMk/>
            <pc:sldMk cId="307311898" sldId="1323"/>
            <ac:picMk id="1030" creationId="{C3E2DDA0-DC07-3757-DA3D-F7B004696992}"/>
          </ac:picMkLst>
        </pc:picChg>
      </pc:sldChg>
      <pc:sldChg chg="add del setBg">
        <pc:chgData name="Young, Ruth V. (JSC-EP511)[CACI INC. - FEDERAL]" userId="12a60ab0-7b6c-40dc-92ff-118ed05bdfb6" providerId="ADAL" clId="{9DC3349E-8E89-4C58-AFD2-FEA74B9815DC}" dt="2025-10-22T12:43:25.648" v="4733"/>
        <pc:sldMkLst>
          <pc:docMk/>
          <pc:sldMk cId="934028218" sldId="1323"/>
        </pc:sldMkLst>
      </pc:sldChg>
      <pc:sldChg chg="addSp delSp modSp add mod">
        <pc:chgData name="Young, Ruth V. (JSC-EP511)[CACI INC. - FEDERAL]" userId="12a60ab0-7b6c-40dc-92ff-118ed05bdfb6" providerId="ADAL" clId="{9DC3349E-8E89-4C58-AFD2-FEA74B9815DC}" dt="2025-10-29T14:47:13.869" v="6078" actId="478"/>
        <pc:sldMkLst>
          <pc:docMk/>
          <pc:sldMk cId="630319151" sldId="1324"/>
        </pc:sldMkLst>
        <pc:spChg chg="add del mod">
          <ac:chgData name="Young, Ruth V. (JSC-EP511)[CACI INC. - FEDERAL]" userId="12a60ab0-7b6c-40dc-92ff-118ed05bdfb6" providerId="ADAL" clId="{9DC3349E-8E89-4C58-AFD2-FEA74B9815DC}" dt="2025-10-29T14:47:13.869" v="6078" actId="478"/>
          <ac:spMkLst>
            <pc:docMk/>
            <pc:sldMk cId="630319151" sldId="1324"/>
            <ac:spMk id="2" creationId="{84600A2F-93E6-10D9-A78E-29902D9924CD}"/>
          </ac:spMkLst>
        </pc:spChg>
        <pc:spChg chg="add del mod">
          <ac:chgData name="Young, Ruth V. (JSC-EP511)[CACI INC. - FEDERAL]" userId="12a60ab0-7b6c-40dc-92ff-118ed05bdfb6" providerId="ADAL" clId="{9DC3349E-8E89-4C58-AFD2-FEA74B9815DC}" dt="2025-10-29T14:47:07.489" v="6077" actId="478"/>
          <ac:spMkLst>
            <pc:docMk/>
            <pc:sldMk cId="630319151" sldId="1324"/>
            <ac:spMk id="4" creationId="{321F7B5D-2047-231E-9ACE-B4A5DC979975}"/>
          </ac:spMkLst>
        </pc:spChg>
        <pc:spChg chg="mod">
          <ac:chgData name="Young, Ruth V. (JSC-EP511)[CACI INC. - FEDERAL]" userId="12a60ab0-7b6c-40dc-92ff-118ed05bdfb6" providerId="ADAL" clId="{9DC3349E-8E89-4C58-AFD2-FEA74B9815DC}" dt="2025-10-27T15:09:31.628" v="5521" actId="20577"/>
          <ac:spMkLst>
            <pc:docMk/>
            <pc:sldMk cId="630319151" sldId="1324"/>
            <ac:spMk id="6" creationId="{C6D5F58F-9854-9AA2-14A6-07F40E735797}"/>
          </ac:spMkLst>
        </pc:spChg>
        <pc:picChg chg="add mod">
          <ac:chgData name="Young, Ruth V. (JSC-EP511)[CACI INC. - FEDERAL]" userId="12a60ab0-7b6c-40dc-92ff-118ed05bdfb6" providerId="ADAL" clId="{9DC3349E-8E89-4C58-AFD2-FEA74B9815DC}" dt="2025-10-27T15:09:14.447" v="5506" actId="1076"/>
          <ac:picMkLst>
            <pc:docMk/>
            <pc:sldMk cId="630319151" sldId="1324"/>
            <ac:picMk id="3" creationId="{230589EE-B9BD-4F45-9E1A-7C325AE03906}"/>
          </ac:picMkLst>
        </pc:picChg>
        <pc:picChg chg="add mod">
          <ac:chgData name="Young, Ruth V. (JSC-EP511)[CACI INC. - FEDERAL]" userId="12a60ab0-7b6c-40dc-92ff-118ed05bdfb6" providerId="ADAL" clId="{9DC3349E-8E89-4C58-AFD2-FEA74B9815DC}" dt="2025-10-27T15:09:17.524" v="5507" actId="1076"/>
          <ac:picMkLst>
            <pc:docMk/>
            <pc:sldMk cId="630319151" sldId="1324"/>
            <ac:picMk id="5" creationId="{A7405399-CD9C-2363-2433-B45FF5CE389E}"/>
          </ac:picMkLst>
        </pc:picChg>
        <pc:picChg chg="add mod">
          <ac:chgData name="Young, Ruth V. (JSC-EP511)[CACI INC. - FEDERAL]" userId="12a60ab0-7b6c-40dc-92ff-118ed05bdfb6" providerId="ADAL" clId="{9DC3349E-8E89-4C58-AFD2-FEA74B9815DC}" dt="2025-10-27T15:09:25.961" v="5512" actId="1076"/>
          <ac:picMkLst>
            <pc:docMk/>
            <pc:sldMk cId="630319151" sldId="1324"/>
            <ac:picMk id="9" creationId="{0982A684-80C7-7E88-0506-A369E50949F6}"/>
          </ac:picMkLst>
        </pc:picChg>
        <pc:picChg chg="del">
          <ac:chgData name="Young, Ruth V. (JSC-EP511)[CACI INC. - FEDERAL]" userId="12a60ab0-7b6c-40dc-92ff-118ed05bdfb6" providerId="ADAL" clId="{9DC3349E-8E89-4C58-AFD2-FEA74B9815DC}" dt="2025-10-23T14:44:06.074" v="5196" actId="478"/>
          <ac:picMkLst>
            <pc:docMk/>
            <pc:sldMk cId="630319151" sldId="1324"/>
            <ac:picMk id="1026" creationId="{3BB7A3A4-3B7F-A4CB-5606-F231FA586439}"/>
          </ac:picMkLst>
        </pc:picChg>
      </pc:sldChg>
      <pc:sldChg chg="add del setBg">
        <pc:chgData name="Young, Ruth V. (JSC-EP511)[CACI INC. - FEDERAL]" userId="12a60ab0-7b6c-40dc-92ff-118ed05bdfb6" providerId="ADAL" clId="{9DC3349E-8E89-4C58-AFD2-FEA74B9815DC}" dt="2025-10-23T14:43:52.432" v="5157"/>
        <pc:sldMkLst>
          <pc:docMk/>
          <pc:sldMk cId="3379266718" sldId="1324"/>
        </pc:sldMkLst>
      </pc:sldChg>
      <pc:sldChg chg="modSp add mod">
        <pc:chgData name="Young, Ruth V. (JSC-EP511)[CACI INC. - FEDERAL]" userId="12a60ab0-7b6c-40dc-92ff-118ed05bdfb6" providerId="ADAL" clId="{9DC3349E-8E89-4C58-AFD2-FEA74B9815DC}" dt="2025-10-28T16:15:57.120" v="5843" actId="20577"/>
        <pc:sldMkLst>
          <pc:docMk/>
          <pc:sldMk cId="169210261" sldId="1325"/>
        </pc:sldMkLst>
        <pc:spChg chg="mod">
          <ac:chgData name="Young, Ruth V. (JSC-EP511)[CACI INC. - FEDERAL]" userId="12a60ab0-7b6c-40dc-92ff-118ed05bdfb6" providerId="ADAL" clId="{9DC3349E-8E89-4C58-AFD2-FEA74B9815DC}" dt="2025-10-28T16:15:57.120" v="5843" actId="20577"/>
          <ac:spMkLst>
            <pc:docMk/>
            <pc:sldMk cId="169210261" sldId="1325"/>
            <ac:spMk id="5" creationId="{D9F4F80C-9533-53F4-5AF3-457D61075D96}"/>
          </ac:spMkLst>
        </pc:spChg>
      </pc:sldChg>
      <pc:sldChg chg="add del setBg">
        <pc:chgData name="Young, Ruth V. (JSC-EP511)[CACI INC. - FEDERAL]" userId="12a60ab0-7b6c-40dc-92ff-118ed05bdfb6" providerId="ADAL" clId="{9DC3349E-8E89-4C58-AFD2-FEA74B9815DC}" dt="2025-10-28T15:56:55.945" v="5763"/>
        <pc:sldMkLst>
          <pc:docMk/>
          <pc:sldMk cId="3470119701" sldId="1325"/>
        </pc:sldMkLst>
      </pc:sldChg>
      <pc:sldChg chg="modSp add del mod">
        <pc:chgData name="Young, Ruth V. (JSC-EP511)[CACI INC. - FEDERAL]" userId="12a60ab0-7b6c-40dc-92ff-118ed05bdfb6" providerId="ADAL" clId="{9DC3349E-8E89-4C58-AFD2-FEA74B9815DC}" dt="2025-10-27T18:51:30.296" v="5747" actId="47"/>
        <pc:sldMkLst>
          <pc:docMk/>
          <pc:sldMk cId="4248359022" sldId="1325"/>
        </pc:sldMkLst>
        <pc:spChg chg="mod">
          <ac:chgData name="Young, Ruth V. (JSC-EP511)[CACI INC. - FEDERAL]" userId="12a60ab0-7b6c-40dc-92ff-118ed05bdfb6" providerId="ADAL" clId="{9DC3349E-8E89-4C58-AFD2-FEA74B9815DC}" dt="2025-10-23T14:44:13.316" v="5208" actId="20577"/>
          <ac:spMkLst>
            <pc:docMk/>
            <pc:sldMk cId="4248359022" sldId="1325"/>
            <ac:spMk id="2" creationId="{7A8A1DA2-B2B4-94EF-2BF9-79887157A4DA}"/>
          </ac:spMkLst>
        </pc:spChg>
        <pc:spChg chg="mod">
          <ac:chgData name="Young, Ruth V. (JSC-EP511)[CACI INC. - FEDERAL]" userId="12a60ab0-7b6c-40dc-92ff-118ed05bdfb6" providerId="ADAL" clId="{9DC3349E-8E89-4C58-AFD2-FEA74B9815DC}" dt="2025-10-27T18:48:35.220" v="5554" actId="20577"/>
          <ac:spMkLst>
            <pc:docMk/>
            <pc:sldMk cId="4248359022" sldId="1325"/>
            <ac:spMk id="5" creationId="{D9F4F80C-9533-53F4-5AF3-457D61075D96}"/>
          </ac:spMkLst>
        </pc:spChg>
      </pc:sldChg>
      <pc:sldChg chg="delSp modSp add mod ord">
        <pc:chgData name="Young, Ruth V. (JSC-EP511)[CACI INC. - FEDERAL]" userId="12a60ab0-7b6c-40dc-92ff-118ed05bdfb6" providerId="ADAL" clId="{9DC3349E-8E89-4C58-AFD2-FEA74B9815DC}" dt="2025-10-28T17:56:39.101" v="5846"/>
        <pc:sldMkLst>
          <pc:docMk/>
          <pc:sldMk cId="316874967" sldId="1326"/>
        </pc:sldMkLst>
        <pc:spChg chg="mod">
          <ac:chgData name="Young, Ruth V. (JSC-EP511)[CACI INC. - FEDERAL]" userId="12a60ab0-7b6c-40dc-92ff-118ed05bdfb6" providerId="ADAL" clId="{9DC3349E-8E89-4C58-AFD2-FEA74B9815DC}" dt="2025-10-28T16:02:34.379" v="5782" actId="122"/>
          <ac:spMkLst>
            <pc:docMk/>
            <pc:sldMk cId="316874967" sldId="1326"/>
            <ac:spMk id="3" creationId="{F4C584C5-5AFD-F3A6-CE83-436C23E50161}"/>
          </ac:spMkLst>
        </pc:spChg>
        <pc:spChg chg="mod">
          <ac:chgData name="Young, Ruth V. (JSC-EP511)[CACI INC. - FEDERAL]" userId="12a60ab0-7b6c-40dc-92ff-118ed05bdfb6" providerId="ADAL" clId="{9DC3349E-8E89-4C58-AFD2-FEA74B9815DC}" dt="2025-10-28T16:02:27.047" v="5778" actId="1076"/>
          <ac:spMkLst>
            <pc:docMk/>
            <pc:sldMk cId="316874967" sldId="1326"/>
            <ac:spMk id="8" creationId="{B0D80E05-21D1-9CEB-44CB-E7B561A78998}"/>
          </ac:spMkLst>
        </pc:spChg>
        <pc:spChg chg="del">
          <ac:chgData name="Young, Ruth V. (JSC-EP511)[CACI INC. - FEDERAL]" userId="12a60ab0-7b6c-40dc-92ff-118ed05bdfb6" providerId="ADAL" clId="{9DC3349E-8E89-4C58-AFD2-FEA74B9815DC}" dt="2025-10-28T16:02:15.014" v="5775" actId="478"/>
          <ac:spMkLst>
            <pc:docMk/>
            <pc:sldMk cId="316874967" sldId="1326"/>
            <ac:spMk id="9" creationId="{58B4520E-8BAA-941E-67EF-5FC02D9461B4}"/>
          </ac:spMkLst>
        </pc:spChg>
        <pc:picChg chg="mod">
          <ac:chgData name="Young, Ruth V. (JSC-EP511)[CACI INC. - FEDERAL]" userId="12a60ab0-7b6c-40dc-92ff-118ed05bdfb6" providerId="ADAL" clId="{9DC3349E-8E89-4C58-AFD2-FEA74B9815DC}" dt="2025-10-28T16:02:27.047" v="5778" actId="1076"/>
          <ac:picMkLst>
            <pc:docMk/>
            <pc:sldMk cId="316874967" sldId="1326"/>
            <ac:picMk id="5" creationId="{328456F8-0D75-F4D6-B4B2-B72F8AE95814}"/>
          </ac:picMkLst>
        </pc:picChg>
        <pc:picChg chg="mod">
          <ac:chgData name="Young, Ruth V. (JSC-EP511)[CACI INC. - FEDERAL]" userId="12a60ab0-7b6c-40dc-92ff-118ed05bdfb6" providerId="ADAL" clId="{9DC3349E-8E89-4C58-AFD2-FEA74B9815DC}" dt="2025-10-28T16:02:27.047" v="5778" actId="1076"/>
          <ac:picMkLst>
            <pc:docMk/>
            <pc:sldMk cId="316874967" sldId="1326"/>
            <ac:picMk id="6" creationId="{4A715668-F69A-6DE4-0604-8E58AAA0A3DC}"/>
          </ac:picMkLst>
        </pc:picChg>
        <pc:picChg chg="del">
          <ac:chgData name="Young, Ruth V. (JSC-EP511)[CACI INC. - FEDERAL]" userId="12a60ab0-7b6c-40dc-92ff-118ed05bdfb6" providerId="ADAL" clId="{9DC3349E-8E89-4C58-AFD2-FEA74B9815DC}" dt="2025-10-28T16:02:13.349" v="5774" actId="478"/>
          <ac:picMkLst>
            <pc:docMk/>
            <pc:sldMk cId="316874967" sldId="1326"/>
            <ac:picMk id="7" creationId="{5694E0EC-982F-4211-1854-DE6E06163D3F}"/>
          </ac:picMkLst>
        </pc:picChg>
      </pc:sldChg>
      <pc:sldChg chg="add del setBg">
        <pc:chgData name="Young, Ruth V. (JSC-EP511)[CACI INC. - FEDERAL]" userId="12a60ab0-7b6c-40dc-92ff-118ed05bdfb6" providerId="ADAL" clId="{9DC3349E-8E89-4C58-AFD2-FEA74B9815DC}" dt="2025-10-28T16:02:06.095" v="5772"/>
        <pc:sldMkLst>
          <pc:docMk/>
          <pc:sldMk cId="2244248369" sldId="1326"/>
        </pc:sldMkLst>
      </pc:sldChg>
      <pc:sldChg chg="addSp modSp add mod">
        <pc:chgData name="Young, Ruth V. (JSC-EP511)[CACI INC. - FEDERAL]" userId="12a60ab0-7b6c-40dc-92ff-118ed05bdfb6" providerId="ADAL" clId="{9DC3349E-8E89-4C58-AFD2-FEA74B9815DC}" dt="2025-10-29T17:21:43.696" v="6213" actId="14100"/>
        <pc:sldMkLst>
          <pc:docMk/>
          <pc:sldMk cId="3067398943" sldId="1327"/>
        </pc:sldMkLst>
        <pc:cxnChg chg="add mod">
          <ac:chgData name="Young, Ruth V. (JSC-EP511)[CACI INC. - FEDERAL]" userId="12a60ab0-7b6c-40dc-92ff-118ed05bdfb6" providerId="ADAL" clId="{9DC3349E-8E89-4C58-AFD2-FEA74B9815DC}" dt="2025-10-29T17:21:43.696" v="6213" actId="14100"/>
          <ac:cxnSpMkLst>
            <pc:docMk/>
            <pc:sldMk cId="3067398943" sldId="1327"/>
            <ac:cxnSpMk id="10" creationId="{CFB39036-B02D-788F-DB56-8BD54C18432E}"/>
          </ac:cxnSpMkLst>
        </pc:cxnChg>
      </pc:sldChg>
      <pc:sldChg chg="add del setBg">
        <pc:chgData name="Young, Ruth V. (JSC-EP511)[CACI INC. - FEDERAL]" userId="12a60ab0-7b6c-40dc-92ff-118ed05bdfb6" providerId="ADAL" clId="{9DC3349E-8E89-4C58-AFD2-FEA74B9815DC}" dt="2025-10-29T14:46:59.080" v="6075"/>
        <pc:sldMkLst>
          <pc:docMk/>
          <pc:sldMk cId="3834912478" sldId="1327"/>
        </pc:sldMkLst>
      </pc:sldChg>
      <pc:sldChg chg="addSp modSp add mod">
        <pc:chgData name="Young, Ruth V. (JSC-EP511)[CACI INC. - FEDERAL]" userId="12a60ab0-7b6c-40dc-92ff-118ed05bdfb6" providerId="ADAL" clId="{9DC3349E-8E89-4C58-AFD2-FEA74B9815DC}" dt="2025-10-29T17:11:38.614" v="6165" actId="14100"/>
        <pc:sldMkLst>
          <pc:docMk/>
          <pc:sldMk cId="2699795510" sldId="1328"/>
        </pc:sldMkLst>
        <pc:spChg chg="add mod">
          <ac:chgData name="Young, Ruth V. (JSC-EP511)[CACI INC. - FEDERAL]" userId="12a60ab0-7b6c-40dc-92ff-118ed05bdfb6" providerId="ADAL" clId="{9DC3349E-8E89-4C58-AFD2-FEA74B9815DC}" dt="2025-10-29T17:11:38.614" v="6165" actId="14100"/>
          <ac:spMkLst>
            <pc:docMk/>
            <pc:sldMk cId="2699795510" sldId="1328"/>
            <ac:spMk id="4" creationId="{50D64912-5EA1-4163-89FA-4832A5070803}"/>
          </ac:spMkLst>
        </pc:spChg>
        <pc:spChg chg="add mod">
          <ac:chgData name="Young, Ruth V. (JSC-EP511)[CACI INC. - FEDERAL]" userId="12a60ab0-7b6c-40dc-92ff-118ed05bdfb6" providerId="ADAL" clId="{9DC3349E-8E89-4C58-AFD2-FEA74B9815DC}" dt="2025-10-29T17:11:25.671" v="6163" actId="14100"/>
          <ac:spMkLst>
            <pc:docMk/>
            <pc:sldMk cId="2699795510" sldId="1328"/>
            <ac:spMk id="7" creationId="{1F01859F-442A-3E2E-CE94-F78058E0E57D}"/>
          </ac:spMkLst>
        </pc:spChg>
      </pc:sldChg>
      <pc:sldMasterChg chg="delSldLayout">
        <pc:chgData name="Young, Ruth V. (JSC-EP511)[CACI INC. - FEDERAL]" userId="12a60ab0-7b6c-40dc-92ff-118ed05bdfb6" providerId="ADAL" clId="{9DC3349E-8E89-4C58-AFD2-FEA74B9815DC}" dt="2025-10-22T12:08:41.804" v="4037" actId="47"/>
        <pc:sldMasterMkLst>
          <pc:docMk/>
          <pc:sldMasterMk cId="3941037146" sldId="2147483648"/>
        </pc:sldMasterMkLst>
        <pc:sldLayoutChg chg="del">
          <pc:chgData name="Young, Ruth V. (JSC-EP511)[CACI INC. - FEDERAL]" userId="12a60ab0-7b6c-40dc-92ff-118ed05bdfb6" providerId="ADAL" clId="{9DC3349E-8E89-4C58-AFD2-FEA74B9815DC}" dt="2025-10-22T12:08:41.804" v="4037" actId="47"/>
          <pc:sldLayoutMkLst>
            <pc:docMk/>
            <pc:sldMasterMk cId="3941037146" sldId="2147483648"/>
            <pc:sldLayoutMk cId="2406553769" sldId="2147483660"/>
          </pc:sldLayoutMkLst>
        </pc:sldLayoutChg>
        <pc:sldLayoutChg chg="del">
          <pc:chgData name="Young, Ruth V. (JSC-EP511)[CACI INC. - FEDERAL]" userId="12a60ab0-7b6c-40dc-92ff-118ed05bdfb6" providerId="ADAL" clId="{9DC3349E-8E89-4C58-AFD2-FEA74B9815DC}" dt="2025-10-22T12:03:49.519" v="3988" actId="47"/>
          <pc:sldLayoutMkLst>
            <pc:docMk/>
            <pc:sldMasterMk cId="3941037146" sldId="2147483648"/>
            <pc:sldLayoutMk cId="4063934581" sldId="2147483661"/>
          </pc:sldLayoutMkLst>
        </pc:sldLayoutChg>
      </pc:sldMasterChg>
    </pc:docChg>
  </pc:docChgLst>
  <pc:docChgLst>
    <pc:chgData name="Young, Ruth V. (JSC-EP511)[CACI INC. - FEDERAL]" userId="12a60ab0-7b6c-40dc-92ff-118ed05bdfb6" providerId="ADAL" clId="{BA363808-FE04-4495-9B9B-5064B9FB97F1}"/>
    <pc:docChg chg="modSld">
      <pc:chgData name="Young, Ruth V. (JSC-EP511)[CACI INC. - FEDERAL]" userId="12a60ab0-7b6c-40dc-92ff-118ed05bdfb6" providerId="ADAL" clId="{BA363808-FE04-4495-9B9B-5064B9FB97F1}" dt="2025-12-02T14:51:42.353" v="24" actId="20577"/>
      <pc:docMkLst>
        <pc:docMk/>
      </pc:docMkLst>
      <pc:sldChg chg="modSp mod">
        <pc:chgData name="Young, Ruth V. (JSC-EP511)[CACI INC. - FEDERAL]" userId="12a60ab0-7b6c-40dc-92ff-118ed05bdfb6" providerId="ADAL" clId="{BA363808-FE04-4495-9B9B-5064B9FB97F1}" dt="2025-12-02T14:51:05.534" v="3" actId="20577"/>
        <pc:sldMkLst>
          <pc:docMk/>
          <pc:sldMk cId="3738941790" sldId="1246"/>
        </pc:sldMkLst>
        <pc:spChg chg="mod">
          <ac:chgData name="Young, Ruth V. (JSC-EP511)[CACI INC. - FEDERAL]" userId="12a60ab0-7b6c-40dc-92ff-118ed05bdfb6" providerId="ADAL" clId="{BA363808-FE04-4495-9B9B-5064B9FB97F1}" dt="2025-12-02T14:51:05.534" v="3" actId="20577"/>
          <ac:spMkLst>
            <pc:docMk/>
            <pc:sldMk cId="3738941790" sldId="1246"/>
            <ac:spMk id="5" creationId="{D9F4F80C-9533-53F4-5AF3-457D61075D96}"/>
          </ac:spMkLst>
        </pc:spChg>
      </pc:sldChg>
      <pc:sldChg chg="modSp mod">
        <pc:chgData name="Young, Ruth V. (JSC-EP511)[CACI INC. - FEDERAL]" userId="12a60ab0-7b6c-40dc-92ff-118ed05bdfb6" providerId="ADAL" clId="{BA363808-FE04-4495-9B9B-5064B9FB97F1}" dt="2025-12-02T14:51:42.353" v="24" actId="20577"/>
        <pc:sldMkLst>
          <pc:docMk/>
          <pc:sldMk cId="169210261" sldId="1325"/>
        </pc:sldMkLst>
        <pc:spChg chg="mod">
          <ac:chgData name="Young, Ruth V. (JSC-EP511)[CACI INC. - FEDERAL]" userId="12a60ab0-7b6c-40dc-92ff-118ed05bdfb6" providerId="ADAL" clId="{BA363808-FE04-4495-9B9B-5064B9FB97F1}" dt="2025-12-02T14:51:42.353" v="24" actId="20577"/>
          <ac:spMkLst>
            <pc:docMk/>
            <pc:sldMk cId="169210261" sldId="1325"/>
            <ac:spMk id="5" creationId="{D9F4F80C-9533-53F4-5AF3-457D61075D9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klindse1\Documents\Project\Cell%20Batch%20Data\RejectPieChartData.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klindse1\Documents\Project\Cell%20Batch%20Data\RejectPieChartData.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klindse1\Documents\Project\Cell%20Batch%20Data\RejectPieChartData.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klindse1\Documents\Project\Cell%20Batch%20Data\RejectPieChartData.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file:///C:\Users\klindse1\Documents\Project\Cell%20Batch%20Data\RejectPieChartData.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4.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5.bin"/></Relationships>
</file>

<file path=ppt/charts/_rels/chart7.xml.rels><?xml version="1.0" encoding="UTF-8" standalone="yes"?>
<Relationships xmlns="http://schemas.openxmlformats.org/package/2006/relationships"><Relationship Id="rId3" Type="http://schemas.openxmlformats.org/officeDocument/2006/relationships/oleObject" Target="https://nasa-my.sharepoint.com/personal/edimpaul_ndc_nasa_gov/Documents/Documents/Navy/Prevention/WI/EP-WI-037%20Screening%20Cells/CapacityBalanceCyclingComparison(AutoRecovered).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nasa-my.sharepoint.com/personal/edimpaul_ndc_nasa_gov/Documents/Documents/Navy/Prevention/WI/EP-WI-037%20Screening%20Cells/CapacityBalanceCyclingComparison(AutoRecovered).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nasa-my.sharepoint.com/personal/edimpaul_ndc_nasa_gov/Documents/Documents/Navy/Prevention/WI/EP-WI-037%20Screening%20Cells/CapacityBalanceCyclingComparison(AutoRecovered).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68,000</a:t>
            </a:r>
            <a:r>
              <a:rPr lang="en-US" baseline="0"/>
              <a:t> Screened Cells</a:t>
            </a:r>
            <a:endParaRPr lang="en-US"/>
          </a:p>
        </c:rich>
      </c:tx>
      <c:layout>
        <c:manualLayout>
          <c:xMode val="edge"/>
          <c:yMode val="edge"/>
          <c:x val="0.29752931887100736"/>
          <c:y val="4.1622175408839663E-3"/>
        </c:manualLayout>
      </c:layout>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68A4-4B56-8A78-5215EE6E4917}"/>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68A4-4B56-8A78-5215EE6E4917}"/>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68A4-4B56-8A78-5215EE6E4917}"/>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68A4-4B56-8A78-5215EE6E4917}"/>
              </c:ext>
            </c:extLst>
          </c:dPt>
          <c:dLbls>
            <c:dLbl>
              <c:idx val="1"/>
              <c:layout>
                <c:manualLayout>
                  <c:x val="-9.5370616049778451E-2"/>
                  <c:y val="4.6435271536490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8A4-4B56-8A78-5215EE6E4917}"/>
                </c:ext>
              </c:extLst>
            </c:dLbl>
            <c:dLbl>
              <c:idx val="2"/>
              <c:layout>
                <c:manualLayout>
                  <c:x val="-3.8126258989368729E-2"/>
                  <c:y val="-2.232455466253098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8A4-4B56-8A78-5215EE6E4917}"/>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8A4-4B56-8A78-5215EE6E4917}"/>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'All Batches'!$I$2:$L$2</c:f>
              <c:strCache>
                <c:ptCount val="4"/>
                <c:pt idx="0">
                  <c:v>Passing</c:v>
                </c:pt>
                <c:pt idx="1">
                  <c:v>Visual</c:v>
                </c:pt>
                <c:pt idx="2">
                  <c:v>Dimensional</c:v>
                </c:pt>
                <c:pt idx="3">
                  <c:v>Electrical</c:v>
                </c:pt>
              </c:strCache>
            </c:strRef>
          </c:cat>
          <c:val>
            <c:numRef>
              <c:f>'All Batches'!$I$3:$L$3</c:f>
              <c:numCache>
                <c:formatCode>General</c:formatCode>
                <c:ptCount val="4"/>
                <c:pt idx="0">
                  <c:v>60202</c:v>
                </c:pt>
                <c:pt idx="1">
                  <c:v>5592</c:v>
                </c:pt>
                <c:pt idx="2" formatCode="0">
                  <c:v>166</c:v>
                </c:pt>
                <c:pt idx="3">
                  <c:v>2468</c:v>
                </c:pt>
              </c:numCache>
            </c:numRef>
          </c:val>
          <c:extLst>
            <c:ext xmlns:c16="http://schemas.microsoft.com/office/drawing/2014/chart" uri="{C3380CC4-5D6E-409C-BE32-E72D297353CC}">
              <c16:uniqueId val="{00000008-68A4-4B56-8A78-5215EE6E4917}"/>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LG</a:t>
            </a:r>
            <a:r>
              <a:rPr lang="en-US" baseline="0"/>
              <a:t> M36 Rejects</a:t>
            </a:r>
            <a:endParaRPr lang="en-US"/>
          </a:p>
        </c:rich>
      </c:tx>
      <c:layout>
        <c:manualLayout>
          <c:xMode val="edge"/>
          <c:yMode val="edge"/>
          <c:x val="0.3907192447718229"/>
          <c:y val="1.4112508324519137E-2"/>
        </c:manualLayout>
      </c:layout>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C15F-48A2-9727-B891299E4A8D}"/>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C15F-48A2-9727-B891299E4A8D}"/>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C15F-48A2-9727-B891299E4A8D}"/>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C15F-48A2-9727-B891299E4A8D}"/>
              </c:ext>
            </c:extLst>
          </c:dPt>
          <c:dLbls>
            <c:dLbl>
              <c:idx val="1"/>
              <c:layout>
                <c:manualLayout>
                  <c:x val="-9.5370616049778451E-2"/>
                  <c:y val="4.6435271536490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15F-48A2-9727-B891299E4A8D}"/>
                </c:ext>
              </c:extLst>
            </c:dLbl>
            <c:dLbl>
              <c:idx val="2"/>
              <c:layout>
                <c:manualLayout>
                  <c:x val="-3.8126258989368729E-2"/>
                  <c:y val="-2.232455466253098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15F-48A2-9727-B891299E4A8D}"/>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15F-48A2-9727-B891299E4A8D}"/>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'Total LG M36'!$I$2:$L$2</c:f>
              <c:strCache>
                <c:ptCount val="4"/>
                <c:pt idx="0">
                  <c:v>Passing</c:v>
                </c:pt>
                <c:pt idx="1">
                  <c:v>Visual</c:v>
                </c:pt>
                <c:pt idx="2">
                  <c:v>Dimensional</c:v>
                </c:pt>
                <c:pt idx="3">
                  <c:v>Electrical</c:v>
                </c:pt>
              </c:strCache>
            </c:strRef>
          </c:cat>
          <c:val>
            <c:numRef>
              <c:f>'Total LG M36'!$I$3:$L$3</c:f>
              <c:numCache>
                <c:formatCode>General</c:formatCode>
                <c:ptCount val="4"/>
                <c:pt idx="0">
                  <c:v>43791</c:v>
                </c:pt>
                <c:pt idx="1">
                  <c:v>2815</c:v>
                </c:pt>
                <c:pt idx="2" formatCode="0">
                  <c:v>109</c:v>
                </c:pt>
                <c:pt idx="3">
                  <c:v>1394</c:v>
                </c:pt>
              </c:numCache>
            </c:numRef>
          </c:val>
          <c:extLst>
            <c:ext xmlns:c16="http://schemas.microsoft.com/office/drawing/2014/chart" uri="{C3380CC4-5D6E-409C-BE32-E72D297353CC}">
              <c16:uniqueId val="{00000008-C15F-48A2-9727-B891299E4A8D}"/>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baseline="0"/>
              <a:t>Moli M35A Rejects</a:t>
            </a:r>
            <a:endParaRPr lang="en-US"/>
          </a:p>
        </c:rich>
      </c:tx>
      <c:layout>
        <c:manualLayout>
          <c:xMode val="edge"/>
          <c:yMode val="edge"/>
          <c:x val="0.38005364013964282"/>
          <c:y val="1.4112508324519137E-2"/>
        </c:manualLayout>
      </c:layout>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A754-48DE-A045-8AA2B7385C90}"/>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A754-48DE-A045-8AA2B7385C90}"/>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A754-48DE-A045-8AA2B7385C90}"/>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A754-48DE-A045-8AA2B7385C90}"/>
              </c:ext>
            </c:extLst>
          </c:dPt>
          <c:dLbls>
            <c:dLbl>
              <c:idx val="1"/>
              <c:layout>
                <c:manualLayout>
                  <c:x val="-9.5370616049778451E-2"/>
                  <c:y val="4.6435271536490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754-48DE-A045-8AA2B7385C90}"/>
                </c:ext>
              </c:extLst>
            </c:dLbl>
            <c:dLbl>
              <c:idx val="2"/>
              <c:layout>
                <c:manualLayout>
                  <c:x val="-3.8126258989368729E-2"/>
                  <c:y val="-2.232455466253098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754-48DE-A045-8AA2B7385C90}"/>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A754-48DE-A045-8AA2B7385C90}"/>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'Total Moli M35A'!$I$2:$L$2</c:f>
              <c:strCache>
                <c:ptCount val="4"/>
                <c:pt idx="0">
                  <c:v>Passing</c:v>
                </c:pt>
                <c:pt idx="1">
                  <c:v>Visual</c:v>
                </c:pt>
                <c:pt idx="2">
                  <c:v>Dimensional</c:v>
                </c:pt>
                <c:pt idx="3">
                  <c:v>Electrical</c:v>
                </c:pt>
              </c:strCache>
            </c:strRef>
          </c:cat>
          <c:val>
            <c:numRef>
              <c:f>'Total Moli M35A'!$I$3:$L$3</c:f>
              <c:numCache>
                <c:formatCode>General</c:formatCode>
                <c:ptCount val="4"/>
                <c:pt idx="0">
                  <c:v>8076</c:v>
                </c:pt>
                <c:pt idx="1">
                  <c:v>827</c:v>
                </c:pt>
                <c:pt idx="2" formatCode="0">
                  <c:v>36</c:v>
                </c:pt>
                <c:pt idx="3">
                  <c:v>863</c:v>
                </c:pt>
              </c:numCache>
            </c:numRef>
          </c:val>
          <c:extLst>
            <c:ext xmlns:c16="http://schemas.microsoft.com/office/drawing/2014/chart" uri="{C3380CC4-5D6E-409C-BE32-E72D297353CC}">
              <c16:uniqueId val="{00000008-A754-48DE-A045-8AA2B7385C90}"/>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baseline="0"/>
              <a:t>Moli P28B Rejects</a:t>
            </a:r>
            <a:endParaRPr lang="en-US"/>
          </a:p>
        </c:rich>
      </c:tx>
      <c:layout>
        <c:manualLayout>
          <c:xMode val="edge"/>
          <c:yMode val="edge"/>
          <c:x val="0.35506243076810534"/>
          <c:y val="1.0635535088651548E-2"/>
        </c:manualLayout>
      </c:layout>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3D7E-40AC-9C9E-DF440A5C7A9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3D7E-40AC-9C9E-DF440A5C7A95}"/>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3D7E-40AC-9C9E-DF440A5C7A95}"/>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3D7E-40AC-9C9E-DF440A5C7A95}"/>
              </c:ext>
            </c:extLst>
          </c:dPt>
          <c:dLbls>
            <c:dLbl>
              <c:idx val="1"/>
              <c:layout>
                <c:manualLayout>
                  <c:x val="-9.5370616049778451E-2"/>
                  <c:y val="4.6435271536490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D7E-40AC-9C9E-DF440A5C7A95}"/>
                </c:ext>
              </c:extLst>
            </c:dLbl>
            <c:dLbl>
              <c:idx val="2"/>
              <c:layout>
                <c:manualLayout>
                  <c:x val="-3.8126258989368729E-2"/>
                  <c:y val="-2.232455466253098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D7E-40AC-9C9E-DF440A5C7A95}"/>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D7E-40AC-9C9E-DF440A5C7A95}"/>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'Total Moli P28B'!$I$2:$L$2</c:f>
              <c:strCache>
                <c:ptCount val="4"/>
                <c:pt idx="0">
                  <c:v>Passing</c:v>
                </c:pt>
                <c:pt idx="1">
                  <c:v>Visual</c:v>
                </c:pt>
                <c:pt idx="2">
                  <c:v>Dimensional</c:v>
                </c:pt>
                <c:pt idx="3">
                  <c:v>Electrical</c:v>
                </c:pt>
              </c:strCache>
            </c:strRef>
          </c:cat>
          <c:val>
            <c:numRef>
              <c:f>'Total Moli P28B'!$I$3:$L$3</c:f>
              <c:numCache>
                <c:formatCode>General</c:formatCode>
                <c:ptCount val="4"/>
                <c:pt idx="0">
                  <c:v>6072</c:v>
                </c:pt>
                <c:pt idx="1">
                  <c:v>1715</c:v>
                </c:pt>
                <c:pt idx="2" formatCode="0">
                  <c:v>17</c:v>
                </c:pt>
                <c:pt idx="3">
                  <c:v>133</c:v>
                </c:pt>
              </c:numCache>
            </c:numRef>
          </c:val>
          <c:extLst>
            <c:ext xmlns:c16="http://schemas.microsoft.com/office/drawing/2014/chart" uri="{C3380CC4-5D6E-409C-BE32-E72D297353CC}">
              <c16:uniqueId val="{00000008-3D7E-40AC-9C9E-DF440A5C7A9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baseline="0"/>
              <a:t>Samsung 30Q Rejects</a:t>
            </a:r>
            <a:endParaRPr lang="en-US"/>
          </a:p>
        </c:rich>
      </c:tx>
      <c:layout>
        <c:manualLayout>
          <c:xMode val="edge"/>
          <c:yMode val="edge"/>
          <c:x val="0.31362173222850498"/>
          <c:y val="1.8359249307278887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2B57-47FA-A188-DA693F0743B0}"/>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2B57-47FA-A188-DA693F0743B0}"/>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2B57-47FA-A188-DA693F0743B0}"/>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2B57-47FA-A188-DA693F0743B0}"/>
              </c:ext>
            </c:extLst>
          </c:dPt>
          <c:dLbls>
            <c:dLbl>
              <c:idx val="1"/>
              <c:layout>
                <c:manualLayout>
                  <c:x val="-9.5370616049778451E-2"/>
                  <c:y val="4.6435271536490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B57-47FA-A188-DA693F0743B0}"/>
                </c:ext>
              </c:extLst>
            </c:dLbl>
            <c:dLbl>
              <c:idx val="2"/>
              <c:layout>
                <c:manualLayout>
                  <c:x val="-6.8463559771195101E-2"/>
                  <c:y val="1.028509804616024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B57-47FA-A188-DA693F0743B0}"/>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B57-47FA-A188-DA693F0743B0}"/>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'Total Sam 30Q'!$I$2:$L$2</c:f>
              <c:strCache>
                <c:ptCount val="4"/>
                <c:pt idx="0">
                  <c:v>Passing</c:v>
                </c:pt>
                <c:pt idx="1">
                  <c:v>Visual</c:v>
                </c:pt>
                <c:pt idx="2">
                  <c:v>Dimensional</c:v>
                </c:pt>
                <c:pt idx="3">
                  <c:v>Electrical</c:v>
                </c:pt>
              </c:strCache>
            </c:strRef>
          </c:cat>
          <c:val>
            <c:numRef>
              <c:f>'Total Sam 30Q'!$I$3:$L$3</c:f>
              <c:numCache>
                <c:formatCode>General</c:formatCode>
                <c:ptCount val="4"/>
                <c:pt idx="0">
                  <c:v>2263</c:v>
                </c:pt>
                <c:pt idx="1">
                  <c:v>235</c:v>
                </c:pt>
                <c:pt idx="2">
                  <c:v>4</c:v>
                </c:pt>
                <c:pt idx="3">
                  <c:v>78</c:v>
                </c:pt>
              </c:numCache>
            </c:numRef>
          </c:val>
          <c:extLst>
            <c:ext xmlns:c16="http://schemas.microsoft.com/office/drawing/2014/chart" uri="{C3380CC4-5D6E-409C-BE32-E72D297353CC}">
              <c16:uniqueId val="{00000008-2B57-47FA-A188-DA693F0743B0}"/>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v>OCV [V]</c:v>
          </c:tx>
          <c:spPr>
            <a:ln w="25400" cap="rnd">
              <a:noFill/>
              <a:round/>
            </a:ln>
            <a:effectLst/>
          </c:spPr>
          <c:marker>
            <c:symbol val="circle"/>
            <c:size val="5"/>
            <c:spPr>
              <a:solidFill>
                <a:schemeClr val="accent1"/>
              </a:solidFill>
              <a:ln w="9525">
                <a:solidFill>
                  <a:schemeClr val="accent1"/>
                </a:solidFill>
              </a:ln>
              <a:effectLst/>
            </c:spPr>
          </c:marker>
          <c:xVal>
            <c:numRef>
              <c:f>'All Cells'!$A$3:$A$10002</c:f>
              <c:numCache>
                <c:formatCode>General</c:formatCode>
                <c:ptCount val="1000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pt idx="500">
                  <c:v>501</c:v>
                </c:pt>
                <c:pt idx="501">
                  <c:v>502</c:v>
                </c:pt>
                <c:pt idx="502">
                  <c:v>503</c:v>
                </c:pt>
                <c:pt idx="503">
                  <c:v>504</c:v>
                </c:pt>
                <c:pt idx="504">
                  <c:v>505</c:v>
                </c:pt>
                <c:pt idx="505">
                  <c:v>506</c:v>
                </c:pt>
                <c:pt idx="506">
                  <c:v>507</c:v>
                </c:pt>
                <c:pt idx="507">
                  <c:v>508</c:v>
                </c:pt>
                <c:pt idx="508">
                  <c:v>509</c:v>
                </c:pt>
                <c:pt idx="509">
                  <c:v>510</c:v>
                </c:pt>
                <c:pt idx="510">
                  <c:v>511</c:v>
                </c:pt>
                <c:pt idx="511">
                  <c:v>512</c:v>
                </c:pt>
                <c:pt idx="512">
                  <c:v>513</c:v>
                </c:pt>
                <c:pt idx="513">
                  <c:v>514</c:v>
                </c:pt>
                <c:pt idx="514">
                  <c:v>515</c:v>
                </c:pt>
                <c:pt idx="515">
                  <c:v>516</c:v>
                </c:pt>
                <c:pt idx="516">
                  <c:v>517</c:v>
                </c:pt>
                <c:pt idx="517">
                  <c:v>518</c:v>
                </c:pt>
                <c:pt idx="518">
                  <c:v>519</c:v>
                </c:pt>
                <c:pt idx="519">
                  <c:v>520</c:v>
                </c:pt>
                <c:pt idx="520">
                  <c:v>521</c:v>
                </c:pt>
                <c:pt idx="521">
                  <c:v>522</c:v>
                </c:pt>
                <c:pt idx="522">
                  <c:v>523</c:v>
                </c:pt>
                <c:pt idx="523">
                  <c:v>524</c:v>
                </c:pt>
                <c:pt idx="524">
                  <c:v>525</c:v>
                </c:pt>
                <c:pt idx="525">
                  <c:v>526</c:v>
                </c:pt>
                <c:pt idx="526">
                  <c:v>527</c:v>
                </c:pt>
                <c:pt idx="527">
                  <c:v>528</c:v>
                </c:pt>
                <c:pt idx="528">
                  <c:v>529</c:v>
                </c:pt>
                <c:pt idx="529">
                  <c:v>530</c:v>
                </c:pt>
                <c:pt idx="530">
                  <c:v>531</c:v>
                </c:pt>
                <c:pt idx="531">
                  <c:v>532</c:v>
                </c:pt>
                <c:pt idx="532">
                  <c:v>533</c:v>
                </c:pt>
                <c:pt idx="533">
                  <c:v>534</c:v>
                </c:pt>
                <c:pt idx="534">
                  <c:v>535</c:v>
                </c:pt>
                <c:pt idx="535">
                  <c:v>536</c:v>
                </c:pt>
                <c:pt idx="536">
                  <c:v>537</c:v>
                </c:pt>
                <c:pt idx="537">
                  <c:v>538</c:v>
                </c:pt>
                <c:pt idx="538">
                  <c:v>539</c:v>
                </c:pt>
                <c:pt idx="539">
                  <c:v>540</c:v>
                </c:pt>
                <c:pt idx="540">
                  <c:v>541</c:v>
                </c:pt>
                <c:pt idx="541">
                  <c:v>542</c:v>
                </c:pt>
                <c:pt idx="542">
                  <c:v>543</c:v>
                </c:pt>
                <c:pt idx="543">
                  <c:v>544</c:v>
                </c:pt>
                <c:pt idx="544">
                  <c:v>545</c:v>
                </c:pt>
                <c:pt idx="545">
                  <c:v>546</c:v>
                </c:pt>
                <c:pt idx="546">
                  <c:v>547</c:v>
                </c:pt>
                <c:pt idx="547">
                  <c:v>548</c:v>
                </c:pt>
                <c:pt idx="548">
                  <c:v>549</c:v>
                </c:pt>
                <c:pt idx="549">
                  <c:v>550</c:v>
                </c:pt>
                <c:pt idx="550">
                  <c:v>551</c:v>
                </c:pt>
                <c:pt idx="551">
                  <c:v>552</c:v>
                </c:pt>
                <c:pt idx="552">
                  <c:v>553</c:v>
                </c:pt>
                <c:pt idx="553">
                  <c:v>554</c:v>
                </c:pt>
                <c:pt idx="554">
                  <c:v>555</c:v>
                </c:pt>
                <c:pt idx="555">
                  <c:v>556</c:v>
                </c:pt>
                <c:pt idx="556">
                  <c:v>557</c:v>
                </c:pt>
                <c:pt idx="557">
                  <c:v>558</c:v>
                </c:pt>
                <c:pt idx="558">
                  <c:v>559</c:v>
                </c:pt>
                <c:pt idx="559">
                  <c:v>560</c:v>
                </c:pt>
                <c:pt idx="560">
                  <c:v>561</c:v>
                </c:pt>
                <c:pt idx="561">
                  <c:v>562</c:v>
                </c:pt>
                <c:pt idx="562">
                  <c:v>563</c:v>
                </c:pt>
                <c:pt idx="563">
                  <c:v>564</c:v>
                </c:pt>
                <c:pt idx="564">
                  <c:v>565</c:v>
                </c:pt>
                <c:pt idx="565">
                  <c:v>566</c:v>
                </c:pt>
                <c:pt idx="566">
                  <c:v>567</c:v>
                </c:pt>
                <c:pt idx="567">
                  <c:v>568</c:v>
                </c:pt>
                <c:pt idx="568">
                  <c:v>569</c:v>
                </c:pt>
                <c:pt idx="569">
                  <c:v>570</c:v>
                </c:pt>
                <c:pt idx="570">
                  <c:v>571</c:v>
                </c:pt>
                <c:pt idx="571">
                  <c:v>572</c:v>
                </c:pt>
                <c:pt idx="572">
                  <c:v>573</c:v>
                </c:pt>
                <c:pt idx="573">
                  <c:v>574</c:v>
                </c:pt>
                <c:pt idx="574">
                  <c:v>575</c:v>
                </c:pt>
                <c:pt idx="575">
                  <c:v>576</c:v>
                </c:pt>
                <c:pt idx="576">
                  <c:v>577</c:v>
                </c:pt>
                <c:pt idx="577">
                  <c:v>578</c:v>
                </c:pt>
                <c:pt idx="578">
                  <c:v>579</c:v>
                </c:pt>
                <c:pt idx="579">
                  <c:v>580</c:v>
                </c:pt>
                <c:pt idx="580">
                  <c:v>581</c:v>
                </c:pt>
                <c:pt idx="581">
                  <c:v>582</c:v>
                </c:pt>
                <c:pt idx="582">
                  <c:v>583</c:v>
                </c:pt>
                <c:pt idx="583">
                  <c:v>584</c:v>
                </c:pt>
                <c:pt idx="584">
                  <c:v>585</c:v>
                </c:pt>
                <c:pt idx="585">
                  <c:v>586</c:v>
                </c:pt>
                <c:pt idx="586">
                  <c:v>587</c:v>
                </c:pt>
                <c:pt idx="587">
                  <c:v>588</c:v>
                </c:pt>
                <c:pt idx="588">
                  <c:v>589</c:v>
                </c:pt>
                <c:pt idx="589">
                  <c:v>590</c:v>
                </c:pt>
                <c:pt idx="590">
                  <c:v>591</c:v>
                </c:pt>
                <c:pt idx="591">
                  <c:v>592</c:v>
                </c:pt>
                <c:pt idx="592">
                  <c:v>593</c:v>
                </c:pt>
                <c:pt idx="593">
                  <c:v>594</c:v>
                </c:pt>
                <c:pt idx="594">
                  <c:v>595</c:v>
                </c:pt>
                <c:pt idx="595">
                  <c:v>596</c:v>
                </c:pt>
                <c:pt idx="596">
                  <c:v>597</c:v>
                </c:pt>
                <c:pt idx="597">
                  <c:v>598</c:v>
                </c:pt>
                <c:pt idx="598">
                  <c:v>599</c:v>
                </c:pt>
                <c:pt idx="599">
                  <c:v>600</c:v>
                </c:pt>
                <c:pt idx="600">
                  <c:v>601</c:v>
                </c:pt>
                <c:pt idx="601">
                  <c:v>602</c:v>
                </c:pt>
                <c:pt idx="602">
                  <c:v>603</c:v>
                </c:pt>
                <c:pt idx="603">
                  <c:v>604</c:v>
                </c:pt>
                <c:pt idx="604">
                  <c:v>605</c:v>
                </c:pt>
                <c:pt idx="605">
                  <c:v>606</c:v>
                </c:pt>
                <c:pt idx="606">
                  <c:v>607</c:v>
                </c:pt>
                <c:pt idx="607">
                  <c:v>608</c:v>
                </c:pt>
                <c:pt idx="608">
                  <c:v>609</c:v>
                </c:pt>
                <c:pt idx="609">
                  <c:v>610</c:v>
                </c:pt>
                <c:pt idx="610">
                  <c:v>611</c:v>
                </c:pt>
                <c:pt idx="611">
                  <c:v>612</c:v>
                </c:pt>
                <c:pt idx="612">
                  <c:v>613</c:v>
                </c:pt>
                <c:pt idx="613">
                  <c:v>614</c:v>
                </c:pt>
                <c:pt idx="614">
                  <c:v>615</c:v>
                </c:pt>
                <c:pt idx="615">
                  <c:v>616</c:v>
                </c:pt>
                <c:pt idx="616">
                  <c:v>617</c:v>
                </c:pt>
                <c:pt idx="617">
                  <c:v>618</c:v>
                </c:pt>
                <c:pt idx="618">
                  <c:v>619</c:v>
                </c:pt>
                <c:pt idx="619">
                  <c:v>620</c:v>
                </c:pt>
                <c:pt idx="620">
                  <c:v>621</c:v>
                </c:pt>
                <c:pt idx="621">
                  <c:v>622</c:v>
                </c:pt>
                <c:pt idx="622">
                  <c:v>623</c:v>
                </c:pt>
                <c:pt idx="623">
                  <c:v>624</c:v>
                </c:pt>
                <c:pt idx="624">
                  <c:v>625</c:v>
                </c:pt>
                <c:pt idx="625">
                  <c:v>626</c:v>
                </c:pt>
                <c:pt idx="626">
                  <c:v>627</c:v>
                </c:pt>
                <c:pt idx="627">
                  <c:v>628</c:v>
                </c:pt>
                <c:pt idx="628">
                  <c:v>629</c:v>
                </c:pt>
                <c:pt idx="629">
                  <c:v>630</c:v>
                </c:pt>
                <c:pt idx="630">
                  <c:v>631</c:v>
                </c:pt>
                <c:pt idx="631">
                  <c:v>632</c:v>
                </c:pt>
                <c:pt idx="632">
                  <c:v>633</c:v>
                </c:pt>
                <c:pt idx="633">
                  <c:v>634</c:v>
                </c:pt>
                <c:pt idx="634">
                  <c:v>635</c:v>
                </c:pt>
                <c:pt idx="635">
                  <c:v>636</c:v>
                </c:pt>
                <c:pt idx="636">
                  <c:v>637</c:v>
                </c:pt>
                <c:pt idx="637">
                  <c:v>638</c:v>
                </c:pt>
                <c:pt idx="638">
                  <c:v>639</c:v>
                </c:pt>
                <c:pt idx="639">
                  <c:v>640</c:v>
                </c:pt>
                <c:pt idx="640">
                  <c:v>641</c:v>
                </c:pt>
                <c:pt idx="641">
                  <c:v>642</c:v>
                </c:pt>
                <c:pt idx="642">
                  <c:v>643</c:v>
                </c:pt>
                <c:pt idx="643">
                  <c:v>644</c:v>
                </c:pt>
                <c:pt idx="644">
                  <c:v>645</c:v>
                </c:pt>
                <c:pt idx="645">
                  <c:v>646</c:v>
                </c:pt>
                <c:pt idx="646">
                  <c:v>647</c:v>
                </c:pt>
                <c:pt idx="647">
                  <c:v>648</c:v>
                </c:pt>
                <c:pt idx="648">
                  <c:v>649</c:v>
                </c:pt>
                <c:pt idx="649">
                  <c:v>650</c:v>
                </c:pt>
                <c:pt idx="650">
                  <c:v>651</c:v>
                </c:pt>
                <c:pt idx="651">
                  <c:v>652</c:v>
                </c:pt>
                <c:pt idx="652">
                  <c:v>653</c:v>
                </c:pt>
                <c:pt idx="653">
                  <c:v>654</c:v>
                </c:pt>
                <c:pt idx="654">
                  <c:v>655</c:v>
                </c:pt>
                <c:pt idx="655">
                  <c:v>656</c:v>
                </c:pt>
                <c:pt idx="656">
                  <c:v>657</c:v>
                </c:pt>
                <c:pt idx="657">
                  <c:v>658</c:v>
                </c:pt>
                <c:pt idx="658">
                  <c:v>659</c:v>
                </c:pt>
                <c:pt idx="659">
                  <c:v>660</c:v>
                </c:pt>
                <c:pt idx="660">
                  <c:v>661</c:v>
                </c:pt>
                <c:pt idx="661">
                  <c:v>662</c:v>
                </c:pt>
                <c:pt idx="662">
                  <c:v>663</c:v>
                </c:pt>
                <c:pt idx="663">
                  <c:v>664</c:v>
                </c:pt>
                <c:pt idx="664">
                  <c:v>665</c:v>
                </c:pt>
                <c:pt idx="665">
                  <c:v>666</c:v>
                </c:pt>
                <c:pt idx="666">
                  <c:v>667</c:v>
                </c:pt>
                <c:pt idx="667">
                  <c:v>668</c:v>
                </c:pt>
                <c:pt idx="668">
                  <c:v>669</c:v>
                </c:pt>
                <c:pt idx="669">
                  <c:v>670</c:v>
                </c:pt>
                <c:pt idx="670">
                  <c:v>671</c:v>
                </c:pt>
                <c:pt idx="671">
                  <c:v>672</c:v>
                </c:pt>
                <c:pt idx="672">
                  <c:v>673</c:v>
                </c:pt>
                <c:pt idx="673">
                  <c:v>674</c:v>
                </c:pt>
                <c:pt idx="674">
                  <c:v>675</c:v>
                </c:pt>
                <c:pt idx="675">
                  <c:v>676</c:v>
                </c:pt>
                <c:pt idx="676">
                  <c:v>677</c:v>
                </c:pt>
                <c:pt idx="677">
                  <c:v>678</c:v>
                </c:pt>
                <c:pt idx="678">
                  <c:v>679</c:v>
                </c:pt>
                <c:pt idx="679">
                  <c:v>680</c:v>
                </c:pt>
                <c:pt idx="680">
                  <c:v>681</c:v>
                </c:pt>
                <c:pt idx="681">
                  <c:v>682</c:v>
                </c:pt>
                <c:pt idx="682">
                  <c:v>683</c:v>
                </c:pt>
                <c:pt idx="683">
                  <c:v>684</c:v>
                </c:pt>
                <c:pt idx="684">
                  <c:v>685</c:v>
                </c:pt>
                <c:pt idx="685">
                  <c:v>686</c:v>
                </c:pt>
                <c:pt idx="686">
                  <c:v>687</c:v>
                </c:pt>
                <c:pt idx="687">
                  <c:v>688</c:v>
                </c:pt>
                <c:pt idx="688">
                  <c:v>689</c:v>
                </c:pt>
                <c:pt idx="689">
                  <c:v>690</c:v>
                </c:pt>
                <c:pt idx="690">
                  <c:v>691</c:v>
                </c:pt>
                <c:pt idx="691">
                  <c:v>692</c:v>
                </c:pt>
                <c:pt idx="692">
                  <c:v>693</c:v>
                </c:pt>
                <c:pt idx="693">
                  <c:v>694</c:v>
                </c:pt>
                <c:pt idx="694">
                  <c:v>695</c:v>
                </c:pt>
                <c:pt idx="695">
                  <c:v>696</c:v>
                </c:pt>
                <c:pt idx="696">
                  <c:v>697</c:v>
                </c:pt>
                <c:pt idx="697">
                  <c:v>698</c:v>
                </c:pt>
                <c:pt idx="698">
                  <c:v>699</c:v>
                </c:pt>
                <c:pt idx="699">
                  <c:v>700</c:v>
                </c:pt>
                <c:pt idx="700">
                  <c:v>701</c:v>
                </c:pt>
                <c:pt idx="701">
                  <c:v>702</c:v>
                </c:pt>
                <c:pt idx="702">
                  <c:v>703</c:v>
                </c:pt>
                <c:pt idx="703">
                  <c:v>704</c:v>
                </c:pt>
                <c:pt idx="704">
                  <c:v>705</c:v>
                </c:pt>
                <c:pt idx="705">
                  <c:v>706</c:v>
                </c:pt>
                <c:pt idx="706">
                  <c:v>707</c:v>
                </c:pt>
                <c:pt idx="707">
                  <c:v>708</c:v>
                </c:pt>
                <c:pt idx="708">
                  <c:v>709</c:v>
                </c:pt>
                <c:pt idx="709">
                  <c:v>710</c:v>
                </c:pt>
                <c:pt idx="710">
                  <c:v>711</c:v>
                </c:pt>
                <c:pt idx="711">
                  <c:v>712</c:v>
                </c:pt>
                <c:pt idx="712">
                  <c:v>713</c:v>
                </c:pt>
                <c:pt idx="713">
                  <c:v>714</c:v>
                </c:pt>
                <c:pt idx="714">
                  <c:v>715</c:v>
                </c:pt>
                <c:pt idx="715">
                  <c:v>716</c:v>
                </c:pt>
                <c:pt idx="716">
                  <c:v>717</c:v>
                </c:pt>
                <c:pt idx="717">
                  <c:v>718</c:v>
                </c:pt>
                <c:pt idx="718">
                  <c:v>719</c:v>
                </c:pt>
                <c:pt idx="719">
                  <c:v>720</c:v>
                </c:pt>
                <c:pt idx="720">
                  <c:v>721</c:v>
                </c:pt>
                <c:pt idx="721">
                  <c:v>722</c:v>
                </c:pt>
                <c:pt idx="722">
                  <c:v>723</c:v>
                </c:pt>
                <c:pt idx="723">
                  <c:v>724</c:v>
                </c:pt>
                <c:pt idx="724">
                  <c:v>725</c:v>
                </c:pt>
                <c:pt idx="725">
                  <c:v>726</c:v>
                </c:pt>
                <c:pt idx="726">
                  <c:v>727</c:v>
                </c:pt>
                <c:pt idx="727">
                  <c:v>728</c:v>
                </c:pt>
                <c:pt idx="728">
                  <c:v>729</c:v>
                </c:pt>
                <c:pt idx="729">
                  <c:v>730</c:v>
                </c:pt>
                <c:pt idx="730">
                  <c:v>731</c:v>
                </c:pt>
                <c:pt idx="731">
                  <c:v>732</c:v>
                </c:pt>
                <c:pt idx="732">
                  <c:v>733</c:v>
                </c:pt>
                <c:pt idx="733">
                  <c:v>734</c:v>
                </c:pt>
                <c:pt idx="734">
                  <c:v>735</c:v>
                </c:pt>
                <c:pt idx="735">
                  <c:v>736</c:v>
                </c:pt>
                <c:pt idx="736">
                  <c:v>737</c:v>
                </c:pt>
                <c:pt idx="737">
                  <c:v>738</c:v>
                </c:pt>
                <c:pt idx="738">
                  <c:v>739</c:v>
                </c:pt>
                <c:pt idx="739">
                  <c:v>740</c:v>
                </c:pt>
                <c:pt idx="740">
                  <c:v>741</c:v>
                </c:pt>
                <c:pt idx="741">
                  <c:v>742</c:v>
                </c:pt>
                <c:pt idx="742">
                  <c:v>743</c:v>
                </c:pt>
                <c:pt idx="743">
                  <c:v>744</c:v>
                </c:pt>
                <c:pt idx="744">
                  <c:v>745</c:v>
                </c:pt>
                <c:pt idx="745">
                  <c:v>746</c:v>
                </c:pt>
                <c:pt idx="746">
                  <c:v>747</c:v>
                </c:pt>
                <c:pt idx="747">
                  <c:v>748</c:v>
                </c:pt>
                <c:pt idx="748">
                  <c:v>749</c:v>
                </c:pt>
                <c:pt idx="749">
                  <c:v>750</c:v>
                </c:pt>
                <c:pt idx="750">
                  <c:v>751</c:v>
                </c:pt>
                <c:pt idx="751">
                  <c:v>752</c:v>
                </c:pt>
                <c:pt idx="752">
                  <c:v>753</c:v>
                </c:pt>
                <c:pt idx="753">
                  <c:v>754</c:v>
                </c:pt>
                <c:pt idx="754">
                  <c:v>755</c:v>
                </c:pt>
                <c:pt idx="755">
                  <c:v>756</c:v>
                </c:pt>
                <c:pt idx="756">
                  <c:v>757</c:v>
                </c:pt>
                <c:pt idx="757">
                  <c:v>758</c:v>
                </c:pt>
                <c:pt idx="758">
                  <c:v>759</c:v>
                </c:pt>
                <c:pt idx="759">
                  <c:v>760</c:v>
                </c:pt>
                <c:pt idx="760">
                  <c:v>761</c:v>
                </c:pt>
                <c:pt idx="761">
                  <c:v>762</c:v>
                </c:pt>
                <c:pt idx="762">
                  <c:v>763</c:v>
                </c:pt>
                <c:pt idx="763">
                  <c:v>764</c:v>
                </c:pt>
                <c:pt idx="764">
                  <c:v>765</c:v>
                </c:pt>
                <c:pt idx="765">
                  <c:v>766</c:v>
                </c:pt>
                <c:pt idx="766">
                  <c:v>767</c:v>
                </c:pt>
                <c:pt idx="767">
                  <c:v>768</c:v>
                </c:pt>
                <c:pt idx="768">
                  <c:v>769</c:v>
                </c:pt>
                <c:pt idx="769">
                  <c:v>770</c:v>
                </c:pt>
                <c:pt idx="770">
                  <c:v>771</c:v>
                </c:pt>
                <c:pt idx="771">
                  <c:v>772</c:v>
                </c:pt>
                <c:pt idx="772">
                  <c:v>773</c:v>
                </c:pt>
                <c:pt idx="773">
                  <c:v>774</c:v>
                </c:pt>
                <c:pt idx="774">
                  <c:v>775</c:v>
                </c:pt>
                <c:pt idx="775">
                  <c:v>776</c:v>
                </c:pt>
                <c:pt idx="776">
                  <c:v>777</c:v>
                </c:pt>
                <c:pt idx="777">
                  <c:v>778</c:v>
                </c:pt>
                <c:pt idx="778">
                  <c:v>779</c:v>
                </c:pt>
                <c:pt idx="779">
                  <c:v>780</c:v>
                </c:pt>
                <c:pt idx="780">
                  <c:v>781</c:v>
                </c:pt>
                <c:pt idx="781">
                  <c:v>782</c:v>
                </c:pt>
                <c:pt idx="782">
                  <c:v>783</c:v>
                </c:pt>
                <c:pt idx="783">
                  <c:v>784</c:v>
                </c:pt>
                <c:pt idx="784">
                  <c:v>785</c:v>
                </c:pt>
                <c:pt idx="785">
                  <c:v>786</c:v>
                </c:pt>
                <c:pt idx="786">
                  <c:v>787</c:v>
                </c:pt>
                <c:pt idx="787">
                  <c:v>788</c:v>
                </c:pt>
                <c:pt idx="788">
                  <c:v>789</c:v>
                </c:pt>
                <c:pt idx="789">
                  <c:v>790</c:v>
                </c:pt>
                <c:pt idx="790">
                  <c:v>791</c:v>
                </c:pt>
                <c:pt idx="791">
                  <c:v>792</c:v>
                </c:pt>
                <c:pt idx="792">
                  <c:v>793</c:v>
                </c:pt>
                <c:pt idx="793">
                  <c:v>794</c:v>
                </c:pt>
                <c:pt idx="794">
                  <c:v>795</c:v>
                </c:pt>
                <c:pt idx="795">
                  <c:v>796</c:v>
                </c:pt>
                <c:pt idx="796">
                  <c:v>797</c:v>
                </c:pt>
                <c:pt idx="797">
                  <c:v>798</c:v>
                </c:pt>
                <c:pt idx="798">
                  <c:v>799</c:v>
                </c:pt>
                <c:pt idx="799">
                  <c:v>800</c:v>
                </c:pt>
                <c:pt idx="800">
                  <c:v>801</c:v>
                </c:pt>
                <c:pt idx="801">
                  <c:v>802</c:v>
                </c:pt>
                <c:pt idx="802">
                  <c:v>803</c:v>
                </c:pt>
                <c:pt idx="803">
                  <c:v>804</c:v>
                </c:pt>
                <c:pt idx="804">
                  <c:v>805</c:v>
                </c:pt>
                <c:pt idx="805">
                  <c:v>806</c:v>
                </c:pt>
                <c:pt idx="806">
                  <c:v>807</c:v>
                </c:pt>
                <c:pt idx="807">
                  <c:v>808</c:v>
                </c:pt>
                <c:pt idx="808">
                  <c:v>809</c:v>
                </c:pt>
                <c:pt idx="809">
                  <c:v>810</c:v>
                </c:pt>
                <c:pt idx="810">
                  <c:v>811</c:v>
                </c:pt>
                <c:pt idx="811">
                  <c:v>812</c:v>
                </c:pt>
                <c:pt idx="812">
                  <c:v>813</c:v>
                </c:pt>
                <c:pt idx="813">
                  <c:v>814</c:v>
                </c:pt>
                <c:pt idx="814">
                  <c:v>815</c:v>
                </c:pt>
                <c:pt idx="815">
                  <c:v>816</c:v>
                </c:pt>
                <c:pt idx="816">
                  <c:v>817</c:v>
                </c:pt>
                <c:pt idx="817">
                  <c:v>818</c:v>
                </c:pt>
                <c:pt idx="818">
                  <c:v>819</c:v>
                </c:pt>
                <c:pt idx="819">
                  <c:v>820</c:v>
                </c:pt>
                <c:pt idx="820">
                  <c:v>821</c:v>
                </c:pt>
                <c:pt idx="821">
                  <c:v>822</c:v>
                </c:pt>
                <c:pt idx="822">
                  <c:v>823</c:v>
                </c:pt>
                <c:pt idx="823">
                  <c:v>824</c:v>
                </c:pt>
                <c:pt idx="824">
                  <c:v>825</c:v>
                </c:pt>
                <c:pt idx="825">
                  <c:v>826</c:v>
                </c:pt>
                <c:pt idx="826">
                  <c:v>827</c:v>
                </c:pt>
                <c:pt idx="827">
                  <c:v>828</c:v>
                </c:pt>
                <c:pt idx="828">
                  <c:v>829</c:v>
                </c:pt>
                <c:pt idx="829">
                  <c:v>830</c:v>
                </c:pt>
                <c:pt idx="830">
                  <c:v>831</c:v>
                </c:pt>
                <c:pt idx="831">
                  <c:v>832</c:v>
                </c:pt>
                <c:pt idx="832">
                  <c:v>833</c:v>
                </c:pt>
                <c:pt idx="833">
                  <c:v>834</c:v>
                </c:pt>
                <c:pt idx="834">
                  <c:v>835</c:v>
                </c:pt>
                <c:pt idx="835">
                  <c:v>836</c:v>
                </c:pt>
                <c:pt idx="836">
                  <c:v>837</c:v>
                </c:pt>
                <c:pt idx="837">
                  <c:v>838</c:v>
                </c:pt>
                <c:pt idx="838">
                  <c:v>839</c:v>
                </c:pt>
                <c:pt idx="839">
                  <c:v>840</c:v>
                </c:pt>
                <c:pt idx="840">
                  <c:v>841</c:v>
                </c:pt>
                <c:pt idx="841">
                  <c:v>842</c:v>
                </c:pt>
                <c:pt idx="842">
                  <c:v>843</c:v>
                </c:pt>
                <c:pt idx="843">
                  <c:v>844</c:v>
                </c:pt>
                <c:pt idx="844">
                  <c:v>845</c:v>
                </c:pt>
                <c:pt idx="845">
                  <c:v>846</c:v>
                </c:pt>
                <c:pt idx="846">
                  <c:v>847</c:v>
                </c:pt>
                <c:pt idx="847">
                  <c:v>848</c:v>
                </c:pt>
                <c:pt idx="848">
                  <c:v>849</c:v>
                </c:pt>
                <c:pt idx="849">
                  <c:v>850</c:v>
                </c:pt>
                <c:pt idx="850">
                  <c:v>851</c:v>
                </c:pt>
                <c:pt idx="851">
                  <c:v>852</c:v>
                </c:pt>
                <c:pt idx="852">
                  <c:v>853</c:v>
                </c:pt>
                <c:pt idx="853">
                  <c:v>854</c:v>
                </c:pt>
                <c:pt idx="854">
                  <c:v>855</c:v>
                </c:pt>
                <c:pt idx="855">
                  <c:v>856</c:v>
                </c:pt>
                <c:pt idx="856">
                  <c:v>857</c:v>
                </c:pt>
                <c:pt idx="857">
                  <c:v>858</c:v>
                </c:pt>
                <c:pt idx="858">
                  <c:v>859</c:v>
                </c:pt>
                <c:pt idx="859">
                  <c:v>860</c:v>
                </c:pt>
                <c:pt idx="860">
                  <c:v>861</c:v>
                </c:pt>
                <c:pt idx="861">
                  <c:v>862</c:v>
                </c:pt>
                <c:pt idx="862">
                  <c:v>863</c:v>
                </c:pt>
                <c:pt idx="863">
                  <c:v>864</c:v>
                </c:pt>
                <c:pt idx="864">
                  <c:v>865</c:v>
                </c:pt>
                <c:pt idx="865">
                  <c:v>866</c:v>
                </c:pt>
                <c:pt idx="866">
                  <c:v>867</c:v>
                </c:pt>
                <c:pt idx="867">
                  <c:v>868</c:v>
                </c:pt>
                <c:pt idx="868">
                  <c:v>869</c:v>
                </c:pt>
                <c:pt idx="869">
                  <c:v>870</c:v>
                </c:pt>
                <c:pt idx="870">
                  <c:v>871</c:v>
                </c:pt>
                <c:pt idx="871">
                  <c:v>872</c:v>
                </c:pt>
                <c:pt idx="872">
                  <c:v>873</c:v>
                </c:pt>
                <c:pt idx="873">
                  <c:v>874</c:v>
                </c:pt>
                <c:pt idx="874">
                  <c:v>875</c:v>
                </c:pt>
                <c:pt idx="875">
                  <c:v>876</c:v>
                </c:pt>
                <c:pt idx="876">
                  <c:v>877</c:v>
                </c:pt>
                <c:pt idx="877">
                  <c:v>878</c:v>
                </c:pt>
                <c:pt idx="878">
                  <c:v>879</c:v>
                </c:pt>
                <c:pt idx="879">
                  <c:v>880</c:v>
                </c:pt>
                <c:pt idx="880">
                  <c:v>881</c:v>
                </c:pt>
                <c:pt idx="881">
                  <c:v>882</c:v>
                </c:pt>
                <c:pt idx="882">
                  <c:v>883</c:v>
                </c:pt>
                <c:pt idx="883">
                  <c:v>884</c:v>
                </c:pt>
                <c:pt idx="884">
                  <c:v>885</c:v>
                </c:pt>
                <c:pt idx="885">
                  <c:v>886</c:v>
                </c:pt>
                <c:pt idx="886">
                  <c:v>887</c:v>
                </c:pt>
                <c:pt idx="887">
                  <c:v>888</c:v>
                </c:pt>
                <c:pt idx="888">
                  <c:v>889</c:v>
                </c:pt>
                <c:pt idx="889">
                  <c:v>890</c:v>
                </c:pt>
                <c:pt idx="890">
                  <c:v>891</c:v>
                </c:pt>
                <c:pt idx="891">
                  <c:v>892</c:v>
                </c:pt>
                <c:pt idx="892">
                  <c:v>893</c:v>
                </c:pt>
                <c:pt idx="893">
                  <c:v>894</c:v>
                </c:pt>
                <c:pt idx="894">
                  <c:v>895</c:v>
                </c:pt>
                <c:pt idx="895">
                  <c:v>896</c:v>
                </c:pt>
                <c:pt idx="896">
                  <c:v>897</c:v>
                </c:pt>
                <c:pt idx="897">
                  <c:v>898</c:v>
                </c:pt>
                <c:pt idx="898">
                  <c:v>899</c:v>
                </c:pt>
                <c:pt idx="899">
                  <c:v>900</c:v>
                </c:pt>
                <c:pt idx="900">
                  <c:v>901</c:v>
                </c:pt>
                <c:pt idx="901">
                  <c:v>902</c:v>
                </c:pt>
                <c:pt idx="902">
                  <c:v>903</c:v>
                </c:pt>
                <c:pt idx="903">
                  <c:v>904</c:v>
                </c:pt>
                <c:pt idx="904">
                  <c:v>905</c:v>
                </c:pt>
                <c:pt idx="905">
                  <c:v>906</c:v>
                </c:pt>
                <c:pt idx="906">
                  <c:v>907</c:v>
                </c:pt>
                <c:pt idx="907">
                  <c:v>908</c:v>
                </c:pt>
                <c:pt idx="908">
                  <c:v>909</c:v>
                </c:pt>
                <c:pt idx="909">
                  <c:v>910</c:v>
                </c:pt>
                <c:pt idx="910">
                  <c:v>911</c:v>
                </c:pt>
                <c:pt idx="911">
                  <c:v>912</c:v>
                </c:pt>
                <c:pt idx="912">
                  <c:v>913</c:v>
                </c:pt>
                <c:pt idx="913">
                  <c:v>914</c:v>
                </c:pt>
                <c:pt idx="914">
                  <c:v>915</c:v>
                </c:pt>
                <c:pt idx="915">
                  <c:v>916</c:v>
                </c:pt>
                <c:pt idx="916">
                  <c:v>917</c:v>
                </c:pt>
                <c:pt idx="917">
                  <c:v>918</c:v>
                </c:pt>
                <c:pt idx="918">
                  <c:v>919</c:v>
                </c:pt>
                <c:pt idx="919">
                  <c:v>920</c:v>
                </c:pt>
                <c:pt idx="920">
                  <c:v>921</c:v>
                </c:pt>
                <c:pt idx="921">
                  <c:v>922</c:v>
                </c:pt>
                <c:pt idx="922">
                  <c:v>923</c:v>
                </c:pt>
                <c:pt idx="923">
                  <c:v>924</c:v>
                </c:pt>
                <c:pt idx="924">
                  <c:v>925</c:v>
                </c:pt>
                <c:pt idx="925">
                  <c:v>926</c:v>
                </c:pt>
                <c:pt idx="926">
                  <c:v>927</c:v>
                </c:pt>
                <c:pt idx="927">
                  <c:v>928</c:v>
                </c:pt>
                <c:pt idx="928">
                  <c:v>929</c:v>
                </c:pt>
                <c:pt idx="929">
                  <c:v>930</c:v>
                </c:pt>
                <c:pt idx="930">
                  <c:v>931</c:v>
                </c:pt>
                <c:pt idx="931">
                  <c:v>932</c:v>
                </c:pt>
                <c:pt idx="932">
                  <c:v>933</c:v>
                </c:pt>
                <c:pt idx="933">
                  <c:v>934</c:v>
                </c:pt>
                <c:pt idx="934">
                  <c:v>935</c:v>
                </c:pt>
                <c:pt idx="935">
                  <c:v>936</c:v>
                </c:pt>
                <c:pt idx="936">
                  <c:v>937</c:v>
                </c:pt>
                <c:pt idx="937">
                  <c:v>938</c:v>
                </c:pt>
                <c:pt idx="938">
                  <c:v>939</c:v>
                </c:pt>
                <c:pt idx="939">
                  <c:v>940</c:v>
                </c:pt>
                <c:pt idx="940">
                  <c:v>941</c:v>
                </c:pt>
                <c:pt idx="941">
                  <c:v>942</c:v>
                </c:pt>
                <c:pt idx="942">
                  <c:v>943</c:v>
                </c:pt>
                <c:pt idx="943">
                  <c:v>944</c:v>
                </c:pt>
                <c:pt idx="944">
                  <c:v>945</c:v>
                </c:pt>
                <c:pt idx="945">
                  <c:v>946</c:v>
                </c:pt>
                <c:pt idx="946">
                  <c:v>947</c:v>
                </c:pt>
                <c:pt idx="947">
                  <c:v>948</c:v>
                </c:pt>
                <c:pt idx="948">
                  <c:v>949</c:v>
                </c:pt>
                <c:pt idx="949">
                  <c:v>950</c:v>
                </c:pt>
                <c:pt idx="950">
                  <c:v>951</c:v>
                </c:pt>
                <c:pt idx="951">
                  <c:v>952</c:v>
                </c:pt>
                <c:pt idx="952">
                  <c:v>953</c:v>
                </c:pt>
                <c:pt idx="953">
                  <c:v>954</c:v>
                </c:pt>
                <c:pt idx="954">
                  <c:v>955</c:v>
                </c:pt>
                <c:pt idx="955">
                  <c:v>956</c:v>
                </c:pt>
                <c:pt idx="956">
                  <c:v>957</c:v>
                </c:pt>
                <c:pt idx="957">
                  <c:v>958</c:v>
                </c:pt>
                <c:pt idx="958">
                  <c:v>959</c:v>
                </c:pt>
                <c:pt idx="959">
                  <c:v>960</c:v>
                </c:pt>
                <c:pt idx="960">
                  <c:v>961</c:v>
                </c:pt>
                <c:pt idx="961">
                  <c:v>962</c:v>
                </c:pt>
                <c:pt idx="962">
                  <c:v>963</c:v>
                </c:pt>
                <c:pt idx="963">
                  <c:v>964</c:v>
                </c:pt>
                <c:pt idx="964">
                  <c:v>965</c:v>
                </c:pt>
                <c:pt idx="965">
                  <c:v>966</c:v>
                </c:pt>
                <c:pt idx="966">
                  <c:v>967</c:v>
                </c:pt>
                <c:pt idx="967">
                  <c:v>968</c:v>
                </c:pt>
                <c:pt idx="968">
                  <c:v>969</c:v>
                </c:pt>
                <c:pt idx="969">
                  <c:v>970</c:v>
                </c:pt>
                <c:pt idx="970">
                  <c:v>971</c:v>
                </c:pt>
                <c:pt idx="971">
                  <c:v>972</c:v>
                </c:pt>
                <c:pt idx="972">
                  <c:v>973</c:v>
                </c:pt>
                <c:pt idx="973">
                  <c:v>974</c:v>
                </c:pt>
                <c:pt idx="974">
                  <c:v>975</c:v>
                </c:pt>
                <c:pt idx="975">
                  <c:v>976</c:v>
                </c:pt>
                <c:pt idx="976">
                  <c:v>977</c:v>
                </c:pt>
                <c:pt idx="977">
                  <c:v>978</c:v>
                </c:pt>
                <c:pt idx="978">
                  <c:v>979</c:v>
                </c:pt>
                <c:pt idx="979">
                  <c:v>980</c:v>
                </c:pt>
                <c:pt idx="980">
                  <c:v>981</c:v>
                </c:pt>
                <c:pt idx="981">
                  <c:v>982</c:v>
                </c:pt>
                <c:pt idx="982">
                  <c:v>983</c:v>
                </c:pt>
                <c:pt idx="983">
                  <c:v>984</c:v>
                </c:pt>
                <c:pt idx="984">
                  <c:v>985</c:v>
                </c:pt>
                <c:pt idx="985">
                  <c:v>986</c:v>
                </c:pt>
                <c:pt idx="986">
                  <c:v>987</c:v>
                </c:pt>
                <c:pt idx="987">
                  <c:v>988</c:v>
                </c:pt>
                <c:pt idx="988">
                  <c:v>989</c:v>
                </c:pt>
                <c:pt idx="989">
                  <c:v>990</c:v>
                </c:pt>
                <c:pt idx="990">
                  <c:v>991</c:v>
                </c:pt>
                <c:pt idx="991">
                  <c:v>992</c:v>
                </c:pt>
                <c:pt idx="992">
                  <c:v>993</c:v>
                </c:pt>
                <c:pt idx="993">
                  <c:v>994</c:v>
                </c:pt>
                <c:pt idx="994">
                  <c:v>995</c:v>
                </c:pt>
                <c:pt idx="995">
                  <c:v>996</c:v>
                </c:pt>
                <c:pt idx="996">
                  <c:v>997</c:v>
                </c:pt>
                <c:pt idx="997">
                  <c:v>998</c:v>
                </c:pt>
                <c:pt idx="998">
                  <c:v>999</c:v>
                </c:pt>
                <c:pt idx="999">
                  <c:v>1000</c:v>
                </c:pt>
                <c:pt idx="1000">
                  <c:v>1001</c:v>
                </c:pt>
                <c:pt idx="1001">
                  <c:v>1002</c:v>
                </c:pt>
                <c:pt idx="1002">
                  <c:v>1003</c:v>
                </c:pt>
                <c:pt idx="1003">
                  <c:v>1004</c:v>
                </c:pt>
                <c:pt idx="1004">
                  <c:v>1005</c:v>
                </c:pt>
                <c:pt idx="1005">
                  <c:v>1006</c:v>
                </c:pt>
                <c:pt idx="1006">
                  <c:v>1007</c:v>
                </c:pt>
                <c:pt idx="1007">
                  <c:v>1008</c:v>
                </c:pt>
                <c:pt idx="1008">
                  <c:v>1009</c:v>
                </c:pt>
                <c:pt idx="1009">
                  <c:v>1010</c:v>
                </c:pt>
                <c:pt idx="1010">
                  <c:v>1011</c:v>
                </c:pt>
                <c:pt idx="1011">
                  <c:v>1012</c:v>
                </c:pt>
                <c:pt idx="1012">
                  <c:v>1013</c:v>
                </c:pt>
                <c:pt idx="1013">
                  <c:v>1014</c:v>
                </c:pt>
                <c:pt idx="1014">
                  <c:v>1015</c:v>
                </c:pt>
                <c:pt idx="1015">
                  <c:v>1016</c:v>
                </c:pt>
                <c:pt idx="1016">
                  <c:v>1017</c:v>
                </c:pt>
                <c:pt idx="1017">
                  <c:v>1018</c:v>
                </c:pt>
                <c:pt idx="1018">
                  <c:v>1019</c:v>
                </c:pt>
                <c:pt idx="1019">
                  <c:v>1020</c:v>
                </c:pt>
                <c:pt idx="1020">
                  <c:v>1021</c:v>
                </c:pt>
                <c:pt idx="1021">
                  <c:v>1022</c:v>
                </c:pt>
                <c:pt idx="1022">
                  <c:v>1023</c:v>
                </c:pt>
                <c:pt idx="1023">
                  <c:v>1024</c:v>
                </c:pt>
                <c:pt idx="1024">
                  <c:v>1025</c:v>
                </c:pt>
                <c:pt idx="1025">
                  <c:v>1026</c:v>
                </c:pt>
                <c:pt idx="1026">
                  <c:v>1027</c:v>
                </c:pt>
                <c:pt idx="1027">
                  <c:v>1028</c:v>
                </c:pt>
                <c:pt idx="1028">
                  <c:v>1029</c:v>
                </c:pt>
                <c:pt idx="1029">
                  <c:v>1030</c:v>
                </c:pt>
                <c:pt idx="1030">
                  <c:v>1031</c:v>
                </c:pt>
                <c:pt idx="1031">
                  <c:v>1032</c:v>
                </c:pt>
                <c:pt idx="1032">
                  <c:v>1033</c:v>
                </c:pt>
                <c:pt idx="1033">
                  <c:v>1034</c:v>
                </c:pt>
                <c:pt idx="1034">
                  <c:v>1035</c:v>
                </c:pt>
                <c:pt idx="1035">
                  <c:v>1036</c:v>
                </c:pt>
                <c:pt idx="1036">
                  <c:v>1037</c:v>
                </c:pt>
                <c:pt idx="1037">
                  <c:v>1038</c:v>
                </c:pt>
                <c:pt idx="1038">
                  <c:v>1039</c:v>
                </c:pt>
                <c:pt idx="1039">
                  <c:v>1040</c:v>
                </c:pt>
                <c:pt idx="1040">
                  <c:v>1041</c:v>
                </c:pt>
                <c:pt idx="1041">
                  <c:v>1042</c:v>
                </c:pt>
                <c:pt idx="1042">
                  <c:v>1043</c:v>
                </c:pt>
                <c:pt idx="1043">
                  <c:v>1044</c:v>
                </c:pt>
                <c:pt idx="1044">
                  <c:v>1045</c:v>
                </c:pt>
                <c:pt idx="1045">
                  <c:v>1046</c:v>
                </c:pt>
                <c:pt idx="1046">
                  <c:v>1047</c:v>
                </c:pt>
                <c:pt idx="1047">
                  <c:v>1048</c:v>
                </c:pt>
                <c:pt idx="1048">
                  <c:v>1049</c:v>
                </c:pt>
                <c:pt idx="1049">
                  <c:v>1050</c:v>
                </c:pt>
                <c:pt idx="1050">
                  <c:v>1051</c:v>
                </c:pt>
                <c:pt idx="1051">
                  <c:v>1052</c:v>
                </c:pt>
                <c:pt idx="1052">
                  <c:v>1053</c:v>
                </c:pt>
                <c:pt idx="1053">
                  <c:v>1054</c:v>
                </c:pt>
                <c:pt idx="1054">
                  <c:v>1055</c:v>
                </c:pt>
                <c:pt idx="1055">
                  <c:v>1056</c:v>
                </c:pt>
                <c:pt idx="1056">
                  <c:v>1057</c:v>
                </c:pt>
                <c:pt idx="1057">
                  <c:v>1058</c:v>
                </c:pt>
                <c:pt idx="1058">
                  <c:v>1059</c:v>
                </c:pt>
                <c:pt idx="1059">
                  <c:v>1060</c:v>
                </c:pt>
                <c:pt idx="1060">
                  <c:v>1061</c:v>
                </c:pt>
                <c:pt idx="1061">
                  <c:v>1062</c:v>
                </c:pt>
                <c:pt idx="1062">
                  <c:v>1063</c:v>
                </c:pt>
                <c:pt idx="1063">
                  <c:v>1064</c:v>
                </c:pt>
                <c:pt idx="1064">
                  <c:v>1065</c:v>
                </c:pt>
                <c:pt idx="1065">
                  <c:v>1066</c:v>
                </c:pt>
                <c:pt idx="1066">
                  <c:v>1067</c:v>
                </c:pt>
                <c:pt idx="1067">
                  <c:v>1068</c:v>
                </c:pt>
                <c:pt idx="1068">
                  <c:v>1069</c:v>
                </c:pt>
                <c:pt idx="1069">
                  <c:v>1070</c:v>
                </c:pt>
                <c:pt idx="1070">
                  <c:v>1071</c:v>
                </c:pt>
                <c:pt idx="1071">
                  <c:v>1072</c:v>
                </c:pt>
                <c:pt idx="1072">
                  <c:v>1073</c:v>
                </c:pt>
                <c:pt idx="1073">
                  <c:v>1074</c:v>
                </c:pt>
                <c:pt idx="1074">
                  <c:v>1075</c:v>
                </c:pt>
                <c:pt idx="1075">
                  <c:v>1076</c:v>
                </c:pt>
                <c:pt idx="1076">
                  <c:v>1077</c:v>
                </c:pt>
                <c:pt idx="1077">
                  <c:v>1078</c:v>
                </c:pt>
                <c:pt idx="1078">
                  <c:v>1079</c:v>
                </c:pt>
                <c:pt idx="1079">
                  <c:v>1080</c:v>
                </c:pt>
                <c:pt idx="1080">
                  <c:v>1081</c:v>
                </c:pt>
                <c:pt idx="1081">
                  <c:v>1082</c:v>
                </c:pt>
                <c:pt idx="1082">
                  <c:v>1083</c:v>
                </c:pt>
                <c:pt idx="1083">
                  <c:v>1084</c:v>
                </c:pt>
                <c:pt idx="1084">
                  <c:v>1085</c:v>
                </c:pt>
                <c:pt idx="1085">
                  <c:v>1086</c:v>
                </c:pt>
                <c:pt idx="1086">
                  <c:v>1087</c:v>
                </c:pt>
                <c:pt idx="1087">
                  <c:v>1088</c:v>
                </c:pt>
                <c:pt idx="1088">
                  <c:v>1089</c:v>
                </c:pt>
                <c:pt idx="1089">
                  <c:v>1090</c:v>
                </c:pt>
                <c:pt idx="1090">
                  <c:v>1091</c:v>
                </c:pt>
                <c:pt idx="1091">
                  <c:v>1092</c:v>
                </c:pt>
                <c:pt idx="1092">
                  <c:v>1093</c:v>
                </c:pt>
                <c:pt idx="1093">
                  <c:v>1094</c:v>
                </c:pt>
                <c:pt idx="1094">
                  <c:v>1095</c:v>
                </c:pt>
                <c:pt idx="1095">
                  <c:v>1096</c:v>
                </c:pt>
                <c:pt idx="1096">
                  <c:v>1097</c:v>
                </c:pt>
                <c:pt idx="1097">
                  <c:v>1098</c:v>
                </c:pt>
                <c:pt idx="1098">
                  <c:v>1099</c:v>
                </c:pt>
                <c:pt idx="1099">
                  <c:v>1100</c:v>
                </c:pt>
                <c:pt idx="1100">
                  <c:v>1101</c:v>
                </c:pt>
                <c:pt idx="1101">
                  <c:v>1102</c:v>
                </c:pt>
                <c:pt idx="1102">
                  <c:v>1103</c:v>
                </c:pt>
                <c:pt idx="1103">
                  <c:v>1104</c:v>
                </c:pt>
                <c:pt idx="1104">
                  <c:v>1105</c:v>
                </c:pt>
                <c:pt idx="1105">
                  <c:v>1106</c:v>
                </c:pt>
                <c:pt idx="1106">
                  <c:v>1107</c:v>
                </c:pt>
                <c:pt idx="1107">
                  <c:v>1108</c:v>
                </c:pt>
                <c:pt idx="1108">
                  <c:v>1109</c:v>
                </c:pt>
                <c:pt idx="1109">
                  <c:v>1110</c:v>
                </c:pt>
                <c:pt idx="1110">
                  <c:v>1111</c:v>
                </c:pt>
                <c:pt idx="1111">
                  <c:v>1112</c:v>
                </c:pt>
                <c:pt idx="1112">
                  <c:v>1113</c:v>
                </c:pt>
                <c:pt idx="1113">
                  <c:v>1114</c:v>
                </c:pt>
                <c:pt idx="1114">
                  <c:v>1115</c:v>
                </c:pt>
                <c:pt idx="1115">
                  <c:v>1116</c:v>
                </c:pt>
                <c:pt idx="1116">
                  <c:v>1117</c:v>
                </c:pt>
                <c:pt idx="1117">
                  <c:v>1118</c:v>
                </c:pt>
                <c:pt idx="1118">
                  <c:v>1119</c:v>
                </c:pt>
                <c:pt idx="1119">
                  <c:v>1120</c:v>
                </c:pt>
                <c:pt idx="1120">
                  <c:v>1121</c:v>
                </c:pt>
                <c:pt idx="1121">
                  <c:v>1122</c:v>
                </c:pt>
                <c:pt idx="1122">
                  <c:v>1123</c:v>
                </c:pt>
                <c:pt idx="1123">
                  <c:v>1124</c:v>
                </c:pt>
                <c:pt idx="1124">
                  <c:v>1125</c:v>
                </c:pt>
                <c:pt idx="1125">
                  <c:v>1126</c:v>
                </c:pt>
                <c:pt idx="1126">
                  <c:v>1127</c:v>
                </c:pt>
                <c:pt idx="1127">
                  <c:v>1128</c:v>
                </c:pt>
                <c:pt idx="1128">
                  <c:v>1129</c:v>
                </c:pt>
                <c:pt idx="1129">
                  <c:v>1130</c:v>
                </c:pt>
                <c:pt idx="1130">
                  <c:v>1131</c:v>
                </c:pt>
                <c:pt idx="1131">
                  <c:v>1132</c:v>
                </c:pt>
                <c:pt idx="1132">
                  <c:v>1133</c:v>
                </c:pt>
                <c:pt idx="1133">
                  <c:v>1134</c:v>
                </c:pt>
                <c:pt idx="1134">
                  <c:v>1135</c:v>
                </c:pt>
                <c:pt idx="1135">
                  <c:v>1136</c:v>
                </c:pt>
                <c:pt idx="1136">
                  <c:v>1137</c:v>
                </c:pt>
                <c:pt idx="1137">
                  <c:v>1138</c:v>
                </c:pt>
                <c:pt idx="1138">
                  <c:v>1139</c:v>
                </c:pt>
                <c:pt idx="1139">
                  <c:v>1140</c:v>
                </c:pt>
                <c:pt idx="1140">
                  <c:v>1141</c:v>
                </c:pt>
                <c:pt idx="1141">
                  <c:v>1142</c:v>
                </c:pt>
                <c:pt idx="1142">
                  <c:v>1143</c:v>
                </c:pt>
                <c:pt idx="1143">
                  <c:v>1144</c:v>
                </c:pt>
                <c:pt idx="1144">
                  <c:v>1145</c:v>
                </c:pt>
                <c:pt idx="1145">
                  <c:v>1146</c:v>
                </c:pt>
                <c:pt idx="1146">
                  <c:v>1147</c:v>
                </c:pt>
                <c:pt idx="1147">
                  <c:v>1148</c:v>
                </c:pt>
                <c:pt idx="1148">
                  <c:v>1149</c:v>
                </c:pt>
                <c:pt idx="1149">
                  <c:v>1150</c:v>
                </c:pt>
                <c:pt idx="1150">
                  <c:v>1151</c:v>
                </c:pt>
                <c:pt idx="1151">
                  <c:v>1152</c:v>
                </c:pt>
                <c:pt idx="1152">
                  <c:v>1153</c:v>
                </c:pt>
                <c:pt idx="1153">
                  <c:v>1154</c:v>
                </c:pt>
                <c:pt idx="1154">
                  <c:v>1155</c:v>
                </c:pt>
                <c:pt idx="1155">
                  <c:v>1156</c:v>
                </c:pt>
                <c:pt idx="1156">
                  <c:v>1157</c:v>
                </c:pt>
                <c:pt idx="1157">
                  <c:v>1158</c:v>
                </c:pt>
                <c:pt idx="1158">
                  <c:v>1159</c:v>
                </c:pt>
                <c:pt idx="1159">
                  <c:v>1160</c:v>
                </c:pt>
                <c:pt idx="1160">
                  <c:v>1161</c:v>
                </c:pt>
                <c:pt idx="1161">
                  <c:v>1162</c:v>
                </c:pt>
                <c:pt idx="1162">
                  <c:v>1163</c:v>
                </c:pt>
                <c:pt idx="1163">
                  <c:v>1164</c:v>
                </c:pt>
                <c:pt idx="1164">
                  <c:v>1165</c:v>
                </c:pt>
                <c:pt idx="1165">
                  <c:v>1166</c:v>
                </c:pt>
                <c:pt idx="1166">
                  <c:v>1167</c:v>
                </c:pt>
                <c:pt idx="1167">
                  <c:v>1168</c:v>
                </c:pt>
                <c:pt idx="1168">
                  <c:v>1169</c:v>
                </c:pt>
                <c:pt idx="1169">
                  <c:v>1170</c:v>
                </c:pt>
                <c:pt idx="1170">
                  <c:v>1171</c:v>
                </c:pt>
                <c:pt idx="1171">
                  <c:v>1172</c:v>
                </c:pt>
                <c:pt idx="1172">
                  <c:v>1173</c:v>
                </c:pt>
                <c:pt idx="1173">
                  <c:v>1174</c:v>
                </c:pt>
                <c:pt idx="1174">
                  <c:v>1175</c:v>
                </c:pt>
                <c:pt idx="1175">
                  <c:v>1176</c:v>
                </c:pt>
                <c:pt idx="1176">
                  <c:v>1177</c:v>
                </c:pt>
                <c:pt idx="1177">
                  <c:v>1178</c:v>
                </c:pt>
                <c:pt idx="1178">
                  <c:v>1179</c:v>
                </c:pt>
                <c:pt idx="1179">
                  <c:v>1180</c:v>
                </c:pt>
                <c:pt idx="1180">
                  <c:v>1181</c:v>
                </c:pt>
                <c:pt idx="1181">
                  <c:v>1182</c:v>
                </c:pt>
                <c:pt idx="1182">
                  <c:v>1183</c:v>
                </c:pt>
                <c:pt idx="1183">
                  <c:v>1184</c:v>
                </c:pt>
                <c:pt idx="1184">
                  <c:v>1185</c:v>
                </c:pt>
                <c:pt idx="1185">
                  <c:v>1186</c:v>
                </c:pt>
                <c:pt idx="1186">
                  <c:v>1187</c:v>
                </c:pt>
                <c:pt idx="1187">
                  <c:v>1188</c:v>
                </c:pt>
                <c:pt idx="1188">
                  <c:v>1189</c:v>
                </c:pt>
                <c:pt idx="1189">
                  <c:v>1190</c:v>
                </c:pt>
                <c:pt idx="1190">
                  <c:v>1191</c:v>
                </c:pt>
                <c:pt idx="1191">
                  <c:v>1192</c:v>
                </c:pt>
                <c:pt idx="1192">
                  <c:v>1193</c:v>
                </c:pt>
                <c:pt idx="1193">
                  <c:v>1194</c:v>
                </c:pt>
                <c:pt idx="1194">
                  <c:v>1195</c:v>
                </c:pt>
                <c:pt idx="1195">
                  <c:v>1196</c:v>
                </c:pt>
                <c:pt idx="1196">
                  <c:v>1197</c:v>
                </c:pt>
                <c:pt idx="1197">
                  <c:v>1198</c:v>
                </c:pt>
                <c:pt idx="1198">
                  <c:v>1199</c:v>
                </c:pt>
                <c:pt idx="1199">
                  <c:v>1200</c:v>
                </c:pt>
                <c:pt idx="1200">
                  <c:v>1201</c:v>
                </c:pt>
                <c:pt idx="1201">
                  <c:v>1202</c:v>
                </c:pt>
                <c:pt idx="1202">
                  <c:v>1203</c:v>
                </c:pt>
                <c:pt idx="1203">
                  <c:v>1204</c:v>
                </c:pt>
                <c:pt idx="1204">
                  <c:v>1205</c:v>
                </c:pt>
                <c:pt idx="1205">
                  <c:v>1206</c:v>
                </c:pt>
                <c:pt idx="1206">
                  <c:v>1207</c:v>
                </c:pt>
                <c:pt idx="1207">
                  <c:v>1208</c:v>
                </c:pt>
                <c:pt idx="1208">
                  <c:v>1209</c:v>
                </c:pt>
                <c:pt idx="1209">
                  <c:v>1210</c:v>
                </c:pt>
                <c:pt idx="1210">
                  <c:v>1211</c:v>
                </c:pt>
                <c:pt idx="1211">
                  <c:v>1212</c:v>
                </c:pt>
                <c:pt idx="1212">
                  <c:v>1213</c:v>
                </c:pt>
                <c:pt idx="1213">
                  <c:v>1214</c:v>
                </c:pt>
                <c:pt idx="1214">
                  <c:v>1215</c:v>
                </c:pt>
                <c:pt idx="1215">
                  <c:v>1216</c:v>
                </c:pt>
                <c:pt idx="1216">
                  <c:v>1217</c:v>
                </c:pt>
                <c:pt idx="1217">
                  <c:v>1218</c:v>
                </c:pt>
                <c:pt idx="1218">
                  <c:v>1219</c:v>
                </c:pt>
                <c:pt idx="1219">
                  <c:v>1220</c:v>
                </c:pt>
                <c:pt idx="1220">
                  <c:v>1221</c:v>
                </c:pt>
                <c:pt idx="1221">
                  <c:v>1222</c:v>
                </c:pt>
                <c:pt idx="1222">
                  <c:v>1223</c:v>
                </c:pt>
                <c:pt idx="1223">
                  <c:v>1224</c:v>
                </c:pt>
                <c:pt idx="1224">
                  <c:v>1225</c:v>
                </c:pt>
                <c:pt idx="1225">
                  <c:v>1226</c:v>
                </c:pt>
                <c:pt idx="1226">
                  <c:v>1227</c:v>
                </c:pt>
                <c:pt idx="1227">
                  <c:v>1228</c:v>
                </c:pt>
                <c:pt idx="1228">
                  <c:v>1229</c:v>
                </c:pt>
                <c:pt idx="1229">
                  <c:v>1230</c:v>
                </c:pt>
                <c:pt idx="1230">
                  <c:v>1231</c:v>
                </c:pt>
                <c:pt idx="1231">
                  <c:v>1232</c:v>
                </c:pt>
                <c:pt idx="1232">
                  <c:v>1233</c:v>
                </c:pt>
                <c:pt idx="1233">
                  <c:v>1234</c:v>
                </c:pt>
                <c:pt idx="1234">
                  <c:v>1235</c:v>
                </c:pt>
                <c:pt idx="1235">
                  <c:v>1236</c:v>
                </c:pt>
                <c:pt idx="1236">
                  <c:v>1237</c:v>
                </c:pt>
                <c:pt idx="1237">
                  <c:v>1238</c:v>
                </c:pt>
                <c:pt idx="1238">
                  <c:v>1239</c:v>
                </c:pt>
                <c:pt idx="1239">
                  <c:v>1240</c:v>
                </c:pt>
                <c:pt idx="1240">
                  <c:v>1241</c:v>
                </c:pt>
                <c:pt idx="1241">
                  <c:v>1242</c:v>
                </c:pt>
                <c:pt idx="1242">
                  <c:v>1243</c:v>
                </c:pt>
                <c:pt idx="1243">
                  <c:v>1244</c:v>
                </c:pt>
                <c:pt idx="1244">
                  <c:v>1245</c:v>
                </c:pt>
                <c:pt idx="1245">
                  <c:v>1246</c:v>
                </c:pt>
                <c:pt idx="1246">
                  <c:v>1247</c:v>
                </c:pt>
                <c:pt idx="1247">
                  <c:v>1248</c:v>
                </c:pt>
                <c:pt idx="1248">
                  <c:v>1249</c:v>
                </c:pt>
                <c:pt idx="1249">
                  <c:v>1250</c:v>
                </c:pt>
                <c:pt idx="1250">
                  <c:v>1251</c:v>
                </c:pt>
                <c:pt idx="1251">
                  <c:v>1252</c:v>
                </c:pt>
                <c:pt idx="1252">
                  <c:v>1253</c:v>
                </c:pt>
                <c:pt idx="1253">
                  <c:v>1254</c:v>
                </c:pt>
                <c:pt idx="1254">
                  <c:v>1255</c:v>
                </c:pt>
                <c:pt idx="1255">
                  <c:v>1256</c:v>
                </c:pt>
                <c:pt idx="1256">
                  <c:v>1257</c:v>
                </c:pt>
                <c:pt idx="1257">
                  <c:v>1258</c:v>
                </c:pt>
                <c:pt idx="1258">
                  <c:v>1259</c:v>
                </c:pt>
                <c:pt idx="1259">
                  <c:v>1260</c:v>
                </c:pt>
                <c:pt idx="1260">
                  <c:v>1261</c:v>
                </c:pt>
                <c:pt idx="1261">
                  <c:v>1262</c:v>
                </c:pt>
                <c:pt idx="1262">
                  <c:v>1263</c:v>
                </c:pt>
                <c:pt idx="1263">
                  <c:v>1264</c:v>
                </c:pt>
                <c:pt idx="1264">
                  <c:v>1265</c:v>
                </c:pt>
                <c:pt idx="1265">
                  <c:v>1266</c:v>
                </c:pt>
                <c:pt idx="1266">
                  <c:v>1267</c:v>
                </c:pt>
                <c:pt idx="1267">
                  <c:v>1268</c:v>
                </c:pt>
                <c:pt idx="1268">
                  <c:v>1269</c:v>
                </c:pt>
                <c:pt idx="1269">
                  <c:v>1270</c:v>
                </c:pt>
                <c:pt idx="1270">
                  <c:v>1271</c:v>
                </c:pt>
                <c:pt idx="1271">
                  <c:v>1272</c:v>
                </c:pt>
                <c:pt idx="1272">
                  <c:v>1273</c:v>
                </c:pt>
                <c:pt idx="1273">
                  <c:v>1274</c:v>
                </c:pt>
                <c:pt idx="1274">
                  <c:v>1275</c:v>
                </c:pt>
                <c:pt idx="1275">
                  <c:v>1276</c:v>
                </c:pt>
                <c:pt idx="1276">
                  <c:v>1277</c:v>
                </c:pt>
                <c:pt idx="1277">
                  <c:v>1278</c:v>
                </c:pt>
                <c:pt idx="1278">
                  <c:v>1279</c:v>
                </c:pt>
                <c:pt idx="1279">
                  <c:v>1280</c:v>
                </c:pt>
                <c:pt idx="1280">
                  <c:v>1281</c:v>
                </c:pt>
                <c:pt idx="1281">
                  <c:v>1282</c:v>
                </c:pt>
                <c:pt idx="1282">
                  <c:v>1283</c:v>
                </c:pt>
                <c:pt idx="1283">
                  <c:v>1284</c:v>
                </c:pt>
                <c:pt idx="1284">
                  <c:v>1285</c:v>
                </c:pt>
                <c:pt idx="1285">
                  <c:v>1286</c:v>
                </c:pt>
                <c:pt idx="1286">
                  <c:v>1287</c:v>
                </c:pt>
                <c:pt idx="1287">
                  <c:v>1288</c:v>
                </c:pt>
                <c:pt idx="1288">
                  <c:v>1289</c:v>
                </c:pt>
                <c:pt idx="1289">
                  <c:v>1290</c:v>
                </c:pt>
                <c:pt idx="1290">
                  <c:v>1291</c:v>
                </c:pt>
                <c:pt idx="1291">
                  <c:v>1292</c:v>
                </c:pt>
                <c:pt idx="1292">
                  <c:v>1293</c:v>
                </c:pt>
                <c:pt idx="1293">
                  <c:v>1294</c:v>
                </c:pt>
                <c:pt idx="1294">
                  <c:v>1295</c:v>
                </c:pt>
                <c:pt idx="1295">
                  <c:v>1296</c:v>
                </c:pt>
                <c:pt idx="1296">
                  <c:v>1297</c:v>
                </c:pt>
                <c:pt idx="1297">
                  <c:v>1298</c:v>
                </c:pt>
                <c:pt idx="1298">
                  <c:v>1299</c:v>
                </c:pt>
                <c:pt idx="1299">
                  <c:v>1300</c:v>
                </c:pt>
                <c:pt idx="1300">
                  <c:v>1301</c:v>
                </c:pt>
                <c:pt idx="1301">
                  <c:v>1302</c:v>
                </c:pt>
                <c:pt idx="1302">
                  <c:v>1303</c:v>
                </c:pt>
                <c:pt idx="1303">
                  <c:v>1304</c:v>
                </c:pt>
                <c:pt idx="1304">
                  <c:v>1305</c:v>
                </c:pt>
                <c:pt idx="1305">
                  <c:v>1306</c:v>
                </c:pt>
                <c:pt idx="1306">
                  <c:v>1307</c:v>
                </c:pt>
                <c:pt idx="1307">
                  <c:v>1308</c:v>
                </c:pt>
                <c:pt idx="1308">
                  <c:v>1309</c:v>
                </c:pt>
                <c:pt idx="1309">
                  <c:v>1310</c:v>
                </c:pt>
                <c:pt idx="1310">
                  <c:v>1311</c:v>
                </c:pt>
                <c:pt idx="1311">
                  <c:v>1312</c:v>
                </c:pt>
                <c:pt idx="1312">
                  <c:v>1313</c:v>
                </c:pt>
                <c:pt idx="1313">
                  <c:v>1314</c:v>
                </c:pt>
                <c:pt idx="1314">
                  <c:v>1315</c:v>
                </c:pt>
                <c:pt idx="1315">
                  <c:v>1316</c:v>
                </c:pt>
                <c:pt idx="1316">
                  <c:v>1317</c:v>
                </c:pt>
                <c:pt idx="1317">
                  <c:v>1318</c:v>
                </c:pt>
                <c:pt idx="1318">
                  <c:v>1319</c:v>
                </c:pt>
                <c:pt idx="1319">
                  <c:v>1320</c:v>
                </c:pt>
                <c:pt idx="1320">
                  <c:v>1321</c:v>
                </c:pt>
                <c:pt idx="1321">
                  <c:v>1322</c:v>
                </c:pt>
                <c:pt idx="1322">
                  <c:v>1323</c:v>
                </c:pt>
                <c:pt idx="1323">
                  <c:v>1324</c:v>
                </c:pt>
                <c:pt idx="1324">
                  <c:v>1325</c:v>
                </c:pt>
                <c:pt idx="1325">
                  <c:v>1326</c:v>
                </c:pt>
                <c:pt idx="1326">
                  <c:v>1327</c:v>
                </c:pt>
                <c:pt idx="1327">
                  <c:v>1328</c:v>
                </c:pt>
                <c:pt idx="1328">
                  <c:v>1329</c:v>
                </c:pt>
                <c:pt idx="1329">
                  <c:v>1330</c:v>
                </c:pt>
                <c:pt idx="1330">
                  <c:v>1331</c:v>
                </c:pt>
                <c:pt idx="1331">
                  <c:v>1332</c:v>
                </c:pt>
                <c:pt idx="1332">
                  <c:v>1333</c:v>
                </c:pt>
                <c:pt idx="1333">
                  <c:v>1334</c:v>
                </c:pt>
                <c:pt idx="1334">
                  <c:v>1335</c:v>
                </c:pt>
                <c:pt idx="1335">
                  <c:v>1336</c:v>
                </c:pt>
                <c:pt idx="1336">
                  <c:v>1337</c:v>
                </c:pt>
                <c:pt idx="1337">
                  <c:v>1338</c:v>
                </c:pt>
                <c:pt idx="1338">
                  <c:v>1339</c:v>
                </c:pt>
                <c:pt idx="1339">
                  <c:v>1340</c:v>
                </c:pt>
                <c:pt idx="1340">
                  <c:v>1341</c:v>
                </c:pt>
                <c:pt idx="1341">
                  <c:v>1342</c:v>
                </c:pt>
                <c:pt idx="1342">
                  <c:v>1343</c:v>
                </c:pt>
                <c:pt idx="1343">
                  <c:v>1344</c:v>
                </c:pt>
                <c:pt idx="1344">
                  <c:v>1345</c:v>
                </c:pt>
                <c:pt idx="1345">
                  <c:v>1346</c:v>
                </c:pt>
                <c:pt idx="1346">
                  <c:v>1347</c:v>
                </c:pt>
                <c:pt idx="1347">
                  <c:v>1348</c:v>
                </c:pt>
                <c:pt idx="1348">
                  <c:v>1349</c:v>
                </c:pt>
                <c:pt idx="1349">
                  <c:v>1350</c:v>
                </c:pt>
                <c:pt idx="1350">
                  <c:v>1351</c:v>
                </c:pt>
                <c:pt idx="1351">
                  <c:v>1352</c:v>
                </c:pt>
                <c:pt idx="1352">
                  <c:v>1353</c:v>
                </c:pt>
                <c:pt idx="1353">
                  <c:v>1354</c:v>
                </c:pt>
                <c:pt idx="1354">
                  <c:v>1355</c:v>
                </c:pt>
                <c:pt idx="1355">
                  <c:v>1356</c:v>
                </c:pt>
                <c:pt idx="1356">
                  <c:v>1357</c:v>
                </c:pt>
                <c:pt idx="1357">
                  <c:v>1358</c:v>
                </c:pt>
                <c:pt idx="1358">
                  <c:v>1359</c:v>
                </c:pt>
                <c:pt idx="1359">
                  <c:v>1360</c:v>
                </c:pt>
                <c:pt idx="1360">
                  <c:v>1361</c:v>
                </c:pt>
                <c:pt idx="1361">
                  <c:v>1362</c:v>
                </c:pt>
                <c:pt idx="1362">
                  <c:v>1363</c:v>
                </c:pt>
                <c:pt idx="1363">
                  <c:v>1364</c:v>
                </c:pt>
                <c:pt idx="1364">
                  <c:v>1365</c:v>
                </c:pt>
                <c:pt idx="1365">
                  <c:v>1366</c:v>
                </c:pt>
                <c:pt idx="1366">
                  <c:v>1367</c:v>
                </c:pt>
                <c:pt idx="1367">
                  <c:v>1368</c:v>
                </c:pt>
                <c:pt idx="1368">
                  <c:v>1369</c:v>
                </c:pt>
                <c:pt idx="1369">
                  <c:v>1370</c:v>
                </c:pt>
                <c:pt idx="1370">
                  <c:v>1371</c:v>
                </c:pt>
                <c:pt idx="1371">
                  <c:v>1372</c:v>
                </c:pt>
                <c:pt idx="1372">
                  <c:v>1373</c:v>
                </c:pt>
                <c:pt idx="1373">
                  <c:v>1374</c:v>
                </c:pt>
                <c:pt idx="1374">
                  <c:v>1375</c:v>
                </c:pt>
                <c:pt idx="1375">
                  <c:v>1376</c:v>
                </c:pt>
                <c:pt idx="1376">
                  <c:v>1377</c:v>
                </c:pt>
                <c:pt idx="1377">
                  <c:v>1378</c:v>
                </c:pt>
                <c:pt idx="1378">
                  <c:v>1379</c:v>
                </c:pt>
                <c:pt idx="1379">
                  <c:v>1380</c:v>
                </c:pt>
                <c:pt idx="1380">
                  <c:v>1381</c:v>
                </c:pt>
                <c:pt idx="1381">
                  <c:v>1382</c:v>
                </c:pt>
                <c:pt idx="1382">
                  <c:v>1383</c:v>
                </c:pt>
                <c:pt idx="1383">
                  <c:v>1384</c:v>
                </c:pt>
                <c:pt idx="1384">
                  <c:v>1385</c:v>
                </c:pt>
                <c:pt idx="1385">
                  <c:v>1386</c:v>
                </c:pt>
                <c:pt idx="1386">
                  <c:v>1387</c:v>
                </c:pt>
                <c:pt idx="1387">
                  <c:v>1388</c:v>
                </c:pt>
                <c:pt idx="1388">
                  <c:v>1389</c:v>
                </c:pt>
                <c:pt idx="1389">
                  <c:v>1390</c:v>
                </c:pt>
                <c:pt idx="1390">
                  <c:v>1391</c:v>
                </c:pt>
                <c:pt idx="1391">
                  <c:v>1392</c:v>
                </c:pt>
                <c:pt idx="1392">
                  <c:v>1393</c:v>
                </c:pt>
                <c:pt idx="1393">
                  <c:v>1394</c:v>
                </c:pt>
                <c:pt idx="1394">
                  <c:v>1395</c:v>
                </c:pt>
                <c:pt idx="1395">
                  <c:v>1396</c:v>
                </c:pt>
                <c:pt idx="1396">
                  <c:v>1397</c:v>
                </c:pt>
                <c:pt idx="1397">
                  <c:v>1398</c:v>
                </c:pt>
                <c:pt idx="1398">
                  <c:v>1399</c:v>
                </c:pt>
                <c:pt idx="1399">
                  <c:v>1400</c:v>
                </c:pt>
                <c:pt idx="1400">
                  <c:v>1401</c:v>
                </c:pt>
                <c:pt idx="1401">
                  <c:v>1402</c:v>
                </c:pt>
                <c:pt idx="1402">
                  <c:v>1403</c:v>
                </c:pt>
                <c:pt idx="1403">
                  <c:v>1404</c:v>
                </c:pt>
                <c:pt idx="1404">
                  <c:v>1405</c:v>
                </c:pt>
                <c:pt idx="1405">
                  <c:v>1406</c:v>
                </c:pt>
                <c:pt idx="1406">
                  <c:v>1407</c:v>
                </c:pt>
                <c:pt idx="1407">
                  <c:v>1408</c:v>
                </c:pt>
                <c:pt idx="1408">
                  <c:v>1409</c:v>
                </c:pt>
                <c:pt idx="1409">
                  <c:v>1410</c:v>
                </c:pt>
                <c:pt idx="1410">
                  <c:v>1411</c:v>
                </c:pt>
                <c:pt idx="1411">
                  <c:v>1412</c:v>
                </c:pt>
                <c:pt idx="1412">
                  <c:v>1413</c:v>
                </c:pt>
                <c:pt idx="1413">
                  <c:v>1414</c:v>
                </c:pt>
                <c:pt idx="1414">
                  <c:v>1415</c:v>
                </c:pt>
                <c:pt idx="1415">
                  <c:v>1416</c:v>
                </c:pt>
                <c:pt idx="1416">
                  <c:v>1417</c:v>
                </c:pt>
                <c:pt idx="1417">
                  <c:v>1418</c:v>
                </c:pt>
                <c:pt idx="1418">
                  <c:v>1419</c:v>
                </c:pt>
                <c:pt idx="1419">
                  <c:v>1420</c:v>
                </c:pt>
                <c:pt idx="1420">
                  <c:v>1421</c:v>
                </c:pt>
                <c:pt idx="1421">
                  <c:v>1422</c:v>
                </c:pt>
                <c:pt idx="1422">
                  <c:v>1423</c:v>
                </c:pt>
                <c:pt idx="1423">
                  <c:v>1424</c:v>
                </c:pt>
                <c:pt idx="1424">
                  <c:v>1425</c:v>
                </c:pt>
                <c:pt idx="1425">
                  <c:v>1426</c:v>
                </c:pt>
                <c:pt idx="1426">
                  <c:v>1427</c:v>
                </c:pt>
                <c:pt idx="1427">
                  <c:v>1428</c:v>
                </c:pt>
                <c:pt idx="1428">
                  <c:v>1429</c:v>
                </c:pt>
                <c:pt idx="1429">
                  <c:v>1430</c:v>
                </c:pt>
                <c:pt idx="1430">
                  <c:v>1431</c:v>
                </c:pt>
                <c:pt idx="1431">
                  <c:v>1432</c:v>
                </c:pt>
                <c:pt idx="1432">
                  <c:v>1433</c:v>
                </c:pt>
                <c:pt idx="1433">
                  <c:v>1434</c:v>
                </c:pt>
                <c:pt idx="1434">
                  <c:v>1435</c:v>
                </c:pt>
                <c:pt idx="1435">
                  <c:v>1436</c:v>
                </c:pt>
                <c:pt idx="1436">
                  <c:v>1437</c:v>
                </c:pt>
                <c:pt idx="1437">
                  <c:v>1438</c:v>
                </c:pt>
                <c:pt idx="1438">
                  <c:v>1439</c:v>
                </c:pt>
                <c:pt idx="1439">
                  <c:v>1440</c:v>
                </c:pt>
                <c:pt idx="1440">
                  <c:v>1441</c:v>
                </c:pt>
                <c:pt idx="1441">
                  <c:v>1442</c:v>
                </c:pt>
                <c:pt idx="1442">
                  <c:v>1443</c:v>
                </c:pt>
                <c:pt idx="1443">
                  <c:v>1444</c:v>
                </c:pt>
                <c:pt idx="1444">
                  <c:v>1445</c:v>
                </c:pt>
                <c:pt idx="1445">
                  <c:v>1446</c:v>
                </c:pt>
                <c:pt idx="1446">
                  <c:v>1447</c:v>
                </c:pt>
                <c:pt idx="1447">
                  <c:v>1448</c:v>
                </c:pt>
                <c:pt idx="1448">
                  <c:v>1449</c:v>
                </c:pt>
                <c:pt idx="1449">
                  <c:v>1450</c:v>
                </c:pt>
                <c:pt idx="1450">
                  <c:v>1451</c:v>
                </c:pt>
                <c:pt idx="1451">
                  <c:v>1452</c:v>
                </c:pt>
                <c:pt idx="1452">
                  <c:v>1453</c:v>
                </c:pt>
                <c:pt idx="1453">
                  <c:v>1454</c:v>
                </c:pt>
                <c:pt idx="1454">
                  <c:v>1455</c:v>
                </c:pt>
                <c:pt idx="1455">
                  <c:v>1456</c:v>
                </c:pt>
                <c:pt idx="1456">
                  <c:v>1457</c:v>
                </c:pt>
                <c:pt idx="1457">
                  <c:v>1458</c:v>
                </c:pt>
                <c:pt idx="1458">
                  <c:v>1459</c:v>
                </c:pt>
                <c:pt idx="1459">
                  <c:v>1460</c:v>
                </c:pt>
                <c:pt idx="1460">
                  <c:v>1461</c:v>
                </c:pt>
                <c:pt idx="1461">
                  <c:v>1462</c:v>
                </c:pt>
                <c:pt idx="1462">
                  <c:v>1463</c:v>
                </c:pt>
                <c:pt idx="1463">
                  <c:v>1464</c:v>
                </c:pt>
                <c:pt idx="1464">
                  <c:v>1465</c:v>
                </c:pt>
                <c:pt idx="1465">
                  <c:v>1466</c:v>
                </c:pt>
                <c:pt idx="1466">
                  <c:v>1467</c:v>
                </c:pt>
                <c:pt idx="1467">
                  <c:v>1468</c:v>
                </c:pt>
                <c:pt idx="1468">
                  <c:v>1469</c:v>
                </c:pt>
                <c:pt idx="1469">
                  <c:v>1470</c:v>
                </c:pt>
                <c:pt idx="1470">
                  <c:v>1471</c:v>
                </c:pt>
                <c:pt idx="1471">
                  <c:v>1472</c:v>
                </c:pt>
                <c:pt idx="1472">
                  <c:v>1473</c:v>
                </c:pt>
                <c:pt idx="1473">
                  <c:v>1474</c:v>
                </c:pt>
                <c:pt idx="1474">
                  <c:v>1475</c:v>
                </c:pt>
                <c:pt idx="1475">
                  <c:v>1476</c:v>
                </c:pt>
                <c:pt idx="1476">
                  <c:v>1477</c:v>
                </c:pt>
                <c:pt idx="1477">
                  <c:v>1478</c:v>
                </c:pt>
                <c:pt idx="1478">
                  <c:v>1479</c:v>
                </c:pt>
                <c:pt idx="1479">
                  <c:v>1480</c:v>
                </c:pt>
                <c:pt idx="1480">
                  <c:v>1481</c:v>
                </c:pt>
                <c:pt idx="1481">
                  <c:v>1482</c:v>
                </c:pt>
                <c:pt idx="1482">
                  <c:v>1483</c:v>
                </c:pt>
                <c:pt idx="1483">
                  <c:v>1484</c:v>
                </c:pt>
                <c:pt idx="1484">
                  <c:v>1485</c:v>
                </c:pt>
                <c:pt idx="1485">
                  <c:v>1486</c:v>
                </c:pt>
                <c:pt idx="1486">
                  <c:v>1487</c:v>
                </c:pt>
                <c:pt idx="1487">
                  <c:v>1488</c:v>
                </c:pt>
                <c:pt idx="1488">
                  <c:v>1489</c:v>
                </c:pt>
                <c:pt idx="1489">
                  <c:v>1490</c:v>
                </c:pt>
                <c:pt idx="1490">
                  <c:v>1491</c:v>
                </c:pt>
                <c:pt idx="1491">
                  <c:v>1492</c:v>
                </c:pt>
                <c:pt idx="1492">
                  <c:v>1493</c:v>
                </c:pt>
                <c:pt idx="1493">
                  <c:v>1494</c:v>
                </c:pt>
                <c:pt idx="1494">
                  <c:v>1495</c:v>
                </c:pt>
                <c:pt idx="1495">
                  <c:v>1496</c:v>
                </c:pt>
                <c:pt idx="1496">
                  <c:v>1497</c:v>
                </c:pt>
                <c:pt idx="1497">
                  <c:v>1498</c:v>
                </c:pt>
                <c:pt idx="1498">
                  <c:v>1499</c:v>
                </c:pt>
                <c:pt idx="1499">
                  <c:v>1500</c:v>
                </c:pt>
                <c:pt idx="1500">
                  <c:v>1501</c:v>
                </c:pt>
                <c:pt idx="1501">
                  <c:v>1502</c:v>
                </c:pt>
                <c:pt idx="1502">
                  <c:v>1503</c:v>
                </c:pt>
                <c:pt idx="1503">
                  <c:v>1504</c:v>
                </c:pt>
                <c:pt idx="1504">
                  <c:v>1505</c:v>
                </c:pt>
                <c:pt idx="1505">
                  <c:v>1506</c:v>
                </c:pt>
                <c:pt idx="1506">
                  <c:v>1507</c:v>
                </c:pt>
                <c:pt idx="1507">
                  <c:v>1508</c:v>
                </c:pt>
                <c:pt idx="1508">
                  <c:v>1509</c:v>
                </c:pt>
                <c:pt idx="1509">
                  <c:v>1510</c:v>
                </c:pt>
                <c:pt idx="1510">
                  <c:v>1511</c:v>
                </c:pt>
                <c:pt idx="1511">
                  <c:v>1512</c:v>
                </c:pt>
                <c:pt idx="1512">
                  <c:v>1513</c:v>
                </c:pt>
                <c:pt idx="1513">
                  <c:v>1514</c:v>
                </c:pt>
                <c:pt idx="1514">
                  <c:v>1515</c:v>
                </c:pt>
                <c:pt idx="1515">
                  <c:v>1516</c:v>
                </c:pt>
                <c:pt idx="1516">
                  <c:v>1517</c:v>
                </c:pt>
                <c:pt idx="1517">
                  <c:v>1518</c:v>
                </c:pt>
                <c:pt idx="1518">
                  <c:v>1519</c:v>
                </c:pt>
                <c:pt idx="1519">
                  <c:v>1520</c:v>
                </c:pt>
                <c:pt idx="1520">
                  <c:v>1521</c:v>
                </c:pt>
                <c:pt idx="1521">
                  <c:v>1522</c:v>
                </c:pt>
                <c:pt idx="1522">
                  <c:v>1523</c:v>
                </c:pt>
                <c:pt idx="1523">
                  <c:v>1524</c:v>
                </c:pt>
                <c:pt idx="1524">
                  <c:v>1525</c:v>
                </c:pt>
                <c:pt idx="1525">
                  <c:v>1526</c:v>
                </c:pt>
                <c:pt idx="1526">
                  <c:v>1527</c:v>
                </c:pt>
                <c:pt idx="1527">
                  <c:v>1528</c:v>
                </c:pt>
                <c:pt idx="1528">
                  <c:v>1529</c:v>
                </c:pt>
                <c:pt idx="1529">
                  <c:v>1530</c:v>
                </c:pt>
                <c:pt idx="1530">
                  <c:v>1531</c:v>
                </c:pt>
                <c:pt idx="1531">
                  <c:v>1532</c:v>
                </c:pt>
                <c:pt idx="1532">
                  <c:v>1533</c:v>
                </c:pt>
                <c:pt idx="1533">
                  <c:v>1534</c:v>
                </c:pt>
                <c:pt idx="1534">
                  <c:v>1535</c:v>
                </c:pt>
                <c:pt idx="1535">
                  <c:v>1536</c:v>
                </c:pt>
                <c:pt idx="1536">
                  <c:v>1537</c:v>
                </c:pt>
                <c:pt idx="1537">
                  <c:v>1538</c:v>
                </c:pt>
                <c:pt idx="1538">
                  <c:v>1539</c:v>
                </c:pt>
                <c:pt idx="1539">
                  <c:v>1540</c:v>
                </c:pt>
                <c:pt idx="1540">
                  <c:v>1541</c:v>
                </c:pt>
                <c:pt idx="1541">
                  <c:v>1542</c:v>
                </c:pt>
                <c:pt idx="1542">
                  <c:v>1543</c:v>
                </c:pt>
                <c:pt idx="1543">
                  <c:v>1544</c:v>
                </c:pt>
                <c:pt idx="1544">
                  <c:v>1545</c:v>
                </c:pt>
                <c:pt idx="1545">
                  <c:v>1546</c:v>
                </c:pt>
                <c:pt idx="1546">
                  <c:v>1547</c:v>
                </c:pt>
                <c:pt idx="1547">
                  <c:v>1548</c:v>
                </c:pt>
                <c:pt idx="1548">
                  <c:v>1549</c:v>
                </c:pt>
                <c:pt idx="1549">
                  <c:v>1550</c:v>
                </c:pt>
                <c:pt idx="1550">
                  <c:v>1551</c:v>
                </c:pt>
                <c:pt idx="1551">
                  <c:v>1552</c:v>
                </c:pt>
                <c:pt idx="1552">
                  <c:v>1553</c:v>
                </c:pt>
                <c:pt idx="1553">
                  <c:v>1554</c:v>
                </c:pt>
                <c:pt idx="1554">
                  <c:v>1555</c:v>
                </c:pt>
                <c:pt idx="1555">
                  <c:v>1556</c:v>
                </c:pt>
                <c:pt idx="1556">
                  <c:v>1557</c:v>
                </c:pt>
                <c:pt idx="1557">
                  <c:v>1558</c:v>
                </c:pt>
                <c:pt idx="1558">
                  <c:v>1559</c:v>
                </c:pt>
                <c:pt idx="1559">
                  <c:v>1560</c:v>
                </c:pt>
                <c:pt idx="1560">
                  <c:v>1561</c:v>
                </c:pt>
                <c:pt idx="1561">
                  <c:v>1562</c:v>
                </c:pt>
                <c:pt idx="1562">
                  <c:v>1563</c:v>
                </c:pt>
                <c:pt idx="1563">
                  <c:v>1564</c:v>
                </c:pt>
                <c:pt idx="1564">
                  <c:v>1565</c:v>
                </c:pt>
                <c:pt idx="1565">
                  <c:v>1566</c:v>
                </c:pt>
                <c:pt idx="1566">
                  <c:v>1567</c:v>
                </c:pt>
                <c:pt idx="1567">
                  <c:v>1568</c:v>
                </c:pt>
                <c:pt idx="1568">
                  <c:v>1569</c:v>
                </c:pt>
                <c:pt idx="1569">
                  <c:v>1570</c:v>
                </c:pt>
                <c:pt idx="1570">
                  <c:v>1571</c:v>
                </c:pt>
                <c:pt idx="1571">
                  <c:v>1572</c:v>
                </c:pt>
                <c:pt idx="1572">
                  <c:v>1573</c:v>
                </c:pt>
                <c:pt idx="1573">
                  <c:v>1574</c:v>
                </c:pt>
                <c:pt idx="1574">
                  <c:v>1575</c:v>
                </c:pt>
                <c:pt idx="1575">
                  <c:v>1576</c:v>
                </c:pt>
                <c:pt idx="1576">
                  <c:v>1577</c:v>
                </c:pt>
                <c:pt idx="1577">
                  <c:v>1578</c:v>
                </c:pt>
                <c:pt idx="1578">
                  <c:v>1579</c:v>
                </c:pt>
                <c:pt idx="1579">
                  <c:v>1580</c:v>
                </c:pt>
                <c:pt idx="1580">
                  <c:v>1581</c:v>
                </c:pt>
                <c:pt idx="1581">
                  <c:v>1582</c:v>
                </c:pt>
                <c:pt idx="1582">
                  <c:v>1583</c:v>
                </c:pt>
                <c:pt idx="1583">
                  <c:v>1584</c:v>
                </c:pt>
                <c:pt idx="1584">
                  <c:v>1585</c:v>
                </c:pt>
                <c:pt idx="1585">
                  <c:v>1586</c:v>
                </c:pt>
                <c:pt idx="1586">
                  <c:v>1587</c:v>
                </c:pt>
                <c:pt idx="1587">
                  <c:v>1588</c:v>
                </c:pt>
                <c:pt idx="1588">
                  <c:v>1589</c:v>
                </c:pt>
                <c:pt idx="1589">
                  <c:v>1590</c:v>
                </c:pt>
                <c:pt idx="1590">
                  <c:v>1591</c:v>
                </c:pt>
                <c:pt idx="1591">
                  <c:v>1592</c:v>
                </c:pt>
                <c:pt idx="1592">
                  <c:v>1593</c:v>
                </c:pt>
                <c:pt idx="1593">
                  <c:v>1594</c:v>
                </c:pt>
                <c:pt idx="1594">
                  <c:v>1595</c:v>
                </c:pt>
                <c:pt idx="1595">
                  <c:v>1596</c:v>
                </c:pt>
                <c:pt idx="1596">
                  <c:v>1597</c:v>
                </c:pt>
                <c:pt idx="1597">
                  <c:v>1598</c:v>
                </c:pt>
                <c:pt idx="1598">
                  <c:v>1599</c:v>
                </c:pt>
                <c:pt idx="1599">
                  <c:v>1600</c:v>
                </c:pt>
                <c:pt idx="1600">
                  <c:v>1601</c:v>
                </c:pt>
                <c:pt idx="1601">
                  <c:v>1602</c:v>
                </c:pt>
                <c:pt idx="1602">
                  <c:v>1603</c:v>
                </c:pt>
                <c:pt idx="1603">
                  <c:v>1604</c:v>
                </c:pt>
                <c:pt idx="1604">
                  <c:v>1605</c:v>
                </c:pt>
                <c:pt idx="1605">
                  <c:v>1606</c:v>
                </c:pt>
                <c:pt idx="1606">
                  <c:v>1607</c:v>
                </c:pt>
                <c:pt idx="1607">
                  <c:v>1608</c:v>
                </c:pt>
                <c:pt idx="1608">
                  <c:v>1609</c:v>
                </c:pt>
                <c:pt idx="1609">
                  <c:v>1610</c:v>
                </c:pt>
                <c:pt idx="1610">
                  <c:v>1611</c:v>
                </c:pt>
                <c:pt idx="1611">
                  <c:v>1612</c:v>
                </c:pt>
                <c:pt idx="1612">
                  <c:v>1613</c:v>
                </c:pt>
                <c:pt idx="1613">
                  <c:v>1614</c:v>
                </c:pt>
                <c:pt idx="1614">
                  <c:v>1615</c:v>
                </c:pt>
                <c:pt idx="1615">
                  <c:v>1616</c:v>
                </c:pt>
                <c:pt idx="1616">
                  <c:v>1617</c:v>
                </c:pt>
                <c:pt idx="1617">
                  <c:v>1618</c:v>
                </c:pt>
                <c:pt idx="1618">
                  <c:v>1619</c:v>
                </c:pt>
                <c:pt idx="1619">
                  <c:v>1620</c:v>
                </c:pt>
                <c:pt idx="1620">
                  <c:v>1621</c:v>
                </c:pt>
                <c:pt idx="1621">
                  <c:v>1622</c:v>
                </c:pt>
                <c:pt idx="1622">
                  <c:v>1623</c:v>
                </c:pt>
                <c:pt idx="1623">
                  <c:v>1624</c:v>
                </c:pt>
                <c:pt idx="1624">
                  <c:v>1625</c:v>
                </c:pt>
                <c:pt idx="1625">
                  <c:v>1626</c:v>
                </c:pt>
                <c:pt idx="1626">
                  <c:v>1627</c:v>
                </c:pt>
                <c:pt idx="1627">
                  <c:v>1628</c:v>
                </c:pt>
                <c:pt idx="1628">
                  <c:v>1629</c:v>
                </c:pt>
                <c:pt idx="1629">
                  <c:v>1630</c:v>
                </c:pt>
                <c:pt idx="1630">
                  <c:v>1631</c:v>
                </c:pt>
                <c:pt idx="1631">
                  <c:v>1632</c:v>
                </c:pt>
                <c:pt idx="1632">
                  <c:v>1633</c:v>
                </c:pt>
                <c:pt idx="1633">
                  <c:v>1634</c:v>
                </c:pt>
                <c:pt idx="1634">
                  <c:v>1635</c:v>
                </c:pt>
                <c:pt idx="1635">
                  <c:v>1636</c:v>
                </c:pt>
                <c:pt idx="1636">
                  <c:v>1637</c:v>
                </c:pt>
                <c:pt idx="1637">
                  <c:v>1638</c:v>
                </c:pt>
                <c:pt idx="1638">
                  <c:v>1639</c:v>
                </c:pt>
                <c:pt idx="1639">
                  <c:v>1640</c:v>
                </c:pt>
                <c:pt idx="1640">
                  <c:v>1641</c:v>
                </c:pt>
                <c:pt idx="1641">
                  <c:v>1642</c:v>
                </c:pt>
                <c:pt idx="1642">
                  <c:v>1643</c:v>
                </c:pt>
                <c:pt idx="1643">
                  <c:v>1644</c:v>
                </c:pt>
                <c:pt idx="1644">
                  <c:v>1645</c:v>
                </c:pt>
                <c:pt idx="1645">
                  <c:v>1646</c:v>
                </c:pt>
                <c:pt idx="1646">
                  <c:v>1647</c:v>
                </c:pt>
                <c:pt idx="1647">
                  <c:v>1648</c:v>
                </c:pt>
                <c:pt idx="1648">
                  <c:v>1649</c:v>
                </c:pt>
                <c:pt idx="1649">
                  <c:v>1650</c:v>
                </c:pt>
                <c:pt idx="1650">
                  <c:v>1651</c:v>
                </c:pt>
                <c:pt idx="1651">
                  <c:v>1652</c:v>
                </c:pt>
                <c:pt idx="1652">
                  <c:v>1653</c:v>
                </c:pt>
                <c:pt idx="1653">
                  <c:v>1654</c:v>
                </c:pt>
                <c:pt idx="1654">
                  <c:v>1655</c:v>
                </c:pt>
                <c:pt idx="1655">
                  <c:v>1656</c:v>
                </c:pt>
                <c:pt idx="1656">
                  <c:v>1657</c:v>
                </c:pt>
                <c:pt idx="1657">
                  <c:v>1658</c:v>
                </c:pt>
                <c:pt idx="1658">
                  <c:v>1659</c:v>
                </c:pt>
                <c:pt idx="1659">
                  <c:v>1660</c:v>
                </c:pt>
                <c:pt idx="1660">
                  <c:v>1661</c:v>
                </c:pt>
                <c:pt idx="1661">
                  <c:v>1662</c:v>
                </c:pt>
                <c:pt idx="1662">
                  <c:v>1663</c:v>
                </c:pt>
                <c:pt idx="1663">
                  <c:v>1664</c:v>
                </c:pt>
                <c:pt idx="1664">
                  <c:v>1665</c:v>
                </c:pt>
                <c:pt idx="1665">
                  <c:v>1666</c:v>
                </c:pt>
                <c:pt idx="1666">
                  <c:v>1667</c:v>
                </c:pt>
                <c:pt idx="1667">
                  <c:v>1668</c:v>
                </c:pt>
                <c:pt idx="1668">
                  <c:v>1669</c:v>
                </c:pt>
                <c:pt idx="1669">
                  <c:v>1670</c:v>
                </c:pt>
                <c:pt idx="1670">
                  <c:v>1671</c:v>
                </c:pt>
                <c:pt idx="1671">
                  <c:v>1672</c:v>
                </c:pt>
                <c:pt idx="1672">
                  <c:v>1673</c:v>
                </c:pt>
                <c:pt idx="1673">
                  <c:v>1674</c:v>
                </c:pt>
                <c:pt idx="1674">
                  <c:v>1675</c:v>
                </c:pt>
                <c:pt idx="1675">
                  <c:v>1676</c:v>
                </c:pt>
                <c:pt idx="1676">
                  <c:v>1677</c:v>
                </c:pt>
                <c:pt idx="1677">
                  <c:v>1678</c:v>
                </c:pt>
                <c:pt idx="1678">
                  <c:v>1679</c:v>
                </c:pt>
                <c:pt idx="1679">
                  <c:v>1680</c:v>
                </c:pt>
                <c:pt idx="1680">
                  <c:v>1681</c:v>
                </c:pt>
                <c:pt idx="1681">
                  <c:v>1682</c:v>
                </c:pt>
                <c:pt idx="1682">
                  <c:v>1683</c:v>
                </c:pt>
                <c:pt idx="1683">
                  <c:v>1684</c:v>
                </c:pt>
                <c:pt idx="1684">
                  <c:v>1685</c:v>
                </c:pt>
                <c:pt idx="1685">
                  <c:v>1686</c:v>
                </c:pt>
                <c:pt idx="1686">
                  <c:v>1687</c:v>
                </c:pt>
                <c:pt idx="1687">
                  <c:v>1688</c:v>
                </c:pt>
                <c:pt idx="1688">
                  <c:v>1689</c:v>
                </c:pt>
                <c:pt idx="1689">
                  <c:v>1690</c:v>
                </c:pt>
                <c:pt idx="1690">
                  <c:v>1691</c:v>
                </c:pt>
                <c:pt idx="1691">
                  <c:v>1692</c:v>
                </c:pt>
                <c:pt idx="1692">
                  <c:v>1693</c:v>
                </c:pt>
                <c:pt idx="1693">
                  <c:v>1694</c:v>
                </c:pt>
                <c:pt idx="1694">
                  <c:v>1695</c:v>
                </c:pt>
                <c:pt idx="1695">
                  <c:v>1696</c:v>
                </c:pt>
                <c:pt idx="1696">
                  <c:v>1697</c:v>
                </c:pt>
                <c:pt idx="1697">
                  <c:v>1698</c:v>
                </c:pt>
                <c:pt idx="1698">
                  <c:v>1699</c:v>
                </c:pt>
                <c:pt idx="1699">
                  <c:v>1700</c:v>
                </c:pt>
                <c:pt idx="1700">
                  <c:v>1701</c:v>
                </c:pt>
                <c:pt idx="1701">
                  <c:v>1702</c:v>
                </c:pt>
                <c:pt idx="1702">
                  <c:v>1703</c:v>
                </c:pt>
                <c:pt idx="1703">
                  <c:v>1704</c:v>
                </c:pt>
                <c:pt idx="1704">
                  <c:v>1705</c:v>
                </c:pt>
                <c:pt idx="1705">
                  <c:v>1706</c:v>
                </c:pt>
                <c:pt idx="1706">
                  <c:v>1707</c:v>
                </c:pt>
                <c:pt idx="1707">
                  <c:v>1708</c:v>
                </c:pt>
                <c:pt idx="1708">
                  <c:v>1709</c:v>
                </c:pt>
                <c:pt idx="1709">
                  <c:v>1710</c:v>
                </c:pt>
                <c:pt idx="1710">
                  <c:v>1711</c:v>
                </c:pt>
                <c:pt idx="1711">
                  <c:v>1712</c:v>
                </c:pt>
                <c:pt idx="1712">
                  <c:v>1713</c:v>
                </c:pt>
                <c:pt idx="1713">
                  <c:v>1714</c:v>
                </c:pt>
                <c:pt idx="1714">
                  <c:v>1715</c:v>
                </c:pt>
                <c:pt idx="1715">
                  <c:v>1716</c:v>
                </c:pt>
                <c:pt idx="1716">
                  <c:v>1717</c:v>
                </c:pt>
                <c:pt idx="1717">
                  <c:v>1718</c:v>
                </c:pt>
                <c:pt idx="1718">
                  <c:v>1719</c:v>
                </c:pt>
                <c:pt idx="1719">
                  <c:v>1720</c:v>
                </c:pt>
                <c:pt idx="1720">
                  <c:v>1721</c:v>
                </c:pt>
                <c:pt idx="1721">
                  <c:v>1722</c:v>
                </c:pt>
                <c:pt idx="1722">
                  <c:v>1723</c:v>
                </c:pt>
                <c:pt idx="1723">
                  <c:v>1724</c:v>
                </c:pt>
                <c:pt idx="1724">
                  <c:v>1725</c:v>
                </c:pt>
                <c:pt idx="1725">
                  <c:v>1726</c:v>
                </c:pt>
                <c:pt idx="1726">
                  <c:v>1727</c:v>
                </c:pt>
                <c:pt idx="1727">
                  <c:v>1728</c:v>
                </c:pt>
                <c:pt idx="1728">
                  <c:v>1729</c:v>
                </c:pt>
                <c:pt idx="1729">
                  <c:v>1730</c:v>
                </c:pt>
                <c:pt idx="1730">
                  <c:v>1731</c:v>
                </c:pt>
                <c:pt idx="1731">
                  <c:v>1732</c:v>
                </c:pt>
                <c:pt idx="1732">
                  <c:v>1733</c:v>
                </c:pt>
                <c:pt idx="1733">
                  <c:v>1734</c:v>
                </c:pt>
                <c:pt idx="1734">
                  <c:v>1735</c:v>
                </c:pt>
                <c:pt idx="1735">
                  <c:v>1736</c:v>
                </c:pt>
                <c:pt idx="1736">
                  <c:v>1737</c:v>
                </c:pt>
                <c:pt idx="1737">
                  <c:v>1738</c:v>
                </c:pt>
                <c:pt idx="1738">
                  <c:v>1739</c:v>
                </c:pt>
                <c:pt idx="1739">
                  <c:v>1740</c:v>
                </c:pt>
                <c:pt idx="1740">
                  <c:v>1741</c:v>
                </c:pt>
                <c:pt idx="1741">
                  <c:v>1742</c:v>
                </c:pt>
                <c:pt idx="1742">
                  <c:v>1743</c:v>
                </c:pt>
                <c:pt idx="1743">
                  <c:v>1744</c:v>
                </c:pt>
                <c:pt idx="1744">
                  <c:v>1745</c:v>
                </c:pt>
                <c:pt idx="1745">
                  <c:v>1746</c:v>
                </c:pt>
                <c:pt idx="1746">
                  <c:v>1747</c:v>
                </c:pt>
                <c:pt idx="1747">
                  <c:v>1748</c:v>
                </c:pt>
                <c:pt idx="1748">
                  <c:v>1749</c:v>
                </c:pt>
                <c:pt idx="1749">
                  <c:v>1750</c:v>
                </c:pt>
                <c:pt idx="1750">
                  <c:v>1751</c:v>
                </c:pt>
                <c:pt idx="1751">
                  <c:v>1752</c:v>
                </c:pt>
                <c:pt idx="1752">
                  <c:v>1753</c:v>
                </c:pt>
                <c:pt idx="1753">
                  <c:v>1754</c:v>
                </c:pt>
                <c:pt idx="1754">
                  <c:v>1755</c:v>
                </c:pt>
                <c:pt idx="1755">
                  <c:v>1756</c:v>
                </c:pt>
                <c:pt idx="1756">
                  <c:v>1757</c:v>
                </c:pt>
                <c:pt idx="1757">
                  <c:v>1758</c:v>
                </c:pt>
                <c:pt idx="1758">
                  <c:v>1759</c:v>
                </c:pt>
                <c:pt idx="1759">
                  <c:v>1760</c:v>
                </c:pt>
                <c:pt idx="1760">
                  <c:v>1761</c:v>
                </c:pt>
                <c:pt idx="1761">
                  <c:v>1762</c:v>
                </c:pt>
                <c:pt idx="1762">
                  <c:v>1763</c:v>
                </c:pt>
                <c:pt idx="1763">
                  <c:v>1764</c:v>
                </c:pt>
                <c:pt idx="1764">
                  <c:v>1765</c:v>
                </c:pt>
                <c:pt idx="1765">
                  <c:v>1766</c:v>
                </c:pt>
                <c:pt idx="1766">
                  <c:v>1767</c:v>
                </c:pt>
                <c:pt idx="1767">
                  <c:v>1768</c:v>
                </c:pt>
                <c:pt idx="1768">
                  <c:v>1769</c:v>
                </c:pt>
                <c:pt idx="1769">
                  <c:v>1770</c:v>
                </c:pt>
                <c:pt idx="1770">
                  <c:v>1771</c:v>
                </c:pt>
                <c:pt idx="1771">
                  <c:v>1772</c:v>
                </c:pt>
                <c:pt idx="1772">
                  <c:v>1773</c:v>
                </c:pt>
                <c:pt idx="1773">
                  <c:v>1774</c:v>
                </c:pt>
                <c:pt idx="1774">
                  <c:v>1775</c:v>
                </c:pt>
                <c:pt idx="1775">
                  <c:v>1776</c:v>
                </c:pt>
                <c:pt idx="1776">
                  <c:v>1777</c:v>
                </c:pt>
                <c:pt idx="1777">
                  <c:v>1778</c:v>
                </c:pt>
                <c:pt idx="1778">
                  <c:v>1779</c:v>
                </c:pt>
                <c:pt idx="1779">
                  <c:v>1780</c:v>
                </c:pt>
                <c:pt idx="1780">
                  <c:v>1781</c:v>
                </c:pt>
                <c:pt idx="1781">
                  <c:v>1782</c:v>
                </c:pt>
                <c:pt idx="1782">
                  <c:v>1783</c:v>
                </c:pt>
                <c:pt idx="1783">
                  <c:v>1784</c:v>
                </c:pt>
                <c:pt idx="1784">
                  <c:v>1785</c:v>
                </c:pt>
                <c:pt idx="1785">
                  <c:v>1786</c:v>
                </c:pt>
                <c:pt idx="1786">
                  <c:v>1787</c:v>
                </c:pt>
                <c:pt idx="1787">
                  <c:v>1788</c:v>
                </c:pt>
                <c:pt idx="1788">
                  <c:v>1789</c:v>
                </c:pt>
                <c:pt idx="1789">
                  <c:v>1790</c:v>
                </c:pt>
                <c:pt idx="1790">
                  <c:v>1791</c:v>
                </c:pt>
                <c:pt idx="1791">
                  <c:v>1792</c:v>
                </c:pt>
                <c:pt idx="1792">
                  <c:v>1793</c:v>
                </c:pt>
                <c:pt idx="1793">
                  <c:v>1794</c:v>
                </c:pt>
                <c:pt idx="1794">
                  <c:v>1795</c:v>
                </c:pt>
                <c:pt idx="1795">
                  <c:v>1796</c:v>
                </c:pt>
                <c:pt idx="1796">
                  <c:v>1797</c:v>
                </c:pt>
                <c:pt idx="1797">
                  <c:v>1798</c:v>
                </c:pt>
                <c:pt idx="1798">
                  <c:v>1799</c:v>
                </c:pt>
                <c:pt idx="1799">
                  <c:v>1800</c:v>
                </c:pt>
                <c:pt idx="1800">
                  <c:v>1801</c:v>
                </c:pt>
                <c:pt idx="1801">
                  <c:v>1802</c:v>
                </c:pt>
                <c:pt idx="1802">
                  <c:v>1803</c:v>
                </c:pt>
                <c:pt idx="1803">
                  <c:v>1804</c:v>
                </c:pt>
                <c:pt idx="1804">
                  <c:v>1805</c:v>
                </c:pt>
                <c:pt idx="1805">
                  <c:v>1806</c:v>
                </c:pt>
                <c:pt idx="1806">
                  <c:v>1807</c:v>
                </c:pt>
                <c:pt idx="1807">
                  <c:v>1808</c:v>
                </c:pt>
                <c:pt idx="1808">
                  <c:v>1809</c:v>
                </c:pt>
                <c:pt idx="1809">
                  <c:v>1810</c:v>
                </c:pt>
                <c:pt idx="1810">
                  <c:v>1811</c:v>
                </c:pt>
                <c:pt idx="1811">
                  <c:v>1812</c:v>
                </c:pt>
                <c:pt idx="1812">
                  <c:v>1813</c:v>
                </c:pt>
                <c:pt idx="1813">
                  <c:v>1814</c:v>
                </c:pt>
                <c:pt idx="1814">
                  <c:v>1815</c:v>
                </c:pt>
                <c:pt idx="1815">
                  <c:v>1816</c:v>
                </c:pt>
                <c:pt idx="1816">
                  <c:v>1817</c:v>
                </c:pt>
                <c:pt idx="1817">
                  <c:v>1818</c:v>
                </c:pt>
                <c:pt idx="1818">
                  <c:v>1819</c:v>
                </c:pt>
                <c:pt idx="1819">
                  <c:v>1820</c:v>
                </c:pt>
                <c:pt idx="1820">
                  <c:v>1821</c:v>
                </c:pt>
                <c:pt idx="1821">
                  <c:v>1822</c:v>
                </c:pt>
                <c:pt idx="1822">
                  <c:v>1823</c:v>
                </c:pt>
                <c:pt idx="1823">
                  <c:v>1824</c:v>
                </c:pt>
                <c:pt idx="1824">
                  <c:v>1825</c:v>
                </c:pt>
                <c:pt idx="1825">
                  <c:v>1826</c:v>
                </c:pt>
                <c:pt idx="1826">
                  <c:v>1827</c:v>
                </c:pt>
                <c:pt idx="1827">
                  <c:v>1828</c:v>
                </c:pt>
                <c:pt idx="1828">
                  <c:v>1829</c:v>
                </c:pt>
                <c:pt idx="1829">
                  <c:v>1830</c:v>
                </c:pt>
                <c:pt idx="1830">
                  <c:v>1831</c:v>
                </c:pt>
                <c:pt idx="1831">
                  <c:v>1832</c:v>
                </c:pt>
                <c:pt idx="1832">
                  <c:v>1833</c:v>
                </c:pt>
                <c:pt idx="1833">
                  <c:v>1834</c:v>
                </c:pt>
                <c:pt idx="1834">
                  <c:v>1835</c:v>
                </c:pt>
                <c:pt idx="1835">
                  <c:v>1836</c:v>
                </c:pt>
                <c:pt idx="1836">
                  <c:v>1837</c:v>
                </c:pt>
                <c:pt idx="1837">
                  <c:v>1838</c:v>
                </c:pt>
                <c:pt idx="1838">
                  <c:v>1839</c:v>
                </c:pt>
                <c:pt idx="1839">
                  <c:v>1840</c:v>
                </c:pt>
                <c:pt idx="1840">
                  <c:v>1841</c:v>
                </c:pt>
                <c:pt idx="1841">
                  <c:v>1842</c:v>
                </c:pt>
                <c:pt idx="1842">
                  <c:v>1843</c:v>
                </c:pt>
                <c:pt idx="1843">
                  <c:v>1844</c:v>
                </c:pt>
                <c:pt idx="1844">
                  <c:v>1845</c:v>
                </c:pt>
                <c:pt idx="1845">
                  <c:v>1846</c:v>
                </c:pt>
                <c:pt idx="1846">
                  <c:v>1847</c:v>
                </c:pt>
                <c:pt idx="1847">
                  <c:v>1848</c:v>
                </c:pt>
                <c:pt idx="1848">
                  <c:v>1849</c:v>
                </c:pt>
                <c:pt idx="1849">
                  <c:v>1850</c:v>
                </c:pt>
                <c:pt idx="1850">
                  <c:v>1851</c:v>
                </c:pt>
                <c:pt idx="1851">
                  <c:v>1852</c:v>
                </c:pt>
                <c:pt idx="1852">
                  <c:v>1853</c:v>
                </c:pt>
                <c:pt idx="1853">
                  <c:v>1854</c:v>
                </c:pt>
                <c:pt idx="1854">
                  <c:v>1855</c:v>
                </c:pt>
                <c:pt idx="1855">
                  <c:v>1856</c:v>
                </c:pt>
                <c:pt idx="1856">
                  <c:v>1857</c:v>
                </c:pt>
                <c:pt idx="1857">
                  <c:v>1858</c:v>
                </c:pt>
                <c:pt idx="1858">
                  <c:v>1859</c:v>
                </c:pt>
                <c:pt idx="1859">
                  <c:v>1860</c:v>
                </c:pt>
                <c:pt idx="1860">
                  <c:v>1861</c:v>
                </c:pt>
                <c:pt idx="1861">
                  <c:v>1862</c:v>
                </c:pt>
                <c:pt idx="1862">
                  <c:v>1863</c:v>
                </c:pt>
                <c:pt idx="1863">
                  <c:v>1864</c:v>
                </c:pt>
                <c:pt idx="1864">
                  <c:v>1865</c:v>
                </c:pt>
                <c:pt idx="1865">
                  <c:v>1866</c:v>
                </c:pt>
                <c:pt idx="1866">
                  <c:v>1867</c:v>
                </c:pt>
                <c:pt idx="1867">
                  <c:v>1868</c:v>
                </c:pt>
                <c:pt idx="1868">
                  <c:v>1869</c:v>
                </c:pt>
                <c:pt idx="1869">
                  <c:v>1870</c:v>
                </c:pt>
                <c:pt idx="1870">
                  <c:v>1871</c:v>
                </c:pt>
                <c:pt idx="1871">
                  <c:v>1872</c:v>
                </c:pt>
                <c:pt idx="1872">
                  <c:v>1873</c:v>
                </c:pt>
                <c:pt idx="1873">
                  <c:v>1874</c:v>
                </c:pt>
                <c:pt idx="1874">
                  <c:v>1875</c:v>
                </c:pt>
                <c:pt idx="1875">
                  <c:v>1876</c:v>
                </c:pt>
                <c:pt idx="1876">
                  <c:v>1877</c:v>
                </c:pt>
                <c:pt idx="1877">
                  <c:v>1878</c:v>
                </c:pt>
                <c:pt idx="1878">
                  <c:v>1879</c:v>
                </c:pt>
                <c:pt idx="1879">
                  <c:v>1880</c:v>
                </c:pt>
                <c:pt idx="1880">
                  <c:v>1881</c:v>
                </c:pt>
                <c:pt idx="1881">
                  <c:v>1882</c:v>
                </c:pt>
                <c:pt idx="1882">
                  <c:v>1883</c:v>
                </c:pt>
                <c:pt idx="1883">
                  <c:v>1884</c:v>
                </c:pt>
                <c:pt idx="1884">
                  <c:v>1885</c:v>
                </c:pt>
                <c:pt idx="1885">
                  <c:v>1886</c:v>
                </c:pt>
                <c:pt idx="1886">
                  <c:v>1887</c:v>
                </c:pt>
                <c:pt idx="1887">
                  <c:v>1888</c:v>
                </c:pt>
                <c:pt idx="1888">
                  <c:v>1889</c:v>
                </c:pt>
                <c:pt idx="1889">
                  <c:v>1890</c:v>
                </c:pt>
                <c:pt idx="1890">
                  <c:v>1891</c:v>
                </c:pt>
                <c:pt idx="1891">
                  <c:v>1892</c:v>
                </c:pt>
                <c:pt idx="1892">
                  <c:v>1893</c:v>
                </c:pt>
                <c:pt idx="1893">
                  <c:v>1894</c:v>
                </c:pt>
                <c:pt idx="1894">
                  <c:v>1895</c:v>
                </c:pt>
                <c:pt idx="1895">
                  <c:v>1896</c:v>
                </c:pt>
                <c:pt idx="1896">
                  <c:v>1897</c:v>
                </c:pt>
                <c:pt idx="1897">
                  <c:v>1898</c:v>
                </c:pt>
                <c:pt idx="1898">
                  <c:v>1899</c:v>
                </c:pt>
                <c:pt idx="1899">
                  <c:v>1900</c:v>
                </c:pt>
                <c:pt idx="1900">
                  <c:v>1901</c:v>
                </c:pt>
                <c:pt idx="1901">
                  <c:v>1902</c:v>
                </c:pt>
                <c:pt idx="1902">
                  <c:v>1903</c:v>
                </c:pt>
                <c:pt idx="1903">
                  <c:v>1904</c:v>
                </c:pt>
                <c:pt idx="1904">
                  <c:v>1905</c:v>
                </c:pt>
                <c:pt idx="1905">
                  <c:v>1906</c:v>
                </c:pt>
                <c:pt idx="1906">
                  <c:v>1907</c:v>
                </c:pt>
                <c:pt idx="1907">
                  <c:v>1908</c:v>
                </c:pt>
                <c:pt idx="1908">
                  <c:v>1909</c:v>
                </c:pt>
                <c:pt idx="1909">
                  <c:v>1910</c:v>
                </c:pt>
                <c:pt idx="1910">
                  <c:v>1911</c:v>
                </c:pt>
                <c:pt idx="1911">
                  <c:v>1912</c:v>
                </c:pt>
                <c:pt idx="1912">
                  <c:v>1913</c:v>
                </c:pt>
                <c:pt idx="1913">
                  <c:v>1914</c:v>
                </c:pt>
                <c:pt idx="1914">
                  <c:v>1915</c:v>
                </c:pt>
                <c:pt idx="1915">
                  <c:v>1916</c:v>
                </c:pt>
                <c:pt idx="1916">
                  <c:v>1917</c:v>
                </c:pt>
                <c:pt idx="1917">
                  <c:v>1918</c:v>
                </c:pt>
                <c:pt idx="1918">
                  <c:v>1919</c:v>
                </c:pt>
                <c:pt idx="1919">
                  <c:v>1920</c:v>
                </c:pt>
                <c:pt idx="1920">
                  <c:v>1921</c:v>
                </c:pt>
                <c:pt idx="1921">
                  <c:v>1922</c:v>
                </c:pt>
                <c:pt idx="1922">
                  <c:v>1923</c:v>
                </c:pt>
                <c:pt idx="1923">
                  <c:v>1924</c:v>
                </c:pt>
                <c:pt idx="1924">
                  <c:v>1925</c:v>
                </c:pt>
                <c:pt idx="1925">
                  <c:v>1926</c:v>
                </c:pt>
                <c:pt idx="1926">
                  <c:v>1927</c:v>
                </c:pt>
                <c:pt idx="1927">
                  <c:v>1928</c:v>
                </c:pt>
                <c:pt idx="1928">
                  <c:v>1929</c:v>
                </c:pt>
                <c:pt idx="1929">
                  <c:v>1930</c:v>
                </c:pt>
                <c:pt idx="1930">
                  <c:v>1931</c:v>
                </c:pt>
                <c:pt idx="1931">
                  <c:v>1932</c:v>
                </c:pt>
                <c:pt idx="1932">
                  <c:v>1933</c:v>
                </c:pt>
                <c:pt idx="1933">
                  <c:v>1934</c:v>
                </c:pt>
                <c:pt idx="1934">
                  <c:v>1935</c:v>
                </c:pt>
                <c:pt idx="1935">
                  <c:v>1936</c:v>
                </c:pt>
                <c:pt idx="1936">
                  <c:v>1937</c:v>
                </c:pt>
                <c:pt idx="1937">
                  <c:v>1938</c:v>
                </c:pt>
                <c:pt idx="1938">
                  <c:v>1939</c:v>
                </c:pt>
                <c:pt idx="1939">
                  <c:v>1940</c:v>
                </c:pt>
                <c:pt idx="1940">
                  <c:v>1941</c:v>
                </c:pt>
                <c:pt idx="1941">
                  <c:v>1942</c:v>
                </c:pt>
                <c:pt idx="1942">
                  <c:v>1943</c:v>
                </c:pt>
                <c:pt idx="1943">
                  <c:v>1944</c:v>
                </c:pt>
                <c:pt idx="1944">
                  <c:v>1945</c:v>
                </c:pt>
                <c:pt idx="1945">
                  <c:v>1946</c:v>
                </c:pt>
                <c:pt idx="1946">
                  <c:v>1947</c:v>
                </c:pt>
                <c:pt idx="1947">
                  <c:v>1948</c:v>
                </c:pt>
                <c:pt idx="1948">
                  <c:v>1949</c:v>
                </c:pt>
                <c:pt idx="1949">
                  <c:v>1950</c:v>
                </c:pt>
                <c:pt idx="1950">
                  <c:v>1951</c:v>
                </c:pt>
                <c:pt idx="1951">
                  <c:v>1952</c:v>
                </c:pt>
                <c:pt idx="1952">
                  <c:v>1953</c:v>
                </c:pt>
                <c:pt idx="1953">
                  <c:v>1954</c:v>
                </c:pt>
                <c:pt idx="1954">
                  <c:v>1955</c:v>
                </c:pt>
                <c:pt idx="1955">
                  <c:v>1956</c:v>
                </c:pt>
                <c:pt idx="1956">
                  <c:v>1957</c:v>
                </c:pt>
                <c:pt idx="1957">
                  <c:v>1958</c:v>
                </c:pt>
                <c:pt idx="1958">
                  <c:v>1959</c:v>
                </c:pt>
                <c:pt idx="1959">
                  <c:v>1960</c:v>
                </c:pt>
                <c:pt idx="1960">
                  <c:v>1961</c:v>
                </c:pt>
                <c:pt idx="1961">
                  <c:v>1962</c:v>
                </c:pt>
                <c:pt idx="1962">
                  <c:v>1963</c:v>
                </c:pt>
                <c:pt idx="1963">
                  <c:v>1964</c:v>
                </c:pt>
                <c:pt idx="1964">
                  <c:v>1965</c:v>
                </c:pt>
                <c:pt idx="1965">
                  <c:v>1966</c:v>
                </c:pt>
                <c:pt idx="1966">
                  <c:v>1967</c:v>
                </c:pt>
                <c:pt idx="1967">
                  <c:v>1968</c:v>
                </c:pt>
                <c:pt idx="1968">
                  <c:v>1969</c:v>
                </c:pt>
                <c:pt idx="1969">
                  <c:v>1970</c:v>
                </c:pt>
                <c:pt idx="1970">
                  <c:v>1971</c:v>
                </c:pt>
                <c:pt idx="1971">
                  <c:v>1972</c:v>
                </c:pt>
                <c:pt idx="1972">
                  <c:v>1973</c:v>
                </c:pt>
                <c:pt idx="1973">
                  <c:v>1974</c:v>
                </c:pt>
                <c:pt idx="1974">
                  <c:v>1975</c:v>
                </c:pt>
                <c:pt idx="1975">
                  <c:v>1976</c:v>
                </c:pt>
                <c:pt idx="1976">
                  <c:v>1977</c:v>
                </c:pt>
                <c:pt idx="1977">
                  <c:v>1978</c:v>
                </c:pt>
                <c:pt idx="1978">
                  <c:v>1979</c:v>
                </c:pt>
                <c:pt idx="1979">
                  <c:v>1980</c:v>
                </c:pt>
                <c:pt idx="1980">
                  <c:v>1981</c:v>
                </c:pt>
                <c:pt idx="1981">
                  <c:v>1982</c:v>
                </c:pt>
                <c:pt idx="1982">
                  <c:v>1983</c:v>
                </c:pt>
                <c:pt idx="1983">
                  <c:v>1984</c:v>
                </c:pt>
                <c:pt idx="1984">
                  <c:v>1985</c:v>
                </c:pt>
                <c:pt idx="1985">
                  <c:v>1986</c:v>
                </c:pt>
                <c:pt idx="1986">
                  <c:v>1987</c:v>
                </c:pt>
                <c:pt idx="1987">
                  <c:v>1988</c:v>
                </c:pt>
                <c:pt idx="1988">
                  <c:v>1989</c:v>
                </c:pt>
                <c:pt idx="1989">
                  <c:v>1990</c:v>
                </c:pt>
                <c:pt idx="1990">
                  <c:v>1991</c:v>
                </c:pt>
                <c:pt idx="1991">
                  <c:v>1992</c:v>
                </c:pt>
                <c:pt idx="1992">
                  <c:v>1993</c:v>
                </c:pt>
                <c:pt idx="1993">
                  <c:v>1994</c:v>
                </c:pt>
                <c:pt idx="1994">
                  <c:v>1995</c:v>
                </c:pt>
                <c:pt idx="1995">
                  <c:v>1996</c:v>
                </c:pt>
                <c:pt idx="1996">
                  <c:v>1997</c:v>
                </c:pt>
                <c:pt idx="1997">
                  <c:v>1998</c:v>
                </c:pt>
                <c:pt idx="1998">
                  <c:v>1999</c:v>
                </c:pt>
                <c:pt idx="1999">
                  <c:v>2000</c:v>
                </c:pt>
                <c:pt idx="2000">
                  <c:v>2001</c:v>
                </c:pt>
                <c:pt idx="2001">
                  <c:v>2002</c:v>
                </c:pt>
                <c:pt idx="2002">
                  <c:v>2003</c:v>
                </c:pt>
                <c:pt idx="2003">
                  <c:v>2004</c:v>
                </c:pt>
                <c:pt idx="2004">
                  <c:v>2005</c:v>
                </c:pt>
                <c:pt idx="2005">
                  <c:v>2006</c:v>
                </c:pt>
                <c:pt idx="2006">
                  <c:v>2007</c:v>
                </c:pt>
                <c:pt idx="2007">
                  <c:v>2008</c:v>
                </c:pt>
                <c:pt idx="2008">
                  <c:v>2009</c:v>
                </c:pt>
                <c:pt idx="2009">
                  <c:v>2010</c:v>
                </c:pt>
                <c:pt idx="2010">
                  <c:v>2011</c:v>
                </c:pt>
                <c:pt idx="2011">
                  <c:v>2012</c:v>
                </c:pt>
                <c:pt idx="2012">
                  <c:v>2013</c:v>
                </c:pt>
                <c:pt idx="2013">
                  <c:v>2014</c:v>
                </c:pt>
                <c:pt idx="2014">
                  <c:v>2015</c:v>
                </c:pt>
                <c:pt idx="2015">
                  <c:v>2016</c:v>
                </c:pt>
                <c:pt idx="2016">
                  <c:v>2017</c:v>
                </c:pt>
                <c:pt idx="2017">
                  <c:v>2018</c:v>
                </c:pt>
                <c:pt idx="2018">
                  <c:v>2019</c:v>
                </c:pt>
                <c:pt idx="2019">
                  <c:v>2020</c:v>
                </c:pt>
                <c:pt idx="2020">
                  <c:v>2021</c:v>
                </c:pt>
                <c:pt idx="2021">
                  <c:v>2022</c:v>
                </c:pt>
                <c:pt idx="2022">
                  <c:v>2023</c:v>
                </c:pt>
                <c:pt idx="2023">
                  <c:v>2024</c:v>
                </c:pt>
                <c:pt idx="2024">
                  <c:v>2025</c:v>
                </c:pt>
                <c:pt idx="2025">
                  <c:v>2026</c:v>
                </c:pt>
                <c:pt idx="2026">
                  <c:v>2027</c:v>
                </c:pt>
                <c:pt idx="2027">
                  <c:v>2028</c:v>
                </c:pt>
                <c:pt idx="2028">
                  <c:v>2029</c:v>
                </c:pt>
                <c:pt idx="2029">
                  <c:v>2030</c:v>
                </c:pt>
                <c:pt idx="2030">
                  <c:v>2031</c:v>
                </c:pt>
                <c:pt idx="2031">
                  <c:v>2032</c:v>
                </c:pt>
                <c:pt idx="2032">
                  <c:v>2033</c:v>
                </c:pt>
                <c:pt idx="2033">
                  <c:v>2034</c:v>
                </c:pt>
                <c:pt idx="2034">
                  <c:v>2035</c:v>
                </c:pt>
                <c:pt idx="2035">
                  <c:v>2036</c:v>
                </c:pt>
                <c:pt idx="2036">
                  <c:v>2037</c:v>
                </c:pt>
                <c:pt idx="2037">
                  <c:v>2038</c:v>
                </c:pt>
                <c:pt idx="2038">
                  <c:v>2039</c:v>
                </c:pt>
                <c:pt idx="2039">
                  <c:v>2040</c:v>
                </c:pt>
                <c:pt idx="2040">
                  <c:v>2041</c:v>
                </c:pt>
                <c:pt idx="2041">
                  <c:v>2042</c:v>
                </c:pt>
                <c:pt idx="2042">
                  <c:v>2043</c:v>
                </c:pt>
                <c:pt idx="2043">
                  <c:v>2044</c:v>
                </c:pt>
                <c:pt idx="2044">
                  <c:v>2045</c:v>
                </c:pt>
                <c:pt idx="2045">
                  <c:v>2046</c:v>
                </c:pt>
                <c:pt idx="2046">
                  <c:v>2047</c:v>
                </c:pt>
                <c:pt idx="2047">
                  <c:v>2048</c:v>
                </c:pt>
                <c:pt idx="2048">
                  <c:v>2049</c:v>
                </c:pt>
                <c:pt idx="2049">
                  <c:v>2050</c:v>
                </c:pt>
                <c:pt idx="2050">
                  <c:v>2051</c:v>
                </c:pt>
                <c:pt idx="2051">
                  <c:v>2052</c:v>
                </c:pt>
                <c:pt idx="2052">
                  <c:v>2053</c:v>
                </c:pt>
                <c:pt idx="2053">
                  <c:v>2054</c:v>
                </c:pt>
                <c:pt idx="2054">
                  <c:v>2055</c:v>
                </c:pt>
                <c:pt idx="2055">
                  <c:v>2056</c:v>
                </c:pt>
                <c:pt idx="2056">
                  <c:v>2057</c:v>
                </c:pt>
                <c:pt idx="2057">
                  <c:v>2058</c:v>
                </c:pt>
                <c:pt idx="2058">
                  <c:v>2059</c:v>
                </c:pt>
                <c:pt idx="2059">
                  <c:v>2060</c:v>
                </c:pt>
                <c:pt idx="2060">
                  <c:v>2061</c:v>
                </c:pt>
                <c:pt idx="2061">
                  <c:v>2062</c:v>
                </c:pt>
                <c:pt idx="2062">
                  <c:v>2063</c:v>
                </c:pt>
                <c:pt idx="2063">
                  <c:v>2064</c:v>
                </c:pt>
                <c:pt idx="2064">
                  <c:v>2065</c:v>
                </c:pt>
                <c:pt idx="2065">
                  <c:v>2066</c:v>
                </c:pt>
                <c:pt idx="2066">
                  <c:v>2067</c:v>
                </c:pt>
                <c:pt idx="2067">
                  <c:v>2068</c:v>
                </c:pt>
                <c:pt idx="2068">
                  <c:v>2069</c:v>
                </c:pt>
                <c:pt idx="2069">
                  <c:v>2070</c:v>
                </c:pt>
                <c:pt idx="2070">
                  <c:v>2071</c:v>
                </c:pt>
                <c:pt idx="2071">
                  <c:v>2072</c:v>
                </c:pt>
                <c:pt idx="2072">
                  <c:v>2073</c:v>
                </c:pt>
                <c:pt idx="2073">
                  <c:v>2074</c:v>
                </c:pt>
                <c:pt idx="2074">
                  <c:v>2075</c:v>
                </c:pt>
                <c:pt idx="2075">
                  <c:v>2076</c:v>
                </c:pt>
                <c:pt idx="2076">
                  <c:v>2077</c:v>
                </c:pt>
                <c:pt idx="2077">
                  <c:v>2078</c:v>
                </c:pt>
                <c:pt idx="2078">
                  <c:v>2079</c:v>
                </c:pt>
                <c:pt idx="2079">
                  <c:v>2080</c:v>
                </c:pt>
                <c:pt idx="2080">
                  <c:v>2081</c:v>
                </c:pt>
                <c:pt idx="2081">
                  <c:v>2082</c:v>
                </c:pt>
                <c:pt idx="2082">
                  <c:v>2083</c:v>
                </c:pt>
                <c:pt idx="2083">
                  <c:v>2084</c:v>
                </c:pt>
                <c:pt idx="2084">
                  <c:v>2085</c:v>
                </c:pt>
                <c:pt idx="2085">
                  <c:v>2086</c:v>
                </c:pt>
                <c:pt idx="2086">
                  <c:v>2087</c:v>
                </c:pt>
                <c:pt idx="2087">
                  <c:v>2088</c:v>
                </c:pt>
                <c:pt idx="2088">
                  <c:v>2089</c:v>
                </c:pt>
                <c:pt idx="2089">
                  <c:v>2090</c:v>
                </c:pt>
                <c:pt idx="2090">
                  <c:v>2091</c:v>
                </c:pt>
                <c:pt idx="2091">
                  <c:v>2092</c:v>
                </c:pt>
                <c:pt idx="2092">
                  <c:v>2093</c:v>
                </c:pt>
                <c:pt idx="2093">
                  <c:v>2094</c:v>
                </c:pt>
                <c:pt idx="2094">
                  <c:v>2095</c:v>
                </c:pt>
                <c:pt idx="2095">
                  <c:v>2096</c:v>
                </c:pt>
                <c:pt idx="2096">
                  <c:v>2097</c:v>
                </c:pt>
                <c:pt idx="2097">
                  <c:v>2098</c:v>
                </c:pt>
                <c:pt idx="2098">
                  <c:v>2099</c:v>
                </c:pt>
                <c:pt idx="2099">
                  <c:v>2100</c:v>
                </c:pt>
                <c:pt idx="2100">
                  <c:v>2101</c:v>
                </c:pt>
                <c:pt idx="2101">
                  <c:v>2102</c:v>
                </c:pt>
                <c:pt idx="2102">
                  <c:v>2103</c:v>
                </c:pt>
                <c:pt idx="2103">
                  <c:v>2104</c:v>
                </c:pt>
                <c:pt idx="2104">
                  <c:v>2105</c:v>
                </c:pt>
                <c:pt idx="2105">
                  <c:v>2106</c:v>
                </c:pt>
                <c:pt idx="2106">
                  <c:v>2107</c:v>
                </c:pt>
                <c:pt idx="2107">
                  <c:v>2108</c:v>
                </c:pt>
                <c:pt idx="2108">
                  <c:v>2109</c:v>
                </c:pt>
                <c:pt idx="2109">
                  <c:v>2110</c:v>
                </c:pt>
                <c:pt idx="2110">
                  <c:v>2111</c:v>
                </c:pt>
                <c:pt idx="2111">
                  <c:v>2112</c:v>
                </c:pt>
                <c:pt idx="2112">
                  <c:v>2113</c:v>
                </c:pt>
                <c:pt idx="2113">
                  <c:v>2114</c:v>
                </c:pt>
                <c:pt idx="2114">
                  <c:v>2115</c:v>
                </c:pt>
                <c:pt idx="2115">
                  <c:v>2116</c:v>
                </c:pt>
                <c:pt idx="2116">
                  <c:v>2117</c:v>
                </c:pt>
                <c:pt idx="2117">
                  <c:v>2118</c:v>
                </c:pt>
                <c:pt idx="2118">
                  <c:v>2119</c:v>
                </c:pt>
                <c:pt idx="2119">
                  <c:v>2120</c:v>
                </c:pt>
                <c:pt idx="2120">
                  <c:v>2121</c:v>
                </c:pt>
                <c:pt idx="2121">
                  <c:v>2122</c:v>
                </c:pt>
                <c:pt idx="2122">
                  <c:v>2123</c:v>
                </c:pt>
                <c:pt idx="2123">
                  <c:v>2124</c:v>
                </c:pt>
                <c:pt idx="2124">
                  <c:v>2125</c:v>
                </c:pt>
                <c:pt idx="2125">
                  <c:v>2126</c:v>
                </c:pt>
                <c:pt idx="2126">
                  <c:v>2127</c:v>
                </c:pt>
                <c:pt idx="2127">
                  <c:v>2128</c:v>
                </c:pt>
                <c:pt idx="2128">
                  <c:v>2129</c:v>
                </c:pt>
                <c:pt idx="2129">
                  <c:v>2130</c:v>
                </c:pt>
                <c:pt idx="2130">
                  <c:v>2131</c:v>
                </c:pt>
                <c:pt idx="2131">
                  <c:v>2132</c:v>
                </c:pt>
                <c:pt idx="2132">
                  <c:v>2133</c:v>
                </c:pt>
                <c:pt idx="2133">
                  <c:v>2134</c:v>
                </c:pt>
                <c:pt idx="2134">
                  <c:v>2135</c:v>
                </c:pt>
                <c:pt idx="2135">
                  <c:v>2136</c:v>
                </c:pt>
                <c:pt idx="2136">
                  <c:v>2137</c:v>
                </c:pt>
                <c:pt idx="2137">
                  <c:v>2138</c:v>
                </c:pt>
                <c:pt idx="2138">
                  <c:v>2139</c:v>
                </c:pt>
                <c:pt idx="2139">
                  <c:v>2140</c:v>
                </c:pt>
                <c:pt idx="2140">
                  <c:v>2141</c:v>
                </c:pt>
                <c:pt idx="2141">
                  <c:v>2142</c:v>
                </c:pt>
                <c:pt idx="2142">
                  <c:v>2143</c:v>
                </c:pt>
                <c:pt idx="2143">
                  <c:v>2144</c:v>
                </c:pt>
                <c:pt idx="2144">
                  <c:v>2145</c:v>
                </c:pt>
                <c:pt idx="2145">
                  <c:v>2146</c:v>
                </c:pt>
                <c:pt idx="2146">
                  <c:v>2147</c:v>
                </c:pt>
                <c:pt idx="2147">
                  <c:v>2148</c:v>
                </c:pt>
                <c:pt idx="2148">
                  <c:v>2149</c:v>
                </c:pt>
                <c:pt idx="2149">
                  <c:v>2150</c:v>
                </c:pt>
                <c:pt idx="2150">
                  <c:v>2151</c:v>
                </c:pt>
                <c:pt idx="2151">
                  <c:v>2152</c:v>
                </c:pt>
                <c:pt idx="2152">
                  <c:v>2153</c:v>
                </c:pt>
                <c:pt idx="2153">
                  <c:v>2154</c:v>
                </c:pt>
                <c:pt idx="2154">
                  <c:v>2155</c:v>
                </c:pt>
                <c:pt idx="2155">
                  <c:v>2156</c:v>
                </c:pt>
                <c:pt idx="2156">
                  <c:v>2157</c:v>
                </c:pt>
                <c:pt idx="2157">
                  <c:v>2158</c:v>
                </c:pt>
                <c:pt idx="2158">
                  <c:v>2159</c:v>
                </c:pt>
                <c:pt idx="2159">
                  <c:v>2160</c:v>
                </c:pt>
                <c:pt idx="2160">
                  <c:v>2161</c:v>
                </c:pt>
                <c:pt idx="2161">
                  <c:v>2162</c:v>
                </c:pt>
                <c:pt idx="2162">
                  <c:v>2163</c:v>
                </c:pt>
                <c:pt idx="2163">
                  <c:v>2164</c:v>
                </c:pt>
                <c:pt idx="2164">
                  <c:v>2165</c:v>
                </c:pt>
                <c:pt idx="2165">
                  <c:v>2166</c:v>
                </c:pt>
                <c:pt idx="2166">
                  <c:v>2167</c:v>
                </c:pt>
                <c:pt idx="2167">
                  <c:v>2168</c:v>
                </c:pt>
                <c:pt idx="2168">
                  <c:v>2169</c:v>
                </c:pt>
                <c:pt idx="2169">
                  <c:v>2170</c:v>
                </c:pt>
                <c:pt idx="2170">
                  <c:v>2171</c:v>
                </c:pt>
                <c:pt idx="2171">
                  <c:v>2172</c:v>
                </c:pt>
                <c:pt idx="2172">
                  <c:v>2173</c:v>
                </c:pt>
                <c:pt idx="2173">
                  <c:v>2174</c:v>
                </c:pt>
                <c:pt idx="2174">
                  <c:v>2175</c:v>
                </c:pt>
                <c:pt idx="2175">
                  <c:v>2176</c:v>
                </c:pt>
                <c:pt idx="2176">
                  <c:v>2177</c:v>
                </c:pt>
                <c:pt idx="2177">
                  <c:v>2178</c:v>
                </c:pt>
                <c:pt idx="2178">
                  <c:v>2179</c:v>
                </c:pt>
                <c:pt idx="2179">
                  <c:v>2180</c:v>
                </c:pt>
                <c:pt idx="2180">
                  <c:v>2181</c:v>
                </c:pt>
                <c:pt idx="2181">
                  <c:v>2182</c:v>
                </c:pt>
                <c:pt idx="2182">
                  <c:v>2183</c:v>
                </c:pt>
                <c:pt idx="2183">
                  <c:v>2184</c:v>
                </c:pt>
                <c:pt idx="2184">
                  <c:v>2185</c:v>
                </c:pt>
                <c:pt idx="2185">
                  <c:v>2186</c:v>
                </c:pt>
                <c:pt idx="2186">
                  <c:v>2187</c:v>
                </c:pt>
                <c:pt idx="2187">
                  <c:v>2188</c:v>
                </c:pt>
                <c:pt idx="2188">
                  <c:v>2189</c:v>
                </c:pt>
                <c:pt idx="2189">
                  <c:v>2190</c:v>
                </c:pt>
                <c:pt idx="2190">
                  <c:v>2191</c:v>
                </c:pt>
                <c:pt idx="2191">
                  <c:v>2192</c:v>
                </c:pt>
                <c:pt idx="2192">
                  <c:v>2193</c:v>
                </c:pt>
                <c:pt idx="2193">
                  <c:v>2194</c:v>
                </c:pt>
                <c:pt idx="2194">
                  <c:v>2195</c:v>
                </c:pt>
                <c:pt idx="2195">
                  <c:v>2196</c:v>
                </c:pt>
                <c:pt idx="2196">
                  <c:v>2197</c:v>
                </c:pt>
                <c:pt idx="2197">
                  <c:v>2198</c:v>
                </c:pt>
                <c:pt idx="2198">
                  <c:v>2199</c:v>
                </c:pt>
                <c:pt idx="2199">
                  <c:v>2200</c:v>
                </c:pt>
                <c:pt idx="2200">
                  <c:v>2201</c:v>
                </c:pt>
                <c:pt idx="2201">
                  <c:v>2202</c:v>
                </c:pt>
                <c:pt idx="2202">
                  <c:v>2203</c:v>
                </c:pt>
                <c:pt idx="2203">
                  <c:v>2204</c:v>
                </c:pt>
                <c:pt idx="2204">
                  <c:v>2205</c:v>
                </c:pt>
                <c:pt idx="2205">
                  <c:v>2206</c:v>
                </c:pt>
                <c:pt idx="2206">
                  <c:v>2207</c:v>
                </c:pt>
                <c:pt idx="2207">
                  <c:v>2208</c:v>
                </c:pt>
                <c:pt idx="2208">
                  <c:v>2209</c:v>
                </c:pt>
                <c:pt idx="2209">
                  <c:v>2210</c:v>
                </c:pt>
                <c:pt idx="2210">
                  <c:v>2211</c:v>
                </c:pt>
                <c:pt idx="2211">
                  <c:v>2212</c:v>
                </c:pt>
                <c:pt idx="2212">
                  <c:v>2213</c:v>
                </c:pt>
                <c:pt idx="2213">
                  <c:v>2214</c:v>
                </c:pt>
                <c:pt idx="2214">
                  <c:v>2215</c:v>
                </c:pt>
                <c:pt idx="2215">
                  <c:v>2216</c:v>
                </c:pt>
                <c:pt idx="2216">
                  <c:v>2217</c:v>
                </c:pt>
                <c:pt idx="2217">
                  <c:v>2218</c:v>
                </c:pt>
                <c:pt idx="2218">
                  <c:v>2219</c:v>
                </c:pt>
                <c:pt idx="2219">
                  <c:v>2220</c:v>
                </c:pt>
                <c:pt idx="2220">
                  <c:v>2221</c:v>
                </c:pt>
                <c:pt idx="2221">
                  <c:v>2222</c:v>
                </c:pt>
                <c:pt idx="2222">
                  <c:v>2223</c:v>
                </c:pt>
                <c:pt idx="2223">
                  <c:v>2224</c:v>
                </c:pt>
                <c:pt idx="2224">
                  <c:v>2225</c:v>
                </c:pt>
                <c:pt idx="2225">
                  <c:v>2226</c:v>
                </c:pt>
                <c:pt idx="2226">
                  <c:v>2227</c:v>
                </c:pt>
                <c:pt idx="2227">
                  <c:v>2228</c:v>
                </c:pt>
                <c:pt idx="2228">
                  <c:v>2229</c:v>
                </c:pt>
                <c:pt idx="2229">
                  <c:v>2230</c:v>
                </c:pt>
                <c:pt idx="2230">
                  <c:v>2231</c:v>
                </c:pt>
                <c:pt idx="2231">
                  <c:v>2232</c:v>
                </c:pt>
                <c:pt idx="2232">
                  <c:v>2233</c:v>
                </c:pt>
                <c:pt idx="2233">
                  <c:v>2234</c:v>
                </c:pt>
                <c:pt idx="2234">
                  <c:v>2235</c:v>
                </c:pt>
                <c:pt idx="2235">
                  <c:v>2236</c:v>
                </c:pt>
                <c:pt idx="2236">
                  <c:v>2237</c:v>
                </c:pt>
                <c:pt idx="2237">
                  <c:v>2238</c:v>
                </c:pt>
                <c:pt idx="2238">
                  <c:v>2239</c:v>
                </c:pt>
                <c:pt idx="2239">
                  <c:v>2240</c:v>
                </c:pt>
                <c:pt idx="2240">
                  <c:v>2241</c:v>
                </c:pt>
                <c:pt idx="2241">
                  <c:v>2242</c:v>
                </c:pt>
                <c:pt idx="2242">
                  <c:v>2243</c:v>
                </c:pt>
                <c:pt idx="2243">
                  <c:v>2244</c:v>
                </c:pt>
                <c:pt idx="2244">
                  <c:v>2245</c:v>
                </c:pt>
                <c:pt idx="2245">
                  <c:v>2246</c:v>
                </c:pt>
                <c:pt idx="2246">
                  <c:v>2247</c:v>
                </c:pt>
                <c:pt idx="2247">
                  <c:v>2248</c:v>
                </c:pt>
                <c:pt idx="2248">
                  <c:v>2249</c:v>
                </c:pt>
                <c:pt idx="2249">
                  <c:v>2250</c:v>
                </c:pt>
                <c:pt idx="2250">
                  <c:v>2251</c:v>
                </c:pt>
                <c:pt idx="2251">
                  <c:v>2252</c:v>
                </c:pt>
                <c:pt idx="2252">
                  <c:v>2253</c:v>
                </c:pt>
                <c:pt idx="2253">
                  <c:v>2254</c:v>
                </c:pt>
                <c:pt idx="2254">
                  <c:v>2255</c:v>
                </c:pt>
                <c:pt idx="2255">
                  <c:v>2256</c:v>
                </c:pt>
                <c:pt idx="2256">
                  <c:v>2257</c:v>
                </c:pt>
                <c:pt idx="2257">
                  <c:v>2258</c:v>
                </c:pt>
                <c:pt idx="2258">
                  <c:v>2259</c:v>
                </c:pt>
                <c:pt idx="2259">
                  <c:v>2260</c:v>
                </c:pt>
                <c:pt idx="2260">
                  <c:v>2261</c:v>
                </c:pt>
                <c:pt idx="2261">
                  <c:v>2262</c:v>
                </c:pt>
                <c:pt idx="2262">
                  <c:v>2263</c:v>
                </c:pt>
                <c:pt idx="2263">
                  <c:v>2264</c:v>
                </c:pt>
                <c:pt idx="2264">
                  <c:v>2265</c:v>
                </c:pt>
                <c:pt idx="2265">
                  <c:v>2266</c:v>
                </c:pt>
                <c:pt idx="2266">
                  <c:v>2267</c:v>
                </c:pt>
                <c:pt idx="2267">
                  <c:v>2268</c:v>
                </c:pt>
                <c:pt idx="2268">
                  <c:v>2269</c:v>
                </c:pt>
                <c:pt idx="2269">
                  <c:v>2270</c:v>
                </c:pt>
                <c:pt idx="2270">
                  <c:v>2271</c:v>
                </c:pt>
                <c:pt idx="2271">
                  <c:v>2272</c:v>
                </c:pt>
                <c:pt idx="2272">
                  <c:v>2273</c:v>
                </c:pt>
                <c:pt idx="2273">
                  <c:v>2274</c:v>
                </c:pt>
                <c:pt idx="2274">
                  <c:v>2275</c:v>
                </c:pt>
                <c:pt idx="2275">
                  <c:v>2276</c:v>
                </c:pt>
                <c:pt idx="2276">
                  <c:v>2277</c:v>
                </c:pt>
                <c:pt idx="2277">
                  <c:v>2278</c:v>
                </c:pt>
                <c:pt idx="2278">
                  <c:v>2279</c:v>
                </c:pt>
                <c:pt idx="2279">
                  <c:v>2280</c:v>
                </c:pt>
                <c:pt idx="2280">
                  <c:v>2281</c:v>
                </c:pt>
                <c:pt idx="2281">
                  <c:v>2282</c:v>
                </c:pt>
                <c:pt idx="2282">
                  <c:v>2283</c:v>
                </c:pt>
                <c:pt idx="2283">
                  <c:v>2284</c:v>
                </c:pt>
                <c:pt idx="2284">
                  <c:v>2285</c:v>
                </c:pt>
                <c:pt idx="2285">
                  <c:v>2286</c:v>
                </c:pt>
                <c:pt idx="2286">
                  <c:v>2287</c:v>
                </c:pt>
                <c:pt idx="2287">
                  <c:v>2288</c:v>
                </c:pt>
                <c:pt idx="2288">
                  <c:v>2289</c:v>
                </c:pt>
                <c:pt idx="2289">
                  <c:v>2290</c:v>
                </c:pt>
                <c:pt idx="2290">
                  <c:v>2291</c:v>
                </c:pt>
                <c:pt idx="2291">
                  <c:v>2292</c:v>
                </c:pt>
                <c:pt idx="2292">
                  <c:v>2293</c:v>
                </c:pt>
                <c:pt idx="2293">
                  <c:v>2294</c:v>
                </c:pt>
                <c:pt idx="2294">
                  <c:v>2295</c:v>
                </c:pt>
                <c:pt idx="2295">
                  <c:v>2296</c:v>
                </c:pt>
                <c:pt idx="2296">
                  <c:v>2297</c:v>
                </c:pt>
                <c:pt idx="2297">
                  <c:v>2298</c:v>
                </c:pt>
                <c:pt idx="2298">
                  <c:v>2299</c:v>
                </c:pt>
                <c:pt idx="2299">
                  <c:v>2300</c:v>
                </c:pt>
                <c:pt idx="2300">
                  <c:v>2301</c:v>
                </c:pt>
                <c:pt idx="2301">
                  <c:v>2302</c:v>
                </c:pt>
                <c:pt idx="2302">
                  <c:v>2303</c:v>
                </c:pt>
                <c:pt idx="2303">
                  <c:v>2304</c:v>
                </c:pt>
                <c:pt idx="2304">
                  <c:v>2305</c:v>
                </c:pt>
                <c:pt idx="2305">
                  <c:v>2306</c:v>
                </c:pt>
                <c:pt idx="2306">
                  <c:v>2307</c:v>
                </c:pt>
                <c:pt idx="2307">
                  <c:v>2308</c:v>
                </c:pt>
                <c:pt idx="2308">
                  <c:v>2309</c:v>
                </c:pt>
                <c:pt idx="2309">
                  <c:v>2310</c:v>
                </c:pt>
                <c:pt idx="2310">
                  <c:v>2311</c:v>
                </c:pt>
                <c:pt idx="2311">
                  <c:v>2312</c:v>
                </c:pt>
                <c:pt idx="2312">
                  <c:v>2313</c:v>
                </c:pt>
                <c:pt idx="2313">
                  <c:v>2314</c:v>
                </c:pt>
                <c:pt idx="2314">
                  <c:v>2315</c:v>
                </c:pt>
                <c:pt idx="2315">
                  <c:v>2316</c:v>
                </c:pt>
                <c:pt idx="2316">
                  <c:v>2317</c:v>
                </c:pt>
                <c:pt idx="2317">
                  <c:v>2318</c:v>
                </c:pt>
                <c:pt idx="2318">
                  <c:v>2319</c:v>
                </c:pt>
                <c:pt idx="2319">
                  <c:v>2320</c:v>
                </c:pt>
                <c:pt idx="2320">
                  <c:v>2321</c:v>
                </c:pt>
                <c:pt idx="2321">
                  <c:v>2322</c:v>
                </c:pt>
                <c:pt idx="2322">
                  <c:v>2323</c:v>
                </c:pt>
                <c:pt idx="2323">
                  <c:v>2324</c:v>
                </c:pt>
                <c:pt idx="2324">
                  <c:v>2325</c:v>
                </c:pt>
                <c:pt idx="2325">
                  <c:v>2326</c:v>
                </c:pt>
                <c:pt idx="2326">
                  <c:v>2327</c:v>
                </c:pt>
                <c:pt idx="2327">
                  <c:v>2328</c:v>
                </c:pt>
                <c:pt idx="2328">
                  <c:v>2329</c:v>
                </c:pt>
                <c:pt idx="2329">
                  <c:v>2330</c:v>
                </c:pt>
                <c:pt idx="2330">
                  <c:v>2331</c:v>
                </c:pt>
                <c:pt idx="2331">
                  <c:v>2332</c:v>
                </c:pt>
                <c:pt idx="2332">
                  <c:v>2333</c:v>
                </c:pt>
                <c:pt idx="2333">
                  <c:v>2334</c:v>
                </c:pt>
                <c:pt idx="2334">
                  <c:v>2335</c:v>
                </c:pt>
                <c:pt idx="2335">
                  <c:v>2336</c:v>
                </c:pt>
                <c:pt idx="2336">
                  <c:v>2337</c:v>
                </c:pt>
                <c:pt idx="2337">
                  <c:v>2338</c:v>
                </c:pt>
                <c:pt idx="2338">
                  <c:v>2339</c:v>
                </c:pt>
                <c:pt idx="2339">
                  <c:v>2340</c:v>
                </c:pt>
                <c:pt idx="2340">
                  <c:v>2341</c:v>
                </c:pt>
                <c:pt idx="2341">
                  <c:v>2342</c:v>
                </c:pt>
                <c:pt idx="2342">
                  <c:v>2343</c:v>
                </c:pt>
                <c:pt idx="2343">
                  <c:v>2344</c:v>
                </c:pt>
                <c:pt idx="2344">
                  <c:v>2345</c:v>
                </c:pt>
                <c:pt idx="2345">
                  <c:v>2346</c:v>
                </c:pt>
                <c:pt idx="2346">
                  <c:v>2347</c:v>
                </c:pt>
                <c:pt idx="2347">
                  <c:v>2348</c:v>
                </c:pt>
                <c:pt idx="2348">
                  <c:v>2349</c:v>
                </c:pt>
                <c:pt idx="2349">
                  <c:v>2350</c:v>
                </c:pt>
                <c:pt idx="2350">
                  <c:v>2351</c:v>
                </c:pt>
                <c:pt idx="2351">
                  <c:v>2352</c:v>
                </c:pt>
                <c:pt idx="2352">
                  <c:v>2353</c:v>
                </c:pt>
                <c:pt idx="2353">
                  <c:v>2354</c:v>
                </c:pt>
                <c:pt idx="2354">
                  <c:v>2355</c:v>
                </c:pt>
                <c:pt idx="2355">
                  <c:v>2356</c:v>
                </c:pt>
                <c:pt idx="2356">
                  <c:v>2357</c:v>
                </c:pt>
                <c:pt idx="2357">
                  <c:v>2358</c:v>
                </c:pt>
                <c:pt idx="2358">
                  <c:v>2359</c:v>
                </c:pt>
                <c:pt idx="2359">
                  <c:v>2360</c:v>
                </c:pt>
                <c:pt idx="2360">
                  <c:v>2361</c:v>
                </c:pt>
                <c:pt idx="2361">
                  <c:v>2362</c:v>
                </c:pt>
                <c:pt idx="2362">
                  <c:v>2363</c:v>
                </c:pt>
                <c:pt idx="2363">
                  <c:v>2364</c:v>
                </c:pt>
                <c:pt idx="2364">
                  <c:v>2365</c:v>
                </c:pt>
                <c:pt idx="2365">
                  <c:v>2366</c:v>
                </c:pt>
                <c:pt idx="2366">
                  <c:v>2367</c:v>
                </c:pt>
                <c:pt idx="2367">
                  <c:v>2368</c:v>
                </c:pt>
                <c:pt idx="2368">
                  <c:v>2369</c:v>
                </c:pt>
                <c:pt idx="2369">
                  <c:v>2370</c:v>
                </c:pt>
                <c:pt idx="2370">
                  <c:v>2371</c:v>
                </c:pt>
                <c:pt idx="2371">
                  <c:v>2372</c:v>
                </c:pt>
                <c:pt idx="2372">
                  <c:v>2373</c:v>
                </c:pt>
                <c:pt idx="2373">
                  <c:v>2374</c:v>
                </c:pt>
                <c:pt idx="2374">
                  <c:v>2375</c:v>
                </c:pt>
                <c:pt idx="2375">
                  <c:v>2376</c:v>
                </c:pt>
                <c:pt idx="2376">
                  <c:v>2377</c:v>
                </c:pt>
                <c:pt idx="2377">
                  <c:v>2378</c:v>
                </c:pt>
                <c:pt idx="2378">
                  <c:v>2379</c:v>
                </c:pt>
                <c:pt idx="2379">
                  <c:v>2380</c:v>
                </c:pt>
                <c:pt idx="2380">
                  <c:v>2381</c:v>
                </c:pt>
                <c:pt idx="2381">
                  <c:v>2382</c:v>
                </c:pt>
                <c:pt idx="2382">
                  <c:v>2383</c:v>
                </c:pt>
                <c:pt idx="2383">
                  <c:v>2384</c:v>
                </c:pt>
                <c:pt idx="2384">
                  <c:v>2385</c:v>
                </c:pt>
                <c:pt idx="2385">
                  <c:v>2386</c:v>
                </c:pt>
                <c:pt idx="2386">
                  <c:v>2387</c:v>
                </c:pt>
                <c:pt idx="2387">
                  <c:v>2388</c:v>
                </c:pt>
                <c:pt idx="2388">
                  <c:v>2389</c:v>
                </c:pt>
                <c:pt idx="2389">
                  <c:v>2390</c:v>
                </c:pt>
                <c:pt idx="2390">
                  <c:v>2391</c:v>
                </c:pt>
                <c:pt idx="2391">
                  <c:v>2392</c:v>
                </c:pt>
                <c:pt idx="2392">
                  <c:v>2393</c:v>
                </c:pt>
                <c:pt idx="2393">
                  <c:v>2394</c:v>
                </c:pt>
                <c:pt idx="2394">
                  <c:v>2395</c:v>
                </c:pt>
                <c:pt idx="2395">
                  <c:v>2396</c:v>
                </c:pt>
                <c:pt idx="2396">
                  <c:v>2397</c:v>
                </c:pt>
                <c:pt idx="2397">
                  <c:v>2398</c:v>
                </c:pt>
                <c:pt idx="2398">
                  <c:v>2399</c:v>
                </c:pt>
                <c:pt idx="2399">
                  <c:v>2400</c:v>
                </c:pt>
                <c:pt idx="2400">
                  <c:v>2401</c:v>
                </c:pt>
                <c:pt idx="2401">
                  <c:v>2402</c:v>
                </c:pt>
                <c:pt idx="2402">
                  <c:v>2403</c:v>
                </c:pt>
                <c:pt idx="2403">
                  <c:v>2404</c:v>
                </c:pt>
                <c:pt idx="2404">
                  <c:v>2405</c:v>
                </c:pt>
                <c:pt idx="2405">
                  <c:v>2406</c:v>
                </c:pt>
                <c:pt idx="2406">
                  <c:v>2407</c:v>
                </c:pt>
                <c:pt idx="2407">
                  <c:v>2408</c:v>
                </c:pt>
                <c:pt idx="2408">
                  <c:v>2409</c:v>
                </c:pt>
                <c:pt idx="2409">
                  <c:v>2410</c:v>
                </c:pt>
                <c:pt idx="2410">
                  <c:v>2411</c:v>
                </c:pt>
                <c:pt idx="2411">
                  <c:v>2412</c:v>
                </c:pt>
                <c:pt idx="2412">
                  <c:v>2413</c:v>
                </c:pt>
                <c:pt idx="2413">
                  <c:v>2414</c:v>
                </c:pt>
                <c:pt idx="2414">
                  <c:v>2415</c:v>
                </c:pt>
                <c:pt idx="2415">
                  <c:v>2416</c:v>
                </c:pt>
                <c:pt idx="2416">
                  <c:v>2417</c:v>
                </c:pt>
                <c:pt idx="2417">
                  <c:v>2418</c:v>
                </c:pt>
                <c:pt idx="2418">
                  <c:v>2419</c:v>
                </c:pt>
                <c:pt idx="2419">
                  <c:v>2420</c:v>
                </c:pt>
                <c:pt idx="2420">
                  <c:v>2421</c:v>
                </c:pt>
                <c:pt idx="2421">
                  <c:v>2422</c:v>
                </c:pt>
                <c:pt idx="2422">
                  <c:v>2423</c:v>
                </c:pt>
                <c:pt idx="2423">
                  <c:v>2424</c:v>
                </c:pt>
                <c:pt idx="2424">
                  <c:v>2425</c:v>
                </c:pt>
                <c:pt idx="2425">
                  <c:v>2426</c:v>
                </c:pt>
                <c:pt idx="2426">
                  <c:v>2427</c:v>
                </c:pt>
                <c:pt idx="2427">
                  <c:v>2428</c:v>
                </c:pt>
                <c:pt idx="2428">
                  <c:v>2429</c:v>
                </c:pt>
                <c:pt idx="2429">
                  <c:v>2430</c:v>
                </c:pt>
                <c:pt idx="2430">
                  <c:v>2431</c:v>
                </c:pt>
                <c:pt idx="2431">
                  <c:v>2432</c:v>
                </c:pt>
                <c:pt idx="2432">
                  <c:v>2433</c:v>
                </c:pt>
                <c:pt idx="2433">
                  <c:v>2434</c:v>
                </c:pt>
                <c:pt idx="2434">
                  <c:v>2435</c:v>
                </c:pt>
                <c:pt idx="2435">
                  <c:v>2436</c:v>
                </c:pt>
                <c:pt idx="2436">
                  <c:v>2437</c:v>
                </c:pt>
                <c:pt idx="2437">
                  <c:v>2438</c:v>
                </c:pt>
                <c:pt idx="2438">
                  <c:v>2439</c:v>
                </c:pt>
                <c:pt idx="2439">
                  <c:v>2440</c:v>
                </c:pt>
                <c:pt idx="2440">
                  <c:v>2441</c:v>
                </c:pt>
                <c:pt idx="2441">
                  <c:v>2442</c:v>
                </c:pt>
                <c:pt idx="2442">
                  <c:v>2443</c:v>
                </c:pt>
                <c:pt idx="2443">
                  <c:v>2444</c:v>
                </c:pt>
                <c:pt idx="2444">
                  <c:v>2445</c:v>
                </c:pt>
                <c:pt idx="2445">
                  <c:v>2446</c:v>
                </c:pt>
                <c:pt idx="2446">
                  <c:v>2447</c:v>
                </c:pt>
                <c:pt idx="2447">
                  <c:v>2448</c:v>
                </c:pt>
                <c:pt idx="2448">
                  <c:v>2449</c:v>
                </c:pt>
                <c:pt idx="2449">
                  <c:v>2450</c:v>
                </c:pt>
                <c:pt idx="2450">
                  <c:v>2451</c:v>
                </c:pt>
                <c:pt idx="2451">
                  <c:v>2452</c:v>
                </c:pt>
                <c:pt idx="2452">
                  <c:v>2453</c:v>
                </c:pt>
                <c:pt idx="2453">
                  <c:v>2454</c:v>
                </c:pt>
                <c:pt idx="2454">
                  <c:v>2455</c:v>
                </c:pt>
                <c:pt idx="2455">
                  <c:v>2456</c:v>
                </c:pt>
                <c:pt idx="2456">
                  <c:v>2457</c:v>
                </c:pt>
                <c:pt idx="2457">
                  <c:v>2458</c:v>
                </c:pt>
                <c:pt idx="2458">
                  <c:v>2459</c:v>
                </c:pt>
                <c:pt idx="2459">
                  <c:v>2460</c:v>
                </c:pt>
                <c:pt idx="2460">
                  <c:v>2461</c:v>
                </c:pt>
                <c:pt idx="2461">
                  <c:v>2462</c:v>
                </c:pt>
                <c:pt idx="2462">
                  <c:v>2463</c:v>
                </c:pt>
                <c:pt idx="2463">
                  <c:v>2464</c:v>
                </c:pt>
                <c:pt idx="2464">
                  <c:v>2465</c:v>
                </c:pt>
                <c:pt idx="2465">
                  <c:v>2466</c:v>
                </c:pt>
                <c:pt idx="2466">
                  <c:v>2467</c:v>
                </c:pt>
                <c:pt idx="2467">
                  <c:v>2468</c:v>
                </c:pt>
                <c:pt idx="2468">
                  <c:v>2469</c:v>
                </c:pt>
                <c:pt idx="2469">
                  <c:v>2470</c:v>
                </c:pt>
                <c:pt idx="2470">
                  <c:v>2471</c:v>
                </c:pt>
                <c:pt idx="2471">
                  <c:v>2472</c:v>
                </c:pt>
                <c:pt idx="2472">
                  <c:v>2473</c:v>
                </c:pt>
                <c:pt idx="2473">
                  <c:v>2474</c:v>
                </c:pt>
                <c:pt idx="2474">
                  <c:v>2475</c:v>
                </c:pt>
                <c:pt idx="2475">
                  <c:v>2476</c:v>
                </c:pt>
                <c:pt idx="2476">
                  <c:v>2477</c:v>
                </c:pt>
                <c:pt idx="2477">
                  <c:v>2478</c:v>
                </c:pt>
                <c:pt idx="2478">
                  <c:v>2479</c:v>
                </c:pt>
                <c:pt idx="2479">
                  <c:v>2480</c:v>
                </c:pt>
                <c:pt idx="2480">
                  <c:v>2481</c:v>
                </c:pt>
                <c:pt idx="2481">
                  <c:v>2482</c:v>
                </c:pt>
                <c:pt idx="2482">
                  <c:v>2483</c:v>
                </c:pt>
                <c:pt idx="2483">
                  <c:v>2484</c:v>
                </c:pt>
                <c:pt idx="2484">
                  <c:v>2485</c:v>
                </c:pt>
                <c:pt idx="2485">
                  <c:v>2486</c:v>
                </c:pt>
                <c:pt idx="2486">
                  <c:v>2487</c:v>
                </c:pt>
                <c:pt idx="2487">
                  <c:v>2488</c:v>
                </c:pt>
                <c:pt idx="2488">
                  <c:v>2489</c:v>
                </c:pt>
                <c:pt idx="2489">
                  <c:v>2490</c:v>
                </c:pt>
                <c:pt idx="2490">
                  <c:v>2491</c:v>
                </c:pt>
                <c:pt idx="2491">
                  <c:v>2492</c:v>
                </c:pt>
                <c:pt idx="2492">
                  <c:v>2493</c:v>
                </c:pt>
                <c:pt idx="2493">
                  <c:v>2494</c:v>
                </c:pt>
                <c:pt idx="2494">
                  <c:v>2495</c:v>
                </c:pt>
                <c:pt idx="2495">
                  <c:v>2496</c:v>
                </c:pt>
                <c:pt idx="2496">
                  <c:v>2497</c:v>
                </c:pt>
                <c:pt idx="2497">
                  <c:v>2498</c:v>
                </c:pt>
                <c:pt idx="2498">
                  <c:v>2499</c:v>
                </c:pt>
                <c:pt idx="2499">
                  <c:v>2500</c:v>
                </c:pt>
                <c:pt idx="2500">
                  <c:v>2501</c:v>
                </c:pt>
                <c:pt idx="2501">
                  <c:v>2502</c:v>
                </c:pt>
                <c:pt idx="2502">
                  <c:v>2503</c:v>
                </c:pt>
                <c:pt idx="2503">
                  <c:v>2504</c:v>
                </c:pt>
                <c:pt idx="2504">
                  <c:v>2505</c:v>
                </c:pt>
                <c:pt idx="2505">
                  <c:v>2506</c:v>
                </c:pt>
                <c:pt idx="2506">
                  <c:v>2507</c:v>
                </c:pt>
                <c:pt idx="2507">
                  <c:v>2508</c:v>
                </c:pt>
                <c:pt idx="2508">
                  <c:v>2509</c:v>
                </c:pt>
                <c:pt idx="2509">
                  <c:v>2510</c:v>
                </c:pt>
                <c:pt idx="2510">
                  <c:v>2511</c:v>
                </c:pt>
                <c:pt idx="2511">
                  <c:v>2512</c:v>
                </c:pt>
                <c:pt idx="2512">
                  <c:v>2513</c:v>
                </c:pt>
                <c:pt idx="2513">
                  <c:v>2514</c:v>
                </c:pt>
                <c:pt idx="2514">
                  <c:v>2515</c:v>
                </c:pt>
                <c:pt idx="2515">
                  <c:v>2516</c:v>
                </c:pt>
                <c:pt idx="2516">
                  <c:v>2517</c:v>
                </c:pt>
                <c:pt idx="2517">
                  <c:v>2518</c:v>
                </c:pt>
                <c:pt idx="2518">
                  <c:v>2519</c:v>
                </c:pt>
                <c:pt idx="2519">
                  <c:v>2520</c:v>
                </c:pt>
                <c:pt idx="2520">
                  <c:v>2521</c:v>
                </c:pt>
                <c:pt idx="2521">
                  <c:v>2522</c:v>
                </c:pt>
                <c:pt idx="2522">
                  <c:v>2523</c:v>
                </c:pt>
                <c:pt idx="2523">
                  <c:v>2524</c:v>
                </c:pt>
                <c:pt idx="2524">
                  <c:v>2525</c:v>
                </c:pt>
                <c:pt idx="2525">
                  <c:v>2526</c:v>
                </c:pt>
                <c:pt idx="2526">
                  <c:v>2527</c:v>
                </c:pt>
                <c:pt idx="2527">
                  <c:v>2528</c:v>
                </c:pt>
                <c:pt idx="2528">
                  <c:v>2529</c:v>
                </c:pt>
                <c:pt idx="2529">
                  <c:v>2530</c:v>
                </c:pt>
                <c:pt idx="2530">
                  <c:v>2531</c:v>
                </c:pt>
                <c:pt idx="2531">
                  <c:v>2532</c:v>
                </c:pt>
                <c:pt idx="2532">
                  <c:v>2533</c:v>
                </c:pt>
                <c:pt idx="2533">
                  <c:v>2534</c:v>
                </c:pt>
                <c:pt idx="2534">
                  <c:v>2535</c:v>
                </c:pt>
                <c:pt idx="2535">
                  <c:v>2536</c:v>
                </c:pt>
                <c:pt idx="2536">
                  <c:v>2537</c:v>
                </c:pt>
                <c:pt idx="2537">
                  <c:v>2538</c:v>
                </c:pt>
                <c:pt idx="2538">
                  <c:v>2539</c:v>
                </c:pt>
                <c:pt idx="2539">
                  <c:v>2540</c:v>
                </c:pt>
                <c:pt idx="2540">
                  <c:v>2541</c:v>
                </c:pt>
                <c:pt idx="2541">
                  <c:v>2542</c:v>
                </c:pt>
                <c:pt idx="2542">
                  <c:v>2543</c:v>
                </c:pt>
                <c:pt idx="2543">
                  <c:v>2544</c:v>
                </c:pt>
                <c:pt idx="2544">
                  <c:v>2545</c:v>
                </c:pt>
                <c:pt idx="2545">
                  <c:v>2546</c:v>
                </c:pt>
                <c:pt idx="2546">
                  <c:v>2547</c:v>
                </c:pt>
                <c:pt idx="2547">
                  <c:v>2548</c:v>
                </c:pt>
                <c:pt idx="2548">
                  <c:v>2549</c:v>
                </c:pt>
                <c:pt idx="2549">
                  <c:v>2550</c:v>
                </c:pt>
                <c:pt idx="2550">
                  <c:v>2551</c:v>
                </c:pt>
                <c:pt idx="2551">
                  <c:v>2552</c:v>
                </c:pt>
                <c:pt idx="2552">
                  <c:v>2553</c:v>
                </c:pt>
                <c:pt idx="2553">
                  <c:v>2554</c:v>
                </c:pt>
                <c:pt idx="2554">
                  <c:v>2555</c:v>
                </c:pt>
                <c:pt idx="2555">
                  <c:v>2556</c:v>
                </c:pt>
                <c:pt idx="2556">
                  <c:v>2557</c:v>
                </c:pt>
                <c:pt idx="2557">
                  <c:v>2558</c:v>
                </c:pt>
                <c:pt idx="2558">
                  <c:v>2559</c:v>
                </c:pt>
                <c:pt idx="2559">
                  <c:v>2560</c:v>
                </c:pt>
                <c:pt idx="2560">
                  <c:v>2561</c:v>
                </c:pt>
                <c:pt idx="2561">
                  <c:v>2562</c:v>
                </c:pt>
                <c:pt idx="2562">
                  <c:v>2563</c:v>
                </c:pt>
                <c:pt idx="2563">
                  <c:v>2564</c:v>
                </c:pt>
                <c:pt idx="2564">
                  <c:v>2565</c:v>
                </c:pt>
                <c:pt idx="2565">
                  <c:v>2566</c:v>
                </c:pt>
                <c:pt idx="2566">
                  <c:v>2567</c:v>
                </c:pt>
                <c:pt idx="2567">
                  <c:v>2568</c:v>
                </c:pt>
                <c:pt idx="2568">
                  <c:v>2569</c:v>
                </c:pt>
                <c:pt idx="2569">
                  <c:v>2570</c:v>
                </c:pt>
                <c:pt idx="2570">
                  <c:v>2571</c:v>
                </c:pt>
                <c:pt idx="2571">
                  <c:v>2572</c:v>
                </c:pt>
                <c:pt idx="2572">
                  <c:v>2573</c:v>
                </c:pt>
                <c:pt idx="2573">
                  <c:v>2574</c:v>
                </c:pt>
                <c:pt idx="2574">
                  <c:v>2575</c:v>
                </c:pt>
                <c:pt idx="2575">
                  <c:v>2576</c:v>
                </c:pt>
                <c:pt idx="2576">
                  <c:v>2577</c:v>
                </c:pt>
                <c:pt idx="2577">
                  <c:v>2578</c:v>
                </c:pt>
                <c:pt idx="2578">
                  <c:v>2579</c:v>
                </c:pt>
                <c:pt idx="2579">
                  <c:v>2580</c:v>
                </c:pt>
                <c:pt idx="2580">
                  <c:v>2581</c:v>
                </c:pt>
                <c:pt idx="2581">
                  <c:v>2582</c:v>
                </c:pt>
                <c:pt idx="2582">
                  <c:v>2583</c:v>
                </c:pt>
                <c:pt idx="2583">
                  <c:v>2584</c:v>
                </c:pt>
                <c:pt idx="2584">
                  <c:v>2585</c:v>
                </c:pt>
                <c:pt idx="2585">
                  <c:v>2586</c:v>
                </c:pt>
                <c:pt idx="2586">
                  <c:v>2587</c:v>
                </c:pt>
                <c:pt idx="2587">
                  <c:v>2588</c:v>
                </c:pt>
                <c:pt idx="2588">
                  <c:v>2589</c:v>
                </c:pt>
                <c:pt idx="2589">
                  <c:v>2590</c:v>
                </c:pt>
                <c:pt idx="2590">
                  <c:v>2591</c:v>
                </c:pt>
                <c:pt idx="2591">
                  <c:v>2592</c:v>
                </c:pt>
                <c:pt idx="2592">
                  <c:v>2593</c:v>
                </c:pt>
                <c:pt idx="2593">
                  <c:v>2594</c:v>
                </c:pt>
                <c:pt idx="2594">
                  <c:v>2595</c:v>
                </c:pt>
                <c:pt idx="2595">
                  <c:v>2596</c:v>
                </c:pt>
                <c:pt idx="2596">
                  <c:v>2597</c:v>
                </c:pt>
                <c:pt idx="2597">
                  <c:v>2598</c:v>
                </c:pt>
                <c:pt idx="2598">
                  <c:v>2599</c:v>
                </c:pt>
                <c:pt idx="2599">
                  <c:v>2600</c:v>
                </c:pt>
                <c:pt idx="2600">
                  <c:v>2601</c:v>
                </c:pt>
                <c:pt idx="2601">
                  <c:v>2602</c:v>
                </c:pt>
                <c:pt idx="2602">
                  <c:v>2603</c:v>
                </c:pt>
                <c:pt idx="2603">
                  <c:v>2604</c:v>
                </c:pt>
                <c:pt idx="2604">
                  <c:v>2605</c:v>
                </c:pt>
                <c:pt idx="2605">
                  <c:v>2606</c:v>
                </c:pt>
                <c:pt idx="2606">
                  <c:v>2607</c:v>
                </c:pt>
                <c:pt idx="2607">
                  <c:v>2608</c:v>
                </c:pt>
                <c:pt idx="2608">
                  <c:v>2609</c:v>
                </c:pt>
                <c:pt idx="2609">
                  <c:v>2610</c:v>
                </c:pt>
                <c:pt idx="2610">
                  <c:v>2611</c:v>
                </c:pt>
                <c:pt idx="2611">
                  <c:v>2612</c:v>
                </c:pt>
                <c:pt idx="2612">
                  <c:v>2613</c:v>
                </c:pt>
                <c:pt idx="2613">
                  <c:v>2614</c:v>
                </c:pt>
                <c:pt idx="2614">
                  <c:v>2615</c:v>
                </c:pt>
                <c:pt idx="2615">
                  <c:v>2616</c:v>
                </c:pt>
                <c:pt idx="2616">
                  <c:v>2617</c:v>
                </c:pt>
                <c:pt idx="2617">
                  <c:v>2618</c:v>
                </c:pt>
                <c:pt idx="2618">
                  <c:v>2619</c:v>
                </c:pt>
                <c:pt idx="2619">
                  <c:v>2620</c:v>
                </c:pt>
                <c:pt idx="2620">
                  <c:v>2621</c:v>
                </c:pt>
                <c:pt idx="2621">
                  <c:v>2622</c:v>
                </c:pt>
                <c:pt idx="2622">
                  <c:v>2623</c:v>
                </c:pt>
                <c:pt idx="2623">
                  <c:v>2624</c:v>
                </c:pt>
                <c:pt idx="2624">
                  <c:v>2625</c:v>
                </c:pt>
                <c:pt idx="2625">
                  <c:v>2626</c:v>
                </c:pt>
                <c:pt idx="2626">
                  <c:v>2627</c:v>
                </c:pt>
                <c:pt idx="2627">
                  <c:v>2628</c:v>
                </c:pt>
                <c:pt idx="2628">
                  <c:v>2629</c:v>
                </c:pt>
                <c:pt idx="2629">
                  <c:v>2630</c:v>
                </c:pt>
                <c:pt idx="2630">
                  <c:v>2631</c:v>
                </c:pt>
                <c:pt idx="2631">
                  <c:v>2632</c:v>
                </c:pt>
                <c:pt idx="2632">
                  <c:v>2633</c:v>
                </c:pt>
                <c:pt idx="2633">
                  <c:v>2634</c:v>
                </c:pt>
                <c:pt idx="2634">
                  <c:v>2635</c:v>
                </c:pt>
                <c:pt idx="2635">
                  <c:v>2636</c:v>
                </c:pt>
                <c:pt idx="2636">
                  <c:v>2637</c:v>
                </c:pt>
                <c:pt idx="2637">
                  <c:v>2638</c:v>
                </c:pt>
                <c:pt idx="2638">
                  <c:v>2639</c:v>
                </c:pt>
                <c:pt idx="2639">
                  <c:v>2640</c:v>
                </c:pt>
                <c:pt idx="2640">
                  <c:v>2641</c:v>
                </c:pt>
                <c:pt idx="2641">
                  <c:v>2642</c:v>
                </c:pt>
                <c:pt idx="2642">
                  <c:v>2643</c:v>
                </c:pt>
                <c:pt idx="2643">
                  <c:v>2644</c:v>
                </c:pt>
                <c:pt idx="2644">
                  <c:v>2645</c:v>
                </c:pt>
                <c:pt idx="2645">
                  <c:v>2646</c:v>
                </c:pt>
                <c:pt idx="2646">
                  <c:v>2647</c:v>
                </c:pt>
                <c:pt idx="2647">
                  <c:v>2648</c:v>
                </c:pt>
                <c:pt idx="2648">
                  <c:v>2649</c:v>
                </c:pt>
                <c:pt idx="2649">
                  <c:v>2650</c:v>
                </c:pt>
                <c:pt idx="2650">
                  <c:v>2651</c:v>
                </c:pt>
                <c:pt idx="2651">
                  <c:v>2652</c:v>
                </c:pt>
                <c:pt idx="2652">
                  <c:v>2653</c:v>
                </c:pt>
                <c:pt idx="2653">
                  <c:v>2654</c:v>
                </c:pt>
                <c:pt idx="2654">
                  <c:v>2655</c:v>
                </c:pt>
                <c:pt idx="2655">
                  <c:v>2656</c:v>
                </c:pt>
                <c:pt idx="2656">
                  <c:v>2657</c:v>
                </c:pt>
                <c:pt idx="2657">
                  <c:v>2658</c:v>
                </c:pt>
                <c:pt idx="2658">
                  <c:v>2659</c:v>
                </c:pt>
                <c:pt idx="2659">
                  <c:v>2660</c:v>
                </c:pt>
                <c:pt idx="2660">
                  <c:v>2661</c:v>
                </c:pt>
                <c:pt idx="2661">
                  <c:v>2662</c:v>
                </c:pt>
                <c:pt idx="2662">
                  <c:v>2663</c:v>
                </c:pt>
                <c:pt idx="2663">
                  <c:v>2664</c:v>
                </c:pt>
                <c:pt idx="2664">
                  <c:v>2665</c:v>
                </c:pt>
                <c:pt idx="2665">
                  <c:v>2666</c:v>
                </c:pt>
                <c:pt idx="2666">
                  <c:v>2667</c:v>
                </c:pt>
                <c:pt idx="2667">
                  <c:v>2668</c:v>
                </c:pt>
                <c:pt idx="2668">
                  <c:v>2669</c:v>
                </c:pt>
                <c:pt idx="2669">
                  <c:v>2670</c:v>
                </c:pt>
                <c:pt idx="2670">
                  <c:v>2671</c:v>
                </c:pt>
                <c:pt idx="2671">
                  <c:v>2672</c:v>
                </c:pt>
                <c:pt idx="2672">
                  <c:v>2673</c:v>
                </c:pt>
                <c:pt idx="2673">
                  <c:v>2674</c:v>
                </c:pt>
                <c:pt idx="2674">
                  <c:v>2675</c:v>
                </c:pt>
                <c:pt idx="2675">
                  <c:v>2676</c:v>
                </c:pt>
                <c:pt idx="2676">
                  <c:v>2677</c:v>
                </c:pt>
                <c:pt idx="2677">
                  <c:v>2678</c:v>
                </c:pt>
                <c:pt idx="2678">
                  <c:v>2679</c:v>
                </c:pt>
                <c:pt idx="2679">
                  <c:v>2680</c:v>
                </c:pt>
                <c:pt idx="2680">
                  <c:v>2681</c:v>
                </c:pt>
                <c:pt idx="2681">
                  <c:v>2682</c:v>
                </c:pt>
                <c:pt idx="2682">
                  <c:v>2683</c:v>
                </c:pt>
                <c:pt idx="2683">
                  <c:v>2684</c:v>
                </c:pt>
                <c:pt idx="2684">
                  <c:v>2685</c:v>
                </c:pt>
                <c:pt idx="2685">
                  <c:v>2686</c:v>
                </c:pt>
                <c:pt idx="2686">
                  <c:v>2687</c:v>
                </c:pt>
                <c:pt idx="2687">
                  <c:v>2688</c:v>
                </c:pt>
                <c:pt idx="2688">
                  <c:v>2689</c:v>
                </c:pt>
                <c:pt idx="2689">
                  <c:v>2690</c:v>
                </c:pt>
                <c:pt idx="2690">
                  <c:v>2691</c:v>
                </c:pt>
                <c:pt idx="2691">
                  <c:v>2692</c:v>
                </c:pt>
                <c:pt idx="2692">
                  <c:v>2693</c:v>
                </c:pt>
                <c:pt idx="2693">
                  <c:v>2694</c:v>
                </c:pt>
                <c:pt idx="2694">
                  <c:v>2695</c:v>
                </c:pt>
                <c:pt idx="2695">
                  <c:v>2696</c:v>
                </c:pt>
                <c:pt idx="2696">
                  <c:v>2697</c:v>
                </c:pt>
                <c:pt idx="2697">
                  <c:v>2698</c:v>
                </c:pt>
                <c:pt idx="2698">
                  <c:v>2699</c:v>
                </c:pt>
                <c:pt idx="2699">
                  <c:v>2700</c:v>
                </c:pt>
                <c:pt idx="2700">
                  <c:v>2701</c:v>
                </c:pt>
                <c:pt idx="2701">
                  <c:v>2702</c:v>
                </c:pt>
                <c:pt idx="2702">
                  <c:v>2703</c:v>
                </c:pt>
                <c:pt idx="2703">
                  <c:v>2704</c:v>
                </c:pt>
                <c:pt idx="2704">
                  <c:v>2705</c:v>
                </c:pt>
                <c:pt idx="2705">
                  <c:v>2706</c:v>
                </c:pt>
                <c:pt idx="2706">
                  <c:v>2707</c:v>
                </c:pt>
                <c:pt idx="2707">
                  <c:v>2708</c:v>
                </c:pt>
                <c:pt idx="2708">
                  <c:v>2709</c:v>
                </c:pt>
                <c:pt idx="2709">
                  <c:v>2710</c:v>
                </c:pt>
                <c:pt idx="2710">
                  <c:v>2711</c:v>
                </c:pt>
                <c:pt idx="2711">
                  <c:v>2712</c:v>
                </c:pt>
                <c:pt idx="2712">
                  <c:v>2713</c:v>
                </c:pt>
                <c:pt idx="2713">
                  <c:v>2714</c:v>
                </c:pt>
                <c:pt idx="2714">
                  <c:v>2715</c:v>
                </c:pt>
                <c:pt idx="2715">
                  <c:v>2716</c:v>
                </c:pt>
                <c:pt idx="2716">
                  <c:v>2717</c:v>
                </c:pt>
                <c:pt idx="2717">
                  <c:v>2718</c:v>
                </c:pt>
                <c:pt idx="2718">
                  <c:v>2719</c:v>
                </c:pt>
                <c:pt idx="2719">
                  <c:v>2720</c:v>
                </c:pt>
                <c:pt idx="2720">
                  <c:v>2721</c:v>
                </c:pt>
                <c:pt idx="2721">
                  <c:v>2722</c:v>
                </c:pt>
                <c:pt idx="2722">
                  <c:v>2723</c:v>
                </c:pt>
                <c:pt idx="2723">
                  <c:v>2724</c:v>
                </c:pt>
                <c:pt idx="2724">
                  <c:v>2725</c:v>
                </c:pt>
                <c:pt idx="2725">
                  <c:v>2726</c:v>
                </c:pt>
                <c:pt idx="2726">
                  <c:v>2727</c:v>
                </c:pt>
                <c:pt idx="2727">
                  <c:v>2728</c:v>
                </c:pt>
                <c:pt idx="2728">
                  <c:v>2729</c:v>
                </c:pt>
                <c:pt idx="2729">
                  <c:v>2730</c:v>
                </c:pt>
                <c:pt idx="2730">
                  <c:v>2731</c:v>
                </c:pt>
                <c:pt idx="2731">
                  <c:v>2732</c:v>
                </c:pt>
                <c:pt idx="2732">
                  <c:v>2733</c:v>
                </c:pt>
                <c:pt idx="2733">
                  <c:v>2734</c:v>
                </c:pt>
                <c:pt idx="2734">
                  <c:v>2735</c:v>
                </c:pt>
                <c:pt idx="2735">
                  <c:v>2736</c:v>
                </c:pt>
                <c:pt idx="2736">
                  <c:v>2737</c:v>
                </c:pt>
                <c:pt idx="2737">
                  <c:v>2738</c:v>
                </c:pt>
                <c:pt idx="2738">
                  <c:v>2739</c:v>
                </c:pt>
                <c:pt idx="2739">
                  <c:v>2740</c:v>
                </c:pt>
                <c:pt idx="2740">
                  <c:v>2741</c:v>
                </c:pt>
                <c:pt idx="2741">
                  <c:v>2742</c:v>
                </c:pt>
                <c:pt idx="2742">
                  <c:v>2743</c:v>
                </c:pt>
                <c:pt idx="2743">
                  <c:v>2744</c:v>
                </c:pt>
                <c:pt idx="2744">
                  <c:v>2745</c:v>
                </c:pt>
                <c:pt idx="2745">
                  <c:v>2746</c:v>
                </c:pt>
                <c:pt idx="2746">
                  <c:v>2747</c:v>
                </c:pt>
                <c:pt idx="2747">
                  <c:v>2748</c:v>
                </c:pt>
                <c:pt idx="2748">
                  <c:v>2749</c:v>
                </c:pt>
                <c:pt idx="2749">
                  <c:v>2750</c:v>
                </c:pt>
                <c:pt idx="2750">
                  <c:v>2751</c:v>
                </c:pt>
                <c:pt idx="2751">
                  <c:v>2752</c:v>
                </c:pt>
                <c:pt idx="2752">
                  <c:v>2753</c:v>
                </c:pt>
                <c:pt idx="2753">
                  <c:v>2754</c:v>
                </c:pt>
                <c:pt idx="2754">
                  <c:v>2755</c:v>
                </c:pt>
                <c:pt idx="2755">
                  <c:v>2756</c:v>
                </c:pt>
                <c:pt idx="2756">
                  <c:v>2757</c:v>
                </c:pt>
                <c:pt idx="2757">
                  <c:v>2758</c:v>
                </c:pt>
                <c:pt idx="2758">
                  <c:v>2759</c:v>
                </c:pt>
                <c:pt idx="2759">
                  <c:v>2760</c:v>
                </c:pt>
                <c:pt idx="2760">
                  <c:v>2761</c:v>
                </c:pt>
                <c:pt idx="2761">
                  <c:v>2762</c:v>
                </c:pt>
                <c:pt idx="2762">
                  <c:v>2763</c:v>
                </c:pt>
                <c:pt idx="2763">
                  <c:v>2764</c:v>
                </c:pt>
                <c:pt idx="2764">
                  <c:v>2765</c:v>
                </c:pt>
                <c:pt idx="2765">
                  <c:v>2766</c:v>
                </c:pt>
                <c:pt idx="2766">
                  <c:v>2767</c:v>
                </c:pt>
                <c:pt idx="2767">
                  <c:v>2768</c:v>
                </c:pt>
                <c:pt idx="2768">
                  <c:v>2769</c:v>
                </c:pt>
                <c:pt idx="2769">
                  <c:v>2770</c:v>
                </c:pt>
                <c:pt idx="2770">
                  <c:v>2771</c:v>
                </c:pt>
                <c:pt idx="2771">
                  <c:v>2772</c:v>
                </c:pt>
                <c:pt idx="2772">
                  <c:v>2773</c:v>
                </c:pt>
                <c:pt idx="2773">
                  <c:v>2774</c:v>
                </c:pt>
                <c:pt idx="2774">
                  <c:v>2775</c:v>
                </c:pt>
                <c:pt idx="2775">
                  <c:v>2776</c:v>
                </c:pt>
                <c:pt idx="2776">
                  <c:v>2777</c:v>
                </c:pt>
                <c:pt idx="2777">
                  <c:v>2778</c:v>
                </c:pt>
                <c:pt idx="2778">
                  <c:v>2779</c:v>
                </c:pt>
                <c:pt idx="2779">
                  <c:v>2780</c:v>
                </c:pt>
                <c:pt idx="2780">
                  <c:v>2781</c:v>
                </c:pt>
                <c:pt idx="2781">
                  <c:v>2782</c:v>
                </c:pt>
                <c:pt idx="2782">
                  <c:v>2783</c:v>
                </c:pt>
                <c:pt idx="2783">
                  <c:v>2784</c:v>
                </c:pt>
                <c:pt idx="2784">
                  <c:v>2785</c:v>
                </c:pt>
                <c:pt idx="2785">
                  <c:v>2786</c:v>
                </c:pt>
                <c:pt idx="2786">
                  <c:v>2787</c:v>
                </c:pt>
                <c:pt idx="2787">
                  <c:v>2788</c:v>
                </c:pt>
                <c:pt idx="2788">
                  <c:v>2789</c:v>
                </c:pt>
                <c:pt idx="2789">
                  <c:v>2790</c:v>
                </c:pt>
                <c:pt idx="2790">
                  <c:v>2791</c:v>
                </c:pt>
                <c:pt idx="2791">
                  <c:v>2792</c:v>
                </c:pt>
                <c:pt idx="2792">
                  <c:v>2793</c:v>
                </c:pt>
                <c:pt idx="2793">
                  <c:v>2794</c:v>
                </c:pt>
                <c:pt idx="2794">
                  <c:v>2795</c:v>
                </c:pt>
                <c:pt idx="2795">
                  <c:v>2796</c:v>
                </c:pt>
                <c:pt idx="2796">
                  <c:v>2797</c:v>
                </c:pt>
                <c:pt idx="2797">
                  <c:v>2798</c:v>
                </c:pt>
                <c:pt idx="2798">
                  <c:v>2799</c:v>
                </c:pt>
                <c:pt idx="2799">
                  <c:v>2800</c:v>
                </c:pt>
                <c:pt idx="2800">
                  <c:v>2801</c:v>
                </c:pt>
                <c:pt idx="2801">
                  <c:v>2802</c:v>
                </c:pt>
                <c:pt idx="2802">
                  <c:v>2803</c:v>
                </c:pt>
                <c:pt idx="2803">
                  <c:v>2804</c:v>
                </c:pt>
                <c:pt idx="2804">
                  <c:v>2805</c:v>
                </c:pt>
                <c:pt idx="2805">
                  <c:v>2806</c:v>
                </c:pt>
                <c:pt idx="2806">
                  <c:v>2807</c:v>
                </c:pt>
                <c:pt idx="2807">
                  <c:v>2808</c:v>
                </c:pt>
                <c:pt idx="2808">
                  <c:v>2809</c:v>
                </c:pt>
                <c:pt idx="2809">
                  <c:v>2810</c:v>
                </c:pt>
                <c:pt idx="2810">
                  <c:v>2811</c:v>
                </c:pt>
                <c:pt idx="2811">
                  <c:v>2812</c:v>
                </c:pt>
                <c:pt idx="2812">
                  <c:v>2813</c:v>
                </c:pt>
                <c:pt idx="2813">
                  <c:v>2814</c:v>
                </c:pt>
                <c:pt idx="2814">
                  <c:v>2815</c:v>
                </c:pt>
                <c:pt idx="2815">
                  <c:v>2816</c:v>
                </c:pt>
                <c:pt idx="2816">
                  <c:v>2817</c:v>
                </c:pt>
                <c:pt idx="2817">
                  <c:v>2818</c:v>
                </c:pt>
                <c:pt idx="2818">
                  <c:v>2819</c:v>
                </c:pt>
                <c:pt idx="2819">
                  <c:v>2820</c:v>
                </c:pt>
                <c:pt idx="2820">
                  <c:v>2821</c:v>
                </c:pt>
                <c:pt idx="2821">
                  <c:v>2822</c:v>
                </c:pt>
                <c:pt idx="2822">
                  <c:v>2823</c:v>
                </c:pt>
                <c:pt idx="2823">
                  <c:v>2824</c:v>
                </c:pt>
                <c:pt idx="2824">
                  <c:v>2825</c:v>
                </c:pt>
                <c:pt idx="2825">
                  <c:v>2826</c:v>
                </c:pt>
                <c:pt idx="2826">
                  <c:v>2827</c:v>
                </c:pt>
                <c:pt idx="2827">
                  <c:v>2828</c:v>
                </c:pt>
                <c:pt idx="2828">
                  <c:v>2829</c:v>
                </c:pt>
                <c:pt idx="2829">
                  <c:v>2830</c:v>
                </c:pt>
                <c:pt idx="2830">
                  <c:v>2831</c:v>
                </c:pt>
                <c:pt idx="2831">
                  <c:v>2832</c:v>
                </c:pt>
                <c:pt idx="2832">
                  <c:v>2833</c:v>
                </c:pt>
                <c:pt idx="2833">
                  <c:v>2834</c:v>
                </c:pt>
                <c:pt idx="2834">
                  <c:v>2835</c:v>
                </c:pt>
                <c:pt idx="2835">
                  <c:v>2836</c:v>
                </c:pt>
                <c:pt idx="2836">
                  <c:v>2837</c:v>
                </c:pt>
                <c:pt idx="2837">
                  <c:v>2838</c:v>
                </c:pt>
                <c:pt idx="2838">
                  <c:v>2839</c:v>
                </c:pt>
                <c:pt idx="2839">
                  <c:v>2840</c:v>
                </c:pt>
                <c:pt idx="2840">
                  <c:v>2841</c:v>
                </c:pt>
                <c:pt idx="2841">
                  <c:v>2842</c:v>
                </c:pt>
                <c:pt idx="2842">
                  <c:v>2843</c:v>
                </c:pt>
                <c:pt idx="2843">
                  <c:v>2844</c:v>
                </c:pt>
                <c:pt idx="2844">
                  <c:v>2845</c:v>
                </c:pt>
                <c:pt idx="2845">
                  <c:v>2846</c:v>
                </c:pt>
                <c:pt idx="2846">
                  <c:v>2847</c:v>
                </c:pt>
                <c:pt idx="2847">
                  <c:v>2848</c:v>
                </c:pt>
                <c:pt idx="2848">
                  <c:v>2849</c:v>
                </c:pt>
                <c:pt idx="2849">
                  <c:v>2850</c:v>
                </c:pt>
                <c:pt idx="2850">
                  <c:v>2851</c:v>
                </c:pt>
                <c:pt idx="2851">
                  <c:v>2852</c:v>
                </c:pt>
                <c:pt idx="2852">
                  <c:v>2853</c:v>
                </c:pt>
                <c:pt idx="2853">
                  <c:v>2854</c:v>
                </c:pt>
                <c:pt idx="2854">
                  <c:v>2855</c:v>
                </c:pt>
                <c:pt idx="2855">
                  <c:v>2856</c:v>
                </c:pt>
                <c:pt idx="2856">
                  <c:v>2857</c:v>
                </c:pt>
                <c:pt idx="2857">
                  <c:v>2858</c:v>
                </c:pt>
                <c:pt idx="2858">
                  <c:v>2859</c:v>
                </c:pt>
                <c:pt idx="2859">
                  <c:v>2860</c:v>
                </c:pt>
                <c:pt idx="2860">
                  <c:v>2861</c:v>
                </c:pt>
                <c:pt idx="2861">
                  <c:v>2862</c:v>
                </c:pt>
                <c:pt idx="2862">
                  <c:v>2863</c:v>
                </c:pt>
                <c:pt idx="2863">
                  <c:v>2864</c:v>
                </c:pt>
                <c:pt idx="2864">
                  <c:v>2865</c:v>
                </c:pt>
                <c:pt idx="2865">
                  <c:v>2866</c:v>
                </c:pt>
                <c:pt idx="2866">
                  <c:v>2867</c:v>
                </c:pt>
                <c:pt idx="2867">
                  <c:v>2868</c:v>
                </c:pt>
                <c:pt idx="2868">
                  <c:v>2869</c:v>
                </c:pt>
                <c:pt idx="2869">
                  <c:v>2870</c:v>
                </c:pt>
                <c:pt idx="2870">
                  <c:v>2871</c:v>
                </c:pt>
                <c:pt idx="2871">
                  <c:v>2872</c:v>
                </c:pt>
                <c:pt idx="2872">
                  <c:v>2873</c:v>
                </c:pt>
                <c:pt idx="2873">
                  <c:v>2874</c:v>
                </c:pt>
                <c:pt idx="2874">
                  <c:v>2875</c:v>
                </c:pt>
                <c:pt idx="2875">
                  <c:v>2876</c:v>
                </c:pt>
                <c:pt idx="2876">
                  <c:v>2877</c:v>
                </c:pt>
                <c:pt idx="2877">
                  <c:v>2878</c:v>
                </c:pt>
                <c:pt idx="2878">
                  <c:v>2879</c:v>
                </c:pt>
                <c:pt idx="2879">
                  <c:v>2880</c:v>
                </c:pt>
                <c:pt idx="2880">
                  <c:v>2881</c:v>
                </c:pt>
                <c:pt idx="2881">
                  <c:v>2882</c:v>
                </c:pt>
                <c:pt idx="2882">
                  <c:v>2883</c:v>
                </c:pt>
                <c:pt idx="2883">
                  <c:v>2884</c:v>
                </c:pt>
                <c:pt idx="2884">
                  <c:v>2885</c:v>
                </c:pt>
                <c:pt idx="2885">
                  <c:v>2886</c:v>
                </c:pt>
                <c:pt idx="2886">
                  <c:v>2887</c:v>
                </c:pt>
                <c:pt idx="2887">
                  <c:v>2888</c:v>
                </c:pt>
                <c:pt idx="2888">
                  <c:v>2889</c:v>
                </c:pt>
                <c:pt idx="2889">
                  <c:v>2890</c:v>
                </c:pt>
                <c:pt idx="2890">
                  <c:v>2891</c:v>
                </c:pt>
                <c:pt idx="2891">
                  <c:v>2892</c:v>
                </c:pt>
                <c:pt idx="2892">
                  <c:v>2893</c:v>
                </c:pt>
                <c:pt idx="2893">
                  <c:v>2894</c:v>
                </c:pt>
                <c:pt idx="2894">
                  <c:v>2895</c:v>
                </c:pt>
                <c:pt idx="2895">
                  <c:v>2896</c:v>
                </c:pt>
                <c:pt idx="2896">
                  <c:v>2897</c:v>
                </c:pt>
                <c:pt idx="2897">
                  <c:v>2898</c:v>
                </c:pt>
                <c:pt idx="2898">
                  <c:v>2899</c:v>
                </c:pt>
                <c:pt idx="2899">
                  <c:v>2900</c:v>
                </c:pt>
                <c:pt idx="2900">
                  <c:v>2901</c:v>
                </c:pt>
                <c:pt idx="2901">
                  <c:v>2902</c:v>
                </c:pt>
                <c:pt idx="2902">
                  <c:v>2903</c:v>
                </c:pt>
                <c:pt idx="2903">
                  <c:v>2904</c:v>
                </c:pt>
                <c:pt idx="2904">
                  <c:v>2905</c:v>
                </c:pt>
                <c:pt idx="2905">
                  <c:v>2906</c:v>
                </c:pt>
                <c:pt idx="2906">
                  <c:v>2907</c:v>
                </c:pt>
                <c:pt idx="2907">
                  <c:v>2908</c:v>
                </c:pt>
                <c:pt idx="2908">
                  <c:v>2909</c:v>
                </c:pt>
                <c:pt idx="2909">
                  <c:v>2910</c:v>
                </c:pt>
                <c:pt idx="2910">
                  <c:v>2911</c:v>
                </c:pt>
                <c:pt idx="2911">
                  <c:v>2912</c:v>
                </c:pt>
                <c:pt idx="2912">
                  <c:v>2913</c:v>
                </c:pt>
                <c:pt idx="2913">
                  <c:v>2914</c:v>
                </c:pt>
                <c:pt idx="2914">
                  <c:v>2915</c:v>
                </c:pt>
                <c:pt idx="2915">
                  <c:v>2916</c:v>
                </c:pt>
                <c:pt idx="2916">
                  <c:v>2917</c:v>
                </c:pt>
                <c:pt idx="2917">
                  <c:v>2918</c:v>
                </c:pt>
                <c:pt idx="2918">
                  <c:v>2919</c:v>
                </c:pt>
                <c:pt idx="2919">
                  <c:v>2920</c:v>
                </c:pt>
                <c:pt idx="2920">
                  <c:v>2921</c:v>
                </c:pt>
                <c:pt idx="2921">
                  <c:v>2922</c:v>
                </c:pt>
                <c:pt idx="2922">
                  <c:v>2923</c:v>
                </c:pt>
                <c:pt idx="2923">
                  <c:v>2924</c:v>
                </c:pt>
                <c:pt idx="2924">
                  <c:v>2925</c:v>
                </c:pt>
                <c:pt idx="2925">
                  <c:v>2926</c:v>
                </c:pt>
                <c:pt idx="2926">
                  <c:v>2927</c:v>
                </c:pt>
                <c:pt idx="2927">
                  <c:v>2928</c:v>
                </c:pt>
                <c:pt idx="2928">
                  <c:v>2929</c:v>
                </c:pt>
                <c:pt idx="2929">
                  <c:v>2930</c:v>
                </c:pt>
                <c:pt idx="2930">
                  <c:v>2931</c:v>
                </c:pt>
                <c:pt idx="2931">
                  <c:v>2932</c:v>
                </c:pt>
                <c:pt idx="2932">
                  <c:v>2933</c:v>
                </c:pt>
                <c:pt idx="2933">
                  <c:v>2934</c:v>
                </c:pt>
                <c:pt idx="2934">
                  <c:v>2935</c:v>
                </c:pt>
                <c:pt idx="2935">
                  <c:v>2936</c:v>
                </c:pt>
                <c:pt idx="2936">
                  <c:v>2937</c:v>
                </c:pt>
                <c:pt idx="2937">
                  <c:v>2938</c:v>
                </c:pt>
                <c:pt idx="2938">
                  <c:v>2939</c:v>
                </c:pt>
                <c:pt idx="2939">
                  <c:v>2940</c:v>
                </c:pt>
                <c:pt idx="2940">
                  <c:v>2941</c:v>
                </c:pt>
                <c:pt idx="2941">
                  <c:v>2942</c:v>
                </c:pt>
                <c:pt idx="2942">
                  <c:v>2943</c:v>
                </c:pt>
                <c:pt idx="2943">
                  <c:v>2944</c:v>
                </c:pt>
                <c:pt idx="2944">
                  <c:v>2945</c:v>
                </c:pt>
                <c:pt idx="2945">
                  <c:v>2946</c:v>
                </c:pt>
                <c:pt idx="2946">
                  <c:v>2947</c:v>
                </c:pt>
                <c:pt idx="2947">
                  <c:v>2948</c:v>
                </c:pt>
                <c:pt idx="2948">
                  <c:v>2949</c:v>
                </c:pt>
                <c:pt idx="2949">
                  <c:v>2950</c:v>
                </c:pt>
                <c:pt idx="2950">
                  <c:v>2951</c:v>
                </c:pt>
                <c:pt idx="2951">
                  <c:v>2952</c:v>
                </c:pt>
                <c:pt idx="2952">
                  <c:v>2953</c:v>
                </c:pt>
                <c:pt idx="2953">
                  <c:v>2954</c:v>
                </c:pt>
                <c:pt idx="2954">
                  <c:v>2955</c:v>
                </c:pt>
                <c:pt idx="2955">
                  <c:v>2956</c:v>
                </c:pt>
                <c:pt idx="2956">
                  <c:v>2957</c:v>
                </c:pt>
                <c:pt idx="2957">
                  <c:v>2958</c:v>
                </c:pt>
                <c:pt idx="2958">
                  <c:v>2959</c:v>
                </c:pt>
                <c:pt idx="2959">
                  <c:v>2960</c:v>
                </c:pt>
                <c:pt idx="2960">
                  <c:v>2961</c:v>
                </c:pt>
                <c:pt idx="2961">
                  <c:v>2962</c:v>
                </c:pt>
                <c:pt idx="2962">
                  <c:v>2963</c:v>
                </c:pt>
                <c:pt idx="2963">
                  <c:v>2964</c:v>
                </c:pt>
                <c:pt idx="2964">
                  <c:v>2965</c:v>
                </c:pt>
                <c:pt idx="2965">
                  <c:v>2966</c:v>
                </c:pt>
                <c:pt idx="2966">
                  <c:v>2967</c:v>
                </c:pt>
                <c:pt idx="2967">
                  <c:v>2968</c:v>
                </c:pt>
                <c:pt idx="2968">
                  <c:v>2969</c:v>
                </c:pt>
                <c:pt idx="2969">
                  <c:v>2970</c:v>
                </c:pt>
                <c:pt idx="2970">
                  <c:v>2971</c:v>
                </c:pt>
                <c:pt idx="2971">
                  <c:v>2972</c:v>
                </c:pt>
                <c:pt idx="2972">
                  <c:v>2973</c:v>
                </c:pt>
                <c:pt idx="2973">
                  <c:v>2974</c:v>
                </c:pt>
                <c:pt idx="2974">
                  <c:v>2975</c:v>
                </c:pt>
                <c:pt idx="2975">
                  <c:v>2976</c:v>
                </c:pt>
                <c:pt idx="2976">
                  <c:v>2977</c:v>
                </c:pt>
                <c:pt idx="2977">
                  <c:v>2978</c:v>
                </c:pt>
                <c:pt idx="2978">
                  <c:v>2979</c:v>
                </c:pt>
                <c:pt idx="2979">
                  <c:v>2980</c:v>
                </c:pt>
                <c:pt idx="2980">
                  <c:v>2981</c:v>
                </c:pt>
                <c:pt idx="2981">
                  <c:v>2982</c:v>
                </c:pt>
                <c:pt idx="2982">
                  <c:v>2983</c:v>
                </c:pt>
                <c:pt idx="2983">
                  <c:v>2984</c:v>
                </c:pt>
                <c:pt idx="2984">
                  <c:v>2985</c:v>
                </c:pt>
                <c:pt idx="2985">
                  <c:v>2986</c:v>
                </c:pt>
                <c:pt idx="2986">
                  <c:v>2987</c:v>
                </c:pt>
                <c:pt idx="2987">
                  <c:v>2988</c:v>
                </c:pt>
                <c:pt idx="2988">
                  <c:v>2989</c:v>
                </c:pt>
                <c:pt idx="2989">
                  <c:v>2990</c:v>
                </c:pt>
                <c:pt idx="2990">
                  <c:v>2991</c:v>
                </c:pt>
                <c:pt idx="2991">
                  <c:v>2992</c:v>
                </c:pt>
                <c:pt idx="2992">
                  <c:v>2993</c:v>
                </c:pt>
                <c:pt idx="2993">
                  <c:v>2994</c:v>
                </c:pt>
                <c:pt idx="2994">
                  <c:v>2995</c:v>
                </c:pt>
                <c:pt idx="2995">
                  <c:v>2996</c:v>
                </c:pt>
                <c:pt idx="2996">
                  <c:v>2997</c:v>
                </c:pt>
                <c:pt idx="2997">
                  <c:v>2998</c:v>
                </c:pt>
                <c:pt idx="2998">
                  <c:v>2999</c:v>
                </c:pt>
                <c:pt idx="2999">
                  <c:v>3000</c:v>
                </c:pt>
                <c:pt idx="3000">
                  <c:v>3001</c:v>
                </c:pt>
                <c:pt idx="3001">
                  <c:v>3002</c:v>
                </c:pt>
                <c:pt idx="3002">
                  <c:v>3003</c:v>
                </c:pt>
                <c:pt idx="3003">
                  <c:v>3004</c:v>
                </c:pt>
                <c:pt idx="3004">
                  <c:v>3005</c:v>
                </c:pt>
                <c:pt idx="3005">
                  <c:v>3006</c:v>
                </c:pt>
                <c:pt idx="3006">
                  <c:v>3007</c:v>
                </c:pt>
                <c:pt idx="3007">
                  <c:v>3008</c:v>
                </c:pt>
                <c:pt idx="3008">
                  <c:v>3009</c:v>
                </c:pt>
                <c:pt idx="3009">
                  <c:v>3010</c:v>
                </c:pt>
                <c:pt idx="3010">
                  <c:v>3011</c:v>
                </c:pt>
                <c:pt idx="3011">
                  <c:v>3012</c:v>
                </c:pt>
                <c:pt idx="3012">
                  <c:v>3013</c:v>
                </c:pt>
                <c:pt idx="3013">
                  <c:v>3014</c:v>
                </c:pt>
                <c:pt idx="3014">
                  <c:v>3015</c:v>
                </c:pt>
                <c:pt idx="3015">
                  <c:v>3016</c:v>
                </c:pt>
                <c:pt idx="3016">
                  <c:v>3017</c:v>
                </c:pt>
                <c:pt idx="3017">
                  <c:v>3018</c:v>
                </c:pt>
                <c:pt idx="3018">
                  <c:v>3019</c:v>
                </c:pt>
                <c:pt idx="3019">
                  <c:v>3020</c:v>
                </c:pt>
                <c:pt idx="3020">
                  <c:v>3021</c:v>
                </c:pt>
                <c:pt idx="3021">
                  <c:v>3022</c:v>
                </c:pt>
                <c:pt idx="3022">
                  <c:v>3023</c:v>
                </c:pt>
                <c:pt idx="3023">
                  <c:v>3024</c:v>
                </c:pt>
                <c:pt idx="3024">
                  <c:v>3025</c:v>
                </c:pt>
                <c:pt idx="3025">
                  <c:v>3026</c:v>
                </c:pt>
                <c:pt idx="3026">
                  <c:v>3027</c:v>
                </c:pt>
                <c:pt idx="3027">
                  <c:v>3028</c:v>
                </c:pt>
                <c:pt idx="3028">
                  <c:v>3029</c:v>
                </c:pt>
                <c:pt idx="3029">
                  <c:v>3030</c:v>
                </c:pt>
                <c:pt idx="3030">
                  <c:v>3031</c:v>
                </c:pt>
                <c:pt idx="3031">
                  <c:v>3032</c:v>
                </c:pt>
                <c:pt idx="3032">
                  <c:v>3033</c:v>
                </c:pt>
                <c:pt idx="3033">
                  <c:v>3034</c:v>
                </c:pt>
                <c:pt idx="3034">
                  <c:v>3035</c:v>
                </c:pt>
                <c:pt idx="3035">
                  <c:v>3036</c:v>
                </c:pt>
                <c:pt idx="3036">
                  <c:v>3037</c:v>
                </c:pt>
                <c:pt idx="3037">
                  <c:v>3038</c:v>
                </c:pt>
                <c:pt idx="3038">
                  <c:v>3039</c:v>
                </c:pt>
                <c:pt idx="3039">
                  <c:v>3040</c:v>
                </c:pt>
                <c:pt idx="3040">
                  <c:v>3041</c:v>
                </c:pt>
                <c:pt idx="3041">
                  <c:v>3042</c:v>
                </c:pt>
                <c:pt idx="3042">
                  <c:v>3043</c:v>
                </c:pt>
                <c:pt idx="3043">
                  <c:v>3044</c:v>
                </c:pt>
                <c:pt idx="3044">
                  <c:v>3045</c:v>
                </c:pt>
                <c:pt idx="3045">
                  <c:v>3046</c:v>
                </c:pt>
                <c:pt idx="3046">
                  <c:v>3047</c:v>
                </c:pt>
                <c:pt idx="3047">
                  <c:v>3048</c:v>
                </c:pt>
                <c:pt idx="3048">
                  <c:v>3049</c:v>
                </c:pt>
                <c:pt idx="3049">
                  <c:v>3050</c:v>
                </c:pt>
                <c:pt idx="3050">
                  <c:v>3051</c:v>
                </c:pt>
                <c:pt idx="3051">
                  <c:v>3052</c:v>
                </c:pt>
                <c:pt idx="3052">
                  <c:v>3053</c:v>
                </c:pt>
                <c:pt idx="3053">
                  <c:v>3054</c:v>
                </c:pt>
                <c:pt idx="3054">
                  <c:v>3055</c:v>
                </c:pt>
                <c:pt idx="3055">
                  <c:v>3056</c:v>
                </c:pt>
                <c:pt idx="3056">
                  <c:v>3057</c:v>
                </c:pt>
                <c:pt idx="3057">
                  <c:v>3058</c:v>
                </c:pt>
                <c:pt idx="3058">
                  <c:v>3059</c:v>
                </c:pt>
                <c:pt idx="3059">
                  <c:v>3060</c:v>
                </c:pt>
                <c:pt idx="3060">
                  <c:v>3061</c:v>
                </c:pt>
                <c:pt idx="3061">
                  <c:v>3062</c:v>
                </c:pt>
                <c:pt idx="3062">
                  <c:v>3063</c:v>
                </c:pt>
                <c:pt idx="3063">
                  <c:v>3064</c:v>
                </c:pt>
                <c:pt idx="3064">
                  <c:v>3065</c:v>
                </c:pt>
                <c:pt idx="3065">
                  <c:v>3066</c:v>
                </c:pt>
                <c:pt idx="3066">
                  <c:v>3067</c:v>
                </c:pt>
                <c:pt idx="3067">
                  <c:v>3068</c:v>
                </c:pt>
                <c:pt idx="3068">
                  <c:v>3069</c:v>
                </c:pt>
                <c:pt idx="3069">
                  <c:v>3070</c:v>
                </c:pt>
                <c:pt idx="3070">
                  <c:v>3071</c:v>
                </c:pt>
                <c:pt idx="3071">
                  <c:v>3072</c:v>
                </c:pt>
                <c:pt idx="3072">
                  <c:v>3073</c:v>
                </c:pt>
                <c:pt idx="3073">
                  <c:v>3074</c:v>
                </c:pt>
                <c:pt idx="3074">
                  <c:v>3075</c:v>
                </c:pt>
                <c:pt idx="3075">
                  <c:v>3076</c:v>
                </c:pt>
                <c:pt idx="3076">
                  <c:v>3077</c:v>
                </c:pt>
                <c:pt idx="3077">
                  <c:v>3078</c:v>
                </c:pt>
                <c:pt idx="3078">
                  <c:v>3079</c:v>
                </c:pt>
                <c:pt idx="3079">
                  <c:v>3080</c:v>
                </c:pt>
                <c:pt idx="3080">
                  <c:v>3081</c:v>
                </c:pt>
                <c:pt idx="3081">
                  <c:v>3082</c:v>
                </c:pt>
                <c:pt idx="3082">
                  <c:v>3083</c:v>
                </c:pt>
                <c:pt idx="3083">
                  <c:v>3084</c:v>
                </c:pt>
                <c:pt idx="3084">
                  <c:v>3085</c:v>
                </c:pt>
                <c:pt idx="3085">
                  <c:v>3086</c:v>
                </c:pt>
                <c:pt idx="3086">
                  <c:v>3087</c:v>
                </c:pt>
                <c:pt idx="3087">
                  <c:v>3088</c:v>
                </c:pt>
                <c:pt idx="3088">
                  <c:v>3089</c:v>
                </c:pt>
                <c:pt idx="3089">
                  <c:v>3090</c:v>
                </c:pt>
                <c:pt idx="3090">
                  <c:v>3091</c:v>
                </c:pt>
                <c:pt idx="3091">
                  <c:v>3092</c:v>
                </c:pt>
                <c:pt idx="3092">
                  <c:v>3093</c:v>
                </c:pt>
                <c:pt idx="3093">
                  <c:v>3094</c:v>
                </c:pt>
                <c:pt idx="3094">
                  <c:v>3095</c:v>
                </c:pt>
                <c:pt idx="3095">
                  <c:v>3096</c:v>
                </c:pt>
                <c:pt idx="3096">
                  <c:v>3097</c:v>
                </c:pt>
                <c:pt idx="3097">
                  <c:v>3098</c:v>
                </c:pt>
                <c:pt idx="3098">
                  <c:v>3099</c:v>
                </c:pt>
                <c:pt idx="3099">
                  <c:v>3100</c:v>
                </c:pt>
                <c:pt idx="3100">
                  <c:v>3101</c:v>
                </c:pt>
                <c:pt idx="3101">
                  <c:v>3102</c:v>
                </c:pt>
                <c:pt idx="3102">
                  <c:v>3103</c:v>
                </c:pt>
                <c:pt idx="3103">
                  <c:v>3104</c:v>
                </c:pt>
                <c:pt idx="3104">
                  <c:v>3105</c:v>
                </c:pt>
                <c:pt idx="3105">
                  <c:v>3106</c:v>
                </c:pt>
                <c:pt idx="3106">
                  <c:v>3107</c:v>
                </c:pt>
                <c:pt idx="3107">
                  <c:v>3108</c:v>
                </c:pt>
                <c:pt idx="3108">
                  <c:v>3109</c:v>
                </c:pt>
                <c:pt idx="3109">
                  <c:v>3110</c:v>
                </c:pt>
                <c:pt idx="3110">
                  <c:v>3111</c:v>
                </c:pt>
                <c:pt idx="3111">
                  <c:v>3112</c:v>
                </c:pt>
                <c:pt idx="3112">
                  <c:v>3113</c:v>
                </c:pt>
                <c:pt idx="3113">
                  <c:v>3114</c:v>
                </c:pt>
                <c:pt idx="3114">
                  <c:v>3115</c:v>
                </c:pt>
                <c:pt idx="3115">
                  <c:v>3116</c:v>
                </c:pt>
                <c:pt idx="3116">
                  <c:v>3117</c:v>
                </c:pt>
                <c:pt idx="3117">
                  <c:v>3118</c:v>
                </c:pt>
                <c:pt idx="3118">
                  <c:v>3119</c:v>
                </c:pt>
                <c:pt idx="3119">
                  <c:v>3120</c:v>
                </c:pt>
                <c:pt idx="3120">
                  <c:v>3121</c:v>
                </c:pt>
                <c:pt idx="3121">
                  <c:v>3122</c:v>
                </c:pt>
                <c:pt idx="3122">
                  <c:v>3123</c:v>
                </c:pt>
                <c:pt idx="3123">
                  <c:v>3124</c:v>
                </c:pt>
                <c:pt idx="3124">
                  <c:v>3125</c:v>
                </c:pt>
                <c:pt idx="3125">
                  <c:v>3126</c:v>
                </c:pt>
                <c:pt idx="3126">
                  <c:v>3127</c:v>
                </c:pt>
                <c:pt idx="3127">
                  <c:v>3128</c:v>
                </c:pt>
                <c:pt idx="3128">
                  <c:v>3129</c:v>
                </c:pt>
                <c:pt idx="3129">
                  <c:v>3130</c:v>
                </c:pt>
                <c:pt idx="3130">
                  <c:v>3131</c:v>
                </c:pt>
                <c:pt idx="3131">
                  <c:v>3132</c:v>
                </c:pt>
                <c:pt idx="3132">
                  <c:v>3133</c:v>
                </c:pt>
                <c:pt idx="3133">
                  <c:v>3134</c:v>
                </c:pt>
                <c:pt idx="3134">
                  <c:v>3135</c:v>
                </c:pt>
                <c:pt idx="3135">
                  <c:v>3136</c:v>
                </c:pt>
                <c:pt idx="3136">
                  <c:v>3137</c:v>
                </c:pt>
                <c:pt idx="3137">
                  <c:v>3138</c:v>
                </c:pt>
                <c:pt idx="3138">
                  <c:v>3139</c:v>
                </c:pt>
                <c:pt idx="3139">
                  <c:v>3140</c:v>
                </c:pt>
                <c:pt idx="3140">
                  <c:v>3141</c:v>
                </c:pt>
                <c:pt idx="3141">
                  <c:v>3142</c:v>
                </c:pt>
                <c:pt idx="3142">
                  <c:v>3143</c:v>
                </c:pt>
                <c:pt idx="3143">
                  <c:v>3144</c:v>
                </c:pt>
                <c:pt idx="3144">
                  <c:v>3145</c:v>
                </c:pt>
                <c:pt idx="3145">
                  <c:v>3146</c:v>
                </c:pt>
                <c:pt idx="3146">
                  <c:v>3147</c:v>
                </c:pt>
                <c:pt idx="3147">
                  <c:v>3148</c:v>
                </c:pt>
                <c:pt idx="3148">
                  <c:v>3149</c:v>
                </c:pt>
                <c:pt idx="3149">
                  <c:v>3150</c:v>
                </c:pt>
                <c:pt idx="3150">
                  <c:v>3151</c:v>
                </c:pt>
                <c:pt idx="3151">
                  <c:v>3152</c:v>
                </c:pt>
                <c:pt idx="3152">
                  <c:v>3153</c:v>
                </c:pt>
                <c:pt idx="3153">
                  <c:v>3154</c:v>
                </c:pt>
                <c:pt idx="3154">
                  <c:v>3155</c:v>
                </c:pt>
                <c:pt idx="3155">
                  <c:v>3156</c:v>
                </c:pt>
                <c:pt idx="3156">
                  <c:v>3157</c:v>
                </c:pt>
                <c:pt idx="3157">
                  <c:v>3158</c:v>
                </c:pt>
                <c:pt idx="3158">
                  <c:v>3159</c:v>
                </c:pt>
                <c:pt idx="3159">
                  <c:v>3160</c:v>
                </c:pt>
                <c:pt idx="3160">
                  <c:v>3161</c:v>
                </c:pt>
                <c:pt idx="3161">
                  <c:v>3162</c:v>
                </c:pt>
                <c:pt idx="3162">
                  <c:v>3163</c:v>
                </c:pt>
                <c:pt idx="3163">
                  <c:v>3164</c:v>
                </c:pt>
                <c:pt idx="3164">
                  <c:v>3165</c:v>
                </c:pt>
                <c:pt idx="3165">
                  <c:v>3166</c:v>
                </c:pt>
                <c:pt idx="3166">
                  <c:v>3167</c:v>
                </c:pt>
                <c:pt idx="3167">
                  <c:v>3168</c:v>
                </c:pt>
                <c:pt idx="3168">
                  <c:v>3169</c:v>
                </c:pt>
                <c:pt idx="3169">
                  <c:v>3170</c:v>
                </c:pt>
                <c:pt idx="3170">
                  <c:v>3171</c:v>
                </c:pt>
                <c:pt idx="3171">
                  <c:v>3172</c:v>
                </c:pt>
                <c:pt idx="3172">
                  <c:v>3173</c:v>
                </c:pt>
                <c:pt idx="3173">
                  <c:v>3174</c:v>
                </c:pt>
                <c:pt idx="3174">
                  <c:v>3175</c:v>
                </c:pt>
                <c:pt idx="3175">
                  <c:v>3176</c:v>
                </c:pt>
                <c:pt idx="3176">
                  <c:v>3177</c:v>
                </c:pt>
                <c:pt idx="3177">
                  <c:v>3178</c:v>
                </c:pt>
                <c:pt idx="3178">
                  <c:v>3179</c:v>
                </c:pt>
                <c:pt idx="3179">
                  <c:v>3180</c:v>
                </c:pt>
                <c:pt idx="3180">
                  <c:v>3181</c:v>
                </c:pt>
                <c:pt idx="3181">
                  <c:v>3182</c:v>
                </c:pt>
                <c:pt idx="3182">
                  <c:v>3183</c:v>
                </c:pt>
                <c:pt idx="3183">
                  <c:v>3184</c:v>
                </c:pt>
                <c:pt idx="3184">
                  <c:v>3185</c:v>
                </c:pt>
                <c:pt idx="3185">
                  <c:v>3186</c:v>
                </c:pt>
                <c:pt idx="3186">
                  <c:v>3187</c:v>
                </c:pt>
                <c:pt idx="3187">
                  <c:v>3188</c:v>
                </c:pt>
                <c:pt idx="3188">
                  <c:v>3189</c:v>
                </c:pt>
                <c:pt idx="3189">
                  <c:v>3190</c:v>
                </c:pt>
                <c:pt idx="3190">
                  <c:v>3191</c:v>
                </c:pt>
                <c:pt idx="3191">
                  <c:v>3192</c:v>
                </c:pt>
                <c:pt idx="3192">
                  <c:v>3193</c:v>
                </c:pt>
                <c:pt idx="3193">
                  <c:v>3194</c:v>
                </c:pt>
                <c:pt idx="3194">
                  <c:v>3195</c:v>
                </c:pt>
                <c:pt idx="3195">
                  <c:v>3196</c:v>
                </c:pt>
                <c:pt idx="3196">
                  <c:v>3197</c:v>
                </c:pt>
                <c:pt idx="3197">
                  <c:v>3198</c:v>
                </c:pt>
                <c:pt idx="3198">
                  <c:v>3199</c:v>
                </c:pt>
                <c:pt idx="3199">
                  <c:v>3200</c:v>
                </c:pt>
                <c:pt idx="3200">
                  <c:v>3201</c:v>
                </c:pt>
                <c:pt idx="3201">
                  <c:v>3202</c:v>
                </c:pt>
                <c:pt idx="3202">
                  <c:v>3203</c:v>
                </c:pt>
                <c:pt idx="3203">
                  <c:v>3204</c:v>
                </c:pt>
                <c:pt idx="3204">
                  <c:v>3205</c:v>
                </c:pt>
                <c:pt idx="3205">
                  <c:v>3206</c:v>
                </c:pt>
                <c:pt idx="3206">
                  <c:v>3207</c:v>
                </c:pt>
                <c:pt idx="3207">
                  <c:v>3208</c:v>
                </c:pt>
                <c:pt idx="3208">
                  <c:v>3209</c:v>
                </c:pt>
                <c:pt idx="3209">
                  <c:v>3210</c:v>
                </c:pt>
                <c:pt idx="3210">
                  <c:v>3211</c:v>
                </c:pt>
                <c:pt idx="3211">
                  <c:v>3212</c:v>
                </c:pt>
                <c:pt idx="3212">
                  <c:v>3213</c:v>
                </c:pt>
                <c:pt idx="3213">
                  <c:v>3214</c:v>
                </c:pt>
                <c:pt idx="3214">
                  <c:v>3215</c:v>
                </c:pt>
                <c:pt idx="3215">
                  <c:v>3216</c:v>
                </c:pt>
                <c:pt idx="3216">
                  <c:v>3217</c:v>
                </c:pt>
                <c:pt idx="3217">
                  <c:v>3218</c:v>
                </c:pt>
                <c:pt idx="3218">
                  <c:v>3219</c:v>
                </c:pt>
                <c:pt idx="3219">
                  <c:v>3220</c:v>
                </c:pt>
                <c:pt idx="3220">
                  <c:v>3221</c:v>
                </c:pt>
                <c:pt idx="3221">
                  <c:v>3222</c:v>
                </c:pt>
                <c:pt idx="3222">
                  <c:v>3223</c:v>
                </c:pt>
                <c:pt idx="3223">
                  <c:v>3224</c:v>
                </c:pt>
                <c:pt idx="3224">
                  <c:v>3225</c:v>
                </c:pt>
                <c:pt idx="3225">
                  <c:v>3226</c:v>
                </c:pt>
                <c:pt idx="3226">
                  <c:v>3227</c:v>
                </c:pt>
                <c:pt idx="3227">
                  <c:v>3228</c:v>
                </c:pt>
                <c:pt idx="3228">
                  <c:v>3229</c:v>
                </c:pt>
                <c:pt idx="3229">
                  <c:v>3230</c:v>
                </c:pt>
                <c:pt idx="3230">
                  <c:v>3231</c:v>
                </c:pt>
                <c:pt idx="3231">
                  <c:v>3232</c:v>
                </c:pt>
                <c:pt idx="3232">
                  <c:v>3233</c:v>
                </c:pt>
                <c:pt idx="3233">
                  <c:v>3234</c:v>
                </c:pt>
                <c:pt idx="3234">
                  <c:v>3235</c:v>
                </c:pt>
                <c:pt idx="3235">
                  <c:v>3236</c:v>
                </c:pt>
                <c:pt idx="3236">
                  <c:v>3237</c:v>
                </c:pt>
                <c:pt idx="3237">
                  <c:v>3238</c:v>
                </c:pt>
                <c:pt idx="3238">
                  <c:v>3239</c:v>
                </c:pt>
                <c:pt idx="3239">
                  <c:v>3240</c:v>
                </c:pt>
                <c:pt idx="3240">
                  <c:v>3241</c:v>
                </c:pt>
                <c:pt idx="3241">
                  <c:v>3242</c:v>
                </c:pt>
                <c:pt idx="3242">
                  <c:v>3243</c:v>
                </c:pt>
                <c:pt idx="3243">
                  <c:v>3244</c:v>
                </c:pt>
                <c:pt idx="3244">
                  <c:v>3245</c:v>
                </c:pt>
                <c:pt idx="3245">
                  <c:v>3246</c:v>
                </c:pt>
                <c:pt idx="3246">
                  <c:v>3247</c:v>
                </c:pt>
                <c:pt idx="3247">
                  <c:v>3248</c:v>
                </c:pt>
                <c:pt idx="3248">
                  <c:v>3249</c:v>
                </c:pt>
                <c:pt idx="3249">
                  <c:v>3250</c:v>
                </c:pt>
                <c:pt idx="3250">
                  <c:v>3251</c:v>
                </c:pt>
                <c:pt idx="3251">
                  <c:v>3252</c:v>
                </c:pt>
                <c:pt idx="3252">
                  <c:v>3253</c:v>
                </c:pt>
                <c:pt idx="3253">
                  <c:v>3254</c:v>
                </c:pt>
                <c:pt idx="3254">
                  <c:v>3255</c:v>
                </c:pt>
                <c:pt idx="3255">
                  <c:v>3256</c:v>
                </c:pt>
                <c:pt idx="3256">
                  <c:v>3257</c:v>
                </c:pt>
                <c:pt idx="3257">
                  <c:v>3258</c:v>
                </c:pt>
                <c:pt idx="3258">
                  <c:v>3259</c:v>
                </c:pt>
                <c:pt idx="3259">
                  <c:v>3260</c:v>
                </c:pt>
                <c:pt idx="3260">
                  <c:v>3261</c:v>
                </c:pt>
                <c:pt idx="3261">
                  <c:v>3262</c:v>
                </c:pt>
                <c:pt idx="3262">
                  <c:v>3263</c:v>
                </c:pt>
                <c:pt idx="3263">
                  <c:v>3264</c:v>
                </c:pt>
                <c:pt idx="3264">
                  <c:v>3265</c:v>
                </c:pt>
                <c:pt idx="3265">
                  <c:v>3266</c:v>
                </c:pt>
                <c:pt idx="3266">
                  <c:v>3267</c:v>
                </c:pt>
                <c:pt idx="3267">
                  <c:v>3268</c:v>
                </c:pt>
                <c:pt idx="3268">
                  <c:v>3269</c:v>
                </c:pt>
                <c:pt idx="3269">
                  <c:v>3270</c:v>
                </c:pt>
                <c:pt idx="3270">
                  <c:v>3271</c:v>
                </c:pt>
                <c:pt idx="3271">
                  <c:v>3272</c:v>
                </c:pt>
                <c:pt idx="3272">
                  <c:v>3273</c:v>
                </c:pt>
                <c:pt idx="3273">
                  <c:v>3274</c:v>
                </c:pt>
                <c:pt idx="3274">
                  <c:v>3275</c:v>
                </c:pt>
                <c:pt idx="3275">
                  <c:v>3276</c:v>
                </c:pt>
                <c:pt idx="3276">
                  <c:v>3277</c:v>
                </c:pt>
                <c:pt idx="3277">
                  <c:v>3278</c:v>
                </c:pt>
                <c:pt idx="3278">
                  <c:v>3279</c:v>
                </c:pt>
                <c:pt idx="3279">
                  <c:v>3280</c:v>
                </c:pt>
                <c:pt idx="3280">
                  <c:v>3281</c:v>
                </c:pt>
                <c:pt idx="3281">
                  <c:v>3282</c:v>
                </c:pt>
                <c:pt idx="3282">
                  <c:v>3283</c:v>
                </c:pt>
                <c:pt idx="3283">
                  <c:v>3284</c:v>
                </c:pt>
                <c:pt idx="3284">
                  <c:v>3285</c:v>
                </c:pt>
                <c:pt idx="3285">
                  <c:v>3286</c:v>
                </c:pt>
                <c:pt idx="3286">
                  <c:v>3287</c:v>
                </c:pt>
                <c:pt idx="3287">
                  <c:v>3288</c:v>
                </c:pt>
                <c:pt idx="3288">
                  <c:v>3289</c:v>
                </c:pt>
                <c:pt idx="3289">
                  <c:v>3290</c:v>
                </c:pt>
                <c:pt idx="3290">
                  <c:v>3291</c:v>
                </c:pt>
                <c:pt idx="3291">
                  <c:v>3292</c:v>
                </c:pt>
                <c:pt idx="3292">
                  <c:v>3293</c:v>
                </c:pt>
                <c:pt idx="3293">
                  <c:v>3294</c:v>
                </c:pt>
                <c:pt idx="3294">
                  <c:v>3295</c:v>
                </c:pt>
                <c:pt idx="3295">
                  <c:v>3296</c:v>
                </c:pt>
                <c:pt idx="3296">
                  <c:v>3297</c:v>
                </c:pt>
                <c:pt idx="3297">
                  <c:v>3298</c:v>
                </c:pt>
                <c:pt idx="3298">
                  <c:v>3299</c:v>
                </c:pt>
                <c:pt idx="3299">
                  <c:v>3300</c:v>
                </c:pt>
                <c:pt idx="3300">
                  <c:v>3301</c:v>
                </c:pt>
                <c:pt idx="3301">
                  <c:v>3302</c:v>
                </c:pt>
                <c:pt idx="3302">
                  <c:v>3303</c:v>
                </c:pt>
                <c:pt idx="3303">
                  <c:v>3304</c:v>
                </c:pt>
                <c:pt idx="3304">
                  <c:v>3305</c:v>
                </c:pt>
                <c:pt idx="3305">
                  <c:v>3306</c:v>
                </c:pt>
                <c:pt idx="3306">
                  <c:v>3307</c:v>
                </c:pt>
                <c:pt idx="3307">
                  <c:v>3308</c:v>
                </c:pt>
                <c:pt idx="3308">
                  <c:v>3309</c:v>
                </c:pt>
                <c:pt idx="3309">
                  <c:v>3310</c:v>
                </c:pt>
                <c:pt idx="3310">
                  <c:v>3311</c:v>
                </c:pt>
                <c:pt idx="3311">
                  <c:v>3312</c:v>
                </c:pt>
                <c:pt idx="3312">
                  <c:v>3313</c:v>
                </c:pt>
                <c:pt idx="3313">
                  <c:v>3314</c:v>
                </c:pt>
                <c:pt idx="3314">
                  <c:v>3315</c:v>
                </c:pt>
                <c:pt idx="3315">
                  <c:v>3316</c:v>
                </c:pt>
                <c:pt idx="3316">
                  <c:v>3317</c:v>
                </c:pt>
                <c:pt idx="3317">
                  <c:v>3318</c:v>
                </c:pt>
                <c:pt idx="3318">
                  <c:v>3319</c:v>
                </c:pt>
                <c:pt idx="3319">
                  <c:v>3320</c:v>
                </c:pt>
                <c:pt idx="3320">
                  <c:v>3321</c:v>
                </c:pt>
                <c:pt idx="3321">
                  <c:v>3322</c:v>
                </c:pt>
                <c:pt idx="3322">
                  <c:v>3323</c:v>
                </c:pt>
                <c:pt idx="3323">
                  <c:v>3324</c:v>
                </c:pt>
                <c:pt idx="3324">
                  <c:v>3325</c:v>
                </c:pt>
                <c:pt idx="3325">
                  <c:v>3326</c:v>
                </c:pt>
                <c:pt idx="3326">
                  <c:v>3327</c:v>
                </c:pt>
                <c:pt idx="3327">
                  <c:v>3328</c:v>
                </c:pt>
                <c:pt idx="3328">
                  <c:v>3329</c:v>
                </c:pt>
                <c:pt idx="3329">
                  <c:v>3330</c:v>
                </c:pt>
                <c:pt idx="3330">
                  <c:v>3331</c:v>
                </c:pt>
                <c:pt idx="3331">
                  <c:v>3332</c:v>
                </c:pt>
                <c:pt idx="3332">
                  <c:v>3333</c:v>
                </c:pt>
                <c:pt idx="3333">
                  <c:v>3334</c:v>
                </c:pt>
                <c:pt idx="3334">
                  <c:v>3335</c:v>
                </c:pt>
                <c:pt idx="3335">
                  <c:v>3336</c:v>
                </c:pt>
                <c:pt idx="3336">
                  <c:v>3337</c:v>
                </c:pt>
                <c:pt idx="3337">
                  <c:v>3338</c:v>
                </c:pt>
                <c:pt idx="3338">
                  <c:v>3339</c:v>
                </c:pt>
                <c:pt idx="3339">
                  <c:v>3340</c:v>
                </c:pt>
                <c:pt idx="3340">
                  <c:v>3341</c:v>
                </c:pt>
                <c:pt idx="3341">
                  <c:v>3342</c:v>
                </c:pt>
                <c:pt idx="3342">
                  <c:v>3343</c:v>
                </c:pt>
                <c:pt idx="3343">
                  <c:v>3344</c:v>
                </c:pt>
                <c:pt idx="3344">
                  <c:v>3345</c:v>
                </c:pt>
                <c:pt idx="3345">
                  <c:v>3346</c:v>
                </c:pt>
                <c:pt idx="3346">
                  <c:v>3347</c:v>
                </c:pt>
                <c:pt idx="3347">
                  <c:v>3348</c:v>
                </c:pt>
                <c:pt idx="3348">
                  <c:v>3349</c:v>
                </c:pt>
                <c:pt idx="3349">
                  <c:v>3350</c:v>
                </c:pt>
                <c:pt idx="3350">
                  <c:v>3351</c:v>
                </c:pt>
                <c:pt idx="3351">
                  <c:v>3352</c:v>
                </c:pt>
                <c:pt idx="3352">
                  <c:v>3353</c:v>
                </c:pt>
                <c:pt idx="3353">
                  <c:v>3354</c:v>
                </c:pt>
                <c:pt idx="3354">
                  <c:v>3355</c:v>
                </c:pt>
                <c:pt idx="3355">
                  <c:v>3356</c:v>
                </c:pt>
                <c:pt idx="3356">
                  <c:v>3357</c:v>
                </c:pt>
                <c:pt idx="3357">
                  <c:v>3358</c:v>
                </c:pt>
                <c:pt idx="3358">
                  <c:v>3359</c:v>
                </c:pt>
                <c:pt idx="3359">
                  <c:v>3360</c:v>
                </c:pt>
                <c:pt idx="3360">
                  <c:v>3361</c:v>
                </c:pt>
                <c:pt idx="3361">
                  <c:v>3362</c:v>
                </c:pt>
                <c:pt idx="3362">
                  <c:v>3363</c:v>
                </c:pt>
                <c:pt idx="3363">
                  <c:v>3364</c:v>
                </c:pt>
                <c:pt idx="3364">
                  <c:v>3365</c:v>
                </c:pt>
                <c:pt idx="3365">
                  <c:v>3366</c:v>
                </c:pt>
                <c:pt idx="3366">
                  <c:v>3367</c:v>
                </c:pt>
                <c:pt idx="3367">
                  <c:v>3368</c:v>
                </c:pt>
                <c:pt idx="3368">
                  <c:v>3369</c:v>
                </c:pt>
                <c:pt idx="3369">
                  <c:v>3370</c:v>
                </c:pt>
                <c:pt idx="3370">
                  <c:v>3371</c:v>
                </c:pt>
                <c:pt idx="3371">
                  <c:v>3372</c:v>
                </c:pt>
                <c:pt idx="3372">
                  <c:v>3373</c:v>
                </c:pt>
                <c:pt idx="3373">
                  <c:v>3374</c:v>
                </c:pt>
                <c:pt idx="3374">
                  <c:v>3375</c:v>
                </c:pt>
                <c:pt idx="3375">
                  <c:v>3376</c:v>
                </c:pt>
                <c:pt idx="3376">
                  <c:v>3377</c:v>
                </c:pt>
                <c:pt idx="3377">
                  <c:v>3378</c:v>
                </c:pt>
                <c:pt idx="3378">
                  <c:v>3379</c:v>
                </c:pt>
                <c:pt idx="3379">
                  <c:v>3380</c:v>
                </c:pt>
                <c:pt idx="3380">
                  <c:v>3381</c:v>
                </c:pt>
                <c:pt idx="3381">
                  <c:v>3382</c:v>
                </c:pt>
                <c:pt idx="3382">
                  <c:v>3383</c:v>
                </c:pt>
                <c:pt idx="3383">
                  <c:v>3384</c:v>
                </c:pt>
                <c:pt idx="3384">
                  <c:v>3385</c:v>
                </c:pt>
                <c:pt idx="3385">
                  <c:v>3386</c:v>
                </c:pt>
                <c:pt idx="3386">
                  <c:v>3387</c:v>
                </c:pt>
                <c:pt idx="3387">
                  <c:v>3388</c:v>
                </c:pt>
                <c:pt idx="3388">
                  <c:v>3389</c:v>
                </c:pt>
                <c:pt idx="3389">
                  <c:v>3390</c:v>
                </c:pt>
                <c:pt idx="3390">
                  <c:v>3391</c:v>
                </c:pt>
                <c:pt idx="3391">
                  <c:v>3392</c:v>
                </c:pt>
                <c:pt idx="3392">
                  <c:v>3393</c:v>
                </c:pt>
                <c:pt idx="3393">
                  <c:v>3394</c:v>
                </c:pt>
                <c:pt idx="3394">
                  <c:v>3395</c:v>
                </c:pt>
                <c:pt idx="3395">
                  <c:v>3396</c:v>
                </c:pt>
                <c:pt idx="3396">
                  <c:v>3397</c:v>
                </c:pt>
                <c:pt idx="3397">
                  <c:v>3398</c:v>
                </c:pt>
                <c:pt idx="3398">
                  <c:v>3399</c:v>
                </c:pt>
                <c:pt idx="3399">
                  <c:v>3400</c:v>
                </c:pt>
                <c:pt idx="3400">
                  <c:v>3401</c:v>
                </c:pt>
                <c:pt idx="3401">
                  <c:v>3402</c:v>
                </c:pt>
                <c:pt idx="3402">
                  <c:v>3403</c:v>
                </c:pt>
                <c:pt idx="3403">
                  <c:v>3404</c:v>
                </c:pt>
                <c:pt idx="3404">
                  <c:v>3405</c:v>
                </c:pt>
                <c:pt idx="3405">
                  <c:v>3406</c:v>
                </c:pt>
                <c:pt idx="3406">
                  <c:v>3407</c:v>
                </c:pt>
                <c:pt idx="3407">
                  <c:v>3408</c:v>
                </c:pt>
                <c:pt idx="3408">
                  <c:v>3409</c:v>
                </c:pt>
                <c:pt idx="3409">
                  <c:v>3410</c:v>
                </c:pt>
                <c:pt idx="3410">
                  <c:v>3411</c:v>
                </c:pt>
                <c:pt idx="3411">
                  <c:v>3412</c:v>
                </c:pt>
                <c:pt idx="3412">
                  <c:v>3413</c:v>
                </c:pt>
                <c:pt idx="3413">
                  <c:v>3414</c:v>
                </c:pt>
                <c:pt idx="3414">
                  <c:v>3415</c:v>
                </c:pt>
                <c:pt idx="3415">
                  <c:v>3416</c:v>
                </c:pt>
                <c:pt idx="3416">
                  <c:v>3417</c:v>
                </c:pt>
                <c:pt idx="3417">
                  <c:v>3418</c:v>
                </c:pt>
                <c:pt idx="3418">
                  <c:v>3419</c:v>
                </c:pt>
                <c:pt idx="3419">
                  <c:v>3420</c:v>
                </c:pt>
                <c:pt idx="3420">
                  <c:v>3421</c:v>
                </c:pt>
                <c:pt idx="3421">
                  <c:v>3422</c:v>
                </c:pt>
                <c:pt idx="3422">
                  <c:v>3423</c:v>
                </c:pt>
                <c:pt idx="3423">
                  <c:v>3424</c:v>
                </c:pt>
                <c:pt idx="3424">
                  <c:v>3425</c:v>
                </c:pt>
                <c:pt idx="3425">
                  <c:v>3426</c:v>
                </c:pt>
                <c:pt idx="3426">
                  <c:v>3427</c:v>
                </c:pt>
                <c:pt idx="3427">
                  <c:v>3428</c:v>
                </c:pt>
                <c:pt idx="3428">
                  <c:v>3429</c:v>
                </c:pt>
                <c:pt idx="3429">
                  <c:v>3430</c:v>
                </c:pt>
                <c:pt idx="3430">
                  <c:v>3431</c:v>
                </c:pt>
                <c:pt idx="3431">
                  <c:v>3432</c:v>
                </c:pt>
                <c:pt idx="3432">
                  <c:v>3433</c:v>
                </c:pt>
                <c:pt idx="3433">
                  <c:v>3434</c:v>
                </c:pt>
                <c:pt idx="3434">
                  <c:v>3435</c:v>
                </c:pt>
                <c:pt idx="3435">
                  <c:v>3436</c:v>
                </c:pt>
                <c:pt idx="3436">
                  <c:v>3437</c:v>
                </c:pt>
                <c:pt idx="3437">
                  <c:v>3438</c:v>
                </c:pt>
                <c:pt idx="3438">
                  <c:v>3439</c:v>
                </c:pt>
                <c:pt idx="3439">
                  <c:v>3440</c:v>
                </c:pt>
                <c:pt idx="3440">
                  <c:v>3441</c:v>
                </c:pt>
                <c:pt idx="3441">
                  <c:v>3442</c:v>
                </c:pt>
                <c:pt idx="3442">
                  <c:v>3443</c:v>
                </c:pt>
                <c:pt idx="3443">
                  <c:v>3444</c:v>
                </c:pt>
                <c:pt idx="3444">
                  <c:v>3445</c:v>
                </c:pt>
                <c:pt idx="3445">
                  <c:v>3446</c:v>
                </c:pt>
                <c:pt idx="3446">
                  <c:v>3447</c:v>
                </c:pt>
                <c:pt idx="3447">
                  <c:v>3448</c:v>
                </c:pt>
                <c:pt idx="3448">
                  <c:v>3449</c:v>
                </c:pt>
                <c:pt idx="3449">
                  <c:v>3450</c:v>
                </c:pt>
                <c:pt idx="3450">
                  <c:v>3451</c:v>
                </c:pt>
                <c:pt idx="3451">
                  <c:v>3452</c:v>
                </c:pt>
                <c:pt idx="3452">
                  <c:v>3453</c:v>
                </c:pt>
                <c:pt idx="3453">
                  <c:v>3454</c:v>
                </c:pt>
                <c:pt idx="3454">
                  <c:v>3455</c:v>
                </c:pt>
                <c:pt idx="3455">
                  <c:v>3456</c:v>
                </c:pt>
                <c:pt idx="3456">
                  <c:v>3457</c:v>
                </c:pt>
                <c:pt idx="3457">
                  <c:v>3458</c:v>
                </c:pt>
                <c:pt idx="3458">
                  <c:v>3459</c:v>
                </c:pt>
                <c:pt idx="3459">
                  <c:v>3460</c:v>
                </c:pt>
                <c:pt idx="3460">
                  <c:v>3461</c:v>
                </c:pt>
                <c:pt idx="3461">
                  <c:v>3462</c:v>
                </c:pt>
                <c:pt idx="3462">
                  <c:v>3463</c:v>
                </c:pt>
                <c:pt idx="3463">
                  <c:v>3464</c:v>
                </c:pt>
                <c:pt idx="3464">
                  <c:v>3465</c:v>
                </c:pt>
                <c:pt idx="3465">
                  <c:v>3466</c:v>
                </c:pt>
                <c:pt idx="3466">
                  <c:v>3467</c:v>
                </c:pt>
                <c:pt idx="3467">
                  <c:v>3468</c:v>
                </c:pt>
                <c:pt idx="3468">
                  <c:v>3469</c:v>
                </c:pt>
                <c:pt idx="3469">
                  <c:v>3470</c:v>
                </c:pt>
                <c:pt idx="3470">
                  <c:v>3471</c:v>
                </c:pt>
                <c:pt idx="3471">
                  <c:v>3472</c:v>
                </c:pt>
                <c:pt idx="3472">
                  <c:v>3473</c:v>
                </c:pt>
                <c:pt idx="3473">
                  <c:v>3474</c:v>
                </c:pt>
                <c:pt idx="3474">
                  <c:v>3475</c:v>
                </c:pt>
                <c:pt idx="3475">
                  <c:v>3476</c:v>
                </c:pt>
                <c:pt idx="3476">
                  <c:v>3477</c:v>
                </c:pt>
                <c:pt idx="3477">
                  <c:v>3478</c:v>
                </c:pt>
                <c:pt idx="3478">
                  <c:v>3479</c:v>
                </c:pt>
                <c:pt idx="3479">
                  <c:v>3480</c:v>
                </c:pt>
                <c:pt idx="3480">
                  <c:v>3481</c:v>
                </c:pt>
                <c:pt idx="3481">
                  <c:v>3482</c:v>
                </c:pt>
                <c:pt idx="3482">
                  <c:v>3483</c:v>
                </c:pt>
                <c:pt idx="3483">
                  <c:v>3484</c:v>
                </c:pt>
                <c:pt idx="3484">
                  <c:v>3485</c:v>
                </c:pt>
                <c:pt idx="3485">
                  <c:v>3486</c:v>
                </c:pt>
                <c:pt idx="3486">
                  <c:v>3487</c:v>
                </c:pt>
                <c:pt idx="3487">
                  <c:v>3488</c:v>
                </c:pt>
                <c:pt idx="3488">
                  <c:v>3489</c:v>
                </c:pt>
                <c:pt idx="3489">
                  <c:v>3490</c:v>
                </c:pt>
                <c:pt idx="3490">
                  <c:v>3491</c:v>
                </c:pt>
                <c:pt idx="3491">
                  <c:v>3492</c:v>
                </c:pt>
                <c:pt idx="3492">
                  <c:v>3493</c:v>
                </c:pt>
                <c:pt idx="3493">
                  <c:v>3494</c:v>
                </c:pt>
                <c:pt idx="3494">
                  <c:v>3495</c:v>
                </c:pt>
                <c:pt idx="3495">
                  <c:v>3496</c:v>
                </c:pt>
                <c:pt idx="3496">
                  <c:v>3497</c:v>
                </c:pt>
                <c:pt idx="3497">
                  <c:v>3498</c:v>
                </c:pt>
                <c:pt idx="3498">
                  <c:v>3499</c:v>
                </c:pt>
                <c:pt idx="3499">
                  <c:v>3500</c:v>
                </c:pt>
                <c:pt idx="3500">
                  <c:v>3501</c:v>
                </c:pt>
                <c:pt idx="3501">
                  <c:v>3502</c:v>
                </c:pt>
                <c:pt idx="3502">
                  <c:v>3503</c:v>
                </c:pt>
                <c:pt idx="3503">
                  <c:v>3504</c:v>
                </c:pt>
                <c:pt idx="3504">
                  <c:v>3505</c:v>
                </c:pt>
                <c:pt idx="3505">
                  <c:v>3506</c:v>
                </c:pt>
                <c:pt idx="3506">
                  <c:v>3507</c:v>
                </c:pt>
                <c:pt idx="3507">
                  <c:v>3508</c:v>
                </c:pt>
                <c:pt idx="3508">
                  <c:v>3509</c:v>
                </c:pt>
                <c:pt idx="3509">
                  <c:v>3510</c:v>
                </c:pt>
                <c:pt idx="3510">
                  <c:v>3511</c:v>
                </c:pt>
                <c:pt idx="3511">
                  <c:v>3512</c:v>
                </c:pt>
                <c:pt idx="3512">
                  <c:v>3513</c:v>
                </c:pt>
                <c:pt idx="3513">
                  <c:v>3514</c:v>
                </c:pt>
                <c:pt idx="3514">
                  <c:v>3515</c:v>
                </c:pt>
                <c:pt idx="3515">
                  <c:v>3516</c:v>
                </c:pt>
                <c:pt idx="3516">
                  <c:v>3517</c:v>
                </c:pt>
                <c:pt idx="3517">
                  <c:v>3518</c:v>
                </c:pt>
                <c:pt idx="3518">
                  <c:v>3519</c:v>
                </c:pt>
                <c:pt idx="3519">
                  <c:v>3520</c:v>
                </c:pt>
                <c:pt idx="3520">
                  <c:v>3521</c:v>
                </c:pt>
                <c:pt idx="3521">
                  <c:v>3522</c:v>
                </c:pt>
                <c:pt idx="3522">
                  <c:v>3523</c:v>
                </c:pt>
                <c:pt idx="3523">
                  <c:v>3524</c:v>
                </c:pt>
                <c:pt idx="3524">
                  <c:v>3525</c:v>
                </c:pt>
                <c:pt idx="3525">
                  <c:v>3526</c:v>
                </c:pt>
                <c:pt idx="3526">
                  <c:v>3527</c:v>
                </c:pt>
                <c:pt idx="3527">
                  <c:v>3528</c:v>
                </c:pt>
                <c:pt idx="3528">
                  <c:v>3529</c:v>
                </c:pt>
                <c:pt idx="3529">
                  <c:v>3530</c:v>
                </c:pt>
                <c:pt idx="3530">
                  <c:v>3531</c:v>
                </c:pt>
                <c:pt idx="3531">
                  <c:v>3532</c:v>
                </c:pt>
                <c:pt idx="3532">
                  <c:v>3533</c:v>
                </c:pt>
                <c:pt idx="3533">
                  <c:v>3534</c:v>
                </c:pt>
                <c:pt idx="3534">
                  <c:v>3535</c:v>
                </c:pt>
                <c:pt idx="3535">
                  <c:v>3536</c:v>
                </c:pt>
                <c:pt idx="3536">
                  <c:v>3537</c:v>
                </c:pt>
                <c:pt idx="3537">
                  <c:v>3538</c:v>
                </c:pt>
                <c:pt idx="3538">
                  <c:v>3539</c:v>
                </c:pt>
                <c:pt idx="3539">
                  <c:v>3540</c:v>
                </c:pt>
                <c:pt idx="3540">
                  <c:v>3541</c:v>
                </c:pt>
                <c:pt idx="3541">
                  <c:v>3542</c:v>
                </c:pt>
                <c:pt idx="3542">
                  <c:v>3543</c:v>
                </c:pt>
                <c:pt idx="3543">
                  <c:v>3544</c:v>
                </c:pt>
                <c:pt idx="3544">
                  <c:v>3545</c:v>
                </c:pt>
                <c:pt idx="3545">
                  <c:v>3546</c:v>
                </c:pt>
                <c:pt idx="3546">
                  <c:v>3547</c:v>
                </c:pt>
                <c:pt idx="3547">
                  <c:v>3548</c:v>
                </c:pt>
                <c:pt idx="3548">
                  <c:v>3549</c:v>
                </c:pt>
                <c:pt idx="3549">
                  <c:v>3550</c:v>
                </c:pt>
                <c:pt idx="3550">
                  <c:v>3551</c:v>
                </c:pt>
                <c:pt idx="3551">
                  <c:v>3552</c:v>
                </c:pt>
                <c:pt idx="3552">
                  <c:v>3553</c:v>
                </c:pt>
                <c:pt idx="3553">
                  <c:v>3554</c:v>
                </c:pt>
                <c:pt idx="3554">
                  <c:v>3555</c:v>
                </c:pt>
                <c:pt idx="3555">
                  <c:v>3556</c:v>
                </c:pt>
                <c:pt idx="3556">
                  <c:v>3557</c:v>
                </c:pt>
                <c:pt idx="3557">
                  <c:v>3558</c:v>
                </c:pt>
                <c:pt idx="3558">
                  <c:v>3559</c:v>
                </c:pt>
                <c:pt idx="3559">
                  <c:v>3560</c:v>
                </c:pt>
                <c:pt idx="3560">
                  <c:v>3561</c:v>
                </c:pt>
                <c:pt idx="3561">
                  <c:v>3562</c:v>
                </c:pt>
                <c:pt idx="3562">
                  <c:v>3563</c:v>
                </c:pt>
                <c:pt idx="3563">
                  <c:v>3564</c:v>
                </c:pt>
                <c:pt idx="3564">
                  <c:v>3565</c:v>
                </c:pt>
                <c:pt idx="3565">
                  <c:v>3566</c:v>
                </c:pt>
                <c:pt idx="3566">
                  <c:v>3567</c:v>
                </c:pt>
                <c:pt idx="3567">
                  <c:v>3568</c:v>
                </c:pt>
                <c:pt idx="3568">
                  <c:v>3569</c:v>
                </c:pt>
                <c:pt idx="3569">
                  <c:v>3570</c:v>
                </c:pt>
                <c:pt idx="3570">
                  <c:v>3571</c:v>
                </c:pt>
                <c:pt idx="3571">
                  <c:v>3572</c:v>
                </c:pt>
                <c:pt idx="3572">
                  <c:v>3573</c:v>
                </c:pt>
                <c:pt idx="3573">
                  <c:v>3574</c:v>
                </c:pt>
                <c:pt idx="3574">
                  <c:v>3575</c:v>
                </c:pt>
                <c:pt idx="3575">
                  <c:v>3576</c:v>
                </c:pt>
                <c:pt idx="3576">
                  <c:v>3577</c:v>
                </c:pt>
                <c:pt idx="3577">
                  <c:v>3578</c:v>
                </c:pt>
                <c:pt idx="3578">
                  <c:v>3579</c:v>
                </c:pt>
                <c:pt idx="3579">
                  <c:v>3580</c:v>
                </c:pt>
                <c:pt idx="3580">
                  <c:v>3581</c:v>
                </c:pt>
                <c:pt idx="3581">
                  <c:v>3582</c:v>
                </c:pt>
                <c:pt idx="3582">
                  <c:v>3583</c:v>
                </c:pt>
                <c:pt idx="3583">
                  <c:v>3584</c:v>
                </c:pt>
                <c:pt idx="3584">
                  <c:v>3585</c:v>
                </c:pt>
                <c:pt idx="3585">
                  <c:v>3586</c:v>
                </c:pt>
                <c:pt idx="3586">
                  <c:v>3587</c:v>
                </c:pt>
                <c:pt idx="3587">
                  <c:v>3588</c:v>
                </c:pt>
                <c:pt idx="3588">
                  <c:v>3589</c:v>
                </c:pt>
                <c:pt idx="3589">
                  <c:v>3590</c:v>
                </c:pt>
                <c:pt idx="3590">
                  <c:v>3591</c:v>
                </c:pt>
                <c:pt idx="3591">
                  <c:v>3592</c:v>
                </c:pt>
                <c:pt idx="3592">
                  <c:v>3593</c:v>
                </c:pt>
                <c:pt idx="3593">
                  <c:v>3594</c:v>
                </c:pt>
                <c:pt idx="3594">
                  <c:v>3595</c:v>
                </c:pt>
                <c:pt idx="3595">
                  <c:v>3596</c:v>
                </c:pt>
                <c:pt idx="3596">
                  <c:v>3597</c:v>
                </c:pt>
                <c:pt idx="3597">
                  <c:v>3598</c:v>
                </c:pt>
                <c:pt idx="3598">
                  <c:v>3599</c:v>
                </c:pt>
                <c:pt idx="3599">
                  <c:v>3600</c:v>
                </c:pt>
                <c:pt idx="3600">
                  <c:v>3601</c:v>
                </c:pt>
                <c:pt idx="3601">
                  <c:v>3602</c:v>
                </c:pt>
                <c:pt idx="3602">
                  <c:v>3603</c:v>
                </c:pt>
                <c:pt idx="3603">
                  <c:v>3604</c:v>
                </c:pt>
                <c:pt idx="3604">
                  <c:v>3605</c:v>
                </c:pt>
                <c:pt idx="3605">
                  <c:v>3606</c:v>
                </c:pt>
                <c:pt idx="3606">
                  <c:v>3607</c:v>
                </c:pt>
                <c:pt idx="3607">
                  <c:v>3608</c:v>
                </c:pt>
                <c:pt idx="3608">
                  <c:v>3609</c:v>
                </c:pt>
                <c:pt idx="3609">
                  <c:v>3610</c:v>
                </c:pt>
                <c:pt idx="3610">
                  <c:v>3611</c:v>
                </c:pt>
                <c:pt idx="3611">
                  <c:v>3612</c:v>
                </c:pt>
                <c:pt idx="3612">
                  <c:v>3613</c:v>
                </c:pt>
                <c:pt idx="3613">
                  <c:v>3614</c:v>
                </c:pt>
                <c:pt idx="3614">
                  <c:v>3615</c:v>
                </c:pt>
                <c:pt idx="3615">
                  <c:v>3616</c:v>
                </c:pt>
                <c:pt idx="3616">
                  <c:v>3617</c:v>
                </c:pt>
                <c:pt idx="3617">
                  <c:v>3618</c:v>
                </c:pt>
                <c:pt idx="3618">
                  <c:v>3619</c:v>
                </c:pt>
                <c:pt idx="3619">
                  <c:v>3620</c:v>
                </c:pt>
                <c:pt idx="3620">
                  <c:v>3621</c:v>
                </c:pt>
                <c:pt idx="3621">
                  <c:v>3622</c:v>
                </c:pt>
                <c:pt idx="3622">
                  <c:v>3623</c:v>
                </c:pt>
                <c:pt idx="3623">
                  <c:v>3624</c:v>
                </c:pt>
                <c:pt idx="3624">
                  <c:v>3625</c:v>
                </c:pt>
                <c:pt idx="3625">
                  <c:v>3626</c:v>
                </c:pt>
                <c:pt idx="3626">
                  <c:v>3627</c:v>
                </c:pt>
                <c:pt idx="3627">
                  <c:v>3628</c:v>
                </c:pt>
                <c:pt idx="3628">
                  <c:v>3629</c:v>
                </c:pt>
                <c:pt idx="3629">
                  <c:v>3630</c:v>
                </c:pt>
                <c:pt idx="3630">
                  <c:v>3631</c:v>
                </c:pt>
                <c:pt idx="3631">
                  <c:v>3632</c:v>
                </c:pt>
                <c:pt idx="3632">
                  <c:v>3633</c:v>
                </c:pt>
                <c:pt idx="3633">
                  <c:v>3634</c:v>
                </c:pt>
                <c:pt idx="3634">
                  <c:v>3635</c:v>
                </c:pt>
                <c:pt idx="3635">
                  <c:v>3636</c:v>
                </c:pt>
                <c:pt idx="3636">
                  <c:v>3637</c:v>
                </c:pt>
                <c:pt idx="3637">
                  <c:v>3638</c:v>
                </c:pt>
                <c:pt idx="3638">
                  <c:v>3639</c:v>
                </c:pt>
                <c:pt idx="3639">
                  <c:v>3640</c:v>
                </c:pt>
                <c:pt idx="3640">
                  <c:v>3641</c:v>
                </c:pt>
                <c:pt idx="3641">
                  <c:v>3642</c:v>
                </c:pt>
                <c:pt idx="3642">
                  <c:v>3643</c:v>
                </c:pt>
                <c:pt idx="3643">
                  <c:v>3644</c:v>
                </c:pt>
                <c:pt idx="3644">
                  <c:v>3645</c:v>
                </c:pt>
                <c:pt idx="3645">
                  <c:v>3646</c:v>
                </c:pt>
                <c:pt idx="3646">
                  <c:v>3647</c:v>
                </c:pt>
                <c:pt idx="3647">
                  <c:v>3648</c:v>
                </c:pt>
                <c:pt idx="3648">
                  <c:v>3649</c:v>
                </c:pt>
                <c:pt idx="3649">
                  <c:v>3650</c:v>
                </c:pt>
                <c:pt idx="3650">
                  <c:v>3651</c:v>
                </c:pt>
                <c:pt idx="3651">
                  <c:v>3652</c:v>
                </c:pt>
                <c:pt idx="3652">
                  <c:v>3653</c:v>
                </c:pt>
                <c:pt idx="3653">
                  <c:v>3654</c:v>
                </c:pt>
                <c:pt idx="3654">
                  <c:v>3655</c:v>
                </c:pt>
                <c:pt idx="3655">
                  <c:v>3656</c:v>
                </c:pt>
                <c:pt idx="3656">
                  <c:v>3657</c:v>
                </c:pt>
                <c:pt idx="3657">
                  <c:v>3658</c:v>
                </c:pt>
                <c:pt idx="3658">
                  <c:v>3659</c:v>
                </c:pt>
                <c:pt idx="3659">
                  <c:v>3660</c:v>
                </c:pt>
                <c:pt idx="3660">
                  <c:v>3661</c:v>
                </c:pt>
                <c:pt idx="3661">
                  <c:v>3662</c:v>
                </c:pt>
                <c:pt idx="3662">
                  <c:v>3663</c:v>
                </c:pt>
                <c:pt idx="3663">
                  <c:v>3664</c:v>
                </c:pt>
                <c:pt idx="3664">
                  <c:v>3665</c:v>
                </c:pt>
                <c:pt idx="3665">
                  <c:v>3666</c:v>
                </c:pt>
                <c:pt idx="3666">
                  <c:v>3667</c:v>
                </c:pt>
                <c:pt idx="3667">
                  <c:v>3668</c:v>
                </c:pt>
                <c:pt idx="3668">
                  <c:v>3669</c:v>
                </c:pt>
                <c:pt idx="3669">
                  <c:v>3670</c:v>
                </c:pt>
                <c:pt idx="3670">
                  <c:v>3671</c:v>
                </c:pt>
                <c:pt idx="3671">
                  <c:v>3672</c:v>
                </c:pt>
                <c:pt idx="3672">
                  <c:v>3673</c:v>
                </c:pt>
                <c:pt idx="3673">
                  <c:v>3674</c:v>
                </c:pt>
                <c:pt idx="3674">
                  <c:v>3675</c:v>
                </c:pt>
                <c:pt idx="3675">
                  <c:v>3676</c:v>
                </c:pt>
                <c:pt idx="3676">
                  <c:v>3677</c:v>
                </c:pt>
                <c:pt idx="3677">
                  <c:v>3678</c:v>
                </c:pt>
                <c:pt idx="3678">
                  <c:v>3679</c:v>
                </c:pt>
                <c:pt idx="3679">
                  <c:v>3680</c:v>
                </c:pt>
                <c:pt idx="3680">
                  <c:v>3681</c:v>
                </c:pt>
                <c:pt idx="3681">
                  <c:v>3682</c:v>
                </c:pt>
                <c:pt idx="3682">
                  <c:v>3683</c:v>
                </c:pt>
                <c:pt idx="3683">
                  <c:v>3684</c:v>
                </c:pt>
                <c:pt idx="3684">
                  <c:v>3685</c:v>
                </c:pt>
                <c:pt idx="3685">
                  <c:v>3686</c:v>
                </c:pt>
                <c:pt idx="3686">
                  <c:v>3687</c:v>
                </c:pt>
                <c:pt idx="3687">
                  <c:v>3688</c:v>
                </c:pt>
                <c:pt idx="3688">
                  <c:v>3689</c:v>
                </c:pt>
                <c:pt idx="3689">
                  <c:v>3690</c:v>
                </c:pt>
                <c:pt idx="3690">
                  <c:v>3691</c:v>
                </c:pt>
                <c:pt idx="3691">
                  <c:v>3692</c:v>
                </c:pt>
                <c:pt idx="3692">
                  <c:v>3693</c:v>
                </c:pt>
                <c:pt idx="3693">
                  <c:v>3694</c:v>
                </c:pt>
                <c:pt idx="3694">
                  <c:v>3695</c:v>
                </c:pt>
                <c:pt idx="3695">
                  <c:v>3696</c:v>
                </c:pt>
                <c:pt idx="3696">
                  <c:v>3697</c:v>
                </c:pt>
                <c:pt idx="3697">
                  <c:v>3698</c:v>
                </c:pt>
                <c:pt idx="3698">
                  <c:v>3699</c:v>
                </c:pt>
                <c:pt idx="3699">
                  <c:v>3700</c:v>
                </c:pt>
                <c:pt idx="3700">
                  <c:v>3701</c:v>
                </c:pt>
                <c:pt idx="3701">
                  <c:v>3702</c:v>
                </c:pt>
                <c:pt idx="3702">
                  <c:v>3703</c:v>
                </c:pt>
                <c:pt idx="3703">
                  <c:v>3704</c:v>
                </c:pt>
                <c:pt idx="3704">
                  <c:v>3705</c:v>
                </c:pt>
                <c:pt idx="3705">
                  <c:v>3706</c:v>
                </c:pt>
                <c:pt idx="3706">
                  <c:v>3707</c:v>
                </c:pt>
                <c:pt idx="3707">
                  <c:v>3708</c:v>
                </c:pt>
                <c:pt idx="3708">
                  <c:v>3709</c:v>
                </c:pt>
                <c:pt idx="3709">
                  <c:v>3710</c:v>
                </c:pt>
                <c:pt idx="3710">
                  <c:v>3711</c:v>
                </c:pt>
                <c:pt idx="3711">
                  <c:v>3712</c:v>
                </c:pt>
                <c:pt idx="3712">
                  <c:v>3713</c:v>
                </c:pt>
                <c:pt idx="3713">
                  <c:v>3714</c:v>
                </c:pt>
                <c:pt idx="3714">
                  <c:v>3715</c:v>
                </c:pt>
                <c:pt idx="3715">
                  <c:v>3716</c:v>
                </c:pt>
                <c:pt idx="3716">
                  <c:v>3717</c:v>
                </c:pt>
                <c:pt idx="3717">
                  <c:v>3718</c:v>
                </c:pt>
                <c:pt idx="3718">
                  <c:v>3719</c:v>
                </c:pt>
                <c:pt idx="3719">
                  <c:v>3720</c:v>
                </c:pt>
                <c:pt idx="3720">
                  <c:v>3721</c:v>
                </c:pt>
                <c:pt idx="3721">
                  <c:v>3722</c:v>
                </c:pt>
                <c:pt idx="3722">
                  <c:v>3723</c:v>
                </c:pt>
                <c:pt idx="3723">
                  <c:v>3724</c:v>
                </c:pt>
                <c:pt idx="3724">
                  <c:v>3725</c:v>
                </c:pt>
                <c:pt idx="3725">
                  <c:v>3726</c:v>
                </c:pt>
                <c:pt idx="3726">
                  <c:v>3727</c:v>
                </c:pt>
                <c:pt idx="3727">
                  <c:v>3728</c:v>
                </c:pt>
                <c:pt idx="3728">
                  <c:v>3729</c:v>
                </c:pt>
                <c:pt idx="3729">
                  <c:v>3730</c:v>
                </c:pt>
                <c:pt idx="3730">
                  <c:v>3731</c:v>
                </c:pt>
                <c:pt idx="3731">
                  <c:v>3732</c:v>
                </c:pt>
                <c:pt idx="3732">
                  <c:v>3733</c:v>
                </c:pt>
                <c:pt idx="3733">
                  <c:v>3734</c:v>
                </c:pt>
                <c:pt idx="3734">
                  <c:v>3735</c:v>
                </c:pt>
                <c:pt idx="3735">
                  <c:v>3736</c:v>
                </c:pt>
                <c:pt idx="3736">
                  <c:v>3737</c:v>
                </c:pt>
                <c:pt idx="3737">
                  <c:v>3738</c:v>
                </c:pt>
                <c:pt idx="3738">
                  <c:v>3739</c:v>
                </c:pt>
                <c:pt idx="3739">
                  <c:v>3740</c:v>
                </c:pt>
                <c:pt idx="3740">
                  <c:v>3741</c:v>
                </c:pt>
                <c:pt idx="3741">
                  <c:v>3742</c:v>
                </c:pt>
                <c:pt idx="3742">
                  <c:v>3743</c:v>
                </c:pt>
                <c:pt idx="3743">
                  <c:v>3744</c:v>
                </c:pt>
                <c:pt idx="3744">
                  <c:v>3745</c:v>
                </c:pt>
                <c:pt idx="3745">
                  <c:v>3746</c:v>
                </c:pt>
                <c:pt idx="3746">
                  <c:v>3747</c:v>
                </c:pt>
                <c:pt idx="3747">
                  <c:v>3748</c:v>
                </c:pt>
                <c:pt idx="3748">
                  <c:v>3749</c:v>
                </c:pt>
                <c:pt idx="3749">
                  <c:v>3750</c:v>
                </c:pt>
                <c:pt idx="3750">
                  <c:v>3751</c:v>
                </c:pt>
                <c:pt idx="3751">
                  <c:v>3752</c:v>
                </c:pt>
                <c:pt idx="3752">
                  <c:v>3753</c:v>
                </c:pt>
                <c:pt idx="3753">
                  <c:v>3754</c:v>
                </c:pt>
                <c:pt idx="3754">
                  <c:v>3755</c:v>
                </c:pt>
                <c:pt idx="3755">
                  <c:v>3756</c:v>
                </c:pt>
                <c:pt idx="3756">
                  <c:v>3757</c:v>
                </c:pt>
                <c:pt idx="3757">
                  <c:v>3758</c:v>
                </c:pt>
                <c:pt idx="3758">
                  <c:v>3759</c:v>
                </c:pt>
                <c:pt idx="3759">
                  <c:v>3760</c:v>
                </c:pt>
                <c:pt idx="3760">
                  <c:v>3761</c:v>
                </c:pt>
                <c:pt idx="3761">
                  <c:v>3762</c:v>
                </c:pt>
                <c:pt idx="3762">
                  <c:v>3763</c:v>
                </c:pt>
                <c:pt idx="3763">
                  <c:v>3764</c:v>
                </c:pt>
                <c:pt idx="3764">
                  <c:v>3765</c:v>
                </c:pt>
                <c:pt idx="3765">
                  <c:v>3766</c:v>
                </c:pt>
                <c:pt idx="3766">
                  <c:v>3767</c:v>
                </c:pt>
                <c:pt idx="3767">
                  <c:v>3768</c:v>
                </c:pt>
                <c:pt idx="3768">
                  <c:v>3769</c:v>
                </c:pt>
                <c:pt idx="3769">
                  <c:v>3770</c:v>
                </c:pt>
                <c:pt idx="3770">
                  <c:v>3771</c:v>
                </c:pt>
                <c:pt idx="3771">
                  <c:v>3772</c:v>
                </c:pt>
                <c:pt idx="3772">
                  <c:v>3773</c:v>
                </c:pt>
                <c:pt idx="3773">
                  <c:v>3774</c:v>
                </c:pt>
                <c:pt idx="3774">
                  <c:v>3775</c:v>
                </c:pt>
                <c:pt idx="3775">
                  <c:v>3776</c:v>
                </c:pt>
                <c:pt idx="3776">
                  <c:v>3777</c:v>
                </c:pt>
                <c:pt idx="3777">
                  <c:v>3778</c:v>
                </c:pt>
                <c:pt idx="3778">
                  <c:v>3779</c:v>
                </c:pt>
                <c:pt idx="3779">
                  <c:v>3780</c:v>
                </c:pt>
                <c:pt idx="3780">
                  <c:v>3781</c:v>
                </c:pt>
                <c:pt idx="3781">
                  <c:v>3782</c:v>
                </c:pt>
                <c:pt idx="3782">
                  <c:v>3783</c:v>
                </c:pt>
                <c:pt idx="3783">
                  <c:v>3784</c:v>
                </c:pt>
                <c:pt idx="3784">
                  <c:v>3785</c:v>
                </c:pt>
                <c:pt idx="3785">
                  <c:v>3786</c:v>
                </c:pt>
                <c:pt idx="3786">
                  <c:v>3787</c:v>
                </c:pt>
                <c:pt idx="3787">
                  <c:v>3788</c:v>
                </c:pt>
                <c:pt idx="3788">
                  <c:v>3789</c:v>
                </c:pt>
                <c:pt idx="3789">
                  <c:v>3790</c:v>
                </c:pt>
                <c:pt idx="3790">
                  <c:v>3791</c:v>
                </c:pt>
                <c:pt idx="3791">
                  <c:v>3792</c:v>
                </c:pt>
                <c:pt idx="3792">
                  <c:v>3793</c:v>
                </c:pt>
                <c:pt idx="3793">
                  <c:v>3794</c:v>
                </c:pt>
                <c:pt idx="3794">
                  <c:v>3795</c:v>
                </c:pt>
                <c:pt idx="3795">
                  <c:v>3796</c:v>
                </c:pt>
                <c:pt idx="3796">
                  <c:v>3797</c:v>
                </c:pt>
                <c:pt idx="3797">
                  <c:v>3798</c:v>
                </c:pt>
                <c:pt idx="3798">
                  <c:v>3799</c:v>
                </c:pt>
                <c:pt idx="3799">
                  <c:v>3800</c:v>
                </c:pt>
                <c:pt idx="3800">
                  <c:v>3801</c:v>
                </c:pt>
                <c:pt idx="3801">
                  <c:v>3802</c:v>
                </c:pt>
                <c:pt idx="3802">
                  <c:v>3803</c:v>
                </c:pt>
                <c:pt idx="3803">
                  <c:v>3804</c:v>
                </c:pt>
                <c:pt idx="3804">
                  <c:v>3805</c:v>
                </c:pt>
                <c:pt idx="3805">
                  <c:v>3806</c:v>
                </c:pt>
                <c:pt idx="3806">
                  <c:v>3807</c:v>
                </c:pt>
                <c:pt idx="3807">
                  <c:v>3808</c:v>
                </c:pt>
                <c:pt idx="3808">
                  <c:v>3809</c:v>
                </c:pt>
                <c:pt idx="3809">
                  <c:v>3810</c:v>
                </c:pt>
                <c:pt idx="3810">
                  <c:v>3811</c:v>
                </c:pt>
                <c:pt idx="3811">
                  <c:v>3812</c:v>
                </c:pt>
                <c:pt idx="3812">
                  <c:v>3813</c:v>
                </c:pt>
                <c:pt idx="3813">
                  <c:v>3814</c:v>
                </c:pt>
                <c:pt idx="3814">
                  <c:v>3815</c:v>
                </c:pt>
                <c:pt idx="3815">
                  <c:v>3816</c:v>
                </c:pt>
                <c:pt idx="3816">
                  <c:v>3817</c:v>
                </c:pt>
                <c:pt idx="3817">
                  <c:v>3818</c:v>
                </c:pt>
                <c:pt idx="3818">
                  <c:v>3819</c:v>
                </c:pt>
                <c:pt idx="3819">
                  <c:v>3820</c:v>
                </c:pt>
                <c:pt idx="3820">
                  <c:v>3821</c:v>
                </c:pt>
                <c:pt idx="3821">
                  <c:v>3822</c:v>
                </c:pt>
                <c:pt idx="3822">
                  <c:v>3823</c:v>
                </c:pt>
                <c:pt idx="3823">
                  <c:v>3824</c:v>
                </c:pt>
                <c:pt idx="3824">
                  <c:v>3825</c:v>
                </c:pt>
                <c:pt idx="3825">
                  <c:v>3826</c:v>
                </c:pt>
                <c:pt idx="3826">
                  <c:v>3827</c:v>
                </c:pt>
                <c:pt idx="3827">
                  <c:v>3828</c:v>
                </c:pt>
                <c:pt idx="3828">
                  <c:v>3829</c:v>
                </c:pt>
                <c:pt idx="3829">
                  <c:v>3830</c:v>
                </c:pt>
                <c:pt idx="3830">
                  <c:v>3831</c:v>
                </c:pt>
                <c:pt idx="3831">
                  <c:v>3832</c:v>
                </c:pt>
                <c:pt idx="3832">
                  <c:v>3833</c:v>
                </c:pt>
                <c:pt idx="3833">
                  <c:v>3834</c:v>
                </c:pt>
                <c:pt idx="3834">
                  <c:v>3835</c:v>
                </c:pt>
                <c:pt idx="3835">
                  <c:v>3836</c:v>
                </c:pt>
                <c:pt idx="3836">
                  <c:v>3837</c:v>
                </c:pt>
                <c:pt idx="3837">
                  <c:v>3838</c:v>
                </c:pt>
                <c:pt idx="3838">
                  <c:v>3839</c:v>
                </c:pt>
                <c:pt idx="3839">
                  <c:v>3840</c:v>
                </c:pt>
                <c:pt idx="3840">
                  <c:v>3841</c:v>
                </c:pt>
                <c:pt idx="3841">
                  <c:v>3842</c:v>
                </c:pt>
                <c:pt idx="3842">
                  <c:v>3843</c:v>
                </c:pt>
                <c:pt idx="3843">
                  <c:v>3844</c:v>
                </c:pt>
                <c:pt idx="3844">
                  <c:v>3845</c:v>
                </c:pt>
                <c:pt idx="3845">
                  <c:v>3846</c:v>
                </c:pt>
                <c:pt idx="3846">
                  <c:v>3847</c:v>
                </c:pt>
                <c:pt idx="3847">
                  <c:v>3848</c:v>
                </c:pt>
                <c:pt idx="3848">
                  <c:v>3849</c:v>
                </c:pt>
                <c:pt idx="3849">
                  <c:v>3850</c:v>
                </c:pt>
                <c:pt idx="3850">
                  <c:v>3851</c:v>
                </c:pt>
                <c:pt idx="3851">
                  <c:v>3852</c:v>
                </c:pt>
                <c:pt idx="3852">
                  <c:v>3853</c:v>
                </c:pt>
                <c:pt idx="3853">
                  <c:v>3854</c:v>
                </c:pt>
                <c:pt idx="3854">
                  <c:v>3855</c:v>
                </c:pt>
                <c:pt idx="3855">
                  <c:v>3856</c:v>
                </c:pt>
                <c:pt idx="3856">
                  <c:v>3857</c:v>
                </c:pt>
                <c:pt idx="3857">
                  <c:v>3858</c:v>
                </c:pt>
                <c:pt idx="3858">
                  <c:v>3859</c:v>
                </c:pt>
                <c:pt idx="3859">
                  <c:v>3860</c:v>
                </c:pt>
                <c:pt idx="3860">
                  <c:v>3861</c:v>
                </c:pt>
                <c:pt idx="3861">
                  <c:v>3862</c:v>
                </c:pt>
                <c:pt idx="3862">
                  <c:v>3863</c:v>
                </c:pt>
                <c:pt idx="3863">
                  <c:v>3864</c:v>
                </c:pt>
                <c:pt idx="3864">
                  <c:v>3865</c:v>
                </c:pt>
                <c:pt idx="3865">
                  <c:v>3866</c:v>
                </c:pt>
                <c:pt idx="3866">
                  <c:v>3867</c:v>
                </c:pt>
                <c:pt idx="3867">
                  <c:v>3868</c:v>
                </c:pt>
                <c:pt idx="3868">
                  <c:v>3869</c:v>
                </c:pt>
                <c:pt idx="3869">
                  <c:v>3870</c:v>
                </c:pt>
                <c:pt idx="3870">
                  <c:v>3871</c:v>
                </c:pt>
                <c:pt idx="3871">
                  <c:v>3872</c:v>
                </c:pt>
                <c:pt idx="3872">
                  <c:v>3873</c:v>
                </c:pt>
                <c:pt idx="3873">
                  <c:v>3874</c:v>
                </c:pt>
                <c:pt idx="3874">
                  <c:v>3875</c:v>
                </c:pt>
                <c:pt idx="3875">
                  <c:v>3876</c:v>
                </c:pt>
                <c:pt idx="3876">
                  <c:v>3877</c:v>
                </c:pt>
                <c:pt idx="3877">
                  <c:v>3878</c:v>
                </c:pt>
                <c:pt idx="3878">
                  <c:v>3879</c:v>
                </c:pt>
                <c:pt idx="3879">
                  <c:v>3880</c:v>
                </c:pt>
                <c:pt idx="3880">
                  <c:v>3881</c:v>
                </c:pt>
                <c:pt idx="3881">
                  <c:v>3882</c:v>
                </c:pt>
                <c:pt idx="3882">
                  <c:v>3883</c:v>
                </c:pt>
                <c:pt idx="3883">
                  <c:v>3884</c:v>
                </c:pt>
                <c:pt idx="3884">
                  <c:v>3885</c:v>
                </c:pt>
                <c:pt idx="3885">
                  <c:v>3886</c:v>
                </c:pt>
                <c:pt idx="3886">
                  <c:v>3887</c:v>
                </c:pt>
                <c:pt idx="3887">
                  <c:v>3888</c:v>
                </c:pt>
                <c:pt idx="3888">
                  <c:v>3889</c:v>
                </c:pt>
                <c:pt idx="3889">
                  <c:v>3890</c:v>
                </c:pt>
                <c:pt idx="3890">
                  <c:v>3891</c:v>
                </c:pt>
                <c:pt idx="3891">
                  <c:v>3892</c:v>
                </c:pt>
                <c:pt idx="3892">
                  <c:v>3893</c:v>
                </c:pt>
                <c:pt idx="3893">
                  <c:v>3894</c:v>
                </c:pt>
                <c:pt idx="3894">
                  <c:v>3895</c:v>
                </c:pt>
                <c:pt idx="3895">
                  <c:v>3896</c:v>
                </c:pt>
                <c:pt idx="3896">
                  <c:v>3897</c:v>
                </c:pt>
                <c:pt idx="3897">
                  <c:v>3898</c:v>
                </c:pt>
                <c:pt idx="3898">
                  <c:v>3899</c:v>
                </c:pt>
                <c:pt idx="3899">
                  <c:v>3900</c:v>
                </c:pt>
                <c:pt idx="3900">
                  <c:v>3901</c:v>
                </c:pt>
                <c:pt idx="3901">
                  <c:v>3902</c:v>
                </c:pt>
                <c:pt idx="3902">
                  <c:v>3903</c:v>
                </c:pt>
                <c:pt idx="3903">
                  <c:v>3904</c:v>
                </c:pt>
                <c:pt idx="3904">
                  <c:v>3905</c:v>
                </c:pt>
                <c:pt idx="3905">
                  <c:v>3906</c:v>
                </c:pt>
                <c:pt idx="3906">
                  <c:v>3907</c:v>
                </c:pt>
                <c:pt idx="3907">
                  <c:v>3908</c:v>
                </c:pt>
                <c:pt idx="3908">
                  <c:v>3909</c:v>
                </c:pt>
                <c:pt idx="3909">
                  <c:v>3910</c:v>
                </c:pt>
                <c:pt idx="3910">
                  <c:v>3911</c:v>
                </c:pt>
                <c:pt idx="3911">
                  <c:v>3912</c:v>
                </c:pt>
                <c:pt idx="3912">
                  <c:v>3913</c:v>
                </c:pt>
                <c:pt idx="3913">
                  <c:v>3914</c:v>
                </c:pt>
                <c:pt idx="3914">
                  <c:v>3915</c:v>
                </c:pt>
                <c:pt idx="3915">
                  <c:v>3916</c:v>
                </c:pt>
                <c:pt idx="3916">
                  <c:v>3917</c:v>
                </c:pt>
                <c:pt idx="3917">
                  <c:v>3918</c:v>
                </c:pt>
                <c:pt idx="3918">
                  <c:v>3919</c:v>
                </c:pt>
                <c:pt idx="3919">
                  <c:v>3920</c:v>
                </c:pt>
                <c:pt idx="3920">
                  <c:v>3921</c:v>
                </c:pt>
                <c:pt idx="3921">
                  <c:v>3922</c:v>
                </c:pt>
                <c:pt idx="3922">
                  <c:v>3923</c:v>
                </c:pt>
                <c:pt idx="3923">
                  <c:v>3924</c:v>
                </c:pt>
                <c:pt idx="3924">
                  <c:v>3925</c:v>
                </c:pt>
                <c:pt idx="3925">
                  <c:v>3926</c:v>
                </c:pt>
                <c:pt idx="3926">
                  <c:v>3927</c:v>
                </c:pt>
                <c:pt idx="3927">
                  <c:v>3928</c:v>
                </c:pt>
                <c:pt idx="3928">
                  <c:v>3929</c:v>
                </c:pt>
                <c:pt idx="3929">
                  <c:v>3930</c:v>
                </c:pt>
                <c:pt idx="3930">
                  <c:v>3931</c:v>
                </c:pt>
                <c:pt idx="3931">
                  <c:v>3932</c:v>
                </c:pt>
                <c:pt idx="3932">
                  <c:v>3933</c:v>
                </c:pt>
                <c:pt idx="3933">
                  <c:v>3934</c:v>
                </c:pt>
                <c:pt idx="3934">
                  <c:v>3935</c:v>
                </c:pt>
                <c:pt idx="3935">
                  <c:v>3936</c:v>
                </c:pt>
                <c:pt idx="3936">
                  <c:v>3937</c:v>
                </c:pt>
                <c:pt idx="3937">
                  <c:v>3938</c:v>
                </c:pt>
                <c:pt idx="3938">
                  <c:v>3939</c:v>
                </c:pt>
                <c:pt idx="3939">
                  <c:v>3940</c:v>
                </c:pt>
                <c:pt idx="3940">
                  <c:v>3941</c:v>
                </c:pt>
                <c:pt idx="3941">
                  <c:v>3942</c:v>
                </c:pt>
                <c:pt idx="3942">
                  <c:v>3943</c:v>
                </c:pt>
                <c:pt idx="3943">
                  <c:v>3944</c:v>
                </c:pt>
                <c:pt idx="3944">
                  <c:v>3945</c:v>
                </c:pt>
                <c:pt idx="3945">
                  <c:v>3946</c:v>
                </c:pt>
                <c:pt idx="3946">
                  <c:v>3947</c:v>
                </c:pt>
                <c:pt idx="3947">
                  <c:v>3948</c:v>
                </c:pt>
                <c:pt idx="3948">
                  <c:v>3949</c:v>
                </c:pt>
                <c:pt idx="3949">
                  <c:v>3950</c:v>
                </c:pt>
                <c:pt idx="3950">
                  <c:v>3951</c:v>
                </c:pt>
                <c:pt idx="3951">
                  <c:v>3952</c:v>
                </c:pt>
                <c:pt idx="3952">
                  <c:v>3953</c:v>
                </c:pt>
                <c:pt idx="3953">
                  <c:v>3954</c:v>
                </c:pt>
                <c:pt idx="3954">
                  <c:v>3955</c:v>
                </c:pt>
                <c:pt idx="3955">
                  <c:v>3956</c:v>
                </c:pt>
                <c:pt idx="3956">
                  <c:v>3957</c:v>
                </c:pt>
                <c:pt idx="3957">
                  <c:v>3958</c:v>
                </c:pt>
                <c:pt idx="3958">
                  <c:v>3959</c:v>
                </c:pt>
                <c:pt idx="3959">
                  <c:v>3960</c:v>
                </c:pt>
                <c:pt idx="3960">
                  <c:v>3961</c:v>
                </c:pt>
                <c:pt idx="3961">
                  <c:v>3962</c:v>
                </c:pt>
                <c:pt idx="3962">
                  <c:v>3963</c:v>
                </c:pt>
                <c:pt idx="3963">
                  <c:v>3964</c:v>
                </c:pt>
                <c:pt idx="3964">
                  <c:v>3965</c:v>
                </c:pt>
                <c:pt idx="3965">
                  <c:v>3966</c:v>
                </c:pt>
                <c:pt idx="3966">
                  <c:v>3967</c:v>
                </c:pt>
                <c:pt idx="3967">
                  <c:v>3968</c:v>
                </c:pt>
                <c:pt idx="3968">
                  <c:v>3969</c:v>
                </c:pt>
                <c:pt idx="3969">
                  <c:v>3970</c:v>
                </c:pt>
                <c:pt idx="3970">
                  <c:v>3971</c:v>
                </c:pt>
                <c:pt idx="3971">
                  <c:v>3972</c:v>
                </c:pt>
                <c:pt idx="3972">
                  <c:v>3973</c:v>
                </c:pt>
                <c:pt idx="3973">
                  <c:v>3974</c:v>
                </c:pt>
                <c:pt idx="3974">
                  <c:v>3975</c:v>
                </c:pt>
                <c:pt idx="3975">
                  <c:v>3976</c:v>
                </c:pt>
                <c:pt idx="3976">
                  <c:v>3977</c:v>
                </c:pt>
                <c:pt idx="3977">
                  <c:v>3978</c:v>
                </c:pt>
                <c:pt idx="3978">
                  <c:v>3979</c:v>
                </c:pt>
                <c:pt idx="3979">
                  <c:v>3980</c:v>
                </c:pt>
                <c:pt idx="3980">
                  <c:v>3981</c:v>
                </c:pt>
                <c:pt idx="3981">
                  <c:v>3982</c:v>
                </c:pt>
                <c:pt idx="3982">
                  <c:v>3983</c:v>
                </c:pt>
                <c:pt idx="3983">
                  <c:v>3984</c:v>
                </c:pt>
                <c:pt idx="3984">
                  <c:v>3985</c:v>
                </c:pt>
                <c:pt idx="3985">
                  <c:v>3986</c:v>
                </c:pt>
                <c:pt idx="3986">
                  <c:v>3987</c:v>
                </c:pt>
                <c:pt idx="3987">
                  <c:v>3988</c:v>
                </c:pt>
                <c:pt idx="3988">
                  <c:v>3989</c:v>
                </c:pt>
                <c:pt idx="3989">
                  <c:v>3990</c:v>
                </c:pt>
                <c:pt idx="3990">
                  <c:v>3991</c:v>
                </c:pt>
                <c:pt idx="3991">
                  <c:v>3992</c:v>
                </c:pt>
                <c:pt idx="3992">
                  <c:v>3993</c:v>
                </c:pt>
                <c:pt idx="3993">
                  <c:v>3994</c:v>
                </c:pt>
                <c:pt idx="3994">
                  <c:v>3995</c:v>
                </c:pt>
                <c:pt idx="3995">
                  <c:v>3996</c:v>
                </c:pt>
                <c:pt idx="3996">
                  <c:v>3997</c:v>
                </c:pt>
                <c:pt idx="3997">
                  <c:v>3998</c:v>
                </c:pt>
                <c:pt idx="3998">
                  <c:v>3999</c:v>
                </c:pt>
                <c:pt idx="3999">
                  <c:v>4000</c:v>
                </c:pt>
                <c:pt idx="4000">
                  <c:v>4001</c:v>
                </c:pt>
                <c:pt idx="4001">
                  <c:v>4002</c:v>
                </c:pt>
                <c:pt idx="4002">
                  <c:v>4003</c:v>
                </c:pt>
                <c:pt idx="4003">
                  <c:v>4004</c:v>
                </c:pt>
                <c:pt idx="4004">
                  <c:v>4005</c:v>
                </c:pt>
                <c:pt idx="4005">
                  <c:v>4006</c:v>
                </c:pt>
                <c:pt idx="4006">
                  <c:v>4007</c:v>
                </c:pt>
                <c:pt idx="4007">
                  <c:v>4008</c:v>
                </c:pt>
                <c:pt idx="4008">
                  <c:v>4009</c:v>
                </c:pt>
                <c:pt idx="4009">
                  <c:v>4010</c:v>
                </c:pt>
                <c:pt idx="4010">
                  <c:v>4011</c:v>
                </c:pt>
                <c:pt idx="4011">
                  <c:v>4012</c:v>
                </c:pt>
                <c:pt idx="4012">
                  <c:v>4013</c:v>
                </c:pt>
                <c:pt idx="4013">
                  <c:v>4014</c:v>
                </c:pt>
                <c:pt idx="4014">
                  <c:v>4015</c:v>
                </c:pt>
                <c:pt idx="4015">
                  <c:v>4016</c:v>
                </c:pt>
                <c:pt idx="4016">
                  <c:v>4017</c:v>
                </c:pt>
                <c:pt idx="4017">
                  <c:v>4018</c:v>
                </c:pt>
                <c:pt idx="4018">
                  <c:v>4019</c:v>
                </c:pt>
                <c:pt idx="4019">
                  <c:v>4020</c:v>
                </c:pt>
                <c:pt idx="4020">
                  <c:v>4021</c:v>
                </c:pt>
                <c:pt idx="4021">
                  <c:v>4022</c:v>
                </c:pt>
                <c:pt idx="4022">
                  <c:v>4023</c:v>
                </c:pt>
                <c:pt idx="4023">
                  <c:v>4024</c:v>
                </c:pt>
                <c:pt idx="4024">
                  <c:v>4025</c:v>
                </c:pt>
                <c:pt idx="4025">
                  <c:v>4026</c:v>
                </c:pt>
                <c:pt idx="4026">
                  <c:v>4027</c:v>
                </c:pt>
                <c:pt idx="4027">
                  <c:v>4028</c:v>
                </c:pt>
                <c:pt idx="4028">
                  <c:v>4029</c:v>
                </c:pt>
                <c:pt idx="4029">
                  <c:v>4030</c:v>
                </c:pt>
                <c:pt idx="4030">
                  <c:v>4031</c:v>
                </c:pt>
                <c:pt idx="4031">
                  <c:v>4032</c:v>
                </c:pt>
                <c:pt idx="4032">
                  <c:v>4033</c:v>
                </c:pt>
                <c:pt idx="4033">
                  <c:v>4034</c:v>
                </c:pt>
                <c:pt idx="4034">
                  <c:v>4035</c:v>
                </c:pt>
                <c:pt idx="4035">
                  <c:v>4036</c:v>
                </c:pt>
                <c:pt idx="4036">
                  <c:v>4037</c:v>
                </c:pt>
                <c:pt idx="4037">
                  <c:v>4038</c:v>
                </c:pt>
                <c:pt idx="4038">
                  <c:v>4039</c:v>
                </c:pt>
                <c:pt idx="4039">
                  <c:v>4040</c:v>
                </c:pt>
                <c:pt idx="4040">
                  <c:v>4041</c:v>
                </c:pt>
                <c:pt idx="4041">
                  <c:v>4042</c:v>
                </c:pt>
                <c:pt idx="4042">
                  <c:v>4043</c:v>
                </c:pt>
                <c:pt idx="4043">
                  <c:v>4044</c:v>
                </c:pt>
                <c:pt idx="4044">
                  <c:v>4045</c:v>
                </c:pt>
                <c:pt idx="4045">
                  <c:v>4046</c:v>
                </c:pt>
                <c:pt idx="4046">
                  <c:v>4047</c:v>
                </c:pt>
                <c:pt idx="4047">
                  <c:v>4048</c:v>
                </c:pt>
                <c:pt idx="4048">
                  <c:v>4049</c:v>
                </c:pt>
                <c:pt idx="4049">
                  <c:v>4050</c:v>
                </c:pt>
                <c:pt idx="4050">
                  <c:v>4051</c:v>
                </c:pt>
                <c:pt idx="4051">
                  <c:v>4052</c:v>
                </c:pt>
                <c:pt idx="4052">
                  <c:v>4053</c:v>
                </c:pt>
                <c:pt idx="4053">
                  <c:v>4054</c:v>
                </c:pt>
                <c:pt idx="4054">
                  <c:v>4055</c:v>
                </c:pt>
                <c:pt idx="4055">
                  <c:v>4056</c:v>
                </c:pt>
                <c:pt idx="4056">
                  <c:v>4057</c:v>
                </c:pt>
                <c:pt idx="4057">
                  <c:v>4058</c:v>
                </c:pt>
                <c:pt idx="4058">
                  <c:v>4059</c:v>
                </c:pt>
                <c:pt idx="4059">
                  <c:v>4060</c:v>
                </c:pt>
                <c:pt idx="4060">
                  <c:v>4061</c:v>
                </c:pt>
                <c:pt idx="4061">
                  <c:v>4062</c:v>
                </c:pt>
                <c:pt idx="4062">
                  <c:v>4063</c:v>
                </c:pt>
                <c:pt idx="4063">
                  <c:v>4064</c:v>
                </c:pt>
                <c:pt idx="4064">
                  <c:v>4065</c:v>
                </c:pt>
                <c:pt idx="4065">
                  <c:v>4066</c:v>
                </c:pt>
                <c:pt idx="4066">
                  <c:v>4067</c:v>
                </c:pt>
                <c:pt idx="4067">
                  <c:v>4068</c:v>
                </c:pt>
                <c:pt idx="4068">
                  <c:v>4069</c:v>
                </c:pt>
                <c:pt idx="4069">
                  <c:v>4070</c:v>
                </c:pt>
                <c:pt idx="4070">
                  <c:v>4071</c:v>
                </c:pt>
                <c:pt idx="4071">
                  <c:v>4072</c:v>
                </c:pt>
                <c:pt idx="4072">
                  <c:v>4073</c:v>
                </c:pt>
                <c:pt idx="4073">
                  <c:v>4074</c:v>
                </c:pt>
                <c:pt idx="4074">
                  <c:v>4075</c:v>
                </c:pt>
                <c:pt idx="4075">
                  <c:v>4076</c:v>
                </c:pt>
                <c:pt idx="4076">
                  <c:v>4077</c:v>
                </c:pt>
                <c:pt idx="4077">
                  <c:v>4078</c:v>
                </c:pt>
                <c:pt idx="4078">
                  <c:v>4079</c:v>
                </c:pt>
                <c:pt idx="4079">
                  <c:v>4080</c:v>
                </c:pt>
                <c:pt idx="4080">
                  <c:v>4081</c:v>
                </c:pt>
                <c:pt idx="4081">
                  <c:v>4082</c:v>
                </c:pt>
                <c:pt idx="4082">
                  <c:v>4083</c:v>
                </c:pt>
                <c:pt idx="4083">
                  <c:v>4084</c:v>
                </c:pt>
                <c:pt idx="4084">
                  <c:v>4085</c:v>
                </c:pt>
                <c:pt idx="4085">
                  <c:v>4086</c:v>
                </c:pt>
                <c:pt idx="4086">
                  <c:v>4087</c:v>
                </c:pt>
                <c:pt idx="4087">
                  <c:v>4088</c:v>
                </c:pt>
                <c:pt idx="4088">
                  <c:v>4089</c:v>
                </c:pt>
                <c:pt idx="4089">
                  <c:v>4090</c:v>
                </c:pt>
                <c:pt idx="4090">
                  <c:v>4091</c:v>
                </c:pt>
                <c:pt idx="4091">
                  <c:v>4092</c:v>
                </c:pt>
                <c:pt idx="4092">
                  <c:v>4093</c:v>
                </c:pt>
                <c:pt idx="4093">
                  <c:v>4094</c:v>
                </c:pt>
                <c:pt idx="4094">
                  <c:v>4095</c:v>
                </c:pt>
                <c:pt idx="4095">
                  <c:v>4096</c:v>
                </c:pt>
                <c:pt idx="4096">
                  <c:v>4097</c:v>
                </c:pt>
                <c:pt idx="4097">
                  <c:v>4098</c:v>
                </c:pt>
                <c:pt idx="4098">
                  <c:v>4099</c:v>
                </c:pt>
                <c:pt idx="4099">
                  <c:v>4100</c:v>
                </c:pt>
                <c:pt idx="4100">
                  <c:v>4101</c:v>
                </c:pt>
                <c:pt idx="4101">
                  <c:v>4102</c:v>
                </c:pt>
                <c:pt idx="4102">
                  <c:v>4103</c:v>
                </c:pt>
                <c:pt idx="4103">
                  <c:v>4104</c:v>
                </c:pt>
                <c:pt idx="4104">
                  <c:v>4105</c:v>
                </c:pt>
                <c:pt idx="4105">
                  <c:v>4106</c:v>
                </c:pt>
                <c:pt idx="4106">
                  <c:v>4107</c:v>
                </c:pt>
                <c:pt idx="4107">
                  <c:v>4108</c:v>
                </c:pt>
                <c:pt idx="4108">
                  <c:v>4109</c:v>
                </c:pt>
                <c:pt idx="4109">
                  <c:v>4110</c:v>
                </c:pt>
                <c:pt idx="4110">
                  <c:v>4111</c:v>
                </c:pt>
                <c:pt idx="4111">
                  <c:v>4112</c:v>
                </c:pt>
                <c:pt idx="4112">
                  <c:v>4113</c:v>
                </c:pt>
                <c:pt idx="4113">
                  <c:v>4114</c:v>
                </c:pt>
                <c:pt idx="4114">
                  <c:v>4115</c:v>
                </c:pt>
                <c:pt idx="4115">
                  <c:v>4116</c:v>
                </c:pt>
                <c:pt idx="4116">
                  <c:v>4117</c:v>
                </c:pt>
                <c:pt idx="4117">
                  <c:v>4118</c:v>
                </c:pt>
                <c:pt idx="4118">
                  <c:v>4119</c:v>
                </c:pt>
                <c:pt idx="4119">
                  <c:v>4120</c:v>
                </c:pt>
                <c:pt idx="4120">
                  <c:v>4121</c:v>
                </c:pt>
                <c:pt idx="4121">
                  <c:v>4122</c:v>
                </c:pt>
                <c:pt idx="4122">
                  <c:v>4123</c:v>
                </c:pt>
                <c:pt idx="4123">
                  <c:v>4124</c:v>
                </c:pt>
                <c:pt idx="4124">
                  <c:v>4125</c:v>
                </c:pt>
                <c:pt idx="4125">
                  <c:v>4126</c:v>
                </c:pt>
                <c:pt idx="4126">
                  <c:v>4127</c:v>
                </c:pt>
                <c:pt idx="4127">
                  <c:v>4128</c:v>
                </c:pt>
                <c:pt idx="4128">
                  <c:v>4129</c:v>
                </c:pt>
                <c:pt idx="4129">
                  <c:v>4130</c:v>
                </c:pt>
                <c:pt idx="4130">
                  <c:v>4131</c:v>
                </c:pt>
                <c:pt idx="4131">
                  <c:v>4132</c:v>
                </c:pt>
                <c:pt idx="4132">
                  <c:v>4133</c:v>
                </c:pt>
                <c:pt idx="4133">
                  <c:v>4134</c:v>
                </c:pt>
                <c:pt idx="4134">
                  <c:v>4135</c:v>
                </c:pt>
                <c:pt idx="4135">
                  <c:v>4136</c:v>
                </c:pt>
                <c:pt idx="4136">
                  <c:v>4137</c:v>
                </c:pt>
                <c:pt idx="4137">
                  <c:v>4138</c:v>
                </c:pt>
                <c:pt idx="4138">
                  <c:v>4139</c:v>
                </c:pt>
                <c:pt idx="4139">
                  <c:v>4140</c:v>
                </c:pt>
                <c:pt idx="4140">
                  <c:v>4141</c:v>
                </c:pt>
                <c:pt idx="4141">
                  <c:v>4142</c:v>
                </c:pt>
                <c:pt idx="4142">
                  <c:v>4143</c:v>
                </c:pt>
                <c:pt idx="4143">
                  <c:v>4144</c:v>
                </c:pt>
                <c:pt idx="4144">
                  <c:v>4145</c:v>
                </c:pt>
                <c:pt idx="4145">
                  <c:v>4146</c:v>
                </c:pt>
                <c:pt idx="4146">
                  <c:v>4147</c:v>
                </c:pt>
                <c:pt idx="4147">
                  <c:v>4148</c:v>
                </c:pt>
                <c:pt idx="4148">
                  <c:v>4149</c:v>
                </c:pt>
                <c:pt idx="4149">
                  <c:v>4150</c:v>
                </c:pt>
                <c:pt idx="4150">
                  <c:v>4151</c:v>
                </c:pt>
                <c:pt idx="4151">
                  <c:v>4152</c:v>
                </c:pt>
                <c:pt idx="4152">
                  <c:v>4153</c:v>
                </c:pt>
                <c:pt idx="4153">
                  <c:v>4154</c:v>
                </c:pt>
                <c:pt idx="4154">
                  <c:v>4155</c:v>
                </c:pt>
                <c:pt idx="4155">
                  <c:v>4156</c:v>
                </c:pt>
                <c:pt idx="4156">
                  <c:v>4157</c:v>
                </c:pt>
                <c:pt idx="4157">
                  <c:v>4158</c:v>
                </c:pt>
                <c:pt idx="4158">
                  <c:v>4159</c:v>
                </c:pt>
                <c:pt idx="4159">
                  <c:v>4160</c:v>
                </c:pt>
                <c:pt idx="4160">
                  <c:v>4161</c:v>
                </c:pt>
                <c:pt idx="4161">
                  <c:v>4162</c:v>
                </c:pt>
                <c:pt idx="4162">
                  <c:v>4163</c:v>
                </c:pt>
                <c:pt idx="4163">
                  <c:v>4164</c:v>
                </c:pt>
                <c:pt idx="4164">
                  <c:v>4165</c:v>
                </c:pt>
                <c:pt idx="4165">
                  <c:v>4166</c:v>
                </c:pt>
                <c:pt idx="4166">
                  <c:v>4167</c:v>
                </c:pt>
                <c:pt idx="4167">
                  <c:v>4168</c:v>
                </c:pt>
                <c:pt idx="4168">
                  <c:v>4169</c:v>
                </c:pt>
                <c:pt idx="4169">
                  <c:v>4170</c:v>
                </c:pt>
                <c:pt idx="4170">
                  <c:v>4171</c:v>
                </c:pt>
                <c:pt idx="4171">
                  <c:v>4172</c:v>
                </c:pt>
                <c:pt idx="4172">
                  <c:v>4173</c:v>
                </c:pt>
                <c:pt idx="4173">
                  <c:v>4174</c:v>
                </c:pt>
                <c:pt idx="4174">
                  <c:v>4175</c:v>
                </c:pt>
                <c:pt idx="4175">
                  <c:v>4176</c:v>
                </c:pt>
                <c:pt idx="4176">
                  <c:v>4177</c:v>
                </c:pt>
                <c:pt idx="4177">
                  <c:v>4178</c:v>
                </c:pt>
                <c:pt idx="4178">
                  <c:v>4179</c:v>
                </c:pt>
                <c:pt idx="4179">
                  <c:v>4180</c:v>
                </c:pt>
                <c:pt idx="4180">
                  <c:v>4181</c:v>
                </c:pt>
                <c:pt idx="4181">
                  <c:v>4182</c:v>
                </c:pt>
                <c:pt idx="4182">
                  <c:v>4183</c:v>
                </c:pt>
                <c:pt idx="4183">
                  <c:v>4184</c:v>
                </c:pt>
                <c:pt idx="4184">
                  <c:v>4185</c:v>
                </c:pt>
                <c:pt idx="4185">
                  <c:v>4186</c:v>
                </c:pt>
                <c:pt idx="4186">
                  <c:v>4187</c:v>
                </c:pt>
                <c:pt idx="4187">
                  <c:v>4188</c:v>
                </c:pt>
                <c:pt idx="4188">
                  <c:v>4189</c:v>
                </c:pt>
                <c:pt idx="4189">
                  <c:v>4190</c:v>
                </c:pt>
                <c:pt idx="4190">
                  <c:v>4191</c:v>
                </c:pt>
                <c:pt idx="4191">
                  <c:v>4192</c:v>
                </c:pt>
                <c:pt idx="4192">
                  <c:v>4193</c:v>
                </c:pt>
                <c:pt idx="4193">
                  <c:v>4194</c:v>
                </c:pt>
                <c:pt idx="4194">
                  <c:v>4195</c:v>
                </c:pt>
                <c:pt idx="4195">
                  <c:v>4196</c:v>
                </c:pt>
                <c:pt idx="4196">
                  <c:v>4197</c:v>
                </c:pt>
                <c:pt idx="4197">
                  <c:v>4198</c:v>
                </c:pt>
                <c:pt idx="4198">
                  <c:v>4199</c:v>
                </c:pt>
                <c:pt idx="4199">
                  <c:v>4200</c:v>
                </c:pt>
                <c:pt idx="4200">
                  <c:v>4201</c:v>
                </c:pt>
                <c:pt idx="4201">
                  <c:v>4202</c:v>
                </c:pt>
                <c:pt idx="4202">
                  <c:v>4203</c:v>
                </c:pt>
                <c:pt idx="4203">
                  <c:v>4204</c:v>
                </c:pt>
                <c:pt idx="4204">
                  <c:v>4205</c:v>
                </c:pt>
                <c:pt idx="4205">
                  <c:v>4206</c:v>
                </c:pt>
                <c:pt idx="4206">
                  <c:v>4207</c:v>
                </c:pt>
                <c:pt idx="4207">
                  <c:v>4208</c:v>
                </c:pt>
                <c:pt idx="4208">
                  <c:v>4209</c:v>
                </c:pt>
                <c:pt idx="4209">
                  <c:v>4210</c:v>
                </c:pt>
                <c:pt idx="4210">
                  <c:v>4211</c:v>
                </c:pt>
                <c:pt idx="4211">
                  <c:v>4212</c:v>
                </c:pt>
                <c:pt idx="4212">
                  <c:v>4213</c:v>
                </c:pt>
                <c:pt idx="4213">
                  <c:v>4214</c:v>
                </c:pt>
                <c:pt idx="4214">
                  <c:v>4215</c:v>
                </c:pt>
                <c:pt idx="4215">
                  <c:v>4216</c:v>
                </c:pt>
                <c:pt idx="4216">
                  <c:v>4217</c:v>
                </c:pt>
                <c:pt idx="4217">
                  <c:v>4218</c:v>
                </c:pt>
                <c:pt idx="4218">
                  <c:v>4219</c:v>
                </c:pt>
                <c:pt idx="4219">
                  <c:v>4220</c:v>
                </c:pt>
                <c:pt idx="4220">
                  <c:v>4221</c:v>
                </c:pt>
                <c:pt idx="4221">
                  <c:v>4222</c:v>
                </c:pt>
                <c:pt idx="4222">
                  <c:v>4223</c:v>
                </c:pt>
                <c:pt idx="4223">
                  <c:v>4224</c:v>
                </c:pt>
                <c:pt idx="4224">
                  <c:v>4225</c:v>
                </c:pt>
                <c:pt idx="4225">
                  <c:v>4226</c:v>
                </c:pt>
                <c:pt idx="4226">
                  <c:v>4227</c:v>
                </c:pt>
                <c:pt idx="4227">
                  <c:v>4228</c:v>
                </c:pt>
                <c:pt idx="4228">
                  <c:v>4229</c:v>
                </c:pt>
                <c:pt idx="4229">
                  <c:v>4230</c:v>
                </c:pt>
                <c:pt idx="4230">
                  <c:v>4231</c:v>
                </c:pt>
                <c:pt idx="4231">
                  <c:v>4232</c:v>
                </c:pt>
                <c:pt idx="4232">
                  <c:v>4233</c:v>
                </c:pt>
                <c:pt idx="4233">
                  <c:v>4234</c:v>
                </c:pt>
                <c:pt idx="4234">
                  <c:v>4235</c:v>
                </c:pt>
                <c:pt idx="4235">
                  <c:v>4236</c:v>
                </c:pt>
                <c:pt idx="4236">
                  <c:v>4237</c:v>
                </c:pt>
                <c:pt idx="4237">
                  <c:v>4238</c:v>
                </c:pt>
                <c:pt idx="4238">
                  <c:v>4239</c:v>
                </c:pt>
                <c:pt idx="4239">
                  <c:v>4240</c:v>
                </c:pt>
                <c:pt idx="4240">
                  <c:v>4241</c:v>
                </c:pt>
                <c:pt idx="4241">
                  <c:v>4242</c:v>
                </c:pt>
                <c:pt idx="4242">
                  <c:v>4243</c:v>
                </c:pt>
                <c:pt idx="4243">
                  <c:v>4244</c:v>
                </c:pt>
                <c:pt idx="4244">
                  <c:v>4245</c:v>
                </c:pt>
                <c:pt idx="4245">
                  <c:v>4246</c:v>
                </c:pt>
                <c:pt idx="4246">
                  <c:v>4247</c:v>
                </c:pt>
                <c:pt idx="4247">
                  <c:v>4248</c:v>
                </c:pt>
                <c:pt idx="4248">
                  <c:v>4249</c:v>
                </c:pt>
                <c:pt idx="4249">
                  <c:v>4250</c:v>
                </c:pt>
                <c:pt idx="4250">
                  <c:v>4251</c:v>
                </c:pt>
                <c:pt idx="4251">
                  <c:v>4252</c:v>
                </c:pt>
                <c:pt idx="4252">
                  <c:v>4253</c:v>
                </c:pt>
                <c:pt idx="4253">
                  <c:v>4254</c:v>
                </c:pt>
                <c:pt idx="4254">
                  <c:v>4255</c:v>
                </c:pt>
                <c:pt idx="4255">
                  <c:v>4256</c:v>
                </c:pt>
                <c:pt idx="4256">
                  <c:v>4257</c:v>
                </c:pt>
                <c:pt idx="4257">
                  <c:v>4258</c:v>
                </c:pt>
                <c:pt idx="4258">
                  <c:v>4259</c:v>
                </c:pt>
                <c:pt idx="4259">
                  <c:v>4260</c:v>
                </c:pt>
                <c:pt idx="4260">
                  <c:v>4261</c:v>
                </c:pt>
                <c:pt idx="4261">
                  <c:v>4262</c:v>
                </c:pt>
                <c:pt idx="4262">
                  <c:v>4263</c:v>
                </c:pt>
                <c:pt idx="4263">
                  <c:v>4264</c:v>
                </c:pt>
                <c:pt idx="4264">
                  <c:v>4265</c:v>
                </c:pt>
                <c:pt idx="4265">
                  <c:v>4266</c:v>
                </c:pt>
                <c:pt idx="4266">
                  <c:v>4267</c:v>
                </c:pt>
                <c:pt idx="4267">
                  <c:v>4268</c:v>
                </c:pt>
                <c:pt idx="4268">
                  <c:v>4269</c:v>
                </c:pt>
                <c:pt idx="4269">
                  <c:v>4270</c:v>
                </c:pt>
                <c:pt idx="4270">
                  <c:v>4271</c:v>
                </c:pt>
                <c:pt idx="4271">
                  <c:v>4272</c:v>
                </c:pt>
                <c:pt idx="4272">
                  <c:v>4273</c:v>
                </c:pt>
                <c:pt idx="4273">
                  <c:v>4274</c:v>
                </c:pt>
                <c:pt idx="4274">
                  <c:v>4275</c:v>
                </c:pt>
                <c:pt idx="4275">
                  <c:v>4276</c:v>
                </c:pt>
                <c:pt idx="4276">
                  <c:v>4277</c:v>
                </c:pt>
                <c:pt idx="4277">
                  <c:v>4278</c:v>
                </c:pt>
                <c:pt idx="4278">
                  <c:v>4279</c:v>
                </c:pt>
                <c:pt idx="4279">
                  <c:v>4280</c:v>
                </c:pt>
                <c:pt idx="4280">
                  <c:v>4281</c:v>
                </c:pt>
                <c:pt idx="4281">
                  <c:v>4282</c:v>
                </c:pt>
                <c:pt idx="4282">
                  <c:v>4283</c:v>
                </c:pt>
                <c:pt idx="4283">
                  <c:v>4284</c:v>
                </c:pt>
                <c:pt idx="4284">
                  <c:v>4285</c:v>
                </c:pt>
                <c:pt idx="4285">
                  <c:v>4286</c:v>
                </c:pt>
                <c:pt idx="4286">
                  <c:v>4287</c:v>
                </c:pt>
                <c:pt idx="4287">
                  <c:v>4288</c:v>
                </c:pt>
                <c:pt idx="4288">
                  <c:v>4289</c:v>
                </c:pt>
                <c:pt idx="4289">
                  <c:v>4290</c:v>
                </c:pt>
                <c:pt idx="4290">
                  <c:v>4291</c:v>
                </c:pt>
                <c:pt idx="4291">
                  <c:v>4292</c:v>
                </c:pt>
                <c:pt idx="4292">
                  <c:v>4293</c:v>
                </c:pt>
                <c:pt idx="4293">
                  <c:v>4294</c:v>
                </c:pt>
                <c:pt idx="4294">
                  <c:v>4295</c:v>
                </c:pt>
                <c:pt idx="4295">
                  <c:v>4296</c:v>
                </c:pt>
                <c:pt idx="4296">
                  <c:v>4297</c:v>
                </c:pt>
                <c:pt idx="4297">
                  <c:v>4298</c:v>
                </c:pt>
                <c:pt idx="4298">
                  <c:v>4299</c:v>
                </c:pt>
                <c:pt idx="4299">
                  <c:v>4300</c:v>
                </c:pt>
                <c:pt idx="4300">
                  <c:v>4301</c:v>
                </c:pt>
                <c:pt idx="4301">
                  <c:v>4302</c:v>
                </c:pt>
                <c:pt idx="4302">
                  <c:v>4303</c:v>
                </c:pt>
                <c:pt idx="4303">
                  <c:v>4304</c:v>
                </c:pt>
                <c:pt idx="4304">
                  <c:v>4305</c:v>
                </c:pt>
                <c:pt idx="4305">
                  <c:v>4306</c:v>
                </c:pt>
                <c:pt idx="4306">
                  <c:v>4307</c:v>
                </c:pt>
                <c:pt idx="4307">
                  <c:v>4308</c:v>
                </c:pt>
                <c:pt idx="4308">
                  <c:v>4309</c:v>
                </c:pt>
                <c:pt idx="4309">
                  <c:v>4310</c:v>
                </c:pt>
                <c:pt idx="4310">
                  <c:v>4311</c:v>
                </c:pt>
                <c:pt idx="4311">
                  <c:v>4312</c:v>
                </c:pt>
                <c:pt idx="4312">
                  <c:v>4313</c:v>
                </c:pt>
                <c:pt idx="4313">
                  <c:v>4314</c:v>
                </c:pt>
                <c:pt idx="4314">
                  <c:v>4315</c:v>
                </c:pt>
                <c:pt idx="4315">
                  <c:v>4316</c:v>
                </c:pt>
                <c:pt idx="4316">
                  <c:v>4317</c:v>
                </c:pt>
                <c:pt idx="4317">
                  <c:v>4318</c:v>
                </c:pt>
                <c:pt idx="4318">
                  <c:v>4319</c:v>
                </c:pt>
                <c:pt idx="4319">
                  <c:v>4320</c:v>
                </c:pt>
                <c:pt idx="4320">
                  <c:v>4321</c:v>
                </c:pt>
                <c:pt idx="4321">
                  <c:v>4322</c:v>
                </c:pt>
                <c:pt idx="4322">
                  <c:v>4323</c:v>
                </c:pt>
                <c:pt idx="4323">
                  <c:v>4324</c:v>
                </c:pt>
                <c:pt idx="4324">
                  <c:v>4325</c:v>
                </c:pt>
                <c:pt idx="4325">
                  <c:v>4326</c:v>
                </c:pt>
                <c:pt idx="4326">
                  <c:v>4327</c:v>
                </c:pt>
                <c:pt idx="4327">
                  <c:v>4328</c:v>
                </c:pt>
                <c:pt idx="4328">
                  <c:v>4329</c:v>
                </c:pt>
                <c:pt idx="4329">
                  <c:v>4330</c:v>
                </c:pt>
                <c:pt idx="4330">
                  <c:v>4331</c:v>
                </c:pt>
                <c:pt idx="4331">
                  <c:v>4332</c:v>
                </c:pt>
                <c:pt idx="4332">
                  <c:v>4333</c:v>
                </c:pt>
                <c:pt idx="4333">
                  <c:v>4334</c:v>
                </c:pt>
                <c:pt idx="4334">
                  <c:v>4335</c:v>
                </c:pt>
                <c:pt idx="4335">
                  <c:v>4336</c:v>
                </c:pt>
                <c:pt idx="4336">
                  <c:v>4337</c:v>
                </c:pt>
                <c:pt idx="4337">
                  <c:v>4338</c:v>
                </c:pt>
                <c:pt idx="4338">
                  <c:v>4339</c:v>
                </c:pt>
                <c:pt idx="4339">
                  <c:v>4340</c:v>
                </c:pt>
                <c:pt idx="4340">
                  <c:v>4341</c:v>
                </c:pt>
                <c:pt idx="4341">
                  <c:v>4342</c:v>
                </c:pt>
                <c:pt idx="4342">
                  <c:v>4343</c:v>
                </c:pt>
                <c:pt idx="4343">
                  <c:v>4344</c:v>
                </c:pt>
                <c:pt idx="4344">
                  <c:v>4345</c:v>
                </c:pt>
                <c:pt idx="4345">
                  <c:v>4346</c:v>
                </c:pt>
                <c:pt idx="4346">
                  <c:v>4347</c:v>
                </c:pt>
                <c:pt idx="4347">
                  <c:v>4348</c:v>
                </c:pt>
                <c:pt idx="4348">
                  <c:v>4349</c:v>
                </c:pt>
                <c:pt idx="4349">
                  <c:v>4350</c:v>
                </c:pt>
                <c:pt idx="4350">
                  <c:v>4351</c:v>
                </c:pt>
                <c:pt idx="4351">
                  <c:v>4352</c:v>
                </c:pt>
                <c:pt idx="4352">
                  <c:v>4353</c:v>
                </c:pt>
                <c:pt idx="4353">
                  <c:v>4354</c:v>
                </c:pt>
                <c:pt idx="4354">
                  <c:v>4355</c:v>
                </c:pt>
                <c:pt idx="4355">
                  <c:v>4356</c:v>
                </c:pt>
                <c:pt idx="4356">
                  <c:v>4357</c:v>
                </c:pt>
                <c:pt idx="4357">
                  <c:v>4358</c:v>
                </c:pt>
                <c:pt idx="4358">
                  <c:v>4359</c:v>
                </c:pt>
                <c:pt idx="4359">
                  <c:v>4360</c:v>
                </c:pt>
                <c:pt idx="4360">
                  <c:v>4361</c:v>
                </c:pt>
                <c:pt idx="4361">
                  <c:v>4362</c:v>
                </c:pt>
                <c:pt idx="4362">
                  <c:v>4363</c:v>
                </c:pt>
                <c:pt idx="4363">
                  <c:v>4364</c:v>
                </c:pt>
                <c:pt idx="4364">
                  <c:v>4365</c:v>
                </c:pt>
                <c:pt idx="4365">
                  <c:v>4366</c:v>
                </c:pt>
                <c:pt idx="4366">
                  <c:v>4367</c:v>
                </c:pt>
                <c:pt idx="4367">
                  <c:v>4368</c:v>
                </c:pt>
                <c:pt idx="4368">
                  <c:v>4369</c:v>
                </c:pt>
                <c:pt idx="4369">
                  <c:v>4370</c:v>
                </c:pt>
                <c:pt idx="4370">
                  <c:v>4371</c:v>
                </c:pt>
                <c:pt idx="4371">
                  <c:v>4372</c:v>
                </c:pt>
                <c:pt idx="4372">
                  <c:v>4373</c:v>
                </c:pt>
                <c:pt idx="4373">
                  <c:v>4374</c:v>
                </c:pt>
                <c:pt idx="4374">
                  <c:v>4375</c:v>
                </c:pt>
                <c:pt idx="4375">
                  <c:v>4376</c:v>
                </c:pt>
                <c:pt idx="4376">
                  <c:v>4377</c:v>
                </c:pt>
                <c:pt idx="4377">
                  <c:v>4378</c:v>
                </c:pt>
                <c:pt idx="4378">
                  <c:v>4379</c:v>
                </c:pt>
                <c:pt idx="4379">
                  <c:v>4380</c:v>
                </c:pt>
                <c:pt idx="4380">
                  <c:v>4381</c:v>
                </c:pt>
                <c:pt idx="4381">
                  <c:v>4382</c:v>
                </c:pt>
                <c:pt idx="4382">
                  <c:v>4383</c:v>
                </c:pt>
                <c:pt idx="4383">
                  <c:v>4384</c:v>
                </c:pt>
                <c:pt idx="4384">
                  <c:v>4385</c:v>
                </c:pt>
                <c:pt idx="4385">
                  <c:v>4386</c:v>
                </c:pt>
                <c:pt idx="4386">
                  <c:v>4387</c:v>
                </c:pt>
                <c:pt idx="4387">
                  <c:v>4388</c:v>
                </c:pt>
                <c:pt idx="4388">
                  <c:v>4389</c:v>
                </c:pt>
                <c:pt idx="4389">
                  <c:v>4390</c:v>
                </c:pt>
                <c:pt idx="4390">
                  <c:v>4391</c:v>
                </c:pt>
                <c:pt idx="4391">
                  <c:v>4392</c:v>
                </c:pt>
                <c:pt idx="4392">
                  <c:v>4393</c:v>
                </c:pt>
                <c:pt idx="4393">
                  <c:v>4394</c:v>
                </c:pt>
                <c:pt idx="4394">
                  <c:v>4395</c:v>
                </c:pt>
                <c:pt idx="4395">
                  <c:v>4396</c:v>
                </c:pt>
                <c:pt idx="4396">
                  <c:v>4397</c:v>
                </c:pt>
                <c:pt idx="4397">
                  <c:v>4398</c:v>
                </c:pt>
                <c:pt idx="4398">
                  <c:v>4399</c:v>
                </c:pt>
                <c:pt idx="4399">
                  <c:v>4400</c:v>
                </c:pt>
                <c:pt idx="4400">
                  <c:v>4401</c:v>
                </c:pt>
                <c:pt idx="4401">
                  <c:v>4402</c:v>
                </c:pt>
                <c:pt idx="4402">
                  <c:v>4403</c:v>
                </c:pt>
                <c:pt idx="4403">
                  <c:v>4404</c:v>
                </c:pt>
                <c:pt idx="4404">
                  <c:v>4405</c:v>
                </c:pt>
                <c:pt idx="4405">
                  <c:v>4406</c:v>
                </c:pt>
                <c:pt idx="4406">
                  <c:v>4407</c:v>
                </c:pt>
                <c:pt idx="4407">
                  <c:v>4408</c:v>
                </c:pt>
                <c:pt idx="4408">
                  <c:v>4409</c:v>
                </c:pt>
                <c:pt idx="4409">
                  <c:v>4410</c:v>
                </c:pt>
                <c:pt idx="4410">
                  <c:v>4411</c:v>
                </c:pt>
                <c:pt idx="4411">
                  <c:v>4412</c:v>
                </c:pt>
                <c:pt idx="4412">
                  <c:v>4413</c:v>
                </c:pt>
                <c:pt idx="4413">
                  <c:v>4414</c:v>
                </c:pt>
                <c:pt idx="4414">
                  <c:v>4415</c:v>
                </c:pt>
                <c:pt idx="4415">
                  <c:v>4416</c:v>
                </c:pt>
                <c:pt idx="4416">
                  <c:v>4417</c:v>
                </c:pt>
                <c:pt idx="4417">
                  <c:v>4418</c:v>
                </c:pt>
                <c:pt idx="4418">
                  <c:v>4419</c:v>
                </c:pt>
                <c:pt idx="4419">
                  <c:v>4420</c:v>
                </c:pt>
                <c:pt idx="4420">
                  <c:v>4421</c:v>
                </c:pt>
                <c:pt idx="4421">
                  <c:v>4422</c:v>
                </c:pt>
                <c:pt idx="4422">
                  <c:v>4423</c:v>
                </c:pt>
                <c:pt idx="4423">
                  <c:v>4424</c:v>
                </c:pt>
                <c:pt idx="4424">
                  <c:v>4425</c:v>
                </c:pt>
                <c:pt idx="4425">
                  <c:v>4426</c:v>
                </c:pt>
                <c:pt idx="4426">
                  <c:v>4427</c:v>
                </c:pt>
                <c:pt idx="4427">
                  <c:v>4428</c:v>
                </c:pt>
                <c:pt idx="4428">
                  <c:v>4429</c:v>
                </c:pt>
                <c:pt idx="4429">
                  <c:v>4430</c:v>
                </c:pt>
                <c:pt idx="4430">
                  <c:v>4431</c:v>
                </c:pt>
                <c:pt idx="4431">
                  <c:v>4432</c:v>
                </c:pt>
                <c:pt idx="4432">
                  <c:v>4433</c:v>
                </c:pt>
                <c:pt idx="4433">
                  <c:v>4434</c:v>
                </c:pt>
                <c:pt idx="4434">
                  <c:v>4435</c:v>
                </c:pt>
                <c:pt idx="4435">
                  <c:v>4436</c:v>
                </c:pt>
                <c:pt idx="4436">
                  <c:v>4437</c:v>
                </c:pt>
                <c:pt idx="4437">
                  <c:v>4438</c:v>
                </c:pt>
                <c:pt idx="4438">
                  <c:v>4439</c:v>
                </c:pt>
                <c:pt idx="4439">
                  <c:v>4440</c:v>
                </c:pt>
                <c:pt idx="4440">
                  <c:v>4441</c:v>
                </c:pt>
                <c:pt idx="4441">
                  <c:v>4442</c:v>
                </c:pt>
                <c:pt idx="4442">
                  <c:v>4443</c:v>
                </c:pt>
                <c:pt idx="4443">
                  <c:v>4444</c:v>
                </c:pt>
                <c:pt idx="4444">
                  <c:v>4445</c:v>
                </c:pt>
                <c:pt idx="4445">
                  <c:v>4446</c:v>
                </c:pt>
                <c:pt idx="4446">
                  <c:v>4447</c:v>
                </c:pt>
                <c:pt idx="4447">
                  <c:v>4448</c:v>
                </c:pt>
                <c:pt idx="4448">
                  <c:v>4449</c:v>
                </c:pt>
                <c:pt idx="4449">
                  <c:v>4450</c:v>
                </c:pt>
                <c:pt idx="4450">
                  <c:v>4451</c:v>
                </c:pt>
                <c:pt idx="4451">
                  <c:v>4452</c:v>
                </c:pt>
                <c:pt idx="4452">
                  <c:v>4453</c:v>
                </c:pt>
                <c:pt idx="4453">
                  <c:v>4454</c:v>
                </c:pt>
                <c:pt idx="4454">
                  <c:v>4455</c:v>
                </c:pt>
                <c:pt idx="4455">
                  <c:v>4456</c:v>
                </c:pt>
                <c:pt idx="4456">
                  <c:v>4457</c:v>
                </c:pt>
                <c:pt idx="4457">
                  <c:v>4458</c:v>
                </c:pt>
                <c:pt idx="4458">
                  <c:v>4459</c:v>
                </c:pt>
                <c:pt idx="4459">
                  <c:v>4460</c:v>
                </c:pt>
                <c:pt idx="4460">
                  <c:v>4461</c:v>
                </c:pt>
                <c:pt idx="4461">
                  <c:v>4462</c:v>
                </c:pt>
                <c:pt idx="4462">
                  <c:v>4463</c:v>
                </c:pt>
                <c:pt idx="4463">
                  <c:v>4464</c:v>
                </c:pt>
                <c:pt idx="4464">
                  <c:v>4465</c:v>
                </c:pt>
                <c:pt idx="4465">
                  <c:v>4466</c:v>
                </c:pt>
                <c:pt idx="4466">
                  <c:v>4467</c:v>
                </c:pt>
                <c:pt idx="4467">
                  <c:v>4468</c:v>
                </c:pt>
                <c:pt idx="4468">
                  <c:v>4469</c:v>
                </c:pt>
                <c:pt idx="4469">
                  <c:v>4470</c:v>
                </c:pt>
                <c:pt idx="4470">
                  <c:v>4471</c:v>
                </c:pt>
                <c:pt idx="4471">
                  <c:v>4472</c:v>
                </c:pt>
                <c:pt idx="4472">
                  <c:v>4473</c:v>
                </c:pt>
                <c:pt idx="4473">
                  <c:v>4474</c:v>
                </c:pt>
                <c:pt idx="4474">
                  <c:v>4475</c:v>
                </c:pt>
                <c:pt idx="4475">
                  <c:v>4476</c:v>
                </c:pt>
                <c:pt idx="4476">
                  <c:v>4477</c:v>
                </c:pt>
                <c:pt idx="4477">
                  <c:v>4478</c:v>
                </c:pt>
                <c:pt idx="4478">
                  <c:v>4479</c:v>
                </c:pt>
                <c:pt idx="4479">
                  <c:v>4480</c:v>
                </c:pt>
                <c:pt idx="4480">
                  <c:v>4481</c:v>
                </c:pt>
                <c:pt idx="4481">
                  <c:v>4482</c:v>
                </c:pt>
                <c:pt idx="4482">
                  <c:v>4483</c:v>
                </c:pt>
                <c:pt idx="4483">
                  <c:v>4484</c:v>
                </c:pt>
                <c:pt idx="4484">
                  <c:v>4485</c:v>
                </c:pt>
                <c:pt idx="4485">
                  <c:v>4486</c:v>
                </c:pt>
                <c:pt idx="4486">
                  <c:v>4487</c:v>
                </c:pt>
                <c:pt idx="4487">
                  <c:v>4488</c:v>
                </c:pt>
                <c:pt idx="4488">
                  <c:v>4489</c:v>
                </c:pt>
                <c:pt idx="4489">
                  <c:v>4490</c:v>
                </c:pt>
                <c:pt idx="4490">
                  <c:v>4491</c:v>
                </c:pt>
                <c:pt idx="4491">
                  <c:v>4492</c:v>
                </c:pt>
                <c:pt idx="4492">
                  <c:v>4493</c:v>
                </c:pt>
                <c:pt idx="4493">
                  <c:v>4494</c:v>
                </c:pt>
                <c:pt idx="4494">
                  <c:v>4495</c:v>
                </c:pt>
                <c:pt idx="4495">
                  <c:v>4496</c:v>
                </c:pt>
                <c:pt idx="4496">
                  <c:v>4497</c:v>
                </c:pt>
                <c:pt idx="4497">
                  <c:v>4498</c:v>
                </c:pt>
                <c:pt idx="4498">
                  <c:v>4499</c:v>
                </c:pt>
                <c:pt idx="4499">
                  <c:v>4500</c:v>
                </c:pt>
                <c:pt idx="4500">
                  <c:v>4501</c:v>
                </c:pt>
                <c:pt idx="4501">
                  <c:v>4502</c:v>
                </c:pt>
                <c:pt idx="4502">
                  <c:v>4503</c:v>
                </c:pt>
                <c:pt idx="4503">
                  <c:v>4504</c:v>
                </c:pt>
                <c:pt idx="4504">
                  <c:v>4505</c:v>
                </c:pt>
                <c:pt idx="4505">
                  <c:v>4506</c:v>
                </c:pt>
                <c:pt idx="4506">
                  <c:v>4507</c:v>
                </c:pt>
                <c:pt idx="4507">
                  <c:v>4508</c:v>
                </c:pt>
                <c:pt idx="4508">
                  <c:v>4509</c:v>
                </c:pt>
                <c:pt idx="4509">
                  <c:v>4510</c:v>
                </c:pt>
                <c:pt idx="4510">
                  <c:v>4511</c:v>
                </c:pt>
                <c:pt idx="4511">
                  <c:v>4512</c:v>
                </c:pt>
                <c:pt idx="4512">
                  <c:v>4513</c:v>
                </c:pt>
                <c:pt idx="4513">
                  <c:v>4514</c:v>
                </c:pt>
                <c:pt idx="4514">
                  <c:v>4515</c:v>
                </c:pt>
                <c:pt idx="4515">
                  <c:v>4516</c:v>
                </c:pt>
                <c:pt idx="4516">
                  <c:v>4517</c:v>
                </c:pt>
                <c:pt idx="4517">
                  <c:v>4518</c:v>
                </c:pt>
                <c:pt idx="4518">
                  <c:v>4519</c:v>
                </c:pt>
                <c:pt idx="4519">
                  <c:v>4520</c:v>
                </c:pt>
                <c:pt idx="4520">
                  <c:v>4521</c:v>
                </c:pt>
                <c:pt idx="4521">
                  <c:v>4522</c:v>
                </c:pt>
                <c:pt idx="4522">
                  <c:v>4523</c:v>
                </c:pt>
                <c:pt idx="4523">
                  <c:v>4524</c:v>
                </c:pt>
                <c:pt idx="4524">
                  <c:v>4525</c:v>
                </c:pt>
                <c:pt idx="4525">
                  <c:v>4526</c:v>
                </c:pt>
                <c:pt idx="4526">
                  <c:v>4527</c:v>
                </c:pt>
                <c:pt idx="4527">
                  <c:v>4528</c:v>
                </c:pt>
                <c:pt idx="4528">
                  <c:v>4529</c:v>
                </c:pt>
                <c:pt idx="4529">
                  <c:v>4530</c:v>
                </c:pt>
                <c:pt idx="4530">
                  <c:v>4531</c:v>
                </c:pt>
                <c:pt idx="4531">
                  <c:v>4532</c:v>
                </c:pt>
                <c:pt idx="4532">
                  <c:v>4533</c:v>
                </c:pt>
                <c:pt idx="4533">
                  <c:v>4534</c:v>
                </c:pt>
                <c:pt idx="4534">
                  <c:v>4535</c:v>
                </c:pt>
                <c:pt idx="4535">
                  <c:v>4536</c:v>
                </c:pt>
                <c:pt idx="4536">
                  <c:v>4537</c:v>
                </c:pt>
                <c:pt idx="4537">
                  <c:v>4538</c:v>
                </c:pt>
                <c:pt idx="4538">
                  <c:v>4539</c:v>
                </c:pt>
                <c:pt idx="4539">
                  <c:v>4540</c:v>
                </c:pt>
                <c:pt idx="4540">
                  <c:v>4541</c:v>
                </c:pt>
                <c:pt idx="4541">
                  <c:v>4542</c:v>
                </c:pt>
                <c:pt idx="4542">
                  <c:v>4543</c:v>
                </c:pt>
                <c:pt idx="4543">
                  <c:v>4544</c:v>
                </c:pt>
                <c:pt idx="4544">
                  <c:v>4545</c:v>
                </c:pt>
                <c:pt idx="4545">
                  <c:v>4546</c:v>
                </c:pt>
                <c:pt idx="4546">
                  <c:v>4547</c:v>
                </c:pt>
                <c:pt idx="4547">
                  <c:v>4548</c:v>
                </c:pt>
                <c:pt idx="4548">
                  <c:v>4549</c:v>
                </c:pt>
                <c:pt idx="4549">
                  <c:v>4550</c:v>
                </c:pt>
                <c:pt idx="4550">
                  <c:v>4551</c:v>
                </c:pt>
                <c:pt idx="4551">
                  <c:v>4552</c:v>
                </c:pt>
                <c:pt idx="4552">
                  <c:v>4553</c:v>
                </c:pt>
                <c:pt idx="4553">
                  <c:v>4554</c:v>
                </c:pt>
                <c:pt idx="4554">
                  <c:v>4555</c:v>
                </c:pt>
                <c:pt idx="4555">
                  <c:v>4556</c:v>
                </c:pt>
                <c:pt idx="4556">
                  <c:v>4557</c:v>
                </c:pt>
                <c:pt idx="4557">
                  <c:v>4558</c:v>
                </c:pt>
                <c:pt idx="4558">
                  <c:v>4559</c:v>
                </c:pt>
                <c:pt idx="4559">
                  <c:v>4560</c:v>
                </c:pt>
                <c:pt idx="4560">
                  <c:v>4561</c:v>
                </c:pt>
                <c:pt idx="4561">
                  <c:v>4562</c:v>
                </c:pt>
                <c:pt idx="4562">
                  <c:v>4563</c:v>
                </c:pt>
                <c:pt idx="4563">
                  <c:v>4564</c:v>
                </c:pt>
                <c:pt idx="4564">
                  <c:v>4565</c:v>
                </c:pt>
                <c:pt idx="4565">
                  <c:v>4566</c:v>
                </c:pt>
                <c:pt idx="4566">
                  <c:v>4567</c:v>
                </c:pt>
                <c:pt idx="4567">
                  <c:v>4568</c:v>
                </c:pt>
                <c:pt idx="4568">
                  <c:v>4569</c:v>
                </c:pt>
                <c:pt idx="4569">
                  <c:v>4570</c:v>
                </c:pt>
                <c:pt idx="4570">
                  <c:v>4571</c:v>
                </c:pt>
                <c:pt idx="4571">
                  <c:v>4572</c:v>
                </c:pt>
                <c:pt idx="4572">
                  <c:v>4573</c:v>
                </c:pt>
                <c:pt idx="4573">
                  <c:v>4574</c:v>
                </c:pt>
                <c:pt idx="4574">
                  <c:v>4575</c:v>
                </c:pt>
                <c:pt idx="4575">
                  <c:v>4576</c:v>
                </c:pt>
                <c:pt idx="4576">
                  <c:v>4577</c:v>
                </c:pt>
                <c:pt idx="4577">
                  <c:v>4578</c:v>
                </c:pt>
                <c:pt idx="4578">
                  <c:v>4579</c:v>
                </c:pt>
                <c:pt idx="4579">
                  <c:v>4580</c:v>
                </c:pt>
                <c:pt idx="4580">
                  <c:v>4581</c:v>
                </c:pt>
                <c:pt idx="4581">
                  <c:v>4582</c:v>
                </c:pt>
                <c:pt idx="4582">
                  <c:v>4583</c:v>
                </c:pt>
                <c:pt idx="4583">
                  <c:v>4584</c:v>
                </c:pt>
                <c:pt idx="4584">
                  <c:v>4585</c:v>
                </c:pt>
                <c:pt idx="4585">
                  <c:v>4586</c:v>
                </c:pt>
                <c:pt idx="4586">
                  <c:v>4587</c:v>
                </c:pt>
                <c:pt idx="4587">
                  <c:v>4588</c:v>
                </c:pt>
                <c:pt idx="4588">
                  <c:v>4589</c:v>
                </c:pt>
                <c:pt idx="4589">
                  <c:v>4590</c:v>
                </c:pt>
                <c:pt idx="4590">
                  <c:v>4591</c:v>
                </c:pt>
                <c:pt idx="4591">
                  <c:v>4592</c:v>
                </c:pt>
                <c:pt idx="4592">
                  <c:v>4593</c:v>
                </c:pt>
                <c:pt idx="4593">
                  <c:v>4594</c:v>
                </c:pt>
                <c:pt idx="4594">
                  <c:v>4595</c:v>
                </c:pt>
                <c:pt idx="4595">
                  <c:v>4596</c:v>
                </c:pt>
                <c:pt idx="4596">
                  <c:v>4597</c:v>
                </c:pt>
                <c:pt idx="4597">
                  <c:v>4598</c:v>
                </c:pt>
                <c:pt idx="4598">
                  <c:v>4599</c:v>
                </c:pt>
                <c:pt idx="4599">
                  <c:v>4600</c:v>
                </c:pt>
                <c:pt idx="4600">
                  <c:v>4601</c:v>
                </c:pt>
                <c:pt idx="4601">
                  <c:v>4602</c:v>
                </c:pt>
                <c:pt idx="4602">
                  <c:v>4603</c:v>
                </c:pt>
                <c:pt idx="4603">
                  <c:v>4604</c:v>
                </c:pt>
                <c:pt idx="4604">
                  <c:v>4605</c:v>
                </c:pt>
                <c:pt idx="4605">
                  <c:v>4606</c:v>
                </c:pt>
                <c:pt idx="4606">
                  <c:v>4607</c:v>
                </c:pt>
                <c:pt idx="4607">
                  <c:v>4608</c:v>
                </c:pt>
                <c:pt idx="4608">
                  <c:v>4609</c:v>
                </c:pt>
                <c:pt idx="4609">
                  <c:v>4610</c:v>
                </c:pt>
                <c:pt idx="4610">
                  <c:v>4611</c:v>
                </c:pt>
                <c:pt idx="4611">
                  <c:v>4612</c:v>
                </c:pt>
                <c:pt idx="4612">
                  <c:v>4613</c:v>
                </c:pt>
                <c:pt idx="4613">
                  <c:v>4614</c:v>
                </c:pt>
                <c:pt idx="4614">
                  <c:v>4615</c:v>
                </c:pt>
                <c:pt idx="4615">
                  <c:v>4616</c:v>
                </c:pt>
                <c:pt idx="4616">
                  <c:v>4617</c:v>
                </c:pt>
                <c:pt idx="4617">
                  <c:v>4618</c:v>
                </c:pt>
                <c:pt idx="4618">
                  <c:v>4619</c:v>
                </c:pt>
                <c:pt idx="4619">
                  <c:v>4620</c:v>
                </c:pt>
                <c:pt idx="4620">
                  <c:v>4621</c:v>
                </c:pt>
                <c:pt idx="4621">
                  <c:v>4622</c:v>
                </c:pt>
                <c:pt idx="4622">
                  <c:v>4623</c:v>
                </c:pt>
                <c:pt idx="4623">
                  <c:v>4624</c:v>
                </c:pt>
                <c:pt idx="4624">
                  <c:v>4625</c:v>
                </c:pt>
                <c:pt idx="4625">
                  <c:v>4626</c:v>
                </c:pt>
                <c:pt idx="4626">
                  <c:v>4627</c:v>
                </c:pt>
                <c:pt idx="4627">
                  <c:v>4628</c:v>
                </c:pt>
                <c:pt idx="4628">
                  <c:v>4629</c:v>
                </c:pt>
                <c:pt idx="4629">
                  <c:v>4630</c:v>
                </c:pt>
                <c:pt idx="4630">
                  <c:v>4631</c:v>
                </c:pt>
                <c:pt idx="4631">
                  <c:v>4632</c:v>
                </c:pt>
                <c:pt idx="4632">
                  <c:v>4633</c:v>
                </c:pt>
                <c:pt idx="4633">
                  <c:v>4634</c:v>
                </c:pt>
                <c:pt idx="4634">
                  <c:v>4635</c:v>
                </c:pt>
                <c:pt idx="4635">
                  <c:v>4636</c:v>
                </c:pt>
                <c:pt idx="4636">
                  <c:v>4637</c:v>
                </c:pt>
                <c:pt idx="4637">
                  <c:v>4638</c:v>
                </c:pt>
                <c:pt idx="4638">
                  <c:v>4639</c:v>
                </c:pt>
                <c:pt idx="4639">
                  <c:v>4640</c:v>
                </c:pt>
                <c:pt idx="4640">
                  <c:v>4641</c:v>
                </c:pt>
                <c:pt idx="4641">
                  <c:v>4642</c:v>
                </c:pt>
                <c:pt idx="4642">
                  <c:v>4643</c:v>
                </c:pt>
                <c:pt idx="4643">
                  <c:v>4644</c:v>
                </c:pt>
                <c:pt idx="4644">
                  <c:v>4645</c:v>
                </c:pt>
                <c:pt idx="4645">
                  <c:v>4646</c:v>
                </c:pt>
                <c:pt idx="4646">
                  <c:v>4647</c:v>
                </c:pt>
                <c:pt idx="4647">
                  <c:v>4648</c:v>
                </c:pt>
                <c:pt idx="4648">
                  <c:v>4649</c:v>
                </c:pt>
                <c:pt idx="4649">
                  <c:v>4650</c:v>
                </c:pt>
                <c:pt idx="4650">
                  <c:v>4651</c:v>
                </c:pt>
                <c:pt idx="4651">
                  <c:v>4652</c:v>
                </c:pt>
                <c:pt idx="4652">
                  <c:v>4653</c:v>
                </c:pt>
                <c:pt idx="4653">
                  <c:v>4654</c:v>
                </c:pt>
                <c:pt idx="4654">
                  <c:v>4655</c:v>
                </c:pt>
                <c:pt idx="4655">
                  <c:v>4656</c:v>
                </c:pt>
                <c:pt idx="4656">
                  <c:v>4657</c:v>
                </c:pt>
                <c:pt idx="4657">
                  <c:v>4658</c:v>
                </c:pt>
                <c:pt idx="4658">
                  <c:v>4659</c:v>
                </c:pt>
                <c:pt idx="4659">
                  <c:v>4660</c:v>
                </c:pt>
                <c:pt idx="4660">
                  <c:v>4661</c:v>
                </c:pt>
                <c:pt idx="4661">
                  <c:v>4662</c:v>
                </c:pt>
                <c:pt idx="4662">
                  <c:v>4663</c:v>
                </c:pt>
                <c:pt idx="4663">
                  <c:v>4664</c:v>
                </c:pt>
                <c:pt idx="4664">
                  <c:v>4665</c:v>
                </c:pt>
                <c:pt idx="4665">
                  <c:v>4666</c:v>
                </c:pt>
                <c:pt idx="4666">
                  <c:v>4667</c:v>
                </c:pt>
                <c:pt idx="4667">
                  <c:v>4668</c:v>
                </c:pt>
                <c:pt idx="4668">
                  <c:v>4669</c:v>
                </c:pt>
                <c:pt idx="4669">
                  <c:v>4670</c:v>
                </c:pt>
                <c:pt idx="4670">
                  <c:v>4671</c:v>
                </c:pt>
                <c:pt idx="4671">
                  <c:v>4672</c:v>
                </c:pt>
                <c:pt idx="4672">
                  <c:v>4673</c:v>
                </c:pt>
                <c:pt idx="4673">
                  <c:v>4674</c:v>
                </c:pt>
                <c:pt idx="4674">
                  <c:v>4675</c:v>
                </c:pt>
                <c:pt idx="4675">
                  <c:v>4676</c:v>
                </c:pt>
                <c:pt idx="4676">
                  <c:v>4677</c:v>
                </c:pt>
                <c:pt idx="4677">
                  <c:v>4678</c:v>
                </c:pt>
                <c:pt idx="4678">
                  <c:v>4679</c:v>
                </c:pt>
                <c:pt idx="4679">
                  <c:v>4680</c:v>
                </c:pt>
                <c:pt idx="4680">
                  <c:v>4681</c:v>
                </c:pt>
                <c:pt idx="4681">
                  <c:v>4682</c:v>
                </c:pt>
                <c:pt idx="4682">
                  <c:v>4683</c:v>
                </c:pt>
                <c:pt idx="4683">
                  <c:v>4684</c:v>
                </c:pt>
                <c:pt idx="4684">
                  <c:v>4685</c:v>
                </c:pt>
                <c:pt idx="4685">
                  <c:v>4686</c:v>
                </c:pt>
                <c:pt idx="4686">
                  <c:v>4687</c:v>
                </c:pt>
                <c:pt idx="4687">
                  <c:v>4688</c:v>
                </c:pt>
                <c:pt idx="4688">
                  <c:v>4689</c:v>
                </c:pt>
                <c:pt idx="4689">
                  <c:v>4690</c:v>
                </c:pt>
                <c:pt idx="4690">
                  <c:v>4691</c:v>
                </c:pt>
                <c:pt idx="4691">
                  <c:v>4692</c:v>
                </c:pt>
                <c:pt idx="4692">
                  <c:v>4693</c:v>
                </c:pt>
                <c:pt idx="4693">
                  <c:v>4694</c:v>
                </c:pt>
                <c:pt idx="4694">
                  <c:v>4695</c:v>
                </c:pt>
                <c:pt idx="4695">
                  <c:v>4696</c:v>
                </c:pt>
                <c:pt idx="4696">
                  <c:v>4697</c:v>
                </c:pt>
                <c:pt idx="4697">
                  <c:v>4698</c:v>
                </c:pt>
                <c:pt idx="4698">
                  <c:v>4699</c:v>
                </c:pt>
                <c:pt idx="4699">
                  <c:v>4700</c:v>
                </c:pt>
                <c:pt idx="4700">
                  <c:v>4701</c:v>
                </c:pt>
                <c:pt idx="4701">
                  <c:v>4702</c:v>
                </c:pt>
                <c:pt idx="4702">
                  <c:v>4703</c:v>
                </c:pt>
                <c:pt idx="4703">
                  <c:v>4704</c:v>
                </c:pt>
                <c:pt idx="4704">
                  <c:v>4705</c:v>
                </c:pt>
                <c:pt idx="4705">
                  <c:v>4706</c:v>
                </c:pt>
                <c:pt idx="4706">
                  <c:v>4707</c:v>
                </c:pt>
                <c:pt idx="4707">
                  <c:v>4708</c:v>
                </c:pt>
                <c:pt idx="4708">
                  <c:v>4709</c:v>
                </c:pt>
                <c:pt idx="4709">
                  <c:v>4710</c:v>
                </c:pt>
                <c:pt idx="4710">
                  <c:v>4711</c:v>
                </c:pt>
                <c:pt idx="4711">
                  <c:v>4712</c:v>
                </c:pt>
                <c:pt idx="4712">
                  <c:v>4713</c:v>
                </c:pt>
                <c:pt idx="4713">
                  <c:v>4714</c:v>
                </c:pt>
                <c:pt idx="4714">
                  <c:v>4715</c:v>
                </c:pt>
                <c:pt idx="4715">
                  <c:v>4716</c:v>
                </c:pt>
                <c:pt idx="4716">
                  <c:v>4717</c:v>
                </c:pt>
                <c:pt idx="4717">
                  <c:v>4718</c:v>
                </c:pt>
                <c:pt idx="4718">
                  <c:v>4719</c:v>
                </c:pt>
                <c:pt idx="4719">
                  <c:v>4720</c:v>
                </c:pt>
                <c:pt idx="4720">
                  <c:v>4721</c:v>
                </c:pt>
                <c:pt idx="4721">
                  <c:v>4722</c:v>
                </c:pt>
                <c:pt idx="4722">
                  <c:v>4723</c:v>
                </c:pt>
                <c:pt idx="4723">
                  <c:v>4724</c:v>
                </c:pt>
                <c:pt idx="4724">
                  <c:v>4725</c:v>
                </c:pt>
                <c:pt idx="4725">
                  <c:v>4726</c:v>
                </c:pt>
                <c:pt idx="4726">
                  <c:v>4727</c:v>
                </c:pt>
                <c:pt idx="4727">
                  <c:v>4728</c:v>
                </c:pt>
                <c:pt idx="4728">
                  <c:v>4729</c:v>
                </c:pt>
                <c:pt idx="4729">
                  <c:v>4730</c:v>
                </c:pt>
                <c:pt idx="4730">
                  <c:v>4731</c:v>
                </c:pt>
                <c:pt idx="4731">
                  <c:v>4732</c:v>
                </c:pt>
                <c:pt idx="4732">
                  <c:v>4733</c:v>
                </c:pt>
                <c:pt idx="4733">
                  <c:v>4734</c:v>
                </c:pt>
                <c:pt idx="4734">
                  <c:v>4735</c:v>
                </c:pt>
                <c:pt idx="4735">
                  <c:v>4736</c:v>
                </c:pt>
                <c:pt idx="4736">
                  <c:v>4737</c:v>
                </c:pt>
                <c:pt idx="4737">
                  <c:v>4738</c:v>
                </c:pt>
                <c:pt idx="4738">
                  <c:v>4739</c:v>
                </c:pt>
                <c:pt idx="4739">
                  <c:v>4740</c:v>
                </c:pt>
                <c:pt idx="4740">
                  <c:v>4741</c:v>
                </c:pt>
                <c:pt idx="4741">
                  <c:v>4742</c:v>
                </c:pt>
                <c:pt idx="4742">
                  <c:v>4743</c:v>
                </c:pt>
                <c:pt idx="4743">
                  <c:v>4744</c:v>
                </c:pt>
                <c:pt idx="4744">
                  <c:v>4745</c:v>
                </c:pt>
                <c:pt idx="4745">
                  <c:v>4746</c:v>
                </c:pt>
                <c:pt idx="4746">
                  <c:v>4747</c:v>
                </c:pt>
                <c:pt idx="4747">
                  <c:v>4748</c:v>
                </c:pt>
                <c:pt idx="4748">
                  <c:v>4749</c:v>
                </c:pt>
                <c:pt idx="4749">
                  <c:v>4750</c:v>
                </c:pt>
                <c:pt idx="4750">
                  <c:v>4751</c:v>
                </c:pt>
                <c:pt idx="4751">
                  <c:v>4752</c:v>
                </c:pt>
                <c:pt idx="4752">
                  <c:v>4753</c:v>
                </c:pt>
                <c:pt idx="4753">
                  <c:v>4754</c:v>
                </c:pt>
                <c:pt idx="4754">
                  <c:v>4755</c:v>
                </c:pt>
                <c:pt idx="4755">
                  <c:v>4756</c:v>
                </c:pt>
                <c:pt idx="4756">
                  <c:v>4757</c:v>
                </c:pt>
                <c:pt idx="4757">
                  <c:v>4758</c:v>
                </c:pt>
                <c:pt idx="4758">
                  <c:v>4759</c:v>
                </c:pt>
                <c:pt idx="4759">
                  <c:v>4760</c:v>
                </c:pt>
                <c:pt idx="4760">
                  <c:v>4761</c:v>
                </c:pt>
                <c:pt idx="4761">
                  <c:v>4762</c:v>
                </c:pt>
                <c:pt idx="4762">
                  <c:v>4763</c:v>
                </c:pt>
                <c:pt idx="4763">
                  <c:v>4764</c:v>
                </c:pt>
                <c:pt idx="4764">
                  <c:v>4765</c:v>
                </c:pt>
                <c:pt idx="4765">
                  <c:v>4766</c:v>
                </c:pt>
                <c:pt idx="4766">
                  <c:v>4767</c:v>
                </c:pt>
                <c:pt idx="4767">
                  <c:v>4768</c:v>
                </c:pt>
                <c:pt idx="4768">
                  <c:v>4769</c:v>
                </c:pt>
                <c:pt idx="4769">
                  <c:v>4770</c:v>
                </c:pt>
                <c:pt idx="4770">
                  <c:v>4771</c:v>
                </c:pt>
                <c:pt idx="4771">
                  <c:v>4772</c:v>
                </c:pt>
                <c:pt idx="4772">
                  <c:v>4773</c:v>
                </c:pt>
                <c:pt idx="4773">
                  <c:v>4774</c:v>
                </c:pt>
                <c:pt idx="4774">
                  <c:v>4775</c:v>
                </c:pt>
                <c:pt idx="4775">
                  <c:v>4776</c:v>
                </c:pt>
                <c:pt idx="4776">
                  <c:v>4777</c:v>
                </c:pt>
                <c:pt idx="4777">
                  <c:v>4778</c:v>
                </c:pt>
                <c:pt idx="4778">
                  <c:v>4779</c:v>
                </c:pt>
                <c:pt idx="4779">
                  <c:v>4780</c:v>
                </c:pt>
                <c:pt idx="4780">
                  <c:v>4781</c:v>
                </c:pt>
                <c:pt idx="4781">
                  <c:v>4782</c:v>
                </c:pt>
                <c:pt idx="4782">
                  <c:v>4783</c:v>
                </c:pt>
                <c:pt idx="4783">
                  <c:v>4784</c:v>
                </c:pt>
                <c:pt idx="4784">
                  <c:v>4785</c:v>
                </c:pt>
                <c:pt idx="4785">
                  <c:v>4786</c:v>
                </c:pt>
                <c:pt idx="4786">
                  <c:v>4787</c:v>
                </c:pt>
                <c:pt idx="4787">
                  <c:v>4788</c:v>
                </c:pt>
                <c:pt idx="4788">
                  <c:v>4789</c:v>
                </c:pt>
                <c:pt idx="4789">
                  <c:v>4790</c:v>
                </c:pt>
                <c:pt idx="4790">
                  <c:v>4791</c:v>
                </c:pt>
                <c:pt idx="4791">
                  <c:v>4792</c:v>
                </c:pt>
                <c:pt idx="4792">
                  <c:v>4793</c:v>
                </c:pt>
                <c:pt idx="4793">
                  <c:v>4794</c:v>
                </c:pt>
                <c:pt idx="4794">
                  <c:v>4795</c:v>
                </c:pt>
                <c:pt idx="4795">
                  <c:v>4796</c:v>
                </c:pt>
                <c:pt idx="4796">
                  <c:v>4797</c:v>
                </c:pt>
                <c:pt idx="4797">
                  <c:v>4798</c:v>
                </c:pt>
                <c:pt idx="4798">
                  <c:v>4799</c:v>
                </c:pt>
                <c:pt idx="4799">
                  <c:v>4800</c:v>
                </c:pt>
                <c:pt idx="4800">
                  <c:v>4801</c:v>
                </c:pt>
                <c:pt idx="4801">
                  <c:v>4802</c:v>
                </c:pt>
                <c:pt idx="4802">
                  <c:v>4803</c:v>
                </c:pt>
                <c:pt idx="4803">
                  <c:v>4804</c:v>
                </c:pt>
                <c:pt idx="4804">
                  <c:v>4805</c:v>
                </c:pt>
                <c:pt idx="4805">
                  <c:v>4806</c:v>
                </c:pt>
                <c:pt idx="4806">
                  <c:v>4807</c:v>
                </c:pt>
                <c:pt idx="4807">
                  <c:v>4808</c:v>
                </c:pt>
                <c:pt idx="4808">
                  <c:v>4809</c:v>
                </c:pt>
                <c:pt idx="4809">
                  <c:v>4810</c:v>
                </c:pt>
                <c:pt idx="4810">
                  <c:v>4811</c:v>
                </c:pt>
                <c:pt idx="4811">
                  <c:v>4812</c:v>
                </c:pt>
                <c:pt idx="4812">
                  <c:v>4813</c:v>
                </c:pt>
                <c:pt idx="4813">
                  <c:v>4814</c:v>
                </c:pt>
                <c:pt idx="4814">
                  <c:v>4815</c:v>
                </c:pt>
                <c:pt idx="4815">
                  <c:v>4816</c:v>
                </c:pt>
                <c:pt idx="4816">
                  <c:v>4817</c:v>
                </c:pt>
                <c:pt idx="4817">
                  <c:v>4818</c:v>
                </c:pt>
                <c:pt idx="4818">
                  <c:v>4819</c:v>
                </c:pt>
                <c:pt idx="4819">
                  <c:v>4820</c:v>
                </c:pt>
                <c:pt idx="4820">
                  <c:v>4821</c:v>
                </c:pt>
                <c:pt idx="4821">
                  <c:v>4822</c:v>
                </c:pt>
                <c:pt idx="4822">
                  <c:v>4823</c:v>
                </c:pt>
                <c:pt idx="4823">
                  <c:v>4824</c:v>
                </c:pt>
                <c:pt idx="4824">
                  <c:v>4825</c:v>
                </c:pt>
                <c:pt idx="4825">
                  <c:v>4826</c:v>
                </c:pt>
                <c:pt idx="4826">
                  <c:v>4827</c:v>
                </c:pt>
                <c:pt idx="4827">
                  <c:v>4828</c:v>
                </c:pt>
                <c:pt idx="4828">
                  <c:v>4829</c:v>
                </c:pt>
                <c:pt idx="4829">
                  <c:v>4830</c:v>
                </c:pt>
                <c:pt idx="4830">
                  <c:v>4831</c:v>
                </c:pt>
                <c:pt idx="4831">
                  <c:v>4832</c:v>
                </c:pt>
                <c:pt idx="4832">
                  <c:v>4833</c:v>
                </c:pt>
                <c:pt idx="4833">
                  <c:v>4834</c:v>
                </c:pt>
                <c:pt idx="4834">
                  <c:v>4835</c:v>
                </c:pt>
                <c:pt idx="4835">
                  <c:v>4836</c:v>
                </c:pt>
                <c:pt idx="4836">
                  <c:v>4837</c:v>
                </c:pt>
                <c:pt idx="4837">
                  <c:v>4838</c:v>
                </c:pt>
                <c:pt idx="4838">
                  <c:v>4839</c:v>
                </c:pt>
                <c:pt idx="4839">
                  <c:v>4840</c:v>
                </c:pt>
                <c:pt idx="4840">
                  <c:v>4841</c:v>
                </c:pt>
                <c:pt idx="4841">
                  <c:v>4842</c:v>
                </c:pt>
                <c:pt idx="4842">
                  <c:v>4843</c:v>
                </c:pt>
                <c:pt idx="4843">
                  <c:v>4844</c:v>
                </c:pt>
                <c:pt idx="4844">
                  <c:v>4845</c:v>
                </c:pt>
                <c:pt idx="4845">
                  <c:v>4846</c:v>
                </c:pt>
                <c:pt idx="4846">
                  <c:v>4847</c:v>
                </c:pt>
                <c:pt idx="4847">
                  <c:v>4848</c:v>
                </c:pt>
                <c:pt idx="4848">
                  <c:v>4849</c:v>
                </c:pt>
                <c:pt idx="4849">
                  <c:v>4850</c:v>
                </c:pt>
                <c:pt idx="4850">
                  <c:v>4851</c:v>
                </c:pt>
                <c:pt idx="4851">
                  <c:v>4852</c:v>
                </c:pt>
                <c:pt idx="4852">
                  <c:v>4853</c:v>
                </c:pt>
                <c:pt idx="4853">
                  <c:v>4854</c:v>
                </c:pt>
                <c:pt idx="4854">
                  <c:v>4855</c:v>
                </c:pt>
                <c:pt idx="4855">
                  <c:v>4856</c:v>
                </c:pt>
                <c:pt idx="4856">
                  <c:v>4857</c:v>
                </c:pt>
                <c:pt idx="4857">
                  <c:v>4858</c:v>
                </c:pt>
                <c:pt idx="4858">
                  <c:v>4859</c:v>
                </c:pt>
                <c:pt idx="4859">
                  <c:v>4860</c:v>
                </c:pt>
                <c:pt idx="4860">
                  <c:v>4861</c:v>
                </c:pt>
                <c:pt idx="4861">
                  <c:v>4862</c:v>
                </c:pt>
                <c:pt idx="4862">
                  <c:v>4863</c:v>
                </c:pt>
                <c:pt idx="4863">
                  <c:v>4864</c:v>
                </c:pt>
                <c:pt idx="4864">
                  <c:v>4865</c:v>
                </c:pt>
                <c:pt idx="4865">
                  <c:v>4866</c:v>
                </c:pt>
                <c:pt idx="4866">
                  <c:v>4867</c:v>
                </c:pt>
                <c:pt idx="4867">
                  <c:v>4868</c:v>
                </c:pt>
                <c:pt idx="4868">
                  <c:v>4869</c:v>
                </c:pt>
                <c:pt idx="4869">
                  <c:v>4870</c:v>
                </c:pt>
                <c:pt idx="4870">
                  <c:v>4871</c:v>
                </c:pt>
                <c:pt idx="4871">
                  <c:v>4872</c:v>
                </c:pt>
                <c:pt idx="4872">
                  <c:v>4873</c:v>
                </c:pt>
                <c:pt idx="4873">
                  <c:v>4874</c:v>
                </c:pt>
                <c:pt idx="4874">
                  <c:v>4875</c:v>
                </c:pt>
                <c:pt idx="4875">
                  <c:v>4876</c:v>
                </c:pt>
                <c:pt idx="4876">
                  <c:v>4877</c:v>
                </c:pt>
                <c:pt idx="4877">
                  <c:v>4878</c:v>
                </c:pt>
                <c:pt idx="4878">
                  <c:v>4879</c:v>
                </c:pt>
                <c:pt idx="4879">
                  <c:v>4880</c:v>
                </c:pt>
                <c:pt idx="4880">
                  <c:v>4881</c:v>
                </c:pt>
                <c:pt idx="4881">
                  <c:v>4882</c:v>
                </c:pt>
                <c:pt idx="4882">
                  <c:v>4883</c:v>
                </c:pt>
                <c:pt idx="4883">
                  <c:v>4884</c:v>
                </c:pt>
                <c:pt idx="4884">
                  <c:v>4885</c:v>
                </c:pt>
                <c:pt idx="4885">
                  <c:v>4886</c:v>
                </c:pt>
                <c:pt idx="4886">
                  <c:v>4887</c:v>
                </c:pt>
                <c:pt idx="4887">
                  <c:v>4888</c:v>
                </c:pt>
                <c:pt idx="4888">
                  <c:v>4889</c:v>
                </c:pt>
                <c:pt idx="4889">
                  <c:v>4890</c:v>
                </c:pt>
                <c:pt idx="4890">
                  <c:v>4891</c:v>
                </c:pt>
                <c:pt idx="4891">
                  <c:v>4892</c:v>
                </c:pt>
                <c:pt idx="4892">
                  <c:v>4893</c:v>
                </c:pt>
                <c:pt idx="4893">
                  <c:v>4894</c:v>
                </c:pt>
                <c:pt idx="4894">
                  <c:v>4895</c:v>
                </c:pt>
                <c:pt idx="4895">
                  <c:v>4896</c:v>
                </c:pt>
                <c:pt idx="4896">
                  <c:v>4897</c:v>
                </c:pt>
                <c:pt idx="4897">
                  <c:v>4898</c:v>
                </c:pt>
                <c:pt idx="4898">
                  <c:v>4899</c:v>
                </c:pt>
                <c:pt idx="4899">
                  <c:v>4900</c:v>
                </c:pt>
                <c:pt idx="4900">
                  <c:v>4901</c:v>
                </c:pt>
                <c:pt idx="4901">
                  <c:v>4902</c:v>
                </c:pt>
                <c:pt idx="4902">
                  <c:v>4903</c:v>
                </c:pt>
                <c:pt idx="4903">
                  <c:v>4904</c:v>
                </c:pt>
                <c:pt idx="4904">
                  <c:v>4905</c:v>
                </c:pt>
                <c:pt idx="4905">
                  <c:v>4906</c:v>
                </c:pt>
                <c:pt idx="4906">
                  <c:v>4907</c:v>
                </c:pt>
                <c:pt idx="4907">
                  <c:v>4908</c:v>
                </c:pt>
                <c:pt idx="4908">
                  <c:v>4909</c:v>
                </c:pt>
                <c:pt idx="4909">
                  <c:v>4910</c:v>
                </c:pt>
                <c:pt idx="4910">
                  <c:v>4911</c:v>
                </c:pt>
                <c:pt idx="4911">
                  <c:v>4912</c:v>
                </c:pt>
                <c:pt idx="4912">
                  <c:v>4913</c:v>
                </c:pt>
                <c:pt idx="4913">
                  <c:v>4914</c:v>
                </c:pt>
                <c:pt idx="4914">
                  <c:v>4915</c:v>
                </c:pt>
                <c:pt idx="4915">
                  <c:v>4916</c:v>
                </c:pt>
                <c:pt idx="4916">
                  <c:v>4917</c:v>
                </c:pt>
                <c:pt idx="4917">
                  <c:v>4918</c:v>
                </c:pt>
                <c:pt idx="4918">
                  <c:v>4919</c:v>
                </c:pt>
                <c:pt idx="4919">
                  <c:v>4920</c:v>
                </c:pt>
                <c:pt idx="4920">
                  <c:v>4921</c:v>
                </c:pt>
                <c:pt idx="4921">
                  <c:v>4922</c:v>
                </c:pt>
                <c:pt idx="4922">
                  <c:v>4923</c:v>
                </c:pt>
                <c:pt idx="4923">
                  <c:v>4924</c:v>
                </c:pt>
                <c:pt idx="4924">
                  <c:v>4925</c:v>
                </c:pt>
                <c:pt idx="4925">
                  <c:v>4926</c:v>
                </c:pt>
                <c:pt idx="4926">
                  <c:v>4927</c:v>
                </c:pt>
                <c:pt idx="4927">
                  <c:v>4928</c:v>
                </c:pt>
                <c:pt idx="4928">
                  <c:v>4929</c:v>
                </c:pt>
                <c:pt idx="4929">
                  <c:v>4930</c:v>
                </c:pt>
                <c:pt idx="4930">
                  <c:v>4931</c:v>
                </c:pt>
                <c:pt idx="4931">
                  <c:v>4932</c:v>
                </c:pt>
                <c:pt idx="4932">
                  <c:v>4933</c:v>
                </c:pt>
                <c:pt idx="4933">
                  <c:v>4934</c:v>
                </c:pt>
                <c:pt idx="4934">
                  <c:v>4935</c:v>
                </c:pt>
                <c:pt idx="4935">
                  <c:v>4936</c:v>
                </c:pt>
                <c:pt idx="4936">
                  <c:v>4937</c:v>
                </c:pt>
                <c:pt idx="4937">
                  <c:v>4938</c:v>
                </c:pt>
                <c:pt idx="4938">
                  <c:v>4939</c:v>
                </c:pt>
                <c:pt idx="4939">
                  <c:v>4940</c:v>
                </c:pt>
                <c:pt idx="4940">
                  <c:v>4941</c:v>
                </c:pt>
                <c:pt idx="4941">
                  <c:v>4942</c:v>
                </c:pt>
                <c:pt idx="4942">
                  <c:v>4943</c:v>
                </c:pt>
                <c:pt idx="4943">
                  <c:v>4944</c:v>
                </c:pt>
                <c:pt idx="4944">
                  <c:v>4945</c:v>
                </c:pt>
                <c:pt idx="4945">
                  <c:v>4946</c:v>
                </c:pt>
                <c:pt idx="4946">
                  <c:v>4947</c:v>
                </c:pt>
                <c:pt idx="4947">
                  <c:v>4948</c:v>
                </c:pt>
                <c:pt idx="4948">
                  <c:v>4949</c:v>
                </c:pt>
                <c:pt idx="4949">
                  <c:v>4950</c:v>
                </c:pt>
                <c:pt idx="4950">
                  <c:v>4951</c:v>
                </c:pt>
                <c:pt idx="4951">
                  <c:v>4952</c:v>
                </c:pt>
                <c:pt idx="4952">
                  <c:v>4953</c:v>
                </c:pt>
                <c:pt idx="4953">
                  <c:v>4954</c:v>
                </c:pt>
                <c:pt idx="4954">
                  <c:v>4955</c:v>
                </c:pt>
                <c:pt idx="4955">
                  <c:v>4956</c:v>
                </c:pt>
                <c:pt idx="4956">
                  <c:v>4957</c:v>
                </c:pt>
                <c:pt idx="4957">
                  <c:v>4958</c:v>
                </c:pt>
                <c:pt idx="4958">
                  <c:v>4959</c:v>
                </c:pt>
                <c:pt idx="4959">
                  <c:v>4960</c:v>
                </c:pt>
                <c:pt idx="4960">
                  <c:v>4961</c:v>
                </c:pt>
                <c:pt idx="4961">
                  <c:v>4962</c:v>
                </c:pt>
                <c:pt idx="4962">
                  <c:v>4963</c:v>
                </c:pt>
                <c:pt idx="4963">
                  <c:v>4964</c:v>
                </c:pt>
                <c:pt idx="4964">
                  <c:v>4965</c:v>
                </c:pt>
                <c:pt idx="4965">
                  <c:v>4966</c:v>
                </c:pt>
                <c:pt idx="4966">
                  <c:v>4967</c:v>
                </c:pt>
                <c:pt idx="4967">
                  <c:v>4968</c:v>
                </c:pt>
                <c:pt idx="4968">
                  <c:v>4969</c:v>
                </c:pt>
                <c:pt idx="4969">
                  <c:v>4970</c:v>
                </c:pt>
                <c:pt idx="4970">
                  <c:v>4971</c:v>
                </c:pt>
                <c:pt idx="4971">
                  <c:v>4972</c:v>
                </c:pt>
                <c:pt idx="4972">
                  <c:v>4973</c:v>
                </c:pt>
                <c:pt idx="4973">
                  <c:v>4974</c:v>
                </c:pt>
                <c:pt idx="4974">
                  <c:v>4975</c:v>
                </c:pt>
                <c:pt idx="4975">
                  <c:v>4976</c:v>
                </c:pt>
                <c:pt idx="4976">
                  <c:v>4977</c:v>
                </c:pt>
                <c:pt idx="4977">
                  <c:v>4978</c:v>
                </c:pt>
                <c:pt idx="4978">
                  <c:v>4979</c:v>
                </c:pt>
                <c:pt idx="4979">
                  <c:v>4980</c:v>
                </c:pt>
                <c:pt idx="4980">
                  <c:v>4981</c:v>
                </c:pt>
                <c:pt idx="4981">
                  <c:v>4982</c:v>
                </c:pt>
                <c:pt idx="4982">
                  <c:v>4983</c:v>
                </c:pt>
                <c:pt idx="4983">
                  <c:v>4984</c:v>
                </c:pt>
                <c:pt idx="4984">
                  <c:v>4985</c:v>
                </c:pt>
                <c:pt idx="4985">
                  <c:v>4986</c:v>
                </c:pt>
                <c:pt idx="4986">
                  <c:v>4987</c:v>
                </c:pt>
                <c:pt idx="4987">
                  <c:v>4988</c:v>
                </c:pt>
                <c:pt idx="4988">
                  <c:v>4989</c:v>
                </c:pt>
                <c:pt idx="4989">
                  <c:v>4990</c:v>
                </c:pt>
                <c:pt idx="4990">
                  <c:v>4991</c:v>
                </c:pt>
                <c:pt idx="4991">
                  <c:v>4992</c:v>
                </c:pt>
                <c:pt idx="4992">
                  <c:v>4993</c:v>
                </c:pt>
                <c:pt idx="4993">
                  <c:v>4994</c:v>
                </c:pt>
                <c:pt idx="4994">
                  <c:v>4995</c:v>
                </c:pt>
                <c:pt idx="4995">
                  <c:v>4996</c:v>
                </c:pt>
                <c:pt idx="4996">
                  <c:v>4997</c:v>
                </c:pt>
                <c:pt idx="4997">
                  <c:v>4998</c:v>
                </c:pt>
                <c:pt idx="4998">
                  <c:v>4999</c:v>
                </c:pt>
                <c:pt idx="4999">
                  <c:v>5000</c:v>
                </c:pt>
                <c:pt idx="5000">
                  <c:v>5001</c:v>
                </c:pt>
                <c:pt idx="5001">
                  <c:v>5002</c:v>
                </c:pt>
                <c:pt idx="5002">
                  <c:v>5003</c:v>
                </c:pt>
                <c:pt idx="5003">
                  <c:v>5004</c:v>
                </c:pt>
                <c:pt idx="5004">
                  <c:v>5005</c:v>
                </c:pt>
                <c:pt idx="5005">
                  <c:v>5006</c:v>
                </c:pt>
                <c:pt idx="5006">
                  <c:v>5007</c:v>
                </c:pt>
                <c:pt idx="5007">
                  <c:v>5008</c:v>
                </c:pt>
                <c:pt idx="5008">
                  <c:v>5009</c:v>
                </c:pt>
                <c:pt idx="5009">
                  <c:v>5010</c:v>
                </c:pt>
                <c:pt idx="5010">
                  <c:v>5011</c:v>
                </c:pt>
                <c:pt idx="5011">
                  <c:v>5012</c:v>
                </c:pt>
                <c:pt idx="5012">
                  <c:v>5013</c:v>
                </c:pt>
                <c:pt idx="5013">
                  <c:v>5014</c:v>
                </c:pt>
                <c:pt idx="5014">
                  <c:v>5015</c:v>
                </c:pt>
                <c:pt idx="5015">
                  <c:v>5016</c:v>
                </c:pt>
                <c:pt idx="5016">
                  <c:v>5017</c:v>
                </c:pt>
                <c:pt idx="5017">
                  <c:v>5018</c:v>
                </c:pt>
                <c:pt idx="5018">
                  <c:v>5019</c:v>
                </c:pt>
                <c:pt idx="5019">
                  <c:v>5020</c:v>
                </c:pt>
                <c:pt idx="5020">
                  <c:v>5021</c:v>
                </c:pt>
                <c:pt idx="5021">
                  <c:v>5022</c:v>
                </c:pt>
                <c:pt idx="5022">
                  <c:v>5023</c:v>
                </c:pt>
                <c:pt idx="5023">
                  <c:v>5024</c:v>
                </c:pt>
                <c:pt idx="5024">
                  <c:v>5025</c:v>
                </c:pt>
                <c:pt idx="5025">
                  <c:v>5026</c:v>
                </c:pt>
                <c:pt idx="5026">
                  <c:v>5027</c:v>
                </c:pt>
                <c:pt idx="5027">
                  <c:v>5028</c:v>
                </c:pt>
                <c:pt idx="5028">
                  <c:v>5029</c:v>
                </c:pt>
                <c:pt idx="5029">
                  <c:v>5030</c:v>
                </c:pt>
                <c:pt idx="5030">
                  <c:v>5031</c:v>
                </c:pt>
                <c:pt idx="5031">
                  <c:v>5032</c:v>
                </c:pt>
                <c:pt idx="5032">
                  <c:v>5033</c:v>
                </c:pt>
                <c:pt idx="5033">
                  <c:v>5034</c:v>
                </c:pt>
                <c:pt idx="5034">
                  <c:v>5035</c:v>
                </c:pt>
                <c:pt idx="5035">
                  <c:v>5036</c:v>
                </c:pt>
                <c:pt idx="5036">
                  <c:v>5037</c:v>
                </c:pt>
                <c:pt idx="5037">
                  <c:v>5038</c:v>
                </c:pt>
                <c:pt idx="5038">
                  <c:v>5039</c:v>
                </c:pt>
                <c:pt idx="5039">
                  <c:v>5040</c:v>
                </c:pt>
                <c:pt idx="5040">
                  <c:v>5041</c:v>
                </c:pt>
                <c:pt idx="5041">
                  <c:v>5042</c:v>
                </c:pt>
                <c:pt idx="5042">
                  <c:v>5043</c:v>
                </c:pt>
                <c:pt idx="5043">
                  <c:v>5044</c:v>
                </c:pt>
                <c:pt idx="5044">
                  <c:v>5045</c:v>
                </c:pt>
                <c:pt idx="5045">
                  <c:v>5046</c:v>
                </c:pt>
                <c:pt idx="5046">
                  <c:v>5047</c:v>
                </c:pt>
                <c:pt idx="5047">
                  <c:v>5048</c:v>
                </c:pt>
                <c:pt idx="5048">
                  <c:v>5049</c:v>
                </c:pt>
                <c:pt idx="5049">
                  <c:v>5050</c:v>
                </c:pt>
                <c:pt idx="5050">
                  <c:v>5051</c:v>
                </c:pt>
                <c:pt idx="5051">
                  <c:v>5052</c:v>
                </c:pt>
                <c:pt idx="5052">
                  <c:v>5053</c:v>
                </c:pt>
                <c:pt idx="5053">
                  <c:v>5054</c:v>
                </c:pt>
                <c:pt idx="5054">
                  <c:v>5055</c:v>
                </c:pt>
                <c:pt idx="5055">
                  <c:v>5056</c:v>
                </c:pt>
                <c:pt idx="5056">
                  <c:v>5057</c:v>
                </c:pt>
                <c:pt idx="5057">
                  <c:v>5058</c:v>
                </c:pt>
                <c:pt idx="5058">
                  <c:v>5059</c:v>
                </c:pt>
                <c:pt idx="5059">
                  <c:v>5060</c:v>
                </c:pt>
                <c:pt idx="5060">
                  <c:v>5061</c:v>
                </c:pt>
                <c:pt idx="5061">
                  <c:v>5062</c:v>
                </c:pt>
                <c:pt idx="5062">
                  <c:v>5063</c:v>
                </c:pt>
                <c:pt idx="5063">
                  <c:v>5064</c:v>
                </c:pt>
                <c:pt idx="5064">
                  <c:v>5065</c:v>
                </c:pt>
                <c:pt idx="5065">
                  <c:v>5066</c:v>
                </c:pt>
                <c:pt idx="5066">
                  <c:v>5067</c:v>
                </c:pt>
                <c:pt idx="5067">
                  <c:v>5068</c:v>
                </c:pt>
                <c:pt idx="5068">
                  <c:v>5069</c:v>
                </c:pt>
                <c:pt idx="5069">
                  <c:v>5070</c:v>
                </c:pt>
                <c:pt idx="5070">
                  <c:v>5071</c:v>
                </c:pt>
                <c:pt idx="5071">
                  <c:v>5072</c:v>
                </c:pt>
                <c:pt idx="5072">
                  <c:v>5073</c:v>
                </c:pt>
                <c:pt idx="5073">
                  <c:v>5074</c:v>
                </c:pt>
                <c:pt idx="5074">
                  <c:v>5075</c:v>
                </c:pt>
                <c:pt idx="5075">
                  <c:v>5076</c:v>
                </c:pt>
                <c:pt idx="5076">
                  <c:v>5077</c:v>
                </c:pt>
                <c:pt idx="5077">
                  <c:v>5078</c:v>
                </c:pt>
                <c:pt idx="5078">
                  <c:v>5079</c:v>
                </c:pt>
                <c:pt idx="5079">
                  <c:v>5080</c:v>
                </c:pt>
                <c:pt idx="5080">
                  <c:v>5081</c:v>
                </c:pt>
                <c:pt idx="5081">
                  <c:v>5082</c:v>
                </c:pt>
                <c:pt idx="5082">
                  <c:v>5083</c:v>
                </c:pt>
                <c:pt idx="5083">
                  <c:v>5084</c:v>
                </c:pt>
                <c:pt idx="5084">
                  <c:v>5085</c:v>
                </c:pt>
                <c:pt idx="5085">
                  <c:v>5086</c:v>
                </c:pt>
                <c:pt idx="5086">
                  <c:v>5087</c:v>
                </c:pt>
                <c:pt idx="5087">
                  <c:v>5088</c:v>
                </c:pt>
                <c:pt idx="5088">
                  <c:v>5089</c:v>
                </c:pt>
                <c:pt idx="5089">
                  <c:v>5090</c:v>
                </c:pt>
                <c:pt idx="5090">
                  <c:v>5091</c:v>
                </c:pt>
                <c:pt idx="5091">
                  <c:v>5092</c:v>
                </c:pt>
                <c:pt idx="5092">
                  <c:v>5093</c:v>
                </c:pt>
                <c:pt idx="5093">
                  <c:v>5094</c:v>
                </c:pt>
                <c:pt idx="5094">
                  <c:v>5095</c:v>
                </c:pt>
                <c:pt idx="5095">
                  <c:v>5096</c:v>
                </c:pt>
                <c:pt idx="5096">
                  <c:v>5097</c:v>
                </c:pt>
                <c:pt idx="5097">
                  <c:v>5098</c:v>
                </c:pt>
                <c:pt idx="5098">
                  <c:v>5099</c:v>
                </c:pt>
                <c:pt idx="5099">
                  <c:v>5100</c:v>
                </c:pt>
                <c:pt idx="5100">
                  <c:v>5101</c:v>
                </c:pt>
                <c:pt idx="5101">
                  <c:v>5102</c:v>
                </c:pt>
                <c:pt idx="5102">
                  <c:v>5103</c:v>
                </c:pt>
                <c:pt idx="5103">
                  <c:v>5104</c:v>
                </c:pt>
                <c:pt idx="5104">
                  <c:v>5105</c:v>
                </c:pt>
                <c:pt idx="5105">
                  <c:v>5106</c:v>
                </c:pt>
                <c:pt idx="5106">
                  <c:v>5107</c:v>
                </c:pt>
                <c:pt idx="5107">
                  <c:v>5108</c:v>
                </c:pt>
                <c:pt idx="5108">
                  <c:v>5109</c:v>
                </c:pt>
                <c:pt idx="5109">
                  <c:v>5110</c:v>
                </c:pt>
                <c:pt idx="5110">
                  <c:v>5111</c:v>
                </c:pt>
                <c:pt idx="5111">
                  <c:v>5112</c:v>
                </c:pt>
                <c:pt idx="5112">
                  <c:v>5113</c:v>
                </c:pt>
                <c:pt idx="5113">
                  <c:v>5114</c:v>
                </c:pt>
                <c:pt idx="5114">
                  <c:v>5115</c:v>
                </c:pt>
                <c:pt idx="5115">
                  <c:v>5116</c:v>
                </c:pt>
                <c:pt idx="5116">
                  <c:v>5117</c:v>
                </c:pt>
                <c:pt idx="5117">
                  <c:v>5118</c:v>
                </c:pt>
                <c:pt idx="5118">
                  <c:v>5119</c:v>
                </c:pt>
                <c:pt idx="5119">
                  <c:v>5120</c:v>
                </c:pt>
                <c:pt idx="5120">
                  <c:v>5121</c:v>
                </c:pt>
                <c:pt idx="5121">
                  <c:v>5122</c:v>
                </c:pt>
                <c:pt idx="5122">
                  <c:v>5123</c:v>
                </c:pt>
                <c:pt idx="5123">
                  <c:v>5124</c:v>
                </c:pt>
                <c:pt idx="5124">
                  <c:v>5125</c:v>
                </c:pt>
                <c:pt idx="5125">
                  <c:v>5126</c:v>
                </c:pt>
                <c:pt idx="5126">
                  <c:v>5127</c:v>
                </c:pt>
                <c:pt idx="5127">
                  <c:v>5128</c:v>
                </c:pt>
                <c:pt idx="5128">
                  <c:v>5129</c:v>
                </c:pt>
                <c:pt idx="5129">
                  <c:v>5130</c:v>
                </c:pt>
                <c:pt idx="5130">
                  <c:v>5131</c:v>
                </c:pt>
                <c:pt idx="5131">
                  <c:v>5132</c:v>
                </c:pt>
                <c:pt idx="5132">
                  <c:v>5133</c:v>
                </c:pt>
                <c:pt idx="5133">
                  <c:v>5134</c:v>
                </c:pt>
                <c:pt idx="5134">
                  <c:v>5135</c:v>
                </c:pt>
                <c:pt idx="5135">
                  <c:v>5136</c:v>
                </c:pt>
                <c:pt idx="5136">
                  <c:v>5137</c:v>
                </c:pt>
                <c:pt idx="5137">
                  <c:v>5138</c:v>
                </c:pt>
                <c:pt idx="5138">
                  <c:v>5139</c:v>
                </c:pt>
                <c:pt idx="5139">
                  <c:v>5140</c:v>
                </c:pt>
                <c:pt idx="5140">
                  <c:v>5141</c:v>
                </c:pt>
                <c:pt idx="5141">
                  <c:v>5142</c:v>
                </c:pt>
                <c:pt idx="5142">
                  <c:v>5143</c:v>
                </c:pt>
                <c:pt idx="5143">
                  <c:v>5144</c:v>
                </c:pt>
                <c:pt idx="5144">
                  <c:v>5145</c:v>
                </c:pt>
                <c:pt idx="5145">
                  <c:v>5146</c:v>
                </c:pt>
                <c:pt idx="5146">
                  <c:v>5147</c:v>
                </c:pt>
                <c:pt idx="5147">
                  <c:v>5148</c:v>
                </c:pt>
                <c:pt idx="5148">
                  <c:v>5149</c:v>
                </c:pt>
                <c:pt idx="5149">
                  <c:v>5150</c:v>
                </c:pt>
                <c:pt idx="5150">
                  <c:v>5151</c:v>
                </c:pt>
                <c:pt idx="5151">
                  <c:v>5152</c:v>
                </c:pt>
                <c:pt idx="5152">
                  <c:v>5153</c:v>
                </c:pt>
                <c:pt idx="5153">
                  <c:v>5154</c:v>
                </c:pt>
                <c:pt idx="5154">
                  <c:v>5155</c:v>
                </c:pt>
                <c:pt idx="5155">
                  <c:v>5156</c:v>
                </c:pt>
                <c:pt idx="5156">
                  <c:v>5157</c:v>
                </c:pt>
                <c:pt idx="5157">
                  <c:v>5158</c:v>
                </c:pt>
                <c:pt idx="5158">
                  <c:v>5159</c:v>
                </c:pt>
                <c:pt idx="5159">
                  <c:v>5160</c:v>
                </c:pt>
                <c:pt idx="5160">
                  <c:v>5161</c:v>
                </c:pt>
                <c:pt idx="5161">
                  <c:v>5162</c:v>
                </c:pt>
                <c:pt idx="5162">
                  <c:v>5163</c:v>
                </c:pt>
                <c:pt idx="5163">
                  <c:v>5164</c:v>
                </c:pt>
                <c:pt idx="5164">
                  <c:v>5165</c:v>
                </c:pt>
                <c:pt idx="5165">
                  <c:v>5166</c:v>
                </c:pt>
                <c:pt idx="5166">
                  <c:v>5167</c:v>
                </c:pt>
                <c:pt idx="5167">
                  <c:v>5168</c:v>
                </c:pt>
                <c:pt idx="5168">
                  <c:v>5169</c:v>
                </c:pt>
                <c:pt idx="5169">
                  <c:v>5170</c:v>
                </c:pt>
                <c:pt idx="5170">
                  <c:v>5171</c:v>
                </c:pt>
                <c:pt idx="5171">
                  <c:v>5172</c:v>
                </c:pt>
                <c:pt idx="5172">
                  <c:v>5173</c:v>
                </c:pt>
                <c:pt idx="5173">
                  <c:v>5174</c:v>
                </c:pt>
                <c:pt idx="5174">
                  <c:v>5175</c:v>
                </c:pt>
                <c:pt idx="5175">
                  <c:v>5176</c:v>
                </c:pt>
                <c:pt idx="5176">
                  <c:v>5177</c:v>
                </c:pt>
                <c:pt idx="5177">
                  <c:v>5178</c:v>
                </c:pt>
                <c:pt idx="5178">
                  <c:v>5179</c:v>
                </c:pt>
                <c:pt idx="5179">
                  <c:v>5180</c:v>
                </c:pt>
                <c:pt idx="5180">
                  <c:v>5181</c:v>
                </c:pt>
                <c:pt idx="5181">
                  <c:v>5182</c:v>
                </c:pt>
                <c:pt idx="5182">
                  <c:v>5183</c:v>
                </c:pt>
                <c:pt idx="5183">
                  <c:v>5184</c:v>
                </c:pt>
                <c:pt idx="5184">
                  <c:v>5185</c:v>
                </c:pt>
                <c:pt idx="5185">
                  <c:v>5186</c:v>
                </c:pt>
                <c:pt idx="5186">
                  <c:v>5187</c:v>
                </c:pt>
                <c:pt idx="5187">
                  <c:v>5188</c:v>
                </c:pt>
                <c:pt idx="5188">
                  <c:v>5189</c:v>
                </c:pt>
                <c:pt idx="5189">
                  <c:v>5190</c:v>
                </c:pt>
                <c:pt idx="5190">
                  <c:v>5191</c:v>
                </c:pt>
                <c:pt idx="5191">
                  <c:v>5192</c:v>
                </c:pt>
                <c:pt idx="5192">
                  <c:v>5193</c:v>
                </c:pt>
                <c:pt idx="5193">
                  <c:v>5194</c:v>
                </c:pt>
                <c:pt idx="5194">
                  <c:v>5195</c:v>
                </c:pt>
                <c:pt idx="5195">
                  <c:v>5196</c:v>
                </c:pt>
                <c:pt idx="5196">
                  <c:v>5197</c:v>
                </c:pt>
                <c:pt idx="5197">
                  <c:v>5198</c:v>
                </c:pt>
                <c:pt idx="5198">
                  <c:v>5199</c:v>
                </c:pt>
                <c:pt idx="5199">
                  <c:v>5200</c:v>
                </c:pt>
                <c:pt idx="5200">
                  <c:v>5201</c:v>
                </c:pt>
                <c:pt idx="5201">
                  <c:v>5202</c:v>
                </c:pt>
                <c:pt idx="5202">
                  <c:v>5203</c:v>
                </c:pt>
                <c:pt idx="5203">
                  <c:v>5204</c:v>
                </c:pt>
                <c:pt idx="5204">
                  <c:v>5205</c:v>
                </c:pt>
                <c:pt idx="5205">
                  <c:v>5206</c:v>
                </c:pt>
                <c:pt idx="5206">
                  <c:v>5207</c:v>
                </c:pt>
                <c:pt idx="5207">
                  <c:v>5208</c:v>
                </c:pt>
                <c:pt idx="5208">
                  <c:v>5209</c:v>
                </c:pt>
                <c:pt idx="5209">
                  <c:v>5210</c:v>
                </c:pt>
                <c:pt idx="5210">
                  <c:v>5211</c:v>
                </c:pt>
                <c:pt idx="5211">
                  <c:v>5212</c:v>
                </c:pt>
                <c:pt idx="5212">
                  <c:v>5213</c:v>
                </c:pt>
                <c:pt idx="5213">
                  <c:v>5214</c:v>
                </c:pt>
                <c:pt idx="5214">
                  <c:v>5215</c:v>
                </c:pt>
                <c:pt idx="5215">
                  <c:v>5216</c:v>
                </c:pt>
                <c:pt idx="5216">
                  <c:v>5217</c:v>
                </c:pt>
                <c:pt idx="5217">
                  <c:v>5218</c:v>
                </c:pt>
                <c:pt idx="5218">
                  <c:v>5219</c:v>
                </c:pt>
                <c:pt idx="5219">
                  <c:v>5220</c:v>
                </c:pt>
                <c:pt idx="5220">
                  <c:v>5221</c:v>
                </c:pt>
                <c:pt idx="5221">
                  <c:v>5222</c:v>
                </c:pt>
                <c:pt idx="5222">
                  <c:v>5223</c:v>
                </c:pt>
                <c:pt idx="5223">
                  <c:v>5224</c:v>
                </c:pt>
                <c:pt idx="5224">
                  <c:v>5225</c:v>
                </c:pt>
                <c:pt idx="5225">
                  <c:v>5226</c:v>
                </c:pt>
                <c:pt idx="5226">
                  <c:v>5227</c:v>
                </c:pt>
                <c:pt idx="5227">
                  <c:v>5228</c:v>
                </c:pt>
                <c:pt idx="5228">
                  <c:v>5229</c:v>
                </c:pt>
                <c:pt idx="5229">
                  <c:v>5230</c:v>
                </c:pt>
                <c:pt idx="5230">
                  <c:v>5231</c:v>
                </c:pt>
                <c:pt idx="5231">
                  <c:v>5232</c:v>
                </c:pt>
                <c:pt idx="5232">
                  <c:v>5233</c:v>
                </c:pt>
                <c:pt idx="5233">
                  <c:v>5234</c:v>
                </c:pt>
                <c:pt idx="5234">
                  <c:v>5235</c:v>
                </c:pt>
                <c:pt idx="5235">
                  <c:v>5236</c:v>
                </c:pt>
                <c:pt idx="5236">
                  <c:v>5237</c:v>
                </c:pt>
                <c:pt idx="5237">
                  <c:v>5238</c:v>
                </c:pt>
                <c:pt idx="5238">
                  <c:v>5239</c:v>
                </c:pt>
                <c:pt idx="5239">
                  <c:v>5240</c:v>
                </c:pt>
                <c:pt idx="5240">
                  <c:v>5241</c:v>
                </c:pt>
                <c:pt idx="5241">
                  <c:v>5242</c:v>
                </c:pt>
                <c:pt idx="5242">
                  <c:v>5243</c:v>
                </c:pt>
                <c:pt idx="5243">
                  <c:v>5244</c:v>
                </c:pt>
                <c:pt idx="5244">
                  <c:v>5245</c:v>
                </c:pt>
                <c:pt idx="5245">
                  <c:v>5246</c:v>
                </c:pt>
                <c:pt idx="5246">
                  <c:v>5247</c:v>
                </c:pt>
                <c:pt idx="5247">
                  <c:v>5248</c:v>
                </c:pt>
                <c:pt idx="5248">
                  <c:v>5249</c:v>
                </c:pt>
                <c:pt idx="5249">
                  <c:v>5250</c:v>
                </c:pt>
                <c:pt idx="5250">
                  <c:v>5251</c:v>
                </c:pt>
                <c:pt idx="5251">
                  <c:v>5252</c:v>
                </c:pt>
                <c:pt idx="5252">
                  <c:v>5253</c:v>
                </c:pt>
                <c:pt idx="5253">
                  <c:v>5254</c:v>
                </c:pt>
                <c:pt idx="5254">
                  <c:v>5255</c:v>
                </c:pt>
                <c:pt idx="5255">
                  <c:v>5256</c:v>
                </c:pt>
                <c:pt idx="5256">
                  <c:v>5257</c:v>
                </c:pt>
                <c:pt idx="5257">
                  <c:v>5258</c:v>
                </c:pt>
                <c:pt idx="5258">
                  <c:v>5259</c:v>
                </c:pt>
                <c:pt idx="5259">
                  <c:v>5260</c:v>
                </c:pt>
                <c:pt idx="5260">
                  <c:v>5261</c:v>
                </c:pt>
                <c:pt idx="5261">
                  <c:v>5262</c:v>
                </c:pt>
                <c:pt idx="5262">
                  <c:v>5263</c:v>
                </c:pt>
                <c:pt idx="5263">
                  <c:v>5264</c:v>
                </c:pt>
                <c:pt idx="5264">
                  <c:v>5265</c:v>
                </c:pt>
                <c:pt idx="5265">
                  <c:v>5266</c:v>
                </c:pt>
                <c:pt idx="5266">
                  <c:v>5267</c:v>
                </c:pt>
                <c:pt idx="5267">
                  <c:v>5268</c:v>
                </c:pt>
                <c:pt idx="5268">
                  <c:v>5269</c:v>
                </c:pt>
                <c:pt idx="5269">
                  <c:v>5270</c:v>
                </c:pt>
                <c:pt idx="5270">
                  <c:v>5271</c:v>
                </c:pt>
                <c:pt idx="5271">
                  <c:v>5272</c:v>
                </c:pt>
                <c:pt idx="5272">
                  <c:v>5273</c:v>
                </c:pt>
                <c:pt idx="5273">
                  <c:v>5274</c:v>
                </c:pt>
                <c:pt idx="5274">
                  <c:v>5275</c:v>
                </c:pt>
                <c:pt idx="5275">
                  <c:v>5276</c:v>
                </c:pt>
                <c:pt idx="5276">
                  <c:v>5277</c:v>
                </c:pt>
                <c:pt idx="5277">
                  <c:v>5278</c:v>
                </c:pt>
                <c:pt idx="5278">
                  <c:v>5279</c:v>
                </c:pt>
                <c:pt idx="5279">
                  <c:v>5280</c:v>
                </c:pt>
                <c:pt idx="5280">
                  <c:v>5281</c:v>
                </c:pt>
                <c:pt idx="5281">
                  <c:v>5282</c:v>
                </c:pt>
                <c:pt idx="5282">
                  <c:v>5283</c:v>
                </c:pt>
                <c:pt idx="5283">
                  <c:v>5284</c:v>
                </c:pt>
                <c:pt idx="5284">
                  <c:v>5285</c:v>
                </c:pt>
                <c:pt idx="5285">
                  <c:v>5286</c:v>
                </c:pt>
                <c:pt idx="5286">
                  <c:v>5287</c:v>
                </c:pt>
                <c:pt idx="5287">
                  <c:v>5288</c:v>
                </c:pt>
                <c:pt idx="5288">
                  <c:v>5289</c:v>
                </c:pt>
                <c:pt idx="5289">
                  <c:v>5290</c:v>
                </c:pt>
                <c:pt idx="5290">
                  <c:v>5291</c:v>
                </c:pt>
                <c:pt idx="5291">
                  <c:v>5292</c:v>
                </c:pt>
                <c:pt idx="5292">
                  <c:v>5293</c:v>
                </c:pt>
                <c:pt idx="5293">
                  <c:v>5294</c:v>
                </c:pt>
                <c:pt idx="5294">
                  <c:v>5295</c:v>
                </c:pt>
                <c:pt idx="5295">
                  <c:v>5296</c:v>
                </c:pt>
                <c:pt idx="5296">
                  <c:v>5297</c:v>
                </c:pt>
                <c:pt idx="5297">
                  <c:v>5298</c:v>
                </c:pt>
                <c:pt idx="5298">
                  <c:v>5299</c:v>
                </c:pt>
                <c:pt idx="5299">
                  <c:v>5300</c:v>
                </c:pt>
                <c:pt idx="5300">
                  <c:v>5301</c:v>
                </c:pt>
                <c:pt idx="5301">
                  <c:v>5302</c:v>
                </c:pt>
                <c:pt idx="5302">
                  <c:v>5303</c:v>
                </c:pt>
                <c:pt idx="5303">
                  <c:v>5304</c:v>
                </c:pt>
                <c:pt idx="5304">
                  <c:v>5305</c:v>
                </c:pt>
                <c:pt idx="5305">
                  <c:v>5306</c:v>
                </c:pt>
                <c:pt idx="5306">
                  <c:v>5307</c:v>
                </c:pt>
                <c:pt idx="5307">
                  <c:v>5308</c:v>
                </c:pt>
                <c:pt idx="5308">
                  <c:v>5309</c:v>
                </c:pt>
                <c:pt idx="5309">
                  <c:v>5310</c:v>
                </c:pt>
                <c:pt idx="5310">
                  <c:v>5311</c:v>
                </c:pt>
                <c:pt idx="5311">
                  <c:v>5312</c:v>
                </c:pt>
                <c:pt idx="5312">
                  <c:v>5313</c:v>
                </c:pt>
                <c:pt idx="5313">
                  <c:v>5314</c:v>
                </c:pt>
                <c:pt idx="5314">
                  <c:v>5315</c:v>
                </c:pt>
                <c:pt idx="5315">
                  <c:v>5316</c:v>
                </c:pt>
                <c:pt idx="5316">
                  <c:v>5317</c:v>
                </c:pt>
                <c:pt idx="5317">
                  <c:v>5318</c:v>
                </c:pt>
                <c:pt idx="5318">
                  <c:v>5319</c:v>
                </c:pt>
                <c:pt idx="5319">
                  <c:v>5320</c:v>
                </c:pt>
                <c:pt idx="5320">
                  <c:v>5321</c:v>
                </c:pt>
                <c:pt idx="5321">
                  <c:v>5322</c:v>
                </c:pt>
                <c:pt idx="5322">
                  <c:v>5323</c:v>
                </c:pt>
                <c:pt idx="5323">
                  <c:v>5324</c:v>
                </c:pt>
                <c:pt idx="5324">
                  <c:v>5325</c:v>
                </c:pt>
                <c:pt idx="5325">
                  <c:v>5326</c:v>
                </c:pt>
                <c:pt idx="5326">
                  <c:v>5327</c:v>
                </c:pt>
                <c:pt idx="5327">
                  <c:v>5328</c:v>
                </c:pt>
                <c:pt idx="5328">
                  <c:v>5329</c:v>
                </c:pt>
                <c:pt idx="5329">
                  <c:v>5330</c:v>
                </c:pt>
                <c:pt idx="5330">
                  <c:v>5331</c:v>
                </c:pt>
                <c:pt idx="5331">
                  <c:v>5332</c:v>
                </c:pt>
                <c:pt idx="5332">
                  <c:v>5333</c:v>
                </c:pt>
                <c:pt idx="5333">
                  <c:v>5334</c:v>
                </c:pt>
                <c:pt idx="5334">
                  <c:v>5335</c:v>
                </c:pt>
                <c:pt idx="5335">
                  <c:v>5336</c:v>
                </c:pt>
                <c:pt idx="5336">
                  <c:v>5337</c:v>
                </c:pt>
                <c:pt idx="5337">
                  <c:v>5338</c:v>
                </c:pt>
                <c:pt idx="5338">
                  <c:v>5339</c:v>
                </c:pt>
                <c:pt idx="5339">
                  <c:v>5340</c:v>
                </c:pt>
                <c:pt idx="5340">
                  <c:v>5341</c:v>
                </c:pt>
                <c:pt idx="5341">
                  <c:v>5342</c:v>
                </c:pt>
                <c:pt idx="5342">
                  <c:v>5343</c:v>
                </c:pt>
                <c:pt idx="5343">
                  <c:v>5344</c:v>
                </c:pt>
                <c:pt idx="5344">
                  <c:v>5345</c:v>
                </c:pt>
                <c:pt idx="5345">
                  <c:v>5346</c:v>
                </c:pt>
                <c:pt idx="5346">
                  <c:v>5347</c:v>
                </c:pt>
                <c:pt idx="5347">
                  <c:v>5348</c:v>
                </c:pt>
                <c:pt idx="5348">
                  <c:v>5349</c:v>
                </c:pt>
                <c:pt idx="5349">
                  <c:v>5350</c:v>
                </c:pt>
                <c:pt idx="5350">
                  <c:v>5351</c:v>
                </c:pt>
                <c:pt idx="5351">
                  <c:v>5352</c:v>
                </c:pt>
                <c:pt idx="5352">
                  <c:v>5353</c:v>
                </c:pt>
                <c:pt idx="5353">
                  <c:v>5354</c:v>
                </c:pt>
                <c:pt idx="5354">
                  <c:v>5355</c:v>
                </c:pt>
                <c:pt idx="5355">
                  <c:v>5356</c:v>
                </c:pt>
                <c:pt idx="5356">
                  <c:v>5357</c:v>
                </c:pt>
                <c:pt idx="5357">
                  <c:v>5358</c:v>
                </c:pt>
                <c:pt idx="5358">
                  <c:v>5359</c:v>
                </c:pt>
                <c:pt idx="5359">
                  <c:v>5360</c:v>
                </c:pt>
                <c:pt idx="5360">
                  <c:v>5361</c:v>
                </c:pt>
                <c:pt idx="5361">
                  <c:v>5362</c:v>
                </c:pt>
                <c:pt idx="5362">
                  <c:v>5363</c:v>
                </c:pt>
                <c:pt idx="5363">
                  <c:v>5364</c:v>
                </c:pt>
                <c:pt idx="5364">
                  <c:v>5365</c:v>
                </c:pt>
                <c:pt idx="5365">
                  <c:v>5366</c:v>
                </c:pt>
                <c:pt idx="5366">
                  <c:v>5367</c:v>
                </c:pt>
                <c:pt idx="5367">
                  <c:v>5368</c:v>
                </c:pt>
                <c:pt idx="5368">
                  <c:v>5369</c:v>
                </c:pt>
                <c:pt idx="5369">
                  <c:v>5370</c:v>
                </c:pt>
                <c:pt idx="5370">
                  <c:v>5371</c:v>
                </c:pt>
                <c:pt idx="5371">
                  <c:v>5372</c:v>
                </c:pt>
                <c:pt idx="5372">
                  <c:v>5373</c:v>
                </c:pt>
                <c:pt idx="5373">
                  <c:v>5374</c:v>
                </c:pt>
                <c:pt idx="5374">
                  <c:v>5375</c:v>
                </c:pt>
                <c:pt idx="5375">
                  <c:v>5376</c:v>
                </c:pt>
                <c:pt idx="5376">
                  <c:v>5377</c:v>
                </c:pt>
                <c:pt idx="5377">
                  <c:v>5378</c:v>
                </c:pt>
                <c:pt idx="5378">
                  <c:v>5379</c:v>
                </c:pt>
                <c:pt idx="5379">
                  <c:v>5380</c:v>
                </c:pt>
                <c:pt idx="5380">
                  <c:v>5381</c:v>
                </c:pt>
                <c:pt idx="5381">
                  <c:v>5382</c:v>
                </c:pt>
                <c:pt idx="5382">
                  <c:v>5383</c:v>
                </c:pt>
                <c:pt idx="5383">
                  <c:v>5384</c:v>
                </c:pt>
                <c:pt idx="5384">
                  <c:v>5385</c:v>
                </c:pt>
                <c:pt idx="5385">
                  <c:v>5386</c:v>
                </c:pt>
                <c:pt idx="5386">
                  <c:v>5387</c:v>
                </c:pt>
                <c:pt idx="5387">
                  <c:v>5388</c:v>
                </c:pt>
                <c:pt idx="5388">
                  <c:v>5389</c:v>
                </c:pt>
                <c:pt idx="5389">
                  <c:v>5390</c:v>
                </c:pt>
                <c:pt idx="5390">
                  <c:v>5391</c:v>
                </c:pt>
                <c:pt idx="5391">
                  <c:v>5392</c:v>
                </c:pt>
                <c:pt idx="5392">
                  <c:v>5393</c:v>
                </c:pt>
                <c:pt idx="5393">
                  <c:v>5394</c:v>
                </c:pt>
                <c:pt idx="5394">
                  <c:v>5395</c:v>
                </c:pt>
                <c:pt idx="5395">
                  <c:v>5396</c:v>
                </c:pt>
                <c:pt idx="5396">
                  <c:v>5397</c:v>
                </c:pt>
                <c:pt idx="5397">
                  <c:v>5398</c:v>
                </c:pt>
                <c:pt idx="5398">
                  <c:v>5399</c:v>
                </c:pt>
                <c:pt idx="5399">
                  <c:v>5400</c:v>
                </c:pt>
                <c:pt idx="5400">
                  <c:v>5401</c:v>
                </c:pt>
                <c:pt idx="5401">
                  <c:v>5402</c:v>
                </c:pt>
                <c:pt idx="5402">
                  <c:v>5403</c:v>
                </c:pt>
                <c:pt idx="5403">
                  <c:v>5404</c:v>
                </c:pt>
                <c:pt idx="5404">
                  <c:v>5405</c:v>
                </c:pt>
                <c:pt idx="5405">
                  <c:v>5406</c:v>
                </c:pt>
                <c:pt idx="5406">
                  <c:v>5407</c:v>
                </c:pt>
                <c:pt idx="5407">
                  <c:v>5408</c:v>
                </c:pt>
                <c:pt idx="5408">
                  <c:v>5409</c:v>
                </c:pt>
                <c:pt idx="5409">
                  <c:v>5410</c:v>
                </c:pt>
                <c:pt idx="5410">
                  <c:v>5411</c:v>
                </c:pt>
                <c:pt idx="5411">
                  <c:v>5412</c:v>
                </c:pt>
                <c:pt idx="5412">
                  <c:v>5413</c:v>
                </c:pt>
                <c:pt idx="5413">
                  <c:v>5414</c:v>
                </c:pt>
                <c:pt idx="5414">
                  <c:v>5415</c:v>
                </c:pt>
                <c:pt idx="5415">
                  <c:v>5416</c:v>
                </c:pt>
                <c:pt idx="5416">
                  <c:v>5417</c:v>
                </c:pt>
                <c:pt idx="5417">
                  <c:v>5418</c:v>
                </c:pt>
                <c:pt idx="5418">
                  <c:v>5419</c:v>
                </c:pt>
                <c:pt idx="5419">
                  <c:v>5420</c:v>
                </c:pt>
                <c:pt idx="5420">
                  <c:v>5421</c:v>
                </c:pt>
                <c:pt idx="5421">
                  <c:v>5422</c:v>
                </c:pt>
                <c:pt idx="5422">
                  <c:v>5423</c:v>
                </c:pt>
                <c:pt idx="5423">
                  <c:v>5424</c:v>
                </c:pt>
                <c:pt idx="5424">
                  <c:v>5425</c:v>
                </c:pt>
                <c:pt idx="5425">
                  <c:v>5426</c:v>
                </c:pt>
                <c:pt idx="5426">
                  <c:v>5427</c:v>
                </c:pt>
                <c:pt idx="5427">
                  <c:v>5428</c:v>
                </c:pt>
                <c:pt idx="5428">
                  <c:v>5429</c:v>
                </c:pt>
                <c:pt idx="5429">
                  <c:v>5430</c:v>
                </c:pt>
                <c:pt idx="5430">
                  <c:v>5431</c:v>
                </c:pt>
                <c:pt idx="5431">
                  <c:v>5432</c:v>
                </c:pt>
                <c:pt idx="5432">
                  <c:v>5433</c:v>
                </c:pt>
                <c:pt idx="5433">
                  <c:v>5434</c:v>
                </c:pt>
                <c:pt idx="5434">
                  <c:v>5435</c:v>
                </c:pt>
                <c:pt idx="5435">
                  <c:v>5436</c:v>
                </c:pt>
                <c:pt idx="5436">
                  <c:v>5437</c:v>
                </c:pt>
                <c:pt idx="5437">
                  <c:v>5438</c:v>
                </c:pt>
                <c:pt idx="5438">
                  <c:v>5439</c:v>
                </c:pt>
                <c:pt idx="5439">
                  <c:v>5440</c:v>
                </c:pt>
                <c:pt idx="5440">
                  <c:v>5441</c:v>
                </c:pt>
                <c:pt idx="5441">
                  <c:v>5442</c:v>
                </c:pt>
                <c:pt idx="5442">
                  <c:v>5443</c:v>
                </c:pt>
                <c:pt idx="5443">
                  <c:v>5444</c:v>
                </c:pt>
                <c:pt idx="5444">
                  <c:v>5445</c:v>
                </c:pt>
                <c:pt idx="5445">
                  <c:v>5446</c:v>
                </c:pt>
                <c:pt idx="5446">
                  <c:v>5447</c:v>
                </c:pt>
                <c:pt idx="5447">
                  <c:v>5448</c:v>
                </c:pt>
                <c:pt idx="5448">
                  <c:v>5449</c:v>
                </c:pt>
                <c:pt idx="5449">
                  <c:v>5450</c:v>
                </c:pt>
                <c:pt idx="5450">
                  <c:v>5451</c:v>
                </c:pt>
                <c:pt idx="5451">
                  <c:v>5452</c:v>
                </c:pt>
                <c:pt idx="5452">
                  <c:v>5453</c:v>
                </c:pt>
                <c:pt idx="5453">
                  <c:v>5454</c:v>
                </c:pt>
                <c:pt idx="5454">
                  <c:v>5455</c:v>
                </c:pt>
                <c:pt idx="5455">
                  <c:v>5456</c:v>
                </c:pt>
                <c:pt idx="5456">
                  <c:v>5457</c:v>
                </c:pt>
                <c:pt idx="5457">
                  <c:v>5458</c:v>
                </c:pt>
                <c:pt idx="5458">
                  <c:v>5459</c:v>
                </c:pt>
                <c:pt idx="5459">
                  <c:v>5460</c:v>
                </c:pt>
                <c:pt idx="5460">
                  <c:v>5461</c:v>
                </c:pt>
                <c:pt idx="5461">
                  <c:v>5462</c:v>
                </c:pt>
                <c:pt idx="5462">
                  <c:v>5463</c:v>
                </c:pt>
                <c:pt idx="5463">
                  <c:v>5464</c:v>
                </c:pt>
                <c:pt idx="5464">
                  <c:v>5465</c:v>
                </c:pt>
                <c:pt idx="5465">
                  <c:v>5466</c:v>
                </c:pt>
                <c:pt idx="5466">
                  <c:v>5467</c:v>
                </c:pt>
                <c:pt idx="5467">
                  <c:v>5468</c:v>
                </c:pt>
                <c:pt idx="5468">
                  <c:v>5469</c:v>
                </c:pt>
                <c:pt idx="5469">
                  <c:v>5470</c:v>
                </c:pt>
                <c:pt idx="5470">
                  <c:v>5471</c:v>
                </c:pt>
                <c:pt idx="5471">
                  <c:v>5472</c:v>
                </c:pt>
                <c:pt idx="5472">
                  <c:v>5473</c:v>
                </c:pt>
                <c:pt idx="5473">
                  <c:v>5474</c:v>
                </c:pt>
                <c:pt idx="5474">
                  <c:v>5475</c:v>
                </c:pt>
                <c:pt idx="5475">
                  <c:v>5476</c:v>
                </c:pt>
                <c:pt idx="5476">
                  <c:v>5477</c:v>
                </c:pt>
                <c:pt idx="5477">
                  <c:v>5478</c:v>
                </c:pt>
                <c:pt idx="5478">
                  <c:v>5479</c:v>
                </c:pt>
                <c:pt idx="5479">
                  <c:v>5480</c:v>
                </c:pt>
                <c:pt idx="5480">
                  <c:v>5481</c:v>
                </c:pt>
                <c:pt idx="5481">
                  <c:v>5482</c:v>
                </c:pt>
                <c:pt idx="5482">
                  <c:v>5483</c:v>
                </c:pt>
                <c:pt idx="5483">
                  <c:v>5484</c:v>
                </c:pt>
                <c:pt idx="5484">
                  <c:v>5485</c:v>
                </c:pt>
                <c:pt idx="5485">
                  <c:v>5486</c:v>
                </c:pt>
                <c:pt idx="5486">
                  <c:v>5487</c:v>
                </c:pt>
                <c:pt idx="5487">
                  <c:v>5488</c:v>
                </c:pt>
                <c:pt idx="5488">
                  <c:v>5489</c:v>
                </c:pt>
                <c:pt idx="5489">
                  <c:v>5490</c:v>
                </c:pt>
                <c:pt idx="5490">
                  <c:v>5491</c:v>
                </c:pt>
                <c:pt idx="5491">
                  <c:v>5492</c:v>
                </c:pt>
                <c:pt idx="5492">
                  <c:v>5493</c:v>
                </c:pt>
                <c:pt idx="5493">
                  <c:v>5494</c:v>
                </c:pt>
                <c:pt idx="5494">
                  <c:v>5495</c:v>
                </c:pt>
                <c:pt idx="5495">
                  <c:v>5496</c:v>
                </c:pt>
                <c:pt idx="5496">
                  <c:v>5497</c:v>
                </c:pt>
                <c:pt idx="5497">
                  <c:v>5498</c:v>
                </c:pt>
                <c:pt idx="5498">
                  <c:v>5499</c:v>
                </c:pt>
                <c:pt idx="5499">
                  <c:v>5500</c:v>
                </c:pt>
                <c:pt idx="5500">
                  <c:v>5501</c:v>
                </c:pt>
                <c:pt idx="5501">
                  <c:v>5502</c:v>
                </c:pt>
                <c:pt idx="5502">
                  <c:v>5503</c:v>
                </c:pt>
                <c:pt idx="5503">
                  <c:v>5504</c:v>
                </c:pt>
                <c:pt idx="5504">
                  <c:v>5505</c:v>
                </c:pt>
                <c:pt idx="5505">
                  <c:v>5506</c:v>
                </c:pt>
                <c:pt idx="5506">
                  <c:v>5507</c:v>
                </c:pt>
                <c:pt idx="5507">
                  <c:v>5508</c:v>
                </c:pt>
                <c:pt idx="5508">
                  <c:v>5509</c:v>
                </c:pt>
                <c:pt idx="5509">
                  <c:v>5510</c:v>
                </c:pt>
                <c:pt idx="5510">
                  <c:v>5511</c:v>
                </c:pt>
                <c:pt idx="5511">
                  <c:v>5512</c:v>
                </c:pt>
                <c:pt idx="5512">
                  <c:v>5513</c:v>
                </c:pt>
                <c:pt idx="5513">
                  <c:v>5514</c:v>
                </c:pt>
                <c:pt idx="5514">
                  <c:v>5515</c:v>
                </c:pt>
                <c:pt idx="5515">
                  <c:v>5516</c:v>
                </c:pt>
                <c:pt idx="5516">
                  <c:v>5517</c:v>
                </c:pt>
                <c:pt idx="5517">
                  <c:v>5518</c:v>
                </c:pt>
                <c:pt idx="5518">
                  <c:v>5519</c:v>
                </c:pt>
                <c:pt idx="5519">
                  <c:v>5520</c:v>
                </c:pt>
                <c:pt idx="5520">
                  <c:v>5521</c:v>
                </c:pt>
                <c:pt idx="5521">
                  <c:v>5522</c:v>
                </c:pt>
                <c:pt idx="5522">
                  <c:v>5523</c:v>
                </c:pt>
                <c:pt idx="5523">
                  <c:v>5524</c:v>
                </c:pt>
                <c:pt idx="5524">
                  <c:v>5525</c:v>
                </c:pt>
                <c:pt idx="5525">
                  <c:v>5526</c:v>
                </c:pt>
                <c:pt idx="5526">
                  <c:v>5527</c:v>
                </c:pt>
                <c:pt idx="5527">
                  <c:v>5528</c:v>
                </c:pt>
                <c:pt idx="5528">
                  <c:v>5529</c:v>
                </c:pt>
                <c:pt idx="5529">
                  <c:v>5530</c:v>
                </c:pt>
                <c:pt idx="5530">
                  <c:v>5531</c:v>
                </c:pt>
                <c:pt idx="5531">
                  <c:v>5532</c:v>
                </c:pt>
                <c:pt idx="5532">
                  <c:v>5533</c:v>
                </c:pt>
                <c:pt idx="5533">
                  <c:v>5534</c:v>
                </c:pt>
                <c:pt idx="5534">
                  <c:v>5535</c:v>
                </c:pt>
                <c:pt idx="5535">
                  <c:v>5536</c:v>
                </c:pt>
                <c:pt idx="5536">
                  <c:v>5537</c:v>
                </c:pt>
                <c:pt idx="5537">
                  <c:v>5538</c:v>
                </c:pt>
                <c:pt idx="5538">
                  <c:v>5539</c:v>
                </c:pt>
                <c:pt idx="5539">
                  <c:v>5540</c:v>
                </c:pt>
                <c:pt idx="5540">
                  <c:v>5541</c:v>
                </c:pt>
                <c:pt idx="5541">
                  <c:v>5542</c:v>
                </c:pt>
                <c:pt idx="5542">
                  <c:v>5543</c:v>
                </c:pt>
                <c:pt idx="5543">
                  <c:v>5544</c:v>
                </c:pt>
                <c:pt idx="5544">
                  <c:v>5545</c:v>
                </c:pt>
                <c:pt idx="5545">
                  <c:v>5546</c:v>
                </c:pt>
                <c:pt idx="5546">
                  <c:v>5547</c:v>
                </c:pt>
                <c:pt idx="5547">
                  <c:v>5548</c:v>
                </c:pt>
                <c:pt idx="5548">
                  <c:v>5549</c:v>
                </c:pt>
                <c:pt idx="5549">
                  <c:v>5550</c:v>
                </c:pt>
                <c:pt idx="5550">
                  <c:v>5551</c:v>
                </c:pt>
                <c:pt idx="5551">
                  <c:v>5552</c:v>
                </c:pt>
                <c:pt idx="5552">
                  <c:v>5553</c:v>
                </c:pt>
                <c:pt idx="5553">
                  <c:v>5554</c:v>
                </c:pt>
                <c:pt idx="5554">
                  <c:v>5555</c:v>
                </c:pt>
                <c:pt idx="5555">
                  <c:v>5556</c:v>
                </c:pt>
                <c:pt idx="5556">
                  <c:v>5557</c:v>
                </c:pt>
                <c:pt idx="5557">
                  <c:v>5558</c:v>
                </c:pt>
                <c:pt idx="5558">
                  <c:v>5559</c:v>
                </c:pt>
                <c:pt idx="5559">
                  <c:v>5560</c:v>
                </c:pt>
                <c:pt idx="5560">
                  <c:v>5561</c:v>
                </c:pt>
                <c:pt idx="5561">
                  <c:v>5562</c:v>
                </c:pt>
                <c:pt idx="5562">
                  <c:v>5563</c:v>
                </c:pt>
                <c:pt idx="5563">
                  <c:v>5564</c:v>
                </c:pt>
                <c:pt idx="5564">
                  <c:v>5565</c:v>
                </c:pt>
                <c:pt idx="5565">
                  <c:v>5566</c:v>
                </c:pt>
                <c:pt idx="5566">
                  <c:v>5567</c:v>
                </c:pt>
                <c:pt idx="5567">
                  <c:v>5568</c:v>
                </c:pt>
                <c:pt idx="5568">
                  <c:v>5569</c:v>
                </c:pt>
                <c:pt idx="5569">
                  <c:v>5570</c:v>
                </c:pt>
                <c:pt idx="5570">
                  <c:v>5571</c:v>
                </c:pt>
                <c:pt idx="5571">
                  <c:v>5572</c:v>
                </c:pt>
                <c:pt idx="5572">
                  <c:v>5573</c:v>
                </c:pt>
                <c:pt idx="5573">
                  <c:v>5574</c:v>
                </c:pt>
                <c:pt idx="5574">
                  <c:v>5575</c:v>
                </c:pt>
                <c:pt idx="5575">
                  <c:v>5576</c:v>
                </c:pt>
                <c:pt idx="5576">
                  <c:v>5577</c:v>
                </c:pt>
                <c:pt idx="5577">
                  <c:v>5578</c:v>
                </c:pt>
                <c:pt idx="5578">
                  <c:v>5579</c:v>
                </c:pt>
                <c:pt idx="5579">
                  <c:v>5580</c:v>
                </c:pt>
                <c:pt idx="5580">
                  <c:v>5581</c:v>
                </c:pt>
                <c:pt idx="5581">
                  <c:v>5582</c:v>
                </c:pt>
                <c:pt idx="5582">
                  <c:v>5583</c:v>
                </c:pt>
                <c:pt idx="5583">
                  <c:v>5584</c:v>
                </c:pt>
                <c:pt idx="5584">
                  <c:v>5585</c:v>
                </c:pt>
                <c:pt idx="5585">
                  <c:v>5586</c:v>
                </c:pt>
                <c:pt idx="5586">
                  <c:v>5587</c:v>
                </c:pt>
                <c:pt idx="5587">
                  <c:v>5588</c:v>
                </c:pt>
                <c:pt idx="5588">
                  <c:v>5589</c:v>
                </c:pt>
                <c:pt idx="5589">
                  <c:v>5590</c:v>
                </c:pt>
                <c:pt idx="5590">
                  <c:v>5591</c:v>
                </c:pt>
                <c:pt idx="5591">
                  <c:v>5592</c:v>
                </c:pt>
                <c:pt idx="5592">
                  <c:v>5593</c:v>
                </c:pt>
                <c:pt idx="5593">
                  <c:v>5594</c:v>
                </c:pt>
                <c:pt idx="5594">
                  <c:v>5595</c:v>
                </c:pt>
                <c:pt idx="5595">
                  <c:v>5596</c:v>
                </c:pt>
                <c:pt idx="5596">
                  <c:v>5597</c:v>
                </c:pt>
                <c:pt idx="5597">
                  <c:v>5598</c:v>
                </c:pt>
                <c:pt idx="5598">
                  <c:v>5599</c:v>
                </c:pt>
                <c:pt idx="5599">
                  <c:v>5600</c:v>
                </c:pt>
                <c:pt idx="5600">
                  <c:v>5601</c:v>
                </c:pt>
                <c:pt idx="5601">
                  <c:v>5602</c:v>
                </c:pt>
                <c:pt idx="5602">
                  <c:v>5603</c:v>
                </c:pt>
                <c:pt idx="5603">
                  <c:v>5604</c:v>
                </c:pt>
                <c:pt idx="5604">
                  <c:v>5605</c:v>
                </c:pt>
                <c:pt idx="5605">
                  <c:v>5606</c:v>
                </c:pt>
                <c:pt idx="5606">
                  <c:v>5607</c:v>
                </c:pt>
                <c:pt idx="5607">
                  <c:v>5608</c:v>
                </c:pt>
                <c:pt idx="5608">
                  <c:v>5609</c:v>
                </c:pt>
                <c:pt idx="5609">
                  <c:v>5610</c:v>
                </c:pt>
                <c:pt idx="5610">
                  <c:v>5611</c:v>
                </c:pt>
                <c:pt idx="5611">
                  <c:v>5612</c:v>
                </c:pt>
                <c:pt idx="5612">
                  <c:v>5613</c:v>
                </c:pt>
                <c:pt idx="5613">
                  <c:v>5614</c:v>
                </c:pt>
                <c:pt idx="5614">
                  <c:v>5615</c:v>
                </c:pt>
                <c:pt idx="5615">
                  <c:v>5616</c:v>
                </c:pt>
                <c:pt idx="5616">
                  <c:v>5617</c:v>
                </c:pt>
                <c:pt idx="5617">
                  <c:v>5618</c:v>
                </c:pt>
                <c:pt idx="5618">
                  <c:v>5619</c:v>
                </c:pt>
                <c:pt idx="5619">
                  <c:v>5620</c:v>
                </c:pt>
                <c:pt idx="5620">
                  <c:v>5621</c:v>
                </c:pt>
                <c:pt idx="5621">
                  <c:v>5622</c:v>
                </c:pt>
                <c:pt idx="5622">
                  <c:v>5623</c:v>
                </c:pt>
                <c:pt idx="5623">
                  <c:v>5624</c:v>
                </c:pt>
                <c:pt idx="5624">
                  <c:v>5625</c:v>
                </c:pt>
                <c:pt idx="5625">
                  <c:v>5626</c:v>
                </c:pt>
                <c:pt idx="5626">
                  <c:v>5627</c:v>
                </c:pt>
                <c:pt idx="5627">
                  <c:v>5628</c:v>
                </c:pt>
                <c:pt idx="5628">
                  <c:v>5629</c:v>
                </c:pt>
                <c:pt idx="5629">
                  <c:v>5630</c:v>
                </c:pt>
                <c:pt idx="5630">
                  <c:v>5631</c:v>
                </c:pt>
                <c:pt idx="5631">
                  <c:v>5632</c:v>
                </c:pt>
                <c:pt idx="5632">
                  <c:v>5633</c:v>
                </c:pt>
                <c:pt idx="5633">
                  <c:v>5634</c:v>
                </c:pt>
                <c:pt idx="5634">
                  <c:v>5635</c:v>
                </c:pt>
                <c:pt idx="5635">
                  <c:v>5636</c:v>
                </c:pt>
                <c:pt idx="5636">
                  <c:v>5637</c:v>
                </c:pt>
                <c:pt idx="5637">
                  <c:v>5638</c:v>
                </c:pt>
                <c:pt idx="5638">
                  <c:v>5639</c:v>
                </c:pt>
                <c:pt idx="5639">
                  <c:v>5640</c:v>
                </c:pt>
                <c:pt idx="5640">
                  <c:v>5641</c:v>
                </c:pt>
                <c:pt idx="5641">
                  <c:v>5642</c:v>
                </c:pt>
                <c:pt idx="5642">
                  <c:v>5643</c:v>
                </c:pt>
                <c:pt idx="5643">
                  <c:v>5644</c:v>
                </c:pt>
                <c:pt idx="5644">
                  <c:v>5645</c:v>
                </c:pt>
                <c:pt idx="5645">
                  <c:v>5646</c:v>
                </c:pt>
                <c:pt idx="5646">
                  <c:v>5647</c:v>
                </c:pt>
                <c:pt idx="5647">
                  <c:v>5648</c:v>
                </c:pt>
                <c:pt idx="5648">
                  <c:v>5649</c:v>
                </c:pt>
                <c:pt idx="5649">
                  <c:v>5650</c:v>
                </c:pt>
                <c:pt idx="5650">
                  <c:v>5651</c:v>
                </c:pt>
                <c:pt idx="5651">
                  <c:v>5652</c:v>
                </c:pt>
                <c:pt idx="5652">
                  <c:v>5653</c:v>
                </c:pt>
                <c:pt idx="5653">
                  <c:v>5654</c:v>
                </c:pt>
                <c:pt idx="5654">
                  <c:v>5655</c:v>
                </c:pt>
                <c:pt idx="5655">
                  <c:v>5656</c:v>
                </c:pt>
                <c:pt idx="5656">
                  <c:v>5657</c:v>
                </c:pt>
                <c:pt idx="5657">
                  <c:v>5658</c:v>
                </c:pt>
                <c:pt idx="5658">
                  <c:v>5659</c:v>
                </c:pt>
                <c:pt idx="5659">
                  <c:v>5660</c:v>
                </c:pt>
                <c:pt idx="5660">
                  <c:v>5661</c:v>
                </c:pt>
                <c:pt idx="5661">
                  <c:v>5662</c:v>
                </c:pt>
                <c:pt idx="5662">
                  <c:v>5663</c:v>
                </c:pt>
                <c:pt idx="5663">
                  <c:v>5664</c:v>
                </c:pt>
                <c:pt idx="5664">
                  <c:v>5665</c:v>
                </c:pt>
                <c:pt idx="5665">
                  <c:v>5666</c:v>
                </c:pt>
                <c:pt idx="5666">
                  <c:v>5667</c:v>
                </c:pt>
                <c:pt idx="5667">
                  <c:v>5668</c:v>
                </c:pt>
                <c:pt idx="5668">
                  <c:v>5669</c:v>
                </c:pt>
                <c:pt idx="5669">
                  <c:v>5670</c:v>
                </c:pt>
                <c:pt idx="5670">
                  <c:v>5671</c:v>
                </c:pt>
                <c:pt idx="5671">
                  <c:v>5672</c:v>
                </c:pt>
                <c:pt idx="5672">
                  <c:v>5673</c:v>
                </c:pt>
                <c:pt idx="5673">
                  <c:v>5674</c:v>
                </c:pt>
                <c:pt idx="5674">
                  <c:v>5675</c:v>
                </c:pt>
                <c:pt idx="5675">
                  <c:v>5676</c:v>
                </c:pt>
                <c:pt idx="5676">
                  <c:v>5677</c:v>
                </c:pt>
                <c:pt idx="5677">
                  <c:v>5678</c:v>
                </c:pt>
                <c:pt idx="5678">
                  <c:v>5679</c:v>
                </c:pt>
                <c:pt idx="5679">
                  <c:v>5680</c:v>
                </c:pt>
                <c:pt idx="5680">
                  <c:v>5681</c:v>
                </c:pt>
                <c:pt idx="5681">
                  <c:v>5682</c:v>
                </c:pt>
                <c:pt idx="5682">
                  <c:v>5683</c:v>
                </c:pt>
                <c:pt idx="5683">
                  <c:v>5684</c:v>
                </c:pt>
                <c:pt idx="5684">
                  <c:v>5685</c:v>
                </c:pt>
                <c:pt idx="5685">
                  <c:v>5686</c:v>
                </c:pt>
                <c:pt idx="5686">
                  <c:v>5687</c:v>
                </c:pt>
                <c:pt idx="5687">
                  <c:v>5688</c:v>
                </c:pt>
                <c:pt idx="5688">
                  <c:v>5689</c:v>
                </c:pt>
                <c:pt idx="5689">
                  <c:v>5690</c:v>
                </c:pt>
                <c:pt idx="5690">
                  <c:v>5691</c:v>
                </c:pt>
                <c:pt idx="5691">
                  <c:v>5692</c:v>
                </c:pt>
                <c:pt idx="5692">
                  <c:v>5693</c:v>
                </c:pt>
                <c:pt idx="5693">
                  <c:v>5694</c:v>
                </c:pt>
                <c:pt idx="5694">
                  <c:v>5695</c:v>
                </c:pt>
                <c:pt idx="5695">
                  <c:v>5696</c:v>
                </c:pt>
                <c:pt idx="5696">
                  <c:v>5697</c:v>
                </c:pt>
                <c:pt idx="5697">
                  <c:v>5698</c:v>
                </c:pt>
                <c:pt idx="5698">
                  <c:v>5699</c:v>
                </c:pt>
                <c:pt idx="5699">
                  <c:v>5700</c:v>
                </c:pt>
                <c:pt idx="5700">
                  <c:v>5701</c:v>
                </c:pt>
                <c:pt idx="5701">
                  <c:v>5702</c:v>
                </c:pt>
                <c:pt idx="5702">
                  <c:v>5703</c:v>
                </c:pt>
                <c:pt idx="5703">
                  <c:v>5704</c:v>
                </c:pt>
                <c:pt idx="5704">
                  <c:v>5705</c:v>
                </c:pt>
                <c:pt idx="5705">
                  <c:v>5706</c:v>
                </c:pt>
                <c:pt idx="5706">
                  <c:v>5707</c:v>
                </c:pt>
                <c:pt idx="5707">
                  <c:v>5708</c:v>
                </c:pt>
                <c:pt idx="5708">
                  <c:v>5709</c:v>
                </c:pt>
                <c:pt idx="5709">
                  <c:v>5710</c:v>
                </c:pt>
                <c:pt idx="5710">
                  <c:v>5711</c:v>
                </c:pt>
                <c:pt idx="5711">
                  <c:v>5712</c:v>
                </c:pt>
                <c:pt idx="5712">
                  <c:v>5713</c:v>
                </c:pt>
                <c:pt idx="5713">
                  <c:v>5714</c:v>
                </c:pt>
                <c:pt idx="5714">
                  <c:v>5715</c:v>
                </c:pt>
                <c:pt idx="5715">
                  <c:v>5716</c:v>
                </c:pt>
                <c:pt idx="5716">
                  <c:v>5717</c:v>
                </c:pt>
                <c:pt idx="5717">
                  <c:v>5718</c:v>
                </c:pt>
                <c:pt idx="5718">
                  <c:v>5719</c:v>
                </c:pt>
                <c:pt idx="5719">
                  <c:v>5720</c:v>
                </c:pt>
                <c:pt idx="5720">
                  <c:v>5721</c:v>
                </c:pt>
                <c:pt idx="5721">
                  <c:v>5722</c:v>
                </c:pt>
                <c:pt idx="5722">
                  <c:v>5723</c:v>
                </c:pt>
                <c:pt idx="5723">
                  <c:v>5724</c:v>
                </c:pt>
                <c:pt idx="5724">
                  <c:v>5725</c:v>
                </c:pt>
                <c:pt idx="5725">
                  <c:v>5726</c:v>
                </c:pt>
                <c:pt idx="5726">
                  <c:v>5727</c:v>
                </c:pt>
                <c:pt idx="5727">
                  <c:v>5728</c:v>
                </c:pt>
                <c:pt idx="5728">
                  <c:v>5729</c:v>
                </c:pt>
                <c:pt idx="5729">
                  <c:v>5730</c:v>
                </c:pt>
                <c:pt idx="5730">
                  <c:v>5731</c:v>
                </c:pt>
                <c:pt idx="5731">
                  <c:v>5732</c:v>
                </c:pt>
                <c:pt idx="5732">
                  <c:v>5733</c:v>
                </c:pt>
                <c:pt idx="5733">
                  <c:v>5734</c:v>
                </c:pt>
                <c:pt idx="5734">
                  <c:v>5735</c:v>
                </c:pt>
                <c:pt idx="5735">
                  <c:v>5736</c:v>
                </c:pt>
                <c:pt idx="5736">
                  <c:v>5737</c:v>
                </c:pt>
                <c:pt idx="5737">
                  <c:v>5738</c:v>
                </c:pt>
                <c:pt idx="5738">
                  <c:v>5739</c:v>
                </c:pt>
                <c:pt idx="5739">
                  <c:v>5740</c:v>
                </c:pt>
                <c:pt idx="5740">
                  <c:v>5741</c:v>
                </c:pt>
                <c:pt idx="5741">
                  <c:v>5742</c:v>
                </c:pt>
                <c:pt idx="5742">
                  <c:v>5743</c:v>
                </c:pt>
                <c:pt idx="5743">
                  <c:v>5744</c:v>
                </c:pt>
                <c:pt idx="5744">
                  <c:v>5745</c:v>
                </c:pt>
                <c:pt idx="5745">
                  <c:v>5746</c:v>
                </c:pt>
                <c:pt idx="5746">
                  <c:v>5747</c:v>
                </c:pt>
                <c:pt idx="5747">
                  <c:v>5748</c:v>
                </c:pt>
                <c:pt idx="5748">
                  <c:v>5749</c:v>
                </c:pt>
                <c:pt idx="5749">
                  <c:v>5750</c:v>
                </c:pt>
                <c:pt idx="5750">
                  <c:v>5751</c:v>
                </c:pt>
                <c:pt idx="5751">
                  <c:v>5752</c:v>
                </c:pt>
                <c:pt idx="5752">
                  <c:v>5753</c:v>
                </c:pt>
                <c:pt idx="5753">
                  <c:v>5754</c:v>
                </c:pt>
                <c:pt idx="5754">
                  <c:v>5755</c:v>
                </c:pt>
                <c:pt idx="5755">
                  <c:v>5756</c:v>
                </c:pt>
                <c:pt idx="5756">
                  <c:v>5757</c:v>
                </c:pt>
                <c:pt idx="5757">
                  <c:v>5758</c:v>
                </c:pt>
                <c:pt idx="5758">
                  <c:v>5759</c:v>
                </c:pt>
                <c:pt idx="5759">
                  <c:v>5760</c:v>
                </c:pt>
                <c:pt idx="5760">
                  <c:v>5761</c:v>
                </c:pt>
                <c:pt idx="5761">
                  <c:v>5762</c:v>
                </c:pt>
                <c:pt idx="5762">
                  <c:v>5763</c:v>
                </c:pt>
                <c:pt idx="5763">
                  <c:v>5764</c:v>
                </c:pt>
                <c:pt idx="5764">
                  <c:v>5765</c:v>
                </c:pt>
                <c:pt idx="5765">
                  <c:v>5766</c:v>
                </c:pt>
                <c:pt idx="5766">
                  <c:v>5767</c:v>
                </c:pt>
                <c:pt idx="5767">
                  <c:v>5768</c:v>
                </c:pt>
                <c:pt idx="5768">
                  <c:v>5769</c:v>
                </c:pt>
                <c:pt idx="5769">
                  <c:v>5770</c:v>
                </c:pt>
                <c:pt idx="5770">
                  <c:v>5771</c:v>
                </c:pt>
                <c:pt idx="5771">
                  <c:v>5772</c:v>
                </c:pt>
                <c:pt idx="5772">
                  <c:v>5773</c:v>
                </c:pt>
                <c:pt idx="5773">
                  <c:v>5774</c:v>
                </c:pt>
                <c:pt idx="5774">
                  <c:v>5775</c:v>
                </c:pt>
                <c:pt idx="5775">
                  <c:v>5776</c:v>
                </c:pt>
                <c:pt idx="5776">
                  <c:v>5777</c:v>
                </c:pt>
                <c:pt idx="5777">
                  <c:v>5778</c:v>
                </c:pt>
                <c:pt idx="5778">
                  <c:v>5779</c:v>
                </c:pt>
                <c:pt idx="5779">
                  <c:v>5780</c:v>
                </c:pt>
                <c:pt idx="5780">
                  <c:v>5781</c:v>
                </c:pt>
                <c:pt idx="5781">
                  <c:v>5782</c:v>
                </c:pt>
                <c:pt idx="5782">
                  <c:v>5783</c:v>
                </c:pt>
                <c:pt idx="5783">
                  <c:v>5784</c:v>
                </c:pt>
                <c:pt idx="5784">
                  <c:v>5785</c:v>
                </c:pt>
                <c:pt idx="5785">
                  <c:v>5786</c:v>
                </c:pt>
                <c:pt idx="5786">
                  <c:v>5787</c:v>
                </c:pt>
                <c:pt idx="5787">
                  <c:v>5788</c:v>
                </c:pt>
                <c:pt idx="5788">
                  <c:v>5789</c:v>
                </c:pt>
                <c:pt idx="5789">
                  <c:v>5790</c:v>
                </c:pt>
                <c:pt idx="5790">
                  <c:v>5791</c:v>
                </c:pt>
                <c:pt idx="5791">
                  <c:v>5792</c:v>
                </c:pt>
                <c:pt idx="5792">
                  <c:v>5793</c:v>
                </c:pt>
                <c:pt idx="5793">
                  <c:v>5794</c:v>
                </c:pt>
                <c:pt idx="5794">
                  <c:v>5795</c:v>
                </c:pt>
                <c:pt idx="5795">
                  <c:v>5796</c:v>
                </c:pt>
                <c:pt idx="5796">
                  <c:v>5797</c:v>
                </c:pt>
                <c:pt idx="5797">
                  <c:v>5798</c:v>
                </c:pt>
                <c:pt idx="5798">
                  <c:v>5799</c:v>
                </c:pt>
                <c:pt idx="5799">
                  <c:v>5800</c:v>
                </c:pt>
                <c:pt idx="5800">
                  <c:v>5801</c:v>
                </c:pt>
                <c:pt idx="5801">
                  <c:v>5802</c:v>
                </c:pt>
                <c:pt idx="5802">
                  <c:v>5803</c:v>
                </c:pt>
                <c:pt idx="5803">
                  <c:v>5804</c:v>
                </c:pt>
                <c:pt idx="5804">
                  <c:v>5805</c:v>
                </c:pt>
                <c:pt idx="5805">
                  <c:v>5806</c:v>
                </c:pt>
                <c:pt idx="5806">
                  <c:v>5807</c:v>
                </c:pt>
                <c:pt idx="5807">
                  <c:v>5808</c:v>
                </c:pt>
                <c:pt idx="5808">
                  <c:v>5809</c:v>
                </c:pt>
                <c:pt idx="5809">
                  <c:v>5810</c:v>
                </c:pt>
                <c:pt idx="5810">
                  <c:v>5811</c:v>
                </c:pt>
                <c:pt idx="5811">
                  <c:v>5812</c:v>
                </c:pt>
                <c:pt idx="5812">
                  <c:v>5813</c:v>
                </c:pt>
                <c:pt idx="5813">
                  <c:v>5814</c:v>
                </c:pt>
                <c:pt idx="5814">
                  <c:v>5815</c:v>
                </c:pt>
                <c:pt idx="5815">
                  <c:v>5816</c:v>
                </c:pt>
                <c:pt idx="5816">
                  <c:v>5817</c:v>
                </c:pt>
                <c:pt idx="5817">
                  <c:v>5818</c:v>
                </c:pt>
                <c:pt idx="5818">
                  <c:v>5819</c:v>
                </c:pt>
                <c:pt idx="5819">
                  <c:v>5820</c:v>
                </c:pt>
                <c:pt idx="5820">
                  <c:v>5821</c:v>
                </c:pt>
                <c:pt idx="5821">
                  <c:v>5822</c:v>
                </c:pt>
                <c:pt idx="5822">
                  <c:v>5823</c:v>
                </c:pt>
                <c:pt idx="5823">
                  <c:v>5824</c:v>
                </c:pt>
                <c:pt idx="5824">
                  <c:v>5825</c:v>
                </c:pt>
                <c:pt idx="5825">
                  <c:v>5826</c:v>
                </c:pt>
                <c:pt idx="5826">
                  <c:v>5827</c:v>
                </c:pt>
                <c:pt idx="5827">
                  <c:v>5828</c:v>
                </c:pt>
                <c:pt idx="5828">
                  <c:v>5829</c:v>
                </c:pt>
                <c:pt idx="5829">
                  <c:v>5830</c:v>
                </c:pt>
                <c:pt idx="5830">
                  <c:v>5831</c:v>
                </c:pt>
                <c:pt idx="5831">
                  <c:v>5832</c:v>
                </c:pt>
                <c:pt idx="5832">
                  <c:v>5833</c:v>
                </c:pt>
                <c:pt idx="5833">
                  <c:v>5834</c:v>
                </c:pt>
                <c:pt idx="5834">
                  <c:v>5835</c:v>
                </c:pt>
                <c:pt idx="5835">
                  <c:v>5836</c:v>
                </c:pt>
                <c:pt idx="5836">
                  <c:v>5837</c:v>
                </c:pt>
                <c:pt idx="5837">
                  <c:v>5838</c:v>
                </c:pt>
                <c:pt idx="5838">
                  <c:v>5839</c:v>
                </c:pt>
                <c:pt idx="5839">
                  <c:v>5840</c:v>
                </c:pt>
                <c:pt idx="5840">
                  <c:v>5841</c:v>
                </c:pt>
                <c:pt idx="5841">
                  <c:v>5842</c:v>
                </c:pt>
                <c:pt idx="5842">
                  <c:v>5843</c:v>
                </c:pt>
                <c:pt idx="5843">
                  <c:v>5844</c:v>
                </c:pt>
                <c:pt idx="5844">
                  <c:v>5845</c:v>
                </c:pt>
                <c:pt idx="5845">
                  <c:v>5846</c:v>
                </c:pt>
                <c:pt idx="5846">
                  <c:v>5847</c:v>
                </c:pt>
                <c:pt idx="5847">
                  <c:v>5848</c:v>
                </c:pt>
                <c:pt idx="5848">
                  <c:v>5849</c:v>
                </c:pt>
                <c:pt idx="5849">
                  <c:v>5850</c:v>
                </c:pt>
                <c:pt idx="5850">
                  <c:v>5851</c:v>
                </c:pt>
                <c:pt idx="5851">
                  <c:v>5852</c:v>
                </c:pt>
                <c:pt idx="5852">
                  <c:v>5853</c:v>
                </c:pt>
                <c:pt idx="5853">
                  <c:v>5854</c:v>
                </c:pt>
                <c:pt idx="5854">
                  <c:v>5855</c:v>
                </c:pt>
                <c:pt idx="5855">
                  <c:v>5856</c:v>
                </c:pt>
                <c:pt idx="5856">
                  <c:v>5857</c:v>
                </c:pt>
                <c:pt idx="5857">
                  <c:v>5858</c:v>
                </c:pt>
                <c:pt idx="5858">
                  <c:v>5859</c:v>
                </c:pt>
                <c:pt idx="5859">
                  <c:v>5860</c:v>
                </c:pt>
                <c:pt idx="5860">
                  <c:v>5861</c:v>
                </c:pt>
                <c:pt idx="5861">
                  <c:v>5862</c:v>
                </c:pt>
                <c:pt idx="5862">
                  <c:v>5863</c:v>
                </c:pt>
                <c:pt idx="5863">
                  <c:v>5864</c:v>
                </c:pt>
                <c:pt idx="5864">
                  <c:v>5865</c:v>
                </c:pt>
                <c:pt idx="5865">
                  <c:v>5866</c:v>
                </c:pt>
                <c:pt idx="5866">
                  <c:v>5867</c:v>
                </c:pt>
                <c:pt idx="5867">
                  <c:v>5868</c:v>
                </c:pt>
                <c:pt idx="5868">
                  <c:v>5869</c:v>
                </c:pt>
                <c:pt idx="5869">
                  <c:v>5870</c:v>
                </c:pt>
                <c:pt idx="5870">
                  <c:v>5871</c:v>
                </c:pt>
                <c:pt idx="5871">
                  <c:v>5872</c:v>
                </c:pt>
                <c:pt idx="5872">
                  <c:v>5873</c:v>
                </c:pt>
                <c:pt idx="5873">
                  <c:v>5874</c:v>
                </c:pt>
                <c:pt idx="5874">
                  <c:v>5875</c:v>
                </c:pt>
                <c:pt idx="5875">
                  <c:v>5876</c:v>
                </c:pt>
                <c:pt idx="5876">
                  <c:v>5877</c:v>
                </c:pt>
                <c:pt idx="5877">
                  <c:v>5878</c:v>
                </c:pt>
                <c:pt idx="5878">
                  <c:v>5879</c:v>
                </c:pt>
                <c:pt idx="5879">
                  <c:v>5880</c:v>
                </c:pt>
                <c:pt idx="5880">
                  <c:v>5881</c:v>
                </c:pt>
                <c:pt idx="5881">
                  <c:v>5882</c:v>
                </c:pt>
                <c:pt idx="5882">
                  <c:v>5883</c:v>
                </c:pt>
                <c:pt idx="5883">
                  <c:v>5884</c:v>
                </c:pt>
                <c:pt idx="5884">
                  <c:v>5885</c:v>
                </c:pt>
                <c:pt idx="5885">
                  <c:v>5886</c:v>
                </c:pt>
                <c:pt idx="5886">
                  <c:v>5887</c:v>
                </c:pt>
                <c:pt idx="5887">
                  <c:v>5888</c:v>
                </c:pt>
                <c:pt idx="5888">
                  <c:v>5889</c:v>
                </c:pt>
                <c:pt idx="5889">
                  <c:v>5890</c:v>
                </c:pt>
                <c:pt idx="5890">
                  <c:v>5891</c:v>
                </c:pt>
                <c:pt idx="5891">
                  <c:v>5892</c:v>
                </c:pt>
                <c:pt idx="5892">
                  <c:v>5893</c:v>
                </c:pt>
                <c:pt idx="5893">
                  <c:v>5894</c:v>
                </c:pt>
                <c:pt idx="5894">
                  <c:v>5895</c:v>
                </c:pt>
                <c:pt idx="5895">
                  <c:v>5896</c:v>
                </c:pt>
                <c:pt idx="5896">
                  <c:v>5897</c:v>
                </c:pt>
                <c:pt idx="5897">
                  <c:v>5898</c:v>
                </c:pt>
                <c:pt idx="5898">
                  <c:v>5899</c:v>
                </c:pt>
                <c:pt idx="5899">
                  <c:v>5900</c:v>
                </c:pt>
                <c:pt idx="5900">
                  <c:v>5901</c:v>
                </c:pt>
                <c:pt idx="5901">
                  <c:v>5902</c:v>
                </c:pt>
                <c:pt idx="5902">
                  <c:v>5903</c:v>
                </c:pt>
                <c:pt idx="5903">
                  <c:v>5904</c:v>
                </c:pt>
                <c:pt idx="5904">
                  <c:v>5905</c:v>
                </c:pt>
                <c:pt idx="5905">
                  <c:v>5906</c:v>
                </c:pt>
                <c:pt idx="5906">
                  <c:v>5907</c:v>
                </c:pt>
                <c:pt idx="5907">
                  <c:v>5908</c:v>
                </c:pt>
                <c:pt idx="5908">
                  <c:v>5909</c:v>
                </c:pt>
                <c:pt idx="5909">
                  <c:v>5910</c:v>
                </c:pt>
                <c:pt idx="5910">
                  <c:v>5911</c:v>
                </c:pt>
                <c:pt idx="5911">
                  <c:v>5912</c:v>
                </c:pt>
                <c:pt idx="5912">
                  <c:v>5913</c:v>
                </c:pt>
                <c:pt idx="5913">
                  <c:v>5914</c:v>
                </c:pt>
                <c:pt idx="5914">
                  <c:v>5915</c:v>
                </c:pt>
                <c:pt idx="5915">
                  <c:v>5916</c:v>
                </c:pt>
                <c:pt idx="5916">
                  <c:v>5917</c:v>
                </c:pt>
                <c:pt idx="5917">
                  <c:v>5918</c:v>
                </c:pt>
                <c:pt idx="5918">
                  <c:v>5919</c:v>
                </c:pt>
                <c:pt idx="5919">
                  <c:v>5920</c:v>
                </c:pt>
                <c:pt idx="5920">
                  <c:v>5921</c:v>
                </c:pt>
                <c:pt idx="5921">
                  <c:v>5922</c:v>
                </c:pt>
                <c:pt idx="5922">
                  <c:v>5923</c:v>
                </c:pt>
                <c:pt idx="5923">
                  <c:v>5924</c:v>
                </c:pt>
                <c:pt idx="5924">
                  <c:v>5925</c:v>
                </c:pt>
                <c:pt idx="5925">
                  <c:v>5926</c:v>
                </c:pt>
                <c:pt idx="5926">
                  <c:v>5927</c:v>
                </c:pt>
                <c:pt idx="5927">
                  <c:v>5928</c:v>
                </c:pt>
                <c:pt idx="5928">
                  <c:v>5929</c:v>
                </c:pt>
                <c:pt idx="5929">
                  <c:v>5930</c:v>
                </c:pt>
                <c:pt idx="5930">
                  <c:v>5931</c:v>
                </c:pt>
                <c:pt idx="5931">
                  <c:v>5932</c:v>
                </c:pt>
                <c:pt idx="5932">
                  <c:v>5933</c:v>
                </c:pt>
                <c:pt idx="5933">
                  <c:v>5934</c:v>
                </c:pt>
                <c:pt idx="5934">
                  <c:v>5935</c:v>
                </c:pt>
                <c:pt idx="5935">
                  <c:v>5936</c:v>
                </c:pt>
                <c:pt idx="5936">
                  <c:v>5937</c:v>
                </c:pt>
                <c:pt idx="5937">
                  <c:v>5938</c:v>
                </c:pt>
                <c:pt idx="5938">
                  <c:v>5939</c:v>
                </c:pt>
                <c:pt idx="5939">
                  <c:v>5940</c:v>
                </c:pt>
                <c:pt idx="5940">
                  <c:v>5941</c:v>
                </c:pt>
                <c:pt idx="5941">
                  <c:v>5942</c:v>
                </c:pt>
                <c:pt idx="5942">
                  <c:v>5943</c:v>
                </c:pt>
                <c:pt idx="5943">
                  <c:v>5944</c:v>
                </c:pt>
                <c:pt idx="5944">
                  <c:v>5945</c:v>
                </c:pt>
                <c:pt idx="5945">
                  <c:v>5946</c:v>
                </c:pt>
                <c:pt idx="5946">
                  <c:v>5947</c:v>
                </c:pt>
                <c:pt idx="5947">
                  <c:v>5948</c:v>
                </c:pt>
                <c:pt idx="5948">
                  <c:v>5949</c:v>
                </c:pt>
                <c:pt idx="5949">
                  <c:v>5950</c:v>
                </c:pt>
                <c:pt idx="5950">
                  <c:v>5951</c:v>
                </c:pt>
                <c:pt idx="5951">
                  <c:v>5952</c:v>
                </c:pt>
                <c:pt idx="5952">
                  <c:v>5953</c:v>
                </c:pt>
                <c:pt idx="5953">
                  <c:v>5954</c:v>
                </c:pt>
                <c:pt idx="5954">
                  <c:v>5955</c:v>
                </c:pt>
                <c:pt idx="5955">
                  <c:v>5956</c:v>
                </c:pt>
                <c:pt idx="5956">
                  <c:v>5957</c:v>
                </c:pt>
                <c:pt idx="5957">
                  <c:v>5958</c:v>
                </c:pt>
                <c:pt idx="5958">
                  <c:v>5959</c:v>
                </c:pt>
                <c:pt idx="5959">
                  <c:v>5960</c:v>
                </c:pt>
                <c:pt idx="5960">
                  <c:v>5961</c:v>
                </c:pt>
                <c:pt idx="5961">
                  <c:v>5962</c:v>
                </c:pt>
                <c:pt idx="5962">
                  <c:v>5963</c:v>
                </c:pt>
                <c:pt idx="5963">
                  <c:v>5964</c:v>
                </c:pt>
                <c:pt idx="5964">
                  <c:v>5965</c:v>
                </c:pt>
                <c:pt idx="5965">
                  <c:v>5966</c:v>
                </c:pt>
                <c:pt idx="5966">
                  <c:v>5967</c:v>
                </c:pt>
                <c:pt idx="5967">
                  <c:v>5968</c:v>
                </c:pt>
                <c:pt idx="5968">
                  <c:v>5969</c:v>
                </c:pt>
                <c:pt idx="5969">
                  <c:v>5970</c:v>
                </c:pt>
                <c:pt idx="5970">
                  <c:v>5971</c:v>
                </c:pt>
                <c:pt idx="5971">
                  <c:v>5972</c:v>
                </c:pt>
                <c:pt idx="5972">
                  <c:v>5973</c:v>
                </c:pt>
                <c:pt idx="5973">
                  <c:v>5974</c:v>
                </c:pt>
                <c:pt idx="5974">
                  <c:v>5975</c:v>
                </c:pt>
                <c:pt idx="5975">
                  <c:v>5976</c:v>
                </c:pt>
                <c:pt idx="5976">
                  <c:v>5977</c:v>
                </c:pt>
                <c:pt idx="5977">
                  <c:v>5978</c:v>
                </c:pt>
                <c:pt idx="5978">
                  <c:v>5979</c:v>
                </c:pt>
                <c:pt idx="5979">
                  <c:v>5980</c:v>
                </c:pt>
                <c:pt idx="5980">
                  <c:v>5981</c:v>
                </c:pt>
                <c:pt idx="5981">
                  <c:v>5982</c:v>
                </c:pt>
                <c:pt idx="5982">
                  <c:v>5983</c:v>
                </c:pt>
                <c:pt idx="5983">
                  <c:v>5984</c:v>
                </c:pt>
                <c:pt idx="5984">
                  <c:v>5985</c:v>
                </c:pt>
                <c:pt idx="5985">
                  <c:v>5986</c:v>
                </c:pt>
                <c:pt idx="5986">
                  <c:v>5987</c:v>
                </c:pt>
                <c:pt idx="5987">
                  <c:v>5988</c:v>
                </c:pt>
                <c:pt idx="5988">
                  <c:v>5989</c:v>
                </c:pt>
                <c:pt idx="5989">
                  <c:v>5990</c:v>
                </c:pt>
                <c:pt idx="5990">
                  <c:v>5991</c:v>
                </c:pt>
                <c:pt idx="5991">
                  <c:v>5992</c:v>
                </c:pt>
                <c:pt idx="5992">
                  <c:v>5993</c:v>
                </c:pt>
                <c:pt idx="5993">
                  <c:v>5994</c:v>
                </c:pt>
                <c:pt idx="5994">
                  <c:v>5995</c:v>
                </c:pt>
                <c:pt idx="5995">
                  <c:v>5996</c:v>
                </c:pt>
                <c:pt idx="5996">
                  <c:v>5997</c:v>
                </c:pt>
                <c:pt idx="5997">
                  <c:v>5998</c:v>
                </c:pt>
                <c:pt idx="5998">
                  <c:v>5999</c:v>
                </c:pt>
                <c:pt idx="5999">
                  <c:v>6000</c:v>
                </c:pt>
                <c:pt idx="6000">
                  <c:v>6001</c:v>
                </c:pt>
                <c:pt idx="6001">
                  <c:v>6002</c:v>
                </c:pt>
                <c:pt idx="6002">
                  <c:v>6003</c:v>
                </c:pt>
                <c:pt idx="6003">
                  <c:v>6004</c:v>
                </c:pt>
                <c:pt idx="6004">
                  <c:v>6005</c:v>
                </c:pt>
                <c:pt idx="6005">
                  <c:v>6006</c:v>
                </c:pt>
                <c:pt idx="6006">
                  <c:v>6007</c:v>
                </c:pt>
                <c:pt idx="6007">
                  <c:v>6008</c:v>
                </c:pt>
                <c:pt idx="6008">
                  <c:v>6009</c:v>
                </c:pt>
                <c:pt idx="6009">
                  <c:v>6010</c:v>
                </c:pt>
                <c:pt idx="6010">
                  <c:v>6011</c:v>
                </c:pt>
                <c:pt idx="6011">
                  <c:v>6012</c:v>
                </c:pt>
                <c:pt idx="6012">
                  <c:v>6013</c:v>
                </c:pt>
                <c:pt idx="6013">
                  <c:v>6014</c:v>
                </c:pt>
                <c:pt idx="6014">
                  <c:v>6015</c:v>
                </c:pt>
                <c:pt idx="6015">
                  <c:v>6016</c:v>
                </c:pt>
                <c:pt idx="6016">
                  <c:v>6017</c:v>
                </c:pt>
                <c:pt idx="6017">
                  <c:v>6018</c:v>
                </c:pt>
                <c:pt idx="6018">
                  <c:v>6019</c:v>
                </c:pt>
                <c:pt idx="6019">
                  <c:v>6020</c:v>
                </c:pt>
                <c:pt idx="6020">
                  <c:v>6021</c:v>
                </c:pt>
                <c:pt idx="6021">
                  <c:v>6022</c:v>
                </c:pt>
                <c:pt idx="6022">
                  <c:v>6023</c:v>
                </c:pt>
                <c:pt idx="6023">
                  <c:v>6024</c:v>
                </c:pt>
                <c:pt idx="6024">
                  <c:v>6025</c:v>
                </c:pt>
                <c:pt idx="6025">
                  <c:v>6026</c:v>
                </c:pt>
                <c:pt idx="6026">
                  <c:v>6027</c:v>
                </c:pt>
                <c:pt idx="6027">
                  <c:v>6028</c:v>
                </c:pt>
                <c:pt idx="6028">
                  <c:v>6029</c:v>
                </c:pt>
                <c:pt idx="6029">
                  <c:v>6030</c:v>
                </c:pt>
                <c:pt idx="6030">
                  <c:v>6031</c:v>
                </c:pt>
                <c:pt idx="6031">
                  <c:v>6032</c:v>
                </c:pt>
                <c:pt idx="6032">
                  <c:v>6033</c:v>
                </c:pt>
                <c:pt idx="6033">
                  <c:v>6034</c:v>
                </c:pt>
                <c:pt idx="6034">
                  <c:v>6035</c:v>
                </c:pt>
                <c:pt idx="6035">
                  <c:v>6036</c:v>
                </c:pt>
                <c:pt idx="6036">
                  <c:v>6037</c:v>
                </c:pt>
                <c:pt idx="6037">
                  <c:v>6038</c:v>
                </c:pt>
                <c:pt idx="6038">
                  <c:v>6039</c:v>
                </c:pt>
                <c:pt idx="6039">
                  <c:v>6040</c:v>
                </c:pt>
                <c:pt idx="6040">
                  <c:v>6041</c:v>
                </c:pt>
                <c:pt idx="6041">
                  <c:v>6042</c:v>
                </c:pt>
                <c:pt idx="6042">
                  <c:v>6043</c:v>
                </c:pt>
                <c:pt idx="6043">
                  <c:v>6044</c:v>
                </c:pt>
                <c:pt idx="6044">
                  <c:v>6045</c:v>
                </c:pt>
                <c:pt idx="6045">
                  <c:v>6046</c:v>
                </c:pt>
                <c:pt idx="6046">
                  <c:v>6047</c:v>
                </c:pt>
                <c:pt idx="6047">
                  <c:v>6048</c:v>
                </c:pt>
                <c:pt idx="6048">
                  <c:v>6049</c:v>
                </c:pt>
                <c:pt idx="6049">
                  <c:v>6050</c:v>
                </c:pt>
                <c:pt idx="6050">
                  <c:v>6051</c:v>
                </c:pt>
                <c:pt idx="6051">
                  <c:v>6052</c:v>
                </c:pt>
                <c:pt idx="6052">
                  <c:v>6053</c:v>
                </c:pt>
                <c:pt idx="6053">
                  <c:v>6054</c:v>
                </c:pt>
                <c:pt idx="6054">
                  <c:v>6055</c:v>
                </c:pt>
                <c:pt idx="6055">
                  <c:v>6056</c:v>
                </c:pt>
                <c:pt idx="6056">
                  <c:v>6057</c:v>
                </c:pt>
                <c:pt idx="6057">
                  <c:v>6058</c:v>
                </c:pt>
                <c:pt idx="6058">
                  <c:v>6059</c:v>
                </c:pt>
                <c:pt idx="6059">
                  <c:v>6060</c:v>
                </c:pt>
                <c:pt idx="6060">
                  <c:v>6061</c:v>
                </c:pt>
                <c:pt idx="6061">
                  <c:v>6062</c:v>
                </c:pt>
                <c:pt idx="6062">
                  <c:v>6063</c:v>
                </c:pt>
                <c:pt idx="6063">
                  <c:v>6064</c:v>
                </c:pt>
                <c:pt idx="6064">
                  <c:v>6065</c:v>
                </c:pt>
                <c:pt idx="6065">
                  <c:v>6066</c:v>
                </c:pt>
                <c:pt idx="6066">
                  <c:v>6067</c:v>
                </c:pt>
                <c:pt idx="6067">
                  <c:v>6068</c:v>
                </c:pt>
                <c:pt idx="6068">
                  <c:v>6069</c:v>
                </c:pt>
                <c:pt idx="6069">
                  <c:v>6070</c:v>
                </c:pt>
                <c:pt idx="6070">
                  <c:v>6071</c:v>
                </c:pt>
                <c:pt idx="6071">
                  <c:v>6072</c:v>
                </c:pt>
                <c:pt idx="6072">
                  <c:v>6073</c:v>
                </c:pt>
                <c:pt idx="6073">
                  <c:v>6074</c:v>
                </c:pt>
                <c:pt idx="6074">
                  <c:v>6075</c:v>
                </c:pt>
                <c:pt idx="6075">
                  <c:v>6076</c:v>
                </c:pt>
                <c:pt idx="6076">
                  <c:v>6077</c:v>
                </c:pt>
                <c:pt idx="6077">
                  <c:v>6078</c:v>
                </c:pt>
                <c:pt idx="6078">
                  <c:v>6079</c:v>
                </c:pt>
                <c:pt idx="6079">
                  <c:v>6080</c:v>
                </c:pt>
                <c:pt idx="6080">
                  <c:v>6081</c:v>
                </c:pt>
                <c:pt idx="6081">
                  <c:v>6082</c:v>
                </c:pt>
                <c:pt idx="6082">
                  <c:v>6083</c:v>
                </c:pt>
                <c:pt idx="6083">
                  <c:v>6084</c:v>
                </c:pt>
                <c:pt idx="6084">
                  <c:v>6085</c:v>
                </c:pt>
                <c:pt idx="6085">
                  <c:v>6086</c:v>
                </c:pt>
                <c:pt idx="6086">
                  <c:v>6087</c:v>
                </c:pt>
                <c:pt idx="6087">
                  <c:v>6088</c:v>
                </c:pt>
                <c:pt idx="6088">
                  <c:v>6089</c:v>
                </c:pt>
                <c:pt idx="6089">
                  <c:v>6090</c:v>
                </c:pt>
                <c:pt idx="6090">
                  <c:v>6091</c:v>
                </c:pt>
                <c:pt idx="6091">
                  <c:v>6092</c:v>
                </c:pt>
                <c:pt idx="6092">
                  <c:v>6093</c:v>
                </c:pt>
                <c:pt idx="6093">
                  <c:v>6094</c:v>
                </c:pt>
                <c:pt idx="6094">
                  <c:v>6095</c:v>
                </c:pt>
                <c:pt idx="6095">
                  <c:v>6096</c:v>
                </c:pt>
                <c:pt idx="6096">
                  <c:v>6097</c:v>
                </c:pt>
                <c:pt idx="6097">
                  <c:v>6098</c:v>
                </c:pt>
                <c:pt idx="6098">
                  <c:v>6099</c:v>
                </c:pt>
                <c:pt idx="6099">
                  <c:v>6100</c:v>
                </c:pt>
                <c:pt idx="6100">
                  <c:v>6101</c:v>
                </c:pt>
                <c:pt idx="6101">
                  <c:v>6102</c:v>
                </c:pt>
                <c:pt idx="6102">
                  <c:v>6103</c:v>
                </c:pt>
                <c:pt idx="6103">
                  <c:v>6104</c:v>
                </c:pt>
                <c:pt idx="6104">
                  <c:v>6105</c:v>
                </c:pt>
                <c:pt idx="6105">
                  <c:v>6106</c:v>
                </c:pt>
                <c:pt idx="6106">
                  <c:v>6107</c:v>
                </c:pt>
                <c:pt idx="6107">
                  <c:v>6108</c:v>
                </c:pt>
                <c:pt idx="6108">
                  <c:v>6109</c:v>
                </c:pt>
                <c:pt idx="6109">
                  <c:v>6110</c:v>
                </c:pt>
                <c:pt idx="6110">
                  <c:v>6111</c:v>
                </c:pt>
                <c:pt idx="6111">
                  <c:v>6112</c:v>
                </c:pt>
                <c:pt idx="6112">
                  <c:v>6113</c:v>
                </c:pt>
                <c:pt idx="6113">
                  <c:v>6114</c:v>
                </c:pt>
                <c:pt idx="6114">
                  <c:v>6115</c:v>
                </c:pt>
                <c:pt idx="6115">
                  <c:v>6116</c:v>
                </c:pt>
                <c:pt idx="6116">
                  <c:v>6117</c:v>
                </c:pt>
                <c:pt idx="6117">
                  <c:v>6118</c:v>
                </c:pt>
                <c:pt idx="6118">
                  <c:v>6119</c:v>
                </c:pt>
                <c:pt idx="6119">
                  <c:v>6120</c:v>
                </c:pt>
                <c:pt idx="6120">
                  <c:v>6121</c:v>
                </c:pt>
                <c:pt idx="6121">
                  <c:v>6122</c:v>
                </c:pt>
                <c:pt idx="6122">
                  <c:v>6123</c:v>
                </c:pt>
                <c:pt idx="6123">
                  <c:v>6124</c:v>
                </c:pt>
                <c:pt idx="6124">
                  <c:v>6125</c:v>
                </c:pt>
                <c:pt idx="6125">
                  <c:v>6126</c:v>
                </c:pt>
                <c:pt idx="6126">
                  <c:v>6127</c:v>
                </c:pt>
                <c:pt idx="6127">
                  <c:v>6128</c:v>
                </c:pt>
                <c:pt idx="6128">
                  <c:v>6129</c:v>
                </c:pt>
                <c:pt idx="6129">
                  <c:v>6130</c:v>
                </c:pt>
                <c:pt idx="6130">
                  <c:v>6131</c:v>
                </c:pt>
                <c:pt idx="6131">
                  <c:v>6132</c:v>
                </c:pt>
                <c:pt idx="6132">
                  <c:v>6133</c:v>
                </c:pt>
                <c:pt idx="6133">
                  <c:v>6134</c:v>
                </c:pt>
                <c:pt idx="6134">
                  <c:v>6135</c:v>
                </c:pt>
                <c:pt idx="6135">
                  <c:v>6136</c:v>
                </c:pt>
                <c:pt idx="6136">
                  <c:v>6137</c:v>
                </c:pt>
                <c:pt idx="6137">
                  <c:v>6138</c:v>
                </c:pt>
                <c:pt idx="6138">
                  <c:v>6139</c:v>
                </c:pt>
                <c:pt idx="6139">
                  <c:v>6140</c:v>
                </c:pt>
                <c:pt idx="6140">
                  <c:v>6141</c:v>
                </c:pt>
                <c:pt idx="6141">
                  <c:v>6142</c:v>
                </c:pt>
                <c:pt idx="6142">
                  <c:v>6143</c:v>
                </c:pt>
                <c:pt idx="6143">
                  <c:v>6144</c:v>
                </c:pt>
                <c:pt idx="6144">
                  <c:v>6145</c:v>
                </c:pt>
                <c:pt idx="6145">
                  <c:v>6146</c:v>
                </c:pt>
                <c:pt idx="6146">
                  <c:v>6147</c:v>
                </c:pt>
                <c:pt idx="6147">
                  <c:v>6148</c:v>
                </c:pt>
                <c:pt idx="6148">
                  <c:v>6149</c:v>
                </c:pt>
                <c:pt idx="6149">
                  <c:v>6150</c:v>
                </c:pt>
                <c:pt idx="6150">
                  <c:v>6151</c:v>
                </c:pt>
                <c:pt idx="6151">
                  <c:v>6152</c:v>
                </c:pt>
                <c:pt idx="6152">
                  <c:v>6153</c:v>
                </c:pt>
                <c:pt idx="6153">
                  <c:v>6154</c:v>
                </c:pt>
                <c:pt idx="6154">
                  <c:v>6155</c:v>
                </c:pt>
                <c:pt idx="6155">
                  <c:v>6156</c:v>
                </c:pt>
                <c:pt idx="6156">
                  <c:v>6157</c:v>
                </c:pt>
                <c:pt idx="6157">
                  <c:v>6158</c:v>
                </c:pt>
                <c:pt idx="6158">
                  <c:v>6159</c:v>
                </c:pt>
                <c:pt idx="6159">
                  <c:v>6160</c:v>
                </c:pt>
                <c:pt idx="6160">
                  <c:v>6161</c:v>
                </c:pt>
                <c:pt idx="6161">
                  <c:v>6162</c:v>
                </c:pt>
                <c:pt idx="6162">
                  <c:v>6163</c:v>
                </c:pt>
                <c:pt idx="6163">
                  <c:v>6164</c:v>
                </c:pt>
                <c:pt idx="6164">
                  <c:v>6165</c:v>
                </c:pt>
                <c:pt idx="6165">
                  <c:v>6166</c:v>
                </c:pt>
                <c:pt idx="6166">
                  <c:v>6167</c:v>
                </c:pt>
                <c:pt idx="6167">
                  <c:v>6168</c:v>
                </c:pt>
                <c:pt idx="6168">
                  <c:v>6169</c:v>
                </c:pt>
                <c:pt idx="6169">
                  <c:v>6170</c:v>
                </c:pt>
                <c:pt idx="6170">
                  <c:v>6171</c:v>
                </c:pt>
                <c:pt idx="6171">
                  <c:v>6172</c:v>
                </c:pt>
                <c:pt idx="6172">
                  <c:v>6173</c:v>
                </c:pt>
                <c:pt idx="6173">
                  <c:v>6174</c:v>
                </c:pt>
                <c:pt idx="6174">
                  <c:v>6175</c:v>
                </c:pt>
                <c:pt idx="6175">
                  <c:v>6176</c:v>
                </c:pt>
                <c:pt idx="6176">
                  <c:v>6177</c:v>
                </c:pt>
                <c:pt idx="6177">
                  <c:v>6178</c:v>
                </c:pt>
                <c:pt idx="6178">
                  <c:v>6179</c:v>
                </c:pt>
                <c:pt idx="6179">
                  <c:v>6180</c:v>
                </c:pt>
                <c:pt idx="6180">
                  <c:v>6181</c:v>
                </c:pt>
                <c:pt idx="6181">
                  <c:v>6182</c:v>
                </c:pt>
                <c:pt idx="6182">
                  <c:v>6183</c:v>
                </c:pt>
                <c:pt idx="6183">
                  <c:v>6184</c:v>
                </c:pt>
                <c:pt idx="6184">
                  <c:v>6185</c:v>
                </c:pt>
                <c:pt idx="6185">
                  <c:v>6186</c:v>
                </c:pt>
                <c:pt idx="6186">
                  <c:v>6187</c:v>
                </c:pt>
                <c:pt idx="6187">
                  <c:v>6188</c:v>
                </c:pt>
                <c:pt idx="6188">
                  <c:v>6189</c:v>
                </c:pt>
                <c:pt idx="6189">
                  <c:v>6190</c:v>
                </c:pt>
                <c:pt idx="6190">
                  <c:v>6191</c:v>
                </c:pt>
                <c:pt idx="6191">
                  <c:v>6192</c:v>
                </c:pt>
                <c:pt idx="6192">
                  <c:v>6193</c:v>
                </c:pt>
                <c:pt idx="6193">
                  <c:v>6194</c:v>
                </c:pt>
                <c:pt idx="6194">
                  <c:v>6195</c:v>
                </c:pt>
                <c:pt idx="6195">
                  <c:v>6196</c:v>
                </c:pt>
                <c:pt idx="6196">
                  <c:v>6197</c:v>
                </c:pt>
                <c:pt idx="6197">
                  <c:v>6198</c:v>
                </c:pt>
                <c:pt idx="6198">
                  <c:v>6199</c:v>
                </c:pt>
                <c:pt idx="6199">
                  <c:v>6200</c:v>
                </c:pt>
                <c:pt idx="6200">
                  <c:v>6201</c:v>
                </c:pt>
                <c:pt idx="6201">
                  <c:v>6202</c:v>
                </c:pt>
                <c:pt idx="6202">
                  <c:v>6203</c:v>
                </c:pt>
                <c:pt idx="6203">
                  <c:v>6204</c:v>
                </c:pt>
                <c:pt idx="6204">
                  <c:v>6205</c:v>
                </c:pt>
                <c:pt idx="6205">
                  <c:v>6206</c:v>
                </c:pt>
                <c:pt idx="6206">
                  <c:v>6207</c:v>
                </c:pt>
                <c:pt idx="6207">
                  <c:v>6208</c:v>
                </c:pt>
                <c:pt idx="6208">
                  <c:v>6209</c:v>
                </c:pt>
                <c:pt idx="6209">
                  <c:v>6210</c:v>
                </c:pt>
                <c:pt idx="6210">
                  <c:v>6211</c:v>
                </c:pt>
                <c:pt idx="6211">
                  <c:v>6212</c:v>
                </c:pt>
                <c:pt idx="6212">
                  <c:v>6213</c:v>
                </c:pt>
                <c:pt idx="6213">
                  <c:v>6214</c:v>
                </c:pt>
                <c:pt idx="6214">
                  <c:v>6215</c:v>
                </c:pt>
                <c:pt idx="6215">
                  <c:v>6216</c:v>
                </c:pt>
                <c:pt idx="6216">
                  <c:v>6217</c:v>
                </c:pt>
                <c:pt idx="6217">
                  <c:v>6218</c:v>
                </c:pt>
                <c:pt idx="6218">
                  <c:v>6219</c:v>
                </c:pt>
                <c:pt idx="6219">
                  <c:v>6220</c:v>
                </c:pt>
                <c:pt idx="6220">
                  <c:v>6221</c:v>
                </c:pt>
                <c:pt idx="6221">
                  <c:v>6222</c:v>
                </c:pt>
                <c:pt idx="6222">
                  <c:v>6223</c:v>
                </c:pt>
                <c:pt idx="6223">
                  <c:v>6224</c:v>
                </c:pt>
                <c:pt idx="6224">
                  <c:v>6225</c:v>
                </c:pt>
                <c:pt idx="6225">
                  <c:v>6226</c:v>
                </c:pt>
                <c:pt idx="6226">
                  <c:v>6227</c:v>
                </c:pt>
                <c:pt idx="6227">
                  <c:v>6228</c:v>
                </c:pt>
                <c:pt idx="6228">
                  <c:v>6229</c:v>
                </c:pt>
                <c:pt idx="6229">
                  <c:v>6230</c:v>
                </c:pt>
                <c:pt idx="6230">
                  <c:v>6231</c:v>
                </c:pt>
                <c:pt idx="6231">
                  <c:v>6232</c:v>
                </c:pt>
                <c:pt idx="6232">
                  <c:v>6233</c:v>
                </c:pt>
                <c:pt idx="6233">
                  <c:v>6234</c:v>
                </c:pt>
                <c:pt idx="6234">
                  <c:v>6235</c:v>
                </c:pt>
                <c:pt idx="6235">
                  <c:v>6236</c:v>
                </c:pt>
                <c:pt idx="6236">
                  <c:v>6237</c:v>
                </c:pt>
                <c:pt idx="6237">
                  <c:v>6238</c:v>
                </c:pt>
                <c:pt idx="6238">
                  <c:v>6239</c:v>
                </c:pt>
                <c:pt idx="6239">
                  <c:v>6240</c:v>
                </c:pt>
                <c:pt idx="6240">
                  <c:v>6241</c:v>
                </c:pt>
                <c:pt idx="6241">
                  <c:v>6242</c:v>
                </c:pt>
                <c:pt idx="6242">
                  <c:v>6243</c:v>
                </c:pt>
                <c:pt idx="6243">
                  <c:v>6244</c:v>
                </c:pt>
                <c:pt idx="6244">
                  <c:v>6245</c:v>
                </c:pt>
                <c:pt idx="6245">
                  <c:v>6246</c:v>
                </c:pt>
                <c:pt idx="6246">
                  <c:v>6247</c:v>
                </c:pt>
                <c:pt idx="6247">
                  <c:v>6248</c:v>
                </c:pt>
                <c:pt idx="6248">
                  <c:v>6249</c:v>
                </c:pt>
                <c:pt idx="6249">
                  <c:v>6250</c:v>
                </c:pt>
                <c:pt idx="6250">
                  <c:v>6251</c:v>
                </c:pt>
                <c:pt idx="6251">
                  <c:v>6252</c:v>
                </c:pt>
                <c:pt idx="6252">
                  <c:v>6253</c:v>
                </c:pt>
                <c:pt idx="6253">
                  <c:v>6254</c:v>
                </c:pt>
                <c:pt idx="6254">
                  <c:v>6255</c:v>
                </c:pt>
                <c:pt idx="6255">
                  <c:v>6256</c:v>
                </c:pt>
                <c:pt idx="6256">
                  <c:v>6257</c:v>
                </c:pt>
                <c:pt idx="6257">
                  <c:v>6258</c:v>
                </c:pt>
                <c:pt idx="6258">
                  <c:v>6259</c:v>
                </c:pt>
                <c:pt idx="6259">
                  <c:v>6260</c:v>
                </c:pt>
                <c:pt idx="6260">
                  <c:v>6261</c:v>
                </c:pt>
                <c:pt idx="6261">
                  <c:v>6262</c:v>
                </c:pt>
                <c:pt idx="6262">
                  <c:v>6263</c:v>
                </c:pt>
                <c:pt idx="6263">
                  <c:v>6264</c:v>
                </c:pt>
                <c:pt idx="6264">
                  <c:v>6265</c:v>
                </c:pt>
                <c:pt idx="6265">
                  <c:v>6266</c:v>
                </c:pt>
                <c:pt idx="6266">
                  <c:v>6267</c:v>
                </c:pt>
                <c:pt idx="6267">
                  <c:v>6268</c:v>
                </c:pt>
                <c:pt idx="6268">
                  <c:v>6269</c:v>
                </c:pt>
                <c:pt idx="6269">
                  <c:v>6270</c:v>
                </c:pt>
                <c:pt idx="6270">
                  <c:v>6271</c:v>
                </c:pt>
                <c:pt idx="6271">
                  <c:v>6272</c:v>
                </c:pt>
                <c:pt idx="6272">
                  <c:v>6273</c:v>
                </c:pt>
                <c:pt idx="6273">
                  <c:v>6274</c:v>
                </c:pt>
                <c:pt idx="6274">
                  <c:v>6275</c:v>
                </c:pt>
                <c:pt idx="6275">
                  <c:v>6276</c:v>
                </c:pt>
                <c:pt idx="6276">
                  <c:v>6277</c:v>
                </c:pt>
                <c:pt idx="6277">
                  <c:v>6278</c:v>
                </c:pt>
                <c:pt idx="6278">
                  <c:v>6279</c:v>
                </c:pt>
                <c:pt idx="6279">
                  <c:v>6280</c:v>
                </c:pt>
                <c:pt idx="6280">
                  <c:v>6281</c:v>
                </c:pt>
                <c:pt idx="6281">
                  <c:v>6282</c:v>
                </c:pt>
                <c:pt idx="6282">
                  <c:v>6283</c:v>
                </c:pt>
                <c:pt idx="6283">
                  <c:v>6284</c:v>
                </c:pt>
                <c:pt idx="6284">
                  <c:v>6285</c:v>
                </c:pt>
                <c:pt idx="6285">
                  <c:v>6286</c:v>
                </c:pt>
                <c:pt idx="6286">
                  <c:v>6287</c:v>
                </c:pt>
                <c:pt idx="6287">
                  <c:v>6288</c:v>
                </c:pt>
                <c:pt idx="6288">
                  <c:v>6289</c:v>
                </c:pt>
                <c:pt idx="6289">
                  <c:v>6290</c:v>
                </c:pt>
                <c:pt idx="6290">
                  <c:v>6291</c:v>
                </c:pt>
                <c:pt idx="6291">
                  <c:v>6292</c:v>
                </c:pt>
                <c:pt idx="6292">
                  <c:v>6293</c:v>
                </c:pt>
                <c:pt idx="6293">
                  <c:v>6294</c:v>
                </c:pt>
                <c:pt idx="6294">
                  <c:v>6295</c:v>
                </c:pt>
                <c:pt idx="6295">
                  <c:v>6296</c:v>
                </c:pt>
                <c:pt idx="6296">
                  <c:v>6297</c:v>
                </c:pt>
                <c:pt idx="6297">
                  <c:v>6298</c:v>
                </c:pt>
                <c:pt idx="6298">
                  <c:v>6299</c:v>
                </c:pt>
                <c:pt idx="6299">
                  <c:v>6300</c:v>
                </c:pt>
                <c:pt idx="6300">
                  <c:v>6301</c:v>
                </c:pt>
                <c:pt idx="6301">
                  <c:v>6302</c:v>
                </c:pt>
                <c:pt idx="6302">
                  <c:v>6303</c:v>
                </c:pt>
                <c:pt idx="6303">
                  <c:v>6304</c:v>
                </c:pt>
                <c:pt idx="6304">
                  <c:v>6305</c:v>
                </c:pt>
                <c:pt idx="6305">
                  <c:v>6306</c:v>
                </c:pt>
                <c:pt idx="6306">
                  <c:v>6307</c:v>
                </c:pt>
                <c:pt idx="6307">
                  <c:v>6308</c:v>
                </c:pt>
                <c:pt idx="6308">
                  <c:v>6309</c:v>
                </c:pt>
                <c:pt idx="6309">
                  <c:v>6310</c:v>
                </c:pt>
                <c:pt idx="6310">
                  <c:v>6311</c:v>
                </c:pt>
                <c:pt idx="6311">
                  <c:v>6312</c:v>
                </c:pt>
                <c:pt idx="6312">
                  <c:v>6313</c:v>
                </c:pt>
                <c:pt idx="6313">
                  <c:v>6314</c:v>
                </c:pt>
                <c:pt idx="6314">
                  <c:v>6315</c:v>
                </c:pt>
                <c:pt idx="6315">
                  <c:v>6316</c:v>
                </c:pt>
                <c:pt idx="6316">
                  <c:v>6317</c:v>
                </c:pt>
                <c:pt idx="6317">
                  <c:v>6318</c:v>
                </c:pt>
                <c:pt idx="6318">
                  <c:v>6319</c:v>
                </c:pt>
                <c:pt idx="6319">
                  <c:v>6320</c:v>
                </c:pt>
                <c:pt idx="6320">
                  <c:v>6321</c:v>
                </c:pt>
                <c:pt idx="6321">
                  <c:v>6322</c:v>
                </c:pt>
                <c:pt idx="6322">
                  <c:v>6323</c:v>
                </c:pt>
                <c:pt idx="6323">
                  <c:v>6324</c:v>
                </c:pt>
                <c:pt idx="6324">
                  <c:v>6325</c:v>
                </c:pt>
                <c:pt idx="6325">
                  <c:v>6326</c:v>
                </c:pt>
                <c:pt idx="6326">
                  <c:v>6327</c:v>
                </c:pt>
                <c:pt idx="6327">
                  <c:v>6328</c:v>
                </c:pt>
                <c:pt idx="6328">
                  <c:v>6329</c:v>
                </c:pt>
                <c:pt idx="6329">
                  <c:v>6330</c:v>
                </c:pt>
                <c:pt idx="6330">
                  <c:v>6331</c:v>
                </c:pt>
                <c:pt idx="6331">
                  <c:v>6332</c:v>
                </c:pt>
                <c:pt idx="6332">
                  <c:v>6333</c:v>
                </c:pt>
                <c:pt idx="6333">
                  <c:v>6334</c:v>
                </c:pt>
                <c:pt idx="6334">
                  <c:v>6335</c:v>
                </c:pt>
                <c:pt idx="6335">
                  <c:v>6336</c:v>
                </c:pt>
                <c:pt idx="6336">
                  <c:v>6337</c:v>
                </c:pt>
                <c:pt idx="6337">
                  <c:v>6338</c:v>
                </c:pt>
                <c:pt idx="6338">
                  <c:v>6339</c:v>
                </c:pt>
                <c:pt idx="6339">
                  <c:v>6340</c:v>
                </c:pt>
                <c:pt idx="6340">
                  <c:v>6341</c:v>
                </c:pt>
                <c:pt idx="6341">
                  <c:v>6342</c:v>
                </c:pt>
                <c:pt idx="6342">
                  <c:v>6343</c:v>
                </c:pt>
                <c:pt idx="6343">
                  <c:v>6344</c:v>
                </c:pt>
                <c:pt idx="6344">
                  <c:v>6345</c:v>
                </c:pt>
                <c:pt idx="6345">
                  <c:v>6346</c:v>
                </c:pt>
                <c:pt idx="6346">
                  <c:v>6347</c:v>
                </c:pt>
                <c:pt idx="6347">
                  <c:v>6348</c:v>
                </c:pt>
                <c:pt idx="6348">
                  <c:v>6349</c:v>
                </c:pt>
                <c:pt idx="6349">
                  <c:v>6350</c:v>
                </c:pt>
                <c:pt idx="6350">
                  <c:v>6351</c:v>
                </c:pt>
                <c:pt idx="6351">
                  <c:v>6352</c:v>
                </c:pt>
                <c:pt idx="6352">
                  <c:v>6353</c:v>
                </c:pt>
                <c:pt idx="6353">
                  <c:v>6354</c:v>
                </c:pt>
                <c:pt idx="6354">
                  <c:v>6355</c:v>
                </c:pt>
                <c:pt idx="6355">
                  <c:v>6356</c:v>
                </c:pt>
                <c:pt idx="6356">
                  <c:v>6357</c:v>
                </c:pt>
                <c:pt idx="6357">
                  <c:v>6358</c:v>
                </c:pt>
                <c:pt idx="6358">
                  <c:v>6359</c:v>
                </c:pt>
                <c:pt idx="6359">
                  <c:v>6360</c:v>
                </c:pt>
                <c:pt idx="6360">
                  <c:v>6361</c:v>
                </c:pt>
                <c:pt idx="6361">
                  <c:v>6362</c:v>
                </c:pt>
                <c:pt idx="6362">
                  <c:v>6363</c:v>
                </c:pt>
                <c:pt idx="6363">
                  <c:v>6364</c:v>
                </c:pt>
                <c:pt idx="6364">
                  <c:v>6365</c:v>
                </c:pt>
                <c:pt idx="6365">
                  <c:v>6366</c:v>
                </c:pt>
                <c:pt idx="6366">
                  <c:v>6367</c:v>
                </c:pt>
                <c:pt idx="6367">
                  <c:v>6368</c:v>
                </c:pt>
                <c:pt idx="6368">
                  <c:v>6369</c:v>
                </c:pt>
                <c:pt idx="6369">
                  <c:v>6370</c:v>
                </c:pt>
                <c:pt idx="6370">
                  <c:v>6371</c:v>
                </c:pt>
                <c:pt idx="6371">
                  <c:v>6372</c:v>
                </c:pt>
                <c:pt idx="6372">
                  <c:v>6373</c:v>
                </c:pt>
                <c:pt idx="6373">
                  <c:v>6374</c:v>
                </c:pt>
                <c:pt idx="6374">
                  <c:v>6375</c:v>
                </c:pt>
                <c:pt idx="6375">
                  <c:v>6376</c:v>
                </c:pt>
                <c:pt idx="6376">
                  <c:v>6377</c:v>
                </c:pt>
                <c:pt idx="6377">
                  <c:v>6378</c:v>
                </c:pt>
                <c:pt idx="6378">
                  <c:v>6379</c:v>
                </c:pt>
                <c:pt idx="6379">
                  <c:v>6380</c:v>
                </c:pt>
                <c:pt idx="6380">
                  <c:v>6381</c:v>
                </c:pt>
                <c:pt idx="6381">
                  <c:v>6382</c:v>
                </c:pt>
                <c:pt idx="6382">
                  <c:v>6383</c:v>
                </c:pt>
                <c:pt idx="6383">
                  <c:v>6384</c:v>
                </c:pt>
                <c:pt idx="6384">
                  <c:v>6385</c:v>
                </c:pt>
                <c:pt idx="6385">
                  <c:v>6386</c:v>
                </c:pt>
                <c:pt idx="6386">
                  <c:v>6387</c:v>
                </c:pt>
                <c:pt idx="6387">
                  <c:v>6388</c:v>
                </c:pt>
                <c:pt idx="6388">
                  <c:v>6389</c:v>
                </c:pt>
                <c:pt idx="6389">
                  <c:v>6390</c:v>
                </c:pt>
                <c:pt idx="6390">
                  <c:v>6391</c:v>
                </c:pt>
                <c:pt idx="6391">
                  <c:v>6392</c:v>
                </c:pt>
                <c:pt idx="6392">
                  <c:v>6393</c:v>
                </c:pt>
                <c:pt idx="6393">
                  <c:v>6394</c:v>
                </c:pt>
                <c:pt idx="6394">
                  <c:v>6395</c:v>
                </c:pt>
                <c:pt idx="6395">
                  <c:v>6396</c:v>
                </c:pt>
                <c:pt idx="6396">
                  <c:v>6397</c:v>
                </c:pt>
                <c:pt idx="6397">
                  <c:v>6398</c:v>
                </c:pt>
                <c:pt idx="6398">
                  <c:v>6399</c:v>
                </c:pt>
                <c:pt idx="6399">
                  <c:v>6400</c:v>
                </c:pt>
                <c:pt idx="6400">
                  <c:v>6401</c:v>
                </c:pt>
                <c:pt idx="6401">
                  <c:v>6402</c:v>
                </c:pt>
                <c:pt idx="6402">
                  <c:v>6403</c:v>
                </c:pt>
                <c:pt idx="6403">
                  <c:v>6404</c:v>
                </c:pt>
                <c:pt idx="6404">
                  <c:v>6405</c:v>
                </c:pt>
                <c:pt idx="6405">
                  <c:v>6406</c:v>
                </c:pt>
                <c:pt idx="6406">
                  <c:v>6407</c:v>
                </c:pt>
                <c:pt idx="6407">
                  <c:v>6408</c:v>
                </c:pt>
                <c:pt idx="6408">
                  <c:v>6409</c:v>
                </c:pt>
                <c:pt idx="6409">
                  <c:v>6410</c:v>
                </c:pt>
                <c:pt idx="6410">
                  <c:v>6411</c:v>
                </c:pt>
                <c:pt idx="6411">
                  <c:v>6412</c:v>
                </c:pt>
                <c:pt idx="6412">
                  <c:v>6413</c:v>
                </c:pt>
                <c:pt idx="6413">
                  <c:v>6414</c:v>
                </c:pt>
                <c:pt idx="6414">
                  <c:v>6415</c:v>
                </c:pt>
                <c:pt idx="6415">
                  <c:v>6416</c:v>
                </c:pt>
                <c:pt idx="6416">
                  <c:v>6417</c:v>
                </c:pt>
                <c:pt idx="6417">
                  <c:v>6418</c:v>
                </c:pt>
                <c:pt idx="6418">
                  <c:v>6419</c:v>
                </c:pt>
                <c:pt idx="6419">
                  <c:v>6420</c:v>
                </c:pt>
                <c:pt idx="6420">
                  <c:v>6421</c:v>
                </c:pt>
                <c:pt idx="6421">
                  <c:v>6422</c:v>
                </c:pt>
                <c:pt idx="6422">
                  <c:v>6423</c:v>
                </c:pt>
                <c:pt idx="6423">
                  <c:v>6424</c:v>
                </c:pt>
                <c:pt idx="6424">
                  <c:v>6425</c:v>
                </c:pt>
                <c:pt idx="6425">
                  <c:v>6426</c:v>
                </c:pt>
                <c:pt idx="6426">
                  <c:v>6427</c:v>
                </c:pt>
                <c:pt idx="6427">
                  <c:v>6428</c:v>
                </c:pt>
                <c:pt idx="6428">
                  <c:v>6429</c:v>
                </c:pt>
                <c:pt idx="6429">
                  <c:v>6430</c:v>
                </c:pt>
                <c:pt idx="6430">
                  <c:v>6431</c:v>
                </c:pt>
                <c:pt idx="6431">
                  <c:v>6432</c:v>
                </c:pt>
                <c:pt idx="6432">
                  <c:v>6433</c:v>
                </c:pt>
                <c:pt idx="6433">
                  <c:v>6434</c:v>
                </c:pt>
                <c:pt idx="6434">
                  <c:v>6435</c:v>
                </c:pt>
                <c:pt idx="6435">
                  <c:v>6436</c:v>
                </c:pt>
                <c:pt idx="6436">
                  <c:v>6437</c:v>
                </c:pt>
                <c:pt idx="6437">
                  <c:v>6438</c:v>
                </c:pt>
                <c:pt idx="6438">
                  <c:v>6439</c:v>
                </c:pt>
                <c:pt idx="6439">
                  <c:v>6440</c:v>
                </c:pt>
                <c:pt idx="6440">
                  <c:v>6441</c:v>
                </c:pt>
                <c:pt idx="6441">
                  <c:v>6442</c:v>
                </c:pt>
                <c:pt idx="6442">
                  <c:v>6443</c:v>
                </c:pt>
                <c:pt idx="6443">
                  <c:v>6444</c:v>
                </c:pt>
                <c:pt idx="6444">
                  <c:v>6445</c:v>
                </c:pt>
                <c:pt idx="6445">
                  <c:v>6446</c:v>
                </c:pt>
                <c:pt idx="6446">
                  <c:v>6447</c:v>
                </c:pt>
                <c:pt idx="6447">
                  <c:v>6448</c:v>
                </c:pt>
                <c:pt idx="6448">
                  <c:v>6449</c:v>
                </c:pt>
                <c:pt idx="6449">
                  <c:v>6450</c:v>
                </c:pt>
                <c:pt idx="6450">
                  <c:v>6451</c:v>
                </c:pt>
                <c:pt idx="6451">
                  <c:v>6452</c:v>
                </c:pt>
                <c:pt idx="6452">
                  <c:v>6453</c:v>
                </c:pt>
                <c:pt idx="6453">
                  <c:v>6454</c:v>
                </c:pt>
                <c:pt idx="6454">
                  <c:v>6455</c:v>
                </c:pt>
                <c:pt idx="6455">
                  <c:v>6456</c:v>
                </c:pt>
                <c:pt idx="6456">
                  <c:v>6457</c:v>
                </c:pt>
                <c:pt idx="6457">
                  <c:v>6458</c:v>
                </c:pt>
                <c:pt idx="6458">
                  <c:v>6459</c:v>
                </c:pt>
                <c:pt idx="6459">
                  <c:v>6460</c:v>
                </c:pt>
                <c:pt idx="6460">
                  <c:v>6461</c:v>
                </c:pt>
                <c:pt idx="6461">
                  <c:v>6462</c:v>
                </c:pt>
                <c:pt idx="6462">
                  <c:v>6463</c:v>
                </c:pt>
                <c:pt idx="6463">
                  <c:v>6464</c:v>
                </c:pt>
                <c:pt idx="6464">
                  <c:v>6465</c:v>
                </c:pt>
                <c:pt idx="6465">
                  <c:v>6466</c:v>
                </c:pt>
                <c:pt idx="6466">
                  <c:v>6467</c:v>
                </c:pt>
                <c:pt idx="6467">
                  <c:v>6468</c:v>
                </c:pt>
                <c:pt idx="6468">
                  <c:v>6469</c:v>
                </c:pt>
                <c:pt idx="6469">
                  <c:v>6470</c:v>
                </c:pt>
                <c:pt idx="6470">
                  <c:v>6471</c:v>
                </c:pt>
                <c:pt idx="6471">
                  <c:v>6472</c:v>
                </c:pt>
                <c:pt idx="6472">
                  <c:v>6473</c:v>
                </c:pt>
                <c:pt idx="6473">
                  <c:v>6474</c:v>
                </c:pt>
                <c:pt idx="6474">
                  <c:v>6475</c:v>
                </c:pt>
                <c:pt idx="6475">
                  <c:v>6476</c:v>
                </c:pt>
                <c:pt idx="6476">
                  <c:v>6477</c:v>
                </c:pt>
                <c:pt idx="6477">
                  <c:v>6478</c:v>
                </c:pt>
                <c:pt idx="6478">
                  <c:v>6479</c:v>
                </c:pt>
                <c:pt idx="6479">
                  <c:v>6480</c:v>
                </c:pt>
                <c:pt idx="6480">
                  <c:v>6481</c:v>
                </c:pt>
                <c:pt idx="6481">
                  <c:v>6482</c:v>
                </c:pt>
                <c:pt idx="6482">
                  <c:v>6483</c:v>
                </c:pt>
                <c:pt idx="6483">
                  <c:v>6484</c:v>
                </c:pt>
                <c:pt idx="6484">
                  <c:v>6485</c:v>
                </c:pt>
                <c:pt idx="6485">
                  <c:v>6486</c:v>
                </c:pt>
                <c:pt idx="6486">
                  <c:v>6487</c:v>
                </c:pt>
                <c:pt idx="6487">
                  <c:v>6488</c:v>
                </c:pt>
                <c:pt idx="6488">
                  <c:v>6489</c:v>
                </c:pt>
                <c:pt idx="6489">
                  <c:v>6490</c:v>
                </c:pt>
                <c:pt idx="6490">
                  <c:v>6491</c:v>
                </c:pt>
                <c:pt idx="6491">
                  <c:v>6492</c:v>
                </c:pt>
                <c:pt idx="6492">
                  <c:v>6493</c:v>
                </c:pt>
                <c:pt idx="6493">
                  <c:v>6494</c:v>
                </c:pt>
                <c:pt idx="6494">
                  <c:v>6495</c:v>
                </c:pt>
                <c:pt idx="6495">
                  <c:v>6496</c:v>
                </c:pt>
                <c:pt idx="6496">
                  <c:v>6497</c:v>
                </c:pt>
                <c:pt idx="6497">
                  <c:v>6498</c:v>
                </c:pt>
                <c:pt idx="6498">
                  <c:v>6499</c:v>
                </c:pt>
                <c:pt idx="6499">
                  <c:v>6500</c:v>
                </c:pt>
                <c:pt idx="6500">
                  <c:v>6501</c:v>
                </c:pt>
                <c:pt idx="6501">
                  <c:v>6502</c:v>
                </c:pt>
                <c:pt idx="6502">
                  <c:v>6503</c:v>
                </c:pt>
                <c:pt idx="6503">
                  <c:v>6504</c:v>
                </c:pt>
                <c:pt idx="6504">
                  <c:v>6505</c:v>
                </c:pt>
                <c:pt idx="6505">
                  <c:v>6506</c:v>
                </c:pt>
                <c:pt idx="6506">
                  <c:v>6507</c:v>
                </c:pt>
                <c:pt idx="6507">
                  <c:v>6508</c:v>
                </c:pt>
                <c:pt idx="6508">
                  <c:v>6509</c:v>
                </c:pt>
                <c:pt idx="6509">
                  <c:v>6510</c:v>
                </c:pt>
                <c:pt idx="6510">
                  <c:v>6511</c:v>
                </c:pt>
                <c:pt idx="6511">
                  <c:v>6512</c:v>
                </c:pt>
                <c:pt idx="6512">
                  <c:v>6513</c:v>
                </c:pt>
                <c:pt idx="6513">
                  <c:v>6514</c:v>
                </c:pt>
                <c:pt idx="6514">
                  <c:v>6515</c:v>
                </c:pt>
                <c:pt idx="6515">
                  <c:v>6516</c:v>
                </c:pt>
                <c:pt idx="6516">
                  <c:v>6517</c:v>
                </c:pt>
                <c:pt idx="6517">
                  <c:v>6518</c:v>
                </c:pt>
                <c:pt idx="6518">
                  <c:v>6519</c:v>
                </c:pt>
                <c:pt idx="6519">
                  <c:v>6520</c:v>
                </c:pt>
                <c:pt idx="6520">
                  <c:v>6521</c:v>
                </c:pt>
                <c:pt idx="6521">
                  <c:v>6522</c:v>
                </c:pt>
                <c:pt idx="6522">
                  <c:v>6523</c:v>
                </c:pt>
                <c:pt idx="6523">
                  <c:v>6524</c:v>
                </c:pt>
                <c:pt idx="6524">
                  <c:v>6525</c:v>
                </c:pt>
                <c:pt idx="6525">
                  <c:v>6526</c:v>
                </c:pt>
                <c:pt idx="6526">
                  <c:v>6527</c:v>
                </c:pt>
                <c:pt idx="6527">
                  <c:v>6528</c:v>
                </c:pt>
                <c:pt idx="6528">
                  <c:v>6529</c:v>
                </c:pt>
                <c:pt idx="6529">
                  <c:v>6530</c:v>
                </c:pt>
                <c:pt idx="6530">
                  <c:v>6531</c:v>
                </c:pt>
                <c:pt idx="6531">
                  <c:v>6532</c:v>
                </c:pt>
                <c:pt idx="6532">
                  <c:v>6533</c:v>
                </c:pt>
                <c:pt idx="6533">
                  <c:v>6534</c:v>
                </c:pt>
                <c:pt idx="6534">
                  <c:v>6535</c:v>
                </c:pt>
                <c:pt idx="6535">
                  <c:v>6536</c:v>
                </c:pt>
                <c:pt idx="6536">
                  <c:v>6537</c:v>
                </c:pt>
                <c:pt idx="6537">
                  <c:v>6538</c:v>
                </c:pt>
                <c:pt idx="6538">
                  <c:v>6539</c:v>
                </c:pt>
                <c:pt idx="6539">
                  <c:v>6540</c:v>
                </c:pt>
                <c:pt idx="6540">
                  <c:v>6541</c:v>
                </c:pt>
                <c:pt idx="6541">
                  <c:v>6542</c:v>
                </c:pt>
                <c:pt idx="6542">
                  <c:v>6543</c:v>
                </c:pt>
                <c:pt idx="6543">
                  <c:v>6544</c:v>
                </c:pt>
                <c:pt idx="6544">
                  <c:v>6545</c:v>
                </c:pt>
                <c:pt idx="6545">
                  <c:v>6546</c:v>
                </c:pt>
                <c:pt idx="6546">
                  <c:v>6547</c:v>
                </c:pt>
                <c:pt idx="6547">
                  <c:v>6548</c:v>
                </c:pt>
                <c:pt idx="6548">
                  <c:v>6549</c:v>
                </c:pt>
                <c:pt idx="6549">
                  <c:v>6550</c:v>
                </c:pt>
                <c:pt idx="6550">
                  <c:v>6551</c:v>
                </c:pt>
                <c:pt idx="6551">
                  <c:v>6552</c:v>
                </c:pt>
                <c:pt idx="6552">
                  <c:v>6553</c:v>
                </c:pt>
                <c:pt idx="6553">
                  <c:v>6554</c:v>
                </c:pt>
                <c:pt idx="6554">
                  <c:v>6555</c:v>
                </c:pt>
                <c:pt idx="6555">
                  <c:v>6556</c:v>
                </c:pt>
                <c:pt idx="6556">
                  <c:v>6557</c:v>
                </c:pt>
                <c:pt idx="6557">
                  <c:v>6558</c:v>
                </c:pt>
                <c:pt idx="6558">
                  <c:v>6559</c:v>
                </c:pt>
                <c:pt idx="6559">
                  <c:v>6560</c:v>
                </c:pt>
                <c:pt idx="6560">
                  <c:v>6561</c:v>
                </c:pt>
                <c:pt idx="6561">
                  <c:v>6562</c:v>
                </c:pt>
                <c:pt idx="6562">
                  <c:v>6563</c:v>
                </c:pt>
                <c:pt idx="6563">
                  <c:v>6564</c:v>
                </c:pt>
                <c:pt idx="6564">
                  <c:v>6565</c:v>
                </c:pt>
                <c:pt idx="6565">
                  <c:v>6566</c:v>
                </c:pt>
                <c:pt idx="6566">
                  <c:v>6567</c:v>
                </c:pt>
                <c:pt idx="6567">
                  <c:v>6568</c:v>
                </c:pt>
                <c:pt idx="6568">
                  <c:v>6569</c:v>
                </c:pt>
                <c:pt idx="6569">
                  <c:v>6570</c:v>
                </c:pt>
                <c:pt idx="6570">
                  <c:v>6571</c:v>
                </c:pt>
                <c:pt idx="6571">
                  <c:v>6572</c:v>
                </c:pt>
                <c:pt idx="6572">
                  <c:v>6573</c:v>
                </c:pt>
                <c:pt idx="6573">
                  <c:v>6574</c:v>
                </c:pt>
                <c:pt idx="6574">
                  <c:v>6575</c:v>
                </c:pt>
                <c:pt idx="6575">
                  <c:v>6576</c:v>
                </c:pt>
                <c:pt idx="6576">
                  <c:v>6577</c:v>
                </c:pt>
                <c:pt idx="6577">
                  <c:v>6578</c:v>
                </c:pt>
                <c:pt idx="6578">
                  <c:v>6579</c:v>
                </c:pt>
                <c:pt idx="6579">
                  <c:v>6580</c:v>
                </c:pt>
                <c:pt idx="6580">
                  <c:v>6581</c:v>
                </c:pt>
                <c:pt idx="6581">
                  <c:v>6582</c:v>
                </c:pt>
                <c:pt idx="6582">
                  <c:v>6583</c:v>
                </c:pt>
                <c:pt idx="6583">
                  <c:v>6584</c:v>
                </c:pt>
                <c:pt idx="6584">
                  <c:v>6585</c:v>
                </c:pt>
                <c:pt idx="6585">
                  <c:v>6586</c:v>
                </c:pt>
                <c:pt idx="6586">
                  <c:v>6587</c:v>
                </c:pt>
                <c:pt idx="6587">
                  <c:v>6588</c:v>
                </c:pt>
                <c:pt idx="6588">
                  <c:v>6589</c:v>
                </c:pt>
                <c:pt idx="6589">
                  <c:v>6590</c:v>
                </c:pt>
                <c:pt idx="6590">
                  <c:v>6591</c:v>
                </c:pt>
                <c:pt idx="6591">
                  <c:v>6592</c:v>
                </c:pt>
                <c:pt idx="6592">
                  <c:v>6593</c:v>
                </c:pt>
                <c:pt idx="6593">
                  <c:v>6594</c:v>
                </c:pt>
                <c:pt idx="6594">
                  <c:v>6595</c:v>
                </c:pt>
                <c:pt idx="6595">
                  <c:v>6596</c:v>
                </c:pt>
                <c:pt idx="6596">
                  <c:v>6597</c:v>
                </c:pt>
                <c:pt idx="6597">
                  <c:v>6598</c:v>
                </c:pt>
                <c:pt idx="6598">
                  <c:v>6599</c:v>
                </c:pt>
                <c:pt idx="6599">
                  <c:v>6600</c:v>
                </c:pt>
                <c:pt idx="6600">
                  <c:v>6601</c:v>
                </c:pt>
                <c:pt idx="6601">
                  <c:v>6602</c:v>
                </c:pt>
                <c:pt idx="6602">
                  <c:v>6603</c:v>
                </c:pt>
                <c:pt idx="6603">
                  <c:v>6604</c:v>
                </c:pt>
                <c:pt idx="6604">
                  <c:v>6605</c:v>
                </c:pt>
                <c:pt idx="6605">
                  <c:v>6606</c:v>
                </c:pt>
                <c:pt idx="6606">
                  <c:v>6607</c:v>
                </c:pt>
                <c:pt idx="6607">
                  <c:v>6608</c:v>
                </c:pt>
                <c:pt idx="6608">
                  <c:v>6609</c:v>
                </c:pt>
                <c:pt idx="6609">
                  <c:v>6610</c:v>
                </c:pt>
                <c:pt idx="6610">
                  <c:v>6611</c:v>
                </c:pt>
                <c:pt idx="6611">
                  <c:v>6612</c:v>
                </c:pt>
                <c:pt idx="6612">
                  <c:v>6613</c:v>
                </c:pt>
                <c:pt idx="6613">
                  <c:v>6614</c:v>
                </c:pt>
                <c:pt idx="6614">
                  <c:v>6615</c:v>
                </c:pt>
                <c:pt idx="6615">
                  <c:v>6616</c:v>
                </c:pt>
                <c:pt idx="6616">
                  <c:v>6617</c:v>
                </c:pt>
                <c:pt idx="6617">
                  <c:v>6618</c:v>
                </c:pt>
                <c:pt idx="6618">
                  <c:v>6619</c:v>
                </c:pt>
                <c:pt idx="6619">
                  <c:v>6620</c:v>
                </c:pt>
                <c:pt idx="6620">
                  <c:v>6621</c:v>
                </c:pt>
                <c:pt idx="6621">
                  <c:v>6622</c:v>
                </c:pt>
                <c:pt idx="6622">
                  <c:v>6623</c:v>
                </c:pt>
                <c:pt idx="6623">
                  <c:v>6624</c:v>
                </c:pt>
                <c:pt idx="6624">
                  <c:v>6625</c:v>
                </c:pt>
                <c:pt idx="6625">
                  <c:v>6626</c:v>
                </c:pt>
                <c:pt idx="6626">
                  <c:v>6627</c:v>
                </c:pt>
                <c:pt idx="6627">
                  <c:v>6628</c:v>
                </c:pt>
                <c:pt idx="6628">
                  <c:v>6629</c:v>
                </c:pt>
                <c:pt idx="6629">
                  <c:v>6630</c:v>
                </c:pt>
                <c:pt idx="6630">
                  <c:v>6631</c:v>
                </c:pt>
                <c:pt idx="6631">
                  <c:v>6632</c:v>
                </c:pt>
                <c:pt idx="6632">
                  <c:v>6633</c:v>
                </c:pt>
                <c:pt idx="6633">
                  <c:v>6634</c:v>
                </c:pt>
                <c:pt idx="6634">
                  <c:v>6635</c:v>
                </c:pt>
                <c:pt idx="6635">
                  <c:v>6636</c:v>
                </c:pt>
                <c:pt idx="6636">
                  <c:v>6637</c:v>
                </c:pt>
                <c:pt idx="6637">
                  <c:v>6638</c:v>
                </c:pt>
                <c:pt idx="6638">
                  <c:v>6639</c:v>
                </c:pt>
                <c:pt idx="6639">
                  <c:v>6640</c:v>
                </c:pt>
                <c:pt idx="6640">
                  <c:v>6641</c:v>
                </c:pt>
                <c:pt idx="6641">
                  <c:v>6642</c:v>
                </c:pt>
                <c:pt idx="6642">
                  <c:v>6643</c:v>
                </c:pt>
                <c:pt idx="6643">
                  <c:v>6644</c:v>
                </c:pt>
                <c:pt idx="6644">
                  <c:v>6645</c:v>
                </c:pt>
                <c:pt idx="6645">
                  <c:v>6646</c:v>
                </c:pt>
                <c:pt idx="6646">
                  <c:v>6647</c:v>
                </c:pt>
                <c:pt idx="6647">
                  <c:v>6648</c:v>
                </c:pt>
                <c:pt idx="6648">
                  <c:v>6649</c:v>
                </c:pt>
                <c:pt idx="6649">
                  <c:v>6650</c:v>
                </c:pt>
                <c:pt idx="6650">
                  <c:v>6651</c:v>
                </c:pt>
                <c:pt idx="6651">
                  <c:v>6652</c:v>
                </c:pt>
                <c:pt idx="6652">
                  <c:v>6653</c:v>
                </c:pt>
                <c:pt idx="6653">
                  <c:v>6654</c:v>
                </c:pt>
                <c:pt idx="6654">
                  <c:v>6655</c:v>
                </c:pt>
                <c:pt idx="6655">
                  <c:v>6656</c:v>
                </c:pt>
                <c:pt idx="6656">
                  <c:v>6657</c:v>
                </c:pt>
                <c:pt idx="6657">
                  <c:v>6658</c:v>
                </c:pt>
                <c:pt idx="6658">
                  <c:v>6659</c:v>
                </c:pt>
                <c:pt idx="6659">
                  <c:v>6660</c:v>
                </c:pt>
                <c:pt idx="6660">
                  <c:v>6661</c:v>
                </c:pt>
                <c:pt idx="6661">
                  <c:v>6662</c:v>
                </c:pt>
                <c:pt idx="6662">
                  <c:v>6663</c:v>
                </c:pt>
                <c:pt idx="6663">
                  <c:v>6664</c:v>
                </c:pt>
                <c:pt idx="6664">
                  <c:v>6665</c:v>
                </c:pt>
                <c:pt idx="6665">
                  <c:v>6666</c:v>
                </c:pt>
                <c:pt idx="6666">
                  <c:v>6667</c:v>
                </c:pt>
                <c:pt idx="6667">
                  <c:v>6668</c:v>
                </c:pt>
                <c:pt idx="6668">
                  <c:v>6669</c:v>
                </c:pt>
                <c:pt idx="6669">
                  <c:v>6670</c:v>
                </c:pt>
                <c:pt idx="6670">
                  <c:v>6671</c:v>
                </c:pt>
                <c:pt idx="6671">
                  <c:v>6672</c:v>
                </c:pt>
                <c:pt idx="6672">
                  <c:v>6673</c:v>
                </c:pt>
                <c:pt idx="6673">
                  <c:v>6674</c:v>
                </c:pt>
                <c:pt idx="6674">
                  <c:v>6675</c:v>
                </c:pt>
                <c:pt idx="6675">
                  <c:v>6676</c:v>
                </c:pt>
                <c:pt idx="6676">
                  <c:v>6677</c:v>
                </c:pt>
                <c:pt idx="6677">
                  <c:v>6678</c:v>
                </c:pt>
                <c:pt idx="6678">
                  <c:v>6679</c:v>
                </c:pt>
                <c:pt idx="6679">
                  <c:v>6680</c:v>
                </c:pt>
                <c:pt idx="6680">
                  <c:v>6681</c:v>
                </c:pt>
                <c:pt idx="6681">
                  <c:v>6682</c:v>
                </c:pt>
                <c:pt idx="6682">
                  <c:v>6683</c:v>
                </c:pt>
                <c:pt idx="6683">
                  <c:v>6684</c:v>
                </c:pt>
                <c:pt idx="6684">
                  <c:v>6685</c:v>
                </c:pt>
                <c:pt idx="6685">
                  <c:v>6686</c:v>
                </c:pt>
                <c:pt idx="6686">
                  <c:v>6687</c:v>
                </c:pt>
                <c:pt idx="6687">
                  <c:v>6688</c:v>
                </c:pt>
                <c:pt idx="6688">
                  <c:v>6689</c:v>
                </c:pt>
                <c:pt idx="6689">
                  <c:v>6690</c:v>
                </c:pt>
                <c:pt idx="6690">
                  <c:v>6691</c:v>
                </c:pt>
                <c:pt idx="6691">
                  <c:v>6692</c:v>
                </c:pt>
                <c:pt idx="6692">
                  <c:v>6693</c:v>
                </c:pt>
                <c:pt idx="6693">
                  <c:v>6694</c:v>
                </c:pt>
                <c:pt idx="6694">
                  <c:v>6695</c:v>
                </c:pt>
                <c:pt idx="6695">
                  <c:v>6696</c:v>
                </c:pt>
                <c:pt idx="6696">
                  <c:v>6697</c:v>
                </c:pt>
                <c:pt idx="6697">
                  <c:v>6698</c:v>
                </c:pt>
                <c:pt idx="6698">
                  <c:v>6699</c:v>
                </c:pt>
                <c:pt idx="6699">
                  <c:v>6700</c:v>
                </c:pt>
                <c:pt idx="6700">
                  <c:v>6701</c:v>
                </c:pt>
                <c:pt idx="6701">
                  <c:v>6702</c:v>
                </c:pt>
                <c:pt idx="6702">
                  <c:v>6703</c:v>
                </c:pt>
                <c:pt idx="6703">
                  <c:v>6704</c:v>
                </c:pt>
                <c:pt idx="6704">
                  <c:v>6705</c:v>
                </c:pt>
                <c:pt idx="6705">
                  <c:v>6706</c:v>
                </c:pt>
                <c:pt idx="6706">
                  <c:v>6707</c:v>
                </c:pt>
                <c:pt idx="6707">
                  <c:v>6708</c:v>
                </c:pt>
                <c:pt idx="6708">
                  <c:v>6709</c:v>
                </c:pt>
                <c:pt idx="6709">
                  <c:v>6710</c:v>
                </c:pt>
                <c:pt idx="6710">
                  <c:v>6711</c:v>
                </c:pt>
                <c:pt idx="6711">
                  <c:v>6712</c:v>
                </c:pt>
                <c:pt idx="6712">
                  <c:v>6713</c:v>
                </c:pt>
                <c:pt idx="6713">
                  <c:v>6714</c:v>
                </c:pt>
                <c:pt idx="6714">
                  <c:v>6715</c:v>
                </c:pt>
                <c:pt idx="6715">
                  <c:v>6716</c:v>
                </c:pt>
                <c:pt idx="6716">
                  <c:v>6717</c:v>
                </c:pt>
                <c:pt idx="6717">
                  <c:v>6718</c:v>
                </c:pt>
                <c:pt idx="6718">
                  <c:v>6719</c:v>
                </c:pt>
                <c:pt idx="6719">
                  <c:v>6720</c:v>
                </c:pt>
                <c:pt idx="6720">
                  <c:v>6721</c:v>
                </c:pt>
                <c:pt idx="6721">
                  <c:v>6722</c:v>
                </c:pt>
                <c:pt idx="6722">
                  <c:v>6723</c:v>
                </c:pt>
                <c:pt idx="6723">
                  <c:v>6724</c:v>
                </c:pt>
                <c:pt idx="6724">
                  <c:v>6725</c:v>
                </c:pt>
                <c:pt idx="6725">
                  <c:v>6726</c:v>
                </c:pt>
                <c:pt idx="6726">
                  <c:v>6727</c:v>
                </c:pt>
                <c:pt idx="6727">
                  <c:v>6728</c:v>
                </c:pt>
                <c:pt idx="6728">
                  <c:v>6729</c:v>
                </c:pt>
                <c:pt idx="6729">
                  <c:v>6730</c:v>
                </c:pt>
                <c:pt idx="6730">
                  <c:v>6731</c:v>
                </c:pt>
                <c:pt idx="6731">
                  <c:v>6732</c:v>
                </c:pt>
                <c:pt idx="6732">
                  <c:v>6733</c:v>
                </c:pt>
                <c:pt idx="6733">
                  <c:v>6734</c:v>
                </c:pt>
                <c:pt idx="6734">
                  <c:v>6735</c:v>
                </c:pt>
                <c:pt idx="6735">
                  <c:v>6736</c:v>
                </c:pt>
                <c:pt idx="6736">
                  <c:v>6737</c:v>
                </c:pt>
                <c:pt idx="6737">
                  <c:v>6738</c:v>
                </c:pt>
                <c:pt idx="6738">
                  <c:v>6739</c:v>
                </c:pt>
                <c:pt idx="6739">
                  <c:v>6740</c:v>
                </c:pt>
                <c:pt idx="6740">
                  <c:v>6741</c:v>
                </c:pt>
                <c:pt idx="6741">
                  <c:v>6742</c:v>
                </c:pt>
                <c:pt idx="6742">
                  <c:v>6743</c:v>
                </c:pt>
                <c:pt idx="6743">
                  <c:v>6744</c:v>
                </c:pt>
                <c:pt idx="6744">
                  <c:v>6745</c:v>
                </c:pt>
                <c:pt idx="6745">
                  <c:v>6746</c:v>
                </c:pt>
                <c:pt idx="6746">
                  <c:v>6747</c:v>
                </c:pt>
                <c:pt idx="6747">
                  <c:v>6748</c:v>
                </c:pt>
                <c:pt idx="6748">
                  <c:v>6749</c:v>
                </c:pt>
                <c:pt idx="6749">
                  <c:v>6750</c:v>
                </c:pt>
                <c:pt idx="6750">
                  <c:v>6751</c:v>
                </c:pt>
                <c:pt idx="6751">
                  <c:v>6752</c:v>
                </c:pt>
                <c:pt idx="6752">
                  <c:v>6753</c:v>
                </c:pt>
                <c:pt idx="6753">
                  <c:v>6754</c:v>
                </c:pt>
                <c:pt idx="6754">
                  <c:v>6755</c:v>
                </c:pt>
                <c:pt idx="6755">
                  <c:v>6756</c:v>
                </c:pt>
                <c:pt idx="6756">
                  <c:v>6757</c:v>
                </c:pt>
                <c:pt idx="6757">
                  <c:v>6758</c:v>
                </c:pt>
                <c:pt idx="6758">
                  <c:v>6759</c:v>
                </c:pt>
                <c:pt idx="6759">
                  <c:v>6760</c:v>
                </c:pt>
                <c:pt idx="6760">
                  <c:v>6761</c:v>
                </c:pt>
                <c:pt idx="6761">
                  <c:v>6762</c:v>
                </c:pt>
                <c:pt idx="6762">
                  <c:v>6763</c:v>
                </c:pt>
                <c:pt idx="6763">
                  <c:v>6764</c:v>
                </c:pt>
                <c:pt idx="6764">
                  <c:v>6765</c:v>
                </c:pt>
                <c:pt idx="6765">
                  <c:v>6766</c:v>
                </c:pt>
                <c:pt idx="6766">
                  <c:v>6767</c:v>
                </c:pt>
                <c:pt idx="6767">
                  <c:v>6768</c:v>
                </c:pt>
                <c:pt idx="6768">
                  <c:v>6769</c:v>
                </c:pt>
                <c:pt idx="6769">
                  <c:v>6770</c:v>
                </c:pt>
                <c:pt idx="6770">
                  <c:v>6771</c:v>
                </c:pt>
                <c:pt idx="6771">
                  <c:v>6772</c:v>
                </c:pt>
                <c:pt idx="6772">
                  <c:v>6773</c:v>
                </c:pt>
                <c:pt idx="6773">
                  <c:v>6774</c:v>
                </c:pt>
                <c:pt idx="6774">
                  <c:v>6775</c:v>
                </c:pt>
                <c:pt idx="6775">
                  <c:v>6776</c:v>
                </c:pt>
                <c:pt idx="6776">
                  <c:v>6777</c:v>
                </c:pt>
                <c:pt idx="6777">
                  <c:v>6778</c:v>
                </c:pt>
                <c:pt idx="6778">
                  <c:v>6779</c:v>
                </c:pt>
                <c:pt idx="6779">
                  <c:v>6780</c:v>
                </c:pt>
                <c:pt idx="6780">
                  <c:v>6781</c:v>
                </c:pt>
                <c:pt idx="6781">
                  <c:v>6782</c:v>
                </c:pt>
                <c:pt idx="6782">
                  <c:v>6783</c:v>
                </c:pt>
                <c:pt idx="6783">
                  <c:v>6784</c:v>
                </c:pt>
                <c:pt idx="6784">
                  <c:v>6785</c:v>
                </c:pt>
                <c:pt idx="6785">
                  <c:v>6786</c:v>
                </c:pt>
                <c:pt idx="6786">
                  <c:v>6787</c:v>
                </c:pt>
                <c:pt idx="6787">
                  <c:v>6788</c:v>
                </c:pt>
                <c:pt idx="6788">
                  <c:v>6789</c:v>
                </c:pt>
                <c:pt idx="6789">
                  <c:v>6790</c:v>
                </c:pt>
                <c:pt idx="6790">
                  <c:v>6791</c:v>
                </c:pt>
                <c:pt idx="6791">
                  <c:v>6792</c:v>
                </c:pt>
                <c:pt idx="6792">
                  <c:v>6793</c:v>
                </c:pt>
                <c:pt idx="6793">
                  <c:v>6794</c:v>
                </c:pt>
                <c:pt idx="6794">
                  <c:v>6795</c:v>
                </c:pt>
                <c:pt idx="6795">
                  <c:v>6796</c:v>
                </c:pt>
                <c:pt idx="6796">
                  <c:v>6797</c:v>
                </c:pt>
                <c:pt idx="6797">
                  <c:v>6798</c:v>
                </c:pt>
                <c:pt idx="6798">
                  <c:v>6799</c:v>
                </c:pt>
                <c:pt idx="6799">
                  <c:v>6800</c:v>
                </c:pt>
                <c:pt idx="6800">
                  <c:v>6801</c:v>
                </c:pt>
                <c:pt idx="6801">
                  <c:v>6802</c:v>
                </c:pt>
                <c:pt idx="6802">
                  <c:v>6803</c:v>
                </c:pt>
                <c:pt idx="6803">
                  <c:v>6804</c:v>
                </c:pt>
                <c:pt idx="6804">
                  <c:v>6805</c:v>
                </c:pt>
                <c:pt idx="6805">
                  <c:v>6806</c:v>
                </c:pt>
                <c:pt idx="6806">
                  <c:v>6807</c:v>
                </c:pt>
                <c:pt idx="6807">
                  <c:v>6808</c:v>
                </c:pt>
                <c:pt idx="6808">
                  <c:v>6809</c:v>
                </c:pt>
                <c:pt idx="6809">
                  <c:v>6810</c:v>
                </c:pt>
                <c:pt idx="6810">
                  <c:v>6811</c:v>
                </c:pt>
                <c:pt idx="6811">
                  <c:v>6812</c:v>
                </c:pt>
                <c:pt idx="6812">
                  <c:v>6813</c:v>
                </c:pt>
                <c:pt idx="6813">
                  <c:v>6814</c:v>
                </c:pt>
                <c:pt idx="6814">
                  <c:v>6815</c:v>
                </c:pt>
                <c:pt idx="6815">
                  <c:v>6816</c:v>
                </c:pt>
                <c:pt idx="6816">
                  <c:v>6817</c:v>
                </c:pt>
                <c:pt idx="6817">
                  <c:v>6818</c:v>
                </c:pt>
                <c:pt idx="6818">
                  <c:v>6819</c:v>
                </c:pt>
                <c:pt idx="6819">
                  <c:v>6820</c:v>
                </c:pt>
                <c:pt idx="6820">
                  <c:v>6821</c:v>
                </c:pt>
                <c:pt idx="6821">
                  <c:v>6822</c:v>
                </c:pt>
                <c:pt idx="6822">
                  <c:v>6823</c:v>
                </c:pt>
                <c:pt idx="6823">
                  <c:v>6824</c:v>
                </c:pt>
                <c:pt idx="6824">
                  <c:v>6825</c:v>
                </c:pt>
                <c:pt idx="6825">
                  <c:v>6826</c:v>
                </c:pt>
                <c:pt idx="6826">
                  <c:v>6827</c:v>
                </c:pt>
                <c:pt idx="6827">
                  <c:v>6828</c:v>
                </c:pt>
                <c:pt idx="6828">
                  <c:v>6829</c:v>
                </c:pt>
                <c:pt idx="6829">
                  <c:v>6830</c:v>
                </c:pt>
                <c:pt idx="6830">
                  <c:v>6831</c:v>
                </c:pt>
                <c:pt idx="6831">
                  <c:v>6832</c:v>
                </c:pt>
                <c:pt idx="6832">
                  <c:v>6833</c:v>
                </c:pt>
                <c:pt idx="6833">
                  <c:v>6834</c:v>
                </c:pt>
                <c:pt idx="6834">
                  <c:v>6835</c:v>
                </c:pt>
                <c:pt idx="6835">
                  <c:v>6836</c:v>
                </c:pt>
                <c:pt idx="6836">
                  <c:v>6837</c:v>
                </c:pt>
                <c:pt idx="6837">
                  <c:v>6838</c:v>
                </c:pt>
                <c:pt idx="6838">
                  <c:v>6839</c:v>
                </c:pt>
                <c:pt idx="6839">
                  <c:v>6840</c:v>
                </c:pt>
                <c:pt idx="6840">
                  <c:v>6841</c:v>
                </c:pt>
                <c:pt idx="6841">
                  <c:v>6842</c:v>
                </c:pt>
                <c:pt idx="6842">
                  <c:v>6843</c:v>
                </c:pt>
                <c:pt idx="6843">
                  <c:v>6844</c:v>
                </c:pt>
                <c:pt idx="6844">
                  <c:v>6845</c:v>
                </c:pt>
                <c:pt idx="6845">
                  <c:v>6846</c:v>
                </c:pt>
                <c:pt idx="6846">
                  <c:v>6847</c:v>
                </c:pt>
                <c:pt idx="6847">
                  <c:v>6848</c:v>
                </c:pt>
                <c:pt idx="6848">
                  <c:v>6849</c:v>
                </c:pt>
                <c:pt idx="6849">
                  <c:v>6850</c:v>
                </c:pt>
                <c:pt idx="6850">
                  <c:v>6851</c:v>
                </c:pt>
                <c:pt idx="6851">
                  <c:v>6852</c:v>
                </c:pt>
                <c:pt idx="6852">
                  <c:v>6853</c:v>
                </c:pt>
                <c:pt idx="6853">
                  <c:v>6854</c:v>
                </c:pt>
                <c:pt idx="6854">
                  <c:v>6855</c:v>
                </c:pt>
                <c:pt idx="6855">
                  <c:v>6856</c:v>
                </c:pt>
                <c:pt idx="6856">
                  <c:v>6857</c:v>
                </c:pt>
                <c:pt idx="6857">
                  <c:v>6858</c:v>
                </c:pt>
                <c:pt idx="6858">
                  <c:v>6859</c:v>
                </c:pt>
                <c:pt idx="6859">
                  <c:v>6860</c:v>
                </c:pt>
                <c:pt idx="6860">
                  <c:v>6861</c:v>
                </c:pt>
                <c:pt idx="6861">
                  <c:v>6862</c:v>
                </c:pt>
                <c:pt idx="6862">
                  <c:v>6863</c:v>
                </c:pt>
                <c:pt idx="6863">
                  <c:v>6864</c:v>
                </c:pt>
                <c:pt idx="6864">
                  <c:v>6865</c:v>
                </c:pt>
                <c:pt idx="6865">
                  <c:v>6866</c:v>
                </c:pt>
                <c:pt idx="6866">
                  <c:v>6867</c:v>
                </c:pt>
                <c:pt idx="6867">
                  <c:v>6868</c:v>
                </c:pt>
                <c:pt idx="6868">
                  <c:v>6869</c:v>
                </c:pt>
                <c:pt idx="6869">
                  <c:v>6870</c:v>
                </c:pt>
                <c:pt idx="6870">
                  <c:v>6871</c:v>
                </c:pt>
                <c:pt idx="6871">
                  <c:v>6872</c:v>
                </c:pt>
                <c:pt idx="6872">
                  <c:v>6873</c:v>
                </c:pt>
                <c:pt idx="6873">
                  <c:v>6874</c:v>
                </c:pt>
                <c:pt idx="6874">
                  <c:v>6875</c:v>
                </c:pt>
                <c:pt idx="6875">
                  <c:v>6876</c:v>
                </c:pt>
                <c:pt idx="6876">
                  <c:v>6877</c:v>
                </c:pt>
                <c:pt idx="6877">
                  <c:v>6878</c:v>
                </c:pt>
                <c:pt idx="6878">
                  <c:v>6879</c:v>
                </c:pt>
                <c:pt idx="6879">
                  <c:v>6880</c:v>
                </c:pt>
                <c:pt idx="6880">
                  <c:v>6881</c:v>
                </c:pt>
                <c:pt idx="6881">
                  <c:v>6882</c:v>
                </c:pt>
                <c:pt idx="6882">
                  <c:v>6883</c:v>
                </c:pt>
                <c:pt idx="6883">
                  <c:v>6884</c:v>
                </c:pt>
                <c:pt idx="6884">
                  <c:v>6885</c:v>
                </c:pt>
                <c:pt idx="6885">
                  <c:v>6886</c:v>
                </c:pt>
                <c:pt idx="6886">
                  <c:v>6887</c:v>
                </c:pt>
                <c:pt idx="6887">
                  <c:v>6888</c:v>
                </c:pt>
                <c:pt idx="6888">
                  <c:v>6889</c:v>
                </c:pt>
                <c:pt idx="6889">
                  <c:v>6890</c:v>
                </c:pt>
                <c:pt idx="6890">
                  <c:v>6891</c:v>
                </c:pt>
                <c:pt idx="6891">
                  <c:v>6892</c:v>
                </c:pt>
                <c:pt idx="6892">
                  <c:v>6893</c:v>
                </c:pt>
                <c:pt idx="6893">
                  <c:v>6894</c:v>
                </c:pt>
                <c:pt idx="6894">
                  <c:v>6895</c:v>
                </c:pt>
                <c:pt idx="6895">
                  <c:v>6896</c:v>
                </c:pt>
                <c:pt idx="6896">
                  <c:v>6897</c:v>
                </c:pt>
                <c:pt idx="6897">
                  <c:v>6898</c:v>
                </c:pt>
                <c:pt idx="6898">
                  <c:v>6899</c:v>
                </c:pt>
                <c:pt idx="6899">
                  <c:v>6900</c:v>
                </c:pt>
                <c:pt idx="6900">
                  <c:v>6901</c:v>
                </c:pt>
                <c:pt idx="6901">
                  <c:v>6902</c:v>
                </c:pt>
                <c:pt idx="6902">
                  <c:v>6903</c:v>
                </c:pt>
                <c:pt idx="6903">
                  <c:v>6904</c:v>
                </c:pt>
                <c:pt idx="6904">
                  <c:v>6905</c:v>
                </c:pt>
                <c:pt idx="6905">
                  <c:v>6906</c:v>
                </c:pt>
                <c:pt idx="6906">
                  <c:v>6907</c:v>
                </c:pt>
                <c:pt idx="6907">
                  <c:v>6908</c:v>
                </c:pt>
                <c:pt idx="6908">
                  <c:v>6909</c:v>
                </c:pt>
                <c:pt idx="6909">
                  <c:v>6910</c:v>
                </c:pt>
                <c:pt idx="6910">
                  <c:v>6911</c:v>
                </c:pt>
                <c:pt idx="6911">
                  <c:v>6912</c:v>
                </c:pt>
                <c:pt idx="6912">
                  <c:v>6913</c:v>
                </c:pt>
                <c:pt idx="6913">
                  <c:v>6914</c:v>
                </c:pt>
                <c:pt idx="6914">
                  <c:v>6915</c:v>
                </c:pt>
                <c:pt idx="6915">
                  <c:v>6916</c:v>
                </c:pt>
                <c:pt idx="6916">
                  <c:v>6917</c:v>
                </c:pt>
                <c:pt idx="6917">
                  <c:v>6918</c:v>
                </c:pt>
                <c:pt idx="6918">
                  <c:v>6919</c:v>
                </c:pt>
                <c:pt idx="6919">
                  <c:v>6920</c:v>
                </c:pt>
                <c:pt idx="6920">
                  <c:v>6921</c:v>
                </c:pt>
                <c:pt idx="6921">
                  <c:v>6922</c:v>
                </c:pt>
                <c:pt idx="6922">
                  <c:v>6923</c:v>
                </c:pt>
                <c:pt idx="6923">
                  <c:v>6924</c:v>
                </c:pt>
                <c:pt idx="6924">
                  <c:v>6925</c:v>
                </c:pt>
                <c:pt idx="6925">
                  <c:v>6926</c:v>
                </c:pt>
                <c:pt idx="6926">
                  <c:v>6927</c:v>
                </c:pt>
                <c:pt idx="6927">
                  <c:v>6928</c:v>
                </c:pt>
                <c:pt idx="6928">
                  <c:v>6929</c:v>
                </c:pt>
                <c:pt idx="6929">
                  <c:v>6930</c:v>
                </c:pt>
                <c:pt idx="6930">
                  <c:v>6931</c:v>
                </c:pt>
                <c:pt idx="6931">
                  <c:v>6932</c:v>
                </c:pt>
                <c:pt idx="6932">
                  <c:v>6933</c:v>
                </c:pt>
                <c:pt idx="6933">
                  <c:v>6934</c:v>
                </c:pt>
                <c:pt idx="6934">
                  <c:v>6935</c:v>
                </c:pt>
                <c:pt idx="6935">
                  <c:v>6936</c:v>
                </c:pt>
                <c:pt idx="6936">
                  <c:v>6937</c:v>
                </c:pt>
                <c:pt idx="6937">
                  <c:v>6938</c:v>
                </c:pt>
                <c:pt idx="6938">
                  <c:v>6939</c:v>
                </c:pt>
                <c:pt idx="6939">
                  <c:v>6940</c:v>
                </c:pt>
                <c:pt idx="6940">
                  <c:v>6941</c:v>
                </c:pt>
                <c:pt idx="6941">
                  <c:v>6942</c:v>
                </c:pt>
                <c:pt idx="6942">
                  <c:v>6943</c:v>
                </c:pt>
                <c:pt idx="6943">
                  <c:v>6944</c:v>
                </c:pt>
                <c:pt idx="6944">
                  <c:v>6945</c:v>
                </c:pt>
                <c:pt idx="6945">
                  <c:v>6946</c:v>
                </c:pt>
                <c:pt idx="6946">
                  <c:v>6947</c:v>
                </c:pt>
                <c:pt idx="6947">
                  <c:v>6948</c:v>
                </c:pt>
                <c:pt idx="6948">
                  <c:v>6949</c:v>
                </c:pt>
                <c:pt idx="6949">
                  <c:v>6950</c:v>
                </c:pt>
                <c:pt idx="6950">
                  <c:v>6951</c:v>
                </c:pt>
                <c:pt idx="6951">
                  <c:v>6952</c:v>
                </c:pt>
                <c:pt idx="6952">
                  <c:v>6953</c:v>
                </c:pt>
                <c:pt idx="6953">
                  <c:v>6954</c:v>
                </c:pt>
                <c:pt idx="6954">
                  <c:v>6955</c:v>
                </c:pt>
                <c:pt idx="6955">
                  <c:v>6956</c:v>
                </c:pt>
                <c:pt idx="6956">
                  <c:v>6957</c:v>
                </c:pt>
                <c:pt idx="6957">
                  <c:v>6958</c:v>
                </c:pt>
                <c:pt idx="6958">
                  <c:v>6959</c:v>
                </c:pt>
                <c:pt idx="6959">
                  <c:v>6960</c:v>
                </c:pt>
                <c:pt idx="6960">
                  <c:v>6961</c:v>
                </c:pt>
                <c:pt idx="6961">
                  <c:v>6962</c:v>
                </c:pt>
                <c:pt idx="6962">
                  <c:v>6963</c:v>
                </c:pt>
                <c:pt idx="6963">
                  <c:v>6964</c:v>
                </c:pt>
                <c:pt idx="6964">
                  <c:v>6965</c:v>
                </c:pt>
                <c:pt idx="6965">
                  <c:v>6966</c:v>
                </c:pt>
                <c:pt idx="6966">
                  <c:v>6967</c:v>
                </c:pt>
                <c:pt idx="6967">
                  <c:v>6968</c:v>
                </c:pt>
                <c:pt idx="6968">
                  <c:v>6969</c:v>
                </c:pt>
                <c:pt idx="6969">
                  <c:v>6970</c:v>
                </c:pt>
                <c:pt idx="6970">
                  <c:v>6971</c:v>
                </c:pt>
                <c:pt idx="6971">
                  <c:v>6972</c:v>
                </c:pt>
                <c:pt idx="6972">
                  <c:v>6973</c:v>
                </c:pt>
                <c:pt idx="6973">
                  <c:v>6974</c:v>
                </c:pt>
                <c:pt idx="6974">
                  <c:v>6975</c:v>
                </c:pt>
                <c:pt idx="6975">
                  <c:v>6976</c:v>
                </c:pt>
                <c:pt idx="6976">
                  <c:v>6977</c:v>
                </c:pt>
                <c:pt idx="6977">
                  <c:v>6978</c:v>
                </c:pt>
                <c:pt idx="6978">
                  <c:v>6979</c:v>
                </c:pt>
                <c:pt idx="6979">
                  <c:v>6980</c:v>
                </c:pt>
                <c:pt idx="6980">
                  <c:v>6981</c:v>
                </c:pt>
                <c:pt idx="6981">
                  <c:v>6982</c:v>
                </c:pt>
                <c:pt idx="6982">
                  <c:v>6983</c:v>
                </c:pt>
                <c:pt idx="6983">
                  <c:v>6984</c:v>
                </c:pt>
                <c:pt idx="6984">
                  <c:v>6985</c:v>
                </c:pt>
                <c:pt idx="6985">
                  <c:v>6986</c:v>
                </c:pt>
                <c:pt idx="6986">
                  <c:v>6987</c:v>
                </c:pt>
                <c:pt idx="6987">
                  <c:v>6988</c:v>
                </c:pt>
                <c:pt idx="6988">
                  <c:v>6989</c:v>
                </c:pt>
                <c:pt idx="6989">
                  <c:v>6990</c:v>
                </c:pt>
                <c:pt idx="6990">
                  <c:v>6991</c:v>
                </c:pt>
                <c:pt idx="6991">
                  <c:v>6992</c:v>
                </c:pt>
                <c:pt idx="6992">
                  <c:v>6993</c:v>
                </c:pt>
                <c:pt idx="6993">
                  <c:v>6994</c:v>
                </c:pt>
                <c:pt idx="6994">
                  <c:v>6995</c:v>
                </c:pt>
                <c:pt idx="6995">
                  <c:v>6996</c:v>
                </c:pt>
                <c:pt idx="6996">
                  <c:v>6997</c:v>
                </c:pt>
                <c:pt idx="6997">
                  <c:v>6998</c:v>
                </c:pt>
                <c:pt idx="6998">
                  <c:v>6999</c:v>
                </c:pt>
                <c:pt idx="6999">
                  <c:v>7000</c:v>
                </c:pt>
                <c:pt idx="7000">
                  <c:v>7001</c:v>
                </c:pt>
                <c:pt idx="7001">
                  <c:v>7002</c:v>
                </c:pt>
                <c:pt idx="7002">
                  <c:v>7003</c:v>
                </c:pt>
                <c:pt idx="7003">
                  <c:v>7004</c:v>
                </c:pt>
                <c:pt idx="7004">
                  <c:v>7005</c:v>
                </c:pt>
                <c:pt idx="7005">
                  <c:v>7006</c:v>
                </c:pt>
                <c:pt idx="7006">
                  <c:v>7007</c:v>
                </c:pt>
                <c:pt idx="7007">
                  <c:v>7008</c:v>
                </c:pt>
                <c:pt idx="7008">
                  <c:v>7009</c:v>
                </c:pt>
                <c:pt idx="7009">
                  <c:v>7010</c:v>
                </c:pt>
                <c:pt idx="7010">
                  <c:v>7011</c:v>
                </c:pt>
                <c:pt idx="7011">
                  <c:v>7012</c:v>
                </c:pt>
                <c:pt idx="7012">
                  <c:v>7013</c:v>
                </c:pt>
                <c:pt idx="7013">
                  <c:v>7014</c:v>
                </c:pt>
                <c:pt idx="7014">
                  <c:v>7015</c:v>
                </c:pt>
                <c:pt idx="7015">
                  <c:v>7016</c:v>
                </c:pt>
                <c:pt idx="7016">
                  <c:v>7017</c:v>
                </c:pt>
                <c:pt idx="7017">
                  <c:v>7018</c:v>
                </c:pt>
                <c:pt idx="7018">
                  <c:v>7019</c:v>
                </c:pt>
                <c:pt idx="7019">
                  <c:v>7020</c:v>
                </c:pt>
                <c:pt idx="7020">
                  <c:v>7021</c:v>
                </c:pt>
                <c:pt idx="7021">
                  <c:v>7022</c:v>
                </c:pt>
                <c:pt idx="7022">
                  <c:v>7023</c:v>
                </c:pt>
                <c:pt idx="7023">
                  <c:v>7024</c:v>
                </c:pt>
                <c:pt idx="7024">
                  <c:v>7025</c:v>
                </c:pt>
                <c:pt idx="7025">
                  <c:v>7026</c:v>
                </c:pt>
                <c:pt idx="7026">
                  <c:v>7027</c:v>
                </c:pt>
                <c:pt idx="7027">
                  <c:v>7028</c:v>
                </c:pt>
                <c:pt idx="7028">
                  <c:v>7029</c:v>
                </c:pt>
                <c:pt idx="7029">
                  <c:v>7030</c:v>
                </c:pt>
                <c:pt idx="7030">
                  <c:v>7031</c:v>
                </c:pt>
                <c:pt idx="7031">
                  <c:v>7032</c:v>
                </c:pt>
                <c:pt idx="7032">
                  <c:v>7033</c:v>
                </c:pt>
                <c:pt idx="7033">
                  <c:v>7034</c:v>
                </c:pt>
                <c:pt idx="7034">
                  <c:v>7035</c:v>
                </c:pt>
                <c:pt idx="7035">
                  <c:v>7036</c:v>
                </c:pt>
                <c:pt idx="7036">
                  <c:v>7037</c:v>
                </c:pt>
                <c:pt idx="7037">
                  <c:v>7038</c:v>
                </c:pt>
                <c:pt idx="7038">
                  <c:v>7039</c:v>
                </c:pt>
                <c:pt idx="7039">
                  <c:v>7040</c:v>
                </c:pt>
                <c:pt idx="7040">
                  <c:v>7041</c:v>
                </c:pt>
                <c:pt idx="7041">
                  <c:v>7042</c:v>
                </c:pt>
                <c:pt idx="7042">
                  <c:v>7043</c:v>
                </c:pt>
                <c:pt idx="7043">
                  <c:v>7044</c:v>
                </c:pt>
                <c:pt idx="7044">
                  <c:v>7045</c:v>
                </c:pt>
                <c:pt idx="7045">
                  <c:v>7046</c:v>
                </c:pt>
                <c:pt idx="7046">
                  <c:v>7047</c:v>
                </c:pt>
                <c:pt idx="7047">
                  <c:v>7048</c:v>
                </c:pt>
                <c:pt idx="7048">
                  <c:v>7049</c:v>
                </c:pt>
                <c:pt idx="7049">
                  <c:v>7050</c:v>
                </c:pt>
                <c:pt idx="7050">
                  <c:v>7051</c:v>
                </c:pt>
                <c:pt idx="7051">
                  <c:v>7052</c:v>
                </c:pt>
                <c:pt idx="7052">
                  <c:v>7053</c:v>
                </c:pt>
                <c:pt idx="7053">
                  <c:v>7054</c:v>
                </c:pt>
                <c:pt idx="7054">
                  <c:v>7055</c:v>
                </c:pt>
                <c:pt idx="7055">
                  <c:v>7056</c:v>
                </c:pt>
                <c:pt idx="7056">
                  <c:v>7057</c:v>
                </c:pt>
                <c:pt idx="7057">
                  <c:v>7058</c:v>
                </c:pt>
                <c:pt idx="7058">
                  <c:v>7059</c:v>
                </c:pt>
                <c:pt idx="7059">
                  <c:v>7060</c:v>
                </c:pt>
                <c:pt idx="7060">
                  <c:v>7061</c:v>
                </c:pt>
                <c:pt idx="7061">
                  <c:v>7062</c:v>
                </c:pt>
                <c:pt idx="7062">
                  <c:v>7063</c:v>
                </c:pt>
                <c:pt idx="7063">
                  <c:v>7064</c:v>
                </c:pt>
                <c:pt idx="7064">
                  <c:v>7065</c:v>
                </c:pt>
                <c:pt idx="7065">
                  <c:v>7066</c:v>
                </c:pt>
                <c:pt idx="7066">
                  <c:v>7067</c:v>
                </c:pt>
                <c:pt idx="7067">
                  <c:v>7068</c:v>
                </c:pt>
                <c:pt idx="7068">
                  <c:v>7069</c:v>
                </c:pt>
                <c:pt idx="7069">
                  <c:v>7070</c:v>
                </c:pt>
                <c:pt idx="7070">
                  <c:v>7071</c:v>
                </c:pt>
                <c:pt idx="7071">
                  <c:v>7072</c:v>
                </c:pt>
                <c:pt idx="7072">
                  <c:v>7073</c:v>
                </c:pt>
                <c:pt idx="7073">
                  <c:v>7074</c:v>
                </c:pt>
                <c:pt idx="7074">
                  <c:v>7075</c:v>
                </c:pt>
                <c:pt idx="7075">
                  <c:v>7076</c:v>
                </c:pt>
                <c:pt idx="7076">
                  <c:v>7077</c:v>
                </c:pt>
                <c:pt idx="7077">
                  <c:v>7078</c:v>
                </c:pt>
                <c:pt idx="7078">
                  <c:v>7079</c:v>
                </c:pt>
                <c:pt idx="7079">
                  <c:v>7080</c:v>
                </c:pt>
                <c:pt idx="7080">
                  <c:v>7081</c:v>
                </c:pt>
                <c:pt idx="7081">
                  <c:v>7082</c:v>
                </c:pt>
                <c:pt idx="7082">
                  <c:v>7083</c:v>
                </c:pt>
                <c:pt idx="7083">
                  <c:v>7084</c:v>
                </c:pt>
                <c:pt idx="7084">
                  <c:v>7085</c:v>
                </c:pt>
                <c:pt idx="7085">
                  <c:v>7086</c:v>
                </c:pt>
                <c:pt idx="7086">
                  <c:v>7087</c:v>
                </c:pt>
                <c:pt idx="7087">
                  <c:v>7088</c:v>
                </c:pt>
                <c:pt idx="7088">
                  <c:v>7089</c:v>
                </c:pt>
                <c:pt idx="7089">
                  <c:v>7090</c:v>
                </c:pt>
                <c:pt idx="7090">
                  <c:v>7091</c:v>
                </c:pt>
                <c:pt idx="7091">
                  <c:v>7092</c:v>
                </c:pt>
                <c:pt idx="7092">
                  <c:v>7093</c:v>
                </c:pt>
                <c:pt idx="7093">
                  <c:v>7094</c:v>
                </c:pt>
                <c:pt idx="7094">
                  <c:v>7095</c:v>
                </c:pt>
                <c:pt idx="7095">
                  <c:v>7096</c:v>
                </c:pt>
                <c:pt idx="7096">
                  <c:v>7097</c:v>
                </c:pt>
                <c:pt idx="7097">
                  <c:v>7098</c:v>
                </c:pt>
                <c:pt idx="7098">
                  <c:v>7099</c:v>
                </c:pt>
                <c:pt idx="7099">
                  <c:v>7100</c:v>
                </c:pt>
                <c:pt idx="7100">
                  <c:v>7101</c:v>
                </c:pt>
                <c:pt idx="7101">
                  <c:v>7102</c:v>
                </c:pt>
                <c:pt idx="7102">
                  <c:v>7103</c:v>
                </c:pt>
                <c:pt idx="7103">
                  <c:v>7104</c:v>
                </c:pt>
                <c:pt idx="7104">
                  <c:v>7105</c:v>
                </c:pt>
                <c:pt idx="7105">
                  <c:v>7106</c:v>
                </c:pt>
                <c:pt idx="7106">
                  <c:v>7107</c:v>
                </c:pt>
                <c:pt idx="7107">
                  <c:v>7108</c:v>
                </c:pt>
                <c:pt idx="7108">
                  <c:v>7109</c:v>
                </c:pt>
                <c:pt idx="7109">
                  <c:v>7110</c:v>
                </c:pt>
                <c:pt idx="7110">
                  <c:v>7111</c:v>
                </c:pt>
                <c:pt idx="7111">
                  <c:v>7112</c:v>
                </c:pt>
                <c:pt idx="7112">
                  <c:v>7113</c:v>
                </c:pt>
                <c:pt idx="7113">
                  <c:v>7114</c:v>
                </c:pt>
                <c:pt idx="7114">
                  <c:v>7115</c:v>
                </c:pt>
                <c:pt idx="7115">
                  <c:v>7116</c:v>
                </c:pt>
                <c:pt idx="7116">
                  <c:v>7117</c:v>
                </c:pt>
                <c:pt idx="7117">
                  <c:v>7118</c:v>
                </c:pt>
                <c:pt idx="7118">
                  <c:v>7119</c:v>
                </c:pt>
                <c:pt idx="7119">
                  <c:v>7120</c:v>
                </c:pt>
                <c:pt idx="7120">
                  <c:v>7121</c:v>
                </c:pt>
                <c:pt idx="7121">
                  <c:v>7122</c:v>
                </c:pt>
                <c:pt idx="7122">
                  <c:v>7123</c:v>
                </c:pt>
                <c:pt idx="7123">
                  <c:v>7124</c:v>
                </c:pt>
                <c:pt idx="7124">
                  <c:v>7125</c:v>
                </c:pt>
                <c:pt idx="7125">
                  <c:v>7126</c:v>
                </c:pt>
                <c:pt idx="7126">
                  <c:v>7127</c:v>
                </c:pt>
                <c:pt idx="7127">
                  <c:v>7128</c:v>
                </c:pt>
                <c:pt idx="7128">
                  <c:v>7129</c:v>
                </c:pt>
                <c:pt idx="7129">
                  <c:v>7130</c:v>
                </c:pt>
                <c:pt idx="7130">
                  <c:v>7131</c:v>
                </c:pt>
                <c:pt idx="7131">
                  <c:v>7132</c:v>
                </c:pt>
                <c:pt idx="7132">
                  <c:v>7133</c:v>
                </c:pt>
                <c:pt idx="7133">
                  <c:v>7134</c:v>
                </c:pt>
                <c:pt idx="7134">
                  <c:v>7135</c:v>
                </c:pt>
                <c:pt idx="7135">
                  <c:v>7136</c:v>
                </c:pt>
                <c:pt idx="7136">
                  <c:v>7137</c:v>
                </c:pt>
                <c:pt idx="7137">
                  <c:v>7138</c:v>
                </c:pt>
                <c:pt idx="7138">
                  <c:v>7139</c:v>
                </c:pt>
                <c:pt idx="7139">
                  <c:v>7140</c:v>
                </c:pt>
                <c:pt idx="7140">
                  <c:v>7141</c:v>
                </c:pt>
                <c:pt idx="7141">
                  <c:v>7142</c:v>
                </c:pt>
                <c:pt idx="7142">
                  <c:v>7143</c:v>
                </c:pt>
                <c:pt idx="7143">
                  <c:v>7144</c:v>
                </c:pt>
                <c:pt idx="7144">
                  <c:v>7145</c:v>
                </c:pt>
                <c:pt idx="7145">
                  <c:v>7146</c:v>
                </c:pt>
                <c:pt idx="7146">
                  <c:v>7147</c:v>
                </c:pt>
                <c:pt idx="7147">
                  <c:v>7148</c:v>
                </c:pt>
                <c:pt idx="7148">
                  <c:v>7149</c:v>
                </c:pt>
                <c:pt idx="7149">
                  <c:v>7150</c:v>
                </c:pt>
                <c:pt idx="7150">
                  <c:v>7151</c:v>
                </c:pt>
                <c:pt idx="7151">
                  <c:v>7152</c:v>
                </c:pt>
                <c:pt idx="7152">
                  <c:v>7153</c:v>
                </c:pt>
                <c:pt idx="7153">
                  <c:v>7154</c:v>
                </c:pt>
                <c:pt idx="7154">
                  <c:v>7155</c:v>
                </c:pt>
                <c:pt idx="7155">
                  <c:v>7156</c:v>
                </c:pt>
                <c:pt idx="7156">
                  <c:v>7157</c:v>
                </c:pt>
                <c:pt idx="7157">
                  <c:v>7158</c:v>
                </c:pt>
                <c:pt idx="7158">
                  <c:v>7159</c:v>
                </c:pt>
                <c:pt idx="7159">
                  <c:v>7160</c:v>
                </c:pt>
                <c:pt idx="7160">
                  <c:v>7161</c:v>
                </c:pt>
                <c:pt idx="7161">
                  <c:v>7162</c:v>
                </c:pt>
                <c:pt idx="7162">
                  <c:v>7163</c:v>
                </c:pt>
                <c:pt idx="7163">
                  <c:v>7164</c:v>
                </c:pt>
                <c:pt idx="7164">
                  <c:v>7165</c:v>
                </c:pt>
                <c:pt idx="7165">
                  <c:v>7166</c:v>
                </c:pt>
                <c:pt idx="7166">
                  <c:v>7167</c:v>
                </c:pt>
                <c:pt idx="7167">
                  <c:v>7168</c:v>
                </c:pt>
                <c:pt idx="7168">
                  <c:v>7169</c:v>
                </c:pt>
                <c:pt idx="7169">
                  <c:v>7170</c:v>
                </c:pt>
                <c:pt idx="7170">
                  <c:v>7171</c:v>
                </c:pt>
                <c:pt idx="7171">
                  <c:v>7172</c:v>
                </c:pt>
                <c:pt idx="7172">
                  <c:v>7173</c:v>
                </c:pt>
                <c:pt idx="7173">
                  <c:v>7174</c:v>
                </c:pt>
                <c:pt idx="7174">
                  <c:v>7175</c:v>
                </c:pt>
                <c:pt idx="7175">
                  <c:v>7176</c:v>
                </c:pt>
                <c:pt idx="7176">
                  <c:v>7177</c:v>
                </c:pt>
                <c:pt idx="7177">
                  <c:v>7178</c:v>
                </c:pt>
                <c:pt idx="7178">
                  <c:v>7179</c:v>
                </c:pt>
                <c:pt idx="7179">
                  <c:v>7180</c:v>
                </c:pt>
                <c:pt idx="7180">
                  <c:v>7181</c:v>
                </c:pt>
                <c:pt idx="7181">
                  <c:v>7182</c:v>
                </c:pt>
                <c:pt idx="7182">
                  <c:v>7183</c:v>
                </c:pt>
                <c:pt idx="7183">
                  <c:v>7184</c:v>
                </c:pt>
                <c:pt idx="7184">
                  <c:v>7185</c:v>
                </c:pt>
                <c:pt idx="7185">
                  <c:v>7186</c:v>
                </c:pt>
                <c:pt idx="7186">
                  <c:v>7187</c:v>
                </c:pt>
                <c:pt idx="7187">
                  <c:v>7188</c:v>
                </c:pt>
                <c:pt idx="7188">
                  <c:v>7189</c:v>
                </c:pt>
                <c:pt idx="7189">
                  <c:v>7190</c:v>
                </c:pt>
                <c:pt idx="7190">
                  <c:v>7191</c:v>
                </c:pt>
                <c:pt idx="7191">
                  <c:v>7192</c:v>
                </c:pt>
                <c:pt idx="7192">
                  <c:v>7193</c:v>
                </c:pt>
                <c:pt idx="7193">
                  <c:v>7194</c:v>
                </c:pt>
                <c:pt idx="7194">
                  <c:v>7195</c:v>
                </c:pt>
                <c:pt idx="7195">
                  <c:v>7196</c:v>
                </c:pt>
                <c:pt idx="7196">
                  <c:v>7197</c:v>
                </c:pt>
                <c:pt idx="7197">
                  <c:v>7198</c:v>
                </c:pt>
                <c:pt idx="7198">
                  <c:v>7199</c:v>
                </c:pt>
                <c:pt idx="7199">
                  <c:v>7200</c:v>
                </c:pt>
                <c:pt idx="7200">
                  <c:v>7201</c:v>
                </c:pt>
                <c:pt idx="7201">
                  <c:v>7202</c:v>
                </c:pt>
                <c:pt idx="7202">
                  <c:v>7203</c:v>
                </c:pt>
                <c:pt idx="7203">
                  <c:v>7204</c:v>
                </c:pt>
                <c:pt idx="7204">
                  <c:v>7205</c:v>
                </c:pt>
                <c:pt idx="7205">
                  <c:v>7206</c:v>
                </c:pt>
                <c:pt idx="7206">
                  <c:v>7207</c:v>
                </c:pt>
                <c:pt idx="7207">
                  <c:v>7208</c:v>
                </c:pt>
                <c:pt idx="7208">
                  <c:v>7209</c:v>
                </c:pt>
                <c:pt idx="7209">
                  <c:v>7210</c:v>
                </c:pt>
                <c:pt idx="7210">
                  <c:v>7211</c:v>
                </c:pt>
                <c:pt idx="7211">
                  <c:v>7212</c:v>
                </c:pt>
                <c:pt idx="7212">
                  <c:v>7213</c:v>
                </c:pt>
                <c:pt idx="7213">
                  <c:v>7214</c:v>
                </c:pt>
                <c:pt idx="7214">
                  <c:v>7215</c:v>
                </c:pt>
                <c:pt idx="7215">
                  <c:v>7216</c:v>
                </c:pt>
                <c:pt idx="7216">
                  <c:v>7217</c:v>
                </c:pt>
                <c:pt idx="7217">
                  <c:v>7218</c:v>
                </c:pt>
                <c:pt idx="7218">
                  <c:v>7219</c:v>
                </c:pt>
                <c:pt idx="7219">
                  <c:v>7220</c:v>
                </c:pt>
                <c:pt idx="7220">
                  <c:v>7221</c:v>
                </c:pt>
                <c:pt idx="7221">
                  <c:v>7222</c:v>
                </c:pt>
                <c:pt idx="7222">
                  <c:v>7223</c:v>
                </c:pt>
                <c:pt idx="7223">
                  <c:v>7224</c:v>
                </c:pt>
                <c:pt idx="7224">
                  <c:v>7225</c:v>
                </c:pt>
                <c:pt idx="7225">
                  <c:v>7226</c:v>
                </c:pt>
                <c:pt idx="7226">
                  <c:v>7227</c:v>
                </c:pt>
                <c:pt idx="7227">
                  <c:v>7228</c:v>
                </c:pt>
                <c:pt idx="7228">
                  <c:v>7229</c:v>
                </c:pt>
                <c:pt idx="7229">
                  <c:v>7230</c:v>
                </c:pt>
                <c:pt idx="7230">
                  <c:v>7231</c:v>
                </c:pt>
                <c:pt idx="7231">
                  <c:v>7232</c:v>
                </c:pt>
                <c:pt idx="7232">
                  <c:v>7233</c:v>
                </c:pt>
                <c:pt idx="7233">
                  <c:v>7234</c:v>
                </c:pt>
                <c:pt idx="7234">
                  <c:v>7235</c:v>
                </c:pt>
                <c:pt idx="7235">
                  <c:v>7236</c:v>
                </c:pt>
                <c:pt idx="7236">
                  <c:v>7237</c:v>
                </c:pt>
                <c:pt idx="7237">
                  <c:v>7238</c:v>
                </c:pt>
                <c:pt idx="7238">
                  <c:v>7239</c:v>
                </c:pt>
                <c:pt idx="7239">
                  <c:v>7240</c:v>
                </c:pt>
                <c:pt idx="7240">
                  <c:v>7241</c:v>
                </c:pt>
                <c:pt idx="7241">
                  <c:v>7242</c:v>
                </c:pt>
                <c:pt idx="7242">
                  <c:v>7243</c:v>
                </c:pt>
                <c:pt idx="7243">
                  <c:v>7244</c:v>
                </c:pt>
                <c:pt idx="7244">
                  <c:v>7245</c:v>
                </c:pt>
                <c:pt idx="7245">
                  <c:v>7246</c:v>
                </c:pt>
                <c:pt idx="7246">
                  <c:v>7247</c:v>
                </c:pt>
                <c:pt idx="7247">
                  <c:v>7248</c:v>
                </c:pt>
                <c:pt idx="7248">
                  <c:v>7249</c:v>
                </c:pt>
                <c:pt idx="7249">
                  <c:v>7250</c:v>
                </c:pt>
                <c:pt idx="7250">
                  <c:v>7251</c:v>
                </c:pt>
                <c:pt idx="7251">
                  <c:v>7252</c:v>
                </c:pt>
                <c:pt idx="7252">
                  <c:v>7253</c:v>
                </c:pt>
                <c:pt idx="7253">
                  <c:v>7254</c:v>
                </c:pt>
                <c:pt idx="7254">
                  <c:v>7255</c:v>
                </c:pt>
                <c:pt idx="7255">
                  <c:v>7256</c:v>
                </c:pt>
                <c:pt idx="7256">
                  <c:v>7257</c:v>
                </c:pt>
                <c:pt idx="7257">
                  <c:v>7258</c:v>
                </c:pt>
                <c:pt idx="7258">
                  <c:v>7259</c:v>
                </c:pt>
                <c:pt idx="7259">
                  <c:v>7260</c:v>
                </c:pt>
                <c:pt idx="7260">
                  <c:v>7261</c:v>
                </c:pt>
                <c:pt idx="7261">
                  <c:v>7262</c:v>
                </c:pt>
                <c:pt idx="7262">
                  <c:v>7263</c:v>
                </c:pt>
                <c:pt idx="7263">
                  <c:v>7264</c:v>
                </c:pt>
                <c:pt idx="7264">
                  <c:v>7265</c:v>
                </c:pt>
                <c:pt idx="7265">
                  <c:v>7266</c:v>
                </c:pt>
                <c:pt idx="7266">
                  <c:v>7267</c:v>
                </c:pt>
                <c:pt idx="7267">
                  <c:v>7268</c:v>
                </c:pt>
                <c:pt idx="7268">
                  <c:v>7269</c:v>
                </c:pt>
                <c:pt idx="7269">
                  <c:v>7270</c:v>
                </c:pt>
                <c:pt idx="7270">
                  <c:v>7271</c:v>
                </c:pt>
                <c:pt idx="7271">
                  <c:v>7272</c:v>
                </c:pt>
                <c:pt idx="7272">
                  <c:v>7273</c:v>
                </c:pt>
                <c:pt idx="7273">
                  <c:v>7274</c:v>
                </c:pt>
                <c:pt idx="7274">
                  <c:v>7275</c:v>
                </c:pt>
                <c:pt idx="7275">
                  <c:v>7276</c:v>
                </c:pt>
                <c:pt idx="7276">
                  <c:v>7277</c:v>
                </c:pt>
                <c:pt idx="7277">
                  <c:v>7278</c:v>
                </c:pt>
                <c:pt idx="7278">
                  <c:v>7279</c:v>
                </c:pt>
                <c:pt idx="7279">
                  <c:v>7280</c:v>
                </c:pt>
                <c:pt idx="7280">
                  <c:v>7281</c:v>
                </c:pt>
                <c:pt idx="7281">
                  <c:v>7282</c:v>
                </c:pt>
                <c:pt idx="7282">
                  <c:v>7283</c:v>
                </c:pt>
                <c:pt idx="7283">
                  <c:v>7284</c:v>
                </c:pt>
                <c:pt idx="7284">
                  <c:v>7285</c:v>
                </c:pt>
                <c:pt idx="7285">
                  <c:v>7286</c:v>
                </c:pt>
                <c:pt idx="7286">
                  <c:v>7287</c:v>
                </c:pt>
                <c:pt idx="7287">
                  <c:v>7288</c:v>
                </c:pt>
                <c:pt idx="7288">
                  <c:v>7289</c:v>
                </c:pt>
                <c:pt idx="7289">
                  <c:v>7290</c:v>
                </c:pt>
                <c:pt idx="7290">
                  <c:v>7291</c:v>
                </c:pt>
                <c:pt idx="7291">
                  <c:v>7292</c:v>
                </c:pt>
                <c:pt idx="7292">
                  <c:v>7293</c:v>
                </c:pt>
                <c:pt idx="7293">
                  <c:v>7294</c:v>
                </c:pt>
                <c:pt idx="7294">
                  <c:v>7295</c:v>
                </c:pt>
                <c:pt idx="7295">
                  <c:v>7296</c:v>
                </c:pt>
                <c:pt idx="7296">
                  <c:v>7297</c:v>
                </c:pt>
                <c:pt idx="7297">
                  <c:v>7298</c:v>
                </c:pt>
                <c:pt idx="7298">
                  <c:v>7299</c:v>
                </c:pt>
                <c:pt idx="7299">
                  <c:v>7300</c:v>
                </c:pt>
                <c:pt idx="7300">
                  <c:v>7301</c:v>
                </c:pt>
                <c:pt idx="7301">
                  <c:v>7302</c:v>
                </c:pt>
                <c:pt idx="7302">
                  <c:v>7303</c:v>
                </c:pt>
                <c:pt idx="7303">
                  <c:v>7304</c:v>
                </c:pt>
                <c:pt idx="7304">
                  <c:v>7305</c:v>
                </c:pt>
                <c:pt idx="7305">
                  <c:v>7306</c:v>
                </c:pt>
                <c:pt idx="7306">
                  <c:v>7307</c:v>
                </c:pt>
                <c:pt idx="7307">
                  <c:v>7308</c:v>
                </c:pt>
                <c:pt idx="7308">
                  <c:v>7309</c:v>
                </c:pt>
                <c:pt idx="7309">
                  <c:v>7310</c:v>
                </c:pt>
                <c:pt idx="7310">
                  <c:v>7311</c:v>
                </c:pt>
                <c:pt idx="7311">
                  <c:v>7312</c:v>
                </c:pt>
                <c:pt idx="7312">
                  <c:v>7313</c:v>
                </c:pt>
                <c:pt idx="7313">
                  <c:v>7314</c:v>
                </c:pt>
                <c:pt idx="7314">
                  <c:v>7315</c:v>
                </c:pt>
                <c:pt idx="7315">
                  <c:v>7316</c:v>
                </c:pt>
                <c:pt idx="7316">
                  <c:v>7317</c:v>
                </c:pt>
                <c:pt idx="7317">
                  <c:v>7318</c:v>
                </c:pt>
                <c:pt idx="7318">
                  <c:v>7319</c:v>
                </c:pt>
                <c:pt idx="7319">
                  <c:v>7320</c:v>
                </c:pt>
                <c:pt idx="7320">
                  <c:v>7321</c:v>
                </c:pt>
                <c:pt idx="7321">
                  <c:v>7322</c:v>
                </c:pt>
                <c:pt idx="7322">
                  <c:v>7323</c:v>
                </c:pt>
                <c:pt idx="7323">
                  <c:v>7324</c:v>
                </c:pt>
                <c:pt idx="7324">
                  <c:v>7325</c:v>
                </c:pt>
                <c:pt idx="7325">
                  <c:v>7326</c:v>
                </c:pt>
                <c:pt idx="7326">
                  <c:v>7327</c:v>
                </c:pt>
                <c:pt idx="7327">
                  <c:v>7328</c:v>
                </c:pt>
                <c:pt idx="7328">
                  <c:v>7329</c:v>
                </c:pt>
                <c:pt idx="7329">
                  <c:v>7330</c:v>
                </c:pt>
                <c:pt idx="7330">
                  <c:v>7331</c:v>
                </c:pt>
                <c:pt idx="7331">
                  <c:v>7332</c:v>
                </c:pt>
                <c:pt idx="7332">
                  <c:v>7333</c:v>
                </c:pt>
                <c:pt idx="7333">
                  <c:v>7334</c:v>
                </c:pt>
                <c:pt idx="7334">
                  <c:v>7335</c:v>
                </c:pt>
                <c:pt idx="7335">
                  <c:v>7336</c:v>
                </c:pt>
                <c:pt idx="7336">
                  <c:v>7337</c:v>
                </c:pt>
                <c:pt idx="7337">
                  <c:v>7338</c:v>
                </c:pt>
                <c:pt idx="7338">
                  <c:v>7339</c:v>
                </c:pt>
                <c:pt idx="7339">
                  <c:v>7340</c:v>
                </c:pt>
                <c:pt idx="7340">
                  <c:v>7341</c:v>
                </c:pt>
                <c:pt idx="7341">
                  <c:v>7342</c:v>
                </c:pt>
                <c:pt idx="7342">
                  <c:v>7343</c:v>
                </c:pt>
                <c:pt idx="7343">
                  <c:v>7344</c:v>
                </c:pt>
                <c:pt idx="7344">
                  <c:v>7345</c:v>
                </c:pt>
                <c:pt idx="7345">
                  <c:v>7346</c:v>
                </c:pt>
                <c:pt idx="7346">
                  <c:v>7347</c:v>
                </c:pt>
                <c:pt idx="7347">
                  <c:v>7348</c:v>
                </c:pt>
                <c:pt idx="7348">
                  <c:v>7349</c:v>
                </c:pt>
                <c:pt idx="7349">
                  <c:v>7350</c:v>
                </c:pt>
                <c:pt idx="7350">
                  <c:v>7351</c:v>
                </c:pt>
                <c:pt idx="7351">
                  <c:v>7352</c:v>
                </c:pt>
                <c:pt idx="7352">
                  <c:v>7353</c:v>
                </c:pt>
                <c:pt idx="7353">
                  <c:v>7354</c:v>
                </c:pt>
                <c:pt idx="7354">
                  <c:v>7355</c:v>
                </c:pt>
                <c:pt idx="7355">
                  <c:v>7356</c:v>
                </c:pt>
                <c:pt idx="7356">
                  <c:v>7357</c:v>
                </c:pt>
                <c:pt idx="7357">
                  <c:v>7358</c:v>
                </c:pt>
                <c:pt idx="7358">
                  <c:v>7359</c:v>
                </c:pt>
                <c:pt idx="7359">
                  <c:v>7360</c:v>
                </c:pt>
                <c:pt idx="7360">
                  <c:v>7361</c:v>
                </c:pt>
                <c:pt idx="7361">
                  <c:v>7362</c:v>
                </c:pt>
                <c:pt idx="7362">
                  <c:v>7363</c:v>
                </c:pt>
                <c:pt idx="7363">
                  <c:v>7364</c:v>
                </c:pt>
                <c:pt idx="7364">
                  <c:v>7365</c:v>
                </c:pt>
                <c:pt idx="7365">
                  <c:v>7366</c:v>
                </c:pt>
                <c:pt idx="7366">
                  <c:v>7367</c:v>
                </c:pt>
                <c:pt idx="7367">
                  <c:v>7368</c:v>
                </c:pt>
                <c:pt idx="7368">
                  <c:v>7369</c:v>
                </c:pt>
                <c:pt idx="7369">
                  <c:v>7370</c:v>
                </c:pt>
                <c:pt idx="7370">
                  <c:v>7371</c:v>
                </c:pt>
                <c:pt idx="7371">
                  <c:v>7372</c:v>
                </c:pt>
                <c:pt idx="7372">
                  <c:v>7373</c:v>
                </c:pt>
                <c:pt idx="7373">
                  <c:v>7374</c:v>
                </c:pt>
                <c:pt idx="7374">
                  <c:v>7375</c:v>
                </c:pt>
                <c:pt idx="7375">
                  <c:v>7376</c:v>
                </c:pt>
                <c:pt idx="7376">
                  <c:v>7377</c:v>
                </c:pt>
                <c:pt idx="7377">
                  <c:v>7378</c:v>
                </c:pt>
                <c:pt idx="7378">
                  <c:v>7379</c:v>
                </c:pt>
                <c:pt idx="7379">
                  <c:v>7380</c:v>
                </c:pt>
                <c:pt idx="7380">
                  <c:v>7381</c:v>
                </c:pt>
                <c:pt idx="7381">
                  <c:v>7382</c:v>
                </c:pt>
                <c:pt idx="7382">
                  <c:v>7383</c:v>
                </c:pt>
                <c:pt idx="7383">
                  <c:v>7384</c:v>
                </c:pt>
                <c:pt idx="7384">
                  <c:v>7385</c:v>
                </c:pt>
                <c:pt idx="7385">
                  <c:v>7386</c:v>
                </c:pt>
                <c:pt idx="7386">
                  <c:v>7387</c:v>
                </c:pt>
                <c:pt idx="7387">
                  <c:v>7388</c:v>
                </c:pt>
                <c:pt idx="7388">
                  <c:v>7389</c:v>
                </c:pt>
                <c:pt idx="7389">
                  <c:v>7390</c:v>
                </c:pt>
                <c:pt idx="7390">
                  <c:v>7391</c:v>
                </c:pt>
                <c:pt idx="7391">
                  <c:v>7392</c:v>
                </c:pt>
                <c:pt idx="7392">
                  <c:v>7393</c:v>
                </c:pt>
                <c:pt idx="7393">
                  <c:v>7394</c:v>
                </c:pt>
                <c:pt idx="7394">
                  <c:v>7395</c:v>
                </c:pt>
                <c:pt idx="7395">
                  <c:v>7396</c:v>
                </c:pt>
                <c:pt idx="7396">
                  <c:v>7397</c:v>
                </c:pt>
                <c:pt idx="7397">
                  <c:v>7398</c:v>
                </c:pt>
                <c:pt idx="7398">
                  <c:v>7399</c:v>
                </c:pt>
                <c:pt idx="7399">
                  <c:v>7400</c:v>
                </c:pt>
                <c:pt idx="7400">
                  <c:v>7401</c:v>
                </c:pt>
                <c:pt idx="7401">
                  <c:v>7402</c:v>
                </c:pt>
                <c:pt idx="7402">
                  <c:v>7403</c:v>
                </c:pt>
                <c:pt idx="7403">
                  <c:v>7404</c:v>
                </c:pt>
                <c:pt idx="7404">
                  <c:v>7405</c:v>
                </c:pt>
                <c:pt idx="7405">
                  <c:v>7406</c:v>
                </c:pt>
                <c:pt idx="7406">
                  <c:v>7407</c:v>
                </c:pt>
                <c:pt idx="7407">
                  <c:v>7408</c:v>
                </c:pt>
                <c:pt idx="7408">
                  <c:v>7409</c:v>
                </c:pt>
                <c:pt idx="7409">
                  <c:v>7410</c:v>
                </c:pt>
                <c:pt idx="7410">
                  <c:v>7411</c:v>
                </c:pt>
                <c:pt idx="7411">
                  <c:v>7412</c:v>
                </c:pt>
                <c:pt idx="7412">
                  <c:v>7413</c:v>
                </c:pt>
                <c:pt idx="7413">
                  <c:v>7414</c:v>
                </c:pt>
                <c:pt idx="7414">
                  <c:v>7415</c:v>
                </c:pt>
                <c:pt idx="7415">
                  <c:v>7416</c:v>
                </c:pt>
                <c:pt idx="7416">
                  <c:v>7417</c:v>
                </c:pt>
                <c:pt idx="7417">
                  <c:v>7418</c:v>
                </c:pt>
                <c:pt idx="7418">
                  <c:v>7419</c:v>
                </c:pt>
                <c:pt idx="7419">
                  <c:v>7420</c:v>
                </c:pt>
                <c:pt idx="7420">
                  <c:v>7421</c:v>
                </c:pt>
                <c:pt idx="7421">
                  <c:v>7422</c:v>
                </c:pt>
                <c:pt idx="7422">
                  <c:v>7423</c:v>
                </c:pt>
                <c:pt idx="7423">
                  <c:v>7424</c:v>
                </c:pt>
                <c:pt idx="7424">
                  <c:v>7425</c:v>
                </c:pt>
                <c:pt idx="7425">
                  <c:v>7426</c:v>
                </c:pt>
                <c:pt idx="7426">
                  <c:v>7427</c:v>
                </c:pt>
                <c:pt idx="7427">
                  <c:v>7428</c:v>
                </c:pt>
                <c:pt idx="7428">
                  <c:v>7429</c:v>
                </c:pt>
                <c:pt idx="7429">
                  <c:v>7430</c:v>
                </c:pt>
                <c:pt idx="7430">
                  <c:v>7431</c:v>
                </c:pt>
                <c:pt idx="7431">
                  <c:v>7432</c:v>
                </c:pt>
                <c:pt idx="7432">
                  <c:v>7433</c:v>
                </c:pt>
                <c:pt idx="7433">
                  <c:v>7434</c:v>
                </c:pt>
                <c:pt idx="7434">
                  <c:v>7435</c:v>
                </c:pt>
                <c:pt idx="7435">
                  <c:v>7436</c:v>
                </c:pt>
                <c:pt idx="7436">
                  <c:v>7437</c:v>
                </c:pt>
                <c:pt idx="7437">
                  <c:v>7438</c:v>
                </c:pt>
                <c:pt idx="7438">
                  <c:v>7439</c:v>
                </c:pt>
                <c:pt idx="7439">
                  <c:v>7440</c:v>
                </c:pt>
                <c:pt idx="7440">
                  <c:v>7441</c:v>
                </c:pt>
                <c:pt idx="7441">
                  <c:v>7442</c:v>
                </c:pt>
                <c:pt idx="7442">
                  <c:v>7443</c:v>
                </c:pt>
                <c:pt idx="7443">
                  <c:v>7444</c:v>
                </c:pt>
                <c:pt idx="7444">
                  <c:v>7445</c:v>
                </c:pt>
                <c:pt idx="7445">
                  <c:v>7446</c:v>
                </c:pt>
                <c:pt idx="7446">
                  <c:v>7447</c:v>
                </c:pt>
                <c:pt idx="7447">
                  <c:v>7448</c:v>
                </c:pt>
                <c:pt idx="7448">
                  <c:v>7449</c:v>
                </c:pt>
                <c:pt idx="7449">
                  <c:v>7450</c:v>
                </c:pt>
                <c:pt idx="7450">
                  <c:v>7451</c:v>
                </c:pt>
                <c:pt idx="7451">
                  <c:v>7452</c:v>
                </c:pt>
                <c:pt idx="7452">
                  <c:v>7453</c:v>
                </c:pt>
                <c:pt idx="7453">
                  <c:v>7454</c:v>
                </c:pt>
                <c:pt idx="7454">
                  <c:v>7455</c:v>
                </c:pt>
                <c:pt idx="7455">
                  <c:v>7456</c:v>
                </c:pt>
                <c:pt idx="7456">
                  <c:v>7457</c:v>
                </c:pt>
                <c:pt idx="7457">
                  <c:v>7458</c:v>
                </c:pt>
                <c:pt idx="7458">
                  <c:v>7459</c:v>
                </c:pt>
                <c:pt idx="7459">
                  <c:v>7460</c:v>
                </c:pt>
                <c:pt idx="7460">
                  <c:v>7461</c:v>
                </c:pt>
                <c:pt idx="7461">
                  <c:v>7462</c:v>
                </c:pt>
                <c:pt idx="7462">
                  <c:v>7463</c:v>
                </c:pt>
                <c:pt idx="7463">
                  <c:v>7464</c:v>
                </c:pt>
                <c:pt idx="7464">
                  <c:v>7465</c:v>
                </c:pt>
                <c:pt idx="7465">
                  <c:v>7466</c:v>
                </c:pt>
                <c:pt idx="7466">
                  <c:v>7467</c:v>
                </c:pt>
                <c:pt idx="7467">
                  <c:v>7468</c:v>
                </c:pt>
                <c:pt idx="7468">
                  <c:v>7469</c:v>
                </c:pt>
                <c:pt idx="7469">
                  <c:v>7470</c:v>
                </c:pt>
                <c:pt idx="7470">
                  <c:v>7471</c:v>
                </c:pt>
                <c:pt idx="7471">
                  <c:v>7472</c:v>
                </c:pt>
                <c:pt idx="7472">
                  <c:v>7473</c:v>
                </c:pt>
                <c:pt idx="7473">
                  <c:v>7474</c:v>
                </c:pt>
                <c:pt idx="7474">
                  <c:v>7475</c:v>
                </c:pt>
                <c:pt idx="7475">
                  <c:v>7476</c:v>
                </c:pt>
                <c:pt idx="7476">
                  <c:v>7477</c:v>
                </c:pt>
                <c:pt idx="7477">
                  <c:v>7478</c:v>
                </c:pt>
                <c:pt idx="7478">
                  <c:v>7479</c:v>
                </c:pt>
                <c:pt idx="7479">
                  <c:v>7480</c:v>
                </c:pt>
                <c:pt idx="7480">
                  <c:v>7481</c:v>
                </c:pt>
                <c:pt idx="7481">
                  <c:v>7482</c:v>
                </c:pt>
                <c:pt idx="7482">
                  <c:v>7483</c:v>
                </c:pt>
                <c:pt idx="7483">
                  <c:v>7484</c:v>
                </c:pt>
                <c:pt idx="7484">
                  <c:v>7485</c:v>
                </c:pt>
                <c:pt idx="7485">
                  <c:v>7486</c:v>
                </c:pt>
                <c:pt idx="7486">
                  <c:v>7487</c:v>
                </c:pt>
                <c:pt idx="7487">
                  <c:v>7488</c:v>
                </c:pt>
                <c:pt idx="7488">
                  <c:v>7489</c:v>
                </c:pt>
                <c:pt idx="7489">
                  <c:v>7490</c:v>
                </c:pt>
                <c:pt idx="7490">
                  <c:v>7491</c:v>
                </c:pt>
                <c:pt idx="7491">
                  <c:v>7492</c:v>
                </c:pt>
                <c:pt idx="7492">
                  <c:v>7493</c:v>
                </c:pt>
                <c:pt idx="7493">
                  <c:v>7494</c:v>
                </c:pt>
                <c:pt idx="7494">
                  <c:v>7495</c:v>
                </c:pt>
                <c:pt idx="7495">
                  <c:v>7496</c:v>
                </c:pt>
                <c:pt idx="7496">
                  <c:v>7497</c:v>
                </c:pt>
                <c:pt idx="7497">
                  <c:v>7498</c:v>
                </c:pt>
                <c:pt idx="7498">
                  <c:v>7499</c:v>
                </c:pt>
                <c:pt idx="7499">
                  <c:v>7500</c:v>
                </c:pt>
                <c:pt idx="7500">
                  <c:v>7501</c:v>
                </c:pt>
                <c:pt idx="7501">
                  <c:v>7502</c:v>
                </c:pt>
                <c:pt idx="7502">
                  <c:v>7503</c:v>
                </c:pt>
                <c:pt idx="7503">
                  <c:v>7504</c:v>
                </c:pt>
                <c:pt idx="7504">
                  <c:v>7505</c:v>
                </c:pt>
                <c:pt idx="7505">
                  <c:v>7506</c:v>
                </c:pt>
                <c:pt idx="7506">
                  <c:v>7507</c:v>
                </c:pt>
                <c:pt idx="7507">
                  <c:v>7508</c:v>
                </c:pt>
                <c:pt idx="7508">
                  <c:v>7509</c:v>
                </c:pt>
                <c:pt idx="7509">
                  <c:v>7510</c:v>
                </c:pt>
                <c:pt idx="7510">
                  <c:v>7511</c:v>
                </c:pt>
                <c:pt idx="7511">
                  <c:v>7512</c:v>
                </c:pt>
                <c:pt idx="7512">
                  <c:v>7513</c:v>
                </c:pt>
                <c:pt idx="7513">
                  <c:v>7514</c:v>
                </c:pt>
                <c:pt idx="7514">
                  <c:v>7515</c:v>
                </c:pt>
                <c:pt idx="7515">
                  <c:v>7516</c:v>
                </c:pt>
                <c:pt idx="7516">
                  <c:v>7517</c:v>
                </c:pt>
                <c:pt idx="7517">
                  <c:v>7518</c:v>
                </c:pt>
                <c:pt idx="7518">
                  <c:v>7519</c:v>
                </c:pt>
                <c:pt idx="7519">
                  <c:v>7520</c:v>
                </c:pt>
                <c:pt idx="7520">
                  <c:v>7521</c:v>
                </c:pt>
                <c:pt idx="7521">
                  <c:v>7522</c:v>
                </c:pt>
                <c:pt idx="7522">
                  <c:v>7523</c:v>
                </c:pt>
                <c:pt idx="7523">
                  <c:v>7524</c:v>
                </c:pt>
                <c:pt idx="7524">
                  <c:v>7525</c:v>
                </c:pt>
                <c:pt idx="7525">
                  <c:v>7526</c:v>
                </c:pt>
                <c:pt idx="7526">
                  <c:v>7527</c:v>
                </c:pt>
                <c:pt idx="7527">
                  <c:v>7528</c:v>
                </c:pt>
                <c:pt idx="7528">
                  <c:v>7529</c:v>
                </c:pt>
                <c:pt idx="7529">
                  <c:v>7530</c:v>
                </c:pt>
                <c:pt idx="7530">
                  <c:v>7531</c:v>
                </c:pt>
                <c:pt idx="7531">
                  <c:v>7532</c:v>
                </c:pt>
                <c:pt idx="7532">
                  <c:v>7533</c:v>
                </c:pt>
                <c:pt idx="7533">
                  <c:v>7534</c:v>
                </c:pt>
                <c:pt idx="7534">
                  <c:v>7535</c:v>
                </c:pt>
                <c:pt idx="7535">
                  <c:v>7536</c:v>
                </c:pt>
                <c:pt idx="7536">
                  <c:v>7537</c:v>
                </c:pt>
                <c:pt idx="7537">
                  <c:v>7538</c:v>
                </c:pt>
                <c:pt idx="7538">
                  <c:v>7539</c:v>
                </c:pt>
                <c:pt idx="7539">
                  <c:v>7540</c:v>
                </c:pt>
                <c:pt idx="7540">
                  <c:v>7541</c:v>
                </c:pt>
                <c:pt idx="7541">
                  <c:v>7542</c:v>
                </c:pt>
                <c:pt idx="7542">
                  <c:v>7543</c:v>
                </c:pt>
                <c:pt idx="7543">
                  <c:v>7544</c:v>
                </c:pt>
                <c:pt idx="7544">
                  <c:v>7545</c:v>
                </c:pt>
                <c:pt idx="7545">
                  <c:v>7546</c:v>
                </c:pt>
                <c:pt idx="7546">
                  <c:v>7547</c:v>
                </c:pt>
                <c:pt idx="7547">
                  <c:v>7548</c:v>
                </c:pt>
                <c:pt idx="7548">
                  <c:v>7549</c:v>
                </c:pt>
                <c:pt idx="7549">
                  <c:v>7550</c:v>
                </c:pt>
                <c:pt idx="7550">
                  <c:v>7551</c:v>
                </c:pt>
                <c:pt idx="7551">
                  <c:v>7552</c:v>
                </c:pt>
                <c:pt idx="7552">
                  <c:v>7553</c:v>
                </c:pt>
                <c:pt idx="7553">
                  <c:v>7554</c:v>
                </c:pt>
                <c:pt idx="7554">
                  <c:v>7555</c:v>
                </c:pt>
                <c:pt idx="7555">
                  <c:v>7556</c:v>
                </c:pt>
                <c:pt idx="7556">
                  <c:v>7557</c:v>
                </c:pt>
                <c:pt idx="7557">
                  <c:v>7558</c:v>
                </c:pt>
                <c:pt idx="7558">
                  <c:v>7559</c:v>
                </c:pt>
                <c:pt idx="7559">
                  <c:v>7560</c:v>
                </c:pt>
                <c:pt idx="7560">
                  <c:v>7561</c:v>
                </c:pt>
                <c:pt idx="7561">
                  <c:v>7562</c:v>
                </c:pt>
                <c:pt idx="7562">
                  <c:v>7563</c:v>
                </c:pt>
                <c:pt idx="7563">
                  <c:v>7564</c:v>
                </c:pt>
                <c:pt idx="7564">
                  <c:v>7565</c:v>
                </c:pt>
                <c:pt idx="7565">
                  <c:v>7566</c:v>
                </c:pt>
                <c:pt idx="7566">
                  <c:v>7567</c:v>
                </c:pt>
                <c:pt idx="7567">
                  <c:v>7568</c:v>
                </c:pt>
                <c:pt idx="7568">
                  <c:v>7569</c:v>
                </c:pt>
                <c:pt idx="7569">
                  <c:v>7570</c:v>
                </c:pt>
                <c:pt idx="7570">
                  <c:v>7571</c:v>
                </c:pt>
                <c:pt idx="7571">
                  <c:v>7572</c:v>
                </c:pt>
                <c:pt idx="7572">
                  <c:v>7573</c:v>
                </c:pt>
                <c:pt idx="7573">
                  <c:v>7574</c:v>
                </c:pt>
                <c:pt idx="7574">
                  <c:v>7575</c:v>
                </c:pt>
                <c:pt idx="7575">
                  <c:v>7576</c:v>
                </c:pt>
                <c:pt idx="7576">
                  <c:v>7577</c:v>
                </c:pt>
                <c:pt idx="7577">
                  <c:v>7578</c:v>
                </c:pt>
                <c:pt idx="7578">
                  <c:v>7579</c:v>
                </c:pt>
                <c:pt idx="7579">
                  <c:v>7580</c:v>
                </c:pt>
                <c:pt idx="7580">
                  <c:v>7581</c:v>
                </c:pt>
                <c:pt idx="7581">
                  <c:v>7582</c:v>
                </c:pt>
                <c:pt idx="7582">
                  <c:v>7583</c:v>
                </c:pt>
                <c:pt idx="7583">
                  <c:v>7584</c:v>
                </c:pt>
                <c:pt idx="7584">
                  <c:v>7585</c:v>
                </c:pt>
                <c:pt idx="7585">
                  <c:v>7586</c:v>
                </c:pt>
                <c:pt idx="7586">
                  <c:v>7587</c:v>
                </c:pt>
                <c:pt idx="7587">
                  <c:v>7588</c:v>
                </c:pt>
                <c:pt idx="7588">
                  <c:v>7589</c:v>
                </c:pt>
                <c:pt idx="7589">
                  <c:v>7590</c:v>
                </c:pt>
                <c:pt idx="7590">
                  <c:v>7591</c:v>
                </c:pt>
                <c:pt idx="7591">
                  <c:v>7592</c:v>
                </c:pt>
                <c:pt idx="7592">
                  <c:v>7593</c:v>
                </c:pt>
                <c:pt idx="7593">
                  <c:v>7594</c:v>
                </c:pt>
                <c:pt idx="7594">
                  <c:v>7595</c:v>
                </c:pt>
                <c:pt idx="7595">
                  <c:v>7596</c:v>
                </c:pt>
                <c:pt idx="7596">
                  <c:v>7597</c:v>
                </c:pt>
                <c:pt idx="7597">
                  <c:v>7598</c:v>
                </c:pt>
                <c:pt idx="7598">
                  <c:v>7599</c:v>
                </c:pt>
                <c:pt idx="7599">
                  <c:v>7600</c:v>
                </c:pt>
                <c:pt idx="7600">
                  <c:v>7601</c:v>
                </c:pt>
                <c:pt idx="7601">
                  <c:v>7602</c:v>
                </c:pt>
                <c:pt idx="7602">
                  <c:v>7603</c:v>
                </c:pt>
                <c:pt idx="7603">
                  <c:v>7604</c:v>
                </c:pt>
                <c:pt idx="7604">
                  <c:v>7605</c:v>
                </c:pt>
                <c:pt idx="7605">
                  <c:v>7606</c:v>
                </c:pt>
                <c:pt idx="7606">
                  <c:v>7607</c:v>
                </c:pt>
                <c:pt idx="7607">
                  <c:v>7608</c:v>
                </c:pt>
                <c:pt idx="7608">
                  <c:v>7609</c:v>
                </c:pt>
                <c:pt idx="7609">
                  <c:v>7610</c:v>
                </c:pt>
                <c:pt idx="7610">
                  <c:v>7611</c:v>
                </c:pt>
                <c:pt idx="7611">
                  <c:v>7612</c:v>
                </c:pt>
                <c:pt idx="7612">
                  <c:v>7613</c:v>
                </c:pt>
                <c:pt idx="7613">
                  <c:v>7614</c:v>
                </c:pt>
                <c:pt idx="7614">
                  <c:v>7615</c:v>
                </c:pt>
                <c:pt idx="7615">
                  <c:v>7616</c:v>
                </c:pt>
                <c:pt idx="7616">
                  <c:v>7617</c:v>
                </c:pt>
                <c:pt idx="7617">
                  <c:v>7618</c:v>
                </c:pt>
                <c:pt idx="7618">
                  <c:v>7619</c:v>
                </c:pt>
                <c:pt idx="7619">
                  <c:v>7620</c:v>
                </c:pt>
                <c:pt idx="7620">
                  <c:v>7621</c:v>
                </c:pt>
                <c:pt idx="7621">
                  <c:v>7622</c:v>
                </c:pt>
                <c:pt idx="7622">
                  <c:v>7623</c:v>
                </c:pt>
                <c:pt idx="7623">
                  <c:v>7624</c:v>
                </c:pt>
                <c:pt idx="7624">
                  <c:v>7625</c:v>
                </c:pt>
                <c:pt idx="7625">
                  <c:v>7626</c:v>
                </c:pt>
                <c:pt idx="7626">
                  <c:v>7627</c:v>
                </c:pt>
                <c:pt idx="7627">
                  <c:v>7628</c:v>
                </c:pt>
                <c:pt idx="7628">
                  <c:v>7629</c:v>
                </c:pt>
                <c:pt idx="7629">
                  <c:v>7630</c:v>
                </c:pt>
                <c:pt idx="7630">
                  <c:v>7631</c:v>
                </c:pt>
                <c:pt idx="7631">
                  <c:v>7632</c:v>
                </c:pt>
                <c:pt idx="7632">
                  <c:v>7633</c:v>
                </c:pt>
                <c:pt idx="7633">
                  <c:v>7634</c:v>
                </c:pt>
                <c:pt idx="7634">
                  <c:v>7635</c:v>
                </c:pt>
                <c:pt idx="7635">
                  <c:v>7636</c:v>
                </c:pt>
                <c:pt idx="7636">
                  <c:v>7637</c:v>
                </c:pt>
                <c:pt idx="7637">
                  <c:v>7638</c:v>
                </c:pt>
                <c:pt idx="7638">
                  <c:v>7639</c:v>
                </c:pt>
                <c:pt idx="7639">
                  <c:v>7640</c:v>
                </c:pt>
                <c:pt idx="7640">
                  <c:v>7641</c:v>
                </c:pt>
                <c:pt idx="7641">
                  <c:v>7642</c:v>
                </c:pt>
                <c:pt idx="7642">
                  <c:v>7643</c:v>
                </c:pt>
                <c:pt idx="7643">
                  <c:v>7644</c:v>
                </c:pt>
                <c:pt idx="7644">
                  <c:v>7645</c:v>
                </c:pt>
                <c:pt idx="7645">
                  <c:v>7646</c:v>
                </c:pt>
                <c:pt idx="7646">
                  <c:v>7647</c:v>
                </c:pt>
                <c:pt idx="7647">
                  <c:v>7648</c:v>
                </c:pt>
                <c:pt idx="7648">
                  <c:v>7649</c:v>
                </c:pt>
                <c:pt idx="7649">
                  <c:v>7650</c:v>
                </c:pt>
                <c:pt idx="7650">
                  <c:v>7651</c:v>
                </c:pt>
                <c:pt idx="7651">
                  <c:v>7652</c:v>
                </c:pt>
                <c:pt idx="7652">
                  <c:v>7653</c:v>
                </c:pt>
                <c:pt idx="7653">
                  <c:v>7654</c:v>
                </c:pt>
                <c:pt idx="7654">
                  <c:v>7655</c:v>
                </c:pt>
                <c:pt idx="7655">
                  <c:v>7656</c:v>
                </c:pt>
                <c:pt idx="7656">
                  <c:v>7657</c:v>
                </c:pt>
                <c:pt idx="7657">
                  <c:v>7658</c:v>
                </c:pt>
                <c:pt idx="7658">
                  <c:v>7659</c:v>
                </c:pt>
                <c:pt idx="7659">
                  <c:v>7660</c:v>
                </c:pt>
                <c:pt idx="7660">
                  <c:v>7661</c:v>
                </c:pt>
                <c:pt idx="7661">
                  <c:v>7662</c:v>
                </c:pt>
                <c:pt idx="7662">
                  <c:v>7663</c:v>
                </c:pt>
                <c:pt idx="7663">
                  <c:v>7664</c:v>
                </c:pt>
                <c:pt idx="7664">
                  <c:v>7665</c:v>
                </c:pt>
                <c:pt idx="7665">
                  <c:v>7666</c:v>
                </c:pt>
                <c:pt idx="7666">
                  <c:v>7667</c:v>
                </c:pt>
                <c:pt idx="7667">
                  <c:v>7668</c:v>
                </c:pt>
                <c:pt idx="7668">
                  <c:v>7669</c:v>
                </c:pt>
                <c:pt idx="7669">
                  <c:v>7670</c:v>
                </c:pt>
                <c:pt idx="7670">
                  <c:v>7671</c:v>
                </c:pt>
                <c:pt idx="7671">
                  <c:v>7672</c:v>
                </c:pt>
                <c:pt idx="7672">
                  <c:v>7673</c:v>
                </c:pt>
                <c:pt idx="7673">
                  <c:v>7674</c:v>
                </c:pt>
                <c:pt idx="7674">
                  <c:v>7675</c:v>
                </c:pt>
                <c:pt idx="7675">
                  <c:v>7676</c:v>
                </c:pt>
                <c:pt idx="7676">
                  <c:v>7677</c:v>
                </c:pt>
                <c:pt idx="7677">
                  <c:v>7678</c:v>
                </c:pt>
                <c:pt idx="7678">
                  <c:v>7679</c:v>
                </c:pt>
                <c:pt idx="7679">
                  <c:v>7680</c:v>
                </c:pt>
                <c:pt idx="7680">
                  <c:v>7681</c:v>
                </c:pt>
                <c:pt idx="7681">
                  <c:v>7682</c:v>
                </c:pt>
                <c:pt idx="7682">
                  <c:v>7683</c:v>
                </c:pt>
                <c:pt idx="7683">
                  <c:v>7684</c:v>
                </c:pt>
                <c:pt idx="7684">
                  <c:v>7685</c:v>
                </c:pt>
                <c:pt idx="7685">
                  <c:v>7686</c:v>
                </c:pt>
                <c:pt idx="7686">
                  <c:v>7687</c:v>
                </c:pt>
                <c:pt idx="7687">
                  <c:v>7688</c:v>
                </c:pt>
                <c:pt idx="7688">
                  <c:v>7689</c:v>
                </c:pt>
                <c:pt idx="7689">
                  <c:v>7690</c:v>
                </c:pt>
                <c:pt idx="7690">
                  <c:v>7691</c:v>
                </c:pt>
                <c:pt idx="7691">
                  <c:v>7692</c:v>
                </c:pt>
                <c:pt idx="7692">
                  <c:v>7693</c:v>
                </c:pt>
                <c:pt idx="7693">
                  <c:v>7694</c:v>
                </c:pt>
                <c:pt idx="7694">
                  <c:v>7695</c:v>
                </c:pt>
                <c:pt idx="7695">
                  <c:v>7696</c:v>
                </c:pt>
                <c:pt idx="7696">
                  <c:v>7697</c:v>
                </c:pt>
                <c:pt idx="7697">
                  <c:v>7698</c:v>
                </c:pt>
                <c:pt idx="7698">
                  <c:v>7699</c:v>
                </c:pt>
                <c:pt idx="7699">
                  <c:v>7700</c:v>
                </c:pt>
                <c:pt idx="7700">
                  <c:v>7701</c:v>
                </c:pt>
                <c:pt idx="7701">
                  <c:v>7702</c:v>
                </c:pt>
                <c:pt idx="7702">
                  <c:v>7703</c:v>
                </c:pt>
                <c:pt idx="7703">
                  <c:v>7704</c:v>
                </c:pt>
                <c:pt idx="7704">
                  <c:v>7705</c:v>
                </c:pt>
                <c:pt idx="7705">
                  <c:v>7706</c:v>
                </c:pt>
                <c:pt idx="7706">
                  <c:v>7707</c:v>
                </c:pt>
                <c:pt idx="7707">
                  <c:v>7708</c:v>
                </c:pt>
                <c:pt idx="7708">
                  <c:v>7709</c:v>
                </c:pt>
                <c:pt idx="7709">
                  <c:v>7710</c:v>
                </c:pt>
                <c:pt idx="7710">
                  <c:v>7711</c:v>
                </c:pt>
                <c:pt idx="7711">
                  <c:v>7712</c:v>
                </c:pt>
                <c:pt idx="7712">
                  <c:v>7713</c:v>
                </c:pt>
                <c:pt idx="7713">
                  <c:v>7714</c:v>
                </c:pt>
                <c:pt idx="7714">
                  <c:v>7715</c:v>
                </c:pt>
                <c:pt idx="7715">
                  <c:v>7716</c:v>
                </c:pt>
                <c:pt idx="7716">
                  <c:v>7717</c:v>
                </c:pt>
                <c:pt idx="7717">
                  <c:v>7718</c:v>
                </c:pt>
                <c:pt idx="7718">
                  <c:v>7719</c:v>
                </c:pt>
                <c:pt idx="7719">
                  <c:v>7720</c:v>
                </c:pt>
                <c:pt idx="7720">
                  <c:v>7721</c:v>
                </c:pt>
                <c:pt idx="7721">
                  <c:v>7722</c:v>
                </c:pt>
                <c:pt idx="7722">
                  <c:v>7723</c:v>
                </c:pt>
                <c:pt idx="7723">
                  <c:v>7724</c:v>
                </c:pt>
                <c:pt idx="7724">
                  <c:v>7725</c:v>
                </c:pt>
                <c:pt idx="7725">
                  <c:v>7726</c:v>
                </c:pt>
                <c:pt idx="7726">
                  <c:v>7727</c:v>
                </c:pt>
                <c:pt idx="7727">
                  <c:v>7728</c:v>
                </c:pt>
                <c:pt idx="7728">
                  <c:v>7729</c:v>
                </c:pt>
                <c:pt idx="7729">
                  <c:v>7730</c:v>
                </c:pt>
                <c:pt idx="7730">
                  <c:v>7731</c:v>
                </c:pt>
                <c:pt idx="7731">
                  <c:v>7732</c:v>
                </c:pt>
                <c:pt idx="7732">
                  <c:v>7733</c:v>
                </c:pt>
                <c:pt idx="7733">
                  <c:v>7734</c:v>
                </c:pt>
                <c:pt idx="7734">
                  <c:v>7735</c:v>
                </c:pt>
                <c:pt idx="7735">
                  <c:v>7736</c:v>
                </c:pt>
                <c:pt idx="7736">
                  <c:v>7737</c:v>
                </c:pt>
                <c:pt idx="7737">
                  <c:v>7738</c:v>
                </c:pt>
                <c:pt idx="7738">
                  <c:v>7739</c:v>
                </c:pt>
                <c:pt idx="7739">
                  <c:v>7740</c:v>
                </c:pt>
                <c:pt idx="7740">
                  <c:v>7741</c:v>
                </c:pt>
                <c:pt idx="7741">
                  <c:v>7742</c:v>
                </c:pt>
                <c:pt idx="7742">
                  <c:v>7743</c:v>
                </c:pt>
                <c:pt idx="7743">
                  <c:v>7744</c:v>
                </c:pt>
                <c:pt idx="7744">
                  <c:v>7745</c:v>
                </c:pt>
                <c:pt idx="7745">
                  <c:v>7746</c:v>
                </c:pt>
                <c:pt idx="7746">
                  <c:v>7747</c:v>
                </c:pt>
                <c:pt idx="7747">
                  <c:v>7748</c:v>
                </c:pt>
                <c:pt idx="7748">
                  <c:v>7749</c:v>
                </c:pt>
                <c:pt idx="7749">
                  <c:v>7750</c:v>
                </c:pt>
                <c:pt idx="7750">
                  <c:v>7751</c:v>
                </c:pt>
                <c:pt idx="7751">
                  <c:v>7752</c:v>
                </c:pt>
                <c:pt idx="7752">
                  <c:v>7753</c:v>
                </c:pt>
                <c:pt idx="7753">
                  <c:v>7754</c:v>
                </c:pt>
                <c:pt idx="7754">
                  <c:v>7755</c:v>
                </c:pt>
                <c:pt idx="7755">
                  <c:v>7756</c:v>
                </c:pt>
                <c:pt idx="7756">
                  <c:v>7757</c:v>
                </c:pt>
                <c:pt idx="7757">
                  <c:v>7758</c:v>
                </c:pt>
                <c:pt idx="7758">
                  <c:v>7759</c:v>
                </c:pt>
                <c:pt idx="7759">
                  <c:v>7760</c:v>
                </c:pt>
                <c:pt idx="7760">
                  <c:v>7761</c:v>
                </c:pt>
                <c:pt idx="7761">
                  <c:v>7762</c:v>
                </c:pt>
                <c:pt idx="7762">
                  <c:v>7763</c:v>
                </c:pt>
                <c:pt idx="7763">
                  <c:v>7764</c:v>
                </c:pt>
                <c:pt idx="7764">
                  <c:v>7765</c:v>
                </c:pt>
                <c:pt idx="7765">
                  <c:v>7766</c:v>
                </c:pt>
                <c:pt idx="7766">
                  <c:v>7767</c:v>
                </c:pt>
                <c:pt idx="7767">
                  <c:v>7768</c:v>
                </c:pt>
                <c:pt idx="7768">
                  <c:v>7769</c:v>
                </c:pt>
                <c:pt idx="7769">
                  <c:v>7770</c:v>
                </c:pt>
                <c:pt idx="7770">
                  <c:v>7771</c:v>
                </c:pt>
                <c:pt idx="7771">
                  <c:v>7772</c:v>
                </c:pt>
                <c:pt idx="7772">
                  <c:v>7773</c:v>
                </c:pt>
                <c:pt idx="7773">
                  <c:v>7774</c:v>
                </c:pt>
                <c:pt idx="7774">
                  <c:v>7775</c:v>
                </c:pt>
                <c:pt idx="7775">
                  <c:v>7776</c:v>
                </c:pt>
                <c:pt idx="7776">
                  <c:v>7777</c:v>
                </c:pt>
                <c:pt idx="7777">
                  <c:v>7778</c:v>
                </c:pt>
                <c:pt idx="7778">
                  <c:v>7779</c:v>
                </c:pt>
                <c:pt idx="7779">
                  <c:v>7780</c:v>
                </c:pt>
                <c:pt idx="7780">
                  <c:v>7781</c:v>
                </c:pt>
                <c:pt idx="7781">
                  <c:v>7782</c:v>
                </c:pt>
                <c:pt idx="7782">
                  <c:v>7783</c:v>
                </c:pt>
                <c:pt idx="7783">
                  <c:v>7784</c:v>
                </c:pt>
                <c:pt idx="7784">
                  <c:v>7785</c:v>
                </c:pt>
                <c:pt idx="7785">
                  <c:v>7786</c:v>
                </c:pt>
                <c:pt idx="7786">
                  <c:v>7787</c:v>
                </c:pt>
                <c:pt idx="7787">
                  <c:v>7788</c:v>
                </c:pt>
                <c:pt idx="7788">
                  <c:v>7789</c:v>
                </c:pt>
                <c:pt idx="7789">
                  <c:v>7790</c:v>
                </c:pt>
                <c:pt idx="7790">
                  <c:v>7791</c:v>
                </c:pt>
                <c:pt idx="7791">
                  <c:v>7792</c:v>
                </c:pt>
                <c:pt idx="7792">
                  <c:v>7793</c:v>
                </c:pt>
                <c:pt idx="7793">
                  <c:v>7794</c:v>
                </c:pt>
                <c:pt idx="7794">
                  <c:v>7795</c:v>
                </c:pt>
                <c:pt idx="7795">
                  <c:v>7796</c:v>
                </c:pt>
                <c:pt idx="7796">
                  <c:v>7797</c:v>
                </c:pt>
                <c:pt idx="7797">
                  <c:v>7798</c:v>
                </c:pt>
                <c:pt idx="7798">
                  <c:v>7799</c:v>
                </c:pt>
                <c:pt idx="7799">
                  <c:v>7800</c:v>
                </c:pt>
                <c:pt idx="7800">
                  <c:v>7801</c:v>
                </c:pt>
                <c:pt idx="7801">
                  <c:v>7802</c:v>
                </c:pt>
                <c:pt idx="7802">
                  <c:v>7803</c:v>
                </c:pt>
                <c:pt idx="7803">
                  <c:v>7804</c:v>
                </c:pt>
                <c:pt idx="7804">
                  <c:v>7805</c:v>
                </c:pt>
                <c:pt idx="7805">
                  <c:v>7806</c:v>
                </c:pt>
                <c:pt idx="7806">
                  <c:v>7807</c:v>
                </c:pt>
                <c:pt idx="7807">
                  <c:v>7808</c:v>
                </c:pt>
                <c:pt idx="7808">
                  <c:v>7809</c:v>
                </c:pt>
                <c:pt idx="7809">
                  <c:v>7810</c:v>
                </c:pt>
                <c:pt idx="7810">
                  <c:v>7811</c:v>
                </c:pt>
                <c:pt idx="7811">
                  <c:v>7812</c:v>
                </c:pt>
                <c:pt idx="7812">
                  <c:v>7813</c:v>
                </c:pt>
                <c:pt idx="7813">
                  <c:v>7814</c:v>
                </c:pt>
                <c:pt idx="7814">
                  <c:v>7815</c:v>
                </c:pt>
                <c:pt idx="7815">
                  <c:v>7816</c:v>
                </c:pt>
                <c:pt idx="7816">
                  <c:v>7817</c:v>
                </c:pt>
                <c:pt idx="7817">
                  <c:v>7818</c:v>
                </c:pt>
                <c:pt idx="7818">
                  <c:v>7819</c:v>
                </c:pt>
                <c:pt idx="7819">
                  <c:v>7820</c:v>
                </c:pt>
                <c:pt idx="7820">
                  <c:v>7821</c:v>
                </c:pt>
                <c:pt idx="7821">
                  <c:v>7822</c:v>
                </c:pt>
                <c:pt idx="7822">
                  <c:v>7823</c:v>
                </c:pt>
                <c:pt idx="7823">
                  <c:v>7824</c:v>
                </c:pt>
                <c:pt idx="7824">
                  <c:v>7825</c:v>
                </c:pt>
                <c:pt idx="7825">
                  <c:v>7826</c:v>
                </c:pt>
                <c:pt idx="7826">
                  <c:v>7827</c:v>
                </c:pt>
                <c:pt idx="7827">
                  <c:v>7828</c:v>
                </c:pt>
                <c:pt idx="7828">
                  <c:v>7829</c:v>
                </c:pt>
                <c:pt idx="7829">
                  <c:v>7830</c:v>
                </c:pt>
                <c:pt idx="7830">
                  <c:v>7831</c:v>
                </c:pt>
                <c:pt idx="7831">
                  <c:v>7832</c:v>
                </c:pt>
                <c:pt idx="7832">
                  <c:v>7833</c:v>
                </c:pt>
                <c:pt idx="7833">
                  <c:v>7834</c:v>
                </c:pt>
                <c:pt idx="7834">
                  <c:v>7835</c:v>
                </c:pt>
                <c:pt idx="7835">
                  <c:v>7836</c:v>
                </c:pt>
                <c:pt idx="7836">
                  <c:v>7837</c:v>
                </c:pt>
                <c:pt idx="7837">
                  <c:v>7838</c:v>
                </c:pt>
                <c:pt idx="7838">
                  <c:v>7839</c:v>
                </c:pt>
                <c:pt idx="7839">
                  <c:v>7840</c:v>
                </c:pt>
                <c:pt idx="7840">
                  <c:v>7841</c:v>
                </c:pt>
                <c:pt idx="7841">
                  <c:v>7842</c:v>
                </c:pt>
                <c:pt idx="7842">
                  <c:v>7843</c:v>
                </c:pt>
                <c:pt idx="7843">
                  <c:v>7844</c:v>
                </c:pt>
                <c:pt idx="7844">
                  <c:v>7845</c:v>
                </c:pt>
                <c:pt idx="7845">
                  <c:v>7846</c:v>
                </c:pt>
                <c:pt idx="7846">
                  <c:v>7847</c:v>
                </c:pt>
                <c:pt idx="7847">
                  <c:v>7848</c:v>
                </c:pt>
                <c:pt idx="7848">
                  <c:v>7849</c:v>
                </c:pt>
                <c:pt idx="7849">
                  <c:v>7850</c:v>
                </c:pt>
                <c:pt idx="7850">
                  <c:v>7851</c:v>
                </c:pt>
                <c:pt idx="7851">
                  <c:v>7852</c:v>
                </c:pt>
                <c:pt idx="7852">
                  <c:v>7853</c:v>
                </c:pt>
                <c:pt idx="7853">
                  <c:v>7854</c:v>
                </c:pt>
                <c:pt idx="7854">
                  <c:v>7855</c:v>
                </c:pt>
                <c:pt idx="7855">
                  <c:v>7856</c:v>
                </c:pt>
                <c:pt idx="7856">
                  <c:v>7857</c:v>
                </c:pt>
                <c:pt idx="7857">
                  <c:v>7858</c:v>
                </c:pt>
                <c:pt idx="7858">
                  <c:v>7859</c:v>
                </c:pt>
                <c:pt idx="7859">
                  <c:v>7860</c:v>
                </c:pt>
                <c:pt idx="7860">
                  <c:v>7861</c:v>
                </c:pt>
                <c:pt idx="7861">
                  <c:v>7862</c:v>
                </c:pt>
                <c:pt idx="7862">
                  <c:v>7863</c:v>
                </c:pt>
                <c:pt idx="7863">
                  <c:v>7864</c:v>
                </c:pt>
                <c:pt idx="7864">
                  <c:v>7865</c:v>
                </c:pt>
                <c:pt idx="7865">
                  <c:v>7866</c:v>
                </c:pt>
                <c:pt idx="7866">
                  <c:v>7867</c:v>
                </c:pt>
                <c:pt idx="7867">
                  <c:v>7868</c:v>
                </c:pt>
                <c:pt idx="7868">
                  <c:v>7869</c:v>
                </c:pt>
                <c:pt idx="7869">
                  <c:v>7870</c:v>
                </c:pt>
                <c:pt idx="7870">
                  <c:v>7871</c:v>
                </c:pt>
                <c:pt idx="7871">
                  <c:v>7872</c:v>
                </c:pt>
                <c:pt idx="7872">
                  <c:v>7873</c:v>
                </c:pt>
                <c:pt idx="7873">
                  <c:v>7874</c:v>
                </c:pt>
                <c:pt idx="7874">
                  <c:v>7875</c:v>
                </c:pt>
                <c:pt idx="7875">
                  <c:v>7876</c:v>
                </c:pt>
                <c:pt idx="7876">
                  <c:v>7877</c:v>
                </c:pt>
                <c:pt idx="7877">
                  <c:v>7878</c:v>
                </c:pt>
                <c:pt idx="7878">
                  <c:v>7879</c:v>
                </c:pt>
                <c:pt idx="7879">
                  <c:v>7880</c:v>
                </c:pt>
                <c:pt idx="7880">
                  <c:v>7881</c:v>
                </c:pt>
                <c:pt idx="7881">
                  <c:v>7882</c:v>
                </c:pt>
                <c:pt idx="7882">
                  <c:v>7883</c:v>
                </c:pt>
                <c:pt idx="7883">
                  <c:v>7884</c:v>
                </c:pt>
                <c:pt idx="7884">
                  <c:v>7885</c:v>
                </c:pt>
                <c:pt idx="7885">
                  <c:v>7886</c:v>
                </c:pt>
                <c:pt idx="7886">
                  <c:v>7887</c:v>
                </c:pt>
                <c:pt idx="7887">
                  <c:v>7888</c:v>
                </c:pt>
                <c:pt idx="7888">
                  <c:v>7889</c:v>
                </c:pt>
                <c:pt idx="7889">
                  <c:v>7890</c:v>
                </c:pt>
                <c:pt idx="7890">
                  <c:v>7891</c:v>
                </c:pt>
                <c:pt idx="7891">
                  <c:v>7892</c:v>
                </c:pt>
                <c:pt idx="7892">
                  <c:v>7893</c:v>
                </c:pt>
                <c:pt idx="7893">
                  <c:v>7894</c:v>
                </c:pt>
                <c:pt idx="7894">
                  <c:v>7895</c:v>
                </c:pt>
                <c:pt idx="7895">
                  <c:v>7896</c:v>
                </c:pt>
                <c:pt idx="7896">
                  <c:v>7897</c:v>
                </c:pt>
                <c:pt idx="7897">
                  <c:v>7898</c:v>
                </c:pt>
                <c:pt idx="7898">
                  <c:v>7899</c:v>
                </c:pt>
                <c:pt idx="7899">
                  <c:v>7900</c:v>
                </c:pt>
                <c:pt idx="7900">
                  <c:v>7901</c:v>
                </c:pt>
                <c:pt idx="7901">
                  <c:v>7902</c:v>
                </c:pt>
                <c:pt idx="7902">
                  <c:v>7903</c:v>
                </c:pt>
                <c:pt idx="7903">
                  <c:v>7904</c:v>
                </c:pt>
                <c:pt idx="7904">
                  <c:v>7905</c:v>
                </c:pt>
                <c:pt idx="7905">
                  <c:v>7906</c:v>
                </c:pt>
                <c:pt idx="7906">
                  <c:v>7907</c:v>
                </c:pt>
                <c:pt idx="7907">
                  <c:v>7908</c:v>
                </c:pt>
                <c:pt idx="7908">
                  <c:v>7909</c:v>
                </c:pt>
                <c:pt idx="7909">
                  <c:v>7910</c:v>
                </c:pt>
                <c:pt idx="7910">
                  <c:v>7911</c:v>
                </c:pt>
                <c:pt idx="7911">
                  <c:v>7912</c:v>
                </c:pt>
                <c:pt idx="7912">
                  <c:v>7913</c:v>
                </c:pt>
                <c:pt idx="7913">
                  <c:v>7914</c:v>
                </c:pt>
                <c:pt idx="7914">
                  <c:v>7915</c:v>
                </c:pt>
                <c:pt idx="7915">
                  <c:v>7916</c:v>
                </c:pt>
                <c:pt idx="7916">
                  <c:v>7917</c:v>
                </c:pt>
                <c:pt idx="7917">
                  <c:v>7918</c:v>
                </c:pt>
                <c:pt idx="7918">
                  <c:v>7919</c:v>
                </c:pt>
                <c:pt idx="7919">
                  <c:v>7920</c:v>
                </c:pt>
                <c:pt idx="7920">
                  <c:v>7921</c:v>
                </c:pt>
                <c:pt idx="7921">
                  <c:v>7922</c:v>
                </c:pt>
                <c:pt idx="7922">
                  <c:v>7923</c:v>
                </c:pt>
                <c:pt idx="7923">
                  <c:v>7924</c:v>
                </c:pt>
                <c:pt idx="7924">
                  <c:v>7925</c:v>
                </c:pt>
                <c:pt idx="7925">
                  <c:v>7926</c:v>
                </c:pt>
                <c:pt idx="7926">
                  <c:v>7927</c:v>
                </c:pt>
                <c:pt idx="7927">
                  <c:v>7928</c:v>
                </c:pt>
                <c:pt idx="7928">
                  <c:v>7929</c:v>
                </c:pt>
                <c:pt idx="7929">
                  <c:v>7930</c:v>
                </c:pt>
                <c:pt idx="7930">
                  <c:v>7931</c:v>
                </c:pt>
                <c:pt idx="7931">
                  <c:v>7932</c:v>
                </c:pt>
                <c:pt idx="7932">
                  <c:v>7933</c:v>
                </c:pt>
                <c:pt idx="7933">
                  <c:v>7934</c:v>
                </c:pt>
                <c:pt idx="7934">
                  <c:v>7935</c:v>
                </c:pt>
                <c:pt idx="7935">
                  <c:v>7936</c:v>
                </c:pt>
                <c:pt idx="7936">
                  <c:v>7937</c:v>
                </c:pt>
                <c:pt idx="7937">
                  <c:v>7938</c:v>
                </c:pt>
                <c:pt idx="7938">
                  <c:v>7939</c:v>
                </c:pt>
                <c:pt idx="7939">
                  <c:v>7940</c:v>
                </c:pt>
                <c:pt idx="7940">
                  <c:v>7941</c:v>
                </c:pt>
                <c:pt idx="7941">
                  <c:v>7942</c:v>
                </c:pt>
                <c:pt idx="7942">
                  <c:v>7943</c:v>
                </c:pt>
                <c:pt idx="7943">
                  <c:v>7944</c:v>
                </c:pt>
                <c:pt idx="7944">
                  <c:v>7945</c:v>
                </c:pt>
                <c:pt idx="7945">
                  <c:v>7946</c:v>
                </c:pt>
                <c:pt idx="7946">
                  <c:v>7947</c:v>
                </c:pt>
                <c:pt idx="7947">
                  <c:v>7948</c:v>
                </c:pt>
                <c:pt idx="7948">
                  <c:v>7949</c:v>
                </c:pt>
                <c:pt idx="7949">
                  <c:v>7950</c:v>
                </c:pt>
                <c:pt idx="7950">
                  <c:v>7951</c:v>
                </c:pt>
                <c:pt idx="7951">
                  <c:v>7952</c:v>
                </c:pt>
                <c:pt idx="7952">
                  <c:v>7953</c:v>
                </c:pt>
                <c:pt idx="7953">
                  <c:v>7954</c:v>
                </c:pt>
                <c:pt idx="7954">
                  <c:v>7955</c:v>
                </c:pt>
                <c:pt idx="7955">
                  <c:v>7956</c:v>
                </c:pt>
                <c:pt idx="7956">
                  <c:v>7957</c:v>
                </c:pt>
                <c:pt idx="7957">
                  <c:v>7958</c:v>
                </c:pt>
                <c:pt idx="7958">
                  <c:v>7959</c:v>
                </c:pt>
                <c:pt idx="7959">
                  <c:v>7960</c:v>
                </c:pt>
                <c:pt idx="7960">
                  <c:v>7961</c:v>
                </c:pt>
                <c:pt idx="7961">
                  <c:v>7962</c:v>
                </c:pt>
                <c:pt idx="7962">
                  <c:v>7963</c:v>
                </c:pt>
                <c:pt idx="7963">
                  <c:v>7964</c:v>
                </c:pt>
                <c:pt idx="7964">
                  <c:v>7965</c:v>
                </c:pt>
                <c:pt idx="7965">
                  <c:v>7966</c:v>
                </c:pt>
                <c:pt idx="7966">
                  <c:v>7967</c:v>
                </c:pt>
                <c:pt idx="7967">
                  <c:v>7968</c:v>
                </c:pt>
                <c:pt idx="7968">
                  <c:v>7969</c:v>
                </c:pt>
                <c:pt idx="7969">
                  <c:v>7970</c:v>
                </c:pt>
                <c:pt idx="7970">
                  <c:v>7971</c:v>
                </c:pt>
                <c:pt idx="7971">
                  <c:v>7972</c:v>
                </c:pt>
                <c:pt idx="7972">
                  <c:v>7973</c:v>
                </c:pt>
                <c:pt idx="7973">
                  <c:v>7974</c:v>
                </c:pt>
                <c:pt idx="7974">
                  <c:v>7975</c:v>
                </c:pt>
                <c:pt idx="7975">
                  <c:v>7976</c:v>
                </c:pt>
                <c:pt idx="7976">
                  <c:v>7977</c:v>
                </c:pt>
                <c:pt idx="7977">
                  <c:v>7978</c:v>
                </c:pt>
                <c:pt idx="7978">
                  <c:v>7979</c:v>
                </c:pt>
                <c:pt idx="7979">
                  <c:v>7980</c:v>
                </c:pt>
                <c:pt idx="7980">
                  <c:v>7981</c:v>
                </c:pt>
                <c:pt idx="7981">
                  <c:v>7982</c:v>
                </c:pt>
                <c:pt idx="7982">
                  <c:v>7983</c:v>
                </c:pt>
                <c:pt idx="7983">
                  <c:v>7984</c:v>
                </c:pt>
                <c:pt idx="7984">
                  <c:v>7985</c:v>
                </c:pt>
                <c:pt idx="7985">
                  <c:v>7986</c:v>
                </c:pt>
                <c:pt idx="7986">
                  <c:v>7987</c:v>
                </c:pt>
                <c:pt idx="7987">
                  <c:v>7988</c:v>
                </c:pt>
                <c:pt idx="7988">
                  <c:v>7989</c:v>
                </c:pt>
                <c:pt idx="7989">
                  <c:v>7990</c:v>
                </c:pt>
                <c:pt idx="7990">
                  <c:v>7991</c:v>
                </c:pt>
                <c:pt idx="7991">
                  <c:v>7992</c:v>
                </c:pt>
                <c:pt idx="7992">
                  <c:v>7993</c:v>
                </c:pt>
                <c:pt idx="7993">
                  <c:v>7994</c:v>
                </c:pt>
                <c:pt idx="7994">
                  <c:v>7995</c:v>
                </c:pt>
                <c:pt idx="7995">
                  <c:v>7996</c:v>
                </c:pt>
                <c:pt idx="7996">
                  <c:v>7997</c:v>
                </c:pt>
                <c:pt idx="7997">
                  <c:v>7998</c:v>
                </c:pt>
                <c:pt idx="7998">
                  <c:v>7999</c:v>
                </c:pt>
                <c:pt idx="7999">
                  <c:v>8000</c:v>
                </c:pt>
                <c:pt idx="8000">
                  <c:v>8001</c:v>
                </c:pt>
                <c:pt idx="8001">
                  <c:v>8002</c:v>
                </c:pt>
                <c:pt idx="8002">
                  <c:v>8003</c:v>
                </c:pt>
                <c:pt idx="8003">
                  <c:v>8004</c:v>
                </c:pt>
                <c:pt idx="8004">
                  <c:v>8005</c:v>
                </c:pt>
                <c:pt idx="8005">
                  <c:v>8006</c:v>
                </c:pt>
                <c:pt idx="8006">
                  <c:v>8007</c:v>
                </c:pt>
                <c:pt idx="8007">
                  <c:v>8008</c:v>
                </c:pt>
                <c:pt idx="8008">
                  <c:v>8009</c:v>
                </c:pt>
                <c:pt idx="8009">
                  <c:v>8010</c:v>
                </c:pt>
                <c:pt idx="8010">
                  <c:v>8011</c:v>
                </c:pt>
                <c:pt idx="8011">
                  <c:v>8012</c:v>
                </c:pt>
                <c:pt idx="8012">
                  <c:v>8013</c:v>
                </c:pt>
                <c:pt idx="8013">
                  <c:v>8014</c:v>
                </c:pt>
                <c:pt idx="8014">
                  <c:v>8015</c:v>
                </c:pt>
                <c:pt idx="8015">
                  <c:v>8016</c:v>
                </c:pt>
                <c:pt idx="8016">
                  <c:v>8017</c:v>
                </c:pt>
                <c:pt idx="8017">
                  <c:v>8018</c:v>
                </c:pt>
                <c:pt idx="8018">
                  <c:v>8019</c:v>
                </c:pt>
                <c:pt idx="8019">
                  <c:v>8020</c:v>
                </c:pt>
                <c:pt idx="8020">
                  <c:v>8021</c:v>
                </c:pt>
                <c:pt idx="8021">
                  <c:v>8022</c:v>
                </c:pt>
                <c:pt idx="8022">
                  <c:v>8023</c:v>
                </c:pt>
                <c:pt idx="8023">
                  <c:v>8024</c:v>
                </c:pt>
                <c:pt idx="8024">
                  <c:v>8025</c:v>
                </c:pt>
                <c:pt idx="8025">
                  <c:v>8026</c:v>
                </c:pt>
                <c:pt idx="8026">
                  <c:v>8027</c:v>
                </c:pt>
                <c:pt idx="8027">
                  <c:v>8028</c:v>
                </c:pt>
                <c:pt idx="8028">
                  <c:v>8029</c:v>
                </c:pt>
                <c:pt idx="8029">
                  <c:v>8030</c:v>
                </c:pt>
                <c:pt idx="8030">
                  <c:v>8031</c:v>
                </c:pt>
                <c:pt idx="8031">
                  <c:v>8032</c:v>
                </c:pt>
                <c:pt idx="8032">
                  <c:v>8033</c:v>
                </c:pt>
                <c:pt idx="8033">
                  <c:v>8034</c:v>
                </c:pt>
                <c:pt idx="8034">
                  <c:v>8035</c:v>
                </c:pt>
                <c:pt idx="8035">
                  <c:v>8036</c:v>
                </c:pt>
                <c:pt idx="8036">
                  <c:v>8037</c:v>
                </c:pt>
                <c:pt idx="8037">
                  <c:v>8038</c:v>
                </c:pt>
                <c:pt idx="8038">
                  <c:v>8039</c:v>
                </c:pt>
                <c:pt idx="8039">
                  <c:v>8040</c:v>
                </c:pt>
                <c:pt idx="8040">
                  <c:v>8041</c:v>
                </c:pt>
                <c:pt idx="8041">
                  <c:v>8042</c:v>
                </c:pt>
                <c:pt idx="8042">
                  <c:v>8043</c:v>
                </c:pt>
                <c:pt idx="8043">
                  <c:v>8044</c:v>
                </c:pt>
                <c:pt idx="8044">
                  <c:v>8045</c:v>
                </c:pt>
                <c:pt idx="8045">
                  <c:v>8046</c:v>
                </c:pt>
                <c:pt idx="8046">
                  <c:v>8047</c:v>
                </c:pt>
                <c:pt idx="8047">
                  <c:v>8048</c:v>
                </c:pt>
                <c:pt idx="8048">
                  <c:v>8049</c:v>
                </c:pt>
                <c:pt idx="8049">
                  <c:v>8050</c:v>
                </c:pt>
                <c:pt idx="8050">
                  <c:v>8051</c:v>
                </c:pt>
                <c:pt idx="8051">
                  <c:v>8052</c:v>
                </c:pt>
                <c:pt idx="8052">
                  <c:v>8053</c:v>
                </c:pt>
                <c:pt idx="8053">
                  <c:v>8054</c:v>
                </c:pt>
                <c:pt idx="8054">
                  <c:v>8055</c:v>
                </c:pt>
                <c:pt idx="8055">
                  <c:v>8056</c:v>
                </c:pt>
                <c:pt idx="8056">
                  <c:v>8057</c:v>
                </c:pt>
                <c:pt idx="8057">
                  <c:v>8058</c:v>
                </c:pt>
                <c:pt idx="8058">
                  <c:v>8059</c:v>
                </c:pt>
                <c:pt idx="8059">
                  <c:v>8060</c:v>
                </c:pt>
                <c:pt idx="8060">
                  <c:v>8061</c:v>
                </c:pt>
                <c:pt idx="8061">
                  <c:v>8062</c:v>
                </c:pt>
                <c:pt idx="8062">
                  <c:v>8063</c:v>
                </c:pt>
                <c:pt idx="8063">
                  <c:v>8064</c:v>
                </c:pt>
                <c:pt idx="8064">
                  <c:v>8065</c:v>
                </c:pt>
                <c:pt idx="8065">
                  <c:v>8066</c:v>
                </c:pt>
                <c:pt idx="8066">
                  <c:v>8067</c:v>
                </c:pt>
                <c:pt idx="8067">
                  <c:v>8068</c:v>
                </c:pt>
                <c:pt idx="8068">
                  <c:v>8069</c:v>
                </c:pt>
                <c:pt idx="8069">
                  <c:v>8070</c:v>
                </c:pt>
                <c:pt idx="8070">
                  <c:v>8071</c:v>
                </c:pt>
                <c:pt idx="8071">
                  <c:v>8072</c:v>
                </c:pt>
                <c:pt idx="8072">
                  <c:v>8073</c:v>
                </c:pt>
                <c:pt idx="8073">
                  <c:v>8074</c:v>
                </c:pt>
                <c:pt idx="8074">
                  <c:v>8075</c:v>
                </c:pt>
                <c:pt idx="8075">
                  <c:v>8076</c:v>
                </c:pt>
                <c:pt idx="8076">
                  <c:v>8077</c:v>
                </c:pt>
                <c:pt idx="8077">
                  <c:v>8078</c:v>
                </c:pt>
                <c:pt idx="8078">
                  <c:v>8079</c:v>
                </c:pt>
                <c:pt idx="8079">
                  <c:v>8080</c:v>
                </c:pt>
                <c:pt idx="8080">
                  <c:v>8081</c:v>
                </c:pt>
                <c:pt idx="8081">
                  <c:v>8082</c:v>
                </c:pt>
                <c:pt idx="8082">
                  <c:v>8083</c:v>
                </c:pt>
                <c:pt idx="8083">
                  <c:v>8084</c:v>
                </c:pt>
                <c:pt idx="8084">
                  <c:v>8085</c:v>
                </c:pt>
                <c:pt idx="8085">
                  <c:v>8086</c:v>
                </c:pt>
                <c:pt idx="8086">
                  <c:v>8087</c:v>
                </c:pt>
                <c:pt idx="8087">
                  <c:v>8088</c:v>
                </c:pt>
                <c:pt idx="8088">
                  <c:v>8089</c:v>
                </c:pt>
                <c:pt idx="8089">
                  <c:v>8090</c:v>
                </c:pt>
                <c:pt idx="8090">
                  <c:v>8091</c:v>
                </c:pt>
                <c:pt idx="8091">
                  <c:v>8092</c:v>
                </c:pt>
                <c:pt idx="8092">
                  <c:v>8093</c:v>
                </c:pt>
                <c:pt idx="8093">
                  <c:v>8094</c:v>
                </c:pt>
                <c:pt idx="8094">
                  <c:v>8095</c:v>
                </c:pt>
                <c:pt idx="8095">
                  <c:v>8096</c:v>
                </c:pt>
                <c:pt idx="8096">
                  <c:v>8097</c:v>
                </c:pt>
                <c:pt idx="8097">
                  <c:v>8098</c:v>
                </c:pt>
                <c:pt idx="8098">
                  <c:v>8099</c:v>
                </c:pt>
                <c:pt idx="8099">
                  <c:v>8100</c:v>
                </c:pt>
                <c:pt idx="8100">
                  <c:v>8101</c:v>
                </c:pt>
                <c:pt idx="8101">
                  <c:v>8102</c:v>
                </c:pt>
                <c:pt idx="8102">
                  <c:v>8103</c:v>
                </c:pt>
                <c:pt idx="8103">
                  <c:v>8104</c:v>
                </c:pt>
                <c:pt idx="8104">
                  <c:v>8105</c:v>
                </c:pt>
                <c:pt idx="8105">
                  <c:v>8106</c:v>
                </c:pt>
                <c:pt idx="8106">
                  <c:v>8107</c:v>
                </c:pt>
                <c:pt idx="8107">
                  <c:v>8108</c:v>
                </c:pt>
                <c:pt idx="8108">
                  <c:v>8109</c:v>
                </c:pt>
                <c:pt idx="8109">
                  <c:v>8110</c:v>
                </c:pt>
                <c:pt idx="8110">
                  <c:v>8111</c:v>
                </c:pt>
                <c:pt idx="8111">
                  <c:v>8112</c:v>
                </c:pt>
                <c:pt idx="8112">
                  <c:v>8113</c:v>
                </c:pt>
                <c:pt idx="8113">
                  <c:v>8114</c:v>
                </c:pt>
                <c:pt idx="8114">
                  <c:v>8115</c:v>
                </c:pt>
                <c:pt idx="8115">
                  <c:v>8116</c:v>
                </c:pt>
                <c:pt idx="8116">
                  <c:v>8117</c:v>
                </c:pt>
                <c:pt idx="8117">
                  <c:v>8118</c:v>
                </c:pt>
                <c:pt idx="8118">
                  <c:v>8119</c:v>
                </c:pt>
                <c:pt idx="8119">
                  <c:v>8120</c:v>
                </c:pt>
                <c:pt idx="8120">
                  <c:v>8121</c:v>
                </c:pt>
                <c:pt idx="8121">
                  <c:v>8122</c:v>
                </c:pt>
                <c:pt idx="8122">
                  <c:v>8123</c:v>
                </c:pt>
                <c:pt idx="8123">
                  <c:v>8124</c:v>
                </c:pt>
                <c:pt idx="8124">
                  <c:v>8125</c:v>
                </c:pt>
                <c:pt idx="8125">
                  <c:v>8126</c:v>
                </c:pt>
                <c:pt idx="8126">
                  <c:v>8127</c:v>
                </c:pt>
                <c:pt idx="8127">
                  <c:v>8128</c:v>
                </c:pt>
                <c:pt idx="8128">
                  <c:v>8129</c:v>
                </c:pt>
                <c:pt idx="8129">
                  <c:v>8130</c:v>
                </c:pt>
                <c:pt idx="8130">
                  <c:v>8131</c:v>
                </c:pt>
                <c:pt idx="8131">
                  <c:v>8132</c:v>
                </c:pt>
                <c:pt idx="8132">
                  <c:v>8133</c:v>
                </c:pt>
                <c:pt idx="8133">
                  <c:v>8134</c:v>
                </c:pt>
                <c:pt idx="8134">
                  <c:v>8135</c:v>
                </c:pt>
                <c:pt idx="8135">
                  <c:v>8136</c:v>
                </c:pt>
                <c:pt idx="8136">
                  <c:v>8137</c:v>
                </c:pt>
                <c:pt idx="8137">
                  <c:v>8138</c:v>
                </c:pt>
                <c:pt idx="8138">
                  <c:v>8139</c:v>
                </c:pt>
                <c:pt idx="8139">
                  <c:v>8140</c:v>
                </c:pt>
                <c:pt idx="8140">
                  <c:v>8141</c:v>
                </c:pt>
                <c:pt idx="8141">
                  <c:v>8142</c:v>
                </c:pt>
                <c:pt idx="8142">
                  <c:v>8143</c:v>
                </c:pt>
                <c:pt idx="8143">
                  <c:v>8144</c:v>
                </c:pt>
                <c:pt idx="8144">
                  <c:v>8145</c:v>
                </c:pt>
                <c:pt idx="8145">
                  <c:v>8146</c:v>
                </c:pt>
                <c:pt idx="8146">
                  <c:v>8147</c:v>
                </c:pt>
                <c:pt idx="8147">
                  <c:v>8148</c:v>
                </c:pt>
                <c:pt idx="8148">
                  <c:v>8149</c:v>
                </c:pt>
                <c:pt idx="8149">
                  <c:v>8150</c:v>
                </c:pt>
                <c:pt idx="8150">
                  <c:v>8151</c:v>
                </c:pt>
                <c:pt idx="8151">
                  <c:v>8152</c:v>
                </c:pt>
                <c:pt idx="8152">
                  <c:v>8153</c:v>
                </c:pt>
                <c:pt idx="8153">
                  <c:v>8154</c:v>
                </c:pt>
                <c:pt idx="8154">
                  <c:v>8155</c:v>
                </c:pt>
                <c:pt idx="8155">
                  <c:v>8156</c:v>
                </c:pt>
                <c:pt idx="8156">
                  <c:v>8157</c:v>
                </c:pt>
                <c:pt idx="8157">
                  <c:v>8158</c:v>
                </c:pt>
                <c:pt idx="8158">
                  <c:v>8159</c:v>
                </c:pt>
                <c:pt idx="8159">
                  <c:v>8160</c:v>
                </c:pt>
                <c:pt idx="8160">
                  <c:v>8161</c:v>
                </c:pt>
                <c:pt idx="8161">
                  <c:v>8162</c:v>
                </c:pt>
                <c:pt idx="8162">
                  <c:v>8163</c:v>
                </c:pt>
                <c:pt idx="8163">
                  <c:v>8164</c:v>
                </c:pt>
                <c:pt idx="8164">
                  <c:v>8165</c:v>
                </c:pt>
                <c:pt idx="8165">
                  <c:v>8166</c:v>
                </c:pt>
                <c:pt idx="8166">
                  <c:v>8167</c:v>
                </c:pt>
                <c:pt idx="8167">
                  <c:v>8168</c:v>
                </c:pt>
                <c:pt idx="8168">
                  <c:v>8169</c:v>
                </c:pt>
                <c:pt idx="8169">
                  <c:v>8170</c:v>
                </c:pt>
                <c:pt idx="8170">
                  <c:v>8171</c:v>
                </c:pt>
                <c:pt idx="8171">
                  <c:v>8172</c:v>
                </c:pt>
                <c:pt idx="8172">
                  <c:v>8173</c:v>
                </c:pt>
                <c:pt idx="8173">
                  <c:v>8174</c:v>
                </c:pt>
                <c:pt idx="8174">
                  <c:v>8175</c:v>
                </c:pt>
                <c:pt idx="8175">
                  <c:v>8176</c:v>
                </c:pt>
                <c:pt idx="8176">
                  <c:v>8177</c:v>
                </c:pt>
                <c:pt idx="8177">
                  <c:v>8178</c:v>
                </c:pt>
                <c:pt idx="8178">
                  <c:v>8179</c:v>
                </c:pt>
                <c:pt idx="8179">
                  <c:v>8180</c:v>
                </c:pt>
                <c:pt idx="8180">
                  <c:v>8181</c:v>
                </c:pt>
                <c:pt idx="8181">
                  <c:v>8182</c:v>
                </c:pt>
                <c:pt idx="8182">
                  <c:v>8183</c:v>
                </c:pt>
                <c:pt idx="8183">
                  <c:v>8184</c:v>
                </c:pt>
                <c:pt idx="8184">
                  <c:v>8185</c:v>
                </c:pt>
                <c:pt idx="8185">
                  <c:v>8186</c:v>
                </c:pt>
                <c:pt idx="8186">
                  <c:v>8187</c:v>
                </c:pt>
                <c:pt idx="8187">
                  <c:v>8188</c:v>
                </c:pt>
                <c:pt idx="8188">
                  <c:v>8189</c:v>
                </c:pt>
                <c:pt idx="8189">
                  <c:v>8190</c:v>
                </c:pt>
                <c:pt idx="8190">
                  <c:v>8191</c:v>
                </c:pt>
                <c:pt idx="8191">
                  <c:v>8192</c:v>
                </c:pt>
                <c:pt idx="8192">
                  <c:v>8193</c:v>
                </c:pt>
                <c:pt idx="8193">
                  <c:v>8194</c:v>
                </c:pt>
                <c:pt idx="8194">
                  <c:v>8195</c:v>
                </c:pt>
                <c:pt idx="8195">
                  <c:v>8196</c:v>
                </c:pt>
                <c:pt idx="8196">
                  <c:v>8197</c:v>
                </c:pt>
                <c:pt idx="8197">
                  <c:v>8198</c:v>
                </c:pt>
                <c:pt idx="8198">
                  <c:v>8199</c:v>
                </c:pt>
                <c:pt idx="8199">
                  <c:v>8200</c:v>
                </c:pt>
                <c:pt idx="8200">
                  <c:v>8201</c:v>
                </c:pt>
                <c:pt idx="8201">
                  <c:v>8202</c:v>
                </c:pt>
                <c:pt idx="8202">
                  <c:v>8203</c:v>
                </c:pt>
                <c:pt idx="8203">
                  <c:v>8204</c:v>
                </c:pt>
                <c:pt idx="8204">
                  <c:v>8205</c:v>
                </c:pt>
                <c:pt idx="8205">
                  <c:v>8206</c:v>
                </c:pt>
                <c:pt idx="8206">
                  <c:v>8207</c:v>
                </c:pt>
                <c:pt idx="8207">
                  <c:v>8208</c:v>
                </c:pt>
                <c:pt idx="8208">
                  <c:v>8209</c:v>
                </c:pt>
                <c:pt idx="8209">
                  <c:v>8210</c:v>
                </c:pt>
                <c:pt idx="8210">
                  <c:v>8211</c:v>
                </c:pt>
                <c:pt idx="8211">
                  <c:v>8212</c:v>
                </c:pt>
                <c:pt idx="8212">
                  <c:v>8213</c:v>
                </c:pt>
                <c:pt idx="8213">
                  <c:v>8214</c:v>
                </c:pt>
                <c:pt idx="8214">
                  <c:v>8215</c:v>
                </c:pt>
                <c:pt idx="8215">
                  <c:v>8216</c:v>
                </c:pt>
                <c:pt idx="8216">
                  <c:v>8217</c:v>
                </c:pt>
                <c:pt idx="8217">
                  <c:v>8218</c:v>
                </c:pt>
                <c:pt idx="8218">
                  <c:v>8219</c:v>
                </c:pt>
                <c:pt idx="8219">
                  <c:v>8220</c:v>
                </c:pt>
                <c:pt idx="8220">
                  <c:v>8221</c:v>
                </c:pt>
                <c:pt idx="8221">
                  <c:v>8222</c:v>
                </c:pt>
                <c:pt idx="8222">
                  <c:v>8223</c:v>
                </c:pt>
                <c:pt idx="8223">
                  <c:v>8224</c:v>
                </c:pt>
                <c:pt idx="8224">
                  <c:v>8225</c:v>
                </c:pt>
                <c:pt idx="8225">
                  <c:v>8226</c:v>
                </c:pt>
                <c:pt idx="8226">
                  <c:v>8227</c:v>
                </c:pt>
                <c:pt idx="8227">
                  <c:v>8228</c:v>
                </c:pt>
                <c:pt idx="8228">
                  <c:v>8229</c:v>
                </c:pt>
                <c:pt idx="8229">
                  <c:v>8230</c:v>
                </c:pt>
                <c:pt idx="8230">
                  <c:v>8231</c:v>
                </c:pt>
                <c:pt idx="8231">
                  <c:v>8232</c:v>
                </c:pt>
                <c:pt idx="8232">
                  <c:v>8233</c:v>
                </c:pt>
                <c:pt idx="8233">
                  <c:v>8234</c:v>
                </c:pt>
                <c:pt idx="8234">
                  <c:v>8235</c:v>
                </c:pt>
                <c:pt idx="8235">
                  <c:v>8236</c:v>
                </c:pt>
                <c:pt idx="8236">
                  <c:v>8237</c:v>
                </c:pt>
                <c:pt idx="8237">
                  <c:v>8238</c:v>
                </c:pt>
                <c:pt idx="8238">
                  <c:v>8239</c:v>
                </c:pt>
                <c:pt idx="8239">
                  <c:v>8240</c:v>
                </c:pt>
                <c:pt idx="8240">
                  <c:v>8241</c:v>
                </c:pt>
                <c:pt idx="8241">
                  <c:v>8242</c:v>
                </c:pt>
                <c:pt idx="8242">
                  <c:v>8243</c:v>
                </c:pt>
                <c:pt idx="8243">
                  <c:v>8244</c:v>
                </c:pt>
                <c:pt idx="8244">
                  <c:v>8245</c:v>
                </c:pt>
                <c:pt idx="8245">
                  <c:v>8246</c:v>
                </c:pt>
                <c:pt idx="8246">
                  <c:v>8247</c:v>
                </c:pt>
                <c:pt idx="8247">
                  <c:v>8248</c:v>
                </c:pt>
                <c:pt idx="8248">
                  <c:v>8249</c:v>
                </c:pt>
                <c:pt idx="8249">
                  <c:v>8250</c:v>
                </c:pt>
                <c:pt idx="8250">
                  <c:v>8251</c:v>
                </c:pt>
                <c:pt idx="8251">
                  <c:v>8252</c:v>
                </c:pt>
                <c:pt idx="8252">
                  <c:v>8253</c:v>
                </c:pt>
                <c:pt idx="8253">
                  <c:v>8254</c:v>
                </c:pt>
                <c:pt idx="8254">
                  <c:v>8255</c:v>
                </c:pt>
                <c:pt idx="8255">
                  <c:v>8256</c:v>
                </c:pt>
                <c:pt idx="8256">
                  <c:v>8257</c:v>
                </c:pt>
                <c:pt idx="8257">
                  <c:v>8258</c:v>
                </c:pt>
                <c:pt idx="8258">
                  <c:v>8259</c:v>
                </c:pt>
                <c:pt idx="8259">
                  <c:v>8260</c:v>
                </c:pt>
                <c:pt idx="8260">
                  <c:v>8261</c:v>
                </c:pt>
                <c:pt idx="8261">
                  <c:v>8262</c:v>
                </c:pt>
                <c:pt idx="8262">
                  <c:v>8263</c:v>
                </c:pt>
                <c:pt idx="8263">
                  <c:v>8264</c:v>
                </c:pt>
                <c:pt idx="8264">
                  <c:v>8265</c:v>
                </c:pt>
                <c:pt idx="8265">
                  <c:v>8266</c:v>
                </c:pt>
                <c:pt idx="8266">
                  <c:v>8267</c:v>
                </c:pt>
                <c:pt idx="8267">
                  <c:v>8268</c:v>
                </c:pt>
                <c:pt idx="8268">
                  <c:v>8269</c:v>
                </c:pt>
                <c:pt idx="8269">
                  <c:v>8270</c:v>
                </c:pt>
                <c:pt idx="8270">
                  <c:v>8271</c:v>
                </c:pt>
                <c:pt idx="8271">
                  <c:v>8272</c:v>
                </c:pt>
                <c:pt idx="8272">
                  <c:v>8273</c:v>
                </c:pt>
                <c:pt idx="8273">
                  <c:v>8274</c:v>
                </c:pt>
                <c:pt idx="8274">
                  <c:v>8275</c:v>
                </c:pt>
                <c:pt idx="8275">
                  <c:v>8276</c:v>
                </c:pt>
                <c:pt idx="8276">
                  <c:v>8277</c:v>
                </c:pt>
                <c:pt idx="8277">
                  <c:v>8278</c:v>
                </c:pt>
                <c:pt idx="8278">
                  <c:v>8279</c:v>
                </c:pt>
                <c:pt idx="8279">
                  <c:v>8280</c:v>
                </c:pt>
                <c:pt idx="8280">
                  <c:v>8281</c:v>
                </c:pt>
                <c:pt idx="8281">
                  <c:v>8282</c:v>
                </c:pt>
                <c:pt idx="8282">
                  <c:v>8283</c:v>
                </c:pt>
                <c:pt idx="8283">
                  <c:v>8284</c:v>
                </c:pt>
                <c:pt idx="8284">
                  <c:v>8285</c:v>
                </c:pt>
                <c:pt idx="8285">
                  <c:v>8286</c:v>
                </c:pt>
                <c:pt idx="8286">
                  <c:v>8287</c:v>
                </c:pt>
                <c:pt idx="8287">
                  <c:v>8288</c:v>
                </c:pt>
                <c:pt idx="8288">
                  <c:v>8289</c:v>
                </c:pt>
                <c:pt idx="8289">
                  <c:v>8290</c:v>
                </c:pt>
                <c:pt idx="8290">
                  <c:v>8291</c:v>
                </c:pt>
                <c:pt idx="8291">
                  <c:v>8292</c:v>
                </c:pt>
                <c:pt idx="8292">
                  <c:v>8293</c:v>
                </c:pt>
                <c:pt idx="8293">
                  <c:v>8294</c:v>
                </c:pt>
                <c:pt idx="8294">
                  <c:v>8295</c:v>
                </c:pt>
                <c:pt idx="8295">
                  <c:v>8296</c:v>
                </c:pt>
                <c:pt idx="8296">
                  <c:v>8297</c:v>
                </c:pt>
                <c:pt idx="8297">
                  <c:v>8298</c:v>
                </c:pt>
                <c:pt idx="8298">
                  <c:v>8299</c:v>
                </c:pt>
                <c:pt idx="8299">
                  <c:v>8300</c:v>
                </c:pt>
                <c:pt idx="8300">
                  <c:v>8301</c:v>
                </c:pt>
                <c:pt idx="8301">
                  <c:v>8302</c:v>
                </c:pt>
                <c:pt idx="8302">
                  <c:v>8303</c:v>
                </c:pt>
                <c:pt idx="8303">
                  <c:v>8304</c:v>
                </c:pt>
                <c:pt idx="8304">
                  <c:v>8305</c:v>
                </c:pt>
                <c:pt idx="8305">
                  <c:v>8306</c:v>
                </c:pt>
                <c:pt idx="8306">
                  <c:v>8307</c:v>
                </c:pt>
                <c:pt idx="8307">
                  <c:v>8308</c:v>
                </c:pt>
                <c:pt idx="8308">
                  <c:v>8309</c:v>
                </c:pt>
                <c:pt idx="8309">
                  <c:v>8310</c:v>
                </c:pt>
                <c:pt idx="8310">
                  <c:v>8311</c:v>
                </c:pt>
                <c:pt idx="8311">
                  <c:v>8312</c:v>
                </c:pt>
                <c:pt idx="8312">
                  <c:v>8313</c:v>
                </c:pt>
                <c:pt idx="8313">
                  <c:v>8314</c:v>
                </c:pt>
                <c:pt idx="8314">
                  <c:v>8315</c:v>
                </c:pt>
                <c:pt idx="8315">
                  <c:v>8316</c:v>
                </c:pt>
                <c:pt idx="8316">
                  <c:v>8317</c:v>
                </c:pt>
                <c:pt idx="8317">
                  <c:v>8318</c:v>
                </c:pt>
                <c:pt idx="8318">
                  <c:v>8319</c:v>
                </c:pt>
                <c:pt idx="8319">
                  <c:v>8320</c:v>
                </c:pt>
                <c:pt idx="8320">
                  <c:v>8321</c:v>
                </c:pt>
                <c:pt idx="8321">
                  <c:v>8322</c:v>
                </c:pt>
                <c:pt idx="8322">
                  <c:v>8323</c:v>
                </c:pt>
                <c:pt idx="8323">
                  <c:v>8324</c:v>
                </c:pt>
                <c:pt idx="8324">
                  <c:v>8325</c:v>
                </c:pt>
                <c:pt idx="8325">
                  <c:v>8326</c:v>
                </c:pt>
                <c:pt idx="8326">
                  <c:v>8327</c:v>
                </c:pt>
                <c:pt idx="8327">
                  <c:v>8328</c:v>
                </c:pt>
                <c:pt idx="8328">
                  <c:v>8329</c:v>
                </c:pt>
                <c:pt idx="8329">
                  <c:v>8330</c:v>
                </c:pt>
                <c:pt idx="8330">
                  <c:v>8331</c:v>
                </c:pt>
                <c:pt idx="8331">
                  <c:v>8332</c:v>
                </c:pt>
                <c:pt idx="8332">
                  <c:v>8333</c:v>
                </c:pt>
                <c:pt idx="8333">
                  <c:v>8334</c:v>
                </c:pt>
                <c:pt idx="8334">
                  <c:v>8335</c:v>
                </c:pt>
                <c:pt idx="8335">
                  <c:v>8336</c:v>
                </c:pt>
                <c:pt idx="8336">
                  <c:v>8337</c:v>
                </c:pt>
                <c:pt idx="8337">
                  <c:v>8338</c:v>
                </c:pt>
                <c:pt idx="8338">
                  <c:v>8339</c:v>
                </c:pt>
                <c:pt idx="8339">
                  <c:v>8340</c:v>
                </c:pt>
                <c:pt idx="8340">
                  <c:v>8341</c:v>
                </c:pt>
                <c:pt idx="8341">
                  <c:v>8342</c:v>
                </c:pt>
                <c:pt idx="8342">
                  <c:v>8343</c:v>
                </c:pt>
                <c:pt idx="8343">
                  <c:v>8344</c:v>
                </c:pt>
                <c:pt idx="8344">
                  <c:v>8345</c:v>
                </c:pt>
                <c:pt idx="8345">
                  <c:v>8346</c:v>
                </c:pt>
                <c:pt idx="8346">
                  <c:v>8347</c:v>
                </c:pt>
                <c:pt idx="8347">
                  <c:v>8348</c:v>
                </c:pt>
                <c:pt idx="8348">
                  <c:v>8349</c:v>
                </c:pt>
                <c:pt idx="8349">
                  <c:v>8350</c:v>
                </c:pt>
                <c:pt idx="8350">
                  <c:v>8351</c:v>
                </c:pt>
                <c:pt idx="8351">
                  <c:v>8352</c:v>
                </c:pt>
                <c:pt idx="8352">
                  <c:v>8353</c:v>
                </c:pt>
                <c:pt idx="8353">
                  <c:v>8354</c:v>
                </c:pt>
                <c:pt idx="8354">
                  <c:v>8355</c:v>
                </c:pt>
                <c:pt idx="8355">
                  <c:v>8356</c:v>
                </c:pt>
                <c:pt idx="8356">
                  <c:v>8357</c:v>
                </c:pt>
                <c:pt idx="8357">
                  <c:v>8358</c:v>
                </c:pt>
                <c:pt idx="8358">
                  <c:v>8359</c:v>
                </c:pt>
                <c:pt idx="8359">
                  <c:v>8360</c:v>
                </c:pt>
                <c:pt idx="8360">
                  <c:v>8361</c:v>
                </c:pt>
                <c:pt idx="8361">
                  <c:v>8362</c:v>
                </c:pt>
                <c:pt idx="8362">
                  <c:v>8363</c:v>
                </c:pt>
                <c:pt idx="8363">
                  <c:v>8364</c:v>
                </c:pt>
                <c:pt idx="8364">
                  <c:v>8365</c:v>
                </c:pt>
                <c:pt idx="8365">
                  <c:v>8366</c:v>
                </c:pt>
                <c:pt idx="8366">
                  <c:v>8367</c:v>
                </c:pt>
                <c:pt idx="8367">
                  <c:v>8368</c:v>
                </c:pt>
                <c:pt idx="8368">
                  <c:v>8369</c:v>
                </c:pt>
                <c:pt idx="8369">
                  <c:v>8370</c:v>
                </c:pt>
                <c:pt idx="8370">
                  <c:v>8371</c:v>
                </c:pt>
                <c:pt idx="8371">
                  <c:v>8372</c:v>
                </c:pt>
                <c:pt idx="8372">
                  <c:v>8373</c:v>
                </c:pt>
                <c:pt idx="8373">
                  <c:v>8374</c:v>
                </c:pt>
                <c:pt idx="8374">
                  <c:v>8375</c:v>
                </c:pt>
                <c:pt idx="8375">
                  <c:v>8376</c:v>
                </c:pt>
                <c:pt idx="8376">
                  <c:v>8377</c:v>
                </c:pt>
                <c:pt idx="8377">
                  <c:v>8378</c:v>
                </c:pt>
                <c:pt idx="8378">
                  <c:v>8379</c:v>
                </c:pt>
                <c:pt idx="8379">
                  <c:v>8380</c:v>
                </c:pt>
                <c:pt idx="8380">
                  <c:v>8381</c:v>
                </c:pt>
                <c:pt idx="8381">
                  <c:v>8382</c:v>
                </c:pt>
                <c:pt idx="8382">
                  <c:v>8383</c:v>
                </c:pt>
                <c:pt idx="8383">
                  <c:v>8384</c:v>
                </c:pt>
                <c:pt idx="8384">
                  <c:v>8385</c:v>
                </c:pt>
                <c:pt idx="8385">
                  <c:v>8386</c:v>
                </c:pt>
                <c:pt idx="8386">
                  <c:v>8387</c:v>
                </c:pt>
                <c:pt idx="8387">
                  <c:v>8388</c:v>
                </c:pt>
                <c:pt idx="8388">
                  <c:v>8389</c:v>
                </c:pt>
                <c:pt idx="8389">
                  <c:v>8390</c:v>
                </c:pt>
                <c:pt idx="8390">
                  <c:v>8391</c:v>
                </c:pt>
                <c:pt idx="8391">
                  <c:v>8392</c:v>
                </c:pt>
                <c:pt idx="8392">
                  <c:v>8393</c:v>
                </c:pt>
                <c:pt idx="8393">
                  <c:v>8394</c:v>
                </c:pt>
                <c:pt idx="8394">
                  <c:v>8395</c:v>
                </c:pt>
                <c:pt idx="8395">
                  <c:v>8396</c:v>
                </c:pt>
                <c:pt idx="8396">
                  <c:v>8397</c:v>
                </c:pt>
                <c:pt idx="8397">
                  <c:v>8398</c:v>
                </c:pt>
                <c:pt idx="8398">
                  <c:v>8399</c:v>
                </c:pt>
                <c:pt idx="8399">
                  <c:v>8400</c:v>
                </c:pt>
                <c:pt idx="8400">
                  <c:v>8401</c:v>
                </c:pt>
                <c:pt idx="8401">
                  <c:v>8402</c:v>
                </c:pt>
                <c:pt idx="8402">
                  <c:v>8403</c:v>
                </c:pt>
                <c:pt idx="8403">
                  <c:v>8404</c:v>
                </c:pt>
                <c:pt idx="8404">
                  <c:v>8405</c:v>
                </c:pt>
                <c:pt idx="8405">
                  <c:v>8406</c:v>
                </c:pt>
                <c:pt idx="8406">
                  <c:v>8407</c:v>
                </c:pt>
                <c:pt idx="8407">
                  <c:v>8408</c:v>
                </c:pt>
                <c:pt idx="8408">
                  <c:v>8409</c:v>
                </c:pt>
                <c:pt idx="8409">
                  <c:v>8410</c:v>
                </c:pt>
                <c:pt idx="8410">
                  <c:v>8411</c:v>
                </c:pt>
                <c:pt idx="8411">
                  <c:v>8412</c:v>
                </c:pt>
                <c:pt idx="8412">
                  <c:v>8413</c:v>
                </c:pt>
                <c:pt idx="8413">
                  <c:v>8414</c:v>
                </c:pt>
                <c:pt idx="8414">
                  <c:v>8415</c:v>
                </c:pt>
                <c:pt idx="8415">
                  <c:v>8416</c:v>
                </c:pt>
                <c:pt idx="8416">
                  <c:v>8417</c:v>
                </c:pt>
                <c:pt idx="8417">
                  <c:v>8418</c:v>
                </c:pt>
                <c:pt idx="8418">
                  <c:v>8419</c:v>
                </c:pt>
                <c:pt idx="8419">
                  <c:v>8420</c:v>
                </c:pt>
                <c:pt idx="8420">
                  <c:v>8421</c:v>
                </c:pt>
                <c:pt idx="8421">
                  <c:v>8422</c:v>
                </c:pt>
                <c:pt idx="8422">
                  <c:v>8423</c:v>
                </c:pt>
                <c:pt idx="8423">
                  <c:v>8424</c:v>
                </c:pt>
                <c:pt idx="8424">
                  <c:v>8425</c:v>
                </c:pt>
                <c:pt idx="8425">
                  <c:v>8426</c:v>
                </c:pt>
                <c:pt idx="8426">
                  <c:v>8427</c:v>
                </c:pt>
                <c:pt idx="8427">
                  <c:v>8428</c:v>
                </c:pt>
                <c:pt idx="8428">
                  <c:v>8429</c:v>
                </c:pt>
                <c:pt idx="8429">
                  <c:v>8430</c:v>
                </c:pt>
                <c:pt idx="8430">
                  <c:v>8431</c:v>
                </c:pt>
                <c:pt idx="8431">
                  <c:v>8432</c:v>
                </c:pt>
                <c:pt idx="8432">
                  <c:v>8433</c:v>
                </c:pt>
                <c:pt idx="8433">
                  <c:v>8434</c:v>
                </c:pt>
                <c:pt idx="8434">
                  <c:v>8435</c:v>
                </c:pt>
                <c:pt idx="8435">
                  <c:v>8436</c:v>
                </c:pt>
                <c:pt idx="8436">
                  <c:v>8437</c:v>
                </c:pt>
                <c:pt idx="8437">
                  <c:v>8438</c:v>
                </c:pt>
                <c:pt idx="8438">
                  <c:v>8439</c:v>
                </c:pt>
                <c:pt idx="8439">
                  <c:v>8440</c:v>
                </c:pt>
                <c:pt idx="8440">
                  <c:v>8441</c:v>
                </c:pt>
                <c:pt idx="8441">
                  <c:v>8442</c:v>
                </c:pt>
                <c:pt idx="8442">
                  <c:v>8443</c:v>
                </c:pt>
                <c:pt idx="8443">
                  <c:v>8444</c:v>
                </c:pt>
                <c:pt idx="8444">
                  <c:v>8445</c:v>
                </c:pt>
                <c:pt idx="8445">
                  <c:v>8446</c:v>
                </c:pt>
                <c:pt idx="8446">
                  <c:v>8447</c:v>
                </c:pt>
                <c:pt idx="8447">
                  <c:v>8448</c:v>
                </c:pt>
                <c:pt idx="8448">
                  <c:v>8449</c:v>
                </c:pt>
                <c:pt idx="8449">
                  <c:v>8450</c:v>
                </c:pt>
                <c:pt idx="8450">
                  <c:v>8451</c:v>
                </c:pt>
                <c:pt idx="8451">
                  <c:v>8452</c:v>
                </c:pt>
                <c:pt idx="8452">
                  <c:v>8453</c:v>
                </c:pt>
                <c:pt idx="8453">
                  <c:v>8454</c:v>
                </c:pt>
                <c:pt idx="8454">
                  <c:v>8455</c:v>
                </c:pt>
                <c:pt idx="8455">
                  <c:v>8456</c:v>
                </c:pt>
                <c:pt idx="8456">
                  <c:v>8457</c:v>
                </c:pt>
                <c:pt idx="8457">
                  <c:v>8458</c:v>
                </c:pt>
                <c:pt idx="8458">
                  <c:v>8459</c:v>
                </c:pt>
                <c:pt idx="8459">
                  <c:v>8460</c:v>
                </c:pt>
                <c:pt idx="8460">
                  <c:v>8461</c:v>
                </c:pt>
                <c:pt idx="8461">
                  <c:v>8462</c:v>
                </c:pt>
                <c:pt idx="8462">
                  <c:v>8463</c:v>
                </c:pt>
                <c:pt idx="8463">
                  <c:v>8464</c:v>
                </c:pt>
                <c:pt idx="8464">
                  <c:v>8465</c:v>
                </c:pt>
                <c:pt idx="8465">
                  <c:v>8466</c:v>
                </c:pt>
                <c:pt idx="8466">
                  <c:v>8467</c:v>
                </c:pt>
                <c:pt idx="8467">
                  <c:v>8468</c:v>
                </c:pt>
                <c:pt idx="8468">
                  <c:v>8469</c:v>
                </c:pt>
                <c:pt idx="8469">
                  <c:v>8470</c:v>
                </c:pt>
                <c:pt idx="8470">
                  <c:v>8471</c:v>
                </c:pt>
                <c:pt idx="8471">
                  <c:v>8472</c:v>
                </c:pt>
                <c:pt idx="8472">
                  <c:v>8473</c:v>
                </c:pt>
                <c:pt idx="8473">
                  <c:v>8474</c:v>
                </c:pt>
                <c:pt idx="8474">
                  <c:v>8475</c:v>
                </c:pt>
                <c:pt idx="8475">
                  <c:v>8476</c:v>
                </c:pt>
                <c:pt idx="8476">
                  <c:v>8477</c:v>
                </c:pt>
                <c:pt idx="8477">
                  <c:v>8478</c:v>
                </c:pt>
                <c:pt idx="8478">
                  <c:v>8479</c:v>
                </c:pt>
                <c:pt idx="8479">
                  <c:v>8480</c:v>
                </c:pt>
                <c:pt idx="8480">
                  <c:v>8481</c:v>
                </c:pt>
                <c:pt idx="8481">
                  <c:v>8482</c:v>
                </c:pt>
                <c:pt idx="8482">
                  <c:v>8483</c:v>
                </c:pt>
                <c:pt idx="8483">
                  <c:v>8484</c:v>
                </c:pt>
                <c:pt idx="8484">
                  <c:v>8485</c:v>
                </c:pt>
                <c:pt idx="8485">
                  <c:v>8486</c:v>
                </c:pt>
                <c:pt idx="8486">
                  <c:v>8487</c:v>
                </c:pt>
                <c:pt idx="8487">
                  <c:v>8488</c:v>
                </c:pt>
                <c:pt idx="8488">
                  <c:v>8489</c:v>
                </c:pt>
                <c:pt idx="8489">
                  <c:v>8490</c:v>
                </c:pt>
                <c:pt idx="8490">
                  <c:v>8491</c:v>
                </c:pt>
                <c:pt idx="8491">
                  <c:v>8492</c:v>
                </c:pt>
                <c:pt idx="8492">
                  <c:v>8493</c:v>
                </c:pt>
                <c:pt idx="8493">
                  <c:v>8494</c:v>
                </c:pt>
                <c:pt idx="8494">
                  <c:v>8495</c:v>
                </c:pt>
                <c:pt idx="8495">
                  <c:v>8496</c:v>
                </c:pt>
                <c:pt idx="8496">
                  <c:v>8497</c:v>
                </c:pt>
                <c:pt idx="8497">
                  <c:v>8498</c:v>
                </c:pt>
                <c:pt idx="8498">
                  <c:v>8499</c:v>
                </c:pt>
                <c:pt idx="8499">
                  <c:v>8500</c:v>
                </c:pt>
                <c:pt idx="8500">
                  <c:v>8501</c:v>
                </c:pt>
                <c:pt idx="8501">
                  <c:v>8502</c:v>
                </c:pt>
                <c:pt idx="8502">
                  <c:v>8503</c:v>
                </c:pt>
                <c:pt idx="8503">
                  <c:v>8504</c:v>
                </c:pt>
                <c:pt idx="8504">
                  <c:v>8505</c:v>
                </c:pt>
                <c:pt idx="8505">
                  <c:v>8506</c:v>
                </c:pt>
                <c:pt idx="8506">
                  <c:v>8507</c:v>
                </c:pt>
                <c:pt idx="8507">
                  <c:v>8508</c:v>
                </c:pt>
                <c:pt idx="8508">
                  <c:v>8509</c:v>
                </c:pt>
                <c:pt idx="8509">
                  <c:v>8510</c:v>
                </c:pt>
                <c:pt idx="8510">
                  <c:v>8511</c:v>
                </c:pt>
                <c:pt idx="8511">
                  <c:v>8512</c:v>
                </c:pt>
                <c:pt idx="8512">
                  <c:v>8513</c:v>
                </c:pt>
                <c:pt idx="8513">
                  <c:v>8514</c:v>
                </c:pt>
                <c:pt idx="8514">
                  <c:v>8515</c:v>
                </c:pt>
                <c:pt idx="8515">
                  <c:v>8516</c:v>
                </c:pt>
                <c:pt idx="8516">
                  <c:v>8517</c:v>
                </c:pt>
                <c:pt idx="8517">
                  <c:v>8518</c:v>
                </c:pt>
                <c:pt idx="8518">
                  <c:v>8519</c:v>
                </c:pt>
                <c:pt idx="8519">
                  <c:v>8520</c:v>
                </c:pt>
                <c:pt idx="8520">
                  <c:v>8521</c:v>
                </c:pt>
                <c:pt idx="8521">
                  <c:v>8522</c:v>
                </c:pt>
                <c:pt idx="8522">
                  <c:v>8523</c:v>
                </c:pt>
                <c:pt idx="8523">
                  <c:v>8524</c:v>
                </c:pt>
                <c:pt idx="8524">
                  <c:v>8525</c:v>
                </c:pt>
                <c:pt idx="8525">
                  <c:v>8526</c:v>
                </c:pt>
                <c:pt idx="8526">
                  <c:v>8527</c:v>
                </c:pt>
                <c:pt idx="8527">
                  <c:v>8528</c:v>
                </c:pt>
                <c:pt idx="8528">
                  <c:v>8529</c:v>
                </c:pt>
                <c:pt idx="8529">
                  <c:v>8530</c:v>
                </c:pt>
                <c:pt idx="8530">
                  <c:v>8531</c:v>
                </c:pt>
                <c:pt idx="8531">
                  <c:v>8532</c:v>
                </c:pt>
                <c:pt idx="8532">
                  <c:v>8533</c:v>
                </c:pt>
                <c:pt idx="8533">
                  <c:v>8534</c:v>
                </c:pt>
                <c:pt idx="8534">
                  <c:v>8535</c:v>
                </c:pt>
                <c:pt idx="8535">
                  <c:v>8536</c:v>
                </c:pt>
                <c:pt idx="8536">
                  <c:v>8537</c:v>
                </c:pt>
                <c:pt idx="8537">
                  <c:v>8538</c:v>
                </c:pt>
                <c:pt idx="8538">
                  <c:v>8539</c:v>
                </c:pt>
                <c:pt idx="8539">
                  <c:v>8540</c:v>
                </c:pt>
                <c:pt idx="8540">
                  <c:v>8541</c:v>
                </c:pt>
                <c:pt idx="8541">
                  <c:v>8542</c:v>
                </c:pt>
                <c:pt idx="8542">
                  <c:v>8543</c:v>
                </c:pt>
                <c:pt idx="8543">
                  <c:v>8544</c:v>
                </c:pt>
                <c:pt idx="8544">
                  <c:v>8545</c:v>
                </c:pt>
                <c:pt idx="8545">
                  <c:v>8546</c:v>
                </c:pt>
                <c:pt idx="8546">
                  <c:v>8547</c:v>
                </c:pt>
                <c:pt idx="8547">
                  <c:v>8548</c:v>
                </c:pt>
                <c:pt idx="8548">
                  <c:v>8549</c:v>
                </c:pt>
                <c:pt idx="8549">
                  <c:v>8550</c:v>
                </c:pt>
                <c:pt idx="8550">
                  <c:v>8551</c:v>
                </c:pt>
                <c:pt idx="8551">
                  <c:v>8552</c:v>
                </c:pt>
                <c:pt idx="8552">
                  <c:v>8553</c:v>
                </c:pt>
                <c:pt idx="8553">
                  <c:v>8554</c:v>
                </c:pt>
                <c:pt idx="8554">
                  <c:v>8555</c:v>
                </c:pt>
                <c:pt idx="8555">
                  <c:v>8556</c:v>
                </c:pt>
                <c:pt idx="8556">
                  <c:v>8557</c:v>
                </c:pt>
                <c:pt idx="8557">
                  <c:v>8558</c:v>
                </c:pt>
                <c:pt idx="8558">
                  <c:v>8559</c:v>
                </c:pt>
                <c:pt idx="8559">
                  <c:v>8560</c:v>
                </c:pt>
                <c:pt idx="8560">
                  <c:v>8561</c:v>
                </c:pt>
                <c:pt idx="8561">
                  <c:v>8562</c:v>
                </c:pt>
                <c:pt idx="8562">
                  <c:v>8563</c:v>
                </c:pt>
                <c:pt idx="8563">
                  <c:v>8564</c:v>
                </c:pt>
                <c:pt idx="8564">
                  <c:v>8565</c:v>
                </c:pt>
                <c:pt idx="8565">
                  <c:v>8566</c:v>
                </c:pt>
                <c:pt idx="8566">
                  <c:v>8567</c:v>
                </c:pt>
                <c:pt idx="8567">
                  <c:v>8568</c:v>
                </c:pt>
                <c:pt idx="8568">
                  <c:v>8569</c:v>
                </c:pt>
                <c:pt idx="8569">
                  <c:v>8570</c:v>
                </c:pt>
                <c:pt idx="8570">
                  <c:v>8571</c:v>
                </c:pt>
                <c:pt idx="8571">
                  <c:v>8572</c:v>
                </c:pt>
                <c:pt idx="8572">
                  <c:v>8573</c:v>
                </c:pt>
                <c:pt idx="8573">
                  <c:v>8574</c:v>
                </c:pt>
                <c:pt idx="8574">
                  <c:v>8575</c:v>
                </c:pt>
                <c:pt idx="8575">
                  <c:v>8576</c:v>
                </c:pt>
                <c:pt idx="8576">
                  <c:v>8577</c:v>
                </c:pt>
                <c:pt idx="8577">
                  <c:v>8578</c:v>
                </c:pt>
                <c:pt idx="8578">
                  <c:v>8579</c:v>
                </c:pt>
                <c:pt idx="8579">
                  <c:v>8580</c:v>
                </c:pt>
                <c:pt idx="8580">
                  <c:v>8581</c:v>
                </c:pt>
                <c:pt idx="8581">
                  <c:v>8582</c:v>
                </c:pt>
                <c:pt idx="8582">
                  <c:v>8583</c:v>
                </c:pt>
                <c:pt idx="8583">
                  <c:v>8584</c:v>
                </c:pt>
                <c:pt idx="8584">
                  <c:v>8585</c:v>
                </c:pt>
                <c:pt idx="8585">
                  <c:v>8586</c:v>
                </c:pt>
                <c:pt idx="8586">
                  <c:v>8587</c:v>
                </c:pt>
                <c:pt idx="8587">
                  <c:v>8588</c:v>
                </c:pt>
                <c:pt idx="8588">
                  <c:v>8589</c:v>
                </c:pt>
                <c:pt idx="8589">
                  <c:v>8590</c:v>
                </c:pt>
                <c:pt idx="8590">
                  <c:v>8591</c:v>
                </c:pt>
                <c:pt idx="8591">
                  <c:v>8592</c:v>
                </c:pt>
                <c:pt idx="8592">
                  <c:v>8593</c:v>
                </c:pt>
                <c:pt idx="8593">
                  <c:v>8594</c:v>
                </c:pt>
                <c:pt idx="8594">
                  <c:v>8595</c:v>
                </c:pt>
                <c:pt idx="8595">
                  <c:v>8596</c:v>
                </c:pt>
                <c:pt idx="8596">
                  <c:v>8597</c:v>
                </c:pt>
                <c:pt idx="8597">
                  <c:v>8598</c:v>
                </c:pt>
                <c:pt idx="8598">
                  <c:v>8599</c:v>
                </c:pt>
                <c:pt idx="8599">
                  <c:v>8600</c:v>
                </c:pt>
                <c:pt idx="8600">
                  <c:v>8601</c:v>
                </c:pt>
                <c:pt idx="8601">
                  <c:v>8602</c:v>
                </c:pt>
                <c:pt idx="8602">
                  <c:v>8603</c:v>
                </c:pt>
                <c:pt idx="8603">
                  <c:v>8604</c:v>
                </c:pt>
                <c:pt idx="8604">
                  <c:v>8605</c:v>
                </c:pt>
                <c:pt idx="8605">
                  <c:v>8606</c:v>
                </c:pt>
                <c:pt idx="8606">
                  <c:v>8607</c:v>
                </c:pt>
                <c:pt idx="8607">
                  <c:v>8608</c:v>
                </c:pt>
                <c:pt idx="8608">
                  <c:v>8609</c:v>
                </c:pt>
                <c:pt idx="8609">
                  <c:v>8610</c:v>
                </c:pt>
                <c:pt idx="8610">
                  <c:v>8611</c:v>
                </c:pt>
                <c:pt idx="8611">
                  <c:v>8612</c:v>
                </c:pt>
                <c:pt idx="8612">
                  <c:v>8613</c:v>
                </c:pt>
                <c:pt idx="8613">
                  <c:v>8614</c:v>
                </c:pt>
                <c:pt idx="8614">
                  <c:v>8615</c:v>
                </c:pt>
                <c:pt idx="8615">
                  <c:v>8616</c:v>
                </c:pt>
                <c:pt idx="8616">
                  <c:v>8617</c:v>
                </c:pt>
                <c:pt idx="8617">
                  <c:v>8618</c:v>
                </c:pt>
                <c:pt idx="8618">
                  <c:v>8619</c:v>
                </c:pt>
                <c:pt idx="8619">
                  <c:v>8620</c:v>
                </c:pt>
                <c:pt idx="8620">
                  <c:v>8621</c:v>
                </c:pt>
                <c:pt idx="8621">
                  <c:v>8622</c:v>
                </c:pt>
                <c:pt idx="8622">
                  <c:v>8623</c:v>
                </c:pt>
                <c:pt idx="8623">
                  <c:v>8624</c:v>
                </c:pt>
                <c:pt idx="8624">
                  <c:v>8625</c:v>
                </c:pt>
                <c:pt idx="8625">
                  <c:v>8626</c:v>
                </c:pt>
                <c:pt idx="8626">
                  <c:v>8627</c:v>
                </c:pt>
                <c:pt idx="8627">
                  <c:v>8628</c:v>
                </c:pt>
                <c:pt idx="8628">
                  <c:v>8629</c:v>
                </c:pt>
                <c:pt idx="8629">
                  <c:v>8630</c:v>
                </c:pt>
                <c:pt idx="8630">
                  <c:v>8631</c:v>
                </c:pt>
                <c:pt idx="8631">
                  <c:v>8632</c:v>
                </c:pt>
                <c:pt idx="8632">
                  <c:v>8633</c:v>
                </c:pt>
                <c:pt idx="8633">
                  <c:v>8634</c:v>
                </c:pt>
                <c:pt idx="8634">
                  <c:v>8635</c:v>
                </c:pt>
                <c:pt idx="8635">
                  <c:v>8636</c:v>
                </c:pt>
                <c:pt idx="8636">
                  <c:v>8637</c:v>
                </c:pt>
                <c:pt idx="8637">
                  <c:v>8638</c:v>
                </c:pt>
                <c:pt idx="8638">
                  <c:v>8639</c:v>
                </c:pt>
                <c:pt idx="8639">
                  <c:v>8640</c:v>
                </c:pt>
                <c:pt idx="8640">
                  <c:v>8641</c:v>
                </c:pt>
                <c:pt idx="8641">
                  <c:v>8642</c:v>
                </c:pt>
                <c:pt idx="8642">
                  <c:v>8643</c:v>
                </c:pt>
                <c:pt idx="8643">
                  <c:v>8644</c:v>
                </c:pt>
                <c:pt idx="8644">
                  <c:v>8645</c:v>
                </c:pt>
                <c:pt idx="8645">
                  <c:v>8646</c:v>
                </c:pt>
                <c:pt idx="8646">
                  <c:v>8647</c:v>
                </c:pt>
                <c:pt idx="8647">
                  <c:v>8648</c:v>
                </c:pt>
                <c:pt idx="8648">
                  <c:v>8649</c:v>
                </c:pt>
                <c:pt idx="8649">
                  <c:v>8650</c:v>
                </c:pt>
                <c:pt idx="8650">
                  <c:v>8651</c:v>
                </c:pt>
                <c:pt idx="8651">
                  <c:v>8652</c:v>
                </c:pt>
                <c:pt idx="8652">
                  <c:v>8653</c:v>
                </c:pt>
                <c:pt idx="8653">
                  <c:v>8654</c:v>
                </c:pt>
                <c:pt idx="8654">
                  <c:v>8655</c:v>
                </c:pt>
                <c:pt idx="8655">
                  <c:v>8656</c:v>
                </c:pt>
                <c:pt idx="8656">
                  <c:v>8657</c:v>
                </c:pt>
                <c:pt idx="8657">
                  <c:v>8658</c:v>
                </c:pt>
                <c:pt idx="8658">
                  <c:v>8659</c:v>
                </c:pt>
                <c:pt idx="8659">
                  <c:v>8660</c:v>
                </c:pt>
                <c:pt idx="8660">
                  <c:v>8661</c:v>
                </c:pt>
                <c:pt idx="8661">
                  <c:v>8662</c:v>
                </c:pt>
                <c:pt idx="8662">
                  <c:v>8663</c:v>
                </c:pt>
                <c:pt idx="8663">
                  <c:v>8664</c:v>
                </c:pt>
                <c:pt idx="8664">
                  <c:v>8665</c:v>
                </c:pt>
                <c:pt idx="8665">
                  <c:v>8666</c:v>
                </c:pt>
                <c:pt idx="8666">
                  <c:v>8667</c:v>
                </c:pt>
                <c:pt idx="8667">
                  <c:v>8668</c:v>
                </c:pt>
                <c:pt idx="8668">
                  <c:v>8669</c:v>
                </c:pt>
                <c:pt idx="8669">
                  <c:v>8670</c:v>
                </c:pt>
                <c:pt idx="8670">
                  <c:v>8671</c:v>
                </c:pt>
                <c:pt idx="8671">
                  <c:v>8672</c:v>
                </c:pt>
                <c:pt idx="8672">
                  <c:v>8673</c:v>
                </c:pt>
                <c:pt idx="8673">
                  <c:v>8674</c:v>
                </c:pt>
                <c:pt idx="8674">
                  <c:v>8675</c:v>
                </c:pt>
                <c:pt idx="8675">
                  <c:v>8676</c:v>
                </c:pt>
                <c:pt idx="8676">
                  <c:v>8677</c:v>
                </c:pt>
                <c:pt idx="8677">
                  <c:v>8678</c:v>
                </c:pt>
                <c:pt idx="8678">
                  <c:v>8679</c:v>
                </c:pt>
                <c:pt idx="8679">
                  <c:v>8680</c:v>
                </c:pt>
                <c:pt idx="8680">
                  <c:v>8681</c:v>
                </c:pt>
                <c:pt idx="8681">
                  <c:v>8682</c:v>
                </c:pt>
                <c:pt idx="8682">
                  <c:v>8683</c:v>
                </c:pt>
                <c:pt idx="8683">
                  <c:v>8684</c:v>
                </c:pt>
                <c:pt idx="8684">
                  <c:v>8685</c:v>
                </c:pt>
                <c:pt idx="8685">
                  <c:v>8686</c:v>
                </c:pt>
                <c:pt idx="8686">
                  <c:v>8687</c:v>
                </c:pt>
                <c:pt idx="8687">
                  <c:v>8688</c:v>
                </c:pt>
                <c:pt idx="8688">
                  <c:v>8689</c:v>
                </c:pt>
                <c:pt idx="8689">
                  <c:v>8690</c:v>
                </c:pt>
                <c:pt idx="8690">
                  <c:v>8691</c:v>
                </c:pt>
                <c:pt idx="8691">
                  <c:v>8692</c:v>
                </c:pt>
                <c:pt idx="8692">
                  <c:v>8693</c:v>
                </c:pt>
                <c:pt idx="8693">
                  <c:v>8694</c:v>
                </c:pt>
                <c:pt idx="8694">
                  <c:v>8695</c:v>
                </c:pt>
                <c:pt idx="8695">
                  <c:v>8696</c:v>
                </c:pt>
                <c:pt idx="8696">
                  <c:v>8697</c:v>
                </c:pt>
                <c:pt idx="8697">
                  <c:v>8698</c:v>
                </c:pt>
                <c:pt idx="8698">
                  <c:v>8699</c:v>
                </c:pt>
                <c:pt idx="8699">
                  <c:v>8700</c:v>
                </c:pt>
                <c:pt idx="8700">
                  <c:v>8701</c:v>
                </c:pt>
                <c:pt idx="8701">
                  <c:v>8702</c:v>
                </c:pt>
                <c:pt idx="8702">
                  <c:v>8703</c:v>
                </c:pt>
                <c:pt idx="8703">
                  <c:v>8704</c:v>
                </c:pt>
                <c:pt idx="8704">
                  <c:v>8705</c:v>
                </c:pt>
                <c:pt idx="8705">
                  <c:v>8706</c:v>
                </c:pt>
                <c:pt idx="8706">
                  <c:v>8707</c:v>
                </c:pt>
                <c:pt idx="8707">
                  <c:v>8708</c:v>
                </c:pt>
                <c:pt idx="8708">
                  <c:v>8709</c:v>
                </c:pt>
                <c:pt idx="8709">
                  <c:v>8710</c:v>
                </c:pt>
                <c:pt idx="8710">
                  <c:v>8711</c:v>
                </c:pt>
                <c:pt idx="8711">
                  <c:v>8712</c:v>
                </c:pt>
                <c:pt idx="8712">
                  <c:v>8713</c:v>
                </c:pt>
                <c:pt idx="8713">
                  <c:v>8714</c:v>
                </c:pt>
                <c:pt idx="8714">
                  <c:v>8715</c:v>
                </c:pt>
                <c:pt idx="8715">
                  <c:v>8716</c:v>
                </c:pt>
                <c:pt idx="8716">
                  <c:v>8717</c:v>
                </c:pt>
                <c:pt idx="8717">
                  <c:v>8718</c:v>
                </c:pt>
                <c:pt idx="8718">
                  <c:v>8719</c:v>
                </c:pt>
                <c:pt idx="8719">
                  <c:v>8720</c:v>
                </c:pt>
                <c:pt idx="8720">
                  <c:v>8721</c:v>
                </c:pt>
                <c:pt idx="8721">
                  <c:v>8722</c:v>
                </c:pt>
                <c:pt idx="8722">
                  <c:v>8723</c:v>
                </c:pt>
                <c:pt idx="8723">
                  <c:v>8724</c:v>
                </c:pt>
                <c:pt idx="8724">
                  <c:v>8725</c:v>
                </c:pt>
                <c:pt idx="8725">
                  <c:v>8726</c:v>
                </c:pt>
                <c:pt idx="8726">
                  <c:v>8727</c:v>
                </c:pt>
                <c:pt idx="8727">
                  <c:v>8728</c:v>
                </c:pt>
                <c:pt idx="8728">
                  <c:v>8729</c:v>
                </c:pt>
                <c:pt idx="8729">
                  <c:v>8730</c:v>
                </c:pt>
                <c:pt idx="8730">
                  <c:v>8731</c:v>
                </c:pt>
                <c:pt idx="8731">
                  <c:v>8732</c:v>
                </c:pt>
                <c:pt idx="8732">
                  <c:v>8733</c:v>
                </c:pt>
                <c:pt idx="8733">
                  <c:v>8734</c:v>
                </c:pt>
                <c:pt idx="8734">
                  <c:v>8735</c:v>
                </c:pt>
                <c:pt idx="8735">
                  <c:v>8736</c:v>
                </c:pt>
                <c:pt idx="8736">
                  <c:v>8737</c:v>
                </c:pt>
                <c:pt idx="8737">
                  <c:v>8738</c:v>
                </c:pt>
                <c:pt idx="8738">
                  <c:v>8739</c:v>
                </c:pt>
                <c:pt idx="8739">
                  <c:v>8740</c:v>
                </c:pt>
                <c:pt idx="8740">
                  <c:v>8741</c:v>
                </c:pt>
                <c:pt idx="8741">
                  <c:v>8742</c:v>
                </c:pt>
                <c:pt idx="8742">
                  <c:v>8743</c:v>
                </c:pt>
                <c:pt idx="8743">
                  <c:v>8744</c:v>
                </c:pt>
                <c:pt idx="8744">
                  <c:v>8745</c:v>
                </c:pt>
                <c:pt idx="8745">
                  <c:v>8746</c:v>
                </c:pt>
                <c:pt idx="8746">
                  <c:v>8747</c:v>
                </c:pt>
                <c:pt idx="8747">
                  <c:v>8748</c:v>
                </c:pt>
                <c:pt idx="8748">
                  <c:v>8749</c:v>
                </c:pt>
                <c:pt idx="8749">
                  <c:v>8750</c:v>
                </c:pt>
                <c:pt idx="8750">
                  <c:v>8751</c:v>
                </c:pt>
                <c:pt idx="8751">
                  <c:v>8752</c:v>
                </c:pt>
                <c:pt idx="8752">
                  <c:v>8753</c:v>
                </c:pt>
                <c:pt idx="8753">
                  <c:v>8754</c:v>
                </c:pt>
                <c:pt idx="8754">
                  <c:v>8755</c:v>
                </c:pt>
                <c:pt idx="8755">
                  <c:v>8756</c:v>
                </c:pt>
                <c:pt idx="8756">
                  <c:v>8757</c:v>
                </c:pt>
                <c:pt idx="8757">
                  <c:v>8758</c:v>
                </c:pt>
                <c:pt idx="8758">
                  <c:v>8759</c:v>
                </c:pt>
                <c:pt idx="8759">
                  <c:v>8760</c:v>
                </c:pt>
                <c:pt idx="8760">
                  <c:v>8761</c:v>
                </c:pt>
                <c:pt idx="8761">
                  <c:v>8762</c:v>
                </c:pt>
                <c:pt idx="8762">
                  <c:v>8763</c:v>
                </c:pt>
                <c:pt idx="8763">
                  <c:v>8764</c:v>
                </c:pt>
                <c:pt idx="8764">
                  <c:v>8765</c:v>
                </c:pt>
                <c:pt idx="8765">
                  <c:v>8766</c:v>
                </c:pt>
                <c:pt idx="8766">
                  <c:v>8767</c:v>
                </c:pt>
                <c:pt idx="8767">
                  <c:v>8768</c:v>
                </c:pt>
                <c:pt idx="8768">
                  <c:v>8769</c:v>
                </c:pt>
                <c:pt idx="8769">
                  <c:v>8770</c:v>
                </c:pt>
                <c:pt idx="8770">
                  <c:v>8771</c:v>
                </c:pt>
                <c:pt idx="8771">
                  <c:v>8772</c:v>
                </c:pt>
                <c:pt idx="8772">
                  <c:v>8773</c:v>
                </c:pt>
                <c:pt idx="8773">
                  <c:v>8774</c:v>
                </c:pt>
                <c:pt idx="8774">
                  <c:v>8775</c:v>
                </c:pt>
                <c:pt idx="8775">
                  <c:v>8776</c:v>
                </c:pt>
                <c:pt idx="8776">
                  <c:v>8777</c:v>
                </c:pt>
                <c:pt idx="8777">
                  <c:v>8778</c:v>
                </c:pt>
                <c:pt idx="8778">
                  <c:v>8779</c:v>
                </c:pt>
                <c:pt idx="8779">
                  <c:v>8780</c:v>
                </c:pt>
                <c:pt idx="8780">
                  <c:v>8781</c:v>
                </c:pt>
                <c:pt idx="8781">
                  <c:v>8782</c:v>
                </c:pt>
                <c:pt idx="8782">
                  <c:v>8783</c:v>
                </c:pt>
                <c:pt idx="8783">
                  <c:v>8784</c:v>
                </c:pt>
                <c:pt idx="8784">
                  <c:v>8785</c:v>
                </c:pt>
                <c:pt idx="8785">
                  <c:v>8786</c:v>
                </c:pt>
                <c:pt idx="8786">
                  <c:v>8787</c:v>
                </c:pt>
                <c:pt idx="8787">
                  <c:v>8788</c:v>
                </c:pt>
                <c:pt idx="8788">
                  <c:v>8789</c:v>
                </c:pt>
                <c:pt idx="8789">
                  <c:v>8790</c:v>
                </c:pt>
                <c:pt idx="8790">
                  <c:v>8791</c:v>
                </c:pt>
                <c:pt idx="8791">
                  <c:v>8792</c:v>
                </c:pt>
                <c:pt idx="8792">
                  <c:v>8793</c:v>
                </c:pt>
                <c:pt idx="8793">
                  <c:v>8794</c:v>
                </c:pt>
                <c:pt idx="8794">
                  <c:v>8795</c:v>
                </c:pt>
                <c:pt idx="8795">
                  <c:v>8796</c:v>
                </c:pt>
                <c:pt idx="8796">
                  <c:v>8797</c:v>
                </c:pt>
                <c:pt idx="8797">
                  <c:v>8798</c:v>
                </c:pt>
                <c:pt idx="8798">
                  <c:v>8799</c:v>
                </c:pt>
                <c:pt idx="8799">
                  <c:v>8800</c:v>
                </c:pt>
                <c:pt idx="8800">
                  <c:v>8801</c:v>
                </c:pt>
                <c:pt idx="8801">
                  <c:v>8802</c:v>
                </c:pt>
                <c:pt idx="8802">
                  <c:v>8803</c:v>
                </c:pt>
                <c:pt idx="8803">
                  <c:v>8804</c:v>
                </c:pt>
                <c:pt idx="8804">
                  <c:v>8805</c:v>
                </c:pt>
                <c:pt idx="8805">
                  <c:v>8806</c:v>
                </c:pt>
                <c:pt idx="8806">
                  <c:v>8807</c:v>
                </c:pt>
                <c:pt idx="8807">
                  <c:v>8808</c:v>
                </c:pt>
                <c:pt idx="8808">
                  <c:v>8809</c:v>
                </c:pt>
                <c:pt idx="8809">
                  <c:v>8810</c:v>
                </c:pt>
                <c:pt idx="8810">
                  <c:v>8811</c:v>
                </c:pt>
                <c:pt idx="8811">
                  <c:v>8812</c:v>
                </c:pt>
                <c:pt idx="8812">
                  <c:v>8813</c:v>
                </c:pt>
                <c:pt idx="8813">
                  <c:v>8814</c:v>
                </c:pt>
                <c:pt idx="8814">
                  <c:v>8815</c:v>
                </c:pt>
                <c:pt idx="8815">
                  <c:v>8816</c:v>
                </c:pt>
                <c:pt idx="8816">
                  <c:v>8817</c:v>
                </c:pt>
                <c:pt idx="8817">
                  <c:v>8818</c:v>
                </c:pt>
                <c:pt idx="8818">
                  <c:v>8819</c:v>
                </c:pt>
                <c:pt idx="8819">
                  <c:v>8820</c:v>
                </c:pt>
                <c:pt idx="8820">
                  <c:v>8821</c:v>
                </c:pt>
                <c:pt idx="8821">
                  <c:v>8822</c:v>
                </c:pt>
                <c:pt idx="8822">
                  <c:v>8823</c:v>
                </c:pt>
                <c:pt idx="8823">
                  <c:v>8824</c:v>
                </c:pt>
                <c:pt idx="8824">
                  <c:v>8825</c:v>
                </c:pt>
                <c:pt idx="8825">
                  <c:v>8826</c:v>
                </c:pt>
                <c:pt idx="8826">
                  <c:v>8827</c:v>
                </c:pt>
                <c:pt idx="8827">
                  <c:v>8828</c:v>
                </c:pt>
                <c:pt idx="8828">
                  <c:v>8829</c:v>
                </c:pt>
                <c:pt idx="8829">
                  <c:v>8830</c:v>
                </c:pt>
                <c:pt idx="8830">
                  <c:v>8831</c:v>
                </c:pt>
                <c:pt idx="8831">
                  <c:v>8832</c:v>
                </c:pt>
                <c:pt idx="8832">
                  <c:v>8833</c:v>
                </c:pt>
                <c:pt idx="8833">
                  <c:v>8834</c:v>
                </c:pt>
                <c:pt idx="8834">
                  <c:v>8835</c:v>
                </c:pt>
                <c:pt idx="8835">
                  <c:v>8836</c:v>
                </c:pt>
                <c:pt idx="8836">
                  <c:v>8837</c:v>
                </c:pt>
                <c:pt idx="8837">
                  <c:v>8838</c:v>
                </c:pt>
                <c:pt idx="8838">
                  <c:v>8839</c:v>
                </c:pt>
                <c:pt idx="8839">
                  <c:v>8840</c:v>
                </c:pt>
                <c:pt idx="8840">
                  <c:v>8841</c:v>
                </c:pt>
                <c:pt idx="8841">
                  <c:v>8842</c:v>
                </c:pt>
                <c:pt idx="8842">
                  <c:v>8843</c:v>
                </c:pt>
                <c:pt idx="8843">
                  <c:v>8844</c:v>
                </c:pt>
                <c:pt idx="8844">
                  <c:v>8845</c:v>
                </c:pt>
                <c:pt idx="8845">
                  <c:v>8846</c:v>
                </c:pt>
                <c:pt idx="8846">
                  <c:v>8847</c:v>
                </c:pt>
                <c:pt idx="8847">
                  <c:v>8848</c:v>
                </c:pt>
                <c:pt idx="8848">
                  <c:v>8849</c:v>
                </c:pt>
                <c:pt idx="8849">
                  <c:v>8850</c:v>
                </c:pt>
                <c:pt idx="8850">
                  <c:v>8851</c:v>
                </c:pt>
                <c:pt idx="8851">
                  <c:v>8852</c:v>
                </c:pt>
                <c:pt idx="8852">
                  <c:v>8853</c:v>
                </c:pt>
                <c:pt idx="8853">
                  <c:v>8854</c:v>
                </c:pt>
                <c:pt idx="8854">
                  <c:v>8855</c:v>
                </c:pt>
                <c:pt idx="8855">
                  <c:v>8856</c:v>
                </c:pt>
                <c:pt idx="8856">
                  <c:v>8857</c:v>
                </c:pt>
                <c:pt idx="8857">
                  <c:v>8858</c:v>
                </c:pt>
                <c:pt idx="8858">
                  <c:v>8859</c:v>
                </c:pt>
                <c:pt idx="8859">
                  <c:v>8860</c:v>
                </c:pt>
                <c:pt idx="8860">
                  <c:v>8861</c:v>
                </c:pt>
                <c:pt idx="8861">
                  <c:v>8862</c:v>
                </c:pt>
                <c:pt idx="8862">
                  <c:v>8863</c:v>
                </c:pt>
                <c:pt idx="8863">
                  <c:v>8864</c:v>
                </c:pt>
                <c:pt idx="8864">
                  <c:v>8865</c:v>
                </c:pt>
                <c:pt idx="8865">
                  <c:v>8866</c:v>
                </c:pt>
                <c:pt idx="8866">
                  <c:v>8867</c:v>
                </c:pt>
                <c:pt idx="8867">
                  <c:v>8868</c:v>
                </c:pt>
                <c:pt idx="8868">
                  <c:v>8869</c:v>
                </c:pt>
                <c:pt idx="8869">
                  <c:v>8870</c:v>
                </c:pt>
                <c:pt idx="8870">
                  <c:v>8871</c:v>
                </c:pt>
                <c:pt idx="8871">
                  <c:v>8872</c:v>
                </c:pt>
                <c:pt idx="8872">
                  <c:v>8873</c:v>
                </c:pt>
                <c:pt idx="8873">
                  <c:v>8874</c:v>
                </c:pt>
                <c:pt idx="8874">
                  <c:v>8875</c:v>
                </c:pt>
                <c:pt idx="8875">
                  <c:v>8876</c:v>
                </c:pt>
                <c:pt idx="8876">
                  <c:v>8877</c:v>
                </c:pt>
                <c:pt idx="8877">
                  <c:v>8878</c:v>
                </c:pt>
                <c:pt idx="8878">
                  <c:v>8879</c:v>
                </c:pt>
                <c:pt idx="8879">
                  <c:v>8880</c:v>
                </c:pt>
                <c:pt idx="8880">
                  <c:v>8881</c:v>
                </c:pt>
                <c:pt idx="8881">
                  <c:v>8882</c:v>
                </c:pt>
                <c:pt idx="8882">
                  <c:v>8883</c:v>
                </c:pt>
                <c:pt idx="8883">
                  <c:v>8884</c:v>
                </c:pt>
                <c:pt idx="8884">
                  <c:v>8885</c:v>
                </c:pt>
                <c:pt idx="8885">
                  <c:v>8886</c:v>
                </c:pt>
                <c:pt idx="8886">
                  <c:v>8887</c:v>
                </c:pt>
                <c:pt idx="8887">
                  <c:v>8888</c:v>
                </c:pt>
                <c:pt idx="8888">
                  <c:v>8889</c:v>
                </c:pt>
                <c:pt idx="8889">
                  <c:v>8890</c:v>
                </c:pt>
                <c:pt idx="8890">
                  <c:v>8891</c:v>
                </c:pt>
                <c:pt idx="8891">
                  <c:v>8892</c:v>
                </c:pt>
                <c:pt idx="8892">
                  <c:v>8893</c:v>
                </c:pt>
                <c:pt idx="8893">
                  <c:v>8894</c:v>
                </c:pt>
                <c:pt idx="8894">
                  <c:v>8895</c:v>
                </c:pt>
                <c:pt idx="8895">
                  <c:v>8896</c:v>
                </c:pt>
                <c:pt idx="8896">
                  <c:v>8897</c:v>
                </c:pt>
                <c:pt idx="8897">
                  <c:v>8898</c:v>
                </c:pt>
                <c:pt idx="8898">
                  <c:v>8899</c:v>
                </c:pt>
                <c:pt idx="8899">
                  <c:v>8900</c:v>
                </c:pt>
                <c:pt idx="8900">
                  <c:v>8901</c:v>
                </c:pt>
                <c:pt idx="8901">
                  <c:v>8902</c:v>
                </c:pt>
                <c:pt idx="8902">
                  <c:v>8903</c:v>
                </c:pt>
                <c:pt idx="8903">
                  <c:v>8904</c:v>
                </c:pt>
                <c:pt idx="8904">
                  <c:v>8905</c:v>
                </c:pt>
                <c:pt idx="8905">
                  <c:v>8906</c:v>
                </c:pt>
                <c:pt idx="8906">
                  <c:v>8907</c:v>
                </c:pt>
                <c:pt idx="8907">
                  <c:v>8908</c:v>
                </c:pt>
                <c:pt idx="8908">
                  <c:v>8909</c:v>
                </c:pt>
                <c:pt idx="8909">
                  <c:v>8910</c:v>
                </c:pt>
                <c:pt idx="8910">
                  <c:v>8911</c:v>
                </c:pt>
                <c:pt idx="8911">
                  <c:v>8912</c:v>
                </c:pt>
                <c:pt idx="8912">
                  <c:v>8913</c:v>
                </c:pt>
                <c:pt idx="8913">
                  <c:v>8914</c:v>
                </c:pt>
                <c:pt idx="8914">
                  <c:v>8915</c:v>
                </c:pt>
                <c:pt idx="8915">
                  <c:v>8916</c:v>
                </c:pt>
                <c:pt idx="8916">
                  <c:v>8917</c:v>
                </c:pt>
                <c:pt idx="8917">
                  <c:v>8918</c:v>
                </c:pt>
                <c:pt idx="8918">
                  <c:v>8919</c:v>
                </c:pt>
                <c:pt idx="8919">
                  <c:v>8920</c:v>
                </c:pt>
                <c:pt idx="8920">
                  <c:v>8921</c:v>
                </c:pt>
                <c:pt idx="8921">
                  <c:v>8922</c:v>
                </c:pt>
                <c:pt idx="8922">
                  <c:v>8923</c:v>
                </c:pt>
                <c:pt idx="8923">
                  <c:v>8924</c:v>
                </c:pt>
                <c:pt idx="8924">
                  <c:v>8925</c:v>
                </c:pt>
                <c:pt idx="8925">
                  <c:v>8926</c:v>
                </c:pt>
                <c:pt idx="8926">
                  <c:v>8927</c:v>
                </c:pt>
                <c:pt idx="8927">
                  <c:v>8928</c:v>
                </c:pt>
                <c:pt idx="8928">
                  <c:v>8929</c:v>
                </c:pt>
                <c:pt idx="8929">
                  <c:v>8930</c:v>
                </c:pt>
                <c:pt idx="8930">
                  <c:v>8931</c:v>
                </c:pt>
                <c:pt idx="8931">
                  <c:v>8932</c:v>
                </c:pt>
                <c:pt idx="8932">
                  <c:v>8933</c:v>
                </c:pt>
                <c:pt idx="8933">
                  <c:v>8934</c:v>
                </c:pt>
                <c:pt idx="8934">
                  <c:v>8935</c:v>
                </c:pt>
                <c:pt idx="8935">
                  <c:v>8936</c:v>
                </c:pt>
                <c:pt idx="8936">
                  <c:v>8937</c:v>
                </c:pt>
                <c:pt idx="8937">
                  <c:v>8938</c:v>
                </c:pt>
                <c:pt idx="8938">
                  <c:v>8939</c:v>
                </c:pt>
                <c:pt idx="8939">
                  <c:v>8940</c:v>
                </c:pt>
                <c:pt idx="8940">
                  <c:v>8941</c:v>
                </c:pt>
                <c:pt idx="8941">
                  <c:v>8942</c:v>
                </c:pt>
                <c:pt idx="8942">
                  <c:v>8943</c:v>
                </c:pt>
                <c:pt idx="8943">
                  <c:v>8944</c:v>
                </c:pt>
                <c:pt idx="8944">
                  <c:v>8945</c:v>
                </c:pt>
                <c:pt idx="8945">
                  <c:v>8946</c:v>
                </c:pt>
                <c:pt idx="8946">
                  <c:v>8947</c:v>
                </c:pt>
                <c:pt idx="8947">
                  <c:v>8948</c:v>
                </c:pt>
                <c:pt idx="8948">
                  <c:v>8949</c:v>
                </c:pt>
                <c:pt idx="8949">
                  <c:v>8950</c:v>
                </c:pt>
                <c:pt idx="8950">
                  <c:v>8951</c:v>
                </c:pt>
                <c:pt idx="8951">
                  <c:v>8952</c:v>
                </c:pt>
                <c:pt idx="8952">
                  <c:v>8953</c:v>
                </c:pt>
                <c:pt idx="8953">
                  <c:v>8954</c:v>
                </c:pt>
                <c:pt idx="8954">
                  <c:v>8955</c:v>
                </c:pt>
                <c:pt idx="8955">
                  <c:v>8956</c:v>
                </c:pt>
                <c:pt idx="8956">
                  <c:v>8957</c:v>
                </c:pt>
                <c:pt idx="8957">
                  <c:v>8958</c:v>
                </c:pt>
                <c:pt idx="8958">
                  <c:v>8959</c:v>
                </c:pt>
                <c:pt idx="8959">
                  <c:v>8960</c:v>
                </c:pt>
                <c:pt idx="8960">
                  <c:v>8961</c:v>
                </c:pt>
                <c:pt idx="8961">
                  <c:v>8962</c:v>
                </c:pt>
                <c:pt idx="8962">
                  <c:v>8963</c:v>
                </c:pt>
                <c:pt idx="8963">
                  <c:v>8964</c:v>
                </c:pt>
                <c:pt idx="8964">
                  <c:v>8965</c:v>
                </c:pt>
                <c:pt idx="8965">
                  <c:v>8966</c:v>
                </c:pt>
                <c:pt idx="8966">
                  <c:v>8967</c:v>
                </c:pt>
                <c:pt idx="8967">
                  <c:v>8968</c:v>
                </c:pt>
                <c:pt idx="8968">
                  <c:v>8969</c:v>
                </c:pt>
                <c:pt idx="8969">
                  <c:v>8970</c:v>
                </c:pt>
                <c:pt idx="8970">
                  <c:v>8971</c:v>
                </c:pt>
                <c:pt idx="8971">
                  <c:v>8972</c:v>
                </c:pt>
                <c:pt idx="8972">
                  <c:v>8973</c:v>
                </c:pt>
                <c:pt idx="8973">
                  <c:v>8974</c:v>
                </c:pt>
                <c:pt idx="8974">
                  <c:v>8975</c:v>
                </c:pt>
                <c:pt idx="8975">
                  <c:v>8976</c:v>
                </c:pt>
                <c:pt idx="8976">
                  <c:v>8977</c:v>
                </c:pt>
                <c:pt idx="8977">
                  <c:v>8978</c:v>
                </c:pt>
                <c:pt idx="8978">
                  <c:v>8979</c:v>
                </c:pt>
                <c:pt idx="8979">
                  <c:v>8980</c:v>
                </c:pt>
                <c:pt idx="8980">
                  <c:v>8981</c:v>
                </c:pt>
                <c:pt idx="8981">
                  <c:v>8982</c:v>
                </c:pt>
                <c:pt idx="8982">
                  <c:v>8983</c:v>
                </c:pt>
                <c:pt idx="8983">
                  <c:v>8984</c:v>
                </c:pt>
                <c:pt idx="8984">
                  <c:v>8985</c:v>
                </c:pt>
                <c:pt idx="8985">
                  <c:v>8986</c:v>
                </c:pt>
                <c:pt idx="8986">
                  <c:v>8987</c:v>
                </c:pt>
                <c:pt idx="8987">
                  <c:v>8988</c:v>
                </c:pt>
                <c:pt idx="8988">
                  <c:v>8989</c:v>
                </c:pt>
                <c:pt idx="8989">
                  <c:v>8990</c:v>
                </c:pt>
                <c:pt idx="8990">
                  <c:v>8991</c:v>
                </c:pt>
                <c:pt idx="8991">
                  <c:v>8992</c:v>
                </c:pt>
                <c:pt idx="8992">
                  <c:v>8993</c:v>
                </c:pt>
                <c:pt idx="8993">
                  <c:v>8994</c:v>
                </c:pt>
                <c:pt idx="8994">
                  <c:v>8995</c:v>
                </c:pt>
                <c:pt idx="8995">
                  <c:v>8996</c:v>
                </c:pt>
                <c:pt idx="8996">
                  <c:v>8997</c:v>
                </c:pt>
                <c:pt idx="8997">
                  <c:v>8998</c:v>
                </c:pt>
                <c:pt idx="8998">
                  <c:v>8999</c:v>
                </c:pt>
                <c:pt idx="8999">
                  <c:v>9000</c:v>
                </c:pt>
                <c:pt idx="9000">
                  <c:v>9001</c:v>
                </c:pt>
                <c:pt idx="9001">
                  <c:v>9002</c:v>
                </c:pt>
                <c:pt idx="9002">
                  <c:v>9003</c:v>
                </c:pt>
                <c:pt idx="9003">
                  <c:v>9004</c:v>
                </c:pt>
                <c:pt idx="9004">
                  <c:v>9005</c:v>
                </c:pt>
                <c:pt idx="9005">
                  <c:v>9006</c:v>
                </c:pt>
                <c:pt idx="9006">
                  <c:v>9007</c:v>
                </c:pt>
                <c:pt idx="9007">
                  <c:v>9008</c:v>
                </c:pt>
                <c:pt idx="9008">
                  <c:v>9009</c:v>
                </c:pt>
                <c:pt idx="9009">
                  <c:v>9010</c:v>
                </c:pt>
                <c:pt idx="9010">
                  <c:v>9011</c:v>
                </c:pt>
                <c:pt idx="9011">
                  <c:v>9012</c:v>
                </c:pt>
                <c:pt idx="9012">
                  <c:v>9013</c:v>
                </c:pt>
                <c:pt idx="9013">
                  <c:v>9014</c:v>
                </c:pt>
                <c:pt idx="9014">
                  <c:v>9015</c:v>
                </c:pt>
                <c:pt idx="9015">
                  <c:v>9016</c:v>
                </c:pt>
                <c:pt idx="9016">
                  <c:v>9017</c:v>
                </c:pt>
                <c:pt idx="9017">
                  <c:v>9018</c:v>
                </c:pt>
                <c:pt idx="9018">
                  <c:v>9019</c:v>
                </c:pt>
                <c:pt idx="9019">
                  <c:v>9020</c:v>
                </c:pt>
                <c:pt idx="9020">
                  <c:v>9021</c:v>
                </c:pt>
                <c:pt idx="9021">
                  <c:v>9022</c:v>
                </c:pt>
                <c:pt idx="9022">
                  <c:v>9023</c:v>
                </c:pt>
                <c:pt idx="9023">
                  <c:v>9024</c:v>
                </c:pt>
                <c:pt idx="9024">
                  <c:v>9025</c:v>
                </c:pt>
                <c:pt idx="9025">
                  <c:v>9026</c:v>
                </c:pt>
                <c:pt idx="9026">
                  <c:v>9027</c:v>
                </c:pt>
                <c:pt idx="9027">
                  <c:v>9028</c:v>
                </c:pt>
                <c:pt idx="9028">
                  <c:v>9029</c:v>
                </c:pt>
                <c:pt idx="9029">
                  <c:v>9030</c:v>
                </c:pt>
                <c:pt idx="9030">
                  <c:v>9031</c:v>
                </c:pt>
                <c:pt idx="9031">
                  <c:v>9032</c:v>
                </c:pt>
                <c:pt idx="9032">
                  <c:v>9033</c:v>
                </c:pt>
                <c:pt idx="9033">
                  <c:v>9034</c:v>
                </c:pt>
                <c:pt idx="9034">
                  <c:v>9035</c:v>
                </c:pt>
                <c:pt idx="9035">
                  <c:v>9036</c:v>
                </c:pt>
                <c:pt idx="9036">
                  <c:v>9037</c:v>
                </c:pt>
                <c:pt idx="9037">
                  <c:v>9038</c:v>
                </c:pt>
                <c:pt idx="9038">
                  <c:v>9039</c:v>
                </c:pt>
                <c:pt idx="9039">
                  <c:v>9040</c:v>
                </c:pt>
                <c:pt idx="9040">
                  <c:v>9041</c:v>
                </c:pt>
                <c:pt idx="9041">
                  <c:v>9042</c:v>
                </c:pt>
                <c:pt idx="9042">
                  <c:v>9043</c:v>
                </c:pt>
                <c:pt idx="9043">
                  <c:v>9044</c:v>
                </c:pt>
                <c:pt idx="9044">
                  <c:v>9045</c:v>
                </c:pt>
                <c:pt idx="9045">
                  <c:v>9046</c:v>
                </c:pt>
                <c:pt idx="9046">
                  <c:v>9047</c:v>
                </c:pt>
                <c:pt idx="9047">
                  <c:v>9048</c:v>
                </c:pt>
                <c:pt idx="9048">
                  <c:v>9049</c:v>
                </c:pt>
                <c:pt idx="9049">
                  <c:v>9050</c:v>
                </c:pt>
                <c:pt idx="9050">
                  <c:v>9051</c:v>
                </c:pt>
                <c:pt idx="9051">
                  <c:v>9052</c:v>
                </c:pt>
                <c:pt idx="9052">
                  <c:v>9053</c:v>
                </c:pt>
                <c:pt idx="9053">
                  <c:v>9054</c:v>
                </c:pt>
                <c:pt idx="9054">
                  <c:v>9055</c:v>
                </c:pt>
                <c:pt idx="9055">
                  <c:v>9056</c:v>
                </c:pt>
                <c:pt idx="9056">
                  <c:v>9057</c:v>
                </c:pt>
                <c:pt idx="9057">
                  <c:v>9058</c:v>
                </c:pt>
                <c:pt idx="9058">
                  <c:v>9059</c:v>
                </c:pt>
                <c:pt idx="9059">
                  <c:v>9060</c:v>
                </c:pt>
                <c:pt idx="9060">
                  <c:v>9061</c:v>
                </c:pt>
                <c:pt idx="9061">
                  <c:v>9062</c:v>
                </c:pt>
                <c:pt idx="9062">
                  <c:v>9063</c:v>
                </c:pt>
                <c:pt idx="9063">
                  <c:v>9064</c:v>
                </c:pt>
                <c:pt idx="9064">
                  <c:v>9065</c:v>
                </c:pt>
                <c:pt idx="9065">
                  <c:v>9066</c:v>
                </c:pt>
                <c:pt idx="9066">
                  <c:v>9067</c:v>
                </c:pt>
                <c:pt idx="9067">
                  <c:v>9068</c:v>
                </c:pt>
                <c:pt idx="9068">
                  <c:v>9069</c:v>
                </c:pt>
                <c:pt idx="9069">
                  <c:v>9070</c:v>
                </c:pt>
                <c:pt idx="9070">
                  <c:v>9071</c:v>
                </c:pt>
                <c:pt idx="9071">
                  <c:v>9072</c:v>
                </c:pt>
                <c:pt idx="9072">
                  <c:v>9073</c:v>
                </c:pt>
                <c:pt idx="9073">
                  <c:v>9074</c:v>
                </c:pt>
                <c:pt idx="9074">
                  <c:v>9075</c:v>
                </c:pt>
                <c:pt idx="9075">
                  <c:v>9076</c:v>
                </c:pt>
                <c:pt idx="9076">
                  <c:v>9077</c:v>
                </c:pt>
                <c:pt idx="9077">
                  <c:v>9078</c:v>
                </c:pt>
                <c:pt idx="9078">
                  <c:v>9079</c:v>
                </c:pt>
                <c:pt idx="9079">
                  <c:v>9080</c:v>
                </c:pt>
                <c:pt idx="9080">
                  <c:v>9081</c:v>
                </c:pt>
                <c:pt idx="9081">
                  <c:v>9082</c:v>
                </c:pt>
                <c:pt idx="9082">
                  <c:v>9083</c:v>
                </c:pt>
                <c:pt idx="9083">
                  <c:v>9084</c:v>
                </c:pt>
                <c:pt idx="9084">
                  <c:v>9085</c:v>
                </c:pt>
                <c:pt idx="9085">
                  <c:v>9086</c:v>
                </c:pt>
                <c:pt idx="9086">
                  <c:v>9087</c:v>
                </c:pt>
                <c:pt idx="9087">
                  <c:v>9088</c:v>
                </c:pt>
                <c:pt idx="9088">
                  <c:v>9089</c:v>
                </c:pt>
                <c:pt idx="9089">
                  <c:v>9090</c:v>
                </c:pt>
                <c:pt idx="9090">
                  <c:v>9091</c:v>
                </c:pt>
                <c:pt idx="9091">
                  <c:v>9092</c:v>
                </c:pt>
                <c:pt idx="9092">
                  <c:v>9093</c:v>
                </c:pt>
                <c:pt idx="9093">
                  <c:v>9094</c:v>
                </c:pt>
                <c:pt idx="9094">
                  <c:v>9095</c:v>
                </c:pt>
                <c:pt idx="9095">
                  <c:v>9096</c:v>
                </c:pt>
                <c:pt idx="9096">
                  <c:v>9097</c:v>
                </c:pt>
                <c:pt idx="9097">
                  <c:v>9098</c:v>
                </c:pt>
                <c:pt idx="9098">
                  <c:v>9099</c:v>
                </c:pt>
                <c:pt idx="9099">
                  <c:v>9100</c:v>
                </c:pt>
                <c:pt idx="9100">
                  <c:v>9101</c:v>
                </c:pt>
                <c:pt idx="9101">
                  <c:v>9102</c:v>
                </c:pt>
                <c:pt idx="9102">
                  <c:v>9103</c:v>
                </c:pt>
                <c:pt idx="9103">
                  <c:v>9104</c:v>
                </c:pt>
                <c:pt idx="9104">
                  <c:v>9105</c:v>
                </c:pt>
                <c:pt idx="9105">
                  <c:v>9106</c:v>
                </c:pt>
                <c:pt idx="9106">
                  <c:v>9107</c:v>
                </c:pt>
                <c:pt idx="9107">
                  <c:v>9108</c:v>
                </c:pt>
                <c:pt idx="9108">
                  <c:v>9109</c:v>
                </c:pt>
                <c:pt idx="9109">
                  <c:v>9110</c:v>
                </c:pt>
                <c:pt idx="9110">
                  <c:v>9111</c:v>
                </c:pt>
                <c:pt idx="9111">
                  <c:v>9112</c:v>
                </c:pt>
                <c:pt idx="9112">
                  <c:v>9113</c:v>
                </c:pt>
                <c:pt idx="9113">
                  <c:v>9114</c:v>
                </c:pt>
                <c:pt idx="9114">
                  <c:v>9115</c:v>
                </c:pt>
                <c:pt idx="9115">
                  <c:v>9116</c:v>
                </c:pt>
                <c:pt idx="9116">
                  <c:v>9117</c:v>
                </c:pt>
                <c:pt idx="9117">
                  <c:v>9118</c:v>
                </c:pt>
                <c:pt idx="9118">
                  <c:v>9119</c:v>
                </c:pt>
                <c:pt idx="9119">
                  <c:v>9120</c:v>
                </c:pt>
                <c:pt idx="9120">
                  <c:v>9121</c:v>
                </c:pt>
                <c:pt idx="9121">
                  <c:v>9122</c:v>
                </c:pt>
                <c:pt idx="9122">
                  <c:v>9123</c:v>
                </c:pt>
                <c:pt idx="9123">
                  <c:v>9124</c:v>
                </c:pt>
                <c:pt idx="9124">
                  <c:v>9125</c:v>
                </c:pt>
                <c:pt idx="9125">
                  <c:v>9126</c:v>
                </c:pt>
                <c:pt idx="9126">
                  <c:v>9127</c:v>
                </c:pt>
                <c:pt idx="9127">
                  <c:v>9128</c:v>
                </c:pt>
                <c:pt idx="9128">
                  <c:v>9129</c:v>
                </c:pt>
                <c:pt idx="9129">
                  <c:v>9130</c:v>
                </c:pt>
                <c:pt idx="9130">
                  <c:v>9131</c:v>
                </c:pt>
                <c:pt idx="9131">
                  <c:v>9132</c:v>
                </c:pt>
                <c:pt idx="9132">
                  <c:v>9133</c:v>
                </c:pt>
                <c:pt idx="9133">
                  <c:v>9134</c:v>
                </c:pt>
                <c:pt idx="9134">
                  <c:v>9135</c:v>
                </c:pt>
                <c:pt idx="9135">
                  <c:v>9136</c:v>
                </c:pt>
                <c:pt idx="9136">
                  <c:v>9137</c:v>
                </c:pt>
                <c:pt idx="9137">
                  <c:v>9138</c:v>
                </c:pt>
                <c:pt idx="9138">
                  <c:v>9139</c:v>
                </c:pt>
                <c:pt idx="9139">
                  <c:v>9140</c:v>
                </c:pt>
                <c:pt idx="9140">
                  <c:v>9141</c:v>
                </c:pt>
                <c:pt idx="9141">
                  <c:v>9142</c:v>
                </c:pt>
                <c:pt idx="9142">
                  <c:v>9143</c:v>
                </c:pt>
                <c:pt idx="9143">
                  <c:v>9144</c:v>
                </c:pt>
                <c:pt idx="9144">
                  <c:v>9145</c:v>
                </c:pt>
                <c:pt idx="9145">
                  <c:v>9146</c:v>
                </c:pt>
                <c:pt idx="9146">
                  <c:v>9147</c:v>
                </c:pt>
                <c:pt idx="9147">
                  <c:v>9148</c:v>
                </c:pt>
                <c:pt idx="9148">
                  <c:v>9149</c:v>
                </c:pt>
                <c:pt idx="9149">
                  <c:v>9150</c:v>
                </c:pt>
                <c:pt idx="9150">
                  <c:v>9151</c:v>
                </c:pt>
                <c:pt idx="9151">
                  <c:v>9152</c:v>
                </c:pt>
                <c:pt idx="9152">
                  <c:v>9153</c:v>
                </c:pt>
                <c:pt idx="9153">
                  <c:v>9154</c:v>
                </c:pt>
                <c:pt idx="9154">
                  <c:v>9155</c:v>
                </c:pt>
                <c:pt idx="9155">
                  <c:v>9156</c:v>
                </c:pt>
                <c:pt idx="9156">
                  <c:v>9157</c:v>
                </c:pt>
                <c:pt idx="9157">
                  <c:v>9158</c:v>
                </c:pt>
                <c:pt idx="9158">
                  <c:v>9159</c:v>
                </c:pt>
                <c:pt idx="9159">
                  <c:v>9160</c:v>
                </c:pt>
                <c:pt idx="9160">
                  <c:v>9161</c:v>
                </c:pt>
                <c:pt idx="9161">
                  <c:v>9162</c:v>
                </c:pt>
                <c:pt idx="9162">
                  <c:v>9163</c:v>
                </c:pt>
                <c:pt idx="9163">
                  <c:v>9164</c:v>
                </c:pt>
                <c:pt idx="9164">
                  <c:v>9165</c:v>
                </c:pt>
                <c:pt idx="9165">
                  <c:v>9166</c:v>
                </c:pt>
                <c:pt idx="9166">
                  <c:v>9167</c:v>
                </c:pt>
                <c:pt idx="9167">
                  <c:v>9168</c:v>
                </c:pt>
                <c:pt idx="9168">
                  <c:v>9169</c:v>
                </c:pt>
                <c:pt idx="9169">
                  <c:v>9170</c:v>
                </c:pt>
                <c:pt idx="9170">
                  <c:v>9171</c:v>
                </c:pt>
                <c:pt idx="9171">
                  <c:v>9172</c:v>
                </c:pt>
                <c:pt idx="9172">
                  <c:v>9173</c:v>
                </c:pt>
                <c:pt idx="9173">
                  <c:v>9174</c:v>
                </c:pt>
                <c:pt idx="9174">
                  <c:v>9175</c:v>
                </c:pt>
                <c:pt idx="9175">
                  <c:v>9176</c:v>
                </c:pt>
                <c:pt idx="9176">
                  <c:v>9177</c:v>
                </c:pt>
                <c:pt idx="9177">
                  <c:v>9178</c:v>
                </c:pt>
                <c:pt idx="9178">
                  <c:v>9179</c:v>
                </c:pt>
                <c:pt idx="9179">
                  <c:v>9180</c:v>
                </c:pt>
                <c:pt idx="9180">
                  <c:v>9181</c:v>
                </c:pt>
                <c:pt idx="9181">
                  <c:v>9182</c:v>
                </c:pt>
                <c:pt idx="9182">
                  <c:v>9183</c:v>
                </c:pt>
                <c:pt idx="9183">
                  <c:v>9184</c:v>
                </c:pt>
                <c:pt idx="9184">
                  <c:v>9185</c:v>
                </c:pt>
                <c:pt idx="9185">
                  <c:v>9186</c:v>
                </c:pt>
                <c:pt idx="9186">
                  <c:v>9187</c:v>
                </c:pt>
                <c:pt idx="9187">
                  <c:v>9188</c:v>
                </c:pt>
                <c:pt idx="9188">
                  <c:v>9189</c:v>
                </c:pt>
                <c:pt idx="9189">
                  <c:v>9190</c:v>
                </c:pt>
                <c:pt idx="9190">
                  <c:v>9191</c:v>
                </c:pt>
                <c:pt idx="9191">
                  <c:v>9192</c:v>
                </c:pt>
                <c:pt idx="9192">
                  <c:v>9193</c:v>
                </c:pt>
                <c:pt idx="9193">
                  <c:v>9194</c:v>
                </c:pt>
                <c:pt idx="9194">
                  <c:v>9195</c:v>
                </c:pt>
                <c:pt idx="9195">
                  <c:v>9196</c:v>
                </c:pt>
                <c:pt idx="9196">
                  <c:v>9197</c:v>
                </c:pt>
                <c:pt idx="9197">
                  <c:v>9198</c:v>
                </c:pt>
                <c:pt idx="9198">
                  <c:v>9199</c:v>
                </c:pt>
                <c:pt idx="9199">
                  <c:v>9200</c:v>
                </c:pt>
                <c:pt idx="9200">
                  <c:v>9201</c:v>
                </c:pt>
                <c:pt idx="9201">
                  <c:v>9202</c:v>
                </c:pt>
                <c:pt idx="9202">
                  <c:v>9203</c:v>
                </c:pt>
                <c:pt idx="9203">
                  <c:v>9204</c:v>
                </c:pt>
                <c:pt idx="9204">
                  <c:v>9205</c:v>
                </c:pt>
                <c:pt idx="9205">
                  <c:v>9206</c:v>
                </c:pt>
                <c:pt idx="9206">
                  <c:v>9207</c:v>
                </c:pt>
                <c:pt idx="9207">
                  <c:v>9208</c:v>
                </c:pt>
                <c:pt idx="9208">
                  <c:v>9209</c:v>
                </c:pt>
                <c:pt idx="9209">
                  <c:v>9210</c:v>
                </c:pt>
                <c:pt idx="9210">
                  <c:v>9211</c:v>
                </c:pt>
                <c:pt idx="9211">
                  <c:v>9212</c:v>
                </c:pt>
                <c:pt idx="9212">
                  <c:v>9213</c:v>
                </c:pt>
                <c:pt idx="9213">
                  <c:v>9214</c:v>
                </c:pt>
                <c:pt idx="9214">
                  <c:v>9215</c:v>
                </c:pt>
                <c:pt idx="9215">
                  <c:v>9216</c:v>
                </c:pt>
                <c:pt idx="9216">
                  <c:v>9217</c:v>
                </c:pt>
                <c:pt idx="9217">
                  <c:v>9218</c:v>
                </c:pt>
                <c:pt idx="9218">
                  <c:v>9219</c:v>
                </c:pt>
                <c:pt idx="9219">
                  <c:v>9220</c:v>
                </c:pt>
                <c:pt idx="9220">
                  <c:v>9221</c:v>
                </c:pt>
                <c:pt idx="9221">
                  <c:v>9222</c:v>
                </c:pt>
                <c:pt idx="9222">
                  <c:v>9223</c:v>
                </c:pt>
                <c:pt idx="9223">
                  <c:v>9224</c:v>
                </c:pt>
                <c:pt idx="9224">
                  <c:v>9225</c:v>
                </c:pt>
                <c:pt idx="9225">
                  <c:v>9226</c:v>
                </c:pt>
                <c:pt idx="9226">
                  <c:v>9227</c:v>
                </c:pt>
                <c:pt idx="9227">
                  <c:v>9228</c:v>
                </c:pt>
                <c:pt idx="9228">
                  <c:v>9229</c:v>
                </c:pt>
                <c:pt idx="9229">
                  <c:v>9230</c:v>
                </c:pt>
                <c:pt idx="9230">
                  <c:v>9231</c:v>
                </c:pt>
                <c:pt idx="9231">
                  <c:v>9232</c:v>
                </c:pt>
                <c:pt idx="9232">
                  <c:v>9233</c:v>
                </c:pt>
                <c:pt idx="9233">
                  <c:v>9234</c:v>
                </c:pt>
                <c:pt idx="9234">
                  <c:v>9235</c:v>
                </c:pt>
                <c:pt idx="9235">
                  <c:v>9236</c:v>
                </c:pt>
                <c:pt idx="9236">
                  <c:v>9237</c:v>
                </c:pt>
                <c:pt idx="9237">
                  <c:v>9238</c:v>
                </c:pt>
                <c:pt idx="9238">
                  <c:v>9239</c:v>
                </c:pt>
                <c:pt idx="9239">
                  <c:v>9240</c:v>
                </c:pt>
                <c:pt idx="9240">
                  <c:v>9241</c:v>
                </c:pt>
                <c:pt idx="9241">
                  <c:v>9242</c:v>
                </c:pt>
                <c:pt idx="9242">
                  <c:v>9243</c:v>
                </c:pt>
                <c:pt idx="9243">
                  <c:v>9244</c:v>
                </c:pt>
                <c:pt idx="9244">
                  <c:v>9245</c:v>
                </c:pt>
                <c:pt idx="9245">
                  <c:v>9246</c:v>
                </c:pt>
                <c:pt idx="9246">
                  <c:v>9247</c:v>
                </c:pt>
                <c:pt idx="9247">
                  <c:v>9248</c:v>
                </c:pt>
                <c:pt idx="9248">
                  <c:v>9249</c:v>
                </c:pt>
                <c:pt idx="9249">
                  <c:v>9250</c:v>
                </c:pt>
                <c:pt idx="9250">
                  <c:v>9251</c:v>
                </c:pt>
                <c:pt idx="9251">
                  <c:v>9252</c:v>
                </c:pt>
                <c:pt idx="9252">
                  <c:v>9253</c:v>
                </c:pt>
                <c:pt idx="9253">
                  <c:v>9254</c:v>
                </c:pt>
                <c:pt idx="9254">
                  <c:v>9255</c:v>
                </c:pt>
                <c:pt idx="9255">
                  <c:v>9256</c:v>
                </c:pt>
                <c:pt idx="9256">
                  <c:v>9257</c:v>
                </c:pt>
                <c:pt idx="9257">
                  <c:v>9258</c:v>
                </c:pt>
                <c:pt idx="9258">
                  <c:v>9259</c:v>
                </c:pt>
                <c:pt idx="9259">
                  <c:v>9260</c:v>
                </c:pt>
                <c:pt idx="9260">
                  <c:v>9261</c:v>
                </c:pt>
                <c:pt idx="9261">
                  <c:v>9262</c:v>
                </c:pt>
                <c:pt idx="9262">
                  <c:v>9263</c:v>
                </c:pt>
                <c:pt idx="9263">
                  <c:v>9264</c:v>
                </c:pt>
                <c:pt idx="9264">
                  <c:v>9265</c:v>
                </c:pt>
                <c:pt idx="9265">
                  <c:v>9266</c:v>
                </c:pt>
                <c:pt idx="9266">
                  <c:v>9267</c:v>
                </c:pt>
                <c:pt idx="9267">
                  <c:v>9268</c:v>
                </c:pt>
                <c:pt idx="9268">
                  <c:v>9269</c:v>
                </c:pt>
                <c:pt idx="9269">
                  <c:v>9270</c:v>
                </c:pt>
                <c:pt idx="9270">
                  <c:v>9271</c:v>
                </c:pt>
                <c:pt idx="9271">
                  <c:v>9272</c:v>
                </c:pt>
                <c:pt idx="9272">
                  <c:v>9273</c:v>
                </c:pt>
                <c:pt idx="9273">
                  <c:v>9274</c:v>
                </c:pt>
                <c:pt idx="9274">
                  <c:v>9275</c:v>
                </c:pt>
                <c:pt idx="9275">
                  <c:v>9276</c:v>
                </c:pt>
                <c:pt idx="9276">
                  <c:v>9277</c:v>
                </c:pt>
                <c:pt idx="9277">
                  <c:v>9278</c:v>
                </c:pt>
                <c:pt idx="9278">
                  <c:v>9279</c:v>
                </c:pt>
                <c:pt idx="9279">
                  <c:v>9280</c:v>
                </c:pt>
                <c:pt idx="9280">
                  <c:v>9281</c:v>
                </c:pt>
                <c:pt idx="9281">
                  <c:v>9282</c:v>
                </c:pt>
                <c:pt idx="9282">
                  <c:v>9283</c:v>
                </c:pt>
                <c:pt idx="9283">
                  <c:v>9284</c:v>
                </c:pt>
                <c:pt idx="9284">
                  <c:v>9285</c:v>
                </c:pt>
                <c:pt idx="9285">
                  <c:v>9286</c:v>
                </c:pt>
                <c:pt idx="9286">
                  <c:v>9287</c:v>
                </c:pt>
                <c:pt idx="9287">
                  <c:v>9288</c:v>
                </c:pt>
                <c:pt idx="9288">
                  <c:v>9289</c:v>
                </c:pt>
                <c:pt idx="9289">
                  <c:v>9290</c:v>
                </c:pt>
                <c:pt idx="9290">
                  <c:v>9291</c:v>
                </c:pt>
                <c:pt idx="9291">
                  <c:v>9292</c:v>
                </c:pt>
                <c:pt idx="9292">
                  <c:v>9293</c:v>
                </c:pt>
                <c:pt idx="9293">
                  <c:v>9294</c:v>
                </c:pt>
                <c:pt idx="9294">
                  <c:v>9295</c:v>
                </c:pt>
                <c:pt idx="9295">
                  <c:v>9296</c:v>
                </c:pt>
                <c:pt idx="9296">
                  <c:v>9297</c:v>
                </c:pt>
                <c:pt idx="9297">
                  <c:v>9298</c:v>
                </c:pt>
                <c:pt idx="9298">
                  <c:v>9299</c:v>
                </c:pt>
                <c:pt idx="9299">
                  <c:v>9300</c:v>
                </c:pt>
                <c:pt idx="9300">
                  <c:v>9301</c:v>
                </c:pt>
                <c:pt idx="9301">
                  <c:v>9302</c:v>
                </c:pt>
                <c:pt idx="9302">
                  <c:v>9303</c:v>
                </c:pt>
                <c:pt idx="9303">
                  <c:v>9304</c:v>
                </c:pt>
                <c:pt idx="9304">
                  <c:v>9305</c:v>
                </c:pt>
                <c:pt idx="9305">
                  <c:v>9306</c:v>
                </c:pt>
                <c:pt idx="9306">
                  <c:v>9307</c:v>
                </c:pt>
                <c:pt idx="9307">
                  <c:v>9308</c:v>
                </c:pt>
                <c:pt idx="9308">
                  <c:v>9309</c:v>
                </c:pt>
                <c:pt idx="9309">
                  <c:v>9310</c:v>
                </c:pt>
                <c:pt idx="9310">
                  <c:v>9311</c:v>
                </c:pt>
                <c:pt idx="9311">
                  <c:v>9312</c:v>
                </c:pt>
                <c:pt idx="9312">
                  <c:v>9313</c:v>
                </c:pt>
                <c:pt idx="9313">
                  <c:v>9314</c:v>
                </c:pt>
                <c:pt idx="9314">
                  <c:v>9315</c:v>
                </c:pt>
                <c:pt idx="9315">
                  <c:v>9316</c:v>
                </c:pt>
                <c:pt idx="9316">
                  <c:v>9317</c:v>
                </c:pt>
                <c:pt idx="9317">
                  <c:v>9318</c:v>
                </c:pt>
                <c:pt idx="9318">
                  <c:v>9319</c:v>
                </c:pt>
                <c:pt idx="9319">
                  <c:v>9320</c:v>
                </c:pt>
                <c:pt idx="9320">
                  <c:v>9321</c:v>
                </c:pt>
                <c:pt idx="9321">
                  <c:v>9322</c:v>
                </c:pt>
                <c:pt idx="9322">
                  <c:v>9323</c:v>
                </c:pt>
                <c:pt idx="9323">
                  <c:v>9324</c:v>
                </c:pt>
                <c:pt idx="9324">
                  <c:v>9325</c:v>
                </c:pt>
                <c:pt idx="9325">
                  <c:v>9326</c:v>
                </c:pt>
                <c:pt idx="9326">
                  <c:v>9327</c:v>
                </c:pt>
                <c:pt idx="9327">
                  <c:v>9328</c:v>
                </c:pt>
                <c:pt idx="9328">
                  <c:v>9329</c:v>
                </c:pt>
                <c:pt idx="9329">
                  <c:v>9330</c:v>
                </c:pt>
                <c:pt idx="9330">
                  <c:v>9331</c:v>
                </c:pt>
                <c:pt idx="9331">
                  <c:v>9332</c:v>
                </c:pt>
                <c:pt idx="9332">
                  <c:v>9333</c:v>
                </c:pt>
                <c:pt idx="9333">
                  <c:v>9334</c:v>
                </c:pt>
                <c:pt idx="9334">
                  <c:v>9335</c:v>
                </c:pt>
                <c:pt idx="9335">
                  <c:v>9336</c:v>
                </c:pt>
                <c:pt idx="9336">
                  <c:v>9337</c:v>
                </c:pt>
                <c:pt idx="9337">
                  <c:v>9338</c:v>
                </c:pt>
                <c:pt idx="9338">
                  <c:v>9339</c:v>
                </c:pt>
                <c:pt idx="9339">
                  <c:v>9340</c:v>
                </c:pt>
                <c:pt idx="9340">
                  <c:v>9341</c:v>
                </c:pt>
                <c:pt idx="9341">
                  <c:v>9342</c:v>
                </c:pt>
                <c:pt idx="9342">
                  <c:v>9343</c:v>
                </c:pt>
                <c:pt idx="9343">
                  <c:v>9344</c:v>
                </c:pt>
                <c:pt idx="9344">
                  <c:v>9345</c:v>
                </c:pt>
                <c:pt idx="9345">
                  <c:v>9346</c:v>
                </c:pt>
                <c:pt idx="9346">
                  <c:v>9347</c:v>
                </c:pt>
                <c:pt idx="9347">
                  <c:v>9348</c:v>
                </c:pt>
                <c:pt idx="9348">
                  <c:v>9349</c:v>
                </c:pt>
                <c:pt idx="9349">
                  <c:v>9350</c:v>
                </c:pt>
                <c:pt idx="9350">
                  <c:v>9351</c:v>
                </c:pt>
                <c:pt idx="9351">
                  <c:v>9352</c:v>
                </c:pt>
                <c:pt idx="9352">
                  <c:v>9353</c:v>
                </c:pt>
                <c:pt idx="9353">
                  <c:v>9354</c:v>
                </c:pt>
                <c:pt idx="9354">
                  <c:v>9355</c:v>
                </c:pt>
                <c:pt idx="9355">
                  <c:v>9356</c:v>
                </c:pt>
                <c:pt idx="9356">
                  <c:v>9357</c:v>
                </c:pt>
                <c:pt idx="9357">
                  <c:v>9358</c:v>
                </c:pt>
                <c:pt idx="9358">
                  <c:v>9359</c:v>
                </c:pt>
                <c:pt idx="9359">
                  <c:v>9360</c:v>
                </c:pt>
                <c:pt idx="9360">
                  <c:v>9361</c:v>
                </c:pt>
                <c:pt idx="9361">
                  <c:v>9362</c:v>
                </c:pt>
                <c:pt idx="9362">
                  <c:v>9363</c:v>
                </c:pt>
                <c:pt idx="9363">
                  <c:v>9364</c:v>
                </c:pt>
                <c:pt idx="9364">
                  <c:v>9365</c:v>
                </c:pt>
                <c:pt idx="9365">
                  <c:v>9366</c:v>
                </c:pt>
                <c:pt idx="9366">
                  <c:v>9367</c:v>
                </c:pt>
                <c:pt idx="9367">
                  <c:v>9368</c:v>
                </c:pt>
                <c:pt idx="9368">
                  <c:v>9369</c:v>
                </c:pt>
                <c:pt idx="9369">
                  <c:v>9370</c:v>
                </c:pt>
                <c:pt idx="9370">
                  <c:v>9371</c:v>
                </c:pt>
                <c:pt idx="9371">
                  <c:v>9372</c:v>
                </c:pt>
                <c:pt idx="9372">
                  <c:v>9373</c:v>
                </c:pt>
                <c:pt idx="9373">
                  <c:v>9374</c:v>
                </c:pt>
                <c:pt idx="9374">
                  <c:v>9375</c:v>
                </c:pt>
                <c:pt idx="9375">
                  <c:v>9376</c:v>
                </c:pt>
                <c:pt idx="9376">
                  <c:v>9377</c:v>
                </c:pt>
                <c:pt idx="9377">
                  <c:v>9378</c:v>
                </c:pt>
                <c:pt idx="9378">
                  <c:v>9379</c:v>
                </c:pt>
                <c:pt idx="9379">
                  <c:v>9380</c:v>
                </c:pt>
                <c:pt idx="9380">
                  <c:v>9381</c:v>
                </c:pt>
                <c:pt idx="9381">
                  <c:v>9382</c:v>
                </c:pt>
                <c:pt idx="9382">
                  <c:v>9383</c:v>
                </c:pt>
                <c:pt idx="9383">
                  <c:v>9384</c:v>
                </c:pt>
                <c:pt idx="9384">
                  <c:v>9385</c:v>
                </c:pt>
                <c:pt idx="9385">
                  <c:v>9386</c:v>
                </c:pt>
                <c:pt idx="9386">
                  <c:v>9387</c:v>
                </c:pt>
                <c:pt idx="9387">
                  <c:v>9388</c:v>
                </c:pt>
                <c:pt idx="9388">
                  <c:v>9389</c:v>
                </c:pt>
                <c:pt idx="9389">
                  <c:v>9390</c:v>
                </c:pt>
                <c:pt idx="9390">
                  <c:v>9391</c:v>
                </c:pt>
                <c:pt idx="9391">
                  <c:v>9392</c:v>
                </c:pt>
                <c:pt idx="9392">
                  <c:v>9393</c:v>
                </c:pt>
                <c:pt idx="9393">
                  <c:v>9394</c:v>
                </c:pt>
                <c:pt idx="9394">
                  <c:v>9395</c:v>
                </c:pt>
                <c:pt idx="9395">
                  <c:v>9396</c:v>
                </c:pt>
                <c:pt idx="9396">
                  <c:v>9397</c:v>
                </c:pt>
                <c:pt idx="9397">
                  <c:v>9398</c:v>
                </c:pt>
                <c:pt idx="9398">
                  <c:v>9399</c:v>
                </c:pt>
                <c:pt idx="9399">
                  <c:v>9400</c:v>
                </c:pt>
                <c:pt idx="9400">
                  <c:v>9401</c:v>
                </c:pt>
                <c:pt idx="9401">
                  <c:v>9402</c:v>
                </c:pt>
                <c:pt idx="9402">
                  <c:v>9403</c:v>
                </c:pt>
                <c:pt idx="9403">
                  <c:v>9404</c:v>
                </c:pt>
                <c:pt idx="9404">
                  <c:v>9405</c:v>
                </c:pt>
                <c:pt idx="9405">
                  <c:v>9406</c:v>
                </c:pt>
                <c:pt idx="9406">
                  <c:v>9407</c:v>
                </c:pt>
                <c:pt idx="9407">
                  <c:v>9408</c:v>
                </c:pt>
                <c:pt idx="9408">
                  <c:v>9409</c:v>
                </c:pt>
                <c:pt idx="9409">
                  <c:v>9410</c:v>
                </c:pt>
                <c:pt idx="9410">
                  <c:v>9411</c:v>
                </c:pt>
                <c:pt idx="9411">
                  <c:v>9412</c:v>
                </c:pt>
                <c:pt idx="9412">
                  <c:v>9413</c:v>
                </c:pt>
                <c:pt idx="9413">
                  <c:v>9414</c:v>
                </c:pt>
                <c:pt idx="9414">
                  <c:v>9415</c:v>
                </c:pt>
                <c:pt idx="9415">
                  <c:v>9416</c:v>
                </c:pt>
                <c:pt idx="9416">
                  <c:v>9417</c:v>
                </c:pt>
                <c:pt idx="9417">
                  <c:v>9418</c:v>
                </c:pt>
                <c:pt idx="9418">
                  <c:v>9419</c:v>
                </c:pt>
                <c:pt idx="9419">
                  <c:v>9420</c:v>
                </c:pt>
                <c:pt idx="9420">
                  <c:v>9421</c:v>
                </c:pt>
                <c:pt idx="9421">
                  <c:v>9422</c:v>
                </c:pt>
                <c:pt idx="9422">
                  <c:v>9423</c:v>
                </c:pt>
                <c:pt idx="9423">
                  <c:v>9424</c:v>
                </c:pt>
                <c:pt idx="9424">
                  <c:v>9425</c:v>
                </c:pt>
                <c:pt idx="9425">
                  <c:v>9426</c:v>
                </c:pt>
                <c:pt idx="9426">
                  <c:v>9427</c:v>
                </c:pt>
                <c:pt idx="9427">
                  <c:v>9428</c:v>
                </c:pt>
                <c:pt idx="9428">
                  <c:v>9429</c:v>
                </c:pt>
                <c:pt idx="9429">
                  <c:v>9430</c:v>
                </c:pt>
                <c:pt idx="9430">
                  <c:v>9431</c:v>
                </c:pt>
                <c:pt idx="9431">
                  <c:v>9432</c:v>
                </c:pt>
                <c:pt idx="9432">
                  <c:v>9433</c:v>
                </c:pt>
                <c:pt idx="9433">
                  <c:v>9434</c:v>
                </c:pt>
                <c:pt idx="9434">
                  <c:v>9435</c:v>
                </c:pt>
                <c:pt idx="9435">
                  <c:v>9436</c:v>
                </c:pt>
                <c:pt idx="9436">
                  <c:v>9437</c:v>
                </c:pt>
                <c:pt idx="9437">
                  <c:v>9438</c:v>
                </c:pt>
                <c:pt idx="9438">
                  <c:v>9439</c:v>
                </c:pt>
                <c:pt idx="9439">
                  <c:v>9440</c:v>
                </c:pt>
                <c:pt idx="9440">
                  <c:v>9441</c:v>
                </c:pt>
                <c:pt idx="9441">
                  <c:v>9442</c:v>
                </c:pt>
                <c:pt idx="9442">
                  <c:v>9443</c:v>
                </c:pt>
                <c:pt idx="9443">
                  <c:v>9444</c:v>
                </c:pt>
                <c:pt idx="9444">
                  <c:v>9445</c:v>
                </c:pt>
                <c:pt idx="9445">
                  <c:v>9446</c:v>
                </c:pt>
                <c:pt idx="9446">
                  <c:v>9447</c:v>
                </c:pt>
                <c:pt idx="9447">
                  <c:v>9448</c:v>
                </c:pt>
                <c:pt idx="9448">
                  <c:v>9449</c:v>
                </c:pt>
                <c:pt idx="9449">
                  <c:v>9450</c:v>
                </c:pt>
                <c:pt idx="9450">
                  <c:v>9451</c:v>
                </c:pt>
                <c:pt idx="9451">
                  <c:v>9452</c:v>
                </c:pt>
                <c:pt idx="9452">
                  <c:v>9453</c:v>
                </c:pt>
                <c:pt idx="9453">
                  <c:v>9454</c:v>
                </c:pt>
                <c:pt idx="9454">
                  <c:v>9455</c:v>
                </c:pt>
                <c:pt idx="9455">
                  <c:v>9456</c:v>
                </c:pt>
                <c:pt idx="9456">
                  <c:v>9457</c:v>
                </c:pt>
                <c:pt idx="9457">
                  <c:v>9458</c:v>
                </c:pt>
                <c:pt idx="9458">
                  <c:v>9459</c:v>
                </c:pt>
                <c:pt idx="9459">
                  <c:v>9460</c:v>
                </c:pt>
                <c:pt idx="9460">
                  <c:v>9461</c:v>
                </c:pt>
                <c:pt idx="9461">
                  <c:v>9462</c:v>
                </c:pt>
                <c:pt idx="9462">
                  <c:v>9463</c:v>
                </c:pt>
                <c:pt idx="9463">
                  <c:v>9464</c:v>
                </c:pt>
                <c:pt idx="9464">
                  <c:v>9465</c:v>
                </c:pt>
                <c:pt idx="9465">
                  <c:v>9466</c:v>
                </c:pt>
                <c:pt idx="9466">
                  <c:v>9467</c:v>
                </c:pt>
                <c:pt idx="9467">
                  <c:v>9468</c:v>
                </c:pt>
                <c:pt idx="9468">
                  <c:v>9469</c:v>
                </c:pt>
                <c:pt idx="9469">
                  <c:v>9470</c:v>
                </c:pt>
                <c:pt idx="9470">
                  <c:v>9471</c:v>
                </c:pt>
                <c:pt idx="9471">
                  <c:v>9472</c:v>
                </c:pt>
                <c:pt idx="9472">
                  <c:v>9473</c:v>
                </c:pt>
                <c:pt idx="9473">
                  <c:v>9474</c:v>
                </c:pt>
                <c:pt idx="9474">
                  <c:v>9475</c:v>
                </c:pt>
                <c:pt idx="9475">
                  <c:v>9476</c:v>
                </c:pt>
                <c:pt idx="9476">
                  <c:v>9477</c:v>
                </c:pt>
                <c:pt idx="9477">
                  <c:v>9478</c:v>
                </c:pt>
                <c:pt idx="9478">
                  <c:v>9479</c:v>
                </c:pt>
                <c:pt idx="9479">
                  <c:v>9480</c:v>
                </c:pt>
                <c:pt idx="9480">
                  <c:v>9481</c:v>
                </c:pt>
                <c:pt idx="9481">
                  <c:v>9482</c:v>
                </c:pt>
                <c:pt idx="9482">
                  <c:v>9483</c:v>
                </c:pt>
                <c:pt idx="9483">
                  <c:v>9484</c:v>
                </c:pt>
                <c:pt idx="9484">
                  <c:v>9485</c:v>
                </c:pt>
                <c:pt idx="9485">
                  <c:v>9486</c:v>
                </c:pt>
                <c:pt idx="9486">
                  <c:v>9487</c:v>
                </c:pt>
                <c:pt idx="9487">
                  <c:v>9488</c:v>
                </c:pt>
                <c:pt idx="9488">
                  <c:v>9489</c:v>
                </c:pt>
                <c:pt idx="9489">
                  <c:v>9490</c:v>
                </c:pt>
                <c:pt idx="9490">
                  <c:v>9491</c:v>
                </c:pt>
                <c:pt idx="9491">
                  <c:v>9492</c:v>
                </c:pt>
                <c:pt idx="9492">
                  <c:v>9493</c:v>
                </c:pt>
                <c:pt idx="9493">
                  <c:v>9494</c:v>
                </c:pt>
                <c:pt idx="9494">
                  <c:v>9495</c:v>
                </c:pt>
                <c:pt idx="9495">
                  <c:v>9496</c:v>
                </c:pt>
                <c:pt idx="9496">
                  <c:v>9497</c:v>
                </c:pt>
                <c:pt idx="9497">
                  <c:v>9498</c:v>
                </c:pt>
                <c:pt idx="9498">
                  <c:v>9499</c:v>
                </c:pt>
                <c:pt idx="9499">
                  <c:v>9500</c:v>
                </c:pt>
                <c:pt idx="9500">
                  <c:v>9501</c:v>
                </c:pt>
                <c:pt idx="9501">
                  <c:v>9502</c:v>
                </c:pt>
                <c:pt idx="9502">
                  <c:v>9503</c:v>
                </c:pt>
                <c:pt idx="9503">
                  <c:v>9504</c:v>
                </c:pt>
                <c:pt idx="9504">
                  <c:v>9505</c:v>
                </c:pt>
                <c:pt idx="9505">
                  <c:v>9506</c:v>
                </c:pt>
                <c:pt idx="9506">
                  <c:v>9507</c:v>
                </c:pt>
                <c:pt idx="9507">
                  <c:v>9508</c:v>
                </c:pt>
                <c:pt idx="9508">
                  <c:v>9509</c:v>
                </c:pt>
                <c:pt idx="9509">
                  <c:v>9510</c:v>
                </c:pt>
                <c:pt idx="9510">
                  <c:v>9511</c:v>
                </c:pt>
                <c:pt idx="9511">
                  <c:v>9512</c:v>
                </c:pt>
                <c:pt idx="9512">
                  <c:v>9513</c:v>
                </c:pt>
                <c:pt idx="9513">
                  <c:v>9514</c:v>
                </c:pt>
                <c:pt idx="9514">
                  <c:v>9515</c:v>
                </c:pt>
                <c:pt idx="9515">
                  <c:v>9516</c:v>
                </c:pt>
                <c:pt idx="9516">
                  <c:v>9517</c:v>
                </c:pt>
                <c:pt idx="9517">
                  <c:v>9518</c:v>
                </c:pt>
                <c:pt idx="9518">
                  <c:v>9519</c:v>
                </c:pt>
                <c:pt idx="9519">
                  <c:v>9520</c:v>
                </c:pt>
                <c:pt idx="9520">
                  <c:v>9521</c:v>
                </c:pt>
                <c:pt idx="9521">
                  <c:v>9522</c:v>
                </c:pt>
                <c:pt idx="9522">
                  <c:v>9523</c:v>
                </c:pt>
                <c:pt idx="9523">
                  <c:v>9524</c:v>
                </c:pt>
                <c:pt idx="9524">
                  <c:v>9525</c:v>
                </c:pt>
                <c:pt idx="9525">
                  <c:v>9526</c:v>
                </c:pt>
                <c:pt idx="9526">
                  <c:v>9527</c:v>
                </c:pt>
                <c:pt idx="9527">
                  <c:v>9528</c:v>
                </c:pt>
                <c:pt idx="9528">
                  <c:v>9529</c:v>
                </c:pt>
                <c:pt idx="9529">
                  <c:v>9530</c:v>
                </c:pt>
                <c:pt idx="9530">
                  <c:v>9531</c:v>
                </c:pt>
                <c:pt idx="9531">
                  <c:v>9532</c:v>
                </c:pt>
                <c:pt idx="9532">
                  <c:v>9533</c:v>
                </c:pt>
                <c:pt idx="9533">
                  <c:v>9534</c:v>
                </c:pt>
                <c:pt idx="9534">
                  <c:v>9535</c:v>
                </c:pt>
                <c:pt idx="9535">
                  <c:v>9536</c:v>
                </c:pt>
                <c:pt idx="9536">
                  <c:v>9537</c:v>
                </c:pt>
                <c:pt idx="9537">
                  <c:v>9538</c:v>
                </c:pt>
                <c:pt idx="9538">
                  <c:v>9539</c:v>
                </c:pt>
                <c:pt idx="9539">
                  <c:v>9540</c:v>
                </c:pt>
                <c:pt idx="9540">
                  <c:v>9541</c:v>
                </c:pt>
                <c:pt idx="9541">
                  <c:v>9542</c:v>
                </c:pt>
                <c:pt idx="9542">
                  <c:v>9543</c:v>
                </c:pt>
                <c:pt idx="9543">
                  <c:v>9544</c:v>
                </c:pt>
                <c:pt idx="9544">
                  <c:v>9545</c:v>
                </c:pt>
                <c:pt idx="9545">
                  <c:v>9546</c:v>
                </c:pt>
                <c:pt idx="9546">
                  <c:v>9547</c:v>
                </c:pt>
                <c:pt idx="9547">
                  <c:v>9548</c:v>
                </c:pt>
                <c:pt idx="9548">
                  <c:v>9549</c:v>
                </c:pt>
                <c:pt idx="9549">
                  <c:v>9550</c:v>
                </c:pt>
                <c:pt idx="9550">
                  <c:v>9551</c:v>
                </c:pt>
                <c:pt idx="9551">
                  <c:v>9552</c:v>
                </c:pt>
                <c:pt idx="9552">
                  <c:v>9553</c:v>
                </c:pt>
                <c:pt idx="9553">
                  <c:v>9554</c:v>
                </c:pt>
                <c:pt idx="9554">
                  <c:v>9555</c:v>
                </c:pt>
                <c:pt idx="9555">
                  <c:v>9556</c:v>
                </c:pt>
                <c:pt idx="9556">
                  <c:v>9557</c:v>
                </c:pt>
                <c:pt idx="9557">
                  <c:v>9558</c:v>
                </c:pt>
                <c:pt idx="9558">
                  <c:v>9559</c:v>
                </c:pt>
                <c:pt idx="9559">
                  <c:v>9560</c:v>
                </c:pt>
                <c:pt idx="9560">
                  <c:v>9561</c:v>
                </c:pt>
                <c:pt idx="9561">
                  <c:v>9562</c:v>
                </c:pt>
                <c:pt idx="9562">
                  <c:v>9563</c:v>
                </c:pt>
                <c:pt idx="9563">
                  <c:v>9564</c:v>
                </c:pt>
                <c:pt idx="9564">
                  <c:v>9565</c:v>
                </c:pt>
                <c:pt idx="9565">
                  <c:v>9566</c:v>
                </c:pt>
                <c:pt idx="9566">
                  <c:v>9567</c:v>
                </c:pt>
                <c:pt idx="9567">
                  <c:v>9568</c:v>
                </c:pt>
                <c:pt idx="9568">
                  <c:v>9569</c:v>
                </c:pt>
                <c:pt idx="9569">
                  <c:v>9570</c:v>
                </c:pt>
                <c:pt idx="9570">
                  <c:v>9571</c:v>
                </c:pt>
                <c:pt idx="9571">
                  <c:v>9572</c:v>
                </c:pt>
                <c:pt idx="9572">
                  <c:v>9573</c:v>
                </c:pt>
                <c:pt idx="9573">
                  <c:v>9574</c:v>
                </c:pt>
                <c:pt idx="9574">
                  <c:v>9575</c:v>
                </c:pt>
                <c:pt idx="9575">
                  <c:v>9576</c:v>
                </c:pt>
                <c:pt idx="9576">
                  <c:v>9577</c:v>
                </c:pt>
                <c:pt idx="9577">
                  <c:v>9578</c:v>
                </c:pt>
                <c:pt idx="9578">
                  <c:v>9579</c:v>
                </c:pt>
                <c:pt idx="9579">
                  <c:v>9580</c:v>
                </c:pt>
                <c:pt idx="9580">
                  <c:v>9581</c:v>
                </c:pt>
                <c:pt idx="9581">
                  <c:v>9582</c:v>
                </c:pt>
                <c:pt idx="9582">
                  <c:v>9583</c:v>
                </c:pt>
                <c:pt idx="9583">
                  <c:v>9584</c:v>
                </c:pt>
                <c:pt idx="9584">
                  <c:v>9585</c:v>
                </c:pt>
                <c:pt idx="9585">
                  <c:v>9586</c:v>
                </c:pt>
                <c:pt idx="9586">
                  <c:v>9587</c:v>
                </c:pt>
                <c:pt idx="9587">
                  <c:v>9588</c:v>
                </c:pt>
                <c:pt idx="9588">
                  <c:v>9589</c:v>
                </c:pt>
                <c:pt idx="9589">
                  <c:v>9590</c:v>
                </c:pt>
                <c:pt idx="9590">
                  <c:v>9591</c:v>
                </c:pt>
                <c:pt idx="9591">
                  <c:v>9592</c:v>
                </c:pt>
                <c:pt idx="9592">
                  <c:v>9593</c:v>
                </c:pt>
                <c:pt idx="9593">
                  <c:v>9594</c:v>
                </c:pt>
                <c:pt idx="9594">
                  <c:v>9595</c:v>
                </c:pt>
                <c:pt idx="9595">
                  <c:v>9596</c:v>
                </c:pt>
                <c:pt idx="9596">
                  <c:v>9597</c:v>
                </c:pt>
                <c:pt idx="9597">
                  <c:v>9598</c:v>
                </c:pt>
                <c:pt idx="9598">
                  <c:v>9599</c:v>
                </c:pt>
                <c:pt idx="9599">
                  <c:v>9600</c:v>
                </c:pt>
                <c:pt idx="9600">
                  <c:v>9601</c:v>
                </c:pt>
                <c:pt idx="9601">
                  <c:v>9602</c:v>
                </c:pt>
                <c:pt idx="9602">
                  <c:v>9603</c:v>
                </c:pt>
                <c:pt idx="9603">
                  <c:v>9604</c:v>
                </c:pt>
                <c:pt idx="9604">
                  <c:v>9605</c:v>
                </c:pt>
                <c:pt idx="9605">
                  <c:v>9606</c:v>
                </c:pt>
                <c:pt idx="9606">
                  <c:v>9607</c:v>
                </c:pt>
                <c:pt idx="9607">
                  <c:v>9608</c:v>
                </c:pt>
                <c:pt idx="9608">
                  <c:v>9609</c:v>
                </c:pt>
                <c:pt idx="9609">
                  <c:v>9610</c:v>
                </c:pt>
                <c:pt idx="9610">
                  <c:v>9611</c:v>
                </c:pt>
                <c:pt idx="9611">
                  <c:v>9612</c:v>
                </c:pt>
                <c:pt idx="9612">
                  <c:v>9613</c:v>
                </c:pt>
                <c:pt idx="9613">
                  <c:v>9614</c:v>
                </c:pt>
                <c:pt idx="9614">
                  <c:v>9615</c:v>
                </c:pt>
                <c:pt idx="9615">
                  <c:v>9616</c:v>
                </c:pt>
                <c:pt idx="9616">
                  <c:v>9617</c:v>
                </c:pt>
                <c:pt idx="9617">
                  <c:v>9618</c:v>
                </c:pt>
                <c:pt idx="9618">
                  <c:v>9619</c:v>
                </c:pt>
                <c:pt idx="9619">
                  <c:v>9620</c:v>
                </c:pt>
                <c:pt idx="9620">
                  <c:v>9621</c:v>
                </c:pt>
                <c:pt idx="9621">
                  <c:v>9622</c:v>
                </c:pt>
                <c:pt idx="9622">
                  <c:v>9623</c:v>
                </c:pt>
                <c:pt idx="9623">
                  <c:v>9624</c:v>
                </c:pt>
                <c:pt idx="9624">
                  <c:v>9625</c:v>
                </c:pt>
                <c:pt idx="9625">
                  <c:v>9626</c:v>
                </c:pt>
                <c:pt idx="9626">
                  <c:v>9627</c:v>
                </c:pt>
                <c:pt idx="9627">
                  <c:v>9628</c:v>
                </c:pt>
                <c:pt idx="9628">
                  <c:v>9629</c:v>
                </c:pt>
                <c:pt idx="9629">
                  <c:v>9630</c:v>
                </c:pt>
                <c:pt idx="9630">
                  <c:v>9631</c:v>
                </c:pt>
                <c:pt idx="9631">
                  <c:v>9632</c:v>
                </c:pt>
                <c:pt idx="9632">
                  <c:v>9633</c:v>
                </c:pt>
                <c:pt idx="9633">
                  <c:v>9634</c:v>
                </c:pt>
                <c:pt idx="9634">
                  <c:v>9635</c:v>
                </c:pt>
                <c:pt idx="9635">
                  <c:v>9636</c:v>
                </c:pt>
                <c:pt idx="9636">
                  <c:v>9637</c:v>
                </c:pt>
                <c:pt idx="9637">
                  <c:v>9638</c:v>
                </c:pt>
                <c:pt idx="9638">
                  <c:v>9639</c:v>
                </c:pt>
                <c:pt idx="9639">
                  <c:v>9640</c:v>
                </c:pt>
                <c:pt idx="9640">
                  <c:v>9641</c:v>
                </c:pt>
                <c:pt idx="9641">
                  <c:v>9642</c:v>
                </c:pt>
                <c:pt idx="9642">
                  <c:v>9643</c:v>
                </c:pt>
                <c:pt idx="9643">
                  <c:v>9644</c:v>
                </c:pt>
                <c:pt idx="9644">
                  <c:v>9645</c:v>
                </c:pt>
                <c:pt idx="9645">
                  <c:v>9646</c:v>
                </c:pt>
                <c:pt idx="9646">
                  <c:v>9647</c:v>
                </c:pt>
                <c:pt idx="9647">
                  <c:v>9648</c:v>
                </c:pt>
                <c:pt idx="9648">
                  <c:v>9649</c:v>
                </c:pt>
                <c:pt idx="9649">
                  <c:v>9650</c:v>
                </c:pt>
                <c:pt idx="9650">
                  <c:v>9651</c:v>
                </c:pt>
                <c:pt idx="9651">
                  <c:v>9652</c:v>
                </c:pt>
                <c:pt idx="9652">
                  <c:v>9653</c:v>
                </c:pt>
                <c:pt idx="9653">
                  <c:v>9654</c:v>
                </c:pt>
                <c:pt idx="9654">
                  <c:v>9655</c:v>
                </c:pt>
                <c:pt idx="9655">
                  <c:v>9656</c:v>
                </c:pt>
                <c:pt idx="9656">
                  <c:v>9657</c:v>
                </c:pt>
                <c:pt idx="9657">
                  <c:v>9658</c:v>
                </c:pt>
                <c:pt idx="9658">
                  <c:v>9659</c:v>
                </c:pt>
                <c:pt idx="9659">
                  <c:v>9660</c:v>
                </c:pt>
                <c:pt idx="9660">
                  <c:v>9661</c:v>
                </c:pt>
                <c:pt idx="9661">
                  <c:v>9662</c:v>
                </c:pt>
                <c:pt idx="9662">
                  <c:v>9663</c:v>
                </c:pt>
                <c:pt idx="9663">
                  <c:v>9664</c:v>
                </c:pt>
                <c:pt idx="9664">
                  <c:v>9665</c:v>
                </c:pt>
                <c:pt idx="9665">
                  <c:v>9666</c:v>
                </c:pt>
                <c:pt idx="9666">
                  <c:v>9667</c:v>
                </c:pt>
                <c:pt idx="9667">
                  <c:v>9668</c:v>
                </c:pt>
                <c:pt idx="9668">
                  <c:v>9669</c:v>
                </c:pt>
                <c:pt idx="9669">
                  <c:v>9670</c:v>
                </c:pt>
                <c:pt idx="9670">
                  <c:v>9671</c:v>
                </c:pt>
                <c:pt idx="9671">
                  <c:v>9672</c:v>
                </c:pt>
                <c:pt idx="9672">
                  <c:v>9673</c:v>
                </c:pt>
                <c:pt idx="9673">
                  <c:v>9674</c:v>
                </c:pt>
                <c:pt idx="9674">
                  <c:v>9675</c:v>
                </c:pt>
                <c:pt idx="9675">
                  <c:v>9676</c:v>
                </c:pt>
                <c:pt idx="9676">
                  <c:v>9677</c:v>
                </c:pt>
                <c:pt idx="9677">
                  <c:v>9678</c:v>
                </c:pt>
                <c:pt idx="9678">
                  <c:v>9679</c:v>
                </c:pt>
                <c:pt idx="9679">
                  <c:v>9680</c:v>
                </c:pt>
                <c:pt idx="9680">
                  <c:v>9681</c:v>
                </c:pt>
                <c:pt idx="9681">
                  <c:v>9682</c:v>
                </c:pt>
                <c:pt idx="9682">
                  <c:v>9683</c:v>
                </c:pt>
                <c:pt idx="9683">
                  <c:v>9684</c:v>
                </c:pt>
                <c:pt idx="9684">
                  <c:v>9685</c:v>
                </c:pt>
                <c:pt idx="9685">
                  <c:v>9686</c:v>
                </c:pt>
                <c:pt idx="9686">
                  <c:v>9687</c:v>
                </c:pt>
                <c:pt idx="9687">
                  <c:v>9688</c:v>
                </c:pt>
                <c:pt idx="9688">
                  <c:v>9689</c:v>
                </c:pt>
                <c:pt idx="9689">
                  <c:v>9690</c:v>
                </c:pt>
                <c:pt idx="9690">
                  <c:v>9691</c:v>
                </c:pt>
                <c:pt idx="9691">
                  <c:v>9692</c:v>
                </c:pt>
                <c:pt idx="9692">
                  <c:v>9693</c:v>
                </c:pt>
                <c:pt idx="9693">
                  <c:v>9694</c:v>
                </c:pt>
                <c:pt idx="9694">
                  <c:v>9695</c:v>
                </c:pt>
                <c:pt idx="9695">
                  <c:v>9696</c:v>
                </c:pt>
                <c:pt idx="9696">
                  <c:v>9697</c:v>
                </c:pt>
                <c:pt idx="9697">
                  <c:v>9698</c:v>
                </c:pt>
                <c:pt idx="9698">
                  <c:v>9699</c:v>
                </c:pt>
                <c:pt idx="9699">
                  <c:v>9700</c:v>
                </c:pt>
                <c:pt idx="9700">
                  <c:v>9701</c:v>
                </c:pt>
                <c:pt idx="9701">
                  <c:v>9702</c:v>
                </c:pt>
                <c:pt idx="9702">
                  <c:v>9703</c:v>
                </c:pt>
                <c:pt idx="9703">
                  <c:v>9704</c:v>
                </c:pt>
                <c:pt idx="9704">
                  <c:v>9705</c:v>
                </c:pt>
                <c:pt idx="9705">
                  <c:v>9706</c:v>
                </c:pt>
                <c:pt idx="9706">
                  <c:v>9707</c:v>
                </c:pt>
                <c:pt idx="9707">
                  <c:v>9708</c:v>
                </c:pt>
                <c:pt idx="9708">
                  <c:v>9709</c:v>
                </c:pt>
                <c:pt idx="9709">
                  <c:v>9710</c:v>
                </c:pt>
                <c:pt idx="9710">
                  <c:v>9711</c:v>
                </c:pt>
                <c:pt idx="9711">
                  <c:v>9712</c:v>
                </c:pt>
                <c:pt idx="9712">
                  <c:v>9713</c:v>
                </c:pt>
                <c:pt idx="9713">
                  <c:v>9714</c:v>
                </c:pt>
                <c:pt idx="9714">
                  <c:v>9715</c:v>
                </c:pt>
                <c:pt idx="9715">
                  <c:v>9716</c:v>
                </c:pt>
                <c:pt idx="9716">
                  <c:v>9717</c:v>
                </c:pt>
                <c:pt idx="9717">
                  <c:v>9718</c:v>
                </c:pt>
                <c:pt idx="9718">
                  <c:v>9719</c:v>
                </c:pt>
                <c:pt idx="9719">
                  <c:v>9720</c:v>
                </c:pt>
                <c:pt idx="9720">
                  <c:v>9721</c:v>
                </c:pt>
                <c:pt idx="9721">
                  <c:v>9722</c:v>
                </c:pt>
                <c:pt idx="9722">
                  <c:v>9723</c:v>
                </c:pt>
                <c:pt idx="9723">
                  <c:v>9724</c:v>
                </c:pt>
                <c:pt idx="9724">
                  <c:v>9725</c:v>
                </c:pt>
                <c:pt idx="9725">
                  <c:v>9726</c:v>
                </c:pt>
                <c:pt idx="9726">
                  <c:v>9727</c:v>
                </c:pt>
                <c:pt idx="9727">
                  <c:v>9728</c:v>
                </c:pt>
                <c:pt idx="9728">
                  <c:v>9729</c:v>
                </c:pt>
                <c:pt idx="9729">
                  <c:v>9730</c:v>
                </c:pt>
                <c:pt idx="9730">
                  <c:v>9731</c:v>
                </c:pt>
                <c:pt idx="9731">
                  <c:v>9732</c:v>
                </c:pt>
                <c:pt idx="9732">
                  <c:v>9733</c:v>
                </c:pt>
                <c:pt idx="9733">
                  <c:v>9734</c:v>
                </c:pt>
                <c:pt idx="9734">
                  <c:v>9735</c:v>
                </c:pt>
                <c:pt idx="9735">
                  <c:v>9736</c:v>
                </c:pt>
                <c:pt idx="9736">
                  <c:v>9737</c:v>
                </c:pt>
                <c:pt idx="9737">
                  <c:v>9738</c:v>
                </c:pt>
                <c:pt idx="9738">
                  <c:v>9739</c:v>
                </c:pt>
                <c:pt idx="9739">
                  <c:v>9740</c:v>
                </c:pt>
                <c:pt idx="9740">
                  <c:v>9741</c:v>
                </c:pt>
                <c:pt idx="9741">
                  <c:v>9742</c:v>
                </c:pt>
                <c:pt idx="9742">
                  <c:v>9743</c:v>
                </c:pt>
                <c:pt idx="9743">
                  <c:v>9744</c:v>
                </c:pt>
                <c:pt idx="9744">
                  <c:v>9745</c:v>
                </c:pt>
                <c:pt idx="9745">
                  <c:v>9746</c:v>
                </c:pt>
                <c:pt idx="9746">
                  <c:v>9747</c:v>
                </c:pt>
                <c:pt idx="9747">
                  <c:v>9748</c:v>
                </c:pt>
                <c:pt idx="9748">
                  <c:v>9749</c:v>
                </c:pt>
                <c:pt idx="9749">
                  <c:v>9750</c:v>
                </c:pt>
                <c:pt idx="9750">
                  <c:v>9751</c:v>
                </c:pt>
                <c:pt idx="9751">
                  <c:v>9752</c:v>
                </c:pt>
                <c:pt idx="9752">
                  <c:v>9753</c:v>
                </c:pt>
                <c:pt idx="9753">
                  <c:v>9754</c:v>
                </c:pt>
                <c:pt idx="9754">
                  <c:v>9755</c:v>
                </c:pt>
                <c:pt idx="9755">
                  <c:v>9756</c:v>
                </c:pt>
                <c:pt idx="9756">
                  <c:v>9757</c:v>
                </c:pt>
                <c:pt idx="9757">
                  <c:v>9758</c:v>
                </c:pt>
                <c:pt idx="9758">
                  <c:v>9759</c:v>
                </c:pt>
                <c:pt idx="9759">
                  <c:v>9760</c:v>
                </c:pt>
                <c:pt idx="9760">
                  <c:v>9761</c:v>
                </c:pt>
                <c:pt idx="9761">
                  <c:v>9762</c:v>
                </c:pt>
                <c:pt idx="9762">
                  <c:v>9763</c:v>
                </c:pt>
                <c:pt idx="9763">
                  <c:v>9764</c:v>
                </c:pt>
                <c:pt idx="9764">
                  <c:v>9765</c:v>
                </c:pt>
                <c:pt idx="9765">
                  <c:v>9766</c:v>
                </c:pt>
                <c:pt idx="9766">
                  <c:v>9767</c:v>
                </c:pt>
                <c:pt idx="9767">
                  <c:v>9768</c:v>
                </c:pt>
                <c:pt idx="9768">
                  <c:v>9769</c:v>
                </c:pt>
                <c:pt idx="9769">
                  <c:v>9770</c:v>
                </c:pt>
                <c:pt idx="9770">
                  <c:v>9771</c:v>
                </c:pt>
                <c:pt idx="9771">
                  <c:v>9772</c:v>
                </c:pt>
                <c:pt idx="9772">
                  <c:v>9773</c:v>
                </c:pt>
                <c:pt idx="9773">
                  <c:v>9774</c:v>
                </c:pt>
                <c:pt idx="9774">
                  <c:v>9775</c:v>
                </c:pt>
                <c:pt idx="9775">
                  <c:v>9776</c:v>
                </c:pt>
                <c:pt idx="9776">
                  <c:v>9777</c:v>
                </c:pt>
                <c:pt idx="9777">
                  <c:v>9778</c:v>
                </c:pt>
                <c:pt idx="9778">
                  <c:v>9779</c:v>
                </c:pt>
                <c:pt idx="9779">
                  <c:v>9780</c:v>
                </c:pt>
                <c:pt idx="9780">
                  <c:v>9781</c:v>
                </c:pt>
                <c:pt idx="9781">
                  <c:v>9782</c:v>
                </c:pt>
                <c:pt idx="9782">
                  <c:v>9783</c:v>
                </c:pt>
                <c:pt idx="9783">
                  <c:v>9784</c:v>
                </c:pt>
                <c:pt idx="9784">
                  <c:v>9785</c:v>
                </c:pt>
                <c:pt idx="9785">
                  <c:v>9786</c:v>
                </c:pt>
                <c:pt idx="9786">
                  <c:v>9787</c:v>
                </c:pt>
                <c:pt idx="9787">
                  <c:v>9788</c:v>
                </c:pt>
                <c:pt idx="9788">
                  <c:v>9789</c:v>
                </c:pt>
                <c:pt idx="9789">
                  <c:v>9790</c:v>
                </c:pt>
                <c:pt idx="9790">
                  <c:v>9791</c:v>
                </c:pt>
                <c:pt idx="9791">
                  <c:v>9792</c:v>
                </c:pt>
                <c:pt idx="9792">
                  <c:v>9793</c:v>
                </c:pt>
                <c:pt idx="9793">
                  <c:v>9794</c:v>
                </c:pt>
                <c:pt idx="9794">
                  <c:v>9795</c:v>
                </c:pt>
                <c:pt idx="9795">
                  <c:v>9796</c:v>
                </c:pt>
                <c:pt idx="9796">
                  <c:v>9797</c:v>
                </c:pt>
                <c:pt idx="9797">
                  <c:v>9798</c:v>
                </c:pt>
                <c:pt idx="9798">
                  <c:v>9799</c:v>
                </c:pt>
                <c:pt idx="9799">
                  <c:v>9800</c:v>
                </c:pt>
                <c:pt idx="9800">
                  <c:v>9801</c:v>
                </c:pt>
                <c:pt idx="9801">
                  <c:v>9802</c:v>
                </c:pt>
                <c:pt idx="9802">
                  <c:v>9803</c:v>
                </c:pt>
                <c:pt idx="9803">
                  <c:v>9804</c:v>
                </c:pt>
                <c:pt idx="9804">
                  <c:v>9805</c:v>
                </c:pt>
                <c:pt idx="9805">
                  <c:v>9806</c:v>
                </c:pt>
                <c:pt idx="9806">
                  <c:v>9807</c:v>
                </c:pt>
                <c:pt idx="9807">
                  <c:v>9808</c:v>
                </c:pt>
                <c:pt idx="9808">
                  <c:v>9809</c:v>
                </c:pt>
                <c:pt idx="9809">
                  <c:v>9810</c:v>
                </c:pt>
                <c:pt idx="9810">
                  <c:v>9811</c:v>
                </c:pt>
                <c:pt idx="9811">
                  <c:v>9812</c:v>
                </c:pt>
                <c:pt idx="9812">
                  <c:v>9813</c:v>
                </c:pt>
                <c:pt idx="9813">
                  <c:v>9814</c:v>
                </c:pt>
                <c:pt idx="9814">
                  <c:v>9815</c:v>
                </c:pt>
                <c:pt idx="9815">
                  <c:v>9816</c:v>
                </c:pt>
                <c:pt idx="9816">
                  <c:v>9817</c:v>
                </c:pt>
                <c:pt idx="9817">
                  <c:v>9818</c:v>
                </c:pt>
                <c:pt idx="9818">
                  <c:v>9819</c:v>
                </c:pt>
                <c:pt idx="9819">
                  <c:v>9820</c:v>
                </c:pt>
                <c:pt idx="9820">
                  <c:v>9821</c:v>
                </c:pt>
                <c:pt idx="9821">
                  <c:v>9822</c:v>
                </c:pt>
                <c:pt idx="9822">
                  <c:v>9823</c:v>
                </c:pt>
                <c:pt idx="9823">
                  <c:v>9824</c:v>
                </c:pt>
                <c:pt idx="9824">
                  <c:v>9825</c:v>
                </c:pt>
                <c:pt idx="9825">
                  <c:v>9826</c:v>
                </c:pt>
                <c:pt idx="9826">
                  <c:v>9827</c:v>
                </c:pt>
                <c:pt idx="9827">
                  <c:v>9828</c:v>
                </c:pt>
                <c:pt idx="9828">
                  <c:v>9829</c:v>
                </c:pt>
                <c:pt idx="9829">
                  <c:v>9830</c:v>
                </c:pt>
                <c:pt idx="9830">
                  <c:v>9831</c:v>
                </c:pt>
                <c:pt idx="9831">
                  <c:v>9832</c:v>
                </c:pt>
                <c:pt idx="9832">
                  <c:v>9833</c:v>
                </c:pt>
                <c:pt idx="9833">
                  <c:v>9834</c:v>
                </c:pt>
                <c:pt idx="9834">
                  <c:v>9835</c:v>
                </c:pt>
                <c:pt idx="9835">
                  <c:v>9836</c:v>
                </c:pt>
                <c:pt idx="9836">
                  <c:v>9837</c:v>
                </c:pt>
                <c:pt idx="9837">
                  <c:v>9838</c:v>
                </c:pt>
                <c:pt idx="9838">
                  <c:v>9839</c:v>
                </c:pt>
                <c:pt idx="9839">
                  <c:v>9840</c:v>
                </c:pt>
                <c:pt idx="9840">
                  <c:v>9841</c:v>
                </c:pt>
                <c:pt idx="9841">
                  <c:v>9842</c:v>
                </c:pt>
                <c:pt idx="9842">
                  <c:v>9843</c:v>
                </c:pt>
                <c:pt idx="9843">
                  <c:v>9844</c:v>
                </c:pt>
                <c:pt idx="9844">
                  <c:v>9845</c:v>
                </c:pt>
                <c:pt idx="9845">
                  <c:v>9846</c:v>
                </c:pt>
                <c:pt idx="9846">
                  <c:v>9847</c:v>
                </c:pt>
                <c:pt idx="9847">
                  <c:v>9848</c:v>
                </c:pt>
                <c:pt idx="9848">
                  <c:v>9849</c:v>
                </c:pt>
                <c:pt idx="9849">
                  <c:v>9850</c:v>
                </c:pt>
                <c:pt idx="9850">
                  <c:v>9851</c:v>
                </c:pt>
                <c:pt idx="9851">
                  <c:v>9852</c:v>
                </c:pt>
                <c:pt idx="9852">
                  <c:v>9853</c:v>
                </c:pt>
                <c:pt idx="9853">
                  <c:v>9854</c:v>
                </c:pt>
                <c:pt idx="9854">
                  <c:v>9855</c:v>
                </c:pt>
                <c:pt idx="9855">
                  <c:v>9856</c:v>
                </c:pt>
                <c:pt idx="9856">
                  <c:v>9857</c:v>
                </c:pt>
                <c:pt idx="9857">
                  <c:v>9858</c:v>
                </c:pt>
                <c:pt idx="9858">
                  <c:v>9859</c:v>
                </c:pt>
                <c:pt idx="9859">
                  <c:v>9860</c:v>
                </c:pt>
                <c:pt idx="9860">
                  <c:v>9861</c:v>
                </c:pt>
                <c:pt idx="9861">
                  <c:v>9862</c:v>
                </c:pt>
                <c:pt idx="9862">
                  <c:v>9863</c:v>
                </c:pt>
                <c:pt idx="9863">
                  <c:v>9864</c:v>
                </c:pt>
                <c:pt idx="9864">
                  <c:v>9865</c:v>
                </c:pt>
                <c:pt idx="9865">
                  <c:v>9866</c:v>
                </c:pt>
                <c:pt idx="9866">
                  <c:v>9867</c:v>
                </c:pt>
                <c:pt idx="9867">
                  <c:v>9868</c:v>
                </c:pt>
                <c:pt idx="9868">
                  <c:v>9869</c:v>
                </c:pt>
                <c:pt idx="9869">
                  <c:v>9870</c:v>
                </c:pt>
                <c:pt idx="9870">
                  <c:v>9871</c:v>
                </c:pt>
                <c:pt idx="9871">
                  <c:v>9872</c:v>
                </c:pt>
                <c:pt idx="9872">
                  <c:v>9873</c:v>
                </c:pt>
                <c:pt idx="9873">
                  <c:v>9874</c:v>
                </c:pt>
                <c:pt idx="9874">
                  <c:v>9875</c:v>
                </c:pt>
                <c:pt idx="9875">
                  <c:v>9876</c:v>
                </c:pt>
                <c:pt idx="9876">
                  <c:v>9877</c:v>
                </c:pt>
                <c:pt idx="9877">
                  <c:v>9878</c:v>
                </c:pt>
                <c:pt idx="9878">
                  <c:v>9879</c:v>
                </c:pt>
                <c:pt idx="9879">
                  <c:v>9880</c:v>
                </c:pt>
                <c:pt idx="9880">
                  <c:v>9881</c:v>
                </c:pt>
                <c:pt idx="9881">
                  <c:v>9882</c:v>
                </c:pt>
                <c:pt idx="9882">
                  <c:v>9883</c:v>
                </c:pt>
                <c:pt idx="9883">
                  <c:v>9884</c:v>
                </c:pt>
                <c:pt idx="9884">
                  <c:v>9885</c:v>
                </c:pt>
                <c:pt idx="9885">
                  <c:v>9886</c:v>
                </c:pt>
                <c:pt idx="9886">
                  <c:v>9887</c:v>
                </c:pt>
                <c:pt idx="9887">
                  <c:v>9888</c:v>
                </c:pt>
                <c:pt idx="9888">
                  <c:v>9889</c:v>
                </c:pt>
                <c:pt idx="9889">
                  <c:v>9890</c:v>
                </c:pt>
                <c:pt idx="9890">
                  <c:v>9891</c:v>
                </c:pt>
                <c:pt idx="9891">
                  <c:v>9892</c:v>
                </c:pt>
                <c:pt idx="9892">
                  <c:v>9893</c:v>
                </c:pt>
                <c:pt idx="9893">
                  <c:v>9894</c:v>
                </c:pt>
                <c:pt idx="9894">
                  <c:v>9895</c:v>
                </c:pt>
                <c:pt idx="9895">
                  <c:v>9896</c:v>
                </c:pt>
                <c:pt idx="9896">
                  <c:v>9897</c:v>
                </c:pt>
                <c:pt idx="9897">
                  <c:v>9898</c:v>
                </c:pt>
                <c:pt idx="9898">
                  <c:v>9899</c:v>
                </c:pt>
                <c:pt idx="9899">
                  <c:v>9900</c:v>
                </c:pt>
                <c:pt idx="9900">
                  <c:v>9901</c:v>
                </c:pt>
                <c:pt idx="9901">
                  <c:v>9902</c:v>
                </c:pt>
                <c:pt idx="9902">
                  <c:v>9903</c:v>
                </c:pt>
                <c:pt idx="9903">
                  <c:v>9904</c:v>
                </c:pt>
                <c:pt idx="9904">
                  <c:v>9905</c:v>
                </c:pt>
                <c:pt idx="9905">
                  <c:v>9906</c:v>
                </c:pt>
                <c:pt idx="9906">
                  <c:v>9907</c:v>
                </c:pt>
                <c:pt idx="9907">
                  <c:v>9908</c:v>
                </c:pt>
                <c:pt idx="9908">
                  <c:v>9909</c:v>
                </c:pt>
                <c:pt idx="9909">
                  <c:v>9910</c:v>
                </c:pt>
                <c:pt idx="9910">
                  <c:v>9911</c:v>
                </c:pt>
                <c:pt idx="9911">
                  <c:v>9912</c:v>
                </c:pt>
                <c:pt idx="9912">
                  <c:v>9913</c:v>
                </c:pt>
                <c:pt idx="9913">
                  <c:v>9914</c:v>
                </c:pt>
                <c:pt idx="9914">
                  <c:v>9915</c:v>
                </c:pt>
                <c:pt idx="9915">
                  <c:v>9916</c:v>
                </c:pt>
                <c:pt idx="9916">
                  <c:v>9917</c:v>
                </c:pt>
                <c:pt idx="9917">
                  <c:v>9918</c:v>
                </c:pt>
                <c:pt idx="9918">
                  <c:v>9919</c:v>
                </c:pt>
                <c:pt idx="9919">
                  <c:v>9920</c:v>
                </c:pt>
                <c:pt idx="9920">
                  <c:v>9921</c:v>
                </c:pt>
                <c:pt idx="9921">
                  <c:v>9922</c:v>
                </c:pt>
                <c:pt idx="9922">
                  <c:v>9923</c:v>
                </c:pt>
                <c:pt idx="9923">
                  <c:v>9924</c:v>
                </c:pt>
                <c:pt idx="9924">
                  <c:v>9925</c:v>
                </c:pt>
                <c:pt idx="9925">
                  <c:v>9926</c:v>
                </c:pt>
                <c:pt idx="9926">
                  <c:v>9927</c:v>
                </c:pt>
                <c:pt idx="9927">
                  <c:v>9928</c:v>
                </c:pt>
                <c:pt idx="9928">
                  <c:v>9929</c:v>
                </c:pt>
                <c:pt idx="9929">
                  <c:v>9930</c:v>
                </c:pt>
                <c:pt idx="9930">
                  <c:v>9931</c:v>
                </c:pt>
                <c:pt idx="9931">
                  <c:v>9932</c:v>
                </c:pt>
                <c:pt idx="9932">
                  <c:v>9933</c:v>
                </c:pt>
                <c:pt idx="9933">
                  <c:v>9934</c:v>
                </c:pt>
                <c:pt idx="9934">
                  <c:v>9935</c:v>
                </c:pt>
                <c:pt idx="9935">
                  <c:v>9936</c:v>
                </c:pt>
                <c:pt idx="9936">
                  <c:v>9937</c:v>
                </c:pt>
                <c:pt idx="9937">
                  <c:v>9938</c:v>
                </c:pt>
                <c:pt idx="9938">
                  <c:v>9939</c:v>
                </c:pt>
                <c:pt idx="9939">
                  <c:v>9940</c:v>
                </c:pt>
                <c:pt idx="9940">
                  <c:v>9941</c:v>
                </c:pt>
                <c:pt idx="9941">
                  <c:v>9942</c:v>
                </c:pt>
                <c:pt idx="9942">
                  <c:v>9943</c:v>
                </c:pt>
                <c:pt idx="9943">
                  <c:v>9944</c:v>
                </c:pt>
                <c:pt idx="9944">
                  <c:v>9945</c:v>
                </c:pt>
                <c:pt idx="9945">
                  <c:v>9946</c:v>
                </c:pt>
                <c:pt idx="9946">
                  <c:v>9947</c:v>
                </c:pt>
                <c:pt idx="9947">
                  <c:v>9948</c:v>
                </c:pt>
                <c:pt idx="9948">
                  <c:v>9949</c:v>
                </c:pt>
                <c:pt idx="9949">
                  <c:v>9950</c:v>
                </c:pt>
                <c:pt idx="9950">
                  <c:v>9951</c:v>
                </c:pt>
                <c:pt idx="9951">
                  <c:v>9952</c:v>
                </c:pt>
                <c:pt idx="9952">
                  <c:v>9953</c:v>
                </c:pt>
                <c:pt idx="9953">
                  <c:v>9954</c:v>
                </c:pt>
                <c:pt idx="9954">
                  <c:v>9955</c:v>
                </c:pt>
                <c:pt idx="9955">
                  <c:v>9956</c:v>
                </c:pt>
                <c:pt idx="9956">
                  <c:v>9957</c:v>
                </c:pt>
                <c:pt idx="9957">
                  <c:v>9958</c:v>
                </c:pt>
                <c:pt idx="9958">
                  <c:v>9959</c:v>
                </c:pt>
                <c:pt idx="9959">
                  <c:v>9960</c:v>
                </c:pt>
                <c:pt idx="9960">
                  <c:v>9961</c:v>
                </c:pt>
                <c:pt idx="9961">
                  <c:v>9962</c:v>
                </c:pt>
                <c:pt idx="9962">
                  <c:v>9963</c:v>
                </c:pt>
                <c:pt idx="9963">
                  <c:v>9964</c:v>
                </c:pt>
                <c:pt idx="9964">
                  <c:v>9965</c:v>
                </c:pt>
                <c:pt idx="9965">
                  <c:v>9966</c:v>
                </c:pt>
                <c:pt idx="9966">
                  <c:v>9967</c:v>
                </c:pt>
                <c:pt idx="9967">
                  <c:v>9968</c:v>
                </c:pt>
                <c:pt idx="9968">
                  <c:v>9969</c:v>
                </c:pt>
                <c:pt idx="9969">
                  <c:v>9970</c:v>
                </c:pt>
                <c:pt idx="9970">
                  <c:v>9971</c:v>
                </c:pt>
                <c:pt idx="9971">
                  <c:v>9972</c:v>
                </c:pt>
                <c:pt idx="9972">
                  <c:v>9973</c:v>
                </c:pt>
                <c:pt idx="9973">
                  <c:v>9974</c:v>
                </c:pt>
                <c:pt idx="9974">
                  <c:v>9975</c:v>
                </c:pt>
                <c:pt idx="9975">
                  <c:v>9976</c:v>
                </c:pt>
                <c:pt idx="9976">
                  <c:v>9977</c:v>
                </c:pt>
                <c:pt idx="9977">
                  <c:v>9978</c:v>
                </c:pt>
                <c:pt idx="9978">
                  <c:v>9979</c:v>
                </c:pt>
                <c:pt idx="9979">
                  <c:v>9980</c:v>
                </c:pt>
                <c:pt idx="9980">
                  <c:v>9981</c:v>
                </c:pt>
                <c:pt idx="9981">
                  <c:v>9982</c:v>
                </c:pt>
                <c:pt idx="9982">
                  <c:v>9983</c:v>
                </c:pt>
                <c:pt idx="9983">
                  <c:v>9984</c:v>
                </c:pt>
                <c:pt idx="9984">
                  <c:v>9985</c:v>
                </c:pt>
                <c:pt idx="9985">
                  <c:v>9986</c:v>
                </c:pt>
                <c:pt idx="9986">
                  <c:v>9987</c:v>
                </c:pt>
                <c:pt idx="9987">
                  <c:v>9988</c:v>
                </c:pt>
                <c:pt idx="9988">
                  <c:v>9989</c:v>
                </c:pt>
                <c:pt idx="9989">
                  <c:v>9990</c:v>
                </c:pt>
                <c:pt idx="9990">
                  <c:v>9991</c:v>
                </c:pt>
                <c:pt idx="9991">
                  <c:v>9992</c:v>
                </c:pt>
                <c:pt idx="9992">
                  <c:v>9993</c:v>
                </c:pt>
                <c:pt idx="9993">
                  <c:v>9994</c:v>
                </c:pt>
                <c:pt idx="9994">
                  <c:v>9995</c:v>
                </c:pt>
                <c:pt idx="9995">
                  <c:v>9996</c:v>
                </c:pt>
                <c:pt idx="9996">
                  <c:v>9997</c:v>
                </c:pt>
                <c:pt idx="9997">
                  <c:v>9998</c:v>
                </c:pt>
                <c:pt idx="9998">
                  <c:v>9999</c:v>
                </c:pt>
                <c:pt idx="9999">
                  <c:v>10000</c:v>
                </c:pt>
              </c:numCache>
            </c:numRef>
          </c:xVal>
          <c:yVal>
            <c:numRef>
              <c:f>'All Cells'!$G$3:$G$10002</c:f>
              <c:numCache>
                <c:formatCode>0.0000</c:formatCode>
                <c:ptCount val="10000"/>
                <c:pt idx="0">
                  <c:v>3.5488265160000001</c:v>
                </c:pt>
                <c:pt idx="1">
                  <c:v>3.5366961639999972</c:v>
                </c:pt>
                <c:pt idx="2">
                  <c:v>3.537072891999999</c:v>
                </c:pt>
                <c:pt idx="3">
                  <c:v>3.5355140099999982</c:v>
                </c:pt>
                <c:pt idx="4">
                  <c:v>3.5371926140000012</c:v>
                </c:pt>
                <c:pt idx="5">
                  <c:v>3.5379370600000022</c:v>
                </c:pt>
                <c:pt idx="6">
                  <c:v>3.5377542860000029</c:v>
                </c:pt>
                <c:pt idx="7">
                  <c:v>3.536423319999999</c:v>
                </c:pt>
                <c:pt idx="8">
                  <c:v>3.536168388000001</c:v>
                </c:pt>
                <c:pt idx="9">
                  <c:v>3.5374689220000031</c:v>
                </c:pt>
                <c:pt idx="10">
                  <c:v>3.5371605540000011</c:v>
                </c:pt>
                <c:pt idx="11">
                  <c:v>3.5367076479999979</c:v>
                </c:pt>
                <c:pt idx="12">
                  <c:v>3.549710189999999</c:v>
                </c:pt>
                <c:pt idx="13">
                  <c:v>3.537839248</c:v>
                </c:pt>
                <c:pt idx="14">
                  <c:v>3.5378520659999988</c:v>
                </c:pt>
                <c:pt idx="15">
                  <c:v>3.5495399619999981</c:v>
                </c:pt>
                <c:pt idx="16">
                  <c:v>3.5499039100000029</c:v>
                </c:pt>
                <c:pt idx="17">
                  <c:v>3.5499629639999979</c:v>
                </c:pt>
                <c:pt idx="18">
                  <c:v>3.5372078260000022</c:v>
                </c:pt>
                <c:pt idx="19">
                  <c:v>3.536716189999999</c:v>
                </c:pt>
                <c:pt idx="20">
                  <c:v>3.537599042000001</c:v>
                </c:pt>
                <c:pt idx="21">
                  <c:v>3.536226920000002</c:v>
                </c:pt>
                <c:pt idx="22">
                  <c:v>3.550560431999997</c:v>
                </c:pt>
                <c:pt idx="23">
                  <c:v>3.5503573560000028</c:v>
                </c:pt>
                <c:pt idx="24">
                  <c:v>3.538139333999998</c:v>
                </c:pt>
                <c:pt idx="25">
                  <c:v>3.5379189479166682</c:v>
                </c:pt>
                <c:pt idx="26">
                  <c:v>3.5511971920000009</c:v>
                </c:pt>
                <c:pt idx="27">
                  <c:v>3.550454064000002</c:v>
                </c:pt>
                <c:pt idx="28">
                  <c:v>3.550532647999999</c:v>
                </c:pt>
                <c:pt idx="29">
                  <c:v>3.5505255604166659</c:v>
                </c:pt>
                <c:pt idx="30">
                  <c:v>3.5494592700000021</c:v>
                </c:pt>
                <c:pt idx="31">
                  <c:v>3.5499535939999989</c:v>
                </c:pt>
                <c:pt idx="32">
                  <c:v>3.5504401840000002</c:v>
                </c:pt>
                <c:pt idx="33">
                  <c:v>3.541898387999999</c:v>
                </c:pt>
                <c:pt idx="34">
                  <c:v>3.5420528180000002</c:v>
                </c:pt>
                <c:pt idx="35">
                  <c:v>3.5417057359999968</c:v>
                </c:pt>
                <c:pt idx="36">
                  <c:v>3.550180456000001</c:v>
                </c:pt>
                <c:pt idx="37">
                  <c:v>3.5418075440000041</c:v>
                </c:pt>
                <c:pt idx="38">
                  <c:v>3.5503191360000028</c:v>
                </c:pt>
                <c:pt idx="39">
                  <c:v>3.550246455999996</c:v>
                </c:pt>
                <c:pt idx="40">
                  <c:v>3.5503426780000038</c:v>
                </c:pt>
                <c:pt idx="41">
                  <c:v>3.5510374020000022</c:v>
                </c:pt>
                <c:pt idx="42">
                  <c:v>3.5500957639999982</c:v>
                </c:pt>
                <c:pt idx="43">
                  <c:v>3.5502988420000001</c:v>
                </c:pt>
                <c:pt idx="44">
                  <c:v>3.5506659799999971</c:v>
                </c:pt>
                <c:pt idx="45">
                  <c:v>3.5503271326530639</c:v>
                </c:pt>
                <c:pt idx="46">
                  <c:v>3.549834444</c:v>
                </c:pt>
                <c:pt idx="47">
                  <c:v>3.5510435580000022</c:v>
                </c:pt>
                <c:pt idx="48">
                  <c:v>3.5502523299999962</c:v>
                </c:pt>
                <c:pt idx="49">
                  <c:v>3.5499220700000018</c:v>
                </c:pt>
                <c:pt idx="50">
                  <c:v>3.5502042720000002</c:v>
                </c:pt>
                <c:pt idx="51">
                  <c:v>3.5502780139999972</c:v>
                </c:pt>
                <c:pt idx="52">
                  <c:v>3.541888505999998</c:v>
                </c:pt>
                <c:pt idx="53">
                  <c:v>3.5504548800000011</c:v>
                </c:pt>
                <c:pt idx="54">
                  <c:v>3.5412875819999989</c:v>
                </c:pt>
                <c:pt idx="55">
                  <c:v>3.5507691060000028</c:v>
                </c:pt>
                <c:pt idx="56">
                  <c:v>3.5505737799999988</c:v>
                </c:pt>
                <c:pt idx="57">
                  <c:v>3.551785046000004</c:v>
                </c:pt>
                <c:pt idx="58">
                  <c:v>3.5509807699999989</c:v>
                </c:pt>
                <c:pt idx="59">
                  <c:v>3.5488957200000022</c:v>
                </c:pt>
                <c:pt idx="60">
                  <c:v>3.549234795999995</c:v>
                </c:pt>
                <c:pt idx="61">
                  <c:v>3.5496842539999971</c:v>
                </c:pt>
                <c:pt idx="62">
                  <c:v>3.5484799620000018</c:v>
                </c:pt>
                <c:pt idx="63">
                  <c:v>3.5504246919999991</c:v>
                </c:pt>
                <c:pt idx="64">
                  <c:v>3.5483434180000031</c:v>
                </c:pt>
                <c:pt idx="65">
                  <c:v>3.549130879999999</c:v>
                </c:pt>
                <c:pt idx="66">
                  <c:v>3.5488866460000028</c:v>
                </c:pt>
                <c:pt idx="67">
                  <c:v>3.5499121780000018</c:v>
                </c:pt>
                <c:pt idx="68">
                  <c:v>3.5501059139999982</c:v>
                </c:pt>
                <c:pt idx="69">
                  <c:v>3.5486068920000009</c:v>
                </c:pt>
                <c:pt idx="70">
                  <c:v>3.548886380000003</c:v>
                </c:pt>
                <c:pt idx="71">
                  <c:v>3.549558955999998</c:v>
                </c:pt>
                <c:pt idx="72">
                  <c:v>3.550375518000001</c:v>
                </c:pt>
                <c:pt idx="73">
                  <c:v>3.549249508695651</c:v>
                </c:pt>
                <c:pt idx="74">
                  <c:v>3.548844423999999</c:v>
                </c:pt>
                <c:pt idx="75">
                  <c:v>3.5354966142857132</c:v>
                </c:pt>
                <c:pt idx="76">
                  <c:v>3.549359352000002</c:v>
                </c:pt>
                <c:pt idx="77">
                  <c:v>3.5481566480000009</c:v>
                </c:pt>
                <c:pt idx="78">
                  <c:v>3.550055936000001</c:v>
                </c:pt>
                <c:pt idx="79">
                  <c:v>3.550747214000002</c:v>
                </c:pt>
                <c:pt idx="80">
                  <c:v>3.5490907779999969</c:v>
                </c:pt>
                <c:pt idx="81">
                  <c:v>3.5502993700000012</c:v>
                </c:pt>
                <c:pt idx="82">
                  <c:v>3.5407416479999969</c:v>
                </c:pt>
                <c:pt idx="83">
                  <c:v>3.5514395439999991</c:v>
                </c:pt>
                <c:pt idx="84">
                  <c:v>3.5489331520000018</c:v>
                </c:pt>
                <c:pt idx="85">
                  <c:v>3.5493823239999989</c:v>
                </c:pt>
                <c:pt idx="86">
                  <c:v>3.5499290079999999</c:v>
                </c:pt>
                <c:pt idx="87">
                  <c:v>3.5502635759999959</c:v>
                </c:pt>
                <c:pt idx="88">
                  <c:v>3.5499036360000029</c:v>
                </c:pt>
                <c:pt idx="89">
                  <c:v>3.5486269219999969</c:v>
                </c:pt>
                <c:pt idx="90">
                  <c:v>3.5369748539999981</c:v>
                </c:pt>
                <c:pt idx="91">
                  <c:v>3.5504965680000011</c:v>
                </c:pt>
                <c:pt idx="92">
                  <c:v>3.5378673179999991</c:v>
                </c:pt>
                <c:pt idx="93">
                  <c:v>3.5364570000000008</c:v>
                </c:pt>
                <c:pt idx="94">
                  <c:v>3.537442988</c:v>
                </c:pt>
                <c:pt idx="95">
                  <c:v>3.5359669319999969</c:v>
                </c:pt>
                <c:pt idx="96">
                  <c:v>3.5354943688888878</c:v>
                </c:pt>
                <c:pt idx="97">
                  <c:v>3.537840472916665</c:v>
                </c:pt>
                <c:pt idx="98">
                  <c:v>3.5373390640000029</c:v>
                </c:pt>
                <c:pt idx="99">
                  <c:v>3.5377614980000032</c:v>
                </c:pt>
                <c:pt idx="100">
                  <c:v>3.536935282</c:v>
                </c:pt>
                <c:pt idx="101">
                  <c:v>3.5370518108695661</c:v>
                </c:pt>
                <c:pt idx="102">
                  <c:v>3.5361395380000018</c:v>
                </c:pt>
                <c:pt idx="103">
                  <c:v>3.5365815239999998</c:v>
                </c:pt>
                <c:pt idx="104">
                  <c:v>3.536551321999998</c:v>
                </c:pt>
                <c:pt idx="105">
                  <c:v>3.5370389780000022</c:v>
                </c:pt>
                <c:pt idx="106">
                  <c:v>3.5376995039999972</c:v>
                </c:pt>
                <c:pt idx="107">
                  <c:v>3.537425889999998</c:v>
                </c:pt>
                <c:pt idx="108">
                  <c:v>3.5361887280000008</c:v>
                </c:pt>
                <c:pt idx="109">
                  <c:v>3.5377788580000029</c:v>
                </c:pt>
                <c:pt idx="110">
                  <c:v>3.536149972</c:v>
                </c:pt>
                <c:pt idx="111">
                  <c:v>3.537150114000001</c:v>
                </c:pt>
                <c:pt idx="112">
                  <c:v>3.5369855279999971</c:v>
                </c:pt>
                <c:pt idx="113">
                  <c:v>3.5384410079999982</c:v>
                </c:pt>
                <c:pt idx="114">
                  <c:v>3.5517495260000009</c:v>
                </c:pt>
                <c:pt idx="115">
                  <c:v>3.5365823260000009</c:v>
                </c:pt>
                <c:pt idx="116">
                  <c:v>3.5378064020000028</c:v>
                </c:pt>
                <c:pt idx="117">
                  <c:v>3.5365334159999988</c:v>
                </c:pt>
                <c:pt idx="118">
                  <c:v>3.5377942687500021</c:v>
                </c:pt>
                <c:pt idx="119">
                  <c:v>3.5374576800000019</c:v>
                </c:pt>
                <c:pt idx="120">
                  <c:v>3.536845526</c:v>
                </c:pt>
                <c:pt idx="121">
                  <c:v>3.5490488480000022</c:v>
                </c:pt>
                <c:pt idx="122">
                  <c:v>3.5372145160000001</c:v>
                </c:pt>
                <c:pt idx="123">
                  <c:v>3.5477948380000002</c:v>
                </c:pt>
                <c:pt idx="124">
                  <c:v>3.5501283659999969</c:v>
                </c:pt>
                <c:pt idx="125">
                  <c:v>3.5495196660000001</c:v>
                </c:pt>
                <c:pt idx="126">
                  <c:v>3.551535191999998</c:v>
                </c:pt>
                <c:pt idx="127">
                  <c:v>3.5502865599999982</c:v>
                </c:pt>
                <c:pt idx="128">
                  <c:v>3.5485136419999979</c:v>
                </c:pt>
                <c:pt idx="129">
                  <c:v>3.5501727199999999</c:v>
                </c:pt>
                <c:pt idx="130">
                  <c:v>3.550392089999999</c:v>
                </c:pt>
                <c:pt idx="131">
                  <c:v>3.5370731559999991</c:v>
                </c:pt>
                <c:pt idx="132">
                  <c:v>3.535897992000002</c:v>
                </c:pt>
                <c:pt idx="133">
                  <c:v>3.5365671099999978</c:v>
                </c:pt>
                <c:pt idx="134">
                  <c:v>3.5502483259999962</c:v>
                </c:pt>
                <c:pt idx="135">
                  <c:v>3.5364471020000021</c:v>
                </c:pt>
                <c:pt idx="136">
                  <c:v>3.535430388</c:v>
                </c:pt>
                <c:pt idx="137">
                  <c:v>3.5350466739999979</c:v>
                </c:pt>
                <c:pt idx="138">
                  <c:v>3.5362568679999988</c:v>
                </c:pt>
                <c:pt idx="139">
                  <c:v>3.5360484420000011</c:v>
                </c:pt>
                <c:pt idx="140">
                  <c:v>3.5379896739999981</c:v>
                </c:pt>
                <c:pt idx="141">
                  <c:v>3.5366902819999959</c:v>
                </c:pt>
                <c:pt idx="142">
                  <c:v>3.5352922540000011</c:v>
                </c:pt>
                <c:pt idx="143">
                  <c:v>3.552457848</c:v>
                </c:pt>
                <c:pt idx="144">
                  <c:v>3.5367161920000001</c:v>
                </c:pt>
                <c:pt idx="145">
                  <c:v>3.536093045999996</c:v>
                </c:pt>
                <c:pt idx="146">
                  <c:v>3.5359009320000019</c:v>
                </c:pt>
                <c:pt idx="147">
                  <c:v>3.537921004000002</c:v>
                </c:pt>
                <c:pt idx="148">
                  <c:v>3.5370841199999981</c:v>
                </c:pt>
                <c:pt idx="149">
                  <c:v>3.537073421999998</c:v>
                </c:pt>
                <c:pt idx="150">
                  <c:v>3.5370731579999979</c:v>
                </c:pt>
                <c:pt idx="151">
                  <c:v>3.5360647479999998</c:v>
                </c:pt>
                <c:pt idx="152">
                  <c:v>3.536362118</c:v>
                </c:pt>
                <c:pt idx="153">
                  <c:v>3.537442982</c:v>
                </c:pt>
                <c:pt idx="154">
                  <c:v>3.5359696714285702</c:v>
                </c:pt>
                <c:pt idx="155">
                  <c:v>3.5380415160000012</c:v>
                </c:pt>
                <c:pt idx="156">
                  <c:v>3.5367308800000008</c:v>
                </c:pt>
                <c:pt idx="157">
                  <c:v>3.5366926899999971</c:v>
                </c:pt>
                <c:pt idx="158">
                  <c:v>3.5379554940000002</c:v>
                </c:pt>
                <c:pt idx="159">
                  <c:v>3.5382910899999991</c:v>
                </c:pt>
                <c:pt idx="160">
                  <c:v>3.538933730000001</c:v>
                </c:pt>
                <c:pt idx="161">
                  <c:v>3.5390625200000012</c:v>
                </c:pt>
                <c:pt idx="162">
                  <c:v>3.5386297367346939</c:v>
                </c:pt>
                <c:pt idx="163">
                  <c:v>3.537502582000001</c:v>
                </c:pt>
                <c:pt idx="164">
                  <c:v>3.5367135259999989</c:v>
                </c:pt>
                <c:pt idx="165">
                  <c:v>3.5547122699999978</c:v>
                </c:pt>
                <c:pt idx="166">
                  <c:v>3.5381326599999969</c:v>
                </c:pt>
                <c:pt idx="167">
                  <c:v>3.5382032000000012</c:v>
                </c:pt>
                <c:pt idx="168">
                  <c:v>3.53909114</c:v>
                </c:pt>
                <c:pt idx="169">
                  <c:v>3.5375498859999981</c:v>
                </c:pt>
                <c:pt idx="170">
                  <c:v>3.5363669260000008</c:v>
                </c:pt>
                <c:pt idx="171">
                  <c:v>3.552401463999999</c:v>
                </c:pt>
                <c:pt idx="172">
                  <c:v>3.5503872680000002</c:v>
                </c:pt>
                <c:pt idx="173">
                  <c:v>3.5383631937500022</c:v>
                </c:pt>
                <c:pt idx="174">
                  <c:v>3.5368615399999999</c:v>
                </c:pt>
                <c:pt idx="175">
                  <c:v>3.5388730799999988</c:v>
                </c:pt>
                <c:pt idx="176">
                  <c:v>3.536171604000002</c:v>
                </c:pt>
                <c:pt idx="177">
                  <c:v>3.537392217999999</c:v>
                </c:pt>
                <c:pt idx="178">
                  <c:v>3.5384319159999968</c:v>
                </c:pt>
                <c:pt idx="179">
                  <c:v>3.5386373940000002</c:v>
                </c:pt>
                <c:pt idx="180">
                  <c:v>3.5384781400000018</c:v>
                </c:pt>
                <c:pt idx="181">
                  <c:v>3.5383541560000031</c:v>
                </c:pt>
                <c:pt idx="182">
                  <c:v>3.5388345859999988</c:v>
                </c:pt>
                <c:pt idx="183">
                  <c:v>3.537900974000002</c:v>
                </c:pt>
                <c:pt idx="184">
                  <c:v>3.5382349940000029</c:v>
                </c:pt>
                <c:pt idx="185">
                  <c:v>3.5380446425531931</c:v>
                </c:pt>
                <c:pt idx="186">
                  <c:v>3.5321025920000011</c:v>
                </c:pt>
                <c:pt idx="187">
                  <c:v>3.5370301700000022</c:v>
                </c:pt>
                <c:pt idx="188">
                  <c:v>3.5385040620000021</c:v>
                </c:pt>
                <c:pt idx="189">
                  <c:v>3.5373532260000018</c:v>
                </c:pt>
                <c:pt idx="190">
                  <c:v>3.538408399999998</c:v>
                </c:pt>
                <c:pt idx="191">
                  <c:v>3.5386686559999978</c:v>
                </c:pt>
                <c:pt idx="192">
                  <c:v>3.5374675860000031</c:v>
                </c:pt>
                <c:pt idx="193">
                  <c:v>3.5377681800000031</c:v>
                </c:pt>
                <c:pt idx="194">
                  <c:v>3.5510128179999989</c:v>
                </c:pt>
                <c:pt idx="195">
                  <c:v>3.5371688440000009</c:v>
                </c:pt>
                <c:pt idx="196">
                  <c:v>3.5375522819999969</c:v>
                </c:pt>
                <c:pt idx="197">
                  <c:v>3.537222808000001</c:v>
                </c:pt>
                <c:pt idx="198">
                  <c:v>3.5369481059999992</c:v>
                </c:pt>
                <c:pt idx="199">
                  <c:v>3.5374667820000019</c:v>
                </c:pt>
                <c:pt idx="200">
                  <c:v>3.5371490400000001</c:v>
                </c:pt>
                <c:pt idx="201">
                  <c:v>3.537131951999998</c:v>
                </c:pt>
                <c:pt idx="202">
                  <c:v>3.5373582880000032</c:v>
                </c:pt>
                <c:pt idx="203">
                  <c:v>3.5369424939999989</c:v>
                </c:pt>
                <c:pt idx="204">
                  <c:v>3.5370504580000022</c:v>
                </c:pt>
                <c:pt idx="205">
                  <c:v>3.5475465900000009</c:v>
                </c:pt>
                <c:pt idx="206">
                  <c:v>3.5375161959999999</c:v>
                </c:pt>
                <c:pt idx="207">
                  <c:v>3.5382598520000008</c:v>
                </c:pt>
                <c:pt idx="208">
                  <c:v>3.5380559400000009</c:v>
                </c:pt>
                <c:pt idx="209">
                  <c:v>3.5376257600000001</c:v>
                </c:pt>
                <c:pt idx="210">
                  <c:v>3.5373922260000001</c:v>
                </c:pt>
                <c:pt idx="211">
                  <c:v>3.5376086700000009</c:v>
                </c:pt>
                <c:pt idx="212">
                  <c:v>3.5374969660000022</c:v>
                </c:pt>
                <c:pt idx="213">
                  <c:v>3.5382475600000021</c:v>
                </c:pt>
                <c:pt idx="214">
                  <c:v>3.5380612880000011</c:v>
                </c:pt>
                <c:pt idx="215">
                  <c:v>3.537397741304348</c:v>
                </c:pt>
                <c:pt idx="216">
                  <c:v>3.5380912319999971</c:v>
                </c:pt>
                <c:pt idx="217">
                  <c:v>3.5387151719999959</c:v>
                </c:pt>
                <c:pt idx="218">
                  <c:v>3.537406939999999</c:v>
                </c:pt>
                <c:pt idx="219">
                  <c:v>3.537129277999997</c:v>
                </c:pt>
                <c:pt idx="220">
                  <c:v>3.5378389759999989</c:v>
                </c:pt>
                <c:pt idx="221">
                  <c:v>3.538350956000003</c:v>
                </c:pt>
                <c:pt idx="222">
                  <c:v>3.5382707999999998</c:v>
                </c:pt>
                <c:pt idx="223">
                  <c:v>3.538257992000001</c:v>
                </c:pt>
                <c:pt idx="224">
                  <c:v>3.5363199180000029</c:v>
                </c:pt>
                <c:pt idx="225">
                  <c:v>3.5376840139999972</c:v>
                </c:pt>
                <c:pt idx="226">
                  <c:v>3.537506851999999</c:v>
                </c:pt>
                <c:pt idx="227">
                  <c:v>3.5373468120000031</c:v>
                </c:pt>
                <c:pt idx="228">
                  <c:v>3.538154561999999</c:v>
                </c:pt>
                <c:pt idx="229">
                  <c:v>3.538370728000003</c:v>
                </c:pt>
                <c:pt idx="230">
                  <c:v>3.5377326440000001</c:v>
                </c:pt>
                <c:pt idx="231">
                  <c:v>3.5500928139999979</c:v>
                </c:pt>
                <c:pt idx="232">
                  <c:v>3.5506301680000001</c:v>
                </c:pt>
                <c:pt idx="233">
                  <c:v>3.5508412499999999</c:v>
                </c:pt>
                <c:pt idx="234">
                  <c:v>3.5375031140000011</c:v>
                </c:pt>
                <c:pt idx="235">
                  <c:v>3.5382307100000019</c:v>
                </c:pt>
                <c:pt idx="236">
                  <c:v>3.5370341740000022</c:v>
                </c:pt>
                <c:pt idx="237">
                  <c:v>3.538028696</c:v>
                </c:pt>
                <c:pt idx="238">
                  <c:v>3.5373532160000032</c:v>
                </c:pt>
                <c:pt idx="239">
                  <c:v>3.5380682500000011</c:v>
                </c:pt>
                <c:pt idx="240">
                  <c:v>3.5501465519999988</c:v>
                </c:pt>
                <c:pt idx="241">
                  <c:v>3.5510980399999981</c:v>
                </c:pt>
                <c:pt idx="242">
                  <c:v>3.5490095600000018</c:v>
                </c:pt>
                <c:pt idx="243">
                  <c:v>3.5379773839999991</c:v>
                </c:pt>
                <c:pt idx="244">
                  <c:v>3.53815963</c:v>
                </c:pt>
                <c:pt idx="245">
                  <c:v>3.538109951999997</c:v>
                </c:pt>
                <c:pt idx="246">
                  <c:v>3.5507159199999991</c:v>
                </c:pt>
                <c:pt idx="247">
                  <c:v>3.5386446240000011</c:v>
                </c:pt>
                <c:pt idx="248">
                  <c:v>3.5331179539999988</c:v>
                </c:pt>
                <c:pt idx="249">
                  <c:v>3.5383927145833329</c:v>
                </c:pt>
                <c:pt idx="250">
                  <c:v>3.5374152119999991</c:v>
                </c:pt>
                <c:pt idx="251">
                  <c:v>3.538107279999998</c:v>
                </c:pt>
                <c:pt idx="252">
                  <c:v>3.550374720000002</c:v>
                </c:pt>
                <c:pt idx="253">
                  <c:v>3.5513153040000009</c:v>
                </c:pt>
                <c:pt idx="254">
                  <c:v>3.5278165580000009</c:v>
                </c:pt>
                <c:pt idx="255">
                  <c:v>3.5514852160000019</c:v>
                </c:pt>
                <c:pt idx="256">
                  <c:v>3.537485220000002</c:v>
                </c:pt>
                <c:pt idx="257">
                  <c:v>3.5377446760000022</c:v>
                </c:pt>
                <c:pt idx="258">
                  <c:v>3.537634039999999</c:v>
                </c:pt>
                <c:pt idx="259">
                  <c:v>3.5390007939999979</c:v>
                </c:pt>
                <c:pt idx="260">
                  <c:v>3.5508343080000002</c:v>
                </c:pt>
                <c:pt idx="261">
                  <c:v>3.538335464000002</c:v>
                </c:pt>
                <c:pt idx="262">
                  <c:v>3.5367234042553179</c:v>
                </c:pt>
                <c:pt idx="263">
                  <c:v>3.538216278000001</c:v>
                </c:pt>
                <c:pt idx="264">
                  <c:v>3.539074546000001</c:v>
                </c:pt>
                <c:pt idx="265">
                  <c:v>3.5269542750000009</c:v>
                </c:pt>
                <c:pt idx="266">
                  <c:v>3.5504316021739131</c:v>
                </c:pt>
                <c:pt idx="267">
                  <c:v>3.549789802000002</c:v>
                </c:pt>
                <c:pt idx="268">
                  <c:v>3.5394604217391299</c:v>
                </c:pt>
                <c:pt idx="269">
                  <c:v>3.5457586659090889</c:v>
                </c:pt>
                <c:pt idx="270">
                  <c:v>3.5369366916666669</c:v>
                </c:pt>
                <c:pt idx="271" formatCode="0.000">
                  <c:v>3.550599984000002</c:v>
                </c:pt>
                <c:pt idx="272" formatCode="0.000">
                  <c:v>3.5366020819999999</c:v>
                </c:pt>
                <c:pt idx="273" formatCode="0.000">
                  <c:v>3.5369061800000021</c:v>
                </c:pt>
                <c:pt idx="274" formatCode="0.000">
                  <c:v>3.5378785519999991</c:v>
                </c:pt>
                <c:pt idx="275" formatCode="0.000">
                  <c:v>3.5504236259999988</c:v>
                </c:pt>
                <c:pt idx="276" formatCode="0.000">
                  <c:v>3.5405818919999978</c:v>
                </c:pt>
                <c:pt idx="277" formatCode="0.000">
                  <c:v>3.5496008820000009</c:v>
                </c:pt>
                <c:pt idx="278" formatCode="0.000">
                  <c:v>3.541288652</c:v>
                </c:pt>
                <c:pt idx="279" formatCode="0.000">
                  <c:v>3.549258601999997</c:v>
                </c:pt>
                <c:pt idx="280" formatCode="0.000">
                  <c:v>3.5514643940000008</c:v>
                </c:pt>
                <c:pt idx="281" formatCode="0.000">
                  <c:v>3.5486830359999981</c:v>
                </c:pt>
                <c:pt idx="282" formatCode="0.000">
                  <c:v>3.5302891863636381</c:v>
                </c:pt>
                <c:pt idx="283" formatCode="0.000">
                  <c:v>3.536400883999999</c:v>
                </c:pt>
                <c:pt idx="284" formatCode="0.000">
                  <c:v>3.5371727500000021</c:v>
                </c:pt>
                <c:pt idx="285" formatCode="0.000">
                  <c:v>3.536726878000001</c:v>
                </c:pt>
                <c:pt idx="286" formatCode="0.000">
                  <c:v>3.5380113916666658</c:v>
                </c:pt>
                <c:pt idx="287" formatCode="0.000">
                  <c:v>3.5374576820000021</c:v>
                </c:pt>
                <c:pt idx="288" formatCode="0.000">
                  <c:v>3.536592442857144</c:v>
                </c:pt>
                <c:pt idx="289" formatCode="0.000">
                  <c:v>3.5506897599999969</c:v>
                </c:pt>
                <c:pt idx="290" formatCode="0.000">
                  <c:v>3.538241144000005</c:v>
                </c:pt>
                <c:pt idx="291" formatCode="0.000">
                  <c:v>3.536555873999998</c:v>
                </c:pt>
                <c:pt idx="292" formatCode="0.000">
                  <c:v>3.5503709820000009</c:v>
                </c:pt>
                <c:pt idx="293" formatCode="0.000">
                  <c:v>3.5381476159999989</c:v>
                </c:pt>
                <c:pt idx="294" formatCode="0.000">
                  <c:v>3.5372604939999999</c:v>
                </c:pt>
                <c:pt idx="295" formatCode="0.000">
                  <c:v>3.5509813099999992</c:v>
                </c:pt>
                <c:pt idx="296" formatCode="0.000">
                  <c:v>3.5507859380000029</c:v>
                </c:pt>
                <c:pt idx="297" formatCode="0.000">
                  <c:v>3.5491278021739139</c:v>
                </c:pt>
                <c:pt idx="298" formatCode="0.000">
                  <c:v>3.5499487779999992</c:v>
                </c:pt>
                <c:pt idx="299" formatCode="0.000">
                  <c:v>3.5486322619999968</c:v>
                </c:pt>
              </c:numCache>
            </c:numRef>
          </c:yVal>
          <c:smooth val="0"/>
          <c:extLst>
            <c:ext xmlns:c16="http://schemas.microsoft.com/office/drawing/2014/chart" uri="{C3380CC4-5D6E-409C-BE32-E72D297353CC}">
              <c16:uniqueId val="{00000000-F1F5-4F86-AF72-B76B8E9CB1E4}"/>
            </c:ext>
          </c:extLst>
        </c:ser>
        <c:ser>
          <c:idx val="1"/>
          <c:order val="1"/>
          <c:tx>
            <c:v>+3s</c:v>
          </c:tx>
          <c:spPr>
            <a:ln w="25400" cap="rnd">
              <a:solidFill>
                <a:sysClr val="windowText" lastClr="000000"/>
              </a:solidFill>
              <a:round/>
            </a:ln>
            <a:effectLst/>
          </c:spPr>
          <c:marker>
            <c:symbol val="none"/>
          </c:marker>
          <c:xVal>
            <c:numLit>
              <c:formatCode>General</c:formatCode>
              <c:ptCount val="2"/>
              <c:pt idx="0">
                <c:v>0</c:v>
              </c:pt>
              <c:pt idx="1">
                <c:v>10000</c:v>
              </c:pt>
            </c:numLit>
          </c:xVal>
          <c:yVal>
            <c:numRef>
              <c:f>('All Cells'!$AF$12,'All Cells'!$AF$12)</c:f>
              <c:numCache>
                <c:formatCode>0.000</c:formatCode>
                <c:ptCount val="2"/>
                <c:pt idx="0">
                  <c:v>3.5608091588913946</c:v>
                </c:pt>
                <c:pt idx="1">
                  <c:v>3.5608091588913946</c:v>
                </c:pt>
              </c:numCache>
            </c:numRef>
          </c:yVal>
          <c:smooth val="0"/>
          <c:extLst>
            <c:ext xmlns:c16="http://schemas.microsoft.com/office/drawing/2014/chart" uri="{C3380CC4-5D6E-409C-BE32-E72D297353CC}">
              <c16:uniqueId val="{00000001-F1F5-4F86-AF72-B76B8E9CB1E4}"/>
            </c:ext>
          </c:extLst>
        </c:ser>
        <c:ser>
          <c:idx val="2"/>
          <c:order val="2"/>
          <c:tx>
            <c:v>-3s</c:v>
          </c:tx>
          <c:spPr>
            <a:ln w="25400" cap="rnd">
              <a:solidFill>
                <a:sysClr val="windowText" lastClr="000000"/>
              </a:solidFill>
              <a:round/>
            </a:ln>
            <a:effectLst/>
          </c:spPr>
          <c:marker>
            <c:symbol val="none"/>
          </c:marker>
          <c:xVal>
            <c:numLit>
              <c:formatCode>General</c:formatCode>
              <c:ptCount val="2"/>
              <c:pt idx="0">
                <c:v>0</c:v>
              </c:pt>
              <c:pt idx="1">
                <c:v>10000</c:v>
              </c:pt>
            </c:numLit>
          </c:xVal>
          <c:yVal>
            <c:numRef>
              <c:f>('All Cells'!$AF$11,'All Cells'!$AF$11)</c:f>
              <c:numCache>
                <c:formatCode>0.000</c:formatCode>
                <c:ptCount val="2"/>
                <c:pt idx="0">
                  <c:v>3.5231108392656263</c:v>
                </c:pt>
                <c:pt idx="1">
                  <c:v>3.5231108392656263</c:v>
                </c:pt>
              </c:numCache>
            </c:numRef>
          </c:yVal>
          <c:smooth val="0"/>
          <c:extLst>
            <c:ext xmlns:c16="http://schemas.microsoft.com/office/drawing/2014/chart" uri="{C3380CC4-5D6E-409C-BE32-E72D297353CC}">
              <c16:uniqueId val="{00000002-F1F5-4F86-AF72-B76B8E9CB1E4}"/>
            </c:ext>
          </c:extLst>
        </c:ser>
        <c:ser>
          <c:idx val="3"/>
          <c:order val="3"/>
          <c:tx>
            <c:v>+2s</c:v>
          </c:tx>
          <c:spPr>
            <a:ln w="25400" cap="rnd">
              <a:solidFill>
                <a:sysClr val="windowText" lastClr="000000"/>
              </a:solidFill>
              <a:prstDash val="dash"/>
              <a:round/>
            </a:ln>
            <a:effectLst/>
          </c:spPr>
          <c:marker>
            <c:symbol val="none"/>
          </c:marker>
          <c:xVal>
            <c:numLit>
              <c:formatCode>General</c:formatCode>
              <c:ptCount val="2"/>
              <c:pt idx="0">
                <c:v>0</c:v>
              </c:pt>
              <c:pt idx="1">
                <c:v>10000</c:v>
              </c:pt>
            </c:numLit>
          </c:xVal>
          <c:yVal>
            <c:numRef>
              <c:f>('All Cells'!$AF$22,'All Cells'!$AF$22)</c:f>
              <c:numCache>
                <c:formatCode>0.0000</c:formatCode>
                <c:ptCount val="2"/>
                <c:pt idx="0">
                  <c:v>3.5545261056204329</c:v>
                </c:pt>
                <c:pt idx="1">
                  <c:v>3.5545261056204329</c:v>
                </c:pt>
              </c:numCache>
            </c:numRef>
          </c:yVal>
          <c:smooth val="0"/>
          <c:extLst>
            <c:ext xmlns:c16="http://schemas.microsoft.com/office/drawing/2014/chart" uri="{C3380CC4-5D6E-409C-BE32-E72D297353CC}">
              <c16:uniqueId val="{00000003-F1F5-4F86-AF72-B76B8E9CB1E4}"/>
            </c:ext>
          </c:extLst>
        </c:ser>
        <c:ser>
          <c:idx val="4"/>
          <c:order val="4"/>
          <c:tx>
            <c:v>-2s</c:v>
          </c:tx>
          <c:spPr>
            <a:ln w="25400" cap="rnd">
              <a:solidFill>
                <a:sysClr val="windowText" lastClr="000000"/>
              </a:solidFill>
              <a:prstDash val="dash"/>
              <a:round/>
            </a:ln>
            <a:effectLst/>
          </c:spPr>
          <c:marker>
            <c:symbol val="none"/>
          </c:marker>
          <c:xVal>
            <c:numLit>
              <c:formatCode>General</c:formatCode>
              <c:ptCount val="2"/>
              <c:pt idx="0">
                <c:v>0</c:v>
              </c:pt>
              <c:pt idx="1">
                <c:v>10000</c:v>
              </c:pt>
            </c:numLit>
          </c:xVal>
          <c:yVal>
            <c:numRef>
              <c:f>('All Cells'!$AF$21,'All Cells'!$AF$21)</c:f>
              <c:numCache>
                <c:formatCode>0.0000</c:formatCode>
                <c:ptCount val="2"/>
                <c:pt idx="0">
                  <c:v>3.529393892536588</c:v>
                </c:pt>
                <c:pt idx="1">
                  <c:v>3.529393892536588</c:v>
                </c:pt>
              </c:numCache>
            </c:numRef>
          </c:yVal>
          <c:smooth val="0"/>
          <c:extLst>
            <c:ext xmlns:c16="http://schemas.microsoft.com/office/drawing/2014/chart" uri="{C3380CC4-5D6E-409C-BE32-E72D297353CC}">
              <c16:uniqueId val="{00000004-F1F5-4F86-AF72-B76B8E9CB1E4}"/>
            </c:ext>
          </c:extLst>
        </c:ser>
        <c:ser>
          <c:idx val="5"/>
          <c:order val="5"/>
          <c:tx>
            <c:v>+1s</c:v>
          </c:tx>
          <c:spPr>
            <a:ln w="25400" cap="rnd">
              <a:solidFill>
                <a:sysClr val="windowText" lastClr="000000"/>
              </a:solidFill>
              <a:prstDash val="sysDot"/>
              <a:round/>
            </a:ln>
            <a:effectLst/>
          </c:spPr>
          <c:marker>
            <c:symbol val="none"/>
          </c:marker>
          <c:xVal>
            <c:numLit>
              <c:formatCode>General</c:formatCode>
              <c:ptCount val="2"/>
              <c:pt idx="0">
                <c:v>0</c:v>
              </c:pt>
              <c:pt idx="1">
                <c:v>10000</c:v>
              </c:pt>
            </c:numLit>
          </c:xVal>
          <c:yVal>
            <c:numRef>
              <c:f>('All Cells'!$AF$32,'All Cells'!$AF$32)</c:f>
              <c:numCache>
                <c:formatCode>0.0000</c:formatCode>
                <c:ptCount val="2"/>
                <c:pt idx="0">
                  <c:v>3.5482430523494717</c:v>
                </c:pt>
                <c:pt idx="1">
                  <c:v>3.5482430523494717</c:v>
                </c:pt>
              </c:numCache>
            </c:numRef>
          </c:yVal>
          <c:smooth val="0"/>
          <c:extLst>
            <c:ext xmlns:c16="http://schemas.microsoft.com/office/drawing/2014/chart" uri="{C3380CC4-5D6E-409C-BE32-E72D297353CC}">
              <c16:uniqueId val="{00000005-F1F5-4F86-AF72-B76B8E9CB1E4}"/>
            </c:ext>
          </c:extLst>
        </c:ser>
        <c:ser>
          <c:idx val="6"/>
          <c:order val="6"/>
          <c:tx>
            <c:v>-1s</c:v>
          </c:tx>
          <c:spPr>
            <a:ln w="25400" cap="rnd">
              <a:solidFill>
                <a:sysClr val="windowText" lastClr="000000"/>
              </a:solidFill>
              <a:prstDash val="sysDot"/>
              <a:round/>
            </a:ln>
            <a:effectLst/>
          </c:spPr>
          <c:marker>
            <c:symbol val="none"/>
          </c:marker>
          <c:xVal>
            <c:numLit>
              <c:formatCode>General</c:formatCode>
              <c:ptCount val="2"/>
              <c:pt idx="0">
                <c:v>0</c:v>
              </c:pt>
              <c:pt idx="1">
                <c:v>10000</c:v>
              </c:pt>
            </c:numLit>
          </c:xVal>
          <c:yVal>
            <c:numRef>
              <c:f>('All Cells'!$AF$31,'All Cells'!$AF$31)</c:f>
              <c:numCache>
                <c:formatCode>0.0000</c:formatCode>
                <c:ptCount val="2"/>
                <c:pt idx="0">
                  <c:v>3.5356769458075492</c:v>
                </c:pt>
                <c:pt idx="1">
                  <c:v>3.5356769458075492</c:v>
                </c:pt>
              </c:numCache>
            </c:numRef>
          </c:yVal>
          <c:smooth val="0"/>
          <c:extLst>
            <c:ext xmlns:c16="http://schemas.microsoft.com/office/drawing/2014/chart" uri="{C3380CC4-5D6E-409C-BE32-E72D297353CC}">
              <c16:uniqueId val="{00000006-F1F5-4F86-AF72-B76B8E9CB1E4}"/>
            </c:ext>
          </c:extLst>
        </c:ser>
        <c:ser>
          <c:idx val="7"/>
          <c:order val="7"/>
          <c:tx>
            <c:v>+ns</c:v>
          </c:tx>
          <c:spPr>
            <a:ln w="25400" cap="rnd">
              <a:solidFill>
                <a:srgbClr val="FF0000"/>
              </a:solidFill>
              <a:round/>
            </a:ln>
            <a:effectLst/>
          </c:spPr>
          <c:marker>
            <c:symbol val="none"/>
          </c:marker>
          <c:xVal>
            <c:numLit>
              <c:formatCode>General</c:formatCode>
              <c:ptCount val="2"/>
              <c:pt idx="0">
                <c:v>0</c:v>
              </c:pt>
              <c:pt idx="1">
                <c:v>10000</c:v>
              </c:pt>
            </c:numLit>
          </c:xVal>
          <c:yVal>
            <c:numRef>
              <c:f>('All Cells'!$AF$44,'All Cells'!$AF$44)</c:f>
              <c:numCache>
                <c:formatCode>0.0000</c:formatCode>
                <c:ptCount val="2"/>
                <c:pt idx="0">
                  <c:v>3.5608091588913946</c:v>
                </c:pt>
                <c:pt idx="1">
                  <c:v>3.5608091588913946</c:v>
                </c:pt>
              </c:numCache>
            </c:numRef>
          </c:yVal>
          <c:smooth val="0"/>
          <c:extLst>
            <c:ext xmlns:c16="http://schemas.microsoft.com/office/drawing/2014/chart" uri="{C3380CC4-5D6E-409C-BE32-E72D297353CC}">
              <c16:uniqueId val="{00000007-F1F5-4F86-AF72-B76B8E9CB1E4}"/>
            </c:ext>
          </c:extLst>
        </c:ser>
        <c:ser>
          <c:idx val="8"/>
          <c:order val="8"/>
          <c:tx>
            <c:v>-ns</c:v>
          </c:tx>
          <c:spPr>
            <a:ln w="25400" cap="rnd">
              <a:solidFill>
                <a:srgbClr val="FF0000"/>
              </a:solidFill>
              <a:round/>
            </a:ln>
            <a:effectLst/>
          </c:spPr>
          <c:marker>
            <c:symbol val="none"/>
          </c:marker>
          <c:xVal>
            <c:numLit>
              <c:formatCode>General</c:formatCode>
              <c:ptCount val="2"/>
              <c:pt idx="0">
                <c:v>0</c:v>
              </c:pt>
              <c:pt idx="1">
                <c:v>10000</c:v>
              </c:pt>
            </c:numLit>
          </c:xVal>
          <c:yVal>
            <c:numRef>
              <c:f>('All Cells'!$AF$43,'All Cells'!$AF$43)</c:f>
              <c:numCache>
                <c:formatCode>0.0000</c:formatCode>
                <c:ptCount val="2"/>
                <c:pt idx="0">
                  <c:v>3.5231108392656263</c:v>
                </c:pt>
                <c:pt idx="1">
                  <c:v>3.5231108392656263</c:v>
                </c:pt>
              </c:numCache>
            </c:numRef>
          </c:yVal>
          <c:smooth val="0"/>
          <c:extLst>
            <c:ext xmlns:c16="http://schemas.microsoft.com/office/drawing/2014/chart" uri="{C3380CC4-5D6E-409C-BE32-E72D297353CC}">
              <c16:uniqueId val="{00000008-F1F5-4F86-AF72-B76B8E9CB1E4}"/>
            </c:ext>
          </c:extLst>
        </c:ser>
        <c:dLbls>
          <c:showLegendKey val="0"/>
          <c:showVal val="0"/>
          <c:showCatName val="0"/>
          <c:showSerName val="0"/>
          <c:showPercent val="0"/>
          <c:showBubbleSize val="0"/>
        </c:dLbls>
        <c:axId val="126438816"/>
        <c:axId val="126439992"/>
      </c:scatterChart>
      <c:valAx>
        <c:axId val="126438816"/>
        <c:scaling>
          <c:orientation val="minMax"/>
          <c:max val="300"/>
          <c:min val="0"/>
        </c:scaling>
        <c:delete val="0"/>
        <c:axPos val="b"/>
        <c:title>
          <c:tx>
            <c:rich>
              <a:bodyPr rot="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r>
                  <a:rPr lang="en-US" sz="2800">
                    <a:solidFill>
                      <a:sysClr val="windowText" lastClr="000000"/>
                    </a:solidFill>
                  </a:rPr>
                  <a:t>Cell Number</a:t>
                </a:r>
              </a:p>
            </c:rich>
          </c:tx>
          <c:overlay val="0"/>
          <c:spPr>
            <a:noFill/>
            <a:ln>
              <a:noFill/>
            </a:ln>
            <a:effectLst/>
          </c:spPr>
          <c:txPr>
            <a:bodyPr rot="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defRPr sz="2600" b="0" i="0" u="none" strike="noStrike" kern="1200" baseline="0">
                <a:solidFill>
                  <a:sysClr val="windowText" lastClr="000000"/>
                </a:solidFill>
                <a:latin typeface="+mn-lt"/>
                <a:ea typeface="+mn-ea"/>
                <a:cs typeface="+mn-cs"/>
              </a:defRPr>
            </a:pPr>
            <a:endParaRPr lang="en-US"/>
          </a:p>
        </c:txPr>
        <c:crossAx val="126439992"/>
        <c:crosses val="autoZero"/>
        <c:crossBetween val="midCat"/>
      </c:valAx>
      <c:valAx>
        <c:axId val="126439992"/>
        <c:scaling>
          <c:orientation val="minMax"/>
        </c:scaling>
        <c:delete val="0"/>
        <c:axPos val="l"/>
        <c:title>
          <c:tx>
            <c:rich>
              <a:bodyPr rot="-540000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r>
                  <a:rPr lang="en-US" sz="2800">
                    <a:solidFill>
                      <a:sysClr val="windowText" lastClr="000000"/>
                    </a:solidFill>
                  </a:rPr>
                  <a:t>Open Circuit Voltage [V]</a:t>
                </a:r>
              </a:p>
            </c:rich>
          </c:tx>
          <c:overlay val="0"/>
          <c:spPr>
            <a:noFill/>
            <a:ln>
              <a:noFill/>
            </a:ln>
            <a:effectLst/>
          </c:spPr>
          <c:txPr>
            <a:bodyPr rot="-540000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title>
        <c:numFmt formatCode="0.0000" sourceLinked="1"/>
        <c:majorTickMark val="none"/>
        <c:minorTickMark val="none"/>
        <c:tickLblPos val="nextTo"/>
        <c:spPr>
          <a:noFill/>
          <a:ln w="12700" cap="flat" cmpd="sng" algn="ctr">
            <a:solidFill>
              <a:sysClr val="windowText" lastClr="000000"/>
            </a:solidFill>
            <a:round/>
          </a:ln>
          <a:effectLst/>
        </c:spPr>
        <c:txPr>
          <a:bodyPr rot="-60000000" spcFirstLastPara="1" vertOverflow="ellipsis" vert="horz" wrap="square" anchor="ctr" anchorCtr="1"/>
          <a:lstStyle/>
          <a:p>
            <a:pPr>
              <a:defRPr sz="2600" b="0" i="0" u="none" strike="noStrike" kern="1200" baseline="0">
                <a:solidFill>
                  <a:sysClr val="windowText" lastClr="000000"/>
                </a:solidFill>
                <a:latin typeface="+mn-lt"/>
                <a:ea typeface="+mn-ea"/>
                <a:cs typeface="+mn-cs"/>
              </a:defRPr>
            </a:pPr>
            <a:endParaRPr lang="en-US"/>
          </a:p>
        </c:txPr>
        <c:crossAx val="126438816"/>
        <c:crosses val="autoZero"/>
        <c:crossBetween val="midCat"/>
      </c:valAx>
      <c:spPr>
        <a:noFill/>
        <a:ln w="12700">
          <a:solidFill>
            <a:sysClr val="windowText" lastClr="000000"/>
          </a:solidFill>
        </a:ln>
        <a:effectLst/>
      </c:spPr>
    </c:plotArea>
    <c:plotVisOnly val="1"/>
    <c:dispBlanksAs val="gap"/>
    <c:showDLblsOverMax val="0"/>
  </c:chart>
  <c:spPr>
    <a:solidFill>
      <a:schemeClr val="bg1"/>
    </a:solidFill>
    <a:ln w="12700" cap="flat" cmpd="sng" algn="ctr">
      <a:solidFill>
        <a:sysClr val="windowText" lastClr="000000"/>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LG</a:t>
            </a:r>
            <a:r>
              <a:rPr lang="en-US" baseline="0"/>
              <a:t> M36 Rejects</a:t>
            </a:r>
            <a:endParaRPr lang="en-US"/>
          </a:p>
        </c:rich>
      </c:tx>
      <c:layout>
        <c:manualLayout>
          <c:xMode val="edge"/>
          <c:yMode val="edge"/>
          <c:x val="0.3907192447718229"/>
          <c:y val="1.4112508324519137E-2"/>
        </c:manualLayout>
      </c:layout>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explosion val="4"/>
          <c:dPt>
            <c:idx val="0"/>
            <c:bubble3D val="0"/>
            <c:explosion val="18"/>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422D-49CE-9E5D-9AF790F5C128}"/>
              </c:ext>
            </c:extLst>
          </c:dPt>
          <c:dPt>
            <c:idx val="1"/>
            <c:bubble3D val="0"/>
            <c:explosion val="18"/>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422D-49CE-9E5D-9AF790F5C128}"/>
              </c:ext>
            </c:extLst>
          </c:dPt>
          <c:dPt>
            <c:idx val="2"/>
            <c:bubble3D val="0"/>
            <c:explosion val="16"/>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422D-49CE-9E5D-9AF790F5C128}"/>
              </c:ext>
            </c:extLst>
          </c:dPt>
          <c:dPt>
            <c:idx val="3"/>
            <c:bubble3D val="0"/>
            <c:explosion val="16"/>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422D-49CE-9E5D-9AF790F5C128}"/>
              </c:ext>
            </c:extLst>
          </c:dPt>
          <c:dLbls>
            <c:dLbl>
              <c:idx val="0"/>
              <c:layout>
                <c:manualLayout>
                  <c:x val="-8.3721696744683327E-2"/>
                  <c:y val="-0.1579101278415291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22D-49CE-9E5D-9AF790F5C128}"/>
                </c:ext>
              </c:extLst>
            </c:dLbl>
            <c:dLbl>
              <c:idx val="1"/>
              <c:layout>
                <c:manualLayout>
                  <c:x val="-0.10969371427862525"/>
                  <c:y val="8.520184163108221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422D-49CE-9E5D-9AF790F5C128}"/>
                </c:ext>
              </c:extLst>
            </c:dLbl>
            <c:dLbl>
              <c:idx val="2"/>
              <c:layout>
                <c:manualLayout>
                  <c:x val="-0.10974164587516191"/>
                  <c:y val="-1.8447751517166169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22D-49CE-9E5D-9AF790F5C128}"/>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22D-49CE-9E5D-9AF790F5C128}"/>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'Total LG M36'!$I$2:$L$2</c:f>
              <c:strCache>
                <c:ptCount val="4"/>
                <c:pt idx="0">
                  <c:v>Passing</c:v>
                </c:pt>
                <c:pt idx="1">
                  <c:v>Visual</c:v>
                </c:pt>
                <c:pt idx="2">
                  <c:v>Dimensional</c:v>
                </c:pt>
                <c:pt idx="3">
                  <c:v>Electrical</c:v>
                </c:pt>
              </c:strCache>
            </c:strRef>
          </c:cat>
          <c:val>
            <c:numRef>
              <c:f>'Total LG M36'!$I$3:$L$3</c:f>
              <c:numCache>
                <c:formatCode>General</c:formatCode>
                <c:ptCount val="4"/>
                <c:pt idx="0">
                  <c:v>43791</c:v>
                </c:pt>
                <c:pt idx="1">
                  <c:v>2815</c:v>
                </c:pt>
                <c:pt idx="2" formatCode="0">
                  <c:v>109</c:v>
                </c:pt>
                <c:pt idx="3">
                  <c:v>1394</c:v>
                </c:pt>
              </c:numCache>
            </c:numRef>
          </c:val>
          <c:extLst>
            <c:ext xmlns:c16="http://schemas.microsoft.com/office/drawing/2014/chart" uri="{C3380CC4-5D6E-409C-BE32-E72D297353CC}">
              <c16:uniqueId val="{00000008-422D-49CE-9E5D-9AF790F5C12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baseline="0"/>
              <a:t>Moli P28B Rejects</a:t>
            </a:r>
            <a:endParaRPr lang="en-US"/>
          </a:p>
        </c:rich>
      </c:tx>
      <c:layout>
        <c:manualLayout>
          <c:xMode val="edge"/>
          <c:yMode val="edge"/>
          <c:x val="0.35506243076810534"/>
          <c:y val="1.0635535088651548E-2"/>
        </c:manualLayout>
      </c:layout>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explosion val="9"/>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36DC-4D65-B37C-8F79E2100E29}"/>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36DC-4D65-B37C-8F79E2100E29}"/>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36DC-4D65-B37C-8F79E2100E29}"/>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36DC-4D65-B37C-8F79E2100E29}"/>
              </c:ext>
            </c:extLst>
          </c:dPt>
          <c:dLbls>
            <c:dLbl>
              <c:idx val="1"/>
              <c:layout>
                <c:manualLayout>
                  <c:x val="-9.5370616049778451E-2"/>
                  <c:y val="4.6435271536490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6DC-4D65-B37C-8F79E2100E29}"/>
                </c:ext>
              </c:extLst>
            </c:dLbl>
            <c:dLbl>
              <c:idx val="2"/>
              <c:layout>
                <c:manualLayout>
                  <c:x val="-3.8126258989368729E-2"/>
                  <c:y val="-2.232455466253098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6DC-4D65-B37C-8F79E2100E29}"/>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6DC-4D65-B37C-8F79E2100E29}"/>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'Total Moli P28B'!$I$2:$L$2</c:f>
              <c:strCache>
                <c:ptCount val="4"/>
                <c:pt idx="0">
                  <c:v>Passing</c:v>
                </c:pt>
                <c:pt idx="1">
                  <c:v>Visual</c:v>
                </c:pt>
                <c:pt idx="2">
                  <c:v>Dimensional</c:v>
                </c:pt>
                <c:pt idx="3">
                  <c:v>Electrical</c:v>
                </c:pt>
              </c:strCache>
            </c:strRef>
          </c:cat>
          <c:val>
            <c:numRef>
              <c:f>'Total Moli P28B'!$I$3:$L$3</c:f>
              <c:numCache>
                <c:formatCode>General</c:formatCode>
                <c:ptCount val="4"/>
                <c:pt idx="0">
                  <c:v>6072</c:v>
                </c:pt>
                <c:pt idx="1">
                  <c:v>1715</c:v>
                </c:pt>
                <c:pt idx="2" formatCode="0">
                  <c:v>17</c:v>
                </c:pt>
                <c:pt idx="3">
                  <c:v>133</c:v>
                </c:pt>
              </c:numCache>
            </c:numRef>
          </c:val>
          <c:extLst>
            <c:ext xmlns:c16="http://schemas.microsoft.com/office/drawing/2014/chart" uri="{C3380CC4-5D6E-409C-BE32-E72D297353CC}">
              <c16:uniqueId val="{00000008-36DC-4D65-B37C-8F79E2100E29}"/>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baseline="0"/>
              <a:t>Samsung 30Q Rejects</a:t>
            </a:r>
            <a:endParaRPr lang="en-US"/>
          </a:p>
        </c:rich>
      </c:tx>
      <c:layout>
        <c:manualLayout>
          <c:xMode val="edge"/>
          <c:yMode val="edge"/>
          <c:x val="0.31362173222850498"/>
          <c:y val="1.8359249307278887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explosion val="15"/>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EF57-4604-80A1-18F2F2400BC9}"/>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EF57-4604-80A1-18F2F2400BC9}"/>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EF57-4604-80A1-18F2F2400BC9}"/>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EF57-4604-80A1-18F2F2400BC9}"/>
              </c:ext>
            </c:extLst>
          </c:dPt>
          <c:dLbls>
            <c:dLbl>
              <c:idx val="0"/>
              <c:layout>
                <c:manualLayout>
                  <c:x val="-9.3412619712686801E-2"/>
                  <c:y val="-0.2446190607593143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F57-4604-80A1-18F2F2400BC9}"/>
                </c:ext>
              </c:extLst>
            </c:dLbl>
            <c:dLbl>
              <c:idx val="1"/>
              <c:layout>
                <c:manualLayout>
                  <c:x val="-9.5370616049778451E-2"/>
                  <c:y val="4.6435271536490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EF57-4604-80A1-18F2F2400BC9}"/>
                </c:ext>
              </c:extLst>
            </c:dLbl>
            <c:dLbl>
              <c:idx val="2"/>
              <c:layout>
                <c:manualLayout>
                  <c:x val="-6.8463559771195101E-2"/>
                  <c:y val="1.028509804616024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F57-4604-80A1-18F2F2400BC9}"/>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F57-4604-80A1-18F2F2400BC9}"/>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'Total Sam 30Q'!$I$2:$L$2</c:f>
              <c:strCache>
                <c:ptCount val="4"/>
                <c:pt idx="0">
                  <c:v>Passing</c:v>
                </c:pt>
                <c:pt idx="1">
                  <c:v>Visual</c:v>
                </c:pt>
                <c:pt idx="2">
                  <c:v>Dimensional</c:v>
                </c:pt>
                <c:pt idx="3">
                  <c:v>Electrical</c:v>
                </c:pt>
              </c:strCache>
            </c:strRef>
          </c:cat>
          <c:val>
            <c:numRef>
              <c:f>'Total Sam 30Q'!$I$3:$L$3</c:f>
              <c:numCache>
                <c:formatCode>General</c:formatCode>
                <c:ptCount val="4"/>
                <c:pt idx="0">
                  <c:v>2263</c:v>
                </c:pt>
                <c:pt idx="1">
                  <c:v>235</c:v>
                </c:pt>
                <c:pt idx="2">
                  <c:v>4</c:v>
                </c:pt>
                <c:pt idx="3">
                  <c:v>78</c:v>
                </c:pt>
              </c:numCache>
            </c:numRef>
          </c:val>
          <c:extLst>
            <c:ext xmlns:c16="http://schemas.microsoft.com/office/drawing/2014/chart" uri="{C3380CC4-5D6E-409C-BE32-E72D297353CC}">
              <c16:uniqueId val="{00000008-EF57-4604-80A1-18F2F2400BC9}"/>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baseline="0"/>
              <a:t>Moli M35A Rejects</a:t>
            </a:r>
            <a:endParaRPr lang="en-US"/>
          </a:p>
        </c:rich>
      </c:tx>
      <c:layout>
        <c:manualLayout>
          <c:xMode val="edge"/>
          <c:yMode val="edge"/>
          <c:x val="0.38005364013964282"/>
          <c:y val="1.4112508324519137E-2"/>
        </c:manualLayout>
      </c:layout>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explosion val="21"/>
          <c:dPt>
            <c:idx val="0"/>
            <c:bubble3D val="0"/>
            <c:explosion val="1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CE66-4CA1-9A6D-ABE9AC6ABDD8}"/>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CE66-4CA1-9A6D-ABE9AC6ABDD8}"/>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CE66-4CA1-9A6D-ABE9AC6ABDD8}"/>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CE66-4CA1-9A6D-ABE9AC6ABDD8}"/>
              </c:ext>
            </c:extLst>
          </c:dPt>
          <c:dLbls>
            <c:dLbl>
              <c:idx val="1"/>
              <c:layout>
                <c:manualLayout>
                  <c:x val="-9.5370616049778451E-2"/>
                  <c:y val="4.64352715364907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CE66-4CA1-9A6D-ABE9AC6ABDD8}"/>
                </c:ext>
              </c:extLst>
            </c:dLbl>
            <c:dLbl>
              <c:idx val="2"/>
              <c:layout>
                <c:manualLayout>
                  <c:x val="-3.8126258989368729E-2"/>
                  <c:y val="-2.232455466253098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CE66-4CA1-9A6D-ABE9AC6ABDD8}"/>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CE66-4CA1-9A6D-ABE9AC6ABDD8}"/>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'Total Moli M35A'!$I$2:$L$2</c:f>
              <c:strCache>
                <c:ptCount val="4"/>
                <c:pt idx="0">
                  <c:v>Passing</c:v>
                </c:pt>
                <c:pt idx="1">
                  <c:v>Visual</c:v>
                </c:pt>
                <c:pt idx="2">
                  <c:v>Dimensional</c:v>
                </c:pt>
                <c:pt idx="3">
                  <c:v>Electrical</c:v>
                </c:pt>
              </c:strCache>
            </c:strRef>
          </c:cat>
          <c:val>
            <c:numRef>
              <c:f>'Total Moli M35A'!$I$3:$L$3</c:f>
              <c:numCache>
                <c:formatCode>General</c:formatCode>
                <c:ptCount val="4"/>
                <c:pt idx="0">
                  <c:v>8076</c:v>
                </c:pt>
                <c:pt idx="1">
                  <c:v>827</c:v>
                </c:pt>
                <c:pt idx="2" formatCode="0">
                  <c:v>36</c:v>
                </c:pt>
                <c:pt idx="3">
                  <c:v>863</c:v>
                </c:pt>
              </c:numCache>
            </c:numRef>
          </c:val>
          <c:extLst>
            <c:ext xmlns:c16="http://schemas.microsoft.com/office/drawing/2014/chart" uri="{C3380CC4-5D6E-409C-BE32-E72D297353CC}">
              <c16:uniqueId val="{00000008-CE66-4CA1-9A6D-ABE9AC6ABDD8}"/>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68,000</a:t>
            </a:r>
            <a:r>
              <a:rPr lang="en-US" baseline="0"/>
              <a:t> Screened Cells</a:t>
            </a:r>
            <a:endParaRPr lang="en-US"/>
          </a:p>
        </c:rich>
      </c:tx>
      <c:layout>
        <c:manualLayout>
          <c:xMode val="edge"/>
          <c:yMode val="edge"/>
          <c:x val="0.29752931887100736"/>
          <c:y val="4.1622175408839663E-3"/>
        </c:manualLayout>
      </c:layout>
      <c:overlay val="0"/>
      <c:spPr>
        <a:noFill/>
        <a:ln>
          <a:noFill/>
        </a:ln>
        <a:effectLst/>
      </c:spPr>
      <c:txPr>
        <a:bodyPr rot="0" spcFirstLastPara="1" vertOverflow="ellipsis" vert="horz" wrap="square" anchor="ctr" anchorCtr="1"/>
        <a:lstStyle/>
        <a:p>
          <a:pPr algn="ct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dPt>
            <c:idx val="0"/>
            <c:bubble3D val="0"/>
            <c:explosion val="9"/>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6EA0-4177-88A7-2A4E6AE34B15}"/>
              </c:ext>
            </c:extLst>
          </c:dPt>
          <c:dPt>
            <c:idx val="1"/>
            <c:bubble3D val="0"/>
            <c:explosion val="13"/>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6EA0-4177-88A7-2A4E6AE34B15}"/>
              </c:ext>
            </c:extLst>
          </c:dPt>
          <c:dPt>
            <c:idx val="2"/>
            <c:bubble3D val="0"/>
            <c:explosion val="12"/>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6EA0-4177-88A7-2A4E6AE34B15}"/>
              </c:ext>
            </c:extLst>
          </c:dPt>
          <c:dPt>
            <c:idx val="3"/>
            <c:bubble3D val="0"/>
            <c:explosion val="12"/>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6EA0-4177-88A7-2A4E6AE34B15}"/>
              </c:ext>
            </c:extLst>
          </c:dPt>
          <c:dLbls>
            <c:dLbl>
              <c:idx val="1"/>
              <c:layout>
                <c:manualLayout>
                  <c:x val="-0.13905384148885788"/>
                  <c:y val="0.1148217625545605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EA0-4177-88A7-2A4E6AE34B15}"/>
                </c:ext>
              </c:extLst>
            </c:dLbl>
            <c:dLbl>
              <c:idx val="2"/>
              <c:layout>
                <c:manualLayout>
                  <c:x val="-8.1809490907894855E-2"/>
                  <c:y val="1.820067752207052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EA0-4177-88A7-2A4E6AE34B15}"/>
                </c:ext>
              </c:extLst>
            </c:dLbl>
            <c:dLbl>
              <c:idx val="3"/>
              <c:layout>
                <c:manualLayout>
                  <c:x val="6.006402628535145E-2"/>
                  <c:y val="4.235975761588398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EA0-4177-88A7-2A4E6AE34B15}"/>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'All Batches'!$I$2:$L$2</c:f>
              <c:strCache>
                <c:ptCount val="4"/>
                <c:pt idx="0">
                  <c:v>Passing</c:v>
                </c:pt>
                <c:pt idx="1">
                  <c:v>Visual</c:v>
                </c:pt>
                <c:pt idx="2">
                  <c:v>Dimensional</c:v>
                </c:pt>
                <c:pt idx="3">
                  <c:v>Electrical</c:v>
                </c:pt>
              </c:strCache>
            </c:strRef>
          </c:cat>
          <c:val>
            <c:numRef>
              <c:f>'All Batches'!$I$3:$L$3</c:f>
              <c:numCache>
                <c:formatCode>General</c:formatCode>
                <c:ptCount val="4"/>
                <c:pt idx="0">
                  <c:v>60202</c:v>
                </c:pt>
                <c:pt idx="1">
                  <c:v>5592</c:v>
                </c:pt>
                <c:pt idx="2" formatCode="0">
                  <c:v>166</c:v>
                </c:pt>
                <c:pt idx="3">
                  <c:v>2468</c:v>
                </c:pt>
              </c:numCache>
            </c:numRef>
          </c:val>
          <c:extLst>
            <c:ext xmlns:c16="http://schemas.microsoft.com/office/drawing/2014/chart" uri="{C3380CC4-5D6E-409C-BE32-E72D297353CC}">
              <c16:uniqueId val="{00000008-6EA0-4177-88A7-2A4E6AE34B1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aseline="0" dirty="0"/>
              <a:t>OCVs after </a:t>
            </a:r>
            <a:r>
              <a:rPr lang="en-US" b="1" baseline="0" dirty="0"/>
              <a:t>Voltage Balanced </a:t>
            </a:r>
            <a:r>
              <a:rPr lang="en-US" baseline="0" dirty="0"/>
              <a:t>Cell Screening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'String OCV Comparison'!$D$1</c:f>
              <c:strCache>
                <c:ptCount val="1"/>
                <c:pt idx="0">
                  <c:v>260A-R08-C08(V)</c:v>
                </c:pt>
              </c:strCache>
            </c:strRef>
          </c:tx>
          <c:spPr>
            <a:ln w="28575" cap="rnd">
              <a:solidFill>
                <a:schemeClr val="accent1"/>
              </a:solidFill>
              <a:round/>
            </a:ln>
            <a:effectLst/>
          </c:spPr>
          <c:marker>
            <c:symbol val="none"/>
          </c:marker>
          <c:cat>
            <c:numRef>
              <c:f>'String OCV Comparison'!$A$2:$A$4</c:f>
              <c:numCache>
                <c:formatCode>General</c:formatCode>
                <c:ptCount val="3"/>
                <c:pt idx="0">
                  <c:v>0</c:v>
                </c:pt>
                <c:pt idx="1">
                  <c:v>30</c:v>
                </c:pt>
                <c:pt idx="2">
                  <c:v>60</c:v>
                </c:pt>
              </c:numCache>
            </c:numRef>
          </c:cat>
          <c:val>
            <c:numRef>
              <c:f>'String OCV Comparison'!$D$2:$D$4</c:f>
              <c:numCache>
                <c:formatCode>General</c:formatCode>
                <c:ptCount val="3"/>
                <c:pt idx="0">
                  <c:v>4.2009801864623997</c:v>
                </c:pt>
                <c:pt idx="1">
                  <c:v>4.1870651245117196</c:v>
                </c:pt>
                <c:pt idx="2">
                  <c:v>4.1839027404785201</c:v>
                </c:pt>
              </c:numCache>
            </c:numRef>
          </c:val>
          <c:smooth val="0"/>
          <c:extLst>
            <c:ext xmlns:c16="http://schemas.microsoft.com/office/drawing/2014/chart" uri="{C3380CC4-5D6E-409C-BE32-E72D297353CC}">
              <c16:uniqueId val="{00000000-45CD-4B75-85C4-6473A5BEB32F}"/>
            </c:ext>
          </c:extLst>
        </c:ser>
        <c:ser>
          <c:idx val="1"/>
          <c:order val="1"/>
          <c:tx>
            <c:strRef>
              <c:f>'String OCV Comparison'!$E$1</c:f>
              <c:strCache>
                <c:ptCount val="1"/>
                <c:pt idx="0">
                  <c:v>115A-R04-C05(V)</c:v>
                </c:pt>
              </c:strCache>
            </c:strRef>
          </c:tx>
          <c:spPr>
            <a:ln w="28575" cap="rnd">
              <a:solidFill>
                <a:schemeClr val="accent2"/>
              </a:solidFill>
              <a:round/>
            </a:ln>
            <a:effectLst/>
          </c:spPr>
          <c:marker>
            <c:symbol val="none"/>
          </c:marker>
          <c:cat>
            <c:numRef>
              <c:f>'String OCV Comparison'!$A$2:$A$4</c:f>
              <c:numCache>
                <c:formatCode>General</c:formatCode>
                <c:ptCount val="3"/>
                <c:pt idx="0">
                  <c:v>0</c:v>
                </c:pt>
                <c:pt idx="1">
                  <c:v>30</c:v>
                </c:pt>
                <c:pt idx="2">
                  <c:v>60</c:v>
                </c:pt>
              </c:numCache>
            </c:numRef>
          </c:cat>
          <c:val>
            <c:numRef>
              <c:f>'String OCV Comparison'!$E$2:$E$4</c:f>
              <c:numCache>
                <c:formatCode>General</c:formatCode>
                <c:ptCount val="3"/>
                <c:pt idx="0">
                  <c:v>4.2115421295165998</c:v>
                </c:pt>
                <c:pt idx="1">
                  <c:v>4.1973104476928702</c:v>
                </c:pt>
                <c:pt idx="2">
                  <c:v>4.1943058967590297</c:v>
                </c:pt>
              </c:numCache>
            </c:numRef>
          </c:val>
          <c:smooth val="0"/>
          <c:extLst>
            <c:ext xmlns:c16="http://schemas.microsoft.com/office/drawing/2014/chart" uri="{C3380CC4-5D6E-409C-BE32-E72D297353CC}">
              <c16:uniqueId val="{00000001-45CD-4B75-85C4-6473A5BEB32F}"/>
            </c:ext>
          </c:extLst>
        </c:ser>
        <c:ser>
          <c:idx val="2"/>
          <c:order val="2"/>
          <c:tx>
            <c:strRef>
              <c:f>'String OCV Comparison'!$F$1</c:f>
              <c:strCache>
                <c:ptCount val="1"/>
                <c:pt idx="0">
                  <c:v>253B-R07-C06(V)</c:v>
                </c:pt>
              </c:strCache>
            </c:strRef>
          </c:tx>
          <c:spPr>
            <a:ln w="28575" cap="rnd">
              <a:solidFill>
                <a:schemeClr val="accent3"/>
              </a:solidFill>
              <a:round/>
            </a:ln>
            <a:effectLst/>
          </c:spPr>
          <c:marker>
            <c:symbol val="none"/>
          </c:marker>
          <c:cat>
            <c:numRef>
              <c:f>'String OCV Comparison'!$A$2:$A$4</c:f>
              <c:numCache>
                <c:formatCode>General</c:formatCode>
                <c:ptCount val="3"/>
                <c:pt idx="0">
                  <c:v>0</c:v>
                </c:pt>
                <c:pt idx="1">
                  <c:v>30</c:v>
                </c:pt>
                <c:pt idx="2">
                  <c:v>60</c:v>
                </c:pt>
              </c:numCache>
            </c:numRef>
          </c:cat>
          <c:val>
            <c:numRef>
              <c:f>'String OCV Comparison'!$F$2:$F$4</c:f>
              <c:numCache>
                <c:formatCode>General</c:formatCode>
                <c:ptCount val="3"/>
                <c:pt idx="0">
                  <c:v>4.1971917152404803</c:v>
                </c:pt>
                <c:pt idx="1">
                  <c:v>4.18359279632568</c:v>
                </c:pt>
                <c:pt idx="2">
                  <c:v>4.1809048652648899</c:v>
                </c:pt>
              </c:numCache>
            </c:numRef>
          </c:val>
          <c:smooth val="0"/>
          <c:extLst>
            <c:ext xmlns:c16="http://schemas.microsoft.com/office/drawing/2014/chart" uri="{C3380CC4-5D6E-409C-BE32-E72D297353CC}">
              <c16:uniqueId val="{00000002-45CD-4B75-85C4-6473A5BEB32F}"/>
            </c:ext>
          </c:extLst>
        </c:ser>
        <c:ser>
          <c:idx val="3"/>
          <c:order val="3"/>
          <c:tx>
            <c:strRef>
              <c:f>'String OCV Comparison'!$G$1</c:f>
              <c:strCache>
                <c:ptCount val="1"/>
                <c:pt idx="0">
                  <c:v>290A-R03-C08(V)</c:v>
                </c:pt>
              </c:strCache>
            </c:strRef>
          </c:tx>
          <c:spPr>
            <a:ln w="28575" cap="rnd">
              <a:solidFill>
                <a:schemeClr val="accent4"/>
              </a:solidFill>
              <a:round/>
            </a:ln>
            <a:effectLst/>
          </c:spPr>
          <c:marker>
            <c:symbol val="none"/>
          </c:marker>
          <c:cat>
            <c:numRef>
              <c:f>'String OCV Comparison'!$A$2:$A$4</c:f>
              <c:numCache>
                <c:formatCode>General</c:formatCode>
                <c:ptCount val="3"/>
                <c:pt idx="0">
                  <c:v>0</c:v>
                </c:pt>
                <c:pt idx="1">
                  <c:v>30</c:v>
                </c:pt>
                <c:pt idx="2">
                  <c:v>60</c:v>
                </c:pt>
              </c:numCache>
            </c:numRef>
          </c:cat>
          <c:val>
            <c:numRef>
              <c:f>'String OCV Comparison'!$G$2:$G$4</c:f>
              <c:numCache>
                <c:formatCode>General</c:formatCode>
                <c:ptCount val="3"/>
                <c:pt idx="0">
                  <c:v>4.2001767158508301</c:v>
                </c:pt>
                <c:pt idx="1">
                  <c:v>4.1865777969360396</c:v>
                </c:pt>
                <c:pt idx="2">
                  <c:v>4.1837315559387198</c:v>
                </c:pt>
              </c:numCache>
            </c:numRef>
          </c:val>
          <c:smooth val="0"/>
          <c:extLst>
            <c:ext xmlns:c16="http://schemas.microsoft.com/office/drawing/2014/chart" uri="{C3380CC4-5D6E-409C-BE32-E72D297353CC}">
              <c16:uniqueId val="{00000003-45CD-4B75-85C4-6473A5BEB32F}"/>
            </c:ext>
          </c:extLst>
        </c:ser>
        <c:ser>
          <c:idx val="4"/>
          <c:order val="4"/>
          <c:tx>
            <c:strRef>
              <c:f>'String OCV Comparison'!$H$1</c:f>
              <c:strCache>
                <c:ptCount val="1"/>
                <c:pt idx="0">
                  <c:v>269A-R10-C10(V)</c:v>
                </c:pt>
              </c:strCache>
            </c:strRef>
          </c:tx>
          <c:spPr>
            <a:ln w="28575" cap="rnd">
              <a:solidFill>
                <a:schemeClr val="accent5"/>
              </a:solidFill>
              <a:round/>
            </a:ln>
            <a:effectLst/>
          </c:spPr>
          <c:marker>
            <c:symbol val="none"/>
          </c:marker>
          <c:cat>
            <c:numRef>
              <c:f>'String OCV Comparison'!$A$2:$A$4</c:f>
              <c:numCache>
                <c:formatCode>General</c:formatCode>
                <c:ptCount val="3"/>
                <c:pt idx="0">
                  <c:v>0</c:v>
                </c:pt>
                <c:pt idx="1">
                  <c:v>30</c:v>
                </c:pt>
                <c:pt idx="2">
                  <c:v>60</c:v>
                </c:pt>
              </c:numCache>
            </c:numRef>
          </c:cat>
          <c:val>
            <c:numRef>
              <c:f>'String OCV Comparison'!$H$2:$H$4</c:f>
              <c:numCache>
                <c:formatCode>General</c:formatCode>
                <c:ptCount val="3"/>
                <c:pt idx="0">
                  <c:v>4.1912751197814897</c:v>
                </c:pt>
                <c:pt idx="1">
                  <c:v>4.1776762008667001</c:v>
                </c:pt>
                <c:pt idx="2">
                  <c:v>4.1748299598693803</c:v>
                </c:pt>
              </c:numCache>
            </c:numRef>
          </c:val>
          <c:smooth val="0"/>
          <c:extLst>
            <c:ext xmlns:c16="http://schemas.microsoft.com/office/drawing/2014/chart" uri="{C3380CC4-5D6E-409C-BE32-E72D297353CC}">
              <c16:uniqueId val="{00000004-45CD-4B75-85C4-6473A5BEB32F}"/>
            </c:ext>
          </c:extLst>
        </c:ser>
        <c:ser>
          <c:idx val="5"/>
          <c:order val="5"/>
          <c:tx>
            <c:strRef>
              <c:f>'String OCV Comparison'!$I$1</c:f>
              <c:strCache>
                <c:ptCount val="1"/>
                <c:pt idx="0">
                  <c:v>104A-R08-C07(V)</c:v>
                </c:pt>
              </c:strCache>
            </c:strRef>
          </c:tx>
          <c:spPr>
            <a:ln w="28575" cap="rnd">
              <a:solidFill>
                <a:schemeClr val="accent6"/>
              </a:solidFill>
              <a:round/>
            </a:ln>
            <a:effectLst/>
          </c:spPr>
          <c:marker>
            <c:symbol val="none"/>
          </c:marker>
          <c:cat>
            <c:numRef>
              <c:f>'String OCV Comparison'!$A$2:$A$4</c:f>
              <c:numCache>
                <c:formatCode>General</c:formatCode>
                <c:ptCount val="3"/>
                <c:pt idx="0">
                  <c:v>0</c:v>
                </c:pt>
                <c:pt idx="1">
                  <c:v>30</c:v>
                </c:pt>
                <c:pt idx="2">
                  <c:v>60</c:v>
                </c:pt>
              </c:numCache>
            </c:numRef>
          </c:cat>
          <c:val>
            <c:numRef>
              <c:f>'String OCV Comparison'!$I$2:$I$4</c:f>
              <c:numCache>
                <c:formatCode>General</c:formatCode>
                <c:ptCount val="3"/>
                <c:pt idx="0">
                  <c:v>4.1758708953857404</c:v>
                </c:pt>
                <c:pt idx="1">
                  <c:v>4.1629042625427202</c:v>
                </c:pt>
                <c:pt idx="2">
                  <c:v>4.1602158546447798</c:v>
                </c:pt>
              </c:numCache>
            </c:numRef>
          </c:val>
          <c:smooth val="0"/>
          <c:extLst>
            <c:ext xmlns:c16="http://schemas.microsoft.com/office/drawing/2014/chart" uri="{C3380CC4-5D6E-409C-BE32-E72D297353CC}">
              <c16:uniqueId val="{00000005-45CD-4B75-85C4-6473A5BEB32F}"/>
            </c:ext>
          </c:extLst>
        </c:ser>
        <c:ser>
          <c:idx val="6"/>
          <c:order val="6"/>
          <c:tx>
            <c:strRef>
              <c:f>'String OCV Comparison'!$J$1</c:f>
              <c:strCache>
                <c:ptCount val="1"/>
                <c:pt idx="0">
                  <c:v>253A-R10-C01(V)</c:v>
                </c:pt>
              </c:strCache>
            </c:strRef>
          </c:tx>
          <c:spPr>
            <a:ln w="28575" cap="rnd">
              <a:solidFill>
                <a:schemeClr val="accent1">
                  <a:lumMod val="60000"/>
                </a:schemeClr>
              </a:solidFill>
              <a:round/>
            </a:ln>
            <a:effectLst/>
          </c:spPr>
          <c:marker>
            <c:symbol val="none"/>
          </c:marker>
          <c:cat>
            <c:numRef>
              <c:f>'String OCV Comparison'!$A$2:$A$4</c:f>
              <c:numCache>
                <c:formatCode>General</c:formatCode>
                <c:ptCount val="3"/>
                <c:pt idx="0">
                  <c:v>0</c:v>
                </c:pt>
                <c:pt idx="1">
                  <c:v>30</c:v>
                </c:pt>
                <c:pt idx="2">
                  <c:v>60</c:v>
                </c:pt>
              </c:numCache>
            </c:numRef>
          </c:cat>
          <c:val>
            <c:numRef>
              <c:f>'String OCV Comparison'!$J$2:$J$4</c:f>
              <c:numCache>
                <c:formatCode>General</c:formatCode>
                <c:ptCount val="3"/>
                <c:pt idx="0">
                  <c:v>4.1961770057678196</c:v>
                </c:pt>
                <c:pt idx="1">
                  <c:v>4.1822619438171396</c:v>
                </c:pt>
                <c:pt idx="2">
                  <c:v>4.1794157028198198</c:v>
                </c:pt>
              </c:numCache>
            </c:numRef>
          </c:val>
          <c:smooth val="0"/>
          <c:extLst>
            <c:ext xmlns:c16="http://schemas.microsoft.com/office/drawing/2014/chart" uri="{C3380CC4-5D6E-409C-BE32-E72D297353CC}">
              <c16:uniqueId val="{00000006-45CD-4B75-85C4-6473A5BEB32F}"/>
            </c:ext>
          </c:extLst>
        </c:ser>
        <c:ser>
          <c:idx val="7"/>
          <c:order val="7"/>
          <c:tx>
            <c:strRef>
              <c:f>'String OCV Comparison'!$K$1</c:f>
              <c:strCache>
                <c:ptCount val="1"/>
                <c:pt idx="0">
                  <c:v>244A-R03-C02(V)</c:v>
                </c:pt>
              </c:strCache>
            </c:strRef>
          </c:tx>
          <c:spPr>
            <a:ln w="28575" cap="rnd">
              <a:solidFill>
                <a:schemeClr val="accent2">
                  <a:lumMod val="60000"/>
                </a:schemeClr>
              </a:solidFill>
              <a:round/>
            </a:ln>
            <a:effectLst/>
          </c:spPr>
          <c:marker>
            <c:symbol val="none"/>
          </c:marker>
          <c:cat>
            <c:numRef>
              <c:f>'String OCV Comparison'!$A$2:$A$4</c:f>
              <c:numCache>
                <c:formatCode>General</c:formatCode>
                <c:ptCount val="3"/>
                <c:pt idx="0">
                  <c:v>0</c:v>
                </c:pt>
                <c:pt idx="1">
                  <c:v>30</c:v>
                </c:pt>
                <c:pt idx="2">
                  <c:v>60</c:v>
                </c:pt>
              </c:numCache>
            </c:numRef>
          </c:cat>
          <c:val>
            <c:numRef>
              <c:f>'String OCV Comparison'!$K$2:$K$4</c:f>
              <c:numCache>
                <c:formatCode>General</c:formatCode>
                <c:ptCount val="3"/>
                <c:pt idx="0">
                  <c:v>4.20953273773193</c:v>
                </c:pt>
                <c:pt idx="1">
                  <c:v>4.19498491287231</c:v>
                </c:pt>
                <c:pt idx="2">
                  <c:v>4.1913475990295401</c:v>
                </c:pt>
              </c:numCache>
            </c:numRef>
          </c:val>
          <c:smooth val="0"/>
          <c:extLst>
            <c:ext xmlns:c16="http://schemas.microsoft.com/office/drawing/2014/chart" uri="{C3380CC4-5D6E-409C-BE32-E72D297353CC}">
              <c16:uniqueId val="{00000007-45CD-4B75-85C4-6473A5BEB32F}"/>
            </c:ext>
          </c:extLst>
        </c:ser>
        <c:dLbls>
          <c:showLegendKey val="0"/>
          <c:showVal val="0"/>
          <c:showCatName val="0"/>
          <c:showSerName val="0"/>
          <c:showPercent val="0"/>
          <c:showBubbleSize val="0"/>
        </c:dLbls>
        <c:smooth val="0"/>
        <c:axId val="1304985584"/>
        <c:axId val="1304984624"/>
      </c:lineChart>
      <c:catAx>
        <c:axId val="13049855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 (min)</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4984624"/>
        <c:crosses val="autoZero"/>
        <c:auto val="1"/>
        <c:lblAlgn val="ctr"/>
        <c:lblOffset val="100"/>
        <c:noMultiLvlLbl val="0"/>
      </c:catAx>
      <c:valAx>
        <c:axId val="1304984624"/>
        <c:scaling>
          <c:orientation val="minMax"/>
          <c:min val="4.149999999999999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Voltage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4985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Cell</a:t>
            </a:r>
            <a:r>
              <a:rPr lang="en-US" baseline="0" dirty="0"/>
              <a:t> </a:t>
            </a:r>
            <a:r>
              <a:rPr lang="en-US" dirty="0"/>
              <a:t>OCVs after </a:t>
            </a:r>
            <a:r>
              <a:rPr lang="en-US" b="1" dirty="0"/>
              <a:t>Capacity Balanced </a:t>
            </a:r>
            <a:r>
              <a:rPr lang="en-US" dirty="0"/>
              <a:t>Cell Screening</a:t>
            </a:r>
          </a:p>
        </c:rich>
      </c:tx>
      <c:layout>
        <c:manualLayout>
          <c:xMode val="edge"/>
          <c:yMode val="edge"/>
          <c:x val="0.1682474525243168"/>
          <c:y val="2.626778246139463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'String OCV Comparison'!$D$7</c:f>
              <c:strCache>
                <c:ptCount val="1"/>
                <c:pt idx="0">
                  <c:v>290B-R07-C03 (V)</c:v>
                </c:pt>
              </c:strCache>
            </c:strRef>
          </c:tx>
          <c:spPr>
            <a:ln w="28575" cap="rnd">
              <a:solidFill>
                <a:schemeClr val="accent1"/>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Comparison'!$D$8:$D$10</c:f>
              <c:numCache>
                <c:formatCode>General</c:formatCode>
                <c:ptCount val="3"/>
                <c:pt idx="0">
                  <c:v>4.1995568275451696</c:v>
                </c:pt>
                <c:pt idx="1">
                  <c:v>4.1854839324951199</c:v>
                </c:pt>
                <c:pt idx="2">
                  <c:v>4.1821632385253897</c:v>
                </c:pt>
              </c:numCache>
            </c:numRef>
          </c:val>
          <c:smooth val="0"/>
          <c:extLst>
            <c:ext xmlns:c16="http://schemas.microsoft.com/office/drawing/2014/chart" uri="{C3380CC4-5D6E-409C-BE32-E72D297353CC}">
              <c16:uniqueId val="{00000000-BF5D-4287-AE2B-3A7FC2B7378E}"/>
            </c:ext>
          </c:extLst>
        </c:ser>
        <c:ser>
          <c:idx val="1"/>
          <c:order val="1"/>
          <c:tx>
            <c:strRef>
              <c:f>'String OCV Comparison'!$E$7</c:f>
              <c:strCache>
                <c:ptCount val="1"/>
                <c:pt idx="0">
                  <c:v>266B-R04-C01(V)</c:v>
                </c:pt>
              </c:strCache>
            </c:strRef>
          </c:tx>
          <c:spPr>
            <a:ln w="28575" cap="rnd">
              <a:solidFill>
                <a:schemeClr val="accent2"/>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Comparison'!$E$8:$E$10</c:f>
              <c:numCache>
                <c:formatCode>General</c:formatCode>
                <c:ptCount val="3"/>
                <c:pt idx="0">
                  <c:v>4.1976265907287598</c:v>
                </c:pt>
                <c:pt idx="1">
                  <c:v>4.1840276718139604</c:v>
                </c:pt>
                <c:pt idx="2">
                  <c:v>4.1810231208801296</c:v>
                </c:pt>
              </c:numCache>
            </c:numRef>
          </c:val>
          <c:smooth val="0"/>
          <c:extLst>
            <c:ext xmlns:c16="http://schemas.microsoft.com/office/drawing/2014/chart" uri="{C3380CC4-5D6E-409C-BE32-E72D297353CC}">
              <c16:uniqueId val="{00000001-BF5D-4287-AE2B-3A7FC2B7378E}"/>
            </c:ext>
          </c:extLst>
        </c:ser>
        <c:ser>
          <c:idx val="2"/>
          <c:order val="2"/>
          <c:tx>
            <c:strRef>
              <c:f>'String OCV Comparison'!$F$7</c:f>
              <c:strCache>
                <c:ptCount val="1"/>
                <c:pt idx="0">
                  <c:v>253B-R03-C02(V)</c:v>
                </c:pt>
              </c:strCache>
            </c:strRef>
          </c:tx>
          <c:spPr>
            <a:ln w="28575" cap="rnd">
              <a:solidFill>
                <a:schemeClr val="accent3"/>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Comparison'!$F$8:$F$10</c:f>
              <c:numCache>
                <c:formatCode>General</c:formatCode>
                <c:ptCount val="3"/>
                <c:pt idx="0">
                  <c:v>4.19671726226807</c:v>
                </c:pt>
                <c:pt idx="1">
                  <c:v>4.1831183433532697</c:v>
                </c:pt>
                <c:pt idx="2">
                  <c:v>4.1797981262206996</c:v>
                </c:pt>
              </c:numCache>
            </c:numRef>
          </c:val>
          <c:smooth val="0"/>
          <c:extLst>
            <c:ext xmlns:c16="http://schemas.microsoft.com/office/drawing/2014/chart" uri="{C3380CC4-5D6E-409C-BE32-E72D297353CC}">
              <c16:uniqueId val="{00000002-BF5D-4287-AE2B-3A7FC2B7378E}"/>
            </c:ext>
          </c:extLst>
        </c:ser>
        <c:ser>
          <c:idx val="3"/>
          <c:order val="3"/>
          <c:tx>
            <c:strRef>
              <c:f>'String OCV Comparison'!$G$7</c:f>
              <c:strCache>
                <c:ptCount val="1"/>
                <c:pt idx="0">
                  <c:v>115B-R03-C09(V)</c:v>
                </c:pt>
              </c:strCache>
            </c:strRef>
          </c:tx>
          <c:spPr>
            <a:ln w="28575" cap="rnd">
              <a:solidFill>
                <a:schemeClr val="accent4"/>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Comparison'!$G$8:$G$10</c:f>
              <c:numCache>
                <c:formatCode>General</c:formatCode>
                <c:ptCount val="3"/>
                <c:pt idx="0">
                  <c:v>4.1973304748535201</c:v>
                </c:pt>
                <c:pt idx="1">
                  <c:v>4.1837315559387198</c:v>
                </c:pt>
                <c:pt idx="2">
                  <c:v>4.1805686950683603</c:v>
                </c:pt>
              </c:numCache>
            </c:numRef>
          </c:val>
          <c:smooth val="0"/>
          <c:extLst>
            <c:ext xmlns:c16="http://schemas.microsoft.com/office/drawing/2014/chart" uri="{C3380CC4-5D6E-409C-BE32-E72D297353CC}">
              <c16:uniqueId val="{00000003-BF5D-4287-AE2B-3A7FC2B7378E}"/>
            </c:ext>
          </c:extLst>
        </c:ser>
        <c:ser>
          <c:idx val="4"/>
          <c:order val="4"/>
          <c:tx>
            <c:strRef>
              <c:f>'String OCV Comparison'!$H$7</c:f>
              <c:strCache>
                <c:ptCount val="1"/>
                <c:pt idx="0">
                  <c:v>104B-R03-C09(V)</c:v>
                </c:pt>
              </c:strCache>
            </c:strRef>
          </c:tx>
          <c:spPr>
            <a:ln w="28575" cap="rnd">
              <a:solidFill>
                <a:schemeClr val="accent5"/>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Comparison'!$H$8:$H$10</c:f>
              <c:numCache>
                <c:formatCode>General</c:formatCode>
                <c:ptCount val="3"/>
                <c:pt idx="0">
                  <c:v>4.1990237236023003</c:v>
                </c:pt>
                <c:pt idx="1">
                  <c:v>4.1852664947509801</c:v>
                </c:pt>
                <c:pt idx="2">
                  <c:v>4.1824202537536603</c:v>
                </c:pt>
              </c:numCache>
            </c:numRef>
          </c:val>
          <c:smooth val="0"/>
          <c:extLst>
            <c:ext xmlns:c16="http://schemas.microsoft.com/office/drawing/2014/chart" uri="{C3380CC4-5D6E-409C-BE32-E72D297353CC}">
              <c16:uniqueId val="{00000004-BF5D-4287-AE2B-3A7FC2B7378E}"/>
            </c:ext>
          </c:extLst>
        </c:ser>
        <c:ser>
          <c:idx val="5"/>
          <c:order val="5"/>
          <c:tx>
            <c:strRef>
              <c:f>'String OCV Comparison'!$I$7</c:f>
              <c:strCache>
                <c:ptCount val="1"/>
                <c:pt idx="0">
                  <c:v>253A-R07-C04(V)</c:v>
                </c:pt>
              </c:strCache>
            </c:strRef>
          </c:tx>
          <c:spPr>
            <a:ln w="28575" cap="rnd">
              <a:solidFill>
                <a:schemeClr val="accent6"/>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Comparison'!$I$8:$I$10</c:f>
              <c:numCache>
                <c:formatCode>General</c:formatCode>
                <c:ptCount val="3"/>
                <c:pt idx="0">
                  <c:v>4.1980085372924796</c:v>
                </c:pt>
                <c:pt idx="1">
                  <c:v>4.1842517852783203</c:v>
                </c:pt>
                <c:pt idx="2">
                  <c:v>4.1810889244079599</c:v>
                </c:pt>
              </c:numCache>
            </c:numRef>
          </c:val>
          <c:smooth val="0"/>
          <c:extLst>
            <c:ext xmlns:c16="http://schemas.microsoft.com/office/drawing/2014/chart" uri="{C3380CC4-5D6E-409C-BE32-E72D297353CC}">
              <c16:uniqueId val="{00000005-BF5D-4287-AE2B-3A7FC2B7378E}"/>
            </c:ext>
          </c:extLst>
        </c:ser>
        <c:ser>
          <c:idx val="6"/>
          <c:order val="6"/>
          <c:tx>
            <c:strRef>
              <c:f>'String OCV Comparison'!$J$7</c:f>
              <c:strCache>
                <c:ptCount val="1"/>
                <c:pt idx="0">
                  <c:v>100B-R07-C02(V)</c:v>
                </c:pt>
              </c:strCache>
            </c:strRef>
          </c:tx>
          <c:spPr>
            <a:ln w="28575" cap="rnd">
              <a:solidFill>
                <a:schemeClr val="accent1">
                  <a:lumMod val="60000"/>
                </a:schemeClr>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Comparison'!$J$8:$J$10</c:f>
              <c:numCache>
                <c:formatCode>General</c:formatCode>
                <c:ptCount val="3"/>
                <c:pt idx="0">
                  <c:v>4.19712591171265</c:v>
                </c:pt>
                <c:pt idx="1">
                  <c:v>4.1832108497619602</c:v>
                </c:pt>
                <c:pt idx="2">
                  <c:v>4.1803646087646502</c:v>
                </c:pt>
              </c:numCache>
            </c:numRef>
          </c:val>
          <c:smooth val="0"/>
          <c:extLst>
            <c:ext xmlns:c16="http://schemas.microsoft.com/office/drawing/2014/chart" uri="{C3380CC4-5D6E-409C-BE32-E72D297353CC}">
              <c16:uniqueId val="{00000006-BF5D-4287-AE2B-3A7FC2B7378E}"/>
            </c:ext>
          </c:extLst>
        </c:ser>
        <c:ser>
          <c:idx val="7"/>
          <c:order val="7"/>
          <c:tx>
            <c:strRef>
              <c:f>'String OCV Comparison'!$K$7</c:f>
              <c:strCache>
                <c:ptCount val="1"/>
                <c:pt idx="0">
                  <c:v>244B-R05-C05(V)</c:v>
                </c:pt>
              </c:strCache>
            </c:strRef>
          </c:tx>
          <c:spPr>
            <a:ln w="28575" cap="rnd">
              <a:solidFill>
                <a:schemeClr val="accent2">
                  <a:lumMod val="60000"/>
                </a:schemeClr>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Comparison'!$K$8:$K$10</c:f>
              <c:numCache>
                <c:formatCode>General</c:formatCode>
                <c:ptCount val="3"/>
                <c:pt idx="0">
                  <c:v>4.1979889869689897</c:v>
                </c:pt>
                <c:pt idx="1">
                  <c:v>4.1840739250183097</c:v>
                </c:pt>
                <c:pt idx="2">
                  <c:v>4.1807532310485804</c:v>
                </c:pt>
              </c:numCache>
            </c:numRef>
          </c:val>
          <c:smooth val="0"/>
          <c:extLst>
            <c:ext xmlns:c16="http://schemas.microsoft.com/office/drawing/2014/chart" uri="{C3380CC4-5D6E-409C-BE32-E72D297353CC}">
              <c16:uniqueId val="{00000007-BF5D-4287-AE2B-3A7FC2B7378E}"/>
            </c:ext>
          </c:extLst>
        </c:ser>
        <c:dLbls>
          <c:showLegendKey val="0"/>
          <c:showVal val="0"/>
          <c:showCatName val="0"/>
          <c:showSerName val="0"/>
          <c:showPercent val="0"/>
          <c:showBubbleSize val="0"/>
        </c:dLbls>
        <c:smooth val="0"/>
        <c:axId val="1301454864"/>
        <c:axId val="1295695008"/>
      </c:lineChart>
      <c:catAx>
        <c:axId val="13014548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 (min</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5695008"/>
        <c:crosses val="autoZero"/>
        <c:auto val="1"/>
        <c:lblAlgn val="ctr"/>
        <c:lblOffset val="100"/>
        <c:noMultiLvlLbl val="0"/>
      </c:catAx>
      <c:valAx>
        <c:axId val="1295695008"/>
        <c:scaling>
          <c:orientation val="minMax"/>
          <c:max val="4.22"/>
          <c:min val="4.149999999999999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Voltage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145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Cell</a:t>
            </a:r>
            <a:r>
              <a:rPr lang="en-US" baseline="0" dirty="0"/>
              <a:t> </a:t>
            </a:r>
            <a:r>
              <a:rPr lang="en-US" dirty="0"/>
              <a:t>OCVs after </a:t>
            </a:r>
            <a:r>
              <a:rPr lang="en-US" b="1" dirty="0"/>
              <a:t>Capacity Balanced </a:t>
            </a:r>
            <a:r>
              <a:rPr lang="en-US" dirty="0"/>
              <a:t>Cell Screening</a:t>
            </a:r>
          </a:p>
        </c:rich>
      </c:tx>
      <c:layout>
        <c:manualLayout>
          <c:xMode val="edge"/>
          <c:yMode val="edge"/>
          <c:x val="0.1682474525243168"/>
          <c:y val="2.626778246139463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'String OCV Comparison'!$D$7</c:f>
              <c:strCache>
                <c:ptCount val="1"/>
                <c:pt idx="0">
                  <c:v>290B-R07-C03 (V)</c:v>
                </c:pt>
              </c:strCache>
            </c:strRef>
          </c:tx>
          <c:spPr>
            <a:ln w="28575" cap="rnd">
              <a:solidFill>
                <a:schemeClr val="accent1"/>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Comparison'!$D$8:$D$10</c:f>
              <c:numCache>
                <c:formatCode>General</c:formatCode>
                <c:ptCount val="3"/>
                <c:pt idx="0">
                  <c:v>4.1995568275451696</c:v>
                </c:pt>
                <c:pt idx="1">
                  <c:v>4.1854839324951199</c:v>
                </c:pt>
                <c:pt idx="2">
                  <c:v>4.1821632385253897</c:v>
                </c:pt>
              </c:numCache>
            </c:numRef>
          </c:val>
          <c:smooth val="0"/>
          <c:extLst>
            <c:ext xmlns:c16="http://schemas.microsoft.com/office/drawing/2014/chart" uri="{C3380CC4-5D6E-409C-BE32-E72D297353CC}">
              <c16:uniqueId val="{00000000-BF5D-4287-AE2B-3A7FC2B7378E}"/>
            </c:ext>
          </c:extLst>
        </c:ser>
        <c:ser>
          <c:idx val="1"/>
          <c:order val="1"/>
          <c:tx>
            <c:strRef>
              <c:f>'String OCV Comparison'!$E$7</c:f>
              <c:strCache>
                <c:ptCount val="1"/>
                <c:pt idx="0">
                  <c:v>266B-R04-C01(V)</c:v>
                </c:pt>
              </c:strCache>
            </c:strRef>
          </c:tx>
          <c:spPr>
            <a:ln w="28575" cap="rnd">
              <a:solidFill>
                <a:schemeClr val="accent2"/>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Comparison'!$E$8:$E$10</c:f>
              <c:numCache>
                <c:formatCode>General</c:formatCode>
                <c:ptCount val="3"/>
                <c:pt idx="0">
                  <c:v>4.1976265907287598</c:v>
                </c:pt>
                <c:pt idx="1">
                  <c:v>4.1840276718139604</c:v>
                </c:pt>
                <c:pt idx="2">
                  <c:v>4.1810231208801296</c:v>
                </c:pt>
              </c:numCache>
            </c:numRef>
          </c:val>
          <c:smooth val="0"/>
          <c:extLst>
            <c:ext xmlns:c16="http://schemas.microsoft.com/office/drawing/2014/chart" uri="{C3380CC4-5D6E-409C-BE32-E72D297353CC}">
              <c16:uniqueId val="{00000001-BF5D-4287-AE2B-3A7FC2B7378E}"/>
            </c:ext>
          </c:extLst>
        </c:ser>
        <c:ser>
          <c:idx val="2"/>
          <c:order val="2"/>
          <c:tx>
            <c:strRef>
              <c:f>'String OCV Comparison'!$F$7</c:f>
              <c:strCache>
                <c:ptCount val="1"/>
                <c:pt idx="0">
                  <c:v>253B-R03-C02(V)</c:v>
                </c:pt>
              </c:strCache>
            </c:strRef>
          </c:tx>
          <c:spPr>
            <a:ln w="28575" cap="rnd">
              <a:solidFill>
                <a:schemeClr val="accent3"/>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Comparison'!$F$8:$F$10</c:f>
              <c:numCache>
                <c:formatCode>General</c:formatCode>
                <c:ptCount val="3"/>
                <c:pt idx="0">
                  <c:v>4.19671726226807</c:v>
                </c:pt>
                <c:pt idx="1">
                  <c:v>4.1831183433532697</c:v>
                </c:pt>
                <c:pt idx="2">
                  <c:v>4.1797981262206996</c:v>
                </c:pt>
              </c:numCache>
            </c:numRef>
          </c:val>
          <c:smooth val="0"/>
          <c:extLst>
            <c:ext xmlns:c16="http://schemas.microsoft.com/office/drawing/2014/chart" uri="{C3380CC4-5D6E-409C-BE32-E72D297353CC}">
              <c16:uniqueId val="{00000002-BF5D-4287-AE2B-3A7FC2B7378E}"/>
            </c:ext>
          </c:extLst>
        </c:ser>
        <c:ser>
          <c:idx val="3"/>
          <c:order val="3"/>
          <c:tx>
            <c:strRef>
              <c:f>'String OCV Comparison'!$G$7</c:f>
              <c:strCache>
                <c:ptCount val="1"/>
                <c:pt idx="0">
                  <c:v>115B-R03-C09(V)</c:v>
                </c:pt>
              </c:strCache>
            </c:strRef>
          </c:tx>
          <c:spPr>
            <a:ln w="28575" cap="rnd">
              <a:solidFill>
                <a:schemeClr val="accent4"/>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Comparison'!$G$8:$G$10</c:f>
              <c:numCache>
                <c:formatCode>General</c:formatCode>
                <c:ptCount val="3"/>
                <c:pt idx="0">
                  <c:v>4.1973304748535201</c:v>
                </c:pt>
                <c:pt idx="1">
                  <c:v>4.1837315559387198</c:v>
                </c:pt>
                <c:pt idx="2">
                  <c:v>4.1805686950683603</c:v>
                </c:pt>
              </c:numCache>
            </c:numRef>
          </c:val>
          <c:smooth val="0"/>
          <c:extLst>
            <c:ext xmlns:c16="http://schemas.microsoft.com/office/drawing/2014/chart" uri="{C3380CC4-5D6E-409C-BE32-E72D297353CC}">
              <c16:uniqueId val="{00000003-BF5D-4287-AE2B-3A7FC2B7378E}"/>
            </c:ext>
          </c:extLst>
        </c:ser>
        <c:ser>
          <c:idx val="4"/>
          <c:order val="4"/>
          <c:tx>
            <c:strRef>
              <c:f>'String OCV Comparison'!$H$7</c:f>
              <c:strCache>
                <c:ptCount val="1"/>
                <c:pt idx="0">
                  <c:v>104B-R03-C09(V)</c:v>
                </c:pt>
              </c:strCache>
            </c:strRef>
          </c:tx>
          <c:spPr>
            <a:ln w="28575" cap="rnd">
              <a:solidFill>
                <a:schemeClr val="accent5"/>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Comparison'!$H$8:$H$10</c:f>
              <c:numCache>
                <c:formatCode>General</c:formatCode>
                <c:ptCount val="3"/>
                <c:pt idx="0">
                  <c:v>4.1990237236023003</c:v>
                </c:pt>
                <c:pt idx="1">
                  <c:v>4.1852664947509801</c:v>
                </c:pt>
                <c:pt idx="2">
                  <c:v>4.1824202537536603</c:v>
                </c:pt>
              </c:numCache>
            </c:numRef>
          </c:val>
          <c:smooth val="0"/>
          <c:extLst>
            <c:ext xmlns:c16="http://schemas.microsoft.com/office/drawing/2014/chart" uri="{C3380CC4-5D6E-409C-BE32-E72D297353CC}">
              <c16:uniqueId val="{00000004-BF5D-4287-AE2B-3A7FC2B7378E}"/>
            </c:ext>
          </c:extLst>
        </c:ser>
        <c:ser>
          <c:idx val="5"/>
          <c:order val="5"/>
          <c:tx>
            <c:strRef>
              <c:f>'String OCV Comparison'!$I$7</c:f>
              <c:strCache>
                <c:ptCount val="1"/>
                <c:pt idx="0">
                  <c:v>253A-R07-C04(V)</c:v>
                </c:pt>
              </c:strCache>
            </c:strRef>
          </c:tx>
          <c:spPr>
            <a:ln w="28575" cap="rnd">
              <a:solidFill>
                <a:schemeClr val="accent6"/>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Comparison'!$I$8:$I$10</c:f>
              <c:numCache>
                <c:formatCode>General</c:formatCode>
                <c:ptCount val="3"/>
                <c:pt idx="0">
                  <c:v>4.1980085372924796</c:v>
                </c:pt>
                <c:pt idx="1">
                  <c:v>4.1842517852783203</c:v>
                </c:pt>
                <c:pt idx="2">
                  <c:v>4.1810889244079599</c:v>
                </c:pt>
              </c:numCache>
            </c:numRef>
          </c:val>
          <c:smooth val="0"/>
          <c:extLst>
            <c:ext xmlns:c16="http://schemas.microsoft.com/office/drawing/2014/chart" uri="{C3380CC4-5D6E-409C-BE32-E72D297353CC}">
              <c16:uniqueId val="{00000005-BF5D-4287-AE2B-3A7FC2B7378E}"/>
            </c:ext>
          </c:extLst>
        </c:ser>
        <c:ser>
          <c:idx val="6"/>
          <c:order val="6"/>
          <c:tx>
            <c:strRef>
              <c:f>'String OCV Comparison'!$J$7</c:f>
              <c:strCache>
                <c:ptCount val="1"/>
                <c:pt idx="0">
                  <c:v>100B-R07-C02(V)</c:v>
                </c:pt>
              </c:strCache>
            </c:strRef>
          </c:tx>
          <c:spPr>
            <a:ln w="28575" cap="rnd">
              <a:solidFill>
                <a:schemeClr val="accent1">
                  <a:lumMod val="60000"/>
                </a:schemeClr>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Comparison'!$J$8:$J$10</c:f>
              <c:numCache>
                <c:formatCode>General</c:formatCode>
                <c:ptCount val="3"/>
                <c:pt idx="0">
                  <c:v>4.19712591171265</c:v>
                </c:pt>
                <c:pt idx="1">
                  <c:v>4.1832108497619602</c:v>
                </c:pt>
                <c:pt idx="2">
                  <c:v>4.1803646087646502</c:v>
                </c:pt>
              </c:numCache>
            </c:numRef>
          </c:val>
          <c:smooth val="0"/>
          <c:extLst>
            <c:ext xmlns:c16="http://schemas.microsoft.com/office/drawing/2014/chart" uri="{C3380CC4-5D6E-409C-BE32-E72D297353CC}">
              <c16:uniqueId val="{00000006-BF5D-4287-AE2B-3A7FC2B7378E}"/>
            </c:ext>
          </c:extLst>
        </c:ser>
        <c:ser>
          <c:idx val="7"/>
          <c:order val="7"/>
          <c:tx>
            <c:strRef>
              <c:f>'String OCV Comparison'!$K$7</c:f>
              <c:strCache>
                <c:ptCount val="1"/>
                <c:pt idx="0">
                  <c:v>244B-R05-C05(V)</c:v>
                </c:pt>
              </c:strCache>
            </c:strRef>
          </c:tx>
          <c:spPr>
            <a:ln w="28575" cap="rnd">
              <a:solidFill>
                <a:schemeClr val="accent2">
                  <a:lumMod val="60000"/>
                </a:schemeClr>
              </a:solidFill>
              <a:round/>
            </a:ln>
            <a:effectLst/>
          </c:spPr>
          <c:marker>
            <c:symbol val="none"/>
          </c:marker>
          <c:cat>
            <c:numRef>
              <c:f>'String OCV Comparison'!$A$8:$A$10</c:f>
              <c:numCache>
                <c:formatCode>General</c:formatCode>
                <c:ptCount val="3"/>
                <c:pt idx="0">
                  <c:v>0</c:v>
                </c:pt>
                <c:pt idx="1">
                  <c:v>30</c:v>
                </c:pt>
                <c:pt idx="2">
                  <c:v>60</c:v>
                </c:pt>
              </c:numCache>
            </c:numRef>
          </c:cat>
          <c:val>
            <c:numRef>
              <c:f>'String OCV Comparison'!$K$8:$K$10</c:f>
              <c:numCache>
                <c:formatCode>General</c:formatCode>
                <c:ptCount val="3"/>
                <c:pt idx="0">
                  <c:v>4.1979889869689897</c:v>
                </c:pt>
                <c:pt idx="1">
                  <c:v>4.1840739250183097</c:v>
                </c:pt>
                <c:pt idx="2">
                  <c:v>4.1807532310485804</c:v>
                </c:pt>
              </c:numCache>
            </c:numRef>
          </c:val>
          <c:smooth val="0"/>
          <c:extLst>
            <c:ext xmlns:c16="http://schemas.microsoft.com/office/drawing/2014/chart" uri="{C3380CC4-5D6E-409C-BE32-E72D297353CC}">
              <c16:uniqueId val="{00000007-BF5D-4287-AE2B-3A7FC2B7378E}"/>
            </c:ext>
          </c:extLst>
        </c:ser>
        <c:dLbls>
          <c:showLegendKey val="0"/>
          <c:showVal val="0"/>
          <c:showCatName val="0"/>
          <c:showSerName val="0"/>
          <c:showPercent val="0"/>
          <c:showBubbleSize val="0"/>
        </c:dLbls>
        <c:smooth val="0"/>
        <c:axId val="1301454864"/>
        <c:axId val="1295695008"/>
      </c:lineChart>
      <c:catAx>
        <c:axId val="13014548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 (min</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5695008"/>
        <c:crosses val="autoZero"/>
        <c:auto val="1"/>
        <c:lblAlgn val="ctr"/>
        <c:lblOffset val="100"/>
        <c:noMultiLvlLbl val="0"/>
      </c:catAx>
      <c:valAx>
        <c:axId val="1295695008"/>
        <c:scaling>
          <c:orientation val="minMax"/>
          <c:max val="4.22"/>
          <c:min val="4.149999999999999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Voltage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145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4DD_4EE4845F.xml><?xml version="1.0" encoding="utf-8"?>
<p188:cmLst xmlns:a="http://schemas.openxmlformats.org/drawingml/2006/main" xmlns:r="http://schemas.openxmlformats.org/officeDocument/2006/relationships" xmlns:p188="http://schemas.microsoft.com/office/powerpoint/2018/8/main">
  <p188:cm id="{6AC95210-EE46-4AEB-812D-FC0AC57C27F1}" authorId="{F6422CB9-EE6C-2071-A9F3-F37D02D6B4AF}" status="resolved" created="2025-10-27T12:26:28.430" complete="100000">
    <pc:sldMkLst xmlns:pc="http://schemas.microsoft.com/office/powerpoint/2013/main/command">
      <pc:docMk/>
      <pc:sldMk cId="1323598943" sldId="1245"/>
    </pc:sldMkLst>
    <p188:txBody>
      <a:bodyPr/>
      <a:lstStyle/>
      <a:p>
        <a:r>
          <a:rPr lang="en-US"/>
          <a:t>***add in some sort of take home 1 liner – what is capacity degradation over 17500 cycles</a:t>
        </a:r>
      </a:p>
    </p188:txBody>
  </p188:cm>
</p188:cmLst>
</file>

<file path=ppt/comments/modernComment_4DF_7B4CAC27.xml><?xml version="1.0" encoding="utf-8"?>
<p188:cmLst xmlns:a="http://schemas.openxmlformats.org/drawingml/2006/main" xmlns:r="http://schemas.openxmlformats.org/officeDocument/2006/relationships" xmlns:p188="http://schemas.microsoft.com/office/powerpoint/2018/8/main">
  <p188:cm id="{130A7FED-67DE-4339-BF5D-9BE414044BFE}" authorId="{F6422CB9-EE6C-2071-A9F3-F37D02D6B4AF}" status="resolved" created="2026-01-05T20:30:19.091" complete="100000">
    <pc:sldMkLst xmlns:pc="http://schemas.microsoft.com/office/powerpoint/2013/main/command">
      <pc:docMk/>
      <pc:sldMk cId="2068622375" sldId="1247"/>
    </pc:sldMkLst>
    <p188:txBody>
      <a:bodyPr/>
      <a:lstStyle/>
      <a:p>
        <a:r>
          <a:rPr lang="en-US"/>
          <a:t>Get yr 3 data from brad</a:t>
        </a:r>
      </a:p>
    </p188:txBody>
  </p188:cm>
  <p188:cm id="{327B18AE-6998-4F1E-9F2F-61B83AD9B775}" authorId="{F6422CB9-EE6C-2071-A9F3-F37D02D6B4AF}" status="resolved" created="2026-01-05T20:31:03.520" complete="100000">
    <pc:sldMkLst xmlns:pc="http://schemas.microsoft.com/office/powerpoint/2013/main/command">
      <pc:docMk/>
      <pc:sldMk cId="2068622375" sldId="1247"/>
    </pc:sldMkLst>
    <p188:txBody>
      <a:bodyPr/>
      <a:lstStyle/>
      <a:p>
        <a:r>
          <a:rPr lang="en-US"/>
          <a:t>Potentially move up to right after the lifecycle quality slide</a:t>
        </a:r>
      </a:p>
    </p188:txBody>
  </p188:cm>
</p188:cmLst>
</file>

<file path=ppt/comments/modernComment_52B_1251351A.xml><?xml version="1.0" encoding="utf-8"?>
<p188:cmLst xmlns:a="http://schemas.openxmlformats.org/drawingml/2006/main" xmlns:r="http://schemas.openxmlformats.org/officeDocument/2006/relationships" xmlns:p188="http://schemas.microsoft.com/office/powerpoint/2018/8/main">
  <p188:cm id="{9A688CCD-66D3-4260-A3E9-12629D81D152}" authorId="{F6422CB9-EE6C-2071-A9F3-F37D02D6B4AF}" status="resolved" created="2025-10-27T12:27:20.057" complete="100000">
    <pc:sldMkLst xmlns:pc="http://schemas.microsoft.com/office/powerpoint/2013/main/command">
      <pc:docMk/>
      <pc:sldMk cId="307311898" sldId="1323"/>
    </pc:sldMkLst>
    <p188:txBody>
      <a:bodyPr/>
      <a:lstStyle/>
      <a:p>
        <a:r>
          <a:rPr lang="en-US"/>
          <a:t>Change pictures</a:t>
        </a:r>
      </a:p>
    </p188:txBody>
  </p188:cm>
</p188:cmLst>
</file>

<file path=ppt/comments/modernComment_52C_2591E82F.xml><?xml version="1.0" encoding="utf-8"?>
<p188:cmLst xmlns:a="http://schemas.openxmlformats.org/drawingml/2006/main" xmlns:r="http://schemas.openxmlformats.org/officeDocument/2006/relationships" xmlns:p188="http://schemas.microsoft.com/office/powerpoint/2018/8/main">
  <p188:cm id="{E6DF0DEF-21B2-4D80-893B-EF154555FC8D}" authorId="{F6422CB9-EE6C-2071-A9F3-F37D02D6B4AF}" status="resolved" created="2025-10-27T12:27:26.651" complete="100000">
    <pc:sldMkLst xmlns:pc="http://schemas.microsoft.com/office/powerpoint/2013/main/command">
      <pc:docMk/>
      <pc:sldMk cId="630319151" sldId="1324"/>
    </pc:sldMkLst>
    <p188:txBody>
      <a:bodyPr/>
      <a:lstStyle/>
      <a:p>
        <a:r>
          <a:rPr lang="en-US"/>
          <a:t>Need picture</a:t>
        </a:r>
      </a:p>
    </p188:txBody>
  </p188:cm>
</p188:cmLst>
</file>

<file path=ppt/comments/modernComment_52D_A15F195.xml><?xml version="1.0" encoding="utf-8"?>
<p188:cmLst xmlns:a="http://schemas.openxmlformats.org/drawingml/2006/main" xmlns:r="http://schemas.openxmlformats.org/officeDocument/2006/relationships" xmlns:p188="http://schemas.microsoft.com/office/powerpoint/2018/8/main">
  <p188:cm id="{9EED4873-3FCE-48AB-9ACC-A8E96F3E66B2}" authorId="{F6422CB9-EE6C-2071-A9F3-F37D02D6B4AF}" status="resolved" created="2026-01-05T20:34:59.419" complete="100000">
    <pc:sldMkLst xmlns:pc="http://schemas.microsoft.com/office/powerpoint/2013/main/command">
      <pc:docMk/>
      <pc:sldMk cId="169210261" sldId="1325"/>
    </pc:sldMkLst>
    <p188:txBody>
      <a:bodyPr/>
      <a:lstStyle/>
      <a:p>
        <a:r>
          <a:rPr lang="en-US"/>
          <a:t>Add in picture of capped cell</a:t>
        </a:r>
      </a:p>
    </p188:txBody>
  </p188:cm>
</p188:cmLst>
</file>

<file path=ppt/comments/modernComment_52F_B6D4CB1F.xml><?xml version="1.0" encoding="utf-8"?>
<p188:cmLst xmlns:a="http://schemas.openxmlformats.org/drawingml/2006/main" xmlns:r="http://schemas.openxmlformats.org/officeDocument/2006/relationships" xmlns:p188="http://schemas.microsoft.com/office/powerpoint/2018/8/main">
  <p188:cm id="{ED82E388-6D5D-42F9-B29F-032E2E221030}" authorId="{F6422CB9-EE6C-2071-A9F3-F37D02D6B4AF}" status="resolved" created="2025-10-27T12:27:26.651">
    <pc:sldMkLst xmlns:pc="http://schemas.microsoft.com/office/powerpoint/2013/main/command">
      <pc:docMk/>
      <pc:sldMk cId="630319151" sldId="1324"/>
    </pc:sldMkLst>
    <p188:txBody>
      <a:bodyPr/>
      <a:lstStyle/>
      <a:p>
        <a:r>
          <a:rPr lang="en-US"/>
          <a:t>Need picture</a:t>
        </a:r>
      </a:p>
    </p188:txBody>
  </p188:cm>
</p188:cmLst>
</file>

<file path=ppt/comments/modernComment_538_33A0D1A4.xml><?xml version="1.0" encoding="utf-8"?>
<p188:cmLst xmlns:a="http://schemas.openxmlformats.org/drawingml/2006/main" xmlns:r="http://schemas.openxmlformats.org/officeDocument/2006/relationships" xmlns:p188="http://schemas.microsoft.com/office/powerpoint/2018/8/main">
  <p188:cm id="{901DD1CF-9788-4FB1-8ABF-9AEA1F2D842B}" authorId="{F6422CB9-EE6C-2071-A9F3-F37D02D6B4AF}" status="resolved" created="2026-01-05T20:34:59.419" complete="100000">
    <pc:sldMkLst xmlns:pc="http://schemas.microsoft.com/office/powerpoint/2013/main/command">
      <pc:docMk/>
      <pc:sldMk cId="169210261" sldId="1325"/>
    </pc:sldMkLst>
    <p188:txBody>
      <a:bodyPr/>
      <a:lstStyle/>
      <a:p>
        <a:r>
          <a:rPr lang="en-US"/>
          <a:t>Add in picture of capped cell</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A5A7D2-5F40-42C3-ADB8-8FC7E131F0A0}"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94F352-2E9E-4309-B13D-5335AEBF4C2D}" type="slidenum">
              <a:rPr lang="en-US" smtClean="0"/>
              <a:t>‹#›</a:t>
            </a:fld>
            <a:endParaRPr lang="en-US"/>
          </a:p>
        </p:txBody>
      </p:sp>
    </p:spTree>
    <p:extLst>
      <p:ext uri="{BB962C8B-B14F-4D97-AF65-F5344CB8AC3E}">
        <p14:creationId xmlns:p14="http://schemas.microsoft.com/office/powerpoint/2010/main" val="2849805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4</a:t>
            </a:fld>
            <a:endParaRPr lang="en-US"/>
          </a:p>
        </p:txBody>
      </p:sp>
    </p:spTree>
    <p:extLst>
      <p:ext uri="{BB962C8B-B14F-4D97-AF65-F5344CB8AC3E}">
        <p14:creationId xmlns:p14="http://schemas.microsoft.com/office/powerpoint/2010/main" val="4130803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5828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6259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6950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388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49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3362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41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7417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2507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5228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6</a:t>
            </a:fld>
            <a:endParaRPr lang="en-US"/>
          </a:p>
        </p:txBody>
      </p:sp>
    </p:spTree>
    <p:extLst>
      <p:ext uri="{BB962C8B-B14F-4D97-AF65-F5344CB8AC3E}">
        <p14:creationId xmlns:p14="http://schemas.microsoft.com/office/powerpoint/2010/main" val="984658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33</a:t>
            </a:fld>
            <a:endParaRPr lang="en-US"/>
          </a:p>
        </p:txBody>
      </p:sp>
    </p:spTree>
    <p:extLst>
      <p:ext uri="{BB962C8B-B14F-4D97-AF65-F5344CB8AC3E}">
        <p14:creationId xmlns:p14="http://schemas.microsoft.com/office/powerpoint/2010/main" val="1602382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071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that do nothing besides remove shrink wrap vs residual gas analysis of every single cell (we used to do the latter, got no failures, and it was expensive)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593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417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48</a:t>
            </a:fld>
            <a:endParaRPr lang="en-US"/>
          </a:p>
        </p:txBody>
      </p:sp>
    </p:spTree>
    <p:extLst>
      <p:ext uri="{BB962C8B-B14F-4D97-AF65-F5344CB8AC3E}">
        <p14:creationId xmlns:p14="http://schemas.microsoft.com/office/powerpoint/2010/main" val="3932287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49</a:t>
            </a:fld>
            <a:endParaRPr lang="en-US"/>
          </a:p>
        </p:txBody>
      </p:sp>
    </p:spTree>
    <p:extLst>
      <p:ext uri="{BB962C8B-B14F-4D97-AF65-F5344CB8AC3E}">
        <p14:creationId xmlns:p14="http://schemas.microsoft.com/office/powerpoint/2010/main" val="22338644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latin typeface="Avenir Next LT Pro Light" panose="020B0304020202020204" pitchFamily="34" charset="0"/>
              </a:rPr>
              <a:t>Question: Is there a correlation between dOCV failure and a bridging defect between anode and cathode visible by CT?</a:t>
            </a:r>
          </a:p>
          <a:p>
            <a:endParaRPr lang="en-US" sz="1200" dirty="0">
              <a:solidFill>
                <a:schemeClr val="tx1"/>
              </a:solidFill>
              <a:latin typeface="Avenir Next LT Pro Light" panose="020B0304020202020204" pitchFamily="34" charset="0"/>
            </a:endParaRPr>
          </a:p>
          <a:p>
            <a:r>
              <a:rPr lang="en-US" sz="1200" dirty="0">
                <a:solidFill>
                  <a:schemeClr val="tx1"/>
                </a:solidFill>
                <a:latin typeface="Avenir Next LT Pro Light" panose="020B0304020202020204" pitchFamily="34" charset="0"/>
              </a:rPr>
              <a:t>Hypothesis: Presence of high density (metallic) “bright spots” in JR could bridge anode to cathode causing internal shorts and leading to dOCV failures</a:t>
            </a:r>
          </a:p>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50</a:t>
            </a:fld>
            <a:endParaRPr lang="en-US"/>
          </a:p>
        </p:txBody>
      </p:sp>
    </p:spTree>
    <p:extLst>
      <p:ext uri="{BB962C8B-B14F-4D97-AF65-F5344CB8AC3E}">
        <p14:creationId xmlns:p14="http://schemas.microsoft.com/office/powerpoint/2010/main" val="1932091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51</a:t>
            </a:fld>
            <a:endParaRPr lang="en-US"/>
          </a:p>
        </p:txBody>
      </p:sp>
    </p:spTree>
    <p:extLst>
      <p:ext uri="{BB962C8B-B14F-4D97-AF65-F5344CB8AC3E}">
        <p14:creationId xmlns:p14="http://schemas.microsoft.com/office/powerpoint/2010/main" val="22318804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52</a:t>
            </a:fld>
            <a:endParaRPr lang="en-US"/>
          </a:p>
        </p:txBody>
      </p:sp>
    </p:spTree>
    <p:extLst>
      <p:ext uri="{BB962C8B-B14F-4D97-AF65-F5344CB8AC3E}">
        <p14:creationId xmlns:p14="http://schemas.microsoft.com/office/powerpoint/2010/main" val="11282498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in darcy slides, add in slide with CT scan of leaking cell</a:t>
            </a:r>
          </a:p>
          <a:p>
            <a:endParaRPr lang="en-US" dirty="0"/>
          </a:p>
          <a:p>
            <a:r>
              <a:rPr lang="en-US" dirty="0"/>
              <a:t>With cell at 60 SOC and 10 deg C there should be very little degradation</a:t>
            </a:r>
          </a:p>
          <a:p>
            <a:endParaRPr lang="en-US" dirty="0"/>
          </a:p>
          <a:p>
            <a:r>
              <a:rPr lang="en-US" dirty="0"/>
              <a:t>Key messages, </a:t>
            </a:r>
          </a:p>
          <a:p>
            <a:pPr marL="228600" indent="-228600">
              <a:buAutoNum type="arabicParenR"/>
            </a:pPr>
            <a:r>
              <a:rPr lang="en-US" dirty="0"/>
              <a:t>There is a cell reserve you can </a:t>
            </a:r>
            <a:r>
              <a:rPr lang="en-US" dirty="0" err="1"/>
              <a:t>tak</a:t>
            </a:r>
            <a:r>
              <a:rPr lang="en-US" dirty="0"/>
              <a:t> advantage of</a:t>
            </a:r>
          </a:p>
          <a:p>
            <a:pPr marL="228600" indent="-228600">
              <a:buAutoNum type="arabicParenR"/>
            </a:pPr>
            <a:r>
              <a:rPr lang="en-US" dirty="0"/>
              <a:t>Cells are ~5 years old but there is </a:t>
            </a:r>
            <a:r>
              <a:rPr lang="en-US" dirty="0" err="1"/>
              <a:t>cal</a:t>
            </a:r>
            <a:r>
              <a:rPr lang="en-US" dirty="0"/>
              <a:t> life testing / cycle life testing that shows that cells are good (can pull from the JPL presentation for this one)</a:t>
            </a:r>
          </a:p>
          <a:p>
            <a:pPr marL="228600" indent="-228600">
              <a:buAutoNum type="arabicParenR"/>
            </a:pPr>
            <a:r>
              <a:rPr lang="en-US" dirty="0"/>
              <a:t>Add in this years </a:t>
            </a:r>
            <a:r>
              <a:rPr lang="en-US" dirty="0" err="1"/>
              <a:t>cal</a:t>
            </a:r>
            <a:r>
              <a:rPr lang="en-US" dirty="0"/>
              <a:t> life testing</a:t>
            </a:r>
          </a:p>
          <a:p>
            <a:pPr marL="0" indent="0">
              <a:buNone/>
            </a:pPr>
            <a:endParaRPr lang="en-US" dirty="0"/>
          </a:p>
          <a:p>
            <a:pPr marL="0" indent="0">
              <a:buNone/>
            </a:pPr>
            <a:r>
              <a:rPr lang="en-US" dirty="0"/>
              <a:t>Grab the ILA/LAT flow plots from dec 24 reserve presentation so that you can put it in the appendix</a:t>
            </a:r>
          </a:p>
          <a:p>
            <a:pPr marL="0" indent="0">
              <a:buNone/>
            </a:pPr>
            <a:r>
              <a:rPr lang="en-US" dirty="0"/>
              <a:t>Slides 191-196 from cell review chart deck for showing how many cells get rejected</a:t>
            </a:r>
          </a:p>
          <a:p>
            <a:pPr marL="0" indent="0">
              <a:buNone/>
            </a:pPr>
            <a:endParaRPr lang="en-US" dirty="0"/>
          </a:p>
          <a:p>
            <a:pPr marL="0" indent="0">
              <a:buNone/>
            </a:pPr>
            <a:r>
              <a:rPr lang="en-US" dirty="0"/>
              <a:t>Store cells in freezer under 30 SOC for best longevity</a:t>
            </a:r>
          </a:p>
          <a:p>
            <a:pPr marL="0" indent="0">
              <a:buNone/>
            </a:pPr>
            <a:endParaRPr lang="en-US" dirty="0"/>
          </a:p>
          <a:p>
            <a:pPr marL="0" indent="0">
              <a:buNone/>
            </a:pPr>
            <a:r>
              <a:rPr lang="en-US" dirty="0"/>
              <a:t>Stopping at capacity determination vs stopping at a voltage determination </a:t>
            </a:r>
          </a:p>
          <a:p>
            <a:pPr marL="171450" indent="-171450">
              <a:buFontTx/>
              <a:buChar char="-"/>
            </a:pPr>
            <a:r>
              <a:rPr lang="en-US" dirty="0"/>
              <a:t>Voltage determination is worse, when you go put cells in series you charge to same # of Ah and then they are not as balanced</a:t>
            </a:r>
          </a:p>
          <a:p>
            <a:pPr marL="171450" indent="-171450">
              <a:buFontTx/>
              <a:buChar char="-"/>
            </a:pPr>
            <a:r>
              <a:rPr lang="en-US" dirty="0"/>
              <a:t>Capacity determination, balance all cells at the top of the charge cycle (balance at same voltage for 100 SOC)</a:t>
            </a:r>
          </a:p>
          <a:p>
            <a:pPr marL="628650" lvl="1" indent="-171450">
              <a:buFontTx/>
              <a:buChar char="-"/>
            </a:pPr>
            <a:r>
              <a:rPr lang="en-US" dirty="0"/>
              <a:t>30 -&gt; 0 -&gt; 100 -&gt; 90 to compare charge capacity </a:t>
            </a:r>
          </a:p>
          <a:p>
            <a:pPr marL="0" indent="0">
              <a:buNone/>
            </a:pPr>
            <a:endParaRPr lang="en-US" dirty="0"/>
          </a:p>
          <a:p>
            <a:pPr marL="0" indent="0">
              <a:buNone/>
            </a:pPr>
            <a:r>
              <a:rPr lang="en-US" dirty="0"/>
              <a:t>1 year is 6000 cycles approx. (16 cycles a day, 90 min orbit around earth), station wanted 10 year cycle life (60,000 cycles)</a:t>
            </a:r>
          </a:p>
          <a:p>
            <a:pPr marL="0" indent="0">
              <a:buNone/>
            </a:pPr>
            <a:r>
              <a:rPr lang="en-US" dirty="0"/>
              <a:t>Lithium plating in LEO cycles </a:t>
            </a:r>
            <a:r>
              <a:rPr lang="en-US" dirty="0" err="1"/>
              <a:t>bc</a:t>
            </a:r>
            <a:r>
              <a:rPr lang="en-US" dirty="0"/>
              <a:t> you are always charging or discharging – no chance for lithium to dissolve back into solution – leads to build up of dendrites</a:t>
            </a:r>
          </a:p>
        </p:txBody>
      </p:sp>
      <p:sp>
        <p:nvSpPr>
          <p:cNvPr id="4" name="Slide Number Placeholder 3"/>
          <p:cNvSpPr>
            <a:spLocks noGrp="1"/>
          </p:cNvSpPr>
          <p:nvPr>
            <p:ph type="sldNum" sz="quarter" idx="5"/>
          </p:nvPr>
        </p:nvSpPr>
        <p:spPr/>
        <p:txBody>
          <a:bodyPr/>
          <a:lstStyle/>
          <a:p>
            <a:fld id="{CF94F352-2E9E-4309-B13D-5335AEBF4C2D}" type="slidenum">
              <a:rPr lang="en-US" smtClean="0"/>
              <a:t>53</a:t>
            </a:fld>
            <a:endParaRPr lang="en-US"/>
          </a:p>
        </p:txBody>
      </p:sp>
    </p:spTree>
    <p:extLst>
      <p:ext uri="{BB962C8B-B14F-4D97-AF65-F5344CB8AC3E}">
        <p14:creationId xmlns:p14="http://schemas.microsoft.com/office/powerpoint/2010/main" val="3146144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5363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54</a:t>
            </a:fld>
            <a:endParaRPr lang="en-US"/>
          </a:p>
        </p:txBody>
      </p:sp>
    </p:spTree>
    <p:extLst>
      <p:ext uri="{BB962C8B-B14F-4D97-AF65-F5344CB8AC3E}">
        <p14:creationId xmlns:p14="http://schemas.microsoft.com/office/powerpoint/2010/main" val="34268469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55</a:t>
            </a:fld>
            <a:endParaRPr lang="en-US"/>
          </a:p>
        </p:txBody>
      </p:sp>
    </p:spTree>
    <p:extLst>
      <p:ext uri="{BB962C8B-B14F-4D97-AF65-F5344CB8AC3E}">
        <p14:creationId xmlns:p14="http://schemas.microsoft.com/office/powerpoint/2010/main" val="596522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4F352-2E9E-4309-B13D-5335AEBF4C2D}" type="slidenum">
              <a:rPr lang="en-US" smtClean="0"/>
              <a:t>56</a:t>
            </a:fld>
            <a:endParaRPr lang="en-US"/>
          </a:p>
        </p:txBody>
      </p:sp>
    </p:spTree>
    <p:extLst>
      <p:ext uri="{BB962C8B-B14F-4D97-AF65-F5344CB8AC3E}">
        <p14:creationId xmlns:p14="http://schemas.microsoft.com/office/powerpoint/2010/main" val="945474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EFF288-8DB0-4849-83DB-465ED5B5E9B8}" type="slidenum">
              <a:rPr lang="en-US" smtClean="0"/>
              <a:t>8</a:t>
            </a:fld>
            <a:endParaRPr lang="en-US" dirty="0"/>
          </a:p>
        </p:txBody>
      </p:sp>
    </p:spTree>
    <p:extLst>
      <p:ext uri="{BB962C8B-B14F-4D97-AF65-F5344CB8AC3E}">
        <p14:creationId xmlns:p14="http://schemas.microsoft.com/office/powerpoint/2010/main" val="3997270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11.2 elinimatred.  36 for 11.1 and 11.3</a:t>
            </a:r>
          </a:p>
          <a:p>
            <a:endParaRPr lang="en-US" dirty="0"/>
          </a:p>
        </p:txBody>
      </p:sp>
      <p:sp>
        <p:nvSpPr>
          <p:cNvPr id="4" name="Slide Number Placeholder 3"/>
          <p:cNvSpPr>
            <a:spLocks noGrp="1"/>
          </p:cNvSpPr>
          <p:nvPr>
            <p:ph type="sldNum" sz="quarter" idx="10"/>
          </p:nvPr>
        </p:nvSpPr>
        <p:spPr/>
        <p:txBody>
          <a:bodyPr/>
          <a:lstStyle/>
          <a:p>
            <a:fld id="{05EFF288-8DB0-4849-83DB-465ED5B5E9B8}" type="slidenum">
              <a:rPr lang="en-US" smtClean="0"/>
              <a:t>10</a:t>
            </a:fld>
            <a:endParaRPr lang="en-US" dirty="0"/>
          </a:p>
        </p:txBody>
      </p:sp>
      <p:sp>
        <p:nvSpPr>
          <p:cNvPr id="5" name="Date Placeholder 4"/>
          <p:cNvSpPr>
            <a:spLocks noGrp="1"/>
          </p:cNvSpPr>
          <p:nvPr>
            <p:ph type="dt" idx="11"/>
          </p:nvPr>
        </p:nvSpPr>
        <p:spPr/>
        <p:txBody>
          <a:bodyPr/>
          <a:lstStyle/>
          <a:p>
            <a:r>
              <a:rPr lang="en-US" dirty="0"/>
              <a:t>4/9/2020</a:t>
            </a:r>
          </a:p>
        </p:txBody>
      </p:sp>
    </p:spTree>
    <p:extLst>
      <p:ext uri="{BB962C8B-B14F-4D97-AF65-F5344CB8AC3E}">
        <p14:creationId xmlns:p14="http://schemas.microsoft.com/office/powerpoint/2010/main" val="3566140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1 year is 6000 cycles approx. (16 cycles a day, 90 min orbit around earth), station wanted 10 year cycle life (60,000 cycles)</a:t>
            </a:r>
          </a:p>
          <a:p>
            <a:pPr marL="0" indent="0">
              <a:buNone/>
            </a:pPr>
            <a:r>
              <a:rPr lang="en-US" dirty="0"/>
              <a:t>Lithium plating in LEO cycles </a:t>
            </a:r>
            <a:r>
              <a:rPr lang="en-US" dirty="0" err="1"/>
              <a:t>bc</a:t>
            </a:r>
            <a:r>
              <a:rPr lang="en-US" dirty="0"/>
              <a:t> you are always charging or discharging – no chance for lithium to dissolve back into solution – leads to build up of dendrites</a:t>
            </a:r>
          </a:p>
          <a:p>
            <a:pPr marL="0" indent="0">
              <a:buNone/>
            </a:pPr>
            <a:endParaRPr lang="en-US" dirty="0"/>
          </a:p>
          <a:p>
            <a:pPr marL="0" indent="0">
              <a:buNone/>
            </a:pPr>
            <a:r>
              <a:rPr lang="en-US" dirty="0"/>
              <a:t>***add in some sort of take home 1 liner – what is capacity degradation over 17500 cycles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500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887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93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94F352-2E9E-4309-B13D-5335AEBF4C2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0178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79572-9ACF-9266-43BE-3A6D8D2BD0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9DC087-3616-C596-3732-9DCC70608B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34002F-F780-6824-5C20-D5A2F3AEE7D7}"/>
              </a:ext>
            </a:extLst>
          </p:cNvPr>
          <p:cNvSpPr>
            <a:spLocks noGrp="1"/>
          </p:cNvSpPr>
          <p:nvPr>
            <p:ph type="dt" sz="half" idx="10"/>
          </p:nvPr>
        </p:nvSpPr>
        <p:spPr/>
        <p:txBody>
          <a:bodyPr/>
          <a:lstStyle/>
          <a:p>
            <a:fld id="{1D8AFE6A-9279-48FB-B87F-E1687E68B1E0}" type="datetime1">
              <a:rPr lang="en-US" smtClean="0"/>
              <a:t>1/13/2026</a:t>
            </a:fld>
            <a:endParaRPr lang="en-US"/>
          </a:p>
        </p:txBody>
      </p:sp>
      <p:sp>
        <p:nvSpPr>
          <p:cNvPr id="5" name="Footer Placeholder 4">
            <a:extLst>
              <a:ext uri="{FF2B5EF4-FFF2-40B4-BE49-F238E27FC236}">
                <a16:creationId xmlns:a16="http://schemas.microsoft.com/office/drawing/2014/main" id="{D1493224-10AE-B8C5-4113-736C56C009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4FC4F6-7F89-BACC-2DC3-4DB6772092EC}"/>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2213313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BC56F-59CC-130A-3271-2AD5FAE144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53F3F1-ABCE-4364-BFB2-61D6BAA3AB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F54514-82BE-0361-2455-CDCE2E7E9EC2}"/>
              </a:ext>
            </a:extLst>
          </p:cNvPr>
          <p:cNvSpPr>
            <a:spLocks noGrp="1"/>
          </p:cNvSpPr>
          <p:nvPr>
            <p:ph type="dt" sz="half" idx="10"/>
          </p:nvPr>
        </p:nvSpPr>
        <p:spPr/>
        <p:txBody>
          <a:bodyPr/>
          <a:lstStyle/>
          <a:p>
            <a:fld id="{7CD8966E-3368-4584-B14F-D1C8BFFFA8E0}" type="datetime1">
              <a:rPr lang="en-US" smtClean="0"/>
              <a:t>1/13/2026</a:t>
            </a:fld>
            <a:endParaRPr lang="en-US"/>
          </a:p>
        </p:txBody>
      </p:sp>
      <p:sp>
        <p:nvSpPr>
          <p:cNvPr id="5" name="Footer Placeholder 4">
            <a:extLst>
              <a:ext uri="{FF2B5EF4-FFF2-40B4-BE49-F238E27FC236}">
                <a16:creationId xmlns:a16="http://schemas.microsoft.com/office/drawing/2014/main" id="{630AD5E0-D1F3-91C4-E381-1DEF8F5B49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9F668-6D5E-72D1-3C98-55A395186B5F}"/>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4135866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0975F8-EC66-B290-0229-DD971EEEFC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0E2987-B150-E251-ECF3-0ACF38BB42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0E180-C77E-6BF3-2DF8-8539170579F9}"/>
              </a:ext>
            </a:extLst>
          </p:cNvPr>
          <p:cNvSpPr>
            <a:spLocks noGrp="1"/>
          </p:cNvSpPr>
          <p:nvPr>
            <p:ph type="dt" sz="half" idx="10"/>
          </p:nvPr>
        </p:nvSpPr>
        <p:spPr/>
        <p:txBody>
          <a:bodyPr/>
          <a:lstStyle/>
          <a:p>
            <a:fld id="{97D48FBB-9179-40BA-8379-01899A3CCED1}" type="datetime1">
              <a:rPr lang="en-US" smtClean="0"/>
              <a:t>1/13/2026</a:t>
            </a:fld>
            <a:endParaRPr lang="en-US"/>
          </a:p>
        </p:txBody>
      </p:sp>
      <p:sp>
        <p:nvSpPr>
          <p:cNvPr id="5" name="Footer Placeholder 4">
            <a:extLst>
              <a:ext uri="{FF2B5EF4-FFF2-40B4-BE49-F238E27FC236}">
                <a16:creationId xmlns:a16="http://schemas.microsoft.com/office/drawing/2014/main" id="{6A4771FF-4A27-FFD2-7BDD-20FE4D086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62F453-1036-5B99-5981-1D3A4A9303D7}"/>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238040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0242B-A1DC-7973-3CAA-B653E7B0B6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D3636C-38B9-9604-D937-BCB81BD1B8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FEDA1-A019-C083-3724-2CEC90BB6842}"/>
              </a:ext>
            </a:extLst>
          </p:cNvPr>
          <p:cNvSpPr>
            <a:spLocks noGrp="1"/>
          </p:cNvSpPr>
          <p:nvPr>
            <p:ph type="dt" sz="half" idx="10"/>
          </p:nvPr>
        </p:nvSpPr>
        <p:spPr/>
        <p:txBody>
          <a:bodyPr/>
          <a:lstStyle/>
          <a:p>
            <a:fld id="{C354F8EE-8893-44DD-923F-9B9690332ACB}" type="datetime1">
              <a:rPr lang="en-US" smtClean="0"/>
              <a:t>1/13/2026</a:t>
            </a:fld>
            <a:endParaRPr lang="en-US"/>
          </a:p>
        </p:txBody>
      </p:sp>
      <p:sp>
        <p:nvSpPr>
          <p:cNvPr id="5" name="Footer Placeholder 4">
            <a:extLst>
              <a:ext uri="{FF2B5EF4-FFF2-40B4-BE49-F238E27FC236}">
                <a16:creationId xmlns:a16="http://schemas.microsoft.com/office/drawing/2014/main" id="{E7B172FE-7F9D-7BD4-3E30-EE87912850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764B9-9940-6AA0-9C7F-FAC0A1A63017}"/>
              </a:ext>
            </a:extLst>
          </p:cNvPr>
          <p:cNvSpPr>
            <a:spLocks noGrp="1"/>
          </p:cNvSpPr>
          <p:nvPr>
            <p:ph type="sldNum" sz="quarter" idx="12"/>
          </p:nvPr>
        </p:nvSpPr>
        <p:spPr/>
        <p:txBody>
          <a:bodyPr/>
          <a:lstStyle>
            <a:lvl1pPr>
              <a:defRPr>
                <a:solidFill>
                  <a:schemeClr val="bg1"/>
                </a:solidFill>
              </a:defRPr>
            </a:lvl1pPr>
          </a:lstStyle>
          <a:p>
            <a:fld id="{2C5A5145-029A-4C7E-A49B-8E6E4B114D31}" type="slidenum">
              <a:rPr lang="en-US" smtClean="0"/>
              <a:pPr/>
              <a:t>‹#›</a:t>
            </a:fld>
            <a:endParaRPr lang="en-US"/>
          </a:p>
        </p:txBody>
      </p:sp>
    </p:spTree>
    <p:extLst>
      <p:ext uri="{BB962C8B-B14F-4D97-AF65-F5344CB8AC3E}">
        <p14:creationId xmlns:p14="http://schemas.microsoft.com/office/powerpoint/2010/main" val="1475564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4F27B-9AAD-3D79-D43F-3210158F57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CF22DB-9662-E049-9B1E-37774578BA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022BB7-3FC3-4A67-42BE-8189414BB27D}"/>
              </a:ext>
            </a:extLst>
          </p:cNvPr>
          <p:cNvSpPr>
            <a:spLocks noGrp="1"/>
          </p:cNvSpPr>
          <p:nvPr>
            <p:ph type="dt" sz="half" idx="10"/>
          </p:nvPr>
        </p:nvSpPr>
        <p:spPr/>
        <p:txBody>
          <a:bodyPr/>
          <a:lstStyle/>
          <a:p>
            <a:fld id="{AAB5CB4C-F5ED-4C44-86EF-71B983749FAC}" type="datetime1">
              <a:rPr lang="en-US" smtClean="0"/>
              <a:t>1/13/2026</a:t>
            </a:fld>
            <a:endParaRPr lang="en-US"/>
          </a:p>
        </p:txBody>
      </p:sp>
      <p:sp>
        <p:nvSpPr>
          <p:cNvPr id="5" name="Footer Placeholder 4">
            <a:extLst>
              <a:ext uri="{FF2B5EF4-FFF2-40B4-BE49-F238E27FC236}">
                <a16:creationId xmlns:a16="http://schemas.microsoft.com/office/drawing/2014/main" id="{22A6B0A9-99A3-3AF7-57F8-4B4A12AB1B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9FDEF-32BC-0137-034E-A8FC0ACEE6E7}"/>
              </a:ext>
            </a:extLst>
          </p:cNvPr>
          <p:cNvSpPr>
            <a:spLocks noGrp="1"/>
          </p:cNvSpPr>
          <p:nvPr>
            <p:ph type="sldNum" sz="quarter" idx="12"/>
          </p:nvPr>
        </p:nvSpPr>
        <p:spPr/>
        <p:txBody>
          <a:bodyPr/>
          <a:lstStyle>
            <a:lvl1pPr>
              <a:defRPr>
                <a:solidFill>
                  <a:schemeClr val="bg1"/>
                </a:solidFill>
              </a:defRPr>
            </a:lvl1pPr>
          </a:lstStyle>
          <a:p>
            <a:fld id="{2C5A5145-029A-4C7E-A49B-8E6E4B114D31}" type="slidenum">
              <a:rPr lang="en-US" smtClean="0"/>
              <a:pPr/>
              <a:t>‹#›</a:t>
            </a:fld>
            <a:endParaRPr lang="en-US"/>
          </a:p>
        </p:txBody>
      </p:sp>
    </p:spTree>
    <p:extLst>
      <p:ext uri="{BB962C8B-B14F-4D97-AF65-F5344CB8AC3E}">
        <p14:creationId xmlns:p14="http://schemas.microsoft.com/office/powerpoint/2010/main" val="1298330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1D17B-4F5C-DE96-CF5E-1D18EC1330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7D98F8-32F9-98D4-6B91-BFDB9C118F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7FD661-08AA-8EA2-3E09-6BD76E557F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8478F9-C150-E178-62F0-3B8B40AB2200}"/>
              </a:ext>
            </a:extLst>
          </p:cNvPr>
          <p:cNvSpPr>
            <a:spLocks noGrp="1"/>
          </p:cNvSpPr>
          <p:nvPr>
            <p:ph type="dt" sz="half" idx="10"/>
          </p:nvPr>
        </p:nvSpPr>
        <p:spPr/>
        <p:txBody>
          <a:bodyPr/>
          <a:lstStyle/>
          <a:p>
            <a:fld id="{C0D04414-469B-489D-80C3-4D44B08DB733}" type="datetime1">
              <a:rPr lang="en-US" smtClean="0"/>
              <a:t>1/13/2026</a:t>
            </a:fld>
            <a:endParaRPr lang="en-US"/>
          </a:p>
        </p:txBody>
      </p:sp>
      <p:sp>
        <p:nvSpPr>
          <p:cNvPr id="6" name="Footer Placeholder 5">
            <a:extLst>
              <a:ext uri="{FF2B5EF4-FFF2-40B4-BE49-F238E27FC236}">
                <a16:creationId xmlns:a16="http://schemas.microsoft.com/office/drawing/2014/main" id="{F2080EF4-1727-ADE9-0F87-4A927CD1CF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6F52DE-418D-BD90-D6BA-4BD238185CE1}"/>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3704600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94E69-FD81-AD92-BBD9-525D3AAD02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DC81A60-DA51-5A1E-F723-AD9193B2DB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4FEA98-3B41-E1DA-BDB9-B1E2BD4167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BCB0E2-C7D1-774B-4B88-8646DCF4D0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491057-FC6A-ACC6-FC56-845D9FD8DA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57D043-EC19-C22A-C204-990D18AA05B8}"/>
              </a:ext>
            </a:extLst>
          </p:cNvPr>
          <p:cNvSpPr>
            <a:spLocks noGrp="1"/>
          </p:cNvSpPr>
          <p:nvPr>
            <p:ph type="dt" sz="half" idx="10"/>
          </p:nvPr>
        </p:nvSpPr>
        <p:spPr/>
        <p:txBody>
          <a:bodyPr/>
          <a:lstStyle/>
          <a:p>
            <a:fld id="{7978EFE2-85D5-4DBA-8AD5-10CDEB3F4B57}" type="datetime1">
              <a:rPr lang="en-US" smtClean="0"/>
              <a:t>1/13/2026</a:t>
            </a:fld>
            <a:endParaRPr lang="en-US"/>
          </a:p>
        </p:txBody>
      </p:sp>
      <p:sp>
        <p:nvSpPr>
          <p:cNvPr id="8" name="Footer Placeholder 7">
            <a:extLst>
              <a:ext uri="{FF2B5EF4-FFF2-40B4-BE49-F238E27FC236}">
                <a16:creationId xmlns:a16="http://schemas.microsoft.com/office/drawing/2014/main" id="{ED912BBE-3CE7-D3A0-D676-F221E29A4F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EE4767-6920-2A41-3C75-1FB050CD5218}"/>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3265695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2B743-8710-BB55-9BD4-C5D7A401D1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1F714E-4B30-D7E5-F472-A9EB5EDD1B24}"/>
              </a:ext>
            </a:extLst>
          </p:cNvPr>
          <p:cNvSpPr>
            <a:spLocks noGrp="1"/>
          </p:cNvSpPr>
          <p:nvPr>
            <p:ph type="dt" sz="half" idx="10"/>
          </p:nvPr>
        </p:nvSpPr>
        <p:spPr/>
        <p:txBody>
          <a:bodyPr/>
          <a:lstStyle/>
          <a:p>
            <a:fld id="{11291A62-C33E-47E1-B789-94020AC8D71F}" type="datetime1">
              <a:rPr lang="en-US" smtClean="0"/>
              <a:t>1/13/2026</a:t>
            </a:fld>
            <a:endParaRPr lang="en-US"/>
          </a:p>
        </p:txBody>
      </p:sp>
      <p:sp>
        <p:nvSpPr>
          <p:cNvPr id="4" name="Footer Placeholder 3">
            <a:extLst>
              <a:ext uri="{FF2B5EF4-FFF2-40B4-BE49-F238E27FC236}">
                <a16:creationId xmlns:a16="http://schemas.microsoft.com/office/drawing/2014/main" id="{39BFC73B-7254-F925-D1AF-4C070D23FB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C76AD2-6E5A-3F90-E07A-5E90659397AA}"/>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3405795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2C8878-1A30-87AB-CC72-B4F8C885C93F}"/>
              </a:ext>
            </a:extLst>
          </p:cNvPr>
          <p:cNvSpPr>
            <a:spLocks noGrp="1"/>
          </p:cNvSpPr>
          <p:nvPr>
            <p:ph type="dt" sz="half" idx="10"/>
          </p:nvPr>
        </p:nvSpPr>
        <p:spPr/>
        <p:txBody>
          <a:bodyPr/>
          <a:lstStyle/>
          <a:p>
            <a:fld id="{1898C7D4-25F8-464A-A684-547445EFBED0}" type="datetime1">
              <a:rPr lang="en-US" smtClean="0"/>
              <a:t>1/13/2026</a:t>
            </a:fld>
            <a:endParaRPr lang="en-US"/>
          </a:p>
        </p:txBody>
      </p:sp>
      <p:sp>
        <p:nvSpPr>
          <p:cNvPr id="3" name="Footer Placeholder 2">
            <a:extLst>
              <a:ext uri="{FF2B5EF4-FFF2-40B4-BE49-F238E27FC236}">
                <a16:creationId xmlns:a16="http://schemas.microsoft.com/office/drawing/2014/main" id="{9049CE69-A2B4-CF8B-1879-393D36A75A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116047-F813-7516-BD76-828DC57AEEE3}"/>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3720235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6DFF0-14ED-F726-7445-EC9F2AE7BF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79F08B-0310-78F2-CABB-738EDFAE11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D9A1F6-4D61-E624-3CB9-A446AA23F2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F65475-20E0-56E2-AE40-E999CD47F5C9}"/>
              </a:ext>
            </a:extLst>
          </p:cNvPr>
          <p:cNvSpPr>
            <a:spLocks noGrp="1"/>
          </p:cNvSpPr>
          <p:nvPr>
            <p:ph type="dt" sz="half" idx="10"/>
          </p:nvPr>
        </p:nvSpPr>
        <p:spPr/>
        <p:txBody>
          <a:bodyPr/>
          <a:lstStyle/>
          <a:p>
            <a:fld id="{FAFAFBAB-422D-4DBC-B4D0-E7398A501BAE}" type="datetime1">
              <a:rPr lang="en-US" smtClean="0"/>
              <a:t>1/13/2026</a:t>
            </a:fld>
            <a:endParaRPr lang="en-US"/>
          </a:p>
        </p:txBody>
      </p:sp>
      <p:sp>
        <p:nvSpPr>
          <p:cNvPr id="6" name="Footer Placeholder 5">
            <a:extLst>
              <a:ext uri="{FF2B5EF4-FFF2-40B4-BE49-F238E27FC236}">
                <a16:creationId xmlns:a16="http://schemas.microsoft.com/office/drawing/2014/main" id="{1E107799-8E4D-0472-67D7-8C9D3EE8E9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13B41F-698E-7C98-4312-3337421E9E7A}"/>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1373732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E4C3-D760-AA8E-3404-530FBD51E6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65DE3E-FE0C-8542-2FAC-D9119E7C98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36EB39-37E9-184E-8DEB-986C80FB05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E69CF8-D8C6-84A3-19CB-A0C5632F9F29}"/>
              </a:ext>
            </a:extLst>
          </p:cNvPr>
          <p:cNvSpPr>
            <a:spLocks noGrp="1"/>
          </p:cNvSpPr>
          <p:nvPr>
            <p:ph type="dt" sz="half" idx="10"/>
          </p:nvPr>
        </p:nvSpPr>
        <p:spPr/>
        <p:txBody>
          <a:bodyPr/>
          <a:lstStyle/>
          <a:p>
            <a:fld id="{60A54E0A-EBFD-4181-BFBB-B052FA624EA5}" type="datetime1">
              <a:rPr lang="en-US" smtClean="0"/>
              <a:t>1/13/2026</a:t>
            </a:fld>
            <a:endParaRPr lang="en-US"/>
          </a:p>
        </p:txBody>
      </p:sp>
      <p:sp>
        <p:nvSpPr>
          <p:cNvPr id="6" name="Footer Placeholder 5">
            <a:extLst>
              <a:ext uri="{FF2B5EF4-FFF2-40B4-BE49-F238E27FC236}">
                <a16:creationId xmlns:a16="http://schemas.microsoft.com/office/drawing/2014/main" id="{0C6D44E0-5A8E-E0F0-1D16-156C831C0F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38A26F-27BD-2D5B-0817-400F2380246A}"/>
              </a:ext>
            </a:extLst>
          </p:cNvPr>
          <p:cNvSpPr>
            <a:spLocks noGrp="1"/>
          </p:cNvSpPr>
          <p:nvPr>
            <p:ph type="sldNum" sz="quarter" idx="12"/>
          </p:nvPr>
        </p:nvSpPr>
        <p:spPr/>
        <p:txBody>
          <a:bodyPr/>
          <a:lstStyle/>
          <a:p>
            <a:fld id="{2C5A5145-029A-4C7E-A49B-8E6E4B114D31}" type="slidenum">
              <a:rPr lang="en-US" smtClean="0"/>
              <a:t>‹#›</a:t>
            </a:fld>
            <a:endParaRPr lang="en-US"/>
          </a:p>
        </p:txBody>
      </p:sp>
    </p:spTree>
    <p:extLst>
      <p:ext uri="{BB962C8B-B14F-4D97-AF65-F5344CB8AC3E}">
        <p14:creationId xmlns:p14="http://schemas.microsoft.com/office/powerpoint/2010/main" val="583551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9E4D0A-3E07-0769-5E8F-59136A4A4D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DD63F7-3CF4-A0FB-5D7C-C7C0E5276B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12DBDD-1BE0-F041-A0D1-F97D6CACF5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AA2BC-756E-48DF-80CA-BE1473FFD922}" type="datetime1">
              <a:rPr lang="en-US" smtClean="0"/>
              <a:t>1/13/2026</a:t>
            </a:fld>
            <a:endParaRPr lang="en-US"/>
          </a:p>
        </p:txBody>
      </p:sp>
      <p:sp>
        <p:nvSpPr>
          <p:cNvPr id="5" name="Footer Placeholder 4">
            <a:extLst>
              <a:ext uri="{FF2B5EF4-FFF2-40B4-BE49-F238E27FC236}">
                <a16:creationId xmlns:a16="http://schemas.microsoft.com/office/drawing/2014/main" id="{7E2E8F24-3FAC-4F01-74D7-42676A6A32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8315F6-2B14-EB78-43D6-81D5956E14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5A5145-029A-4C7E-A49B-8E6E4B114D31}" type="slidenum">
              <a:rPr lang="en-US" smtClean="0"/>
              <a:t>‹#›</a:t>
            </a:fld>
            <a:endParaRPr lang="en-US"/>
          </a:p>
        </p:txBody>
      </p:sp>
    </p:spTree>
    <p:extLst>
      <p:ext uri="{BB962C8B-B14F-4D97-AF65-F5344CB8AC3E}">
        <p14:creationId xmlns:p14="http://schemas.microsoft.com/office/powerpoint/2010/main" val="3941037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microsoft.com/office/2018/10/relationships/comments" Target="../comments/modernComment_4DD_4EE4845F.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4DF_7B4CAC27.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4.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1.jpeg"/><Relationship Id="rId5" Type="http://schemas.openxmlformats.org/officeDocument/2006/relationships/image" Target="../media/image10.jpe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2.jpe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18/10/relationships/comments" Target="../comments/modernComment_52B_1251351A.xml"/><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jpe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microsoft.com/office/2018/10/relationships/comments" Target="../comments/modernComment_52D_A15F195.xml"/><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18/10/relationships/comments" Target="../comments/modernComment_538_33A0D1A4.xml"/><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21.png"/><Relationship Id="rId5" Type="http://schemas.microsoft.com/office/2007/relationships/hdphoto" Target="../media/hdphoto1.wdp"/><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8" Type="http://schemas.openxmlformats.org/officeDocument/2006/relationships/image" Target="../media/image26.jpeg"/><Relationship Id="rId3" Type="http://schemas.microsoft.com/office/2018/10/relationships/comments" Target="../comments/modernComment_52C_2591E82F.xml"/><Relationship Id="rId7"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24.jpeg"/><Relationship Id="rId5" Type="http://schemas.microsoft.com/office/2007/relationships/hdphoto" Target="../media/hdphoto1.wdp"/><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image" Target="../media/image26.jpeg"/><Relationship Id="rId3" Type="http://schemas.microsoft.com/office/2018/10/relationships/comments" Target="../comments/modernComment_52F_B6D4CB1F.xml"/><Relationship Id="rId7"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4.jpeg"/><Relationship Id="rId5" Type="http://schemas.microsoft.com/office/2007/relationships/hdphoto" Target="../media/hdphoto1.wdp"/><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chart" Target="../charts/chart8.xml"/></Relationships>
</file>

<file path=ppt/slides/_rels/slide3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24.jpeg"/><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0.xml"/><Relationship Id="rId1" Type="http://schemas.openxmlformats.org/officeDocument/2006/relationships/slideLayout" Target="../slideLayouts/slideLayout4.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1.xml"/><Relationship Id="rId1" Type="http://schemas.openxmlformats.org/officeDocument/2006/relationships/slideLayout" Target="../slideLayouts/slideLayout4.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2.xml"/><Relationship Id="rId1" Type="http://schemas.openxmlformats.org/officeDocument/2006/relationships/slideLayout" Target="../slideLayouts/slideLayout4.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3.xml"/><Relationship Id="rId1" Type="http://schemas.openxmlformats.org/officeDocument/2006/relationships/slideLayout" Target="../slideLayouts/slideLayout4.xml"/><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29.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microsoft.com/office/2007/relationships/hdphoto" Target="../media/hdphoto1.wdp"/></Relationships>
</file>

<file path=ppt/slides/_rels/slide5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wdp"/></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microsoft.com/office/2007/relationships/hdphoto" Target="../media/hdphoto1.wdp"/></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38.png"/><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6.xml"/><Relationship Id="rId4" Type="http://schemas.microsoft.com/office/2007/relationships/hdphoto" Target="../media/hdphoto1.wdp"/></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png"/><Relationship Id="rId1" Type="http://schemas.openxmlformats.org/officeDocument/2006/relationships/slideLayout" Target="../slideLayouts/slideLayout6.xml"/><Relationship Id="rId4" Type="http://schemas.microsoft.com/office/2007/relationships/hdphoto" Target="../media/hdphoto1.wdp"/></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6.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E4518-DBC8-7A7C-255D-C950A415CBCD}"/>
              </a:ext>
            </a:extLst>
          </p:cNvPr>
          <p:cNvSpPr>
            <a:spLocks noGrp="1"/>
          </p:cNvSpPr>
          <p:nvPr>
            <p:ph type="ctrTitle"/>
          </p:nvPr>
        </p:nvSpPr>
        <p:spPr>
          <a:xfrm>
            <a:off x="1524000" y="2549641"/>
            <a:ext cx="9144000" cy="1414984"/>
          </a:xfrm>
          <a:ln>
            <a:solidFill>
              <a:schemeClr val="bg1"/>
            </a:solidFill>
          </a:ln>
        </p:spPr>
        <p:txBody>
          <a:bodyPr>
            <a:normAutofit/>
          </a:bodyPr>
          <a:lstStyle/>
          <a:p>
            <a:r>
              <a:rPr lang="en-US" sz="4000" dirty="0">
                <a:solidFill>
                  <a:schemeClr val="bg1"/>
                </a:solidFill>
                <a:effectLst/>
                <a:latin typeface="Avenir Next LT Pro Light" panose="020B0304020202020204" pitchFamily="34" charset="0"/>
                <a:ea typeface="Calibri" panose="020F0502020204030204" pitchFamily="34" charset="0"/>
              </a:rPr>
              <a:t>Shortcomings of Li-Ion Cell Visual Screening Methods </a:t>
            </a:r>
            <a:endParaRPr lang="en-US" sz="4000" dirty="0">
              <a:solidFill>
                <a:schemeClr val="bg1"/>
              </a:solidFill>
              <a:latin typeface="Avenir Next LT Pro Light" panose="020B0304020202020204" pitchFamily="34" charset="0"/>
            </a:endParaRPr>
          </a:p>
        </p:txBody>
      </p:sp>
      <p:sp>
        <p:nvSpPr>
          <p:cNvPr id="3" name="Subtitle 2">
            <a:extLst>
              <a:ext uri="{FF2B5EF4-FFF2-40B4-BE49-F238E27FC236}">
                <a16:creationId xmlns:a16="http://schemas.microsoft.com/office/drawing/2014/main" id="{B0BCEB02-8D4C-3007-4D7E-85F661A00B97}"/>
              </a:ext>
            </a:extLst>
          </p:cNvPr>
          <p:cNvSpPr>
            <a:spLocks noGrp="1"/>
          </p:cNvSpPr>
          <p:nvPr>
            <p:ph type="subTitle" idx="1"/>
          </p:nvPr>
        </p:nvSpPr>
        <p:spPr>
          <a:xfrm>
            <a:off x="2438401" y="4232180"/>
            <a:ext cx="8229600" cy="1840960"/>
          </a:xfrm>
        </p:spPr>
        <p:txBody>
          <a:bodyPr>
            <a:normAutofit/>
          </a:bodyPr>
          <a:lstStyle/>
          <a:p>
            <a:pPr algn="r"/>
            <a:r>
              <a:rPr lang="en-US" dirty="0">
                <a:solidFill>
                  <a:schemeClr val="bg1"/>
                </a:solidFill>
                <a:latin typeface="Avenir Next LT Pro Light" panose="020B0304020202020204" pitchFamily="34" charset="0"/>
              </a:rPr>
              <a:t>By: Ruth Young </a:t>
            </a:r>
            <a:r>
              <a:rPr lang="en-US" sz="1800" i="1" dirty="0">
                <a:solidFill>
                  <a:schemeClr val="bg1"/>
                </a:solidFill>
                <a:latin typeface="Avenir Next LT Pro Light" panose="020B0304020202020204" pitchFamily="34" charset="0"/>
              </a:rPr>
              <a:t>CACI International (United States)</a:t>
            </a:r>
            <a:r>
              <a:rPr lang="en-US" dirty="0">
                <a:solidFill>
                  <a:schemeClr val="bg1"/>
                </a:solidFill>
                <a:latin typeface="Avenir Next LT Pro Light" panose="020B0304020202020204" pitchFamily="34" charset="0"/>
              </a:rPr>
              <a:t>, </a:t>
            </a:r>
          </a:p>
          <a:p>
            <a:pPr algn="r"/>
            <a:r>
              <a:rPr lang="en-US" dirty="0">
                <a:solidFill>
                  <a:schemeClr val="bg1"/>
                </a:solidFill>
                <a:latin typeface="Avenir Next LT Pro Light" panose="020B0304020202020204" pitchFamily="34" charset="0"/>
              </a:rPr>
              <a:t>Eric Darcy </a:t>
            </a:r>
            <a:r>
              <a:rPr lang="en-US" sz="1800" i="1" dirty="0">
                <a:solidFill>
                  <a:schemeClr val="bg1"/>
                </a:solidFill>
                <a:latin typeface="Avenir Next LT Pro Light" panose="020B0304020202020204" pitchFamily="34" charset="0"/>
              </a:rPr>
              <a:t>Johnson Space Center</a:t>
            </a:r>
            <a:r>
              <a:rPr lang="en-US" dirty="0">
                <a:solidFill>
                  <a:schemeClr val="bg1"/>
                </a:solidFill>
                <a:latin typeface="Avenir Next LT Pro Light" panose="020B0304020202020204" pitchFamily="34" charset="0"/>
              </a:rPr>
              <a:t>, </a:t>
            </a:r>
          </a:p>
          <a:p>
            <a:pPr algn="r"/>
            <a:r>
              <a:rPr lang="en-US" dirty="0">
                <a:solidFill>
                  <a:schemeClr val="bg1"/>
                </a:solidFill>
                <a:latin typeface="Avenir Next LT Pro Light" panose="020B0304020202020204" pitchFamily="34" charset="0"/>
              </a:rPr>
              <a:t>Aidan Byrne </a:t>
            </a:r>
            <a:r>
              <a:rPr lang="en-US" sz="1800" i="1" dirty="0">
                <a:solidFill>
                  <a:schemeClr val="bg1"/>
                </a:solidFill>
                <a:latin typeface="Avenir Next LT Pro Light" panose="020B0304020202020204" pitchFamily="34" charset="0"/>
              </a:rPr>
              <a:t>Amentum</a:t>
            </a:r>
            <a:endParaRPr lang="en-US" i="1" dirty="0">
              <a:solidFill>
                <a:schemeClr val="bg1"/>
              </a:solidFill>
              <a:latin typeface="Avenir Next LT Pro Light" panose="020B0304020202020204" pitchFamily="34" charset="0"/>
            </a:endParaRPr>
          </a:p>
        </p:txBody>
      </p:sp>
      <p:pic>
        <p:nvPicPr>
          <p:cNvPr id="1032" name="Picture 8">
            <a:extLst>
              <a:ext uri="{FF2B5EF4-FFF2-40B4-BE49-F238E27FC236}">
                <a16:creationId xmlns:a16="http://schemas.microsoft.com/office/drawing/2014/main" id="{7F298DB8-CB67-823B-B63A-8917C14C074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0" y="0"/>
            <a:ext cx="2836506" cy="26270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F1F6344-D839-8B35-89E0-F9BCA5EC4664}"/>
              </a:ext>
            </a:extLst>
          </p:cNvPr>
          <p:cNvSpPr txBox="1"/>
          <p:nvPr/>
        </p:nvSpPr>
        <p:spPr>
          <a:xfrm>
            <a:off x="434340" y="6073140"/>
            <a:ext cx="11239500" cy="646331"/>
          </a:xfrm>
          <a:prstGeom prst="rect">
            <a:avLst/>
          </a:prstGeom>
          <a:noFill/>
        </p:spPr>
        <p:txBody>
          <a:bodyPr wrap="square" rtlCol="0">
            <a:spAutoFit/>
          </a:bodyPr>
          <a:lstStyle/>
          <a:p>
            <a:r>
              <a:rPr lang="en-US" sz="1800" dirty="0">
                <a:solidFill>
                  <a:schemeClr val="bg1"/>
                </a:solidFill>
                <a:effectLst/>
                <a:latin typeface="Avenir Next LT Pro Light" panose="020B0304020202020204" pitchFamily="34" charset="0"/>
                <a:ea typeface="Times New Roman" panose="02020603050405020304" pitchFamily="18" charset="0"/>
              </a:rPr>
              <a:t>Trade names and trademarks are used in this report for identification only. Their usage does not constitute an official endorsement, either expressed or implied, by the National Aeronautics and Space Administration</a:t>
            </a:r>
            <a:endParaRPr lang="en-US" dirty="0">
              <a:solidFill>
                <a:schemeClr val="bg1"/>
              </a:solidFill>
              <a:latin typeface="Avenir Next LT Pro Light" panose="020B0304020202020204" pitchFamily="34" charset="0"/>
            </a:endParaRPr>
          </a:p>
        </p:txBody>
      </p:sp>
    </p:spTree>
    <p:extLst>
      <p:ext uri="{BB962C8B-B14F-4D97-AF65-F5344CB8AC3E}">
        <p14:creationId xmlns:p14="http://schemas.microsoft.com/office/powerpoint/2010/main" val="3503982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001"/>
            <a:ext cx="10515600" cy="1042751"/>
          </a:xfrm>
        </p:spPr>
        <p:txBody>
          <a:bodyPr/>
          <a:lstStyle/>
          <a:p>
            <a:r>
              <a:rPr lang="en-US" dirty="0">
                <a:latin typeface="Avenir Next LT Pro Light" panose="020B0304020202020204" pitchFamily="34" charset="0"/>
              </a:rPr>
              <a:t>Lot Acceptance Testing</a:t>
            </a:r>
          </a:p>
        </p:txBody>
      </p:sp>
      <p:sp>
        <p:nvSpPr>
          <p:cNvPr id="8" name="Rounded Rectangle 7"/>
          <p:cNvSpPr/>
          <p:nvPr/>
        </p:nvSpPr>
        <p:spPr>
          <a:xfrm>
            <a:off x="7241205" y="3393841"/>
            <a:ext cx="2011680" cy="54864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b="1" dirty="0">
                <a:solidFill>
                  <a:schemeClr val="tx1"/>
                </a:solidFill>
                <a:latin typeface="Avenir Next LT Pro Light" panose="020B0304020202020204" pitchFamily="34" charset="0"/>
              </a:rPr>
              <a:t>7.0 Cell Seal Integrity </a:t>
            </a:r>
          </a:p>
          <a:p>
            <a:pPr algn="ctr">
              <a:lnSpc>
                <a:spcPct val="85000"/>
              </a:lnSpc>
            </a:pPr>
            <a:r>
              <a:rPr lang="en-US" sz="1100" b="1" dirty="0">
                <a:solidFill>
                  <a:schemeClr val="tx1"/>
                </a:solidFill>
                <a:latin typeface="Avenir Next LT Pro Light" panose="020B0304020202020204" pitchFamily="34" charset="0"/>
              </a:rPr>
              <a:t>n ≥ 13 (3 control)</a:t>
            </a:r>
          </a:p>
        </p:txBody>
      </p:sp>
      <p:sp>
        <p:nvSpPr>
          <p:cNvPr id="14" name="Rounded Rectangle 13"/>
          <p:cNvSpPr/>
          <p:nvPr/>
        </p:nvSpPr>
        <p:spPr>
          <a:xfrm>
            <a:off x="5060424" y="4887163"/>
            <a:ext cx="1371600" cy="54864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b="1" dirty="0">
                <a:solidFill>
                  <a:schemeClr val="tx1"/>
                </a:solidFill>
                <a:latin typeface="Avenir Next LT Pro Light" panose="020B0304020202020204" pitchFamily="34" charset="0"/>
              </a:rPr>
              <a:t>8.0 CT/DPA</a:t>
            </a:r>
          </a:p>
          <a:p>
            <a:pPr algn="ctr">
              <a:lnSpc>
                <a:spcPct val="85000"/>
              </a:lnSpc>
            </a:pPr>
            <a:r>
              <a:rPr lang="en-US" sz="1100" b="1" dirty="0">
                <a:solidFill>
                  <a:schemeClr val="tx1"/>
                </a:solidFill>
                <a:latin typeface="Avenir Next LT Pro Light" panose="020B0304020202020204" pitchFamily="34" charset="0"/>
              </a:rPr>
              <a:t>n ≥ 9</a:t>
            </a:r>
          </a:p>
        </p:txBody>
      </p:sp>
      <p:sp>
        <p:nvSpPr>
          <p:cNvPr id="22" name="Rounded Rectangle 21"/>
          <p:cNvSpPr/>
          <p:nvPr/>
        </p:nvSpPr>
        <p:spPr>
          <a:xfrm>
            <a:off x="2019300" y="1176671"/>
            <a:ext cx="2035854"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b="1" dirty="0">
                <a:solidFill>
                  <a:schemeClr val="tx1"/>
                </a:solidFill>
                <a:latin typeface="Avenir Next LT Pro Light" panose="020B0304020202020204" pitchFamily="34" charset="0"/>
              </a:rPr>
              <a:t>14.0 Archive (spare cells)  n ≥ 12</a:t>
            </a:r>
          </a:p>
        </p:txBody>
      </p:sp>
      <p:sp>
        <p:nvSpPr>
          <p:cNvPr id="48" name="Rounded Rectangle 47"/>
          <p:cNvSpPr/>
          <p:nvPr/>
        </p:nvSpPr>
        <p:spPr>
          <a:xfrm>
            <a:off x="10301058" y="2753761"/>
            <a:ext cx="1645920" cy="64008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b="1" dirty="0">
                <a:solidFill>
                  <a:schemeClr val="tx1"/>
                </a:solidFill>
                <a:latin typeface="Avenir Next LT Pro Light" panose="020B0304020202020204" pitchFamily="34" charset="0"/>
              </a:rPr>
              <a:t>10.0 Performance Calorimetry</a:t>
            </a:r>
          </a:p>
          <a:p>
            <a:pPr algn="ctr">
              <a:lnSpc>
                <a:spcPct val="85000"/>
              </a:lnSpc>
            </a:pPr>
            <a:r>
              <a:rPr lang="en-US" sz="1100" b="1" dirty="0">
                <a:solidFill>
                  <a:schemeClr val="tx1"/>
                </a:solidFill>
                <a:latin typeface="Avenir Next LT Pro Light" panose="020B0304020202020204" pitchFamily="34" charset="0"/>
              </a:rPr>
              <a:t>n ≥ 3</a:t>
            </a:r>
          </a:p>
        </p:txBody>
      </p:sp>
      <p:cxnSp>
        <p:nvCxnSpPr>
          <p:cNvPr id="51" name="Elbow Connector 50"/>
          <p:cNvCxnSpPr>
            <a:stCxn id="367" idx="6"/>
            <a:endCxn id="48" idx="0"/>
          </p:cNvCxnSpPr>
          <p:nvPr/>
        </p:nvCxnSpPr>
        <p:spPr>
          <a:xfrm>
            <a:off x="8322833" y="2452787"/>
            <a:ext cx="2801185" cy="300974"/>
          </a:xfrm>
          <a:prstGeom prst="bentConnector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23" name="Elbow Connector 322"/>
          <p:cNvCxnSpPr>
            <a:stCxn id="13" idx="3"/>
            <a:endCxn id="14" idx="1"/>
          </p:cNvCxnSpPr>
          <p:nvPr/>
        </p:nvCxnSpPr>
        <p:spPr>
          <a:xfrm>
            <a:off x="4466270" y="5157592"/>
            <a:ext cx="594154" cy="3891"/>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11" name="Elbow Connector 110">
            <a:extLst>
              <a:ext uri="{FF2B5EF4-FFF2-40B4-BE49-F238E27FC236}">
                <a16:creationId xmlns:a16="http://schemas.microsoft.com/office/drawing/2014/main" id="{D45645E4-8927-AE4B-A501-85DB1E2BF4E2}"/>
              </a:ext>
            </a:extLst>
          </p:cNvPr>
          <p:cNvCxnSpPr>
            <a:stCxn id="19" idx="2"/>
            <a:endCxn id="6" idx="0"/>
          </p:cNvCxnSpPr>
          <p:nvPr/>
        </p:nvCxnSpPr>
        <p:spPr>
          <a:xfrm rot="10800000" flipV="1">
            <a:off x="1279622" y="2024399"/>
            <a:ext cx="4793054" cy="210604"/>
          </a:xfrm>
          <a:prstGeom prst="bentConnector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39" name="Rectangle 138"/>
          <p:cNvSpPr/>
          <p:nvPr/>
        </p:nvSpPr>
        <p:spPr>
          <a:xfrm>
            <a:off x="6787559" y="4158069"/>
            <a:ext cx="540351" cy="16674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a:t>
            </a:r>
            <a:r>
              <a:rPr lang="en-US" sz="1100" b="1" i="1" dirty="0">
                <a:solidFill>
                  <a:srgbClr val="E7E6E6">
                    <a:lumMod val="25000"/>
                  </a:srgbClr>
                </a:solidFill>
                <a:latin typeface="Avenir Next LT Pro Light" panose="020B0304020202020204" pitchFamily="34" charset="0"/>
              </a:rPr>
              <a:t>3</a:t>
            </a:r>
          </a:p>
        </p:txBody>
      </p:sp>
      <p:sp>
        <p:nvSpPr>
          <p:cNvPr id="112" name="Rectangle 111"/>
          <p:cNvSpPr/>
          <p:nvPr/>
        </p:nvSpPr>
        <p:spPr>
          <a:xfrm>
            <a:off x="7637845" y="2961021"/>
            <a:ext cx="638566" cy="20475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13</a:t>
            </a:r>
            <a:endParaRPr lang="en-US" sz="1100" b="1" i="1" dirty="0">
              <a:solidFill>
                <a:srgbClr val="E7E6E6">
                  <a:lumMod val="25000"/>
                </a:srgbClr>
              </a:solidFill>
              <a:latin typeface="Avenir Next LT Pro Light" panose="020B0304020202020204" pitchFamily="34" charset="0"/>
            </a:endParaRPr>
          </a:p>
        </p:txBody>
      </p:sp>
      <p:sp>
        <p:nvSpPr>
          <p:cNvPr id="113" name="Rectangle 112"/>
          <p:cNvSpPr/>
          <p:nvPr/>
        </p:nvSpPr>
        <p:spPr>
          <a:xfrm>
            <a:off x="4442193" y="4930501"/>
            <a:ext cx="559641" cy="182880"/>
          </a:xfrm>
          <a:prstGeom prst="rect">
            <a:avLst/>
          </a:prstGeom>
          <a:solidFill>
            <a:srgbClr val="FFFFFF">
              <a:alpha val="4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76"/>
            <a:r>
              <a:rPr lang="en-US" sz="1100" b="1" i="1" dirty="0">
                <a:solidFill>
                  <a:srgbClr val="E7E6E6">
                    <a:lumMod val="25000"/>
                  </a:srgbClr>
                </a:solidFill>
                <a:latin typeface="Avenir Next LT Pro Light" panose="020B0304020202020204" pitchFamily="34" charset="0"/>
              </a:rPr>
              <a:t>N ≥ 3</a:t>
            </a:r>
          </a:p>
        </p:txBody>
      </p:sp>
      <p:sp>
        <p:nvSpPr>
          <p:cNvPr id="353" name="Rectangle 352"/>
          <p:cNvSpPr/>
          <p:nvPr/>
        </p:nvSpPr>
        <p:spPr>
          <a:xfrm>
            <a:off x="8363578" y="2228875"/>
            <a:ext cx="818507" cy="26810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23</a:t>
            </a:r>
            <a:endParaRPr lang="en-US" sz="1100" b="1" i="1" dirty="0">
              <a:solidFill>
                <a:srgbClr val="E7E6E6">
                  <a:lumMod val="25000"/>
                </a:srgbClr>
              </a:solidFill>
              <a:latin typeface="Avenir Next LT Pro Light" panose="020B0304020202020204" pitchFamily="34" charset="0"/>
            </a:endParaRPr>
          </a:p>
        </p:txBody>
      </p:sp>
      <p:sp>
        <p:nvSpPr>
          <p:cNvPr id="354" name="Rectangle 353"/>
          <p:cNvSpPr/>
          <p:nvPr/>
        </p:nvSpPr>
        <p:spPr>
          <a:xfrm>
            <a:off x="4018425" y="1052403"/>
            <a:ext cx="846329" cy="26810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12</a:t>
            </a:r>
            <a:endParaRPr lang="en-US" sz="1100" b="1" i="1" dirty="0">
              <a:solidFill>
                <a:srgbClr val="E7E6E6">
                  <a:lumMod val="25000"/>
                </a:srgbClr>
              </a:solidFill>
              <a:latin typeface="Avenir Next LT Pro Light" panose="020B0304020202020204" pitchFamily="34" charset="0"/>
            </a:endParaRPr>
          </a:p>
        </p:txBody>
      </p:sp>
      <p:sp>
        <p:nvSpPr>
          <p:cNvPr id="355" name="Rectangle 354"/>
          <p:cNvSpPr/>
          <p:nvPr/>
        </p:nvSpPr>
        <p:spPr>
          <a:xfrm>
            <a:off x="4520221" y="2066144"/>
            <a:ext cx="818507" cy="18525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30</a:t>
            </a:r>
            <a:endParaRPr lang="en-US" sz="1100" b="1" i="1" dirty="0">
              <a:solidFill>
                <a:srgbClr val="E7E6E6">
                  <a:lumMod val="25000"/>
                </a:srgbClr>
              </a:solidFill>
              <a:latin typeface="Avenir Next LT Pro Light" panose="020B0304020202020204" pitchFamily="34" charset="0"/>
            </a:endParaRPr>
          </a:p>
        </p:txBody>
      </p:sp>
      <p:sp>
        <p:nvSpPr>
          <p:cNvPr id="356" name="Rectangle 355"/>
          <p:cNvSpPr/>
          <p:nvPr/>
        </p:nvSpPr>
        <p:spPr>
          <a:xfrm>
            <a:off x="5424472" y="2202387"/>
            <a:ext cx="807664" cy="20905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53</a:t>
            </a:r>
            <a:endParaRPr lang="en-US" sz="1100" b="1" i="1" dirty="0">
              <a:solidFill>
                <a:srgbClr val="E7E6E6">
                  <a:lumMod val="25000"/>
                </a:srgbClr>
              </a:solidFill>
              <a:latin typeface="Avenir Next LT Pro Light" panose="020B0304020202020204" pitchFamily="34" charset="0"/>
            </a:endParaRPr>
          </a:p>
        </p:txBody>
      </p:sp>
      <p:sp>
        <p:nvSpPr>
          <p:cNvPr id="357" name="Rectangle 356"/>
          <p:cNvSpPr/>
          <p:nvPr/>
        </p:nvSpPr>
        <p:spPr>
          <a:xfrm>
            <a:off x="7475946" y="1110646"/>
            <a:ext cx="853458" cy="19046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36</a:t>
            </a:r>
            <a:endParaRPr lang="en-US" sz="1100" b="1" i="1" dirty="0">
              <a:solidFill>
                <a:srgbClr val="E7E6E6">
                  <a:lumMod val="25000"/>
                </a:srgbClr>
              </a:solidFill>
              <a:latin typeface="Avenir Next LT Pro Light" panose="020B0304020202020204" pitchFamily="34" charset="0"/>
            </a:endParaRPr>
          </a:p>
        </p:txBody>
      </p:sp>
      <p:sp>
        <p:nvSpPr>
          <p:cNvPr id="77" name="Rounded Rectangle 76">
            <a:extLst>
              <a:ext uri="{FF2B5EF4-FFF2-40B4-BE49-F238E27FC236}">
                <a16:creationId xmlns:a16="http://schemas.microsoft.com/office/drawing/2014/main" id="{08AD109B-182A-7C41-A183-7F72BB2F647C}"/>
              </a:ext>
            </a:extLst>
          </p:cNvPr>
          <p:cNvSpPr/>
          <p:nvPr/>
        </p:nvSpPr>
        <p:spPr>
          <a:xfrm>
            <a:off x="4828025" y="809117"/>
            <a:ext cx="2614994" cy="987898"/>
          </a:xfrm>
          <a:prstGeom prst="roundRect">
            <a:avLst/>
          </a:prstGeom>
          <a:solidFill>
            <a:schemeClr val="tx2">
              <a:lumMod val="50000"/>
            </a:schemeClr>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spcAft>
                <a:spcPts val="300"/>
              </a:spcAft>
            </a:pPr>
            <a:r>
              <a:rPr lang="en-US" sz="1100" b="1" dirty="0">
                <a:solidFill>
                  <a:schemeClr val="bg1"/>
                </a:solidFill>
                <a:latin typeface="Avenir Next LT Pro Light" panose="020B0304020202020204" pitchFamily="34" charset="0"/>
              </a:rPr>
              <a:t>Design, Performance, Quality, and Safety Testing</a:t>
            </a:r>
          </a:p>
          <a:p>
            <a:pPr algn="ctr">
              <a:lnSpc>
                <a:spcPct val="90000"/>
              </a:lnSpc>
              <a:spcAft>
                <a:spcPts val="300"/>
              </a:spcAft>
            </a:pPr>
            <a:r>
              <a:rPr lang="en-US" sz="1100" b="1" i="1" dirty="0">
                <a:solidFill>
                  <a:schemeClr val="bg1"/>
                </a:solidFill>
                <a:latin typeface="Avenir Next LT Pro Light" panose="020B0304020202020204" pitchFamily="34" charset="0"/>
              </a:rPr>
              <a:t>N ≥ 173 cells</a:t>
            </a:r>
          </a:p>
        </p:txBody>
      </p:sp>
      <p:sp>
        <p:nvSpPr>
          <p:cNvPr id="19" name="Flowchart: Connector 18"/>
          <p:cNvSpPr/>
          <p:nvPr/>
        </p:nvSpPr>
        <p:spPr>
          <a:xfrm>
            <a:off x="6072676" y="1955818"/>
            <a:ext cx="137161" cy="137161"/>
          </a:xfrm>
          <a:prstGeom prst="flowChartConnector">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venir Next LT Pro Light" panose="020B0304020202020204" pitchFamily="34" charset="0"/>
            </a:endParaRPr>
          </a:p>
        </p:txBody>
      </p:sp>
      <p:cxnSp>
        <p:nvCxnSpPr>
          <p:cNvPr id="107" name="Elbow Connector 106"/>
          <p:cNvCxnSpPr>
            <a:stCxn id="19" idx="6"/>
            <a:endCxn id="8" idx="0"/>
          </p:cNvCxnSpPr>
          <p:nvPr/>
        </p:nvCxnSpPr>
        <p:spPr>
          <a:xfrm>
            <a:off x="6209837" y="2024399"/>
            <a:ext cx="2037208" cy="1369442"/>
          </a:xfrm>
          <a:prstGeom prst="bentConnector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47" name="Elbow Connector 146"/>
          <p:cNvCxnSpPr>
            <a:stCxn id="19" idx="4"/>
            <a:endCxn id="307" idx="0"/>
          </p:cNvCxnSpPr>
          <p:nvPr/>
        </p:nvCxnSpPr>
        <p:spPr>
          <a:xfrm rot="5400000">
            <a:off x="5212962" y="1827684"/>
            <a:ext cx="663001" cy="1193590"/>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64" name="Rounded Rectangle 63"/>
          <p:cNvSpPr/>
          <p:nvPr/>
        </p:nvSpPr>
        <p:spPr>
          <a:xfrm>
            <a:off x="10331739" y="3591843"/>
            <a:ext cx="1645920" cy="54864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b="1" dirty="0">
                <a:solidFill>
                  <a:schemeClr val="tx1"/>
                </a:solidFill>
                <a:latin typeface="Avenir Next LT Pro Light" panose="020B0304020202020204" pitchFamily="34" charset="0"/>
              </a:rPr>
              <a:t>12.0 TR Calorimetry</a:t>
            </a:r>
          </a:p>
          <a:p>
            <a:pPr algn="ctr">
              <a:lnSpc>
                <a:spcPct val="85000"/>
              </a:lnSpc>
            </a:pPr>
            <a:r>
              <a:rPr lang="en-US" sz="1100" b="1" dirty="0">
                <a:solidFill>
                  <a:schemeClr val="tx1"/>
                </a:solidFill>
                <a:latin typeface="Avenir Next LT Pro Light" panose="020B0304020202020204" pitchFamily="34" charset="0"/>
              </a:rPr>
              <a:t>n ≥ 20</a:t>
            </a:r>
          </a:p>
        </p:txBody>
      </p:sp>
      <p:cxnSp>
        <p:nvCxnSpPr>
          <p:cNvPr id="71" name="Elbow Connector 70"/>
          <p:cNvCxnSpPr>
            <a:stCxn id="367" idx="6"/>
            <a:endCxn id="64" idx="1"/>
          </p:cNvCxnSpPr>
          <p:nvPr/>
        </p:nvCxnSpPr>
        <p:spPr>
          <a:xfrm>
            <a:off x="8322833" y="2452787"/>
            <a:ext cx="2008906" cy="1413376"/>
          </a:xfrm>
          <a:prstGeom prst="bentConnector3">
            <a:avLst>
              <a:gd name="adj1" fmla="val 7902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2728910" y="4791832"/>
            <a:ext cx="1737360" cy="731520"/>
          </a:xfrm>
          <a:prstGeom prst="roundRect">
            <a:avLst/>
          </a:prstGeom>
          <a:solidFill>
            <a:schemeClr val="accent2">
              <a:lumMod val="20000"/>
              <a:lumOff val="80000"/>
            </a:schemeClr>
          </a:solid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91440" rIns="0" rtlCol="0" anchor="t"/>
          <a:lstStyle/>
          <a:p>
            <a:pPr algn="ctr">
              <a:lnSpc>
                <a:spcPct val="80000"/>
              </a:lnSpc>
            </a:pPr>
            <a:r>
              <a:rPr lang="en-US" sz="1100" b="1" dirty="0">
                <a:solidFill>
                  <a:schemeClr val="tx1"/>
                </a:solidFill>
                <a:latin typeface="Avenir Next LT Pro Light" panose="020B0304020202020204" pitchFamily="34" charset="0"/>
                <a:cs typeface="Calibri" panose="020F0502020204030204" pitchFamily="34" charset="0"/>
              </a:rPr>
              <a:t>6.0 Post Environment Capacity Performance</a:t>
            </a:r>
          </a:p>
          <a:p>
            <a:pPr algn="ctr">
              <a:lnSpc>
                <a:spcPct val="80000"/>
              </a:lnSpc>
            </a:pPr>
            <a:r>
              <a:rPr lang="en-US" sz="1100" b="1" dirty="0">
                <a:solidFill>
                  <a:schemeClr val="tx1"/>
                </a:solidFill>
                <a:latin typeface="Avenir Next LT Pro Light" panose="020B0304020202020204" pitchFamily="34" charset="0"/>
                <a:cs typeface="Calibri" panose="020F0502020204030204" pitchFamily="34" charset="0"/>
              </a:rPr>
              <a:t>n ≥ 30  </a:t>
            </a:r>
            <a:r>
              <a:rPr lang="en-US" sz="1100" dirty="0">
                <a:solidFill>
                  <a:schemeClr val="tx1"/>
                </a:solidFill>
                <a:latin typeface="Avenir Next LT Pro Light" panose="020B0304020202020204" pitchFamily="34" charset="0"/>
                <a:cs typeface="Calibri" panose="020F0502020204030204" pitchFamily="34" charset="0"/>
              </a:rPr>
              <a:t>Repeat 4.0</a:t>
            </a:r>
          </a:p>
        </p:txBody>
      </p:sp>
      <p:cxnSp>
        <p:nvCxnSpPr>
          <p:cNvPr id="224" name="Straight Arrow Connector 223"/>
          <p:cNvCxnSpPr>
            <a:stCxn id="6" idx="2"/>
            <a:endCxn id="12" idx="0"/>
          </p:cNvCxnSpPr>
          <p:nvPr/>
        </p:nvCxnSpPr>
        <p:spPr>
          <a:xfrm>
            <a:off x="1279622" y="4250197"/>
            <a:ext cx="0" cy="249128"/>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a:stCxn id="8" idx="2"/>
            <a:endCxn id="305" idx="0"/>
          </p:cNvCxnSpPr>
          <p:nvPr/>
        </p:nvCxnSpPr>
        <p:spPr>
          <a:xfrm rot="16200000" flipH="1">
            <a:off x="8606824" y="3582702"/>
            <a:ext cx="462857" cy="1182414"/>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166" name="Group 165"/>
          <p:cNvGrpSpPr/>
          <p:nvPr/>
        </p:nvGrpSpPr>
        <p:grpSpPr>
          <a:xfrm>
            <a:off x="3484627" y="2755980"/>
            <a:ext cx="2926080" cy="1097280"/>
            <a:chOff x="4194046" y="2804293"/>
            <a:chExt cx="2926080" cy="1097280"/>
          </a:xfrm>
        </p:grpSpPr>
        <p:sp>
          <p:nvSpPr>
            <p:cNvPr id="307" name="Rounded Rectangle 306"/>
            <p:cNvSpPr/>
            <p:nvPr/>
          </p:nvSpPr>
          <p:spPr>
            <a:xfrm>
              <a:off x="4194046" y="2804293"/>
              <a:ext cx="2926080" cy="1097280"/>
            </a:xfrm>
            <a:prstGeom prst="roundRect">
              <a:avLst>
                <a:gd name="adj" fmla="val 10935"/>
              </a:avLst>
            </a:prstGeom>
            <a:solidFill>
              <a:schemeClr val="accent3">
                <a:lumMod val="40000"/>
                <a:lumOff val="60000"/>
              </a:schemeClr>
            </a:solid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lnSpc>
                  <a:spcPct val="80000"/>
                </a:lnSpc>
              </a:pPr>
              <a:r>
                <a:rPr lang="en-US" sz="1100" b="1" dirty="0">
                  <a:solidFill>
                    <a:schemeClr val="tx1"/>
                  </a:solidFill>
                  <a:latin typeface="Avenir Next LT Pro Light" panose="020B0304020202020204" pitchFamily="34" charset="0"/>
                  <a:cs typeface="Calibri" panose="020F0502020204030204" pitchFamily="34" charset="0"/>
                </a:rPr>
                <a:t>13.0 Life Tests (53 cells)</a:t>
              </a:r>
            </a:p>
            <a:p>
              <a:pPr algn="ctr">
                <a:lnSpc>
                  <a:spcPct val="80000"/>
                </a:lnSpc>
              </a:pPr>
              <a:endParaRPr lang="en-US" sz="1100" dirty="0">
                <a:solidFill>
                  <a:schemeClr val="tx1"/>
                </a:solidFill>
                <a:latin typeface="Avenir Next LT Pro Light" panose="020B0304020202020204" pitchFamily="34" charset="0"/>
                <a:cs typeface="Calibri" panose="020F0502020204030204" pitchFamily="34" charset="0"/>
              </a:endParaRPr>
            </a:p>
          </p:txBody>
        </p:sp>
        <p:sp>
          <p:nvSpPr>
            <p:cNvPr id="308" name="Rounded Rectangle 307"/>
            <p:cNvSpPr/>
            <p:nvPr/>
          </p:nvSpPr>
          <p:spPr>
            <a:xfrm>
              <a:off x="5719903" y="3100426"/>
              <a:ext cx="1280160" cy="73152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dirty="0">
                  <a:solidFill>
                    <a:schemeClr val="tx1"/>
                  </a:solidFill>
                  <a:latin typeface="Avenir Next LT Pro Light" panose="020B0304020202020204" pitchFamily="34" charset="0"/>
                </a:rPr>
                <a:t>13.2 Calendar Life  n ≥ 45</a:t>
              </a:r>
            </a:p>
          </p:txBody>
        </p:sp>
        <p:sp>
          <p:nvSpPr>
            <p:cNvPr id="140" name="Rounded Rectangle 139"/>
            <p:cNvSpPr/>
            <p:nvPr/>
          </p:nvSpPr>
          <p:spPr>
            <a:xfrm>
              <a:off x="4325003" y="3100426"/>
              <a:ext cx="1280160" cy="73152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dirty="0">
                  <a:solidFill>
                    <a:schemeClr val="tx1"/>
                  </a:solidFill>
                  <a:latin typeface="Avenir Next LT Pro Light" panose="020B0304020202020204" pitchFamily="34" charset="0"/>
                </a:rPr>
                <a:t>13.1 Cycle Life</a:t>
              </a:r>
            </a:p>
            <a:p>
              <a:pPr algn="ctr">
                <a:lnSpc>
                  <a:spcPct val="85000"/>
                </a:lnSpc>
              </a:pPr>
              <a:r>
                <a:rPr lang="en-US" sz="1100" dirty="0">
                  <a:solidFill>
                    <a:schemeClr val="tx1"/>
                  </a:solidFill>
                  <a:latin typeface="Avenir Next LT Pro Light" panose="020B0304020202020204" pitchFamily="34" charset="0"/>
                </a:rPr>
                <a:t>n ≥ 8</a:t>
              </a:r>
            </a:p>
            <a:p>
              <a:pPr algn="ctr">
                <a:lnSpc>
                  <a:spcPct val="85000"/>
                </a:lnSpc>
              </a:pPr>
              <a:r>
                <a:rPr lang="en-US" sz="1100" dirty="0">
                  <a:solidFill>
                    <a:schemeClr val="tx1"/>
                  </a:solidFill>
                  <a:latin typeface="Avenir Next LT Pro Light" panose="020B0304020202020204" pitchFamily="34" charset="0"/>
                </a:rPr>
                <a:t>(n also depends on battery configuration)</a:t>
              </a:r>
            </a:p>
          </p:txBody>
        </p:sp>
      </p:grpSp>
      <p:cxnSp>
        <p:nvCxnSpPr>
          <p:cNvPr id="159" name="Elbow Connector 158"/>
          <p:cNvCxnSpPr>
            <a:stCxn id="140" idx="2"/>
            <a:endCxn id="14" idx="0"/>
          </p:cNvCxnSpPr>
          <p:nvPr/>
        </p:nvCxnSpPr>
        <p:spPr>
          <a:xfrm rot="16200000" flipH="1">
            <a:off x="4449179" y="3590118"/>
            <a:ext cx="1103530" cy="1490560"/>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252" name="Group 251"/>
          <p:cNvGrpSpPr/>
          <p:nvPr/>
        </p:nvGrpSpPr>
        <p:grpSpPr>
          <a:xfrm>
            <a:off x="319502" y="2235003"/>
            <a:ext cx="1920240" cy="2015194"/>
            <a:chOff x="321982" y="2035418"/>
            <a:chExt cx="1920240" cy="2015194"/>
          </a:xfrm>
        </p:grpSpPr>
        <p:sp>
          <p:nvSpPr>
            <p:cNvPr id="6" name="Rounded Rectangle 5"/>
            <p:cNvSpPr/>
            <p:nvPr/>
          </p:nvSpPr>
          <p:spPr>
            <a:xfrm>
              <a:off x="321982" y="2035418"/>
              <a:ext cx="1920240" cy="2015194"/>
            </a:xfrm>
            <a:prstGeom prst="roundRect">
              <a:avLst>
                <a:gd name="adj" fmla="val 5857"/>
              </a:avLst>
            </a:prstGeom>
            <a:solidFill>
              <a:schemeClr val="accent2">
                <a:lumMod val="20000"/>
                <a:lumOff val="80000"/>
              </a:schemeClr>
            </a:solid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lvl="0" algn="ctr">
                <a:lnSpc>
                  <a:spcPct val="80000"/>
                </a:lnSpc>
                <a:defRPr/>
              </a:pPr>
              <a:r>
                <a:rPr lang="en-US" sz="1100" b="1" dirty="0">
                  <a:solidFill>
                    <a:schemeClr val="tx1"/>
                  </a:solidFill>
                  <a:latin typeface="Avenir Next LT Pro Light" panose="020B0304020202020204" pitchFamily="34" charset="0"/>
                  <a:cs typeface="Calibri" panose="020F0502020204030204" pitchFamily="34" charset="0"/>
                </a:rPr>
                <a:t>4.0 Capacity Performance n ≥ 30</a:t>
              </a:r>
            </a:p>
          </p:txBody>
        </p:sp>
        <p:sp>
          <p:nvSpPr>
            <p:cNvPr id="170" name="Rounded Rectangle 169"/>
            <p:cNvSpPr/>
            <p:nvPr/>
          </p:nvSpPr>
          <p:spPr>
            <a:xfrm>
              <a:off x="400637" y="2489368"/>
              <a:ext cx="1737360" cy="41148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dirty="0">
                  <a:solidFill>
                    <a:schemeClr val="tx1"/>
                  </a:solidFill>
                  <a:latin typeface="Avenir Next LT Pro Light" panose="020B0304020202020204" pitchFamily="34" charset="0"/>
                </a:rPr>
                <a:t>4.1 Charge, 27 cells</a:t>
              </a:r>
            </a:p>
            <a:p>
              <a:pPr algn="ctr">
                <a:lnSpc>
                  <a:spcPct val="85000"/>
                </a:lnSpc>
              </a:pPr>
              <a:r>
                <a:rPr lang="en-US" sz="1100" dirty="0">
                  <a:solidFill>
                    <a:schemeClr val="tx1"/>
                  </a:solidFill>
                  <a:latin typeface="Avenir Next LT Pro Light" panose="020B0304020202020204" pitchFamily="34" charset="0"/>
                </a:rPr>
                <a:t>3 temperatures, 3 rates</a:t>
              </a:r>
            </a:p>
          </p:txBody>
        </p:sp>
        <p:sp>
          <p:nvSpPr>
            <p:cNvPr id="171" name="Rounded Rectangle 170"/>
            <p:cNvSpPr/>
            <p:nvPr/>
          </p:nvSpPr>
          <p:spPr>
            <a:xfrm>
              <a:off x="400637" y="2990739"/>
              <a:ext cx="1737360" cy="41148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lnSpc>
                  <a:spcPct val="80000"/>
                </a:lnSpc>
                <a:defRPr/>
              </a:pPr>
              <a:r>
                <a:rPr lang="en-US" sz="1100" dirty="0">
                  <a:solidFill>
                    <a:schemeClr val="tx1"/>
                  </a:solidFill>
                  <a:latin typeface="Avenir Next LT Pro Light" panose="020B0304020202020204" pitchFamily="34" charset="0"/>
                  <a:cs typeface="Calibri" panose="020F0502020204030204" pitchFamily="34" charset="0"/>
                </a:rPr>
                <a:t>4.2 Discharge, 27 cells</a:t>
              </a:r>
            </a:p>
            <a:p>
              <a:pPr algn="ctr">
                <a:lnSpc>
                  <a:spcPct val="80000"/>
                </a:lnSpc>
                <a:defRPr/>
              </a:pPr>
              <a:r>
                <a:rPr lang="en-US" sz="1100" dirty="0">
                  <a:solidFill>
                    <a:schemeClr val="tx1"/>
                  </a:solidFill>
                  <a:latin typeface="Avenir Next LT Pro Light" panose="020B0304020202020204" pitchFamily="34" charset="0"/>
                </a:rPr>
                <a:t>3 temperatures, 3 rates</a:t>
              </a:r>
            </a:p>
          </p:txBody>
        </p:sp>
        <p:sp>
          <p:nvSpPr>
            <p:cNvPr id="173" name="Rounded Rectangle 172"/>
            <p:cNvSpPr/>
            <p:nvPr/>
          </p:nvSpPr>
          <p:spPr>
            <a:xfrm>
              <a:off x="400637" y="3492109"/>
              <a:ext cx="1737360"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lnSpc>
                  <a:spcPct val="80000"/>
                </a:lnSpc>
                <a:defRPr/>
              </a:pPr>
              <a:r>
                <a:rPr lang="en-US" sz="1100" dirty="0">
                  <a:solidFill>
                    <a:schemeClr val="tx1"/>
                  </a:solidFill>
                  <a:latin typeface="Avenir Next LT Pro Light" panose="020B0304020202020204" pitchFamily="34" charset="0"/>
                  <a:cs typeface="Calibri" panose="020F0502020204030204" pitchFamily="34" charset="0"/>
                </a:rPr>
                <a:t>4.3 </a:t>
              </a:r>
              <a:r>
                <a:rPr lang="fr-FR" sz="1100" dirty="0">
                  <a:solidFill>
                    <a:schemeClr val="tx1"/>
                  </a:solidFill>
                  <a:latin typeface="Avenir Next LT Pro Light" panose="020B0304020202020204" pitchFamily="34" charset="0"/>
                  <a:cs typeface="Calibri" panose="020F0502020204030204" pitchFamily="34" charset="0"/>
                </a:rPr>
                <a:t>OCV vs. </a:t>
              </a:r>
              <a:r>
                <a:rPr lang="fr-FR" sz="1100" dirty="0" err="1">
                  <a:solidFill>
                    <a:schemeClr val="tx1"/>
                  </a:solidFill>
                  <a:latin typeface="Avenir Next LT Pro Light" panose="020B0304020202020204" pitchFamily="34" charset="0"/>
                  <a:cs typeface="Calibri" panose="020F0502020204030204" pitchFamily="34" charset="0"/>
                </a:rPr>
                <a:t>SoC</a:t>
              </a:r>
              <a:r>
                <a:rPr lang="fr-FR" sz="1100" dirty="0">
                  <a:solidFill>
                    <a:schemeClr val="tx1"/>
                  </a:solidFill>
                  <a:latin typeface="Avenir Next LT Pro Light" panose="020B0304020202020204" pitchFamily="34" charset="0"/>
                  <a:cs typeface="Calibri" panose="020F0502020204030204" pitchFamily="34" charset="0"/>
                </a:rPr>
                <a:t>, 3 </a:t>
              </a:r>
              <a:r>
                <a:rPr lang="fr-FR" sz="1100" dirty="0" err="1">
                  <a:solidFill>
                    <a:schemeClr val="tx1"/>
                  </a:solidFill>
                  <a:latin typeface="Avenir Next LT Pro Light" panose="020B0304020202020204" pitchFamily="34" charset="0"/>
                  <a:cs typeface="Calibri" panose="020F0502020204030204" pitchFamily="34" charset="0"/>
                </a:rPr>
                <a:t>cells</a:t>
              </a:r>
              <a:endParaRPr lang="fr-FR" sz="1100" dirty="0">
                <a:solidFill>
                  <a:schemeClr val="tx1"/>
                </a:solidFill>
                <a:latin typeface="Avenir Next LT Pro Light" panose="020B0304020202020204" pitchFamily="34" charset="0"/>
                <a:cs typeface="Calibri" panose="020F0502020204030204" pitchFamily="34" charset="0"/>
              </a:endParaRPr>
            </a:p>
            <a:p>
              <a:pPr lvl="0" algn="ctr">
                <a:lnSpc>
                  <a:spcPct val="80000"/>
                </a:lnSpc>
                <a:defRPr/>
              </a:pPr>
              <a:r>
                <a:rPr lang="fr-FR" sz="1100" dirty="0">
                  <a:solidFill>
                    <a:schemeClr val="tx1"/>
                  </a:solidFill>
                  <a:latin typeface="Avenir Next LT Pro Light" panose="020B0304020202020204" pitchFamily="34" charset="0"/>
                  <a:cs typeface="Calibri" panose="020F0502020204030204" pitchFamily="34" charset="0"/>
                </a:rPr>
                <a:t>C/20 rate at ambient T&amp;P</a:t>
              </a:r>
            </a:p>
          </p:txBody>
        </p:sp>
      </p:grpSp>
      <p:grpSp>
        <p:nvGrpSpPr>
          <p:cNvPr id="34" name="Group 33"/>
          <p:cNvGrpSpPr/>
          <p:nvPr/>
        </p:nvGrpSpPr>
        <p:grpSpPr>
          <a:xfrm>
            <a:off x="319502" y="4499325"/>
            <a:ext cx="1920240" cy="2021161"/>
            <a:chOff x="328406" y="4499325"/>
            <a:chExt cx="1920240" cy="2021161"/>
          </a:xfrm>
        </p:grpSpPr>
        <p:sp>
          <p:nvSpPr>
            <p:cNvPr id="12" name="Rounded Rectangle 11"/>
            <p:cNvSpPr/>
            <p:nvPr/>
          </p:nvSpPr>
          <p:spPr>
            <a:xfrm>
              <a:off x="328406" y="4499325"/>
              <a:ext cx="1920240" cy="2021161"/>
            </a:xfrm>
            <a:prstGeom prst="roundRect">
              <a:avLst>
                <a:gd name="adj" fmla="val 6105"/>
              </a:avLst>
            </a:prstGeom>
            <a:solidFill>
              <a:schemeClr val="accent1">
                <a:lumMod val="20000"/>
                <a:lumOff val="80000"/>
              </a:schemeClr>
            </a:solidFill>
            <a:ln w="1905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45719" rIns="0" rtlCol="0" anchor="t"/>
            <a:lstStyle/>
            <a:p>
              <a:pPr lvl="0" algn="ctr">
                <a:lnSpc>
                  <a:spcPct val="80000"/>
                </a:lnSpc>
                <a:defRPr/>
              </a:pPr>
              <a:r>
                <a:rPr lang="en-US" sz="1100" b="1" dirty="0">
                  <a:solidFill>
                    <a:schemeClr val="tx1"/>
                  </a:solidFill>
                  <a:latin typeface="Avenir Next LT Pro Light" panose="020B0304020202020204" pitchFamily="34" charset="0"/>
                  <a:cs typeface="Calibri" panose="020F0502020204030204" pitchFamily="34" charset="0"/>
                </a:rPr>
                <a:t>5.0 Environmental Tests n ≥ 30</a:t>
              </a:r>
            </a:p>
            <a:p>
              <a:pPr algn="ctr">
                <a:lnSpc>
                  <a:spcPct val="80000"/>
                </a:lnSpc>
                <a:spcAft>
                  <a:spcPts val="601"/>
                </a:spcAft>
              </a:pPr>
              <a:r>
                <a:rPr lang="en-US" sz="1100" dirty="0">
                  <a:solidFill>
                    <a:schemeClr val="tx1"/>
                  </a:solidFill>
                  <a:latin typeface="Avenir Next LT Pro Light" panose="020B0304020202020204" pitchFamily="34" charset="0"/>
                  <a:cs typeface="Calibri" panose="020F0502020204030204" pitchFamily="34" charset="0"/>
                </a:rPr>
                <a:t>15 cells 100% </a:t>
              </a:r>
              <a:r>
                <a:rPr lang="en-US" sz="1100" dirty="0" err="1">
                  <a:solidFill>
                    <a:schemeClr val="tx1"/>
                  </a:solidFill>
                  <a:latin typeface="Avenir Next LT Pro Light" panose="020B0304020202020204" pitchFamily="34" charset="0"/>
                  <a:cs typeface="Calibri" panose="020F0502020204030204" pitchFamily="34" charset="0"/>
                </a:rPr>
                <a:t>SoC</a:t>
              </a:r>
              <a:r>
                <a:rPr lang="en-US" sz="1100" dirty="0">
                  <a:solidFill>
                    <a:schemeClr val="tx1"/>
                  </a:solidFill>
                  <a:latin typeface="Avenir Next LT Pro Light" panose="020B0304020202020204" pitchFamily="34" charset="0"/>
                  <a:cs typeface="Calibri" panose="020F0502020204030204" pitchFamily="34" charset="0"/>
                </a:rPr>
                <a:t>, 15 cells 0% </a:t>
              </a:r>
              <a:r>
                <a:rPr lang="en-US" sz="1100" dirty="0" err="1">
                  <a:solidFill>
                    <a:schemeClr val="tx1"/>
                  </a:solidFill>
                  <a:latin typeface="Avenir Next LT Pro Light" panose="020B0304020202020204" pitchFamily="34" charset="0"/>
                  <a:cs typeface="Calibri" panose="020F0502020204030204" pitchFamily="34" charset="0"/>
                </a:rPr>
                <a:t>SoC</a:t>
              </a:r>
              <a:r>
                <a:rPr lang="en-US" sz="1100" dirty="0">
                  <a:solidFill>
                    <a:schemeClr val="tx1"/>
                  </a:solidFill>
                  <a:latin typeface="Avenir Next LT Pro Light" panose="020B0304020202020204" pitchFamily="34" charset="0"/>
                  <a:cs typeface="Calibri" panose="020F0502020204030204" pitchFamily="34" charset="0"/>
                </a:rPr>
                <a:t> at each Environment</a:t>
              </a:r>
            </a:p>
          </p:txBody>
        </p:sp>
        <p:sp>
          <p:nvSpPr>
            <p:cNvPr id="178" name="Rounded Rectangle 177"/>
            <p:cNvSpPr/>
            <p:nvPr/>
          </p:nvSpPr>
          <p:spPr>
            <a:xfrm>
              <a:off x="451814" y="5285012"/>
              <a:ext cx="1645920" cy="347454"/>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100" dirty="0">
                  <a:solidFill>
                    <a:schemeClr val="tx1"/>
                  </a:solidFill>
                  <a:latin typeface="Avenir Next LT Pro Light" panose="020B0304020202020204" pitchFamily="34" charset="0"/>
                  <a:cs typeface="Calibri" panose="020F0502020204030204" pitchFamily="34" charset="0"/>
                </a:rPr>
                <a:t>5.1 Thermal Cycling</a:t>
              </a:r>
            </a:p>
          </p:txBody>
        </p:sp>
        <p:sp>
          <p:nvSpPr>
            <p:cNvPr id="179" name="Rounded Rectangle 178"/>
            <p:cNvSpPr/>
            <p:nvPr/>
          </p:nvSpPr>
          <p:spPr>
            <a:xfrm>
              <a:off x="451814" y="5697706"/>
              <a:ext cx="1645920" cy="347454"/>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100" dirty="0">
                  <a:solidFill>
                    <a:schemeClr val="tx1"/>
                  </a:solidFill>
                  <a:latin typeface="Avenir Next LT Pro Light" panose="020B0304020202020204" pitchFamily="34" charset="0"/>
                  <a:cs typeface="Calibri" panose="020F0502020204030204" pitchFamily="34" charset="0"/>
                </a:rPr>
                <a:t>5.2 Pressure Cycling</a:t>
              </a:r>
            </a:p>
          </p:txBody>
        </p:sp>
        <p:sp>
          <p:nvSpPr>
            <p:cNvPr id="180" name="Rounded Rectangle 179"/>
            <p:cNvSpPr/>
            <p:nvPr/>
          </p:nvSpPr>
          <p:spPr>
            <a:xfrm>
              <a:off x="451814" y="6110399"/>
              <a:ext cx="1645920" cy="347454"/>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100" dirty="0">
                  <a:solidFill>
                    <a:schemeClr val="tx1"/>
                  </a:solidFill>
                  <a:latin typeface="Avenir Next LT Pro Light" panose="020B0304020202020204" pitchFamily="34" charset="0"/>
                  <a:cs typeface="Calibri" panose="020F0502020204030204" pitchFamily="34" charset="0"/>
                </a:rPr>
                <a:t>5.3 Random Vibe.</a:t>
              </a:r>
            </a:p>
          </p:txBody>
        </p:sp>
      </p:grpSp>
      <p:cxnSp>
        <p:nvCxnSpPr>
          <p:cNvPr id="216" name="Straight Arrow Connector 215"/>
          <p:cNvCxnSpPr>
            <a:stCxn id="12" idx="3"/>
            <a:endCxn id="13" idx="0"/>
          </p:cNvCxnSpPr>
          <p:nvPr/>
        </p:nvCxnSpPr>
        <p:spPr>
          <a:xfrm flipV="1">
            <a:off x="2239742" y="4791832"/>
            <a:ext cx="1357848" cy="718074"/>
          </a:xfrm>
          <a:prstGeom prst="bentConnector4">
            <a:avLst>
              <a:gd name="adj1" fmla="val 18013"/>
              <a:gd name="adj2" fmla="val 17257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77" name="Elbow Connector 276"/>
          <p:cNvCxnSpPr>
            <a:stCxn id="8" idx="1"/>
            <a:endCxn id="14" idx="3"/>
          </p:cNvCxnSpPr>
          <p:nvPr/>
        </p:nvCxnSpPr>
        <p:spPr>
          <a:xfrm rot="10800000" flipV="1">
            <a:off x="6432025" y="3668161"/>
            <a:ext cx="809181" cy="1493322"/>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58" name="Rectangle 357"/>
          <p:cNvSpPr/>
          <p:nvPr/>
        </p:nvSpPr>
        <p:spPr>
          <a:xfrm>
            <a:off x="7694545" y="4049043"/>
            <a:ext cx="559641" cy="182880"/>
          </a:xfrm>
          <a:prstGeom prst="rect">
            <a:avLst/>
          </a:prstGeom>
          <a:solidFill>
            <a:srgbClr val="FFFFFF">
              <a:alpha val="4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6</a:t>
            </a:r>
            <a:endParaRPr lang="en-US" sz="1100" b="1" i="1" dirty="0">
              <a:solidFill>
                <a:srgbClr val="E7E6E6">
                  <a:lumMod val="25000"/>
                </a:srgbClr>
              </a:solidFill>
              <a:latin typeface="Avenir Next LT Pro Light" panose="020B0304020202020204" pitchFamily="34" charset="0"/>
            </a:endParaRPr>
          </a:p>
        </p:txBody>
      </p:sp>
      <p:sp>
        <p:nvSpPr>
          <p:cNvPr id="359" name="Flowchart: Connector 358"/>
          <p:cNvSpPr/>
          <p:nvPr/>
        </p:nvSpPr>
        <p:spPr>
          <a:xfrm>
            <a:off x="8185672" y="2674438"/>
            <a:ext cx="137161" cy="137161"/>
          </a:xfrm>
          <a:prstGeom prst="flowChartConnector">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venir Next LT Pro Light" panose="020B0304020202020204" pitchFamily="34" charset="0"/>
            </a:endParaRPr>
          </a:p>
        </p:txBody>
      </p:sp>
      <p:cxnSp>
        <p:nvCxnSpPr>
          <p:cNvPr id="360" name="Elbow Connector 359"/>
          <p:cNvCxnSpPr>
            <a:stCxn id="359" idx="6"/>
            <a:endCxn id="305" idx="0"/>
          </p:cNvCxnSpPr>
          <p:nvPr/>
        </p:nvCxnSpPr>
        <p:spPr>
          <a:xfrm>
            <a:off x="8322833" y="2743019"/>
            <a:ext cx="1106626" cy="1662319"/>
          </a:xfrm>
          <a:prstGeom prst="bentConnector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61" name="Rectangle 360"/>
          <p:cNvSpPr/>
          <p:nvPr/>
        </p:nvSpPr>
        <p:spPr>
          <a:xfrm>
            <a:off x="8404579" y="2753761"/>
            <a:ext cx="848306" cy="1772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6</a:t>
            </a:r>
            <a:endParaRPr lang="en-US" sz="1100" b="1" i="1" dirty="0">
              <a:solidFill>
                <a:srgbClr val="E7E6E6">
                  <a:lumMod val="25000"/>
                </a:srgbClr>
              </a:solidFill>
              <a:latin typeface="Avenir Next LT Pro Light" panose="020B0304020202020204" pitchFamily="34" charset="0"/>
            </a:endParaRPr>
          </a:p>
        </p:txBody>
      </p:sp>
      <p:sp>
        <p:nvSpPr>
          <p:cNvPr id="362" name="Rectangle 361"/>
          <p:cNvSpPr/>
          <p:nvPr/>
        </p:nvSpPr>
        <p:spPr>
          <a:xfrm>
            <a:off x="4443080" y="3967428"/>
            <a:ext cx="559641" cy="18288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776"/>
            <a:r>
              <a:rPr lang="en-US" sz="1100" b="1" i="1" dirty="0">
                <a:solidFill>
                  <a:srgbClr val="E7E6E6">
                    <a:lumMod val="25000"/>
                  </a:srgbClr>
                </a:solidFill>
                <a:latin typeface="Avenir Next LT Pro Light" panose="020B0304020202020204" pitchFamily="34" charset="0"/>
              </a:rPr>
              <a:t>N ≥ 3</a:t>
            </a:r>
          </a:p>
        </p:txBody>
      </p:sp>
      <p:sp>
        <p:nvSpPr>
          <p:cNvPr id="367" name="Flowchart: Connector 366"/>
          <p:cNvSpPr/>
          <p:nvPr/>
        </p:nvSpPr>
        <p:spPr>
          <a:xfrm>
            <a:off x="8185672" y="2384206"/>
            <a:ext cx="137161" cy="137161"/>
          </a:xfrm>
          <a:prstGeom prst="flowChartConnector">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Avenir Next LT Pro Light" panose="020B0304020202020204" pitchFamily="34" charset="0"/>
            </a:endParaRPr>
          </a:p>
        </p:txBody>
      </p:sp>
      <p:sp>
        <p:nvSpPr>
          <p:cNvPr id="375" name="Rectangle 374"/>
          <p:cNvSpPr/>
          <p:nvPr/>
        </p:nvSpPr>
        <p:spPr>
          <a:xfrm>
            <a:off x="6346993" y="2061886"/>
            <a:ext cx="818507" cy="18525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76">
              <a:defRPr/>
            </a:pPr>
            <a:r>
              <a:rPr lang="en-US" sz="1100" b="1" i="1" dirty="0">
                <a:solidFill>
                  <a:srgbClr val="E7E6E6">
                    <a:lumMod val="25000"/>
                  </a:srgbClr>
                </a:solidFill>
                <a:latin typeface="Avenir Next LT Pro Light" panose="020B0304020202020204" pitchFamily="34" charset="0"/>
              </a:rPr>
              <a:t>n</a:t>
            </a:r>
            <a:r>
              <a:rPr lang="en-US" sz="1100" b="1" i="1" dirty="0">
                <a:solidFill>
                  <a:schemeClr val="tx1"/>
                </a:solidFill>
                <a:latin typeface="Avenir Next LT Pro Light" panose="020B0304020202020204" pitchFamily="34" charset="0"/>
              </a:rPr>
              <a:t> ≥ 42</a:t>
            </a:r>
            <a:endParaRPr lang="en-US" sz="1100" b="1" i="1" dirty="0">
              <a:solidFill>
                <a:srgbClr val="E7E6E6">
                  <a:lumMod val="25000"/>
                </a:srgbClr>
              </a:solidFill>
              <a:latin typeface="Avenir Next LT Pro Light" panose="020B0304020202020204" pitchFamily="34" charset="0"/>
            </a:endParaRPr>
          </a:p>
        </p:txBody>
      </p:sp>
      <p:cxnSp>
        <p:nvCxnSpPr>
          <p:cNvPr id="377" name="Elbow Connector 376"/>
          <p:cNvCxnSpPr>
            <a:cxnSpLocks/>
            <a:stCxn id="77" idx="1"/>
            <a:endCxn id="22" idx="3"/>
          </p:cNvCxnSpPr>
          <p:nvPr/>
        </p:nvCxnSpPr>
        <p:spPr>
          <a:xfrm rot="10800000" flipV="1">
            <a:off x="4055155" y="1303065"/>
            <a:ext cx="772871" cy="102205"/>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381" name="Elbow Connector 380"/>
          <p:cNvCxnSpPr>
            <a:cxnSpLocks/>
            <a:stCxn id="77" idx="3"/>
            <a:endCxn id="11" idx="1"/>
          </p:cNvCxnSpPr>
          <p:nvPr/>
        </p:nvCxnSpPr>
        <p:spPr>
          <a:xfrm>
            <a:off x="7443019" y="1303066"/>
            <a:ext cx="1233967" cy="376122"/>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8676986" y="1244466"/>
            <a:ext cx="3200400" cy="869444"/>
            <a:chOff x="8652361" y="1490529"/>
            <a:chExt cx="3200400" cy="869444"/>
          </a:xfrm>
        </p:grpSpPr>
        <p:sp>
          <p:nvSpPr>
            <p:cNvPr id="11" name="Rounded Rectangle 10"/>
            <p:cNvSpPr/>
            <p:nvPr/>
          </p:nvSpPr>
          <p:spPr>
            <a:xfrm>
              <a:off x="8652361" y="1490529"/>
              <a:ext cx="3200400" cy="869444"/>
            </a:xfrm>
            <a:prstGeom prst="roundRect">
              <a:avLst>
                <a:gd name="adj" fmla="val 11943"/>
              </a:avLst>
            </a:prstGeom>
            <a:solidFill>
              <a:schemeClr val="bg2">
                <a:lumMod val="90000"/>
              </a:schemeClr>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lnSpc>
                  <a:spcPct val="85000"/>
                </a:lnSpc>
              </a:pPr>
              <a:r>
                <a:rPr lang="en-US" sz="1100" b="1" dirty="0">
                  <a:solidFill>
                    <a:schemeClr val="tx1"/>
                  </a:solidFill>
                  <a:latin typeface="Avenir Next LT Pro Light" panose="020B0304020202020204" pitchFamily="34" charset="0"/>
                </a:rPr>
                <a:t>11.0 Electrical Abuse n ≥ 36</a:t>
              </a:r>
            </a:p>
          </p:txBody>
        </p:sp>
        <p:sp>
          <p:nvSpPr>
            <p:cNvPr id="18" name="Rounded Rectangle 17"/>
            <p:cNvSpPr/>
            <p:nvPr/>
          </p:nvSpPr>
          <p:spPr>
            <a:xfrm>
              <a:off x="8738521" y="1822988"/>
              <a:ext cx="1463040"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dirty="0">
                  <a:solidFill>
                    <a:schemeClr val="tx1"/>
                  </a:solidFill>
                  <a:latin typeface="Avenir Next LT Pro Light" panose="020B0304020202020204" pitchFamily="34" charset="0"/>
                </a:rPr>
                <a:t>11.1 Overcharge</a:t>
              </a:r>
            </a:p>
            <a:p>
              <a:pPr algn="ctr">
                <a:lnSpc>
                  <a:spcPct val="85000"/>
                </a:lnSpc>
              </a:pPr>
              <a:r>
                <a:rPr lang="en-US" sz="1100" dirty="0">
                  <a:solidFill>
                    <a:schemeClr val="tx1"/>
                  </a:solidFill>
                  <a:latin typeface="Avenir Next LT Pro Light" panose="020B0304020202020204" pitchFamily="34" charset="0"/>
                </a:rPr>
                <a:t>n ≥ 12</a:t>
              </a:r>
            </a:p>
          </p:txBody>
        </p:sp>
        <p:sp>
          <p:nvSpPr>
            <p:cNvPr id="20" name="Rounded Rectangle 19"/>
            <p:cNvSpPr/>
            <p:nvPr/>
          </p:nvSpPr>
          <p:spPr>
            <a:xfrm>
              <a:off x="10298816" y="1821354"/>
              <a:ext cx="1463040"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dirty="0">
                  <a:solidFill>
                    <a:schemeClr val="tx1"/>
                  </a:solidFill>
                  <a:latin typeface="Avenir Next LT Pro Light" panose="020B0304020202020204" pitchFamily="34" charset="0"/>
                </a:rPr>
                <a:t>11.2 External Short Circuit n ≥ 24</a:t>
              </a:r>
            </a:p>
          </p:txBody>
        </p:sp>
      </p:grpSp>
      <p:cxnSp>
        <p:nvCxnSpPr>
          <p:cNvPr id="76" name="Straight Arrow Connector 75"/>
          <p:cNvCxnSpPr>
            <a:cxnSpLocks/>
            <a:stCxn id="77" idx="2"/>
            <a:endCxn id="19" idx="0"/>
          </p:cNvCxnSpPr>
          <p:nvPr/>
        </p:nvCxnSpPr>
        <p:spPr>
          <a:xfrm>
            <a:off x="6135522" y="1797015"/>
            <a:ext cx="5735" cy="158803"/>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05" name="Rounded Rectangle 304"/>
          <p:cNvSpPr/>
          <p:nvPr/>
        </p:nvSpPr>
        <p:spPr>
          <a:xfrm>
            <a:off x="8377899" y="4405338"/>
            <a:ext cx="2103120" cy="2185962"/>
          </a:xfrm>
          <a:prstGeom prst="roundRect">
            <a:avLst>
              <a:gd name="adj" fmla="val 6148"/>
            </a:avLst>
          </a:prstGeom>
          <a:solidFill>
            <a:srgbClr val="FFFFCC"/>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lnSpc>
                <a:spcPct val="85000"/>
              </a:lnSpc>
            </a:pPr>
            <a:r>
              <a:rPr lang="en-US" sz="1100" b="1" dirty="0">
                <a:solidFill>
                  <a:schemeClr val="tx1"/>
                </a:solidFill>
                <a:latin typeface="Avenir Next LT Pro Light" panose="020B0304020202020204" pitchFamily="34" charset="0"/>
              </a:rPr>
              <a:t>9.0 Cell Enclosure Vent/Burst Pressure n ≥ 12, or n ≥ 18 for bottom vent </a:t>
            </a:r>
          </a:p>
          <a:p>
            <a:pPr algn="ctr">
              <a:lnSpc>
                <a:spcPct val="85000"/>
              </a:lnSpc>
            </a:pPr>
            <a:r>
              <a:rPr lang="en-US" sz="1100" b="1" dirty="0">
                <a:solidFill>
                  <a:schemeClr val="tx1"/>
                </a:solidFill>
                <a:latin typeface="Avenir Next LT Pro Light" panose="020B0304020202020204" pitchFamily="34" charset="0"/>
              </a:rPr>
              <a:t> </a:t>
            </a:r>
          </a:p>
        </p:txBody>
      </p:sp>
      <p:sp>
        <p:nvSpPr>
          <p:cNvPr id="265" name="Rounded Rectangle 264"/>
          <p:cNvSpPr/>
          <p:nvPr/>
        </p:nvSpPr>
        <p:spPr>
          <a:xfrm>
            <a:off x="8469339" y="5080368"/>
            <a:ext cx="1920240" cy="41148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dirty="0">
                <a:solidFill>
                  <a:schemeClr val="tx1"/>
                </a:solidFill>
                <a:latin typeface="Avenir Next LT Pro Light" panose="020B0304020202020204" pitchFamily="34" charset="0"/>
              </a:rPr>
              <a:t>9.1 Vent Pressure n ≥ 6</a:t>
            </a:r>
          </a:p>
          <a:p>
            <a:pPr algn="ctr">
              <a:lnSpc>
                <a:spcPct val="85000"/>
              </a:lnSpc>
            </a:pPr>
            <a:r>
              <a:rPr lang="en-US" sz="1100" dirty="0">
                <a:solidFill>
                  <a:schemeClr val="tx1"/>
                </a:solidFill>
                <a:latin typeface="Avenir Next LT Pro Light" panose="020B0304020202020204" pitchFamily="34" charset="0"/>
              </a:rPr>
              <a:t>Fully discharged C/10</a:t>
            </a:r>
          </a:p>
        </p:txBody>
      </p:sp>
      <p:sp>
        <p:nvSpPr>
          <p:cNvPr id="266" name="Rounded Rectangle 265"/>
          <p:cNvSpPr/>
          <p:nvPr/>
        </p:nvSpPr>
        <p:spPr>
          <a:xfrm>
            <a:off x="8379412" y="6109006"/>
            <a:ext cx="2060175" cy="41148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dirty="0">
                <a:solidFill>
                  <a:schemeClr val="tx1"/>
                </a:solidFill>
                <a:latin typeface="Avenir Next LT Pro Light" panose="020B0304020202020204" pitchFamily="34" charset="0"/>
              </a:rPr>
              <a:t>9.2 Burst Pressure n ≥ 6</a:t>
            </a:r>
          </a:p>
          <a:p>
            <a:pPr algn="ctr">
              <a:lnSpc>
                <a:spcPct val="85000"/>
              </a:lnSpc>
            </a:pPr>
            <a:r>
              <a:rPr lang="en-US" sz="1100" dirty="0">
                <a:solidFill>
                  <a:schemeClr val="tx1"/>
                </a:solidFill>
                <a:latin typeface="Avenir Next LT Pro Light" panose="020B0304020202020204" pitchFamily="34" charset="0"/>
              </a:rPr>
              <a:t>Fully discharged C/10</a:t>
            </a:r>
          </a:p>
        </p:txBody>
      </p:sp>
      <p:sp>
        <p:nvSpPr>
          <p:cNvPr id="132" name="Rounded Rectangle 131"/>
          <p:cNvSpPr/>
          <p:nvPr/>
        </p:nvSpPr>
        <p:spPr>
          <a:xfrm>
            <a:off x="8469339" y="5590806"/>
            <a:ext cx="1920240" cy="454353"/>
          </a:xfrm>
          <a:prstGeom prst="roundRect">
            <a:avLst/>
          </a:prstGeom>
          <a:solidFill>
            <a:schemeClr val="bg1"/>
          </a:solidFill>
          <a:ln w="2540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100" dirty="0">
                <a:solidFill>
                  <a:schemeClr val="tx1"/>
                </a:solidFill>
                <a:latin typeface="Avenir Next LT Pro Light" panose="020B0304020202020204" pitchFamily="34" charset="0"/>
              </a:rPr>
              <a:t>9.1 Vent Pressure n ≥ 6</a:t>
            </a:r>
          </a:p>
          <a:p>
            <a:pPr algn="ctr">
              <a:lnSpc>
                <a:spcPct val="85000"/>
              </a:lnSpc>
            </a:pPr>
            <a:r>
              <a:rPr lang="en-US" sz="1100" dirty="0">
                <a:solidFill>
                  <a:schemeClr val="tx1"/>
                </a:solidFill>
                <a:latin typeface="Avenir Next LT Pro Light" panose="020B0304020202020204" pitchFamily="34" charset="0"/>
              </a:rPr>
              <a:t>Bottom vent, Fully discharged</a:t>
            </a:r>
          </a:p>
        </p:txBody>
      </p:sp>
      <p:sp>
        <p:nvSpPr>
          <p:cNvPr id="4" name="Slide Number Placeholder 3">
            <a:extLst>
              <a:ext uri="{FF2B5EF4-FFF2-40B4-BE49-F238E27FC236}">
                <a16:creationId xmlns:a16="http://schemas.microsoft.com/office/drawing/2014/main" id="{AE70E397-2182-E31C-83E4-F97314DABB8B}"/>
              </a:ext>
            </a:extLst>
          </p:cNvPr>
          <p:cNvSpPr>
            <a:spLocks noGrp="1"/>
          </p:cNvSpPr>
          <p:nvPr>
            <p:ph type="sldNum" sz="quarter" idx="12"/>
          </p:nvPr>
        </p:nvSpPr>
        <p:spPr/>
        <p:txBody>
          <a:bodyPr/>
          <a:lstStyle/>
          <a:p>
            <a:fld id="{2C5A5145-029A-4C7E-A49B-8E6E4B114D31}" type="slidenum">
              <a:rPr lang="en-US" smtClean="0">
                <a:solidFill>
                  <a:schemeClr val="tx1"/>
                </a:solidFill>
              </a:rPr>
              <a:pPr/>
              <a:t>10</a:t>
            </a:fld>
            <a:endParaRPr lang="en-US">
              <a:solidFill>
                <a:schemeClr val="tx1"/>
              </a:solidFill>
            </a:endParaRPr>
          </a:p>
        </p:txBody>
      </p:sp>
      <p:pic>
        <p:nvPicPr>
          <p:cNvPr id="5" name="Picture 4">
            <a:extLst>
              <a:ext uri="{FF2B5EF4-FFF2-40B4-BE49-F238E27FC236}">
                <a16:creationId xmlns:a16="http://schemas.microsoft.com/office/drawing/2014/main" id="{4E933FB5-DD30-A8B1-8C5B-AEF038F78C3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108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3D51-49B0-EF35-024C-09DD6650678C}"/>
              </a:ext>
            </a:extLst>
          </p:cNvPr>
          <p:cNvSpPr>
            <a:spLocks noGrp="1"/>
          </p:cNvSpPr>
          <p:nvPr>
            <p:ph type="title"/>
          </p:nvPr>
        </p:nvSpPr>
        <p:spPr>
          <a:xfrm>
            <a:off x="0" y="40524"/>
            <a:ext cx="10515600" cy="1079358"/>
          </a:xfrm>
        </p:spPr>
        <p:txBody>
          <a:bodyPr/>
          <a:lstStyle/>
          <a:p>
            <a:r>
              <a:rPr lang="en-US" dirty="0">
                <a:latin typeface="Avenir Next LT Pro Light" panose="020B0304020202020204" pitchFamily="34" charset="0"/>
              </a:rPr>
              <a:t>Lifecycle Quality of Cells</a:t>
            </a:r>
          </a:p>
        </p:txBody>
      </p:sp>
      <p:pic>
        <p:nvPicPr>
          <p:cNvPr id="7" name="Picture 6">
            <a:extLst>
              <a:ext uri="{FF2B5EF4-FFF2-40B4-BE49-F238E27FC236}">
                <a16:creationId xmlns:a16="http://schemas.microsoft.com/office/drawing/2014/main" id="{CEE23E92-F9CD-75FA-9351-1F6F97E212B6}"/>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a:extLst>
              <a:ext uri="{FF2B5EF4-FFF2-40B4-BE49-F238E27FC236}">
                <a16:creationId xmlns:a16="http://schemas.microsoft.com/office/drawing/2014/main" id="{8683AF29-7695-ED56-4FF8-19C40330F3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3589" y="919857"/>
            <a:ext cx="7498611" cy="543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a:extLst>
              <a:ext uri="{FF2B5EF4-FFF2-40B4-BE49-F238E27FC236}">
                <a16:creationId xmlns:a16="http://schemas.microsoft.com/office/drawing/2014/main" id="{8694723E-2FB0-3651-0122-1191E2C1F17C}"/>
              </a:ext>
            </a:extLst>
          </p:cNvPr>
          <p:cNvSpPr>
            <a:spLocks noGrp="1"/>
          </p:cNvSpPr>
          <p:nvPr>
            <p:ph idx="1"/>
          </p:nvPr>
        </p:nvSpPr>
        <p:spPr>
          <a:xfrm>
            <a:off x="0" y="6492875"/>
            <a:ext cx="9191846" cy="365125"/>
          </a:xfrm>
        </p:spPr>
        <p:txBody>
          <a:bodyPr>
            <a:normAutofit/>
          </a:bodyPr>
          <a:lstStyle/>
          <a:p>
            <a:pPr marL="0" indent="0">
              <a:buNone/>
            </a:pPr>
            <a:r>
              <a:rPr lang="en-US" sz="1800" dirty="0">
                <a:latin typeface="Avenir Next LT Pro Light" panose="020B0304020202020204" pitchFamily="34" charset="0"/>
              </a:rPr>
              <a:t>Source: “</a:t>
            </a:r>
            <a:r>
              <a:rPr lang="en-US" sz="1800" i="1" dirty="0">
                <a:latin typeface="Avenir Next LT Pro Light" panose="020B0304020202020204" pitchFamily="34" charset="0"/>
              </a:rPr>
              <a:t>JPL Testing of COTS Li-ion Cells - NASA Strategic Reserve (10-06-2025) Rev. B</a:t>
            </a:r>
            <a:r>
              <a:rPr lang="en-US" sz="1800" dirty="0">
                <a:latin typeface="Avenir Next LT Pro Light" panose="020B0304020202020204" pitchFamily="34" charset="0"/>
              </a:rPr>
              <a:t>”</a:t>
            </a:r>
          </a:p>
        </p:txBody>
      </p:sp>
      <p:sp>
        <p:nvSpPr>
          <p:cNvPr id="8" name="Slide Number Placeholder 7">
            <a:extLst>
              <a:ext uri="{FF2B5EF4-FFF2-40B4-BE49-F238E27FC236}">
                <a16:creationId xmlns:a16="http://schemas.microsoft.com/office/drawing/2014/main" id="{2B82AE13-0548-4B98-8BE7-320FEA125196}"/>
              </a:ext>
            </a:extLst>
          </p:cNvPr>
          <p:cNvSpPr>
            <a:spLocks noGrp="1"/>
          </p:cNvSpPr>
          <p:nvPr>
            <p:ph type="sldNum" sz="quarter" idx="12"/>
          </p:nvPr>
        </p:nvSpPr>
        <p:spPr/>
        <p:txBody>
          <a:bodyPr/>
          <a:lstStyle/>
          <a:p>
            <a:fld id="{2C5A5145-029A-4C7E-A49B-8E6E4B114D31}" type="slidenum">
              <a:rPr lang="en-US" smtClean="0">
                <a:solidFill>
                  <a:schemeClr val="tx1"/>
                </a:solidFill>
              </a:rPr>
              <a:pPr/>
              <a:t>11</a:t>
            </a:fld>
            <a:endParaRPr lang="en-US" dirty="0">
              <a:solidFill>
                <a:schemeClr val="tx1"/>
              </a:solidFill>
            </a:endParaRPr>
          </a:p>
        </p:txBody>
      </p:sp>
    </p:spTree>
    <p:extLst>
      <p:ext uri="{BB962C8B-B14F-4D97-AF65-F5344CB8AC3E}">
        <p14:creationId xmlns:p14="http://schemas.microsoft.com/office/powerpoint/2010/main" val="1323598943"/>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A47D4A-AEF5-680B-1EFB-B98A5682E3B0}"/>
              </a:ext>
            </a:extLst>
          </p:cNvPr>
          <p:cNvPicPr>
            <a:picLocks noChangeAspect="1"/>
          </p:cNvPicPr>
          <p:nvPr/>
        </p:nvPicPr>
        <p:blipFill>
          <a:blip r:embed="rId4"/>
          <a:stretch>
            <a:fillRect/>
          </a:stretch>
        </p:blipFill>
        <p:spPr>
          <a:xfrm>
            <a:off x="2856308" y="1032282"/>
            <a:ext cx="6967631" cy="5816458"/>
          </a:xfrm>
          <a:prstGeom prst="rect">
            <a:avLst/>
          </a:prstGeom>
        </p:spPr>
      </p:pic>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Calendar Life Testing</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084B2A25-DB60-A18D-DBE5-E2D4C3FDCB27}"/>
              </a:ext>
            </a:extLst>
          </p:cNvPr>
          <p:cNvSpPr>
            <a:spLocks noGrp="1"/>
          </p:cNvSpPr>
          <p:nvPr>
            <p:ph type="sldNum" sz="quarter" idx="12"/>
          </p:nvPr>
        </p:nvSpPr>
        <p:spPr/>
        <p:txBody>
          <a:bodyPr/>
          <a:lstStyle/>
          <a:p>
            <a:fld id="{2C5A5145-029A-4C7E-A49B-8E6E4B114D31}" type="slidenum">
              <a:rPr lang="en-US" smtClean="0">
                <a:solidFill>
                  <a:schemeClr val="tx1"/>
                </a:solidFill>
              </a:rPr>
              <a:t>12</a:t>
            </a:fld>
            <a:endParaRPr lang="en-US" dirty="0">
              <a:solidFill>
                <a:schemeClr val="tx1"/>
              </a:solidFill>
            </a:endParaRPr>
          </a:p>
        </p:txBody>
      </p:sp>
    </p:spTree>
    <p:extLst>
      <p:ext uri="{BB962C8B-B14F-4D97-AF65-F5344CB8AC3E}">
        <p14:creationId xmlns:p14="http://schemas.microsoft.com/office/powerpoint/2010/main" val="2068622375"/>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E90E5-C009-3831-F002-C281C6F632DE}"/>
              </a:ext>
            </a:extLst>
          </p:cNvPr>
          <p:cNvSpPr>
            <a:spLocks noGrp="1"/>
          </p:cNvSpPr>
          <p:nvPr>
            <p:ph type="title"/>
          </p:nvPr>
        </p:nvSpPr>
        <p:spPr/>
        <p:txBody>
          <a:bodyPr/>
          <a:lstStyle/>
          <a:p>
            <a:r>
              <a:rPr lang="en-US" dirty="0">
                <a:latin typeface="Avenir Next LT Pro Light" panose="020B0304020202020204" pitchFamily="34" charset="0"/>
              </a:rPr>
              <a:t>Overall Stats on 68,000 Screened 18650 Cells</a:t>
            </a:r>
          </a:p>
        </p:txBody>
      </p:sp>
      <p:sp>
        <p:nvSpPr>
          <p:cNvPr id="4" name="Content Placeholder 3">
            <a:extLst>
              <a:ext uri="{FF2B5EF4-FFF2-40B4-BE49-F238E27FC236}">
                <a16:creationId xmlns:a16="http://schemas.microsoft.com/office/drawing/2014/main" id="{57368303-9743-15F1-3594-F76220555776}"/>
              </a:ext>
            </a:extLst>
          </p:cNvPr>
          <p:cNvSpPr>
            <a:spLocks noGrp="1"/>
          </p:cNvSpPr>
          <p:nvPr>
            <p:ph sz="half" idx="2"/>
          </p:nvPr>
        </p:nvSpPr>
        <p:spPr>
          <a:xfrm>
            <a:off x="6387259" y="1874767"/>
            <a:ext cx="5384800" cy="4090561"/>
          </a:xfrm>
        </p:spPr>
        <p:txBody>
          <a:bodyPr>
            <a:normAutofit/>
          </a:bodyPr>
          <a:lstStyle/>
          <a:p>
            <a:r>
              <a:rPr lang="en-US" dirty="0">
                <a:latin typeface="Avenir Next LT Pro Light" panose="020B0304020202020204" pitchFamily="34" charset="0"/>
              </a:rPr>
              <a:t>Visual Inspection (8.17%)</a:t>
            </a:r>
          </a:p>
          <a:p>
            <a:pPr lvl="1"/>
            <a:r>
              <a:rPr lang="en-US" dirty="0">
                <a:latin typeface="Avenir Next LT Pro Light" panose="020B0304020202020204" pitchFamily="34" charset="0"/>
              </a:rPr>
              <a:t>Scratches</a:t>
            </a:r>
          </a:p>
          <a:p>
            <a:pPr lvl="1"/>
            <a:r>
              <a:rPr lang="en-US" dirty="0">
                <a:latin typeface="Avenir Next LT Pro Light" panose="020B0304020202020204" pitchFamily="34" charset="0"/>
              </a:rPr>
              <a:t>Corrosion</a:t>
            </a:r>
          </a:p>
          <a:p>
            <a:pPr lvl="1"/>
            <a:r>
              <a:rPr lang="en-US" dirty="0">
                <a:latin typeface="Avenir Next LT Pro Light" panose="020B0304020202020204" pitchFamily="34" charset="0"/>
              </a:rPr>
              <a:t>Dents</a:t>
            </a:r>
          </a:p>
          <a:p>
            <a:pPr lvl="1"/>
            <a:r>
              <a:rPr lang="en-US" dirty="0">
                <a:latin typeface="Avenir Next LT Pro Light" panose="020B0304020202020204" pitchFamily="34" charset="0"/>
              </a:rPr>
              <a:t>Cuts</a:t>
            </a:r>
          </a:p>
          <a:p>
            <a:pPr lvl="1"/>
            <a:r>
              <a:rPr lang="en-US" dirty="0">
                <a:latin typeface="Avenir Next LT Pro Light" panose="020B0304020202020204" pitchFamily="34" charset="0"/>
              </a:rPr>
              <a:t>Discoloration on weld surfaces</a:t>
            </a:r>
          </a:p>
          <a:p>
            <a:r>
              <a:rPr lang="en-US" dirty="0">
                <a:latin typeface="Avenir Next LT Pro Light" panose="020B0304020202020204" pitchFamily="34" charset="0"/>
              </a:rPr>
              <a:t>Electrical (3.61%)</a:t>
            </a:r>
          </a:p>
          <a:p>
            <a:pPr lvl="1"/>
            <a:r>
              <a:rPr lang="en-US" dirty="0">
                <a:latin typeface="Avenir Next LT Pro Light" panose="020B0304020202020204" pitchFamily="34" charset="0"/>
              </a:rPr>
              <a:t>Majority due to outlying OCV</a:t>
            </a:r>
          </a:p>
          <a:p>
            <a:r>
              <a:rPr lang="en-US" dirty="0">
                <a:latin typeface="Avenir Next LT Pro Light" panose="020B0304020202020204" pitchFamily="34" charset="0"/>
              </a:rPr>
              <a:t>Dimensional/Mass (0.24%)</a:t>
            </a:r>
          </a:p>
          <a:p>
            <a:pPr lvl="1"/>
            <a:endParaRPr lang="en-US" dirty="0">
              <a:latin typeface="Avenir Next LT Pro Light" panose="020B0304020202020204" pitchFamily="34" charset="0"/>
            </a:endParaRPr>
          </a:p>
        </p:txBody>
      </p:sp>
      <p:graphicFrame>
        <p:nvGraphicFramePr>
          <p:cNvPr id="9" name="Chart 8">
            <a:extLst>
              <a:ext uri="{FF2B5EF4-FFF2-40B4-BE49-F238E27FC236}">
                <a16:creationId xmlns:a16="http://schemas.microsoft.com/office/drawing/2014/main" id="{5632ED27-7619-4FBC-A8FE-5F4E7552CBB5}"/>
              </a:ext>
            </a:extLst>
          </p:cNvPr>
          <p:cNvGraphicFramePr>
            <a:graphicFrameLocks/>
          </p:cNvGraphicFramePr>
          <p:nvPr/>
        </p:nvGraphicFramePr>
        <p:xfrm>
          <a:off x="418373" y="1981200"/>
          <a:ext cx="5846469" cy="3877696"/>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id="{E81DF825-9649-AE10-EC40-69EA4D2685D3}"/>
              </a:ext>
            </a:extLst>
          </p:cNvPr>
          <p:cNvSpPr>
            <a:spLocks noGrp="1"/>
          </p:cNvSpPr>
          <p:nvPr>
            <p:ph type="sldNum" sz="quarter" idx="12"/>
          </p:nvPr>
        </p:nvSpPr>
        <p:spPr/>
        <p:txBody>
          <a:bodyPr/>
          <a:lstStyle/>
          <a:p>
            <a:fld id="{2C5A5145-029A-4C7E-A49B-8E6E4B114D31}" type="slidenum">
              <a:rPr lang="en-US" smtClean="0">
                <a:solidFill>
                  <a:schemeClr val="tx1"/>
                </a:solidFill>
              </a:rPr>
              <a:t>13</a:t>
            </a:fld>
            <a:endParaRPr lang="en-US" dirty="0">
              <a:solidFill>
                <a:schemeClr val="tx1"/>
              </a:solidFill>
            </a:endParaRPr>
          </a:p>
        </p:txBody>
      </p:sp>
      <p:pic>
        <p:nvPicPr>
          <p:cNvPr id="5" name="Picture 4">
            <a:extLst>
              <a:ext uri="{FF2B5EF4-FFF2-40B4-BE49-F238E27FC236}">
                <a16:creationId xmlns:a16="http://schemas.microsoft.com/office/drawing/2014/main" id="{98BA57E9-F2AC-8658-2F2A-0EE603AAA84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936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70B99-B3DA-DA91-639C-5CFA9F1010D6}"/>
              </a:ext>
            </a:extLst>
          </p:cNvPr>
          <p:cNvSpPr>
            <a:spLocks noGrp="1"/>
          </p:cNvSpPr>
          <p:nvPr>
            <p:ph type="title"/>
          </p:nvPr>
        </p:nvSpPr>
        <p:spPr>
          <a:xfrm>
            <a:off x="745334" y="249561"/>
            <a:ext cx="10515600" cy="1325563"/>
          </a:xfrm>
        </p:spPr>
        <p:txBody>
          <a:bodyPr>
            <a:normAutofit/>
          </a:bodyPr>
          <a:lstStyle/>
          <a:p>
            <a:r>
              <a:rPr lang="en-US" sz="4800" dirty="0">
                <a:latin typeface="Avenir Next LT Pro Light" panose="020B0304020202020204" pitchFamily="34" charset="0"/>
              </a:rPr>
              <a:t>Defects</a:t>
            </a:r>
            <a:endParaRPr lang="en-US" sz="7200" dirty="0">
              <a:latin typeface="Avenir Next LT Pro Light" panose="020B0304020202020204" pitchFamily="34" charset="0"/>
            </a:endParaRPr>
          </a:p>
        </p:txBody>
      </p:sp>
      <p:graphicFrame>
        <p:nvGraphicFramePr>
          <p:cNvPr id="6" name="Chart 5">
            <a:extLst>
              <a:ext uri="{FF2B5EF4-FFF2-40B4-BE49-F238E27FC236}">
                <a16:creationId xmlns:a16="http://schemas.microsoft.com/office/drawing/2014/main" id="{997E668C-C3E0-AF98-B5AE-B55D4CFBE043}"/>
              </a:ext>
            </a:extLst>
          </p:cNvPr>
          <p:cNvGraphicFramePr>
            <a:graphicFrameLocks/>
          </p:cNvGraphicFramePr>
          <p:nvPr/>
        </p:nvGraphicFramePr>
        <p:xfrm>
          <a:off x="4825669" y="160617"/>
          <a:ext cx="3546721" cy="32760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06A09295-DF6C-FDDB-4160-EF1BED0DBFB8}"/>
              </a:ext>
            </a:extLst>
          </p:cNvPr>
          <p:cNvGraphicFramePr>
            <a:graphicFrameLocks/>
          </p:cNvGraphicFramePr>
          <p:nvPr/>
        </p:nvGraphicFramePr>
        <p:xfrm>
          <a:off x="4825668" y="3490746"/>
          <a:ext cx="3546722" cy="327600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4A3CEC54-D0BB-ACD3-8CCC-C4DEB71C41A0}"/>
              </a:ext>
            </a:extLst>
          </p:cNvPr>
          <p:cNvGraphicFramePr>
            <a:graphicFrameLocks/>
          </p:cNvGraphicFramePr>
          <p:nvPr/>
        </p:nvGraphicFramePr>
        <p:xfrm>
          <a:off x="8421675" y="160618"/>
          <a:ext cx="3546721" cy="32760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0203698A-C834-325E-9DFE-37665EB19026}"/>
              </a:ext>
            </a:extLst>
          </p:cNvPr>
          <p:cNvGraphicFramePr>
            <a:graphicFrameLocks/>
          </p:cNvGraphicFramePr>
          <p:nvPr/>
        </p:nvGraphicFramePr>
        <p:xfrm>
          <a:off x="8421675" y="3490746"/>
          <a:ext cx="3546721" cy="327600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0A656722-0D52-04B2-C169-A2CE8E24E9F3}"/>
              </a:ext>
            </a:extLst>
          </p:cNvPr>
          <p:cNvGraphicFramePr>
            <a:graphicFrameLocks/>
          </p:cNvGraphicFramePr>
          <p:nvPr/>
        </p:nvGraphicFramePr>
        <p:xfrm>
          <a:off x="124710" y="1752600"/>
          <a:ext cx="4651673" cy="5014154"/>
        </p:xfrm>
        <a:graphic>
          <a:graphicData uri="http://schemas.openxmlformats.org/drawingml/2006/chart">
            <c:chart xmlns:c="http://schemas.openxmlformats.org/drawingml/2006/chart" xmlns:r="http://schemas.openxmlformats.org/officeDocument/2006/relationships" r:id="rId6"/>
          </a:graphicData>
        </a:graphic>
      </p:graphicFrame>
      <p:sp>
        <p:nvSpPr>
          <p:cNvPr id="3" name="Slide Number Placeholder 2">
            <a:extLst>
              <a:ext uri="{FF2B5EF4-FFF2-40B4-BE49-F238E27FC236}">
                <a16:creationId xmlns:a16="http://schemas.microsoft.com/office/drawing/2014/main" id="{92FFD407-776C-0546-FA06-67A9CA65CADE}"/>
              </a:ext>
            </a:extLst>
          </p:cNvPr>
          <p:cNvSpPr>
            <a:spLocks noGrp="1"/>
          </p:cNvSpPr>
          <p:nvPr>
            <p:ph type="sldNum" sz="quarter" idx="12"/>
          </p:nvPr>
        </p:nvSpPr>
        <p:spPr>
          <a:xfrm>
            <a:off x="10001693" y="6514819"/>
            <a:ext cx="2247014" cy="343181"/>
          </a:xfrm>
        </p:spPr>
        <p:txBody>
          <a:bodyPr/>
          <a:lstStyle/>
          <a:p>
            <a:fld id="{2C5A5145-029A-4C7E-A49B-8E6E4B114D31}" type="slidenum">
              <a:rPr lang="en-US" smtClean="0">
                <a:solidFill>
                  <a:schemeClr val="tx1"/>
                </a:solidFill>
              </a:rPr>
              <a:pPr/>
              <a:t>14</a:t>
            </a:fld>
            <a:endParaRPr lang="en-US" dirty="0">
              <a:solidFill>
                <a:schemeClr val="tx1"/>
              </a:solidFill>
            </a:endParaRPr>
          </a:p>
        </p:txBody>
      </p:sp>
    </p:spTree>
    <p:extLst>
      <p:ext uri="{BB962C8B-B14F-4D97-AF65-F5344CB8AC3E}">
        <p14:creationId xmlns:p14="http://schemas.microsoft.com/office/powerpoint/2010/main" val="450712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3D51-49B0-EF35-024C-09DD6650678C}"/>
              </a:ext>
            </a:extLst>
          </p:cNvPr>
          <p:cNvSpPr>
            <a:spLocks noGrp="1"/>
          </p:cNvSpPr>
          <p:nvPr>
            <p:ph type="title"/>
          </p:nvPr>
        </p:nvSpPr>
        <p:spPr>
          <a:xfrm>
            <a:off x="838199" y="365125"/>
            <a:ext cx="11005457" cy="1325563"/>
          </a:xfrm>
        </p:spPr>
        <p:txBody>
          <a:bodyPr/>
          <a:lstStyle/>
          <a:p>
            <a:r>
              <a:rPr lang="en-US" dirty="0">
                <a:latin typeface="Avenir Next LT Pro Light" panose="020B0304020202020204" pitchFamily="34" charset="0"/>
              </a:rPr>
              <a:t>Current Shortcomings of Visual  Screening</a:t>
            </a:r>
          </a:p>
        </p:txBody>
      </p:sp>
      <p:sp>
        <p:nvSpPr>
          <p:cNvPr id="3" name="Content Placeholder 2">
            <a:extLst>
              <a:ext uri="{FF2B5EF4-FFF2-40B4-BE49-F238E27FC236}">
                <a16:creationId xmlns:a16="http://schemas.microsoft.com/office/drawing/2014/main" id="{C24F66F4-55ED-F6FD-238E-F7F423D67C72}"/>
              </a:ext>
            </a:extLst>
          </p:cNvPr>
          <p:cNvSpPr>
            <a:spLocks noGrp="1"/>
          </p:cNvSpPr>
          <p:nvPr>
            <p:ph idx="1"/>
          </p:nvPr>
        </p:nvSpPr>
        <p:spPr>
          <a:xfrm>
            <a:off x="836518" y="1985055"/>
            <a:ext cx="10515600" cy="2887889"/>
          </a:xfrm>
        </p:spPr>
        <p:txBody>
          <a:bodyPr>
            <a:normAutofit/>
          </a:bodyPr>
          <a:lstStyle/>
          <a:p>
            <a:pPr marL="514350" indent="-514350" algn="ctr">
              <a:buFont typeface="+mj-lt"/>
              <a:buAutoNum type="arabicPeriod"/>
            </a:pPr>
            <a:r>
              <a:rPr lang="en-US" sz="3200" dirty="0">
                <a:latin typeface="Avenir Next LT Pro Light" panose="020B0304020202020204" pitchFamily="34" charset="0"/>
              </a:rPr>
              <a:t>Throughput capacity for high volume</a:t>
            </a:r>
          </a:p>
          <a:p>
            <a:pPr marL="514350" indent="-514350" algn="ctr">
              <a:buFont typeface="+mj-lt"/>
              <a:buAutoNum type="arabicPeriod"/>
            </a:pPr>
            <a:r>
              <a:rPr lang="en-US" sz="3200" dirty="0">
                <a:latin typeface="Avenir Next LT Pro Light" panose="020B0304020202020204" pitchFamily="34" charset="0"/>
              </a:rPr>
              <a:t>Subjectivity of analysis</a:t>
            </a:r>
          </a:p>
        </p:txBody>
      </p:sp>
      <p:pic>
        <p:nvPicPr>
          <p:cNvPr id="7" name="Picture 6">
            <a:extLst>
              <a:ext uri="{FF2B5EF4-FFF2-40B4-BE49-F238E27FC236}">
                <a16:creationId xmlns:a16="http://schemas.microsoft.com/office/drawing/2014/main" id="{CEE23E92-F9CD-75FA-9351-1F6F97E212B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878F91A-E08A-F08B-E875-E4183C3D55D9}"/>
              </a:ext>
            </a:extLst>
          </p:cNvPr>
          <p:cNvSpPr>
            <a:spLocks noGrp="1"/>
          </p:cNvSpPr>
          <p:nvPr>
            <p:ph type="sldNum" sz="quarter" idx="12"/>
          </p:nvPr>
        </p:nvSpPr>
        <p:spPr/>
        <p:txBody>
          <a:bodyPr/>
          <a:lstStyle/>
          <a:p>
            <a:fld id="{2C5A5145-029A-4C7E-A49B-8E6E4B114D31}" type="slidenum">
              <a:rPr lang="en-US" smtClean="0">
                <a:solidFill>
                  <a:schemeClr val="tx1"/>
                </a:solidFill>
              </a:rPr>
              <a:pPr/>
              <a:t>15</a:t>
            </a:fld>
            <a:endParaRPr lang="en-US" dirty="0">
              <a:solidFill>
                <a:schemeClr val="tx1"/>
              </a:solidFill>
            </a:endParaRPr>
          </a:p>
        </p:txBody>
      </p:sp>
    </p:spTree>
    <p:extLst>
      <p:ext uri="{BB962C8B-B14F-4D97-AF65-F5344CB8AC3E}">
        <p14:creationId xmlns:p14="http://schemas.microsoft.com/office/powerpoint/2010/main" val="12235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0245-9DB4-81A9-65EA-B372B079D3AB}"/>
              </a:ext>
            </a:extLst>
          </p:cNvPr>
          <p:cNvSpPr>
            <a:spLocks noGrp="1"/>
          </p:cNvSpPr>
          <p:nvPr>
            <p:ph type="title"/>
          </p:nvPr>
        </p:nvSpPr>
        <p:spPr>
          <a:xfrm>
            <a:off x="838200" y="2766218"/>
            <a:ext cx="10515600" cy="1325563"/>
          </a:xfrm>
          <a:ln>
            <a:solidFill>
              <a:schemeClr val="bg1"/>
            </a:solidFill>
          </a:ln>
        </p:spPr>
        <p:txBody>
          <a:bodyPr/>
          <a:lstStyle/>
          <a:p>
            <a:pPr algn="ctr"/>
            <a:r>
              <a:rPr lang="en-US" dirty="0">
                <a:solidFill>
                  <a:schemeClr val="bg1"/>
                </a:solidFill>
                <a:latin typeface="Avenir Next LT Pro Light" panose="020B0304020202020204" pitchFamily="34" charset="0"/>
              </a:rPr>
              <a:t>Example – Leaking P28B</a:t>
            </a:r>
          </a:p>
        </p:txBody>
      </p:sp>
      <p:pic>
        <p:nvPicPr>
          <p:cNvPr id="3" name="Picture 2">
            <a:extLst>
              <a:ext uri="{FF2B5EF4-FFF2-40B4-BE49-F238E27FC236}">
                <a16:creationId xmlns:a16="http://schemas.microsoft.com/office/drawing/2014/main" id="{8642CB7F-5432-69E7-7CCE-6F65178721B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E4FF6160-14C3-2858-6949-6AF35378F1AE}"/>
              </a:ext>
            </a:extLst>
          </p:cNvPr>
          <p:cNvSpPr>
            <a:spLocks noGrp="1"/>
          </p:cNvSpPr>
          <p:nvPr>
            <p:ph type="sldNum" sz="quarter" idx="12"/>
          </p:nvPr>
        </p:nvSpPr>
        <p:spPr/>
        <p:txBody>
          <a:bodyPr/>
          <a:lstStyle/>
          <a:p>
            <a:fld id="{2C5A5145-029A-4C7E-A49B-8E6E4B114D31}" type="slidenum">
              <a:rPr lang="en-US" smtClean="0"/>
              <a:t>16</a:t>
            </a:fld>
            <a:endParaRPr lang="en-US" dirty="0"/>
          </a:p>
        </p:txBody>
      </p:sp>
    </p:spTree>
    <p:extLst>
      <p:ext uri="{BB962C8B-B14F-4D97-AF65-F5344CB8AC3E}">
        <p14:creationId xmlns:p14="http://schemas.microsoft.com/office/powerpoint/2010/main" val="3366060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6">
            <a:extLst>
              <a:ext uri="{FF2B5EF4-FFF2-40B4-BE49-F238E27FC236}">
                <a16:creationId xmlns:a16="http://schemas.microsoft.com/office/drawing/2014/main" id="{D733227E-78A1-DA30-1C9C-EB2A5E4EB903}"/>
              </a:ext>
            </a:extLst>
          </p:cNvPr>
          <p:cNvSpPr>
            <a:spLocks noGrp="1"/>
          </p:cNvSpPr>
          <p:nvPr>
            <p:ph type="title"/>
          </p:nvPr>
        </p:nvSpPr>
        <p:spPr>
          <a:xfrm>
            <a:off x="0" y="8648"/>
            <a:ext cx="10515600" cy="1325563"/>
          </a:xfrm>
        </p:spPr>
        <p:txBody>
          <a:bodyPr/>
          <a:lstStyle/>
          <a:p>
            <a:r>
              <a:rPr lang="en-US" dirty="0">
                <a:latin typeface="Avenir Next LT Pro Light" panose="020B0304020202020204" pitchFamily="34" charset="0"/>
              </a:rPr>
              <a:t>Screening for Leaks</a:t>
            </a:r>
          </a:p>
        </p:txBody>
      </p:sp>
      <p:sp>
        <p:nvSpPr>
          <p:cNvPr id="3" name="Content Placeholder 7">
            <a:extLst>
              <a:ext uri="{FF2B5EF4-FFF2-40B4-BE49-F238E27FC236}">
                <a16:creationId xmlns:a16="http://schemas.microsoft.com/office/drawing/2014/main" id="{F4C584C5-5AFD-F3A6-CE83-436C23E50161}"/>
              </a:ext>
            </a:extLst>
          </p:cNvPr>
          <p:cNvSpPr txBox="1">
            <a:spLocks/>
          </p:cNvSpPr>
          <p:nvPr/>
        </p:nvSpPr>
        <p:spPr>
          <a:xfrm>
            <a:off x="300167" y="1923382"/>
            <a:ext cx="7315575" cy="5560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EP-WI-037B</a:t>
            </a:r>
          </a:p>
        </p:txBody>
      </p:sp>
      <p:pic>
        <p:nvPicPr>
          <p:cNvPr id="5" name="Content Placeholder 12">
            <a:extLst>
              <a:ext uri="{FF2B5EF4-FFF2-40B4-BE49-F238E27FC236}">
                <a16:creationId xmlns:a16="http://schemas.microsoft.com/office/drawing/2014/main" id="{328456F8-0D75-F4D6-B4B2-B72F8AE95814}"/>
              </a:ext>
            </a:extLst>
          </p:cNvPr>
          <p:cNvPicPr>
            <a:picLocks noChangeAspect="1"/>
          </p:cNvPicPr>
          <p:nvPr/>
        </p:nvPicPr>
        <p:blipFill>
          <a:blip r:embed="rId5"/>
          <a:stretch>
            <a:fillRect/>
          </a:stretch>
        </p:blipFill>
        <p:spPr>
          <a:xfrm>
            <a:off x="8419089" y="2452947"/>
            <a:ext cx="3118086" cy="2784666"/>
          </a:xfrm>
          <a:prstGeom prst="rect">
            <a:avLst/>
          </a:prstGeom>
        </p:spPr>
      </p:pic>
      <p:pic>
        <p:nvPicPr>
          <p:cNvPr id="6" name="Picture 5">
            <a:extLst>
              <a:ext uri="{FF2B5EF4-FFF2-40B4-BE49-F238E27FC236}">
                <a16:creationId xmlns:a16="http://schemas.microsoft.com/office/drawing/2014/main" id="{4A715668-F69A-6DE4-0604-8E58AAA0A3DC}"/>
              </a:ext>
            </a:extLst>
          </p:cNvPr>
          <p:cNvPicPr>
            <a:picLocks noChangeAspect="1"/>
          </p:cNvPicPr>
          <p:nvPr/>
        </p:nvPicPr>
        <p:blipFill>
          <a:blip r:embed="rId6"/>
          <a:stretch>
            <a:fillRect/>
          </a:stretch>
        </p:blipFill>
        <p:spPr>
          <a:xfrm>
            <a:off x="300168" y="2627894"/>
            <a:ext cx="7315576" cy="1797142"/>
          </a:xfrm>
          <a:prstGeom prst="rect">
            <a:avLst/>
          </a:prstGeom>
        </p:spPr>
      </p:pic>
      <p:sp>
        <p:nvSpPr>
          <p:cNvPr id="8" name="Arrow: Right 7">
            <a:extLst>
              <a:ext uri="{FF2B5EF4-FFF2-40B4-BE49-F238E27FC236}">
                <a16:creationId xmlns:a16="http://schemas.microsoft.com/office/drawing/2014/main" id="{B0D80E05-21D1-9CEB-44CB-E7B561A78998}"/>
              </a:ext>
            </a:extLst>
          </p:cNvPr>
          <p:cNvSpPr/>
          <p:nvPr/>
        </p:nvSpPr>
        <p:spPr>
          <a:xfrm>
            <a:off x="7500257" y="3624581"/>
            <a:ext cx="914777"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lide Number Placeholder 9">
            <a:extLst>
              <a:ext uri="{FF2B5EF4-FFF2-40B4-BE49-F238E27FC236}">
                <a16:creationId xmlns:a16="http://schemas.microsoft.com/office/drawing/2014/main" id="{8F300E7D-823E-750F-4512-0A0EA043C3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874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6">
            <a:extLst>
              <a:ext uri="{FF2B5EF4-FFF2-40B4-BE49-F238E27FC236}">
                <a16:creationId xmlns:a16="http://schemas.microsoft.com/office/drawing/2014/main" id="{D733227E-78A1-DA30-1C9C-EB2A5E4EB903}"/>
              </a:ext>
            </a:extLst>
          </p:cNvPr>
          <p:cNvSpPr>
            <a:spLocks noGrp="1"/>
          </p:cNvSpPr>
          <p:nvPr>
            <p:ph type="title"/>
          </p:nvPr>
        </p:nvSpPr>
        <p:spPr>
          <a:xfrm>
            <a:off x="0" y="8648"/>
            <a:ext cx="10515600" cy="1325563"/>
          </a:xfrm>
        </p:spPr>
        <p:txBody>
          <a:bodyPr/>
          <a:lstStyle/>
          <a:p>
            <a:r>
              <a:rPr lang="en-US" dirty="0">
                <a:latin typeface="Avenir Next LT Pro Light" panose="020B0304020202020204" pitchFamily="34" charset="0"/>
              </a:rPr>
              <a:t>Screening for Leaks</a:t>
            </a:r>
          </a:p>
        </p:txBody>
      </p:sp>
      <p:sp>
        <p:nvSpPr>
          <p:cNvPr id="3" name="Content Placeholder 7">
            <a:extLst>
              <a:ext uri="{FF2B5EF4-FFF2-40B4-BE49-F238E27FC236}">
                <a16:creationId xmlns:a16="http://schemas.microsoft.com/office/drawing/2014/main" id="{F4C584C5-5AFD-F3A6-CE83-436C23E50161}"/>
              </a:ext>
            </a:extLst>
          </p:cNvPr>
          <p:cNvSpPr txBox="1">
            <a:spLocks/>
          </p:cNvSpPr>
          <p:nvPr/>
        </p:nvSpPr>
        <p:spPr>
          <a:xfrm>
            <a:off x="300167" y="1923382"/>
            <a:ext cx="7315575" cy="5560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EP-WI-037B</a:t>
            </a:r>
          </a:p>
        </p:txBody>
      </p:sp>
      <p:pic>
        <p:nvPicPr>
          <p:cNvPr id="5" name="Content Placeholder 12">
            <a:extLst>
              <a:ext uri="{FF2B5EF4-FFF2-40B4-BE49-F238E27FC236}">
                <a16:creationId xmlns:a16="http://schemas.microsoft.com/office/drawing/2014/main" id="{328456F8-0D75-F4D6-B4B2-B72F8AE95814}"/>
              </a:ext>
            </a:extLst>
          </p:cNvPr>
          <p:cNvPicPr>
            <a:picLocks noChangeAspect="1"/>
          </p:cNvPicPr>
          <p:nvPr/>
        </p:nvPicPr>
        <p:blipFill>
          <a:blip r:embed="rId5"/>
          <a:stretch>
            <a:fillRect/>
          </a:stretch>
        </p:blipFill>
        <p:spPr>
          <a:xfrm>
            <a:off x="8419089" y="2452947"/>
            <a:ext cx="3118086" cy="2784666"/>
          </a:xfrm>
          <a:prstGeom prst="rect">
            <a:avLst/>
          </a:prstGeom>
        </p:spPr>
      </p:pic>
      <p:pic>
        <p:nvPicPr>
          <p:cNvPr id="6" name="Picture 5">
            <a:extLst>
              <a:ext uri="{FF2B5EF4-FFF2-40B4-BE49-F238E27FC236}">
                <a16:creationId xmlns:a16="http://schemas.microsoft.com/office/drawing/2014/main" id="{4A715668-F69A-6DE4-0604-8E58AAA0A3DC}"/>
              </a:ext>
            </a:extLst>
          </p:cNvPr>
          <p:cNvPicPr>
            <a:picLocks noChangeAspect="1"/>
          </p:cNvPicPr>
          <p:nvPr/>
        </p:nvPicPr>
        <p:blipFill>
          <a:blip r:embed="rId6"/>
          <a:stretch>
            <a:fillRect/>
          </a:stretch>
        </p:blipFill>
        <p:spPr>
          <a:xfrm>
            <a:off x="300168" y="2627894"/>
            <a:ext cx="7315576" cy="1797142"/>
          </a:xfrm>
          <a:prstGeom prst="rect">
            <a:avLst/>
          </a:prstGeom>
        </p:spPr>
      </p:pic>
      <p:sp>
        <p:nvSpPr>
          <p:cNvPr id="8" name="Arrow: Right 7">
            <a:extLst>
              <a:ext uri="{FF2B5EF4-FFF2-40B4-BE49-F238E27FC236}">
                <a16:creationId xmlns:a16="http://schemas.microsoft.com/office/drawing/2014/main" id="{B0D80E05-21D1-9CEB-44CB-E7B561A78998}"/>
              </a:ext>
            </a:extLst>
          </p:cNvPr>
          <p:cNvSpPr/>
          <p:nvPr/>
        </p:nvSpPr>
        <p:spPr>
          <a:xfrm>
            <a:off x="7500257" y="3624581"/>
            <a:ext cx="914777"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lide Number Placeholder 9">
            <a:extLst>
              <a:ext uri="{FF2B5EF4-FFF2-40B4-BE49-F238E27FC236}">
                <a16:creationId xmlns:a16="http://schemas.microsoft.com/office/drawing/2014/main" id="{8F300E7D-823E-750F-4512-0A0EA043C3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50D64912-5EA1-4163-89FA-4832A5070803}"/>
              </a:ext>
            </a:extLst>
          </p:cNvPr>
          <p:cNvSpPr/>
          <p:nvPr/>
        </p:nvSpPr>
        <p:spPr>
          <a:xfrm>
            <a:off x="5138057" y="2982686"/>
            <a:ext cx="1752600" cy="2661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F01859F-442A-3E2E-CE94-F78058E0E57D}"/>
              </a:ext>
            </a:extLst>
          </p:cNvPr>
          <p:cNvSpPr/>
          <p:nvPr/>
        </p:nvSpPr>
        <p:spPr>
          <a:xfrm>
            <a:off x="3461658" y="3248800"/>
            <a:ext cx="1034141" cy="1802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795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Leaking P28B Cell</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D9F4F80C-9533-53F4-5AF3-457D61075D96}"/>
              </a:ext>
            </a:extLst>
          </p:cNvPr>
          <p:cNvSpPr txBox="1">
            <a:spLocks/>
          </p:cNvSpPr>
          <p:nvPr/>
        </p:nvSpPr>
        <p:spPr>
          <a:xfrm>
            <a:off x="406211" y="1104864"/>
            <a:ext cx="11365848" cy="54721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Calendar life Testing year 3</a:t>
            </a:r>
          </a:p>
          <a:p>
            <a:pPr lvl="1">
              <a:spcBef>
                <a:spcPts val="1000"/>
              </a:spcBef>
              <a:defRPr/>
            </a:pPr>
            <a:r>
              <a:rPr lang="en-US" dirty="0">
                <a:solidFill>
                  <a:prstClr val="black"/>
                </a:solidFill>
                <a:latin typeface="Avenir Next LT Pro Light" panose="020B0304020202020204" pitchFamily="34" charset="0"/>
              </a:rPr>
              <a:t>Lost 15% capacity</a:t>
            </a:r>
          </a:p>
          <a:p>
            <a:pPr lvl="1">
              <a:spcBef>
                <a:spcPts val="1000"/>
              </a:spcBef>
              <a:defRPr/>
            </a:pPr>
            <a:r>
              <a:rPr kumimoji="0" lang="en-US"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DCR </a:t>
            </a:r>
            <a:r>
              <a:rPr lang="en-US" dirty="0">
                <a:solidFill>
                  <a:prstClr val="black"/>
                </a:solidFill>
                <a:latin typeface="Avenir Next LT Pro Light" panose="020B0304020202020204" pitchFamily="34" charset="0"/>
              </a:rPr>
              <a:t>changed +178%</a:t>
            </a:r>
          </a:p>
          <a:p>
            <a:pPr lvl="1">
              <a:spcBef>
                <a:spcPts val="1000"/>
              </a:spcBef>
              <a:defRPr/>
            </a:pPr>
            <a:r>
              <a:rPr kumimoji="0" lang="en-US" b="1" i="0" u="sng"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Lost 1.2g electrolyte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Tried various optical methods to find a hole -&gt; unsuccessful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Profilometer</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solidFill>
                  <a:prstClr val="black"/>
                </a:solidFill>
                <a:latin typeface="Avenir Next LT Pro Light" panose="020B0304020202020204" pitchFamily="34" charset="0"/>
              </a:rPr>
              <a:t>Stereomicroscopy</a:t>
            </a:r>
            <a:endParaRPr kumimoji="0" lang="en-US"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CT scan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solidFill>
                  <a:prstClr val="black"/>
                </a:solidFill>
                <a:latin typeface="Avenir Next LT Pro Light" panose="020B0304020202020204" pitchFamily="34" charset="0"/>
              </a:rPr>
              <a:t>Dye penetrant analysis </a:t>
            </a:r>
            <a:endParaRPr kumimoji="0" lang="en-US"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endParaRPr>
          </a:p>
        </p:txBody>
      </p:sp>
      <p:sp>
        <p:nvSpPr>
          <p:cNvPr id="3" name="Slide Number Placeholder 2">
            <a:extLst>
              <a:ext uri="{FF2B5EF4-FFF2-40B4-BE49-F238E27FC236}">
                <a16:creationId xmlns:a16="http://schemas.microsoft.com/office/drawing/2014/main" id="{54292687-9CF5-E730-799D-CF2C7A5CE40F}"/>
              </a:ext>
            </a:extLst>
          </p:cNvPr>
          <p:cNvSpPr>
            <a:spLocks noGrp="1"/>
          </p:cNvSpPr>
          <p:nvPr>
            <p:ph type="sldNum" sz="quarter" idx="12"/>
          </p:nvPr>
        </p:nvSpPr>
        <p:spPr/>
        <p:txBody>
          <a:bodyPr/>
          <a:lstStyle/>
          <a:p>
            <a:fld id="{2C5A5145-029A-4C7E-A49B-8E6E4B114D31}" type="slidenum">
              <a:rPr lang="en-US" smtClean="0">
                <a:solidFill>
                  <a:schemeClr val="tx1"/>
                </a:solidFill>
              </a:rPr>
              <a:t>19</a:t>
            </a:fld>
            <a:endParaRPr lang="en-US" dirty="0">
              <a:solidFill>
                <a:schemeClr val="tx1"/>
              </a:solidFill>
            </a:endParaRPr>
          </a:p>
        </p:txBody>
      </p:sp>
    </p:spTree>
    <p:extLst>
      <p:ext uri="{BB962C8B-B14F-4D97-AF65-F5344CB8AC3E}">
        <p14:creationId xmlns:p14="http://schemas.microsoft.com/office/powerpoint/2010/main" val="373894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0245-9DB4-81A9-65EA-B372B079D3AB}"/>
              </a:ext>
            </a:extLst>
          </p:cNvPr>
          <p:cNvSpPr>
            <a:spLocks noGrp="1"/>
          </p:cNvSpPr>
          <p:nvPr>
            <p:ph type="title"/>
          </p:nvPr>
        </p:nvSpPr>
        <p:spPr>
          <a:xfrm>
            <a:off x="838200" y="296670"/>
            <a:ext cx="10515600" cy="1325563"/>
          </a:xfrm>
          <a:ln>
            <a:solidFill>
              <a:schemeClr val="bg1"/>
            </a:solidFill>
          </a:ln>
        </p:spPr>
        <p:txBody>
          <a:bodyPr/>
          <a:lstStyle/>
          <a:p>
            <a:pPr algn="ctr"/>
            <a:r>
              <a:rPr lang="en-US" dirty="0">
                <a:solidFill>
                  <a:schemeClr val="bg1"/>
                </a:solidFill>
                <a:latin typeface="Avenir Next LT Pro Light" panose="020B0304020202020204" pitchFamily="34" charset="0"/>
              </a:rPr>
              <a:t>Acknowledgements</a:t>
            </a:r>
          </a:p>
        </p:txBody>
      </p:sp>
      <p:sp>
        <p:nvSpPr>
          <p:cNvPr id="4" name="TextBox 3">
            <a:extLst>
              <a:ext uri="{FF2B5EF4-FFF2-40B4-BE49-F238E27FC236}">
                <a16:creationId xmlns:a16="http://schemas.microsoft.com/office/drawing/2014/main" id="{873BE695-F42D-392C-CF7E-468E41D54CDC}"/>
              </a:ext>
            </a:extLst>
          </p:cNvPr>
          <p:cNvSpPr txBox="1"/>
          <p:nvPr/>
        </p:nvSpPr>
        <p:spPr>
          <a:xfrm>
            <a:off x="838201" y="2115801"/>
            <a:ext cx="10515600" cy="4154984"/>
          </a:xfrm>
          <a:prstGeom prst="rect">
            <a:avLst/>
          </a:prstGeom>
          <a:noFill/>
        </p:spPr>
        <p:txBody>
          <a:bodyPr wrap="square" rtlCol="0">
            <a:spAutoFit/>
          </a:bodyPr>
          <a:lstStyle/>
          <a:p>
            <a:r>
              <a:rPr lang="en-US" sz="2400" dirty="0">
                <a:solidFill>
                  <a:schemeClr val="bg1"/>
                </a:solidFill>
                <a:latin typeface="Avenir Next LT Pro Light" panose="020B0304020202020204" pitchFamily="34" charset="0"/>
              </a:rPr>
              <a:t>Eric Darcy (JSC)</a:t>
            </a:r>
          </a:p>
          <a:p>
            <a:pPr marL="342900" indent="-342900">
              <a:buFont typeface="Wingdings" panose="05000000000000000000" pitchFamily="2" charset="2"/>
              <a:buChar char="v"/>
            </a:pPr>
            <a:r>
              <a:rPr lang="en-US" sz="2400" dirty="0">
                <a:solidFill>
                  <a:schemeClr val="bg1"/>
                </a:solidFill>
                <a:latin typeface="Avenir Next LT Pro Light" panose="020B0304020202020204" pitchFamily="34" charset="0"/>
              </a:rPr>
              <a:t>Thank you for the mentorship and technical guidance</a:t>
            </a:r>
          </a:p>
          <a:p>
            <a:endParaRPr lang="en-US" sz="2400" dirty="0">
              <a:solidFill>
                <a:schemeClr val="bg1"/>
              </a:solidFill>
              <a:latin typeface="Avenir Next LT Pro Light" panose="020B0304020202020204" pitchFamily="34" charset="0"/>
            </a:endParaRPr>
          </a:p>
          <a:p>
            <a:r>
              <a:rPr lang="en-US" sz="2400" dirty="0">
                <a:solidFill>
                  <a:schemeClr val="bg1"/>
                </a:solidFill>
                <a:latin typeface="Avenir Next LT Pro Light" panose="020B0304020202020204" pitchFamily="34" charset="0"/>
              </a:rPr>
              <a:t>Frank Samonski (JSC)</a:t>
            </a:r>
          </a:p>
          <a:p>
            <a:pPr marL="342900" indent="-342900">
              <a:buFont typeface="Wingdings" panose="05000000000000000000" pitchFamily="2" charset="2"/>
              <a:buChar char="v"/>
            </a:pPr>
            <a:r>
              <a:rPr lang="en-US" sz="2400" dirty="0">
                <a:solidFill>
                  <a:schemeClr val="bg1"/>
                </a:solidFill>
                <a:latin typeface="Avenir Next LT Pro Light" panose="020B0304020202020204" pitchFamily="34" charset="0"/>
              </a:rPr>
              <a:t>JSC Materials Analysis Lab for the support</a:t>
            </a:r>
          </a:p>
          <a:p>
            <a:pPr marL="342900" indent="-342900">
              <a:buFont typeface="Wingdings" panose="05000000000000000000" pitchFamily="2" charset="2"/>
              <a:buChar char="v"/>
            </a:pPr>
            <a:endParaRPr lang="en-US" sz="2400" dirty="0">
              <a:solidFill>
                <a:schemeClr val="bg1"/>
              </a:solidFill>
              <a:latin typeface="Avenir Next LT Pro Light" panose="020B0304020202020204" pitchFamily="34" charset="0"/>
            </a:endParaRPr>
          </a:p>
          <a:p>
            <a:r>
              <a:rPr lang="en-US" sz="2400" dirty="0">
                <a:solidFill>
                  <a:schemeClr val="bg1"/>
                </a:solidFill>
                <a:latin typeface="Avenir Next LT Pro Light" panose="020B0304020202020204" pitchFamily="34" charset="0"/>
              </a:rPr>
              <a:t>Symmetry Resources Inc</a:t>
            </a:r>
          </a:p>
          <a:p>
            <a:pPr marL="342900" indent="-342900">
              <a:buFont typeface="Wingdings" panose="05000000000000000000" pitchFamily="2" charset="2"/>
              <a:buChar char="v"/>
            </a:pPr>
            <a:r>
              <a:rPr lang="en-US" sz="2400" dirty="0">
                <a:solidFill>
                  <a:schemeClr val="bg1"/>
                </a:solidFill>
                <a:latin typeface="Avenir Next LT Pro Light" panose="020B0304020202020204" pitchFamily="34" charset="0"/>
              </a:rPr>
              <a:t>For continued cell testing support</a:t>
            </a:r>
          </a:p>
          <a:p>
            <a:pPr marL="342900" indent="-342900">
              <a:buFont typeface="Wingdings" panose="05000000000000000000" pitchFamily="2" charset="2"/>
              <a:buChar char="v"/>
            </a:pPr>
            <a:endParaRPr lang="en-US" sz="2400" dirty="0">
              <a:solidFill>
                <a:schemeClr val="bg1"/>
              </a:solidFill>
              <a:latin typeface="Avenir Next LT Pro Light" panose="020B0304020202020204" pitchFamily="34" charset="0"/>
            </a:endParaRPr>
          </a:p>
          <a:p>
            <a:r>
              <a:rPr lang="en-US" sz="2400" dirty="0">
                <a:solidFill>
                  <a:schemeClr val="bg1"/>
                </a:solidFill>
                <a:latin typeface="Avenir Next LT Pro Light" panose="020B0304020202020204" pitchFamily="34" charset="0"/>
              </a:rPr>
              <a:t>Ovidio Oliveras (JSC) &amp; Aidan Byrne (JSC)</a:t>
            </a:r>
          </a:p>
          <a:p>
            <a:pPr marL="285750" indent="-285750">
              <a:buFont typeface="Wingdings" panose="05000000000000000000" pitchFamily="2" charset="2"/>
              <a:buChar char="v"/>
            </a:pPr>
            <a:r>
              <a:rPr lang="en-US" sz="2400" dirty="0">
                <a:solidFill>
                  <a:schemeClr val="bg1"/>
                </a:solidFill>
                <a:latin typeface="Avenir Next LT Pro Light" panose="020B0304020202020204" pitchFamily="34" charset="0"/>
              </a:rPr>
              <a:t>Thank you for providing the CT scan support and expertise</a:t>
            </a:r>
          </a:p>
        </p:txBody>
      </p:sp>
      <p:pic>
        <p:nvPicPr>
          <p:cNvPr id="3" name="Picture 2">
            <a:extLst>
              <a:ext uri="{FF2B5EF4-FFF2-40B4-BE49-F238E27FC236}">
                <a16:creationId xmlns:a16="http://schemas.microsoft.com/office/drawing/2014/main" id="{049AFB83-FAD5-EC43-D770-8DD67594F6D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45971615-ABFD-BD77-2B90-09C92390B27A}"/>
              </a:ext>
            </a:extLst>
          </p:cNvPr>
          <p:cNvSpPr>
            <a:spLocks noGrp="1"/>
          </p:cNvSpPr>
          <p:nvPr>
            <p:ph type="sldNum" sz="quarter" idx="12"/>
          </p:nvPr>
        </p:nvSpPr>
        <p:spPr/>
        <p:txBody>
          <a:bodyPr/>
          <a:lstStyle/>
          <a:p>
            <a:fld id="{2C5A5145-029A-4C7E-A49B-8E6E4B114D31}" type="slidenum">
              <a:rPr lang="en-US" smtClean="0"/>
              <a:t>2</a:t>
            </a:fld>
            <a:endParaRPr lang="en-US"/>
          </a:p>
        </p:txBody>
      </p:sp>
    </p:spTree>
    <p:extLst>
      <p:ext uri="{BB962C8B-B14F-4D97-AF65-F5344CB8AC3E}">
        <p14:creationId xmlns:p14="http://schemas.microsoft.com/office/powerpoint/2010/main" val="4211921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4">
            <a:extLst>
              <a:ext uri="{FF2B5EF4-FFF2-40B4-BE49-F238E27FC236}">
                <a16:creationId xmlns:a16="http://schemas.microsoft.com/office/drawing/2014/main" id="{49FFB3EB-CF6E-9299-0249-A4CED3E05C24}"/>
              </a:ext>
            </a:extLst>
          </p:cNvPr>
          <p:cNvSpPr txBox="1">
            <a:spLocks/>
          </p:cNvSpPr>
          <p:nvPr/>
        </p:nvSpPr>
        <p:spPr>
          <a:xfrm>
            <a:off x="0" y="17757"/>
            <a:ext cx="10972800" cy="7159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Avenir Next LT Pro Light" panose="020B0304020202020204" pitchFamily="34" charset="0"/>
              </a:rPr>
              <a:t>Stereomicroscope Examination</a:t>
            </a:r>
            <a:endParaRPr lang="en-US" dirty="0">
              <a:latin typeface="Avenir Next LT Pro Light" panose="020B0304020202020204" pitchFamily="34" charset="0"/>
            </a:endParaRPr>
          </a:p>
        </p:txBody>
      </p:sp>
      <p:pic>
        <p:nvPicPr>
          <p:cNvPr id="7" name="Content Placeholder 13" descr="A picture containing text&#10;&#10;AI-generated content may be incorrect.">
            <a:extLst>
              <a:ext uri="{FF2B5EF4-FFF2-40B4-BE49-F238E27FC236}">
                <a16:creationId xmlns:a16="http://schemas.microsoft.com/office/drawing/2014/main" id="{F5724188-C491-03FD-6E41-53FB192C6F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089" y="1458616"/>
            <a:ext cx="5397772" cy="3963989"/>
          </a:xfrm>
          <a:prstGeom prst="rect">
            <a:avLst/>
          </a:prstGeom>
        </p:spPr>
      </p:pic>
      <p:pic>
        <p:nvPicPr>
          <p:cNvPr id="8" name="Content Placeholder 17">
            <a:extLst>
              <a:ext uri="{FF2B5EF4-FFF2-40B4-BE49-F238E27FC236}">
                <a16:creationId xmlns:a16="http://schemas.microsoft.com/office/drawing/2014/main" id="{E3CA199F-A70A-A58D-8AE1-98CB46F97C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9980" y="1458615"/>
            <a:ext cx="5397772" cy="3963989"/>
          </a:xfrm>
          <a:prstGeom prst="rect">
            <a:avLst/>
          </a:prstGeom>
        </p:spPr>
      </p:pic>
      <p:sp>
        <p:nvSpPr>
          <p:cNvPr id="9" name="TextBox 8">
            <a:extLst>
              <a:ext uri="{FF2B5EF4-FFF2-40B4-BE49-F238E27FC236}">
                <a16:creationId xmlns:a16="http://schemas.microsoft.com/office/drawing/2014/main" id="{54119833-2D99-F241-907A-43E342C4B5B9}"/>
              </a:ext>
            </a:extLst>
          </p:cNvPr>
          <p:cNvSpPr txBox="1"/>
          <p:nvPr/>
        </p:nvSpPr>
        <p:spPr>
          <a:xfrm>
            <a:off x="5142677" y="4520609"/>
            <a:ext cx="401072" cy="369332"/>
          </a:xfrm>
          <a:prstGeom prst="rect">
            <a:avLst/>
          </a:prstGeom>
          <a:noFill/>
        </p:spPr>
        <p:txBody>
          <a:bodyPr wrap="none" rtlCol="0">
            <a:spAutoFit/>
          </a:bodyPr>
          <a:lstStyle/>
          <a:p>
            <a:r>
              <a:rPr lang="en-US" dirty="0">
                <a:solidFill>
                  <a:schemeClr val="bg1"/>
                </a:solidFill>
              </a:rPr>
              <a:t>7x</a:t>
            </a:r>
          </a:p>
        </p:txBody>
      </p:sp>
      <p:sp>
        <p:nvSpPr>
          <p:cNvPr id="10" name="TextBox 9">
            <a:extLst>
              <a:ext uri="{FF2B5EF4-FFF2-40B4-BE49-F238E27FC236}">
                <a16:creationId xmlns:a16="http://schemas.microsoft.com/office/drawing/2014/main" id="{E02D54C9-A5A3-1E6B-8FF6-D06FD683379B}"/>
              </a:ext>
            </a:extLst>
          </p:cNvPr>
          <p:cNvSpPr txBox="1"/>
          <p:nvPr/>
        </p:nvSpPr>
        <p:spPr>
          <a:xfrm>
            <a:off x="10540449" y="4655288"/>
            <a:ext cx="684803" cy="369332"/>
          </a:xfrm>
          <a:prstGeom prst="rect">
            <a:avLst/>
          </a:prstGeom>
          <a:noFill/>
        </p:spPr>
        <p:txBody>
          <a:bodyPr wrap="none" rtlCol="0">
            <a:spAutoFit/>
          </a:bodyPr>
          <a:lstStyle/>
          <a:p>
            <a:r>
              <a:rPr lang="en-US" dirty="0">
                <a:solidFill>
                  <a:schemeClr val="bg1"/>
                </a:solidFill>
              </a:rPr>
              <a:t>100x</a:t>
            </a:r>
          </a:p>
        </p:txBody>
      </p:sp>
      <p:sp>
        <p:nvSpPr>
          <p:cNvPr id="12" name="TextBox 11">
            <a:extLst>
              <a:ext uri="{FF2B5EF4-FFF2-40B4-BE49-F238E27FC236}">
                <a16:creationId xmlns:a16="http://schemas.microsoft.com/office/drawing/2014/main" id="{490D32CB-8DFE-6D67-0347-3D1446666553}"/>
              </a:ext>
            </a:extLst>
          </p:cNvPr>
          <p:cNvSpPr txBox="1"/>
          <p:nvPr/>
        </p:nvSpPr>
        <p:spPr>
          <a:xfrm>
            <a:off x="5968927" y="1531348"/>
            <a:ext cx="979755" cy="369332"/>
          </a:xfrm>
          <a:prstGeom prst="rect">
            <a:avLst/>
          </a:prstGeom>
          <a:noFill/>
        </p:spPr>
        <p:txBody>
          <a:bodyPr wrap="none" rtlCol="0">
            <a:spAutoFit/>
          </a:bodyPr>
          <a:lstStyle/>
          <a:p>
            <a:r>
              <a:rPr lang="en-US" dirty="0">
                <a:solidFill>
                  <a:schemeClr val="bg1"/>
                </a:solidFill>
              </a:rPr>
              <a:t>Inclined</a:t>
            </a:r>
          </a:p>
        </p:txBody>
      </p:sp>
      <p:sp>
        <p:nvSpPr>
          <p:cNvPr id="13" name="TextBox 12">
            <a:extLst>
              <a:ext uri="{FF2B5EF4-FFF2-40B4-BE49-F238E27FC236}">
                <a16:creationId xmlns:a16="http://schemas.microsoft.com/office/drawing/2014/main" id="{51C34888-5A77-D136-5BBB-6B93B76DDDF5}"/>
              </a:ext>
            </a:extLst>
          </p:cNvPr>
          <p:cNvSpPr txBox="1"/>
          <p:nvPr/>
        </p:nvSpPr>
        <p:spPr>
          <a:xfrm>
            <a:off x="305089" y="1463712"/>
            <a:ext cx="979755" cy="369332"/>
          </a:xfrm>
          <a:prstGeom prst="rect">
            <a:avLst/>
          </a:prstGeom>
          <a:noFill/>
        </p:spPr>
        <p:txBody>
          <a:bodyPr wrap="none" rtlCol="0">
            <a:spAutoFit/>
          </a:bodyPr>
          <a:lstStyle/>
          <a:p>
            <a:r>
              <a:rPr lang="en-US" dirty="0">
                <a:solidFill>
                  <a:schemeClr val="bg1"/>
                </a:solidFill>
              </a:rPr>
              <a:t>Inclined</a:t>
            </a:r>
          </a:p>
        </p:txBody>
      </p:sp>
      <p:sp>
        <p:nvSpPr>
          <p:cNvPr id="14" name="Slide Number Placeholder 13">
            <a:extLst>
              <a:ext uri="{FF2B5EF4-FFF2-40B4-BE49-F238E27FC236}">
                <a16:creationId xmlns:a16="http://schemas.microsoft.com/office/drawing/2014/main" id="{1BFA3E7B-FBC1-6269-8D61-E63A5E46821C}"/>
              </a:ext>
            </a:extLst>
          </p:cNvPr>
          <p:cNvSpPr>
            <a:spLocks noGrp="1"/>
          </p:cNvSpPr>
          <p:nvPr>
            <p:ph type="sldNum" sz="quarter" idx="12"/>
          </p:nvPr>
        </p:nvSpPr>
        <p:spPr/>
        <p:txBody>
          <a:bodyPr/>
          <a:lstStyle/>
          <a:p>
            <a:fld id="{2C5A5145-029A-4C7E-A49B-8E6E4B114D31}" type="slidenum">
              <a:rPr lang="en-US" smtClean="0">
                <a:solidFill>
                  <a:schemeClr val="tx1"/>
                </a:solidFill>
              </a:rPr>
              <a:t>20</a:t>
            </a:fld>
            <a:endParaRPr lang="en-US" dirty="0">
              <a:solidFill>
                <a:schemeClr val="tx1"/>
              </a:solidFill>
            </a:endParaRPr>
          </a:p>
        </p:txBody>
      </p:sp>
    </p:spTree>
    <p:extLst>
      <p:ext uri="{BB962C8B-B14F-4D97-AF65-F5344CB8AC3E}">
        <p14:creationId xmlns:p14="http://schemas.microsoft.com/office/powerpoint/2010/main" val="1464610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6">
            <a:extLst>
              <a:ext uri="{FF2B5EF4-FFF2-40B4-BE49-F238E27FC236}">
                <a16:creationId xmlns:a16="http://schemas.microsoft.com/office/drawing/2014/main" id="{D733227E-78A1-DA30-1C9C-EB2A5E4EB903}"/>
              </a:ext>
            </a:extLst>
          </p:cNvPr>
          <p:cNvSpPr>
            <a:spLocks noGrp="1"/>
          </p:cNvSpPr>
          <p:nvPr>
            <p:ph type="title"/>
          </p:nvPr>
        </p:nvSpPr>
        <p:spPr>
          <a:xfrm>
            <a:off x="0" y="8648"/>
            <a:ext cx="10515600" cy="1325563"/>
          </a:xfrm>
        </p:spPr>
        <p:txBody>
          <a:bodyPr/>
          <a:lstStyle/>
          <a:p>
            <a:r>
              <a:rPr lang="en-US" dirty="0">
                <a:latin typeface="Avenir Next LT Pro Light" panose="020B0304020202020204" pitchFamily="34" charset="0"/>
              </a:rPr>
              <a:t>Screening for Leaks</a:t>
            </a:r>
          </a:p>
        </p:txBody>
      </p:sp>
      <p:sp>
        <p:nvSpPr>
          <p:cNvPr id="3" name="Content Placeholder 7">
            <a:extLst>
              <a:ext uri="{FF2B5EF4-FFF2-40B4-BE49-F238E27FC236}">
                <a16:creationId xmlns:a16="http://schemas.microsoft.com/office/drawing/2014/main" id="{F4C584C5-5AFD-F3A6-CE83-436C23E50161}"/>
              </a:ext>
            </a:extLst>
          </p:cNvPr>
          <p:cNvSpPr txBox="1">
            <a:spLocks/>
          </p:cNvSpPr>
          <p:nvPr/>
        </p:nvSpPr>
        <p:spPr>
          <a:xfrm>
            <a:off x="780333" y="1830097"/>
            <a:ext cx="5181600" cy="34866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Avenir Next LT Pro Light" panose="020B0304020202020204" pitchFamily="34" charset="0"/>
              </a:rPr>
              <a:t>EP-WI-037B</a:t>
            </a:r>
          </a:p>
          <a:p>
            <a:r>
              <a:rPr lang="en-US" sz="2400" dirty="0">
                <a:latin typeface="Avenir Next LT Pro Light" panose="020B0304020202020204" pitchFamily="34" charset="0"/>
              </a:rPr>
              <a:t>Electrolyte salts leaves colorful residue</a:t>
            </a:r>
          </a:p>
          <a:p>
            <a:r>
              <a:rPr lang="en-US" sz="2400" dirty="0">
                <a:latin typeface="Avenir Next LT Pro Light" panose="020B0304020202020204" pitchFamily="34" charset="0"/>
              </a:rPr>
              <a:t>Crack may have grown in 3</a:t>
            </a:r>
            <a:r>
              <a:rPr lang="en-US" sz="2400" baseline="30000" dirty="0">
                <a:latin typeface="Avenir Next LT Pro Light" panose="020B0304020202020204" pitchFamily="34" charset="0"/>
              </a:rPr>
              <a:t>rd</a:t>
            </a:r>
            <a:r>
              <a:rPr lang="en-US" sz="2400" dirty="0">
                <a:latin typeface="Avenir Next LT Pro Light" panose="020B0304020202020204" pitchFamily="34" charset="0"/>
              </a:rPr>
              <a:t> year upon capacity cycling</a:t>
            </a:r>
          </a:p>
          <a:p>
            <a:pPr lvl="1"/>
            <a:r>
              <a:rPr lang="en-US" dirty="0">
                <a:latin typeface="Avenir Next LT Pro Light" panose="020B0304020202020204" pitchFamily="34" charset="0"/>
              </a:rPr>
              <a:t>54µm crack width at 0% SoC</a:t>
            </a:r>
          </a:p>
          <a:p>
            <a:pPr lvl="1"/>
            <a:r>
              <a:rPr lang="en-US" dirty="0">
                <a:latin typeface="Avenir Next LT Pro Light" panose="020B0304020202020204" pitchFamily="34" charset="0"/>
              </a:rPr>
              <a:t>Measured the same at 100% SoC</a:t>
            </a:r>
          </a:p>
        </p:txBody>
      </p:sp>
      <p:pic>
        <p:nvPicPr>
          <p:cNvPr id="7" name="Picture 6" descr="A picture containing text, cement&#10;&#10;AI-generated content may be incorrect.">
            <a:extLst>
              <a:ext uri="{FF2B5EF4-FFF2-40B4-BE49-F238E27FC236}">
                <a16:creationId xmlns:a16="http://schemas.microsoft.com/office/drawing/2014/main" id="{5694E0EC-982F-4211-1854-DE6E06163D3F}"/>
              </a:ext>
            </a:extLst>
          </p:cNvPr>
          <p:cNvPicPr>
            <a:picLocks noChangeAspect="1"/>
          </p:cNvPicPr>
          <p:nvPr/>
        </p:nvPicPr>
        <p:blipFill>
          <a:blip r:embed="rId5" cstate="print">
            <a:extLst>
              <a:ext uri="{28A0092B-C50C-407E-A947-70E740481C1C}">
                <a14:useLocalDpi xmlns:a14="http://schemas.microsoft.com/office/drawing/2010/main" val="0"/>
              </a:ext>
            </a:extLst>
          </a:blip>
          <a:srcRect l="41863" t="-1587" r="17338" b="1587"/>
          <a:stretch/>
        </p:blipFill>
        <p:spPr>
          <a:xfrm rot="5400000">
            <a:off x="7763559" y="1356065"/>
            <a:ext cx="2667000" cy="4800601"/>
          </a:xfrm>
          <a:prstGeom prst="rect">
            <a:avLst/>
          </a:prstGeom>
        </p:spPr>
      </p:pic>
      <p:sp>
        <p:nvSpPr>
          <p:cNvPr id="9" name="Arrow: Right 8">
            <a:extLst>
              <a:ext uri="{FF2B5EF4-FFF2-40B4-BE49-F238E27FC236}">
                <a16:creationId xmlns:a16="http://schemas.microsoft.com/office/drawing/2014/main" id="{58B4520E-8BAA-941E-67EF-5FC02D9461B4}"/>
              </a:ext>
            </a:extLst>
          </p:cNvPr>
          <p:cNvSpPr/>
          <p:nvPr/>
        </p:nvSpPr>
        <p:spPr>
          <a:xfrm>
            <a:off x="5781982" y="3160514"/>
            <a:ext cx="914777"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8F300E7D-823E-750F-4512-0A0EA043C37F}"/>
              </a:ext>
            </a:extLst>
          </p:cNvPr>
          <p:cNvSpPr>
            <a:spLocks noGrp="1"/>
          </p:cNvSpPr>
          <p:nvPr>
            <p:ph type="sldNum" sz="quarter" idx="12"/>
          </p:nvPr>
        </p:nvSpPr>
        <p:spPr/>
        <p:txBody>
          <a:bodyPr/>
          <a:lstStyle/>
          <a:p>
            <a:fld id="{2C5A5145-029A-4C7E-A49B-8E6E4B114D31}" type="slidenum">
              <a:rPr lang="en-US" smtClean="0">
                <a:solidFill>
                  <a:schemeClr val="tx1"/>
                </a:solidFill>
              </a:rPr>
              <a:t>21</a:t>
            </a:fld>
            <a:endParaRPr lang="en-US" dirty="0">
              <a:solidFill>
                <a:schemeClr val="tx1"/>
              </a:solidFill>
            </a:endParaRPr>
          </a:p>
        </p:txBody>
      </p:sp>
    </p:spTree>
    <p:extLst>
      <p:ext uri="{BB962C8B-B14F-4D97-AF65-F5344CB8AC3E}">
        <p14:creationId xmlns:p14="http://schemas.microsoft.com/office/powerpoint/2010/main" val="1914046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8D21A-B9C7-4EE4-D9E1-8D50B73D26B5}"/>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SOC Impact</a:t>
            </a:r>
          </a:p>
        </p:txBody>
      </p:sp>
      <p:pic>
        <p:nvPicPr>
          <p:cNvPr id="6" name="Content Placeholder 5" descr="A picture containing text, cement&#10;&#10;AI-generated content may be incorrect.">
            <a:extLst>
              <a:ext uri="{FF2B5EF4-FFF2-40B4-BE49-F238E27FC236}">
                <a16:creationId xmlns:a16="http://schemas.microsoft.com/office/drawing/2014/main" id="{67D87DFF-933A-8831-FBE7-9B60F03677AA}"/>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1741091"/>
            <a:ext cx="5842000" cy="4290218"/>
          </a:xfrm>
        </p:spPr>
      </p:pic>
      <p:pic>
        <p:nvPicPr>
          <p:cNvPr id="8" name="Content Placeholder 7">
            <a:extLst>
              <a:ext uri="{FF2B5EF4-FFF2-40B4-BE49-F238E27FC236}">
                <a16:creationId xmlns:a16="http://schemas.microsoft.com/office/drawing/2014/main" id="{5AEDF9C6-9112-88DE-96EA-27BC76D35BC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97600" y="1741091"/>
            <a:ext cx="5842000" cy="4290218"/>
          </a:xfrm>
        </p:spPr>
      </p:pic>
      <p:sp>
        <p:nvSpPr>
          <p:cNvPr id="9" name="TextBox 8">
            <a:extLst>
              <a:ext uri="{FF2B5EF4-FFF2-40B4-BE49-F238E27FC236}">
                <a16:creationId xmlns:a16="http://schemas.microsoft.com/office/drawing/2014/main" id="{1268E80E-5BB9-DD3F-3084-1F24BBACE158}"/>
              </a:ext>
            </a:extLst>
          </p:cNvPr>
          <p:cNvSpPr txBox="1"/>
          <p:nvPr/>
        </p:nvSpPr>
        <p:spPr>
          <a:xfrm>
            <a:off x="2286000" y="1295400"/>
            <a:ext cx="1678665" cy="369332"/>
          </a:xfrm>
          <a:prstGeom prst="rect">
            <a:avLst/>
          </a:prstGeom>
          <a:noFill/>
        </p:spPr>
        <p:txBody>
          <a:bodyPr wrap="none" rtlCol="0">
            <a:spAutoFit/>
          </a:bodyPr>
          <a:lstStyle/>
          <a:p>
            <a:r>
              <a:rPr lang="en-US" dirty="0">
                <a:latin typeface="Avenir Next LT Pro Light" panose="020B0304020202020204" pitchFamily="34" charset="0"/>
              </a:rPr>
              <a:t>OCV = 3.101V</a:t>
            </a:r>
          </a:p>
        </p:txBody>
      </p:sp>
      <p:sp>
        <p:nvSpPr>
          <p:cNvPr id="10" name="TextBox 9">
            <a:extLst>
              <a:ext uri="{FF2B5EF4-FFF2-40B4-BE49-F238E27FC236}">
                <a16:creationId xmlns:a16="http://schemas.microsoft.com/office/drawing/2014/main" id="{9DD719C2-3AA4-15A0-FFC0-68C1182A8923}"/>
              </a:ext>
            </a:extLst>
          </p:cNvPr>
          <p:cNvSpPr txBox="1"/>
          <p:nvPr/>
        </p:nvSpPr>
        <p:spPr>
          <a:xfrm>
            <a:off x="8001000" y="1264920"/>
            <a:ext cx="1678665" cy="369332"/>
          </a:xfrm>
          <a:prstGeom prst="rect">
            <a:avLst/>
          </a:prstGeom>
          <a:noFill/>
        </p:spPr>
        <p:txBody>
          <a:bodyPr wrap="none" rtlCol="0">
            <a:spAutoFit/>
          </a:bodyPr>
          <a:lstStyle/>
          <a:p>
            <a:r>
              <a:rPr lang="en-US" dirty="0">
                <a:latin typeface="Avenir Next LT Pro Light" panose="020B0304020202020204" pitchFamily="34" charset="0"/>
              </a:rPr>
              <a:t>OCV = 4.109V</a:t>
            </a:r>
          </a:p>
        </p:txBody>
      </p:sp>
      <p:sp>
        <p:nvSpPr>
          <p:cNvPr id="11" name="TextBox 10">
            <a:extLst>
              <a:ext uri="{FF2B5EF4-FFF2-40B4-BE49-F238E27FC236}">
                <a16:creationId xmlns:a16="http://schemas.microsoft.com/office/drawing/2014/main" id="{E5A4E576-31D0-D565-8099-97E3701EBE40}"/>
              </a:ext>
            </a:extLst>
          </p:cNvPr>
          <p:cNvSpPr txBox="1"/>
          <p:nvPr/>
        </p:nvSpPr>
        <p:spPr>
          <a:xfrm>
            <a:off x="6096000" y="6084481"/>
            <a:ext cx="5943600" cy="646331"/>
          </a:xfrm>
          <a:prstGeom prst="rect">
            <a:avLst/>
          </a:prstGeom>
          <a:noFill/>
        </p:spPr>
        <p:txBody>
          <a:bodyPr wrap="square" rtlCol="0">
            <a:spAutoFit/>
          </a:bodyPr>
          <a:lstStyle/>
          <a:p>
            <a:r>
              <a:rPr lang="en-US" dirty="0">
                <a:latin typeface="Avenir Next LT Pro Light" panose="020B0304020202020204" pitchFamily="34" charset="0"/>
              </a:rPr>
              <a:t>At 4.11V during 300mA charging, rise of </a:t>
            </a:r>
            <a:r>
              <a:rPr lang="el-GR" dirty="0">
                <a:latin typeface="Avenir Next LT Pro Light" panose="020B0304020202020204" pitchFamily="34" charset="0"/>
              </a:rPr>
              <a:t>Δ</a:t>
            </a:r>
            <a:r>
              <a:rPr lang="en-US" dirty="0">
                <a:latin typeface="Avenir Next LT Pro Light" panose="020B0304020202020204" pitchFamily="34" charset="0"/>
              </a:rPr>
              <a:t>T = 9°C terminating charge. No odor, no discoloration</a:t>
            </a:r>
          </a:p>
        </p:txBody>
      </p:sp>
      <p:sp>
        <p:nvSpPr>
          <p:cNvPr id="3" name="Slide Number Placeholder 2">
            <a:extLst>
              <a:ext uri="{FF2B5EF4-FFF2-40B4-BE49-F238E27FC236}">
                <a16:creationId xmlns:a16="http://schemas.microsoft.com/office/drawing/2014/main" id="{488DCDFE-8064-32BF-E0D1-9F6792C3AA4B}"/>
              </a:ext>
            </a:extLst>
          </p:cNvPr>
          <p:cNvSpPr>
            <a:spLocks noGrp="1"/>
          </p:cNvSpPr>
          <p:nvPr>
            <p:ph type="sldNum" sz="quarter" idx="12"/>
          </p:nvPr>
        </p:nvSpPr>
        <p:spPr/>
        <p:txBody>
          <a:bodyPr/>
          <a:lstStyle/>
          <a:p>
            <a:fld id="{2C5A5145-029A-4C7E-A49B-8E6E4B114D31}" type="slidenum">
              <a:rPr lang="en-US" smtClean="0">
                <a:solidFill>
                  <a:schemeClr val="tx1"/>
                </a:solidFill>
              </a:rPr>
              <a:t>22</a:t>
            </a:fld>
            <a:endParaRPr lang="en-US" dirty="0">
              <a:solidFill>
                <a:schemeClr val="tx1"/>
              </a:solidFill>
            </a:endParaRPr>
          </a:p>
        </p:txBody>
      </p:sp>
      <p:pic>
        <p:nvPicPr>
          <p:cNvPr id="4" name="Picture 3">
            <a:extLst>
              <a:ext uri="{FF2B5EF4-FFF2-40B4-BE49-F238E27FC236}">
                <a16:creationId xmlns:a16="http://schemas.microsoft.com/office/drawing/2014/main" id="{AAC1C105-E0C6-6A6B-FACE-7D1626F38E6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629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6D5F58F-9854-9AA2-14A6-07F40E735797}"/>
              </a:ext>
            </a:extLst>
          </p:cNvPr>
          <p:cNvSpPr>
            <a:spLocks noGrp="1"/>
          </p:cNvSpPr>
          <p:nvPr>
            <p:ph type="title"/>
          </p:nvPr>
        </p:nvSpPr>
        <p:spPr>
          <a:xfrm>
            <a:off x="609600" y="152400"/>
            <a:ext cx="10972800" cy="715962"/>
          </a:xfrm>
        </p:spPr>
        <p:txBody>
          <a:bodyPr/>
          <a:lstStyle/>
          <a:p>
            <a:r>
              <a:rPr lang="en-US" dirty="0">
                <a:latin typeface="Avenir Next LT Pro Light" panose="020B0304020202020204" pitchFamily="34" charset="0"/>
              </a:rPr>
              <a:t>CT Scanning/Profilometer</a:t>
            </a:r>
          </a:p>
        </p:txBody>
      </p:sp>
      <p:sp>
        <p:nvSpPr>
          <p:cNvPr id="7" name="Slide Number Placeholder 6">
            <a:extLst>
              <a:ext uri="{FF2B5EF4-FFF2-40B4-BE49-F238E27FC236}">
                <a16:creationId xmlns:a16="http://schemas.microsoft.com/office/drawing/2014/main" id="{457A0CFE-5E41-5F53-3832-4CB5F765FB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2">
            <a:extLst>
              <a:ext uri="{FF2B5EF4-FFF2-40B4-BE49-F238E27FC236}">
                <a16:creationId xmlns:a16="http://schemas.microsoft.com/office/drawing/2014/main" id="{8CB2760E-A44B-E404-E948-C71FAEA3E0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96939"/>
            <a:ext cx="5757106" cy="23905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B52DA32-0435-03B5-DDE6-90F381448E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3544557"/>
            <a:ext cx="5845629" cy="27165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3E2DDA0-DC07-3757-DA3D-F7B0046969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5318" y="1540503"/>
            <a:ext cx="4210050" cy="33623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8951AC7-133A-F93B-601C-E78AC7A85764}"/>
              </a:ext>
            </a:extLst>
          </p:cNvPr>
          <p:cNvSpPr/>
          <p:nvPr/>
        </p:nvSpPr>
        <p:spPr>
          <a:xfrm>
            <a:off x="3548744" y="858732"/>
            <a:ext cx="740228" cy="3604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A90CF60-C41C-6A5C-1A64-6CA53D0C534F}"/>
              </a:ext>
            </a:extLst>
          </p:cNvPr>
          <p:cNvSpPr/>
          <p:nvPr/>
        </p:nvSpPr>
        <p:spPr>
          <a:xfrm>
            <a:off x="4103916" y="3558389"/>
            <a:ext cx="740228" cy="3604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2CBDBF1-7DFC-2C81-71C3-35630635C1B6}"/>
              </a:ext>
            </a:extLst>
          </p:cNvPr>
          <p:cNvSpPr/>
          <p:nvPr/>
        </p:nvSpPr>
        <p:spPr>
          <a:xfrm>
            <a:off x="9013372" y="2556904"/>
            <a:ext cx="881742" cy="8720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311898"/>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pic>
        <p:nvPicPr>
          <p:cNvPr id="2" name="Content Placeholder 7" descr="A close up of a tire&#10;&#10;AI-generated content may be incorrect.">
            <a:extLst>
              <a:ext uri="{FF2B5EF4-FFF2-40B4-BE49-F238E27FC236}">
                <a16:creationId xmlns:a16="http://schemas.microsoft.com/office/drawing/2014/main" id="{6A7353C7-EC11-642B-D36B-CD8BD7FB91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5090" y="1981200"/>
            <a:ext cx="3942944" cy="2895600"/>
          </a:xfrm>
          <a:prstGeom prst="rect">
            <a:avLst/>
          </a:prstGeom>
        </p:spPr>
      </p:pic>
      <p:pic>
        <p:nvPicPr>
          <p:cNvPr id="3" name="Content Placeholder 9" descr="A picture containing meter, parking&#10;&#10;AI-generated content may be incorrect.">
            <a:extLst>
              <a:ext uri="{FF2B5EF4-FFF2-40B4-BE49-F238E27FC236}">
                <a16:creationId xmlns:a16="http://schemas.microsoft.com/office/drawing/2014/main" id="{2E320D50-0A14-84AF-3C2A-E97F3E31FF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0689" y="682256"/>
            <a:ext cx="3942944" cy="2895600"/>
          </a:xfrm>
          <a:prstGeom prst="rect">
            <a:avLst/>
          </a:prstGeom>
        </p:spPr>
      </p:pic>
      <p:pic>
        <p:nvPicPr>
          <p:cNvPr id="5" name="Content Placeholder 11">
            <a:extLst>
              <a:ext uri="{FF2B5EF4-FFF2-40B4-BE49-F238E27FC236}">
                <a16:creationId xmlns:a16="http://schemas.microsoft.com/office/drawing/2014/main" id="{8C1A3250-E2CF-DD6E-56D8-364E65D8C6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31362" y="3733800"/>
            <a:ext cx="4046706" cy="2971800"/>
          </a:xfrm>
          <a:prstGeom prst="rect">
            <a:avLst/>
          </a:prstGeom>
        </p:spPr>
      </p:pic>
      <p:sp>
        <p:nvSpPr>
          <p:cNvPr id="6" name="Title 1">
            <a:extLst>
              <a:ext uri="{FF2B5EF4-FFF2-40B4-BE49-F238E27FC236}">
                <a16:creationId xmlns:a16="http://schemas.microsoft.com/office/drawing/2014/main" id="{C6D5F58F-9854-9AA2-14A6-07F40E735797}"/>
              </a:ext>
            </a:extLst>
          </p:cNvPr>
          <p:cNvSpPr>
            <a:spLocks noGrp="1"/>
          </p:cNvSpPr>
          <p:nvPr>
            <p:ph type="title"/>
          </p:nvPr>
        </p:nvSpPr>
        <p:spPr>
          <a:xfrm>
            <a:off x="609600" y="152400"/>
            <a:ext cx="10972800" cy="715962"/>
          </a:xfrm>
        </p:spPr>
        <p:txBody>
          <a:bodyPr/>
          <a:lstStyle/>
          <a:p>
            <a:r>
              <a:rPr lang="en-US" dirty="0">
                <a:latin typeface="Avenir Next LT Pro Light" panose="020B0304020202020204" pitchFamily="34" charset="0"/>
              </a:rPr>
              <a:t>Examination of Header</a:t>
            </a:r>
          </a:p>
        </p:txBody>
      </p:sp>
      <p:sp>
        <p:nvSpPr>
          <p:cNvPr id="7" name="Slide Number Placeholder 6">
            <a:extLst>
              <a:ext uri="{FF2B5EF4-FFF2-40B4-BE49-F238E27FC236}">
                <a16:creationId xmlns:a16="http://schemas.microsoft.com/office/drawing/2014/main" id="{457A0CFE-5E41-5F53-3832-4CB5F765FBAC}"/>
              </a:ext>
            </a:extLst>
          </p:cNvPr>
          <p:cNvSpPr>
            <a:spLocks noGrp="1"/>
          </p:cNvSpPr>
          <p:nvPr>
            <p:ph type="sldNum" sz="quarter" idx="12"/>
          </p:nvPr>
        </p:nvSpPr>
        <p:spPr/>
        <p:txBody>
          <a:bodyPr/>
          <a:lstStyle/>
          <a:p>
            <a:fld id="{2C5A5145-029A-4C7E-A49B-8E6E4B114D31}" type="slidenum">
              <a:rPr lang="en-US" smtClean="0">
                <a:solidFill>
                  <a:schemeClr val="tx1"/>
                </a:solidFill>
              </a:rPr>
              <a:t>24</a:t>
            </a:fld>
            <a:endParaRPr lang="en-US" dirty="0">
              <a:solidFill>
                <a:schemeClr val="tx1"/>
              </a:solidFill>
            </a:endParaRPr>
          </a:p>
        </p:txBody>
      </p:sp>
    </p:spTree>
    <p:extLst>
      <p:ext uri="{BB962C8B-B14F-4D97-AF65-F5344CB8AC3E}">
        <p14:creationId xmlns:p14="http://schemas.microsoft.com/office/powerpoint/2010/main" val="1195373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Leaking P28B Cell</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D9F4F80C-9533-53F4-5AF3-457D61075D96}"/>
              </a:ext>
            </a:extLst>
          </p:cNvPr>
          <p:cNvSpPr txBox="1">
            <a:spLocks/>
          </p:cNvSpPr>
          <p:nvPr/>
        </p:nvSpPr>
        <p:spPr>
          <a:xfrm>
            <a:off x="406211" y="1104864"/>
            <a:ext cx="11365848" cy="54721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Leak detector </a:t>
            </a:r>
          </a:p>
          <a:p>
            <a:pPr lvl="1">
              <a:spcBef>
                <a:spcPts val="1000"/>
              </a:spcBef>
              <a:defRPr/>
            </a:pPr>
            <a:r>
              <a:rPr kumimoji="0" lang="en-US" b="0" i="0" u="none" strike="noStrike" kern="1200" cap="none" spc="0" normalizeH="0" baseline="0" noProof="0" dirty="0" err="1">
                <a:ln>
                  <a:noFill/>
                </a:ln>
                <a:solidFill>
                  <a:prstClr val="black"/>
                </a:solidFill>
                <a:effectLst/>
                <a:uLnTx/>
                <a:uFillTx/>
                <a:latin typeface="Avenir Next LT Pro Light" panose="020B0304020202020204" pitchFamily="34" charset="0"/>
                <a:ea typeface="+mn-ea"/>
                <a:cs typeface="+mn-cs"/>
              </a:rPr>
              <a:t>Inficon’s</a:t>
            </a:r>
            <a:r>
              <a:rPr kumimoji="0" lang="en-US"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 ELT3000 Plus</a:t>
            </a:r>
          </a:p>
          <a:p>
            <a:pPr lvl="2">
              <a:spcBef>
                <a:spcPts val="1000"/>
              </a:spcBef>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Instrument has a leak threshold of 1.8x10</a:t>
            </a:r>
            <a:r>
              <a:rPr kumimoji="0" lang="en-US" sz="2400" b="0" i="0" u="none" strike="noStrike" kern="1200" cap="none" spc="0" normalizeH="0" baseline="30000" noProof="0" dirty="0">
                <a:ln>
                  <a:noFill/>
                </a:ln>
                <a:solidFill>
                  <a:prstClr val="black"/>
                </a:solidFill>
                <a:effectLst/>
                <a:uLnTx/>
                <a:uFillTx/>
                <a:latin typeface="Avenir Next LT Pro Light" panose="020B0304020202020204" pitchFamily="34" charset="0"/>
                <a:ea typeface="+mn-ea"/>
                <a:cs typeface="+mn-cs"/>
              </a:rPr>
              <a:t>-6</a:t>
            </a: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 mbar*L/s for DMC (Dimethyl Carbonate)</a:t>
            </a:r>
          </a:p>
          <a:p>
            <a:pPr lvl="1">
              <a:spcBef>
                <a:spcPts val="1000"/>
              </a:spcBef>
              <a:defRPr/>
            </a:pPr>
            <a:r>
              <a:rPr lang="en-US" dirty="0">
                <a:solidFill>
                  <a:prstClr val="black"/>
                </a:solidFill>
                <a:latin typeface="Avenir Next LT Pro Light" panose="020B0304020202020204" pitchFamily="34" charset="0"/>
              </a:rPr>
              <a:t>Measured Leakage Rates:</a:t>
            </a:r>
          </a:p>
          <a:p>
            <a:pPr lvl="2">
              <a:spcBef>
                <a:spcPts val="1000"/>
              </a:spcBef>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7.3x10</a:t>
            </a:r>
            <a:r>
              <a:rPr kumimoji="0" lang="en-US" sz="2400" b="0" i="0" u="none" strike="noStrike" kern="1200" cap="none" spc="0" normalizeH="0" baseline="30000" noProof="0" dirty="0">
                <a:ln>
                  <a:noFill/>
                </a:ln>
                <a:solidFill>
                  <a:prstClr val="black"/>
                </a:solidFill>
                <a:effectLst/>
                <a:uLnTx/>
                <a:uFillTx/>
                <a:latin typeface="Avenir Next LT Pro Light" panose="020B0304020202020204" pitchFamily="34" charset="0"/>
                <a:ea typeface="+mn-ea"/>
                <a:cs typeface="+mn-cs"/>
              </a:rPr>
              <a:t>-5</a:t>
            </a: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 mbar*L/s</a:t>
            </a:r>
          </a:p>
          <a:p>
            <a:pPr lvl="2">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1.8x10</a:t>
            </a:r>
            <a:r>
              <a:rPr kumimoji="0" lang="en-US" sz="2400" b="0" i="0" u="none" strike="noStrike" kern="1200" cap="none" spc="0" normalizeH="0" baseline="30000" noProof="0" dirty="0">
                <a:ln>
                  <a:noFill/>
                </a:ln>
                <a:solidFill>
                  <a:prstClr val="black"/>
                </a:solidFill>
                <a:effectLst/>
                <a:uLnTx/>
                <a:uFillTx/>
                <a:latin typeface="Avenir Next LT Pro Light" panose="020B0304020202020204" pitchFamily="34" charset="0"/>
                <a:ea typeface="+mn-ea"/>
                <a:cs typeface="+mn-cs"/>
              </a:rPr>
              <a:t>-4</a:t>
            </a: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 mbar*L/s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Capped bottom and top of cell in various configurations, isolated leak to top of cell</a:t>
            </a:r>
          </a:p>
        </p:txBody>
      </p:sp>
      <p:sp>
        <p:nvSpPr>
          <p:cNvPr id="3" name="Slide Number Placeholder 2">
            <a:extLst>
              <a:ext uri="{FF2B5EF4-FFF2-40B4-BE49-F238E27FC236}">
                <a16:creationId xmlns:a16="http://schemas.microsoft.com/office/drawing/2014/main" id="{54292687-9CF5-E730-799D-CF2C7A5CE4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10261"/>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Leaking P28B Cell</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54292687-9CF5-E730-799D-CF2C7A5CE40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0FB3FE5-CDFD-451A-95A3-3BB7BE606E7E}"/>
              </a:ext>
            </a:extLst>
          </p:cNvPr>
          <p:cNvPicPr>
            <a:picLocks noChangeAspect="1"/>
          </p:cNvPicPr>
          <p:nvPr/>
        </p:nvPicPr>
        <p:blipFill>
          <a:blip r:embed="rId6"/>
          <a:stretch>
            <a:fillRect/>
          </a:stretch>
        </p:blipFill>
        <p:spPr>
          <a:xfrm>
            <a:off x="1474136" y="1027635"/>
            <a:ext cx="3783664" cy="2763071"/>
          </a:xfrm>
          <a:prstGeom prst="rect">
            <a:avLst/>
          </a:prstGeom>
        </p:spPr>
      </p:pic>
      <p:pic>
        <p:nvPicPr>
          <p:cNvPr id="7" name="Picture 6">
            <a:extLst>
              <a:ext uri="{FF2B5EF4-FFF2-40B4-BE49-F238E27FC236}">
                <a16:creationId xmlns:a16="http://schemas.microsoft.com/office/drawing/2014/main" id="{921B8593-9D13-BF24-9C6A-B84357E78A4A}"/>
              </a:ext>
            </a:extLst>
          </p:cNvPr>
          <p:cNvPicPr>
            <a:picLocks noChangeAspect="1"/>
          </p:cNvPicPr>
          <p:nvPr/>
        </p:nvPicPr>
        <p:blipFill>
          <a:blip r:embed="rId7"/>
          <a:srcRect t="6031"/>
          <a:stretch/>
        </p:blipFill>
        <p:spPr>
          <a:xfrm rot="16200000">
            <a:off x="2172282" y="3270648"/>
            <a:ext cx="2387556" cy="3783847"/>
          </a:xfrm>
          <a:prstGeom prst="rect">
            <a:avLst/>
          </a:prstGeom>
        </p:spPr>
      </p:pic>
      <p:pic>
        <p:nvPicPr>
          <p:cNvPr id="6" name="Picture 5">
            <a:extLst>
              <a:ext uri="{FF2B5EF4-FFF2-40B4-BE49-F238E27FC236}">
                <a16:creationId xmlns:a16="http://schemas.microsoft.com/office/drawing/2014/main" id="{F78BA0A4-5597-5377-3C53-162D8E736DF1}"/>
              </a:ext>
            </a:extLst>
          </p:cNvPr>
          <p:cNvPicPr>
            <a:picLocks noChangeAspect="1"/>
          </p:cNvPicPr>
          <p:nvPr/>
        </p:nvPicPr>
        <p:blipFill>
          <a:blip r:embed="rId8"/>
          <a:srcRect t="18840"/>
          <a:stretch/>
        </p:blipFill>
        <p:spPr>
          <a:xfrm>
            <a:off x="5850273" y="1936529"/>
            <a:ext cx="5520653" cy="3436781"/>
          </a:xfrm>
          <a:prstGeom prst="rect">
            <a:avLst/>
          </a:prstGeom>
        </p:spPr>
      </p:pic>
    </p:spTree>
    <p:extLst>
      <p:ext uri="{BB962C8B-B14F-4D97-AF65-F5344CB8AC3E}">
        <p14:creationId xmlns:p14="http://schemas.microsoft.com/office/powerpoint/2010/main" val="866177444"/>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6D5F58F-9854-9AA2-14A6-07F40E735797}"/>
              </a:ext>
            </a:extLst>
          </p:cNvPr>
          <p:cNvSpPr>
            <a:spLocks noGrp="1"/>
          </p:cNvSpPr>
          <p:nvPr>
            <p:ph type="title"/>
          </p:nvPr>
        </p:nvSpPr>
        <p:spPr>
          <a:xfrm>
            <a:off x="609600" y="152400"/>
            <a:ext cx="10972800" cy="715962"/>
          </a:xfrm>
        </p:spPr>
        <p:txBody>
          <a:bodyPr/>
          <a:lstStyle/>
          <a:p>
            <a:r>
              <a:rPr lang="en-US" dirty="0">
                <a:latin typeface="Avenir Next LT Pro Light" panose="020B0304020202020204" pitchFamily="34" charset="0"/>
              </a:rPr>
              <a:t>Post </a:t>
            </a:r>
            <a:r>
              <a:rPr lang="en-US" dirty="0" err="1">
                <a:latin typeface="Avenir Next LT Pro Light" panose="020B0304020202020204" pitchFamily="34" charset="0"/>
              </a:rPr>
              <a:t>Inficon</a:t>
            </a:r>
            <a:r>
              <a:rPr lang="en-US" dirty="0">
                <a:latin typeface="Avenir Next LT Pro Light" panose="020B0304020202020204" pitchFamily="34" charset="0"/>
              </a:rPr>
              <a:t> Scans</a:t>
            </a:r>
          </a:p>
        </p:txBody>
      </p:sp>
      <p:sp>
        <p:nvSpPr>
          <p:cNvPr id="7" name="Slide Number Placeholder 6">
            <a:extLst>
              <a:ext uri="{FF2B5EF4-FFF2-40B4-BE49-F238E27FC236}">
                <a16:creationId xmlns:a16="http://schemas.microsoft.com/office/drawing/2014/main" id="{457A0CFE-5E41-5F53-3832-4CB5F765FB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loudspeaker&#10;&#10;AI-generated content may be incorrect.">
            <a:extLst>
              <a:ext uri="{FF2B5EF4-FFF2-40B4-BE49-F238E27FC236}">
                <a16:creationId xmlns:a16="http://schemas.microsoft.com/office/drawing/2014/main" id="{230589EE-B9BD-4F45-9E1A-7C325AE039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75961" y="868362"/>
            <a:ext cx="4669277" cy="3429000"/>
          </a:xfrm>
          <a:prstGeom prst="rect">
            <a:avLst/>
          </a:prstGeom>
        </p:spPr>
      </p:pic>
      <p:pic>
        <p:nvPicPr>
          <p:cNvPr id="5" name="Picture 4" descr="A picture containing close, silver, gear&#10;&#10;AI-generated content may be incorrect.">
            <a:extLst>
              <a:ext uri="{FF2B5EF4-FFF2-40B4-BE49-F238E27FC236}">
                <a16:creationId xmlns:a16="http://schemas.microsoft.com/office/drawing/2014/main" id="{A7405399-CD9C-2363-2433-B45FF5CE38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9351" y="4397830"/>
            <a:ext cx="3142495" cy="2307770"/>
          </a:xfrm>
          <a:prstGeom prst="rect">
            <a:avLst/>
          </a:prstGeom>
        </p:spPr>
      </p:pic>
      <p:pic>
        <p:nvPicPr>
          <p:cNvPr id="9" name="Picture 8" descr="A close up of a tire&#10;&#10;AI-generated content may be incorrect.">
            <a:extLst>
              <a:ext uri="{FF2B5EF4-FFF2-40B4-BE49-F238E27FC236}">
                <a16:creationId xmlns:a16="http://schemas.microsoft.com/office/drawing/2014/main" id="{0982A684-80C7-7E88-0506-A369E50949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696" y="1638299"/>
            <a:ext cx="5376154" cy="3948113"/>
          </a:xfrm>
          <a:prstGeom prst="rect">
            <a:avLst/>
          </a:prstGeom>
        </p:spPr>
      </p:pic>
    </p:spTree>
    <p:extLst>
      <p:ext uri="{BB962C8B-B14F-4D97-AF65-F5344CB8AC3E}">
        <p14:creationId xmlns:p14="http://schemas.microsoft.com/office/powerpoint/2010/main" val="630319151"/>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6D5F58F-9854-9AA2-14A6-07F40E735797}"/>
              </a:ext>
            </a:extLst>
          </p:cNvPr>
          <p:cNvSpPr>
            <a:spLocks noGrp="1"/>
          </p:cNvSpPr>
          <p:nvPr>
            <p:ph type="title"/>
          </p:nvPr>
        </p:nvSpPr>
        <p:spPr>
          <a:xfrm>
            <a:off x="609600" y="152400"/>
            <a:ext cx="10972800" cy="715962"/>
          </a:xfrm>
        </p:spPr>
        <p:txBody>
          <a:bodyPr/>
          <a:lstStyle/>
          <a:p>
            <a:r>
              <a:rPr lang="en-US" dirty="0">
                <a:latin typeface="Avenir Next LT Pro Light" panose="020B0304020202020204" pitchFamily="34" charset="0"/>
              </a:rPr>
              <a:t>Post </a:t>
            </a:r>
            <a:r>
              <a:rPr lang="en-US" dirty="0" err="1">
                <a:latin typeface="Avenir Next LT Pro Light" panose="020B0304020202020204" pitchFamily="34" charset="0"/>
              </a:rPr>
              <a:t>Inficon</a:t>
            </a:r>
            <a:r>
              <a:rPr lang="en-US" dirty="0">
                <a:latin typeface="Avenir Next LT Pro Light" panose="020B0304020202020204" pitchFamily="34" charset="0"/>
              </a:rPr>
              <a:t> Scans</a:t>
            </a:r>
          </a:p>
        </p:txBody>
      </p:sp>
      <p:sp>
        <p:nvSpPr>
          <p:cNvPr id="7" name="Slide Number Placeholder 6">
            <a:extLst>
              <a:ext uri="{FF2B5EF4-FFF2-40B4-BE49-F238E27FC236}">
                <a16:creationId xmlns:a16="http://schemas.microsoft.com/office/drawing/2014/main" id="{457A0CFE-5E41-5F53-3832-4CB5F765FB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loudspeaker&#10;&#10;AI-generated content may be incorrect.">
            <a:extLst>
              <a:ext uri="{FF2B5EF4-FFF2-40B4-BE49-F238E27FC236}">
                <a16:creationId xmlns:a16="http://schemas.microsoft.com/office/drawing/2014/main" id="{230589EE-B9BD-4F45-9E1A-7C325AE039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75961" y="868362"/>
            <a:ext cx="4669277" cy="3429000"/>
          </a:xfrm>
          <a:prstGeom prst="rect">
            <a:avLst/>
          </a:prstGeom>
        </p:spPr>
      </p:pic>
      <p:pic>
        <p:nvPicPr>
          <p:cNvPr id="5" name="Picture 4" descr="A picture containing close, silver, gear&#10;&#10;AI-generated content may be incorrect.">
            <a:extLst>
              <a:ext uri="{FF2B5EF4-FFF2-40B4-BE49-F238E27FC236}">
                <a16:creationId xmlns:a16="http://schemas.microsoft.com/office/drawing/2014/main" id="{A7405399-CD9C-2363-2433-B45FF5CE38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9351" y="4397830"/>
            <a:ext cx="3142495" cy="2307770"/>
          </a:xfrm>
          <a:prstGeom prst="rect">
            <a:avLst/>
          </a:prstGeom>
        </p:spPr>
      </p:pic>
      <p:pic>
        <p:nvPicPr>
          <p:cNvPr id="9" name="Picture 8" descr="A close up of a tire&#10;&#10;AI-generated content may be incorrect.">
            <a:extLst>
              <a:ext uri="{FF2B5EF4-FFF2-40B4-BE49-F238E27FC236}">
                <a16:creationId xmlns:a16="http://schemas.microsoft.com/office/drawing/2014/main" id="{0982A684-80C7-7E88-0506-A369E50949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1696" y="1638299"/>
            <a:ext cx="5376154" cy="3948113"/>
          </a:xfrm>
          <a:prstGeom prst="rect">
            <a:avLst/>
          </a:prstGeom>
        </p:spPr>
      </p:pic>
      <p:sp>
        <p:nvSpPr>
          <p:cNvPr id="2" name="Rectangle 1">
            <a:extLst>
              <a:ext uri="{FF2B5EF4-FFF2-40B4-BE49-F238E27FC236}">
                <a16:creationId xmlns:a16="http://schemas.microsoft.com/office/drawing/2014/main" id="{84600A2F-93E6-10D9-A78E-29902D9924CD}"/>
              </a:ext>
            </a:extLst>
          </p:cNvPr>
          <p:cNvSpPr/>
          <p:nvPr/>
        </p:nvSpPr>
        <p:spPr>
          <a:xfrm>
            <a:off x="8490859" y="3901428"/>
            <a:ext cx="740228" cy="3604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21F7B5D-2047-231E-9ACE-B4A5DC979975}"/>
              </a:ext>
            </a:extLst>
          </p:cNvPr>
          <p:cNvSpPr/>
          <p:nvPr/>
        </p:nvSpPr>
        <p:spPr>
          <a:xfrm>
            <a:off x="2971801" y="5232749"/>
            <a:ext cx="740228" cy="36046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Arrow Connector 9">
            <a:extLst>
              <a:ext uri="{FF2B5EF4-FFF2-40B4-BE49-F238E27FC236}">
                <a16:creationId xmlns:a16="http://schemas.microsoft.com/office/drawing/2014/main" id="{CFB39036-B02D-788F-DB56-8BD54C18432E}"/>
              </a:ext>
            </a:extLst>
          </p:cNvPr>
          <p:cNvCxnSpPr>
            <a:cxnSpLocks/>
          </p:cNvCxnSpPr>
          <p:nvPr/>
        </p:nvCxnSpPr>
        <p:spPr>
          <a:xfrm flipV="1">
            <a:off x="3929743" y="3352800"/>
            <a:ext cx="5181600" cy="104503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7398943"/>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0245-9DB4-81A9-65EA-B372B079D3AB}"/>
              </a:ext>
            </a:extLst>
          </p:cNvPr>
          <p:cNvSpPr>
            <a:spLocks noGrp="1"/>
          </p:cNvSpPr>
          <p:nvPr>
            <p:ph type="title"/>
          </p:nvPr>
        </p:nvSpPr>
        <p:spPr>
          <a:xfrm>
            <a:off x="838200" y="2766218"/>
            <a:ext cx="10515600" cy="1325563"/>
          </a:xfrm>
          <a:ln>
            <a:solidFill>
              <a:schemeClr val="bg1"/>
            </a:solidFill>
          </a:ln>
        </p:spPr>
        <p:txBody>
          <a:bodyPr/>
          <a:lstStyle/>
          <a:p>
            <a:pPr algn="ctr"/>
            <a:r>
              <a:rPr lang="en-US" dirty="0">
                <a:solidFill>
                  <a:schemeClr val="bg1"/>
                </a:solidFill>
                <a:latin typeface="Avenir Next LT Pro Light" panose="020B0304020202020204" pitchFamily="34" charset="0"/>
              </a:rPr>
              <a:t>Capacity vs Voltage Balance</a:t>
            </a:r>
          </a:p>
        </p:txBody>
      </p:sp>
      <p:pic>
        <p:nvPicPr>
          <p:cNvPr id="3" name="Picture 2">
            <a:extLst>
              <a:ext uri="{FF2B5EF4-FFF2-40B4-BE49-F238E27FC236}">
                <a16:creationId xmlns:a16="http://schemas.microsoft.com/office/drawing/2014/main" id="{8642CB7F-5432-69E7-7CCE-6F65178721B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E4FF6160-14C3-2858-6949-6AF35378F1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190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B3E7F-71C8-3524-608B-832919577360}"/>
              </a:ext>
            </a:extLst>
          </p:cNvPr>
          <p:cNvSpPr>
            <a:spLocks noGrp="1"/>
          </p:cNvSpPr>
          <p:nvPr>
            <p:ph type="title"/>
          </p:nvPr>
        </p:nvSpPr>
        <p:spPr>
          <a:xfrm>
            <a:off x="304800" y="320675"/>
            <a:ext cx="10515600" cy="1325563"/>
          </a:xfrm>
        </p:spPr>
        <p:txBody>
          <a:bodyPr/>
          <a:lstStyle/>
          <a:p>
            <a:r>
              <a:rPr lang="en-US" dirty="0">
                <a:latin typeface="Avenir Next LT Pro Light" panose="020B0304020202020204" pitchFamily="34" charset="0"/>
              </a:rPr>
              <a:t>Outline</a:t>
            </a:r>
          </a:p>
        </p:txBody>
      </p:sp>
      <p:sp>
        <p:nvSpPr>
          <p:cNvPr id="3" name="Content Placeholder 2">
            <a:extLst>
              <a:ext uri="{FF2B5EF4-FFF2-40B4-BE49-F238E27FC236}">
                <a16:creationId xmlns:a16="http://schemas.microsoft.com/office/drawing/2014/main" id="{C279FB2F-E5F5-5B36-DBF9-65BA33B6B055}"/>
              </a:ext>
            </a:extLst>
          </p:cNvPr>
          <p:cNvSpPr>
            <a:spLocks noGrp="1"/>
          </p:cNvSpPr>
          <p:nvPr>
            <p:ph idx="1"/>
          </p:nvPr>
        </p:nvSpPr>
        <p:spPr>
          <a:xfrm>
            <a:off x="838200" y="1825625"/>
            <a:ext cx="9114453" cy="4351338"/>
          </a:xfrm>
        </p:spPr>
        <p:txBody>
          <a:bodyPr>
            <a:normAutofit/>
          </a:bodyPr>
          <a:lstStyle/>
          <a:p>
            <a:pPr>
              <a:buFont typeface="Wingdings" panose="05000000000000000000" pitchFamily="2" charset="2"/>
              <a:buChar char="Ø"/>
            </a:pPr>
            <a:r>
              <a:rPr lang="en-US" dirty="0">
                <a:latin typeface="Avenir Next LT Pro Light" panose="020B0304020202020204" pitchFamily="34" charset="0"/>
              </a:rPr>
              <a:t>JSC Cell Strategic Reserve (CSR)</a:t>
            </a:r>
          </a:p>
          <a:p>
            <a:pPr lvl="1">
              <a:buFont typeface="Wingdings" panose="05000000000000000000" pitchFamily="2" charset="2"/>
              <a:buChar char="Ø"/>
            </a:pPr>
            <a:r>
              <a:rPr lang="en-US" dirty="0">
                <a:latin typeface="Avenir Next LT Pro Light" panose="020B0304020202020204" pitchFamily="34" charset="0"/>
              </a:rPr>
              <a:t>Models in the Reserve</a:t>
            </a:r>
          </a:p>
          <a:p>
            <a:pPr lvl="1">
              <a:buFont typeface="Wingdings" panose="05000000000000000000" pitchFamily="2" charset="2"/>
              <a:buChar char="Ø"/>
            </a:pPr>
            <a:r>
              <a:rPr lang="en-US" dirty="0">
                <a:latin typeface="Avenir Next LT Pro Light" panose="020B0304020202020204" pitchFamily="34" charset="0"/>
              </a:rPr>
              <a:t>Screening Process</a:t>
            </a:r>
          </a:p>
          <a:p>
            <a:pPr lvl="1">
              <a:buFont typeface="Wingdings" panose="05000000000000000000" pitchFamily="2" charset="2"/>
              <a:buChar char="Ø"/>
            </a:pPr>
            <a:r>
              <a:rPr lang="en-US" dirty="0">
                <a:latin typeface="Avenir Next LT Pro Light" panose="020B0304020202020204" pitchFamily="34" charset="0"/>
              </a:rPr>
              <a:t>Lifecycle Quality</a:t>
            </a:r>
          </a:p>
          <a:p>
            <a:pPr>
              <a:buFont typeface="Wingdings" panose="05000000000000000000" pitchFamily="2" charset="2"/>
              <a:buChar char="Ø"/>
            </a:pPr>
            <a:r>
              <a:rPr lang="en-US" dirty="0">
                <a:latin typeface="Avenir Next LT Pro Light" panose="020B0304020202020204" pitchFamily="34" charset="0"/>
              </a:rPr>
              <a:t>Shortcomings of Visual Screening Methods</a:t>
            </a:r>
          </a:p>
          <a:p>
            <a:pPr lvl="1">
              <a:buFont typeface="Wingdings" panose="05000000000000000000" pitchFamily="2" charset="2"/>
              <a:buChar char="Ø"/>
            </a:pPr>
            <a:r>
              <a:rPr lang="en-US" dirty="0">
                <a:latin typeface="Avenir Next LT Pro Light" panose="020B0304020202020204" pitchFamily="34" charset="0"/>
              </a:rPr>
              <a:t>Example: Leaking Electrolyte on Passing Visual Inspection Cell</a:t>
            </a:r>
          </a:p>
          <a:p>
            <a:pPr>
              <a:buFont typeface="Wingdings" panose="05000000000000000000" pitchFamily="2" charset="2"/>
              <a:buChar char="Ø"/>
            </a:pPr>
            <a:r>
              <a:rPr lang="en-US" dirty="0">
                <a:latin typeface="Avenir Next LT Pro Light" panose="020B0304020202020204" pitchFamily="34" charset="0"/>
              </a:rPr>
              <a:t>Capacity vs Voltage Balance in Cell Screening</a:t>
            </a:r>
          </a:p>
          <a:p>
            <a:pPr>
              <a:buFont typeface="Wingdings" panose="05000000000000000000" pitchFamily="2" charset="2"/>
              <a:buChar char="Ø"/>
            </a:pPr>
            <a:r>
              <a:rPr lang="en-US" dirty="0">
                <a:latin typeface="Avenir Next LT Pro Light" panose="020B0304020202020204" pitchFamily="34" charset="0"/>
              </a:rPr>
              <a:t>Forward Work</a:t>
            </a:r>
          </a:p>
          <a:p>
            <a:pPr marL="0" indent="0">
              <a:buNone/>
            </a:pPr>
            <a:endParaRPr lang="en-US" dirty="0">
              <a:latin typeface="Avenir Next LT Pro Light" panose="020B0304020202020204" pitchFamily="34" charset="0"/>
            </a:endParaRPr>
          </a:p>
        </p:txBody>
      </p:sp>
      <p:pic>
        <p:nvPicPr>
          <p:cNvPr id="9" name="Picture 8">
            <a:extLst>
              <a:ext uri="{FF2B5EF4-FFF2-40B4-BE49-F238E27FC236}">
                <a16:creationId xmlns:a16="http://schemas.microsoft.com/office/drawing/2014/main" id="{0DF5454A-7D64-BDAA-EDC2-FF7ABCB978A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4728127B-6483-4EF5-6D62-8EB6FFDA3D8D}"/>
              </a:ext>
            </a:extLst>
          </p:cNvPr>
          <p:cNvCxnSpPr>
            <a:cxnSpLocks/>
          </p:cNvCxnSpPr>
          <p:nvPr/>
        </p:nvCxnSpPr>
        <p:spPr>
          <a:xfrm>
            <a:off x="396240" y="1449070"/>
            <a:ext cx="20802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D560E79-E2CB-B679-FA2B-3ECF8A993069}"/>
              </a:ext>
            </a:extLst>
          </p:cNvPr>
          <p:cNvSpPr>
            <a:spLocks noGrp="1"/>
          </p:cNvSpPr>
          <p:nvPr>
            <p:ph type="sldNum" sz="quarter" idx="12"/>
          </p:nvPr>
        </p:nvSpPr>
        <p:spPr/>
        <p:txBody>
          <a:bodyPr/>
          <a:lstStyle/>
          <a:p>
            <a:fld id="{2C5A5145-029A-4C7E-A49B-8E6E4B114D31}" type="slidenum">
              <a:rPr lang="en-US" smtClean="0">
                <a:solidFill>
                  <a:schemeClr val="tx1"/>
                </a:solidFill>
              </a:rPr>
              <a:pPr/>
              <a:t>3</a:t>
            </a:fld>
            <a:endParaRPr lang="en-US" dirty="0">
              <a:solidFill>
                <a:schemeClr val="tx1"/>
              </a:solidFill>
            </a:endParaRPr>
          </a:p>
        </p:txBody>
      </p:sp>
    </p:spTree>
    <p:extLst>
      <p:ext uri="{BB962C8B-B14F-4D97-AF65-F5344CB8AC3E}">
        <p14:creationId xmlns:p14="http://schemas.microsoft.com/office/powerpoint/2010/main" val="2837436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F2933-D4C2-05F2-E305-D62F35914F28}"/>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Cell Screening -&gt; Pack Preparation</a:t>
            </a:r>
          </a:p>
        </p:txBody>
      </p:sp>
      <p:sp>
        <p:nvSpPr>
          <p:cNvPr id="3" name="Content Placeholder 2">
            <a:extLst>
              <a:ext uri="{FF2B5EF4-FFF2-40B4-BE49-F238E27FC236}">
                <a16:creationId xmlns:a16="http://schemas.microsoft.com/office/drawing/2014/main" id="{9998D5A0-9D8A-AC28-736D-77C30FC466C9}"/>
              </a:ext>
            </a:extLst>
          </p:cNvPr>
          <p:cNvSpPr>
            <a:spLocks noGrp="1"/>
          </p:cNvSpPr>
          <p:nvPr>
            <p:ph sz="half" idx="1"/>
          </p:nvPr>
        </p:nvSpPr>
        <p:spPr>
          <a:xfrm>
            <a:off x="228600" y="1444624"/>
            <a:ext cx="4027714" cy="3900261"/>
          </a:xfrm>
          <a:ln>
            <a:solidFill>
              <a:schemeClr val="tx1"/>
            </a:solidFill>
          </a:ln>
        </p:spPr>
        <p:txBody>
          <a:bodyPr>
            <a:normAutofit/>
          </a:bodyPr>
          <a:lstStyle/>
          <a:p>
            <a:pPr marL="0" indent="0">
              <a:buNone/>
            </a:pPr>
            <a:r>
              <a:rPr lang="en-US" dirty="0">
                <a:latin typeface="Avenir Next LT Pro Light" panose="020B0304020202020204" pitchFamily="34" charset="0"/>
              </a:rPr>
              <a:t>1. Determine cell capacity and DCR uniformity</a:t>
            </a:r>
          </a:p>
          <a:p>
            <a:pPr lvl="1"/>
            <a:r>
              <a:rPr lang="en-US" dirty="0">
                <a:latin typeface="Avenir Next LT Pro Light" panose="020B0304020202020204" pitchFamily="34" charset="0"/>
              </a:rPr>
              <a:t>Reject ± 3</a:t>
            </a:r>
            <a:r>
              <a:rPr lang="el-GR" dirty="0">
                <a:latin typeface="Avenir Next LT Pro Light" panose="020B0304020202020204" pitchFamily="34" charset="0"/>
              </a:rPr>
              <a:t>σ</a:t>
            </a:r>
            <a:r>
              <a:rPr lang="en-US" dirty="0">
                <a:latin typeface="Avenir Next LT Pro Light" panose="020B0304020202020204" pitchFamily="34" charset="0"/>
              </a:rPr>
              <a:t> outlying cells</a:t>
            </a:r>
          </a:p>
          <a:p>
            <a:pPr lvl="1"/>
            <a:r>
              <a:rPr lang="en-US" dirty="0">
                <a:latin typeface="Avenir Next LT Pro Light" panose="020B0304020202020204" pitchFamily="34" charset="0"/>
              </a:rPr>
              <a:t>Reject lot with insufficient uniformity</a:t>
            </a:r>
          </a:p>
          <a:p>
            <a:pPr lvl="2"/>
            <a:r>
              <a:rPr lang="en-US" dirty="0">
                <a:latin typeface="Avenir Next LT Pro Light" panose="020B0304020202020204" pitchFamily="34" charset="0"/>
              </a:rPr>
              <a:t>&gt; 5% for 6σ/</a:t>
            </a:r>
            <a:r>
              <a:rPr lang="el-GR" dirty="0">
                <a:latin typeface="Avenir Next LT Pro Light" panose="020B0304020202020204" pitchFamily="34" charset="0"/>
              </a:rPr>
              <a:t>μ</a:t>
            </a:r>
            <a:r>
              <a:rPr lang="en-US" dirty="0">
                <a:latin typeface="Avenir Next LT Pro Light" panose="020B0304020202020204" pitchFamily="34" charset="0"/>
              </a:rPr>
              <a:t> for capacity</a:t>
            </a:r>
          </a:p>
          <a:p>
            <a:pPr lvl="2"/>
            <a:r>
              <a:rPr lang="en-US" dirty="0">
                <a:latin typeface="Avenir Next LT Pro Light" panose="020B0304020202020204" pitchFamily="34" charset="0"/>
              </a:rPr>
              <a:t>&gt; 15% for 6σ/</a:t>
            </a:r>
            <a:r>
              <a:rPr lang="el-GR" dirty="0">
                <a:latin typeface="Avenir Next LT Pro Light" panose="020B0304020202020204" pitchFamily="34" charset="0"/>
              </a:rPr>
              <a:t>μ</a:t>
            </a:r>
            <a:r>
              <a:rPr lang="en-US" dirty="0">
                <a:latin typeface="Avenir Next LT Pro Light" panose="020B0304020202020204" pitchFamily="34" charset="0"/>
              </a:rPr>
              <a:t> for DCR</a:t>
            </a:r>
          </a:p>
          <a:p>
            <a:pPr marL="914400" lvl="2" indent="0">
              <a:buNone/>
            </a:pPr>
            <a:endParaRPr lang="en-US" dirty="0">
              <a:latin typeface="Avenir Next LT Pro Light" panose="020B0304020202020204" pitchFamily="34" charset="0"/>
            </a:endParaRPr>
          </a:p>
          <a:p>
            <a:endParaRPr lang="en-US" dirty="0">
              <a:latin typeface="Avenir Next LT Pro Light" panose="020B0304020202020204" pitchFamily="34" charset="0"/>
            </a:endParaRPr>
          </a:p>
        </p:txBody>
      </p:sp>
      <p:sp>
        <p:nvSpPr>
          <p:cNvPr id="4" name="Content Placeholder 3">
            <a:extLst>
              <a:ext uri="{FF2B5EF4-FFF2-40B4-BE49-F238E27FC236}">
                <a16:creationId xmlns:a16="http://schemas.microsoft.com/office/drawing/2014/main" id="{19A2A952-CECB-17DC-1BA6-827337A797D2}"/>
              </a:ext>
            </a:extLst>
          </p:cNvPr>
          <p:cNvSpPr>
            <a:spLocks noGrp="1"/>
          </p:cNvSpPr>
          <p:nvPr>
            <p:ph sz="half" idx="2"/>
          </p:nvPr>
        </p:nvSpPr>
        <p:spPr>
          <a:xfrm>
            <a:off x="7783285" y="1444624"/>
            <a:ext cx="3853543" cy="3900261"/>
          </a:xfrm>
          <a:ln>
            <a:solidFill>
              <a:schemeClr val="tx1"/>
            </a:solidFill>
          </a:ln>
        </p:spPr>
        <p:txBody>
          <a:bodyPr>
            <a:normAutofit/>
          </a:bodyPr>
          <a:lstStyle/>
          <a:p>
            <a:pPr marL="0" indent="0">
              <a:buNone/>
            </a:pPr>
            <a:r>
              <a:rPr lang="en-US" dirty="0">
                <a:latin typeface="Avenir Next LT Pro Light" panose="020B0304020202020204" pitchFamily="34" charset="0"/>
              </a:rPr>
              <a:t>3. Verification of cell balance</a:t>
            </a:r>
          </a:p>
          <a:p>
            <a:pPr lvl="1"/>
            <a:r>
              <a:rPr lang="en-US" dirty="0">
                <a:latin typeface="Avenir Next LT Pro Light" panose="020B0304020202020204" pitchFamily="34" charset="0"/>
              </a:rPr>
              <a:t>Assemble screened (passing) cells into 8S battery strings</a:t>
            </a:r>
          </a:p>
          <a:p>
            <a:pPr lvl="1"/>
            <a:r>
              <a:rPr lang="en-US" dirty="0">
                <a:latin typeface="Avenir Next LT Pro Light" panose="020B0304020202020204" pitchFamily="34" charset="0"/>
              </a:rPr>
              <a:t>Charge each string fully without any cell balancing</a:t>
            </a:r>
          </a:p>
          <a:p>
            <a:pPr lvl="1"/>
            <a:r>
              <a:rPr lang="en-US" dirty="0">
                <a:latin typeface="Avenir Next LT Pro Light" panose="020B0304020202020204" pitchFamily="34" charset="0"/>
              </a:rPr>
              <a:t>Measure OCV balance at 100% SoC</a:t>
            </a:r>
          </a:p>
        </p:txBody>
      </p:sp>
      <p:sp>
        <p:nvSpPr>
          <p:cNvPr id="5" name="TextBox 4">
            <a:extLst>
              <a:ext uri="{FF2B5EF4-FFF2-40B4-BE49-F238E27FC236}">
                <a16:creationId xmlns:a16="http://schemas.microsoft.com/office/drawing/2014/main" id="{45AE8C9F-D12C-D113-13DB-296FE52CB319}"/>
              </a:ext>
            </a:extLst>
          </p:cNvPr>
          <p:cNvSpPr txBox="1"/>
          <p:nvPr/>
        </p:nvSpPr>
        <p:spPr>
          <a:xfrm>
            <a:off x="4683578" y="1444624"/>
            <a:ext cx="2672443" cy="2677656"/>
          </a:xfrm>
          <a:prstGeom prst="rect">
            <a:avLst/>
          </a:prstGeom>
          <a:noFill/>
          <a:ln>
            <a:solidFill>
              <a:schemeClr val="tx1"/>
            </a:solidFill>
          </a:ln>
        </p:spPr>
        <p:txBody>
          <a:bodyPr wrap="square" rtlCol="0">
            <a:spAutoFit/>
          </a:bodyPr>
          <a:lstStyle/>
          <a:p>
            <a:r>
              <a:rPr lang="en-US" sz="2800" dirty="0">
                <a:latin typeface="Avenir Next LT Pro Light" panose="020B0304020202020204" pitchFamily="34" charset="0"/>
              </a:rPr>
              <a:t>2. Prepare cells for battery assembly with highest OCV balance at the top of charge</a:t>
            </a:r>
          </a:p>
        </p:txBody>
      </p:sp>
      <p:pic>
        <p:nvPicPr>
          <p:cNvPr id="6" name="Picture 5">
            <a:extLst>
              <a:ext uri="{FF2B5EF4-FFF2-40B4-BE49-F238E27FC236}">
                <a16:creationId xmlns:a16="http://schemas.microsoft.com/office/drawing/2014/main" id="{6C2E246B-5FC3-3575-3B2D-0EB945284FF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0B7AB4BE-B0EE-F7E8-A34B-030DA1C205B2}"/>
              </a:ext>
            </a:extLst>
          </p:cNvPr>
          <p:cNvSpPr>
            <a:spLocks noGrp="1"/>
          </p:cNvSpPr>
          <p:nvPr>
            <p:ph type="sldNum" sz="quarter" idx="12"/>
          </p:nvPr>
        </p:nvSpPr>
        <p:spPr/>
        <p:txBody>
          <a:bodyPr/>
          <a:lstStyle/>
          <a:p>
            <a:fld id="{2C5A5145-029A-4C7E-A49B-8E6E4B114D31}" type="slidenum">
              <a:rPr lang="en-US" smtClean="0"/>
              <a:t>30</a:t>
            </a:fld>
            <a:endParaRPr lang="en-US"/>
          </a:p>
        </p:txBody>
      </p:sp>
    </p:spTree>
    <p:extLst>
      <p:ext uri="{BB962C8B-B14F-4D97-AF65-F5344CB8AC3E}">
        <p14:creationId xmlns:p14="http://schemas.microsoft.com/office/powerpoint/2010/main" val="2654678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5297F-7C0E-86E3-D932-68B4D51108AE}"/>
              </a:ext>
            </a:extLst>
          </p:cNvPr>
          <p:cNvSpPr>
            <a:spLocks noGrp="1"/>
          </p:cNvSpPr>
          <p:nvPr>
            <p:ph type="title"/>
          </p:nvPr>
        </p:nvSpPr>
        <p:spPr>
          <a:xfrm>
            <a:off x="0" y="18255"/>
            <a:ext cx="10515600" cy="1325563"/>
          </a:xfrm>
        </p:spPr>
        <p:txBody>
          <a:bodyPr/>
          <a:lstStyle/>
          <a:p>
            <a:r>
              <a:rPr lang="en-US" dirty="0">
                <a:latin typeface="Avenir Next LT Pro Light" panose="020B0304020202020204" pitchFamily="34" charset="0"/>
              </a:rPr>
              <a:t>Voltage Balance Determination</a:t>
            </a:r>
          </a:p>
        </p:txBody>
      </p:sp>
      <p:sp>
        <p:nvSpPr>
          <p:cNvPr id="3" name="Content Placeholder 2">
            <a:extLst>
              <a:ext uri="{FF2B5EF4-FFF2-40B4-BE49-F238E27FC236}">
                <a16:creationId xmlns:a16="http://schemas.microsoft.com/office/drawing/2014/main" id="{ECB2615E-B493-D786-3341-88F9A281CEC5}"/>
              </a:ext>
            </a:extLst>
          </p:cNvPr>
          <p:cNvSpPr>
            <a:spLocks noGrp="1"/>
          </p:cNvSpPr>
          <p:nvPr>
            <p:ph sz="half" idx="1"/>
          </p:nvPr>
        </p:nvSpPr>
        <p:spPr>
          <a:xfrm>
            <a:off x="957943" y="1343818"/>
            <a:ext cx="10602686" cy="4351338"/>
          </a:xfrm>
        </p:spPr>
        <p:txBody>
          <a:bodyPr>
            <a:normAutofit/>
          </a:bodyPr>
          <a:lstStyle/>
          <a:p>
            <a:r>
              <a:rPr lang="en-US" dirty="0">
                <a:latin typeface="Avenir Next LT Pro Light" panose="020B0304020202020204" pitchFamily="34" charset="0"/>
              </a:rPr>
              <a:t>CC/CV charge to 4.2V and C/50 taper current</a:t>
            </a:r>
          </a:p>
          <a:p>
            <a:r>
              <a:rPr lang="en-US" dirty="0">
                <a:latin typeface="Avenir Next LT Pro Light" panose="020B0304020202020204" pitchFamily="34" charset="0"/>
              </a:rPr>
              <a:t>Discharge fully to minimum voltage</a:t>
            </a:r>
          </a:p>
          <a:p>
            <a:pPr lvl="1"/>
            <a:r>
              <a:rPr lang="en-US" dirty="0">
                <a:latin typeface="Avenir Next LT Pro Light" panose="020B0304020202020204" pitchFamily="34" charset="0"/>
              </a:rPr>
              <a:t>With DCR pulse at 50% SoC</a:t>
            </a:r>
          </a:p>
          <a:p>
            <a:pPr lvl="1"/>
            <a:r>
              <a:rPr lang="en-US" dirty="0">
                <a:latin typeface="Avenir Next LT Pro Light" panose="020B0304020202020204" pitchFamily="34" charset="0"/>
              </a:rPr>
              <a:t>Screen for cell capacity and DCR from this discharge</a:t>
            </a:r>
          </a:p>
          <a:p>
            <a:pPr lvl="1"/>
            <a:r>
              <a:rPr lang="en-US" i="1" dirty="0">
                <a:highlight>
                  <a:srgbClr val="FFFF00"/>
                </a:highlight>
                <a:latin typeface="Avenir Next LT Pro Light" panose="020B0304020202020204" pitchFamily="34" charset="0"/>
              </a:rPr>
              <a:t>This leaves the cells in voltage balance but not in capacity balance</a:t>
            </a:r>
          </a:p>
          <a:p>
            <a:r>
              <a:rPr lang="en-US" dirty="0">
                <a:latin typeface="Avenir Next LT Pro Light" panose="020B0304020202020204" pitchFamily="34" charset="0"/>
              </a:rPr>
              <a:t>Partial recharge with 10% capacity input (~10% SoC)</a:t>
            </a:r>
          </a:p>
          <a:p>
            <a:pPr lvl="1"/>
            <a:r>
              <a:rPr lang="en-US" dirty="0">
                <a:latin typeface="Avenir Next LT Pro Light" panose="020B0304020202020204" pitchFamily="34" charset="0"/>
              </a:rPr>
              <a:t>Constant current input with Ah termination</a:t>
            </a:r>
          </a:p>
        </p:txBody>
      </p:sp>
      <p:pic>
        <p:nvPicPr>
          <p:cNvPr id="7" name="Picture 6">
            <a:extLst>
              <a:ext uri="{FF2B5EF4-FFF2-40B4-BE49-F238E27FC236}">
                <a16:creationId xmlns:a16="http://schemas.microsoft.com/office/drawing/2014/main" id="{26C959CF-F702-3CC9-A416-E24F005DF57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a:extLst>
              <a:ext uri="{FF2B5EF4-FFF2-40B4-BE49-F238E27FC236}">
                <a16:creationId xmlns:a16="http://schemas.microsoft.com/office/drawing/2014/main" id="{1EA5886D-A19F-94BD-479B-0A0ACF880D54}"/>
              </a:ext>
            </a:extLst>
          </p:cNvPr>
          <p:cNvSpPr>
            <a:spLocks noGrp="1"/>
          </p:cNvSpPr>
          <p:nvPr>
            <p:ph type="sldNum" sz="quarter" idx="12"/>
          </p:nvPr>
        </p:nvSpPr>
        <p:spPr/>
        <p:txBody>
          <a:bodyPr/>
          <a:lstStyle/>
          <a:p>
            <a:fld id="{2C5A5145-029A-4C7E-A49B-8E6E4B114D31}" type="slidenum">
              <a:rPr lang="en-US" smtClean="0"/>
              <a:t>31</a:t>
            </a:fld>
            <a:endParaRPr lang="en-US"/>
          </a:p>
        </p:txBody>
      </p:sp>
    </p:spTree>
    <p:extLst>
      <p:ext uri="{BB962C8B-B14F-4D97-AF65-F5344CB8AC3E}">
        <p14:creationId xmlns:p14="http://schemas.microsoft.com/office/powerpoint/2010/main" val="2599196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5297F-7C0E-86E3-D932-68B4D51108AE}"/>
              </a:ext>
            </a:extLst>
          </p:cNvPr>
          <p:cNvSpPr>
            <a:spLocks noGrp="1"/>
          </p:cNvSpPr>
          <p:nvPr>
            <p:ph type="title"/>
          </p:nvPr>
        </p:nvSpPr>
        <p:spPr>
          <a:xfrm>
            <a:off x="0" y="18255"/>
            <a:ext cx="10515600" cy="1325563"/>
          </a:xfrm>
        </p:spPr>
        <p:txBody>
          <a:bodyPr/>
          <a:lstStyle/>
          <a:p>
            <a:r>
              <a:rPr lang="en-US" dirty="0">
                <a:latin typeface="Avenir Next LT Pro Light" panose="020B0304020202020204" pitchFamily="34" charset="0"/>
              </a:rPr>
              <a:t>Capacity Balance Determination</a:t>
            </a:r>
          </a:p>
        </p:txBody>
      </p:sp>
      <p:sp>
        <p:nvSpPr>
          <p:cNvPr id="3" name="Content Placeholder 2">
            <a:extLst>
              <a:ext uri="{FF2B5EF4-FFF2-40B4-BE49-F238E27FC236}">
                <a16:creationId xmlns:a16="http://schemas.microsoft.com/office/drawing/2014/main" id="{ECB2615E-B493-D786-3341-88F9A281CEC5}"/>
              </a:ext>
            </a:extLst>
          </p:cNvPr>
          <p:cNvSpPr>
            <a:spLocks noGrp="1"/>
          </p:cNvSpPr>
          <p:nvPr>
            <p:ph sz="half" idx="1"/>
          </p:nvPr>
        </p:nvSpPr>
        <p:spPr>
          <a:xfrm>
            <a:off x="838200" y="1825625"/>
            <a:ext cx="10602686" cy="4351338"/>
          </a:xfrm>
        </p:spPr>
        <p:txBody>
          <a:bodyPr>
            <a:normAutofit/>
          </a:bodyPr>
          <a:lstStyle/>
          <a:p>
            <a:r>
              <a:rPr lang="en-US" dirty="0">
                <a:latin typeface="Avenir Next LT Pro Light" panose="020B0304020202020204" pitchFamily="34" charset="0"/>
              </a:rPr>
              <a:t>Discharge to minimum voltage</a:t>
            </a:r>
          </a:p>
          <a:p>
            <a:r>
              <a:rPr lang="en-US" dirty="0">
                <a:latin typeface="Avenir Next LT Pro Light" panose="020B0304020202020204" pitchFamily="34" charset="0"/>
              </a:rPr>
              <a:t>Full CC/CV charge to 4.2V and C/50 taper current</a:t>
            </a:r>
          </a:p>
          <a:p>
            <a:pPr lvl="1"/>
            <a:r>
              <a:rPr lang="en-US" dirty="0">
                <a:latin typeface="Avenir Next LT Pro Light" panose="020B0304020202020204" pitchFamily="34" charset="0"/>
              </a:rPr>
              <a:t>With DCR pulse at 50% SoC</a:t>
            </a:r>
          </a:p>
          <a:p>
            <a:pPr lvl="1"/>
            <a:r>
              <a:rPr lang="en-US" dirty="0">
                <a:latin typeface="Avenir Next LT Pro Light" panose="020B0304020202020204" pitchFamily="34" charset="0"/>
              </a:rPr>
              <a:t>Screen for cell capacity from the charge cycle</a:t>
            </a:r>
          </a:p>
          <a:p>
            <a:pPr lvl="1"/>
            <a:r>
              <a:rPr lang="en-US" dirty="0">
                <a:highlight>
                  <a:srgbClr val="FFFF00"/>
                </a:highlight>
                <a:latin typeface="Avenir Next LT Pro Light" panose="020B0304020202020204" pitchFamily="34" charset="0"/>
              </a:rPr>
              <a:t>Cells balanced at the TOP of cell CAPACITY</a:t>
            </a:r>
          </a:p>
          <a:p>
            <a:r>
              <a:rPr lang="en-US" dirty="0">
                <a:latin typeface="Avenir Next LT Pro Light" panose="020B0304020202020204" pitchFamily="34" charset="0"/>
              </a:rPr>
              <a:t>Discharge to 10% SoC based on capacity output</a:t>
            </a:r>
          </a:p>
          <a:p>
            <a:pPr lvl="1"/>
            <a:r>
              <a:rPr lang="en-US" dirty="0">
                <a:latin typeface="Avenir Next LT Pro Light" panose="020B0304020202020204" pitchFamily="34" charset="0"/>
              </a:rPr>
              <a:t>Remove the same Ah from each cell</a:t>
            </a:r>
          </a:p>
        </p:txBody>
      </p:sp>
      <p:pic>
        <p:nvPicPr>
          <p:cNvPr id="4" name="Picture 3">
            <a:extLst>
              <a:ext uri="{FF2B5EF4-FFF2-40B4-BE49-F238E27FC236}">
                <a16:creationId xmlns:a16="http://schemas.microsoft.com/office/drawing/2014/main" id="{1EC6CA12-1ECF-1F44-0D0D-2EF7D36C645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05D1DB04-B916-EF14-A4CC-486000F5A657}"/>
              </a:ext>
            </a:extLst>
          </p:cNvPr>
          <p:cNvSpPr>
            <a:spLocks noGrp="1"/>
          </p:cNvSpPr>
          <p:nvPr>
            <p:ph type="sldNum" sz="quarter" idx="12"/>
          </p:nvPr>
        </p:nvSpPr>
        <p:spPr/>
        <p:txBody>
          <a:bodyPr/>
          <a:lstStyle/>
          <a:p>
            <a:fld id="{2C5A5145-029A-4C7E-A49B-8E6E4B114D31}" type="slidenum">
              <a:rPr lang="en-US" smtClean="0"/>
              <a:t>32</a:t>
            </a:fld>
            <a:endParaRPr lang="en-US"/>
          </a:p>
        </p:txBody>
      </p:sp>
    </p:spTree>
    <p:extLst>
      <p:ext uri="{BB962C8B-B14F-4D97-AF65-F5344CB8AC3E}">
        <p14:creationId xmlns:p14="http://schemas.microsoft.com/office/powerpoint/2010/main" val="1380005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8DB568C-BD34-60FF-DA20-6572BEB5E3EA}"/>
              </a:ext>
            </a:extLst>
          </p:cNvPr>
          <p:cNvSpPr/>
          <p:nvPr/>
        </p:nvSpPr>
        <p:spPr>
          <a:xfrm>
            <a:off x="6155288" y="1795017"/>
            <a:ext cx="5347254" cy="44556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0599A03-AFA5-821F-E14A-DF1CEBC5C4F6}"/>
              </a:ext>
            </a:extLst>
          </p:cNvPr>
          <p:cNvSpPr/>
          <p:nvPr/>
        </p:nvSpPr>
        <p:spPr>
          <a:xfrm>
            <a:off x="718457" y="1795017"/>
            <a:ext cx="5347254" cy="44556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D976336-3B84-75D2-43A3-C5E5FEDC3345}"/>
              </a:ext>
            </a:extLst>
          </p:cNvPr>
          <p:cNvSpPr>
            <a:spLocks noGrp="1"/>
          </p:cNvSpPr>
          <p:nvPr>
            <p:ph type="title"/>
          </p:nvPr>
        </p:nvSpPr>
        <p:spPr>
          <a:xfrm>
            <a:off x="0" y="48863"/>
            <a:ext cx="10515600" cy="1325563"/>
          </a:xfrm>
        </p:spPr>
        <p:txBody>
          <a:bodyPr>
            <a:normAutofit/>
          </a:bodyPr>
          <a:lstStyle/>
          <a:p>
            <a:r>
              <a:rPr lang="en-US" dirty="0">
                <a:latin typeface="Avenir Next LT Pro Light" panose="020B0304020202020204" pitchFamily="34" charset="0"/>
              </a:rPr>
              <a:t>Voltage vs Capacity Balance Impact on 8S Battery String at Top of Charge</a:t>
            </a:r>
          </a:p>
        </p:txBody>
      </p:sp>
      <p:graphicFrame>
        <p:nvGraphicFramePr>
          <p:cNvPr id="8" name="Content Placeholder 7">
            <a:extLst>
              <a:ext uri="{FF2B5EF4-FFF2-40B4-BE49-F238E27FC236}">
                <a16:creationId xmlns:a16="http://schemas.microsoft.com/office/drawing/2014/main" id="{72B7733E-7ABA-3B54-5E53-BEAC68C90C31}"/>
              </a:ext>
            </a:extLst>
          </p:cNvPr>
          <p:cNvGraphicFramePr>
            <a:graphicFrameLocks noGrp="1"/>
          </p:cNvGraphicFramePr>
          <p:nvPr>
            <p:ph sz="half" idx="1"/>
            <p:extLst>
              <p:ext uri="{D42A27DB-BD31-4B8C-83A1-F6EECF244321}">
                <p14:modId xmlns:p14="http://schemas.microsoft.com/office/powerpoint/2010/main" val="1384422880"/>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10">
            <a:extLst>
              <a:ext uri="{FF2B5EF4-FFF2-40B4-BE49-F238E27FC236}">
                <a16:creationId xmlns:a16="http://schemas.microsoft.com/office/drawing/2014/main" id="{111FFA61-9167-69A8-9A3E-EBD0B3E0D0FD}"/>
              </a:ext>
            </a:extLst>
          </p:cNvPr>
          <p:cNvGraphicFramePr>
            <a:graphicFrameLocks noGrp="1"/>
          </p:cNvGraphicFramePr>
          <p:nvPr>
            <p:ph sz="half" idx="2"/>
            <p:extLst>
              <p:ext uri="{D42A27DB-BD31-4B8C-83A1-F6EECF244321}">
                <p14:modId xmlns:p14="http://schemas.microsoft.com/office/powerpoint/2010/main" val="1788340461"/>
              </p:ext>
            </p:extLst>
          </p:nvPr>
        </p:nvGraphicFramePr>
        <p:xfrm>
          <a:off x="6065711" y="1795017"/>
          <a:ext cx="5181600" cy="4351338"/>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a:extLst>
              <a:ext uri="{FF2B5EF4-FFF2-40B4-BE49-F238E27FC236}">
                <a16:creationId xmlns:a16="http://schemas.microsoft.com/office/drawing/2014/main" id="{4BCC5A71-04A9-AC95-2C77-755B9EC5D9F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96D43F07-1DDF-049D-962B-53609A07C636}"/>
              </a:ext>
            </a:extLst>
          </p:cNvPr>
          <p:cNvSpPr>
            <a:spLocks noGrp="1"/>
          </p:cNvSpPr>
          <p:nvPr>
            <p:ph type="sldNum" sz="quarter" idx="12"/>
          </p:nvPr>
        </p:nvSpPr>
        <p:spPr/>
        <p:txBody>
          <a:bodyPr/>
          <a:lstStyle/>
          <a:p>
            <a:fld id="{2C5A5145-029A-4C7E-A49B-8E6E4B114D31}" type="slidenum">
              <a:rPr lang="en-US" smtClean="0"/>
              <a:t>33</a:t>
            </a:fld>
            <a:endParaRPr lang="en-US"/>
          </a:p>
        </p:txBody>
      </p:sp>
    </p:spTree>
    <p:extLst>
      <p:ext uri="{BB962C8B-B14F-4D97-AF65-F5344CB8AC3E}">
        <p14:creationId xmlns:p14="http://schemas.microsoft.com/office/powerpoint/2010/main" val="19381611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8DB568C-BD34-60FF-DA20-6572BEB5E3EA}"/>
              </a:ext>
            </a:extLst>
          </p:cNvPr>
          <p:cNvSpPr/>
          <p:nvPr/>
        </p:nvSpPr>
        <p:spPr>
          <a:xfrm>
            <a:off x="172485" y="1374426"/>
            <a:ext cx="6456914" cy="54188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1D976336-3B84-75D2-43A3-C5E5FEDC3345}"/>
              </a:ext>
            </a:extLst>
          </p:cNvPr>
          <p:cNvSpPr>
            <a:spLocks noGrp="1"/>
          </p:cNvSpPr>
          <p:nvPr>
            <p:ph type="title"/>
          </p:nvPr>
        </p:nvSpPr>
        <p:spPr>
          <a:xfrm>
            <a:off x="0" y="48863"/>
            <a:ext cx="10515600" cy="1325563"/>
          </a:xfrm>
        </p:spPr>
        <p:txBody>
          <a:bodyPr>
            <a:normAutofit/>
          </a:bodyPr>
          <a:lstStyle/>
          <a:p>
            <a:r>
              <a:rPr lang="en-US" dirty="0">
                <a:latin typeface="Avenir Next LT Pro Light" panose="020B0304020202020204" pitchFamily="34" charset="0"/>
              </a:rPr>
              <a:t>Voltage vs Capacity Balance Impact on 8S Battery String at Top of Charge</a:t>
            </a:r>
          </a:p>
        </p:txBody>
      </p:sp>
      <p:graphicFrame>
        <p:nvGraphicFramePr>
          <p:cNvPr id="11" name="Content Placeholder 10">
            <a:extLst>
              <a:ext uri="{FF2B5EF4-FFF2-40B4-BE49-F238E27FC236}">
                <a16:creationId xmlns:a16="http://schemas.microsoft.com/office/drawing/2014/main" id="{111FFA61-9167-69A8-9A3E-EBD0B3E0D0FD}"/>
              </a:ext>
            </a:extLst>
          </p:cNvPr>
          <p:cNvGraphicFramePr>
            <a:graphicFrameLocks noGrp="1"/>
          </p:cNvGraphicFramePr>
          <p:nvPr>
            <p:ph sz="half" idx="2"/>
            <p:extLst>
              <p:ext uri="{D42A27DB-BD31-4B8C-83A1-F6EECF244321}">
                <p14:modId xmlns:p14="http://schemas.microsoft.com/office/powerpoint/2010/main" val="4167626589"/>
              </p:ext>
            </p:extLst>
          </p:nvPr>
        </p:nvGraphicFramePr>
        <p:xfrm>
          <a:off x="223497" y="1374426"/>
          <a:ext cx="6354889" cy="524559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C989989A-B472-7F43-9FFE-1377712BF1AA}"/>
              </a:ext>
            </a:extLst>
          </p:cNvPr>
          <p:cNvSpPr txBox="1"/>
          <p:nvPr/>
        </p:nvSpPr>
        <p:spPr>
          <a:xfrm>
            <a:off x="6986846" y="2644170"/>
            <a:ext cx="485444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venir Next LT Pro Light" panose="020B0304020202020204" pitchFamily="34" charset="0"/>
                <a:ea typeface="+mn-ea"/>
                <a:cs typeface="+mn-cs"/>
              </a:rPr>
              <a:t>Capacity balancing the SOC of cells during cell screening improves OCV uniformity from 30 to 3 mV in an 8S string.</a:t>
            </a:r>
          </a:p>
        </p:txBody>
      </p:sp>
      <p:pic>
        <p:nvPicPr>
          <p:cNvPr id="7" name="Picture 6">
            <a:extLst>
              <a:ext uri="{FF2B5EF4-FFF2-40B4-BE49-F238E27FC236}">
                <a16:creationId xmlns:a16="http://schemas.microsoft.com/office/drawing/2014/main" id="{0239AFF4-01C1-1E12-7E2D-5B0246EA9DA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8">
            <a:extLst>
              <a:ext uri="{FF2B5EF4-FFF2-40B4-BE49-F238E27FC236}">
                <a16:creationId xmlns:a16="http://schemas.microsoft.com/office/drawing/2014/main" id="{C84D0197-5A6C-ED9D-A9E4-025F0ED8BC69}"/>
              </a:ext>
            </a:extLst>
          </p:cNvPr>
          <p:cNvSpPr>
            <a:spLocks noGrp="1"/>
          </p:cNvSpPr>
          <p:nvPr>
            <p:ph type="sldNum" sz="quarter" idx="12"/>
          </p:nvPr>
        </p:nvSpPr>
        <p:spPr/>
        <p:txBody>
          <a:bodyPr/>
          <a:lstStyle/>
          <a:p>
            <a:fld id="{2C5A5145-029A-4C7E-A49B-8E6E4B114D31}" type="slidenum">
              <a:rPr lang="en-US" smtClean="0"/>
              <a:t>34</a:t>
            </a:fld>
            <a:endParaRPr lang="en-US"/>
          </a:p>
        </p:txBody>
      </p:sp>
    </p:spTree>
    <p:extLst>
      <p:ext uri="{BB962C8B-B14F-4D97-AF65-F5344CB8AC3E}">
        <p14:creationId xmlns:p14="http://schemas.microsoft.com/office/powerpoint/2010/main" val="31969582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0" y="350837"/>
            <a:ext cx="10515600" cy="1325563"/>
          </a:xfrm>
        </p:spPr>
        <p:txBody>
          <a:bodyPr/>
          <a:lstStyle/>
          <a:p>
            <a:r>
              <a:rPr lang="en-US" dirty="0">
                <a:latin typeface="Avenir Next LT Pro Light" panose="020B0304020202020204" pitchFamily="34" charset="0"/>
              </a:rPr>
              <a:t>Conclusions &amp; Forward Work</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D9F4F80C-9533-53F4-5AF3-457D61075D96}"/>
              </a:ext>
            </a:extLst>
          </p:cNvPr>
          <p:cNvSpPr txBox="1">
            <a:spLocks/>
          </p:cNvSpPr>
          <p:nvPr/>
        </p:nvSpPr>
        <p:spPr>
          <a:xfrm>
            <a:off x="182975" y="1676400"/>
            <a:ext cx="11573596" cy="50534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venir Next LT Pro Light" panose="020B0304020202020204" pitchFamily="34" charset="0"/>
              </a:rPr>
              <a:t>Measured Leak Rate of Cell</a:t>
            </a:r>
          </a:p>
          <a:p>
            <a:pPr lvl="1"/>
            <a:r>
              <a:rPr lang="en-US" sz="2000" dirty="0">
                <a:latin typeface="Avenir Next LT Pro Light" panose="020B0304020202020204" pitchFamily="34" charset="0"/>
              </a:rPr>
              <a:t>7.3x10</a:t>
            </a:r>
            <a:r>
              <a:rPr lang="en-US" sz="2000" baseline="30000" dirty="0">
                <a:latin typeface="Avenir Next LT Pro Light" panose="020B0304020202020204" pitchFamily="34" charset="0"/>
              </a:rPr>
              <a:t>-5</a:t>
            </a:r>
            <a:r>
              <a:rPr lang="en-US" sz="2000" dirty="0">
                <a:latin typeface="Avenir Next LT Pro Light" panose="020B0304020202020204" pitchFamily="34" charset="0"/>
              </a:rPr>
              <a:t> mbar*L/s</a:t>
            </a:r>
          </a:p>
          <a:p>
            <a:pPr lvl="1"/>
            <a:r>
              <a:rPr lang="en-US" sz="2000" dirty="0">
                <a:latin typeface="Avenir Next LT Pro Light" panose="020B0304020202020204" pitchFamily="34" charset="0"/>
              </a:rPr>
              <a:t>1.8x10</a:t>
            </a:r>
            <a:r>
              <a:rPr lang="en-US" sz="2000" baseline="30000" dirty="0">
                <a:latin typeface="Avenir Next LT Pro Light" panose="020B0304020202020204" pitchFamily="34" charset="0"/>
              </a:rPr>
              <a:t>-4</a:t>
            </a:r>
            <a:r>
              <a:rPr lang="en-US" sz="2000" dirty="0">
                <a:latin typeface="Avenir Next LT Pro Light" panose="020B0304020202020204" pitchFamily="34" charset="0"/>
              </a:rPr>
              <a:t> mbar*L/s</a:t>
            </a:r>
          </a:p>
          <a:p>
            <a:r>
              <a:rPr lang="en-US" sz="2000" dirty="0">
                <a:latin typeface="Avenir Next LT Pro Light" panose="020B0304020202020204" pitchFamily="34" charset="0"/>
              </a:rPr>
              <a:t>Forward work to analyze protruding material</a:t>
            </a:r>
            <a:endParaRPr kumimoji="0" lang="en-US" sz="2000" b="0" i="0" u="none" strike="noStrike" kern="1200" cap="none" spc="0" normalizeH="0" baseline="0" noProof="0" dirty="0">
              <a:ln>
                <a:noFill/>
              </a:ln>
              <a:solidFill>
                <a:prstClr val="black"/>
              </a:solidFill>
              <a:effectLst/>
              <a:uLnTx/>
              <a:uFillTx/>
              <a:latin typeface="Avenir Next LT Pro Light" panose="020B03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venir Next LT Pro Light" panose="020B0304020202020204" pitchFamily="34" charset="0"/>
              </a:rPr>
              <a:t>How do we improve on screening of cells to account for shortcomings of visual screening methods?</a:t>
            </a:r>
          </a:p>
          <a:p>
            <a:pPr lvl="1"/>
            <a:r>
              <a:rPr lang="en-US" sz="2000" dirty="0">
                <a:latin typeface="Avenir Next LT Pro Light" panose="020B0304020202020204" pitchFamily="34" charset="0"/>
              </a:rPr>
              <a:t>Why did it only impact year 3 of the calendar life test?</a:t>
            </a:r>
          </a:p>
          <a:p>
            <a:pPr lvl="2"/>
            <a:r>
              <a:rPr lang="en-US" dirty="0">
                <a:latin typeface="Avenir Next LT Pro Light" panose="020B0304020202020204" pitchFamily="34" charset="0"/>
              </a:rPr>
              <a:t>Screen LAT/ILA cells using leak rate instrument</a:t>
            </a:r>
          </a:p>
          <a:p>
            <a:pPr lvl="2"/>
            <a:r>
              <a:rPr lang="en-US" dirty="0">
                <a:latin typeface="Avenir Next LT Pro Light" panose="020B0304020202020204" pitchFamily="34" charset="0"/>
              </a:rPr>
              <a:t>Crack doesn’t grow with SOC</a:t>
            </a:r>
          </a:p>
          <a:p>
            <a:pPr lvl="2"/>
            <a:r>
              <a:rPr lang="en-US" dirty="0">
                <a:latin typeface="Avenir Next LT Pro Light" panose="020B0304020202020204" pitchFamily="34" charset="0"/>
              </a:rPr>
              <a:t>No visual confirmation of deformity until several cycles under vacuum with leak detector</a:t>
            </a:r>
          </a:p>
          <a:p>
            <a:pPr lvl="1"/>
            <a:r>
              <a:rPr lang="en-US" sz="2000" dirty="0">
                <a:latin typeface="Avenir Next LT Pro Light" panose="020B0304020202020204" pitchFamily="34" charset="0"/>
              </a:rPr>
              <a:t>Industry standards for leak detection are under development </a:t>
            </a:r>
          </a:p>
          <a:p>
            <a:pPr lvl="2"/>
            <a:r>
              <a:rPr lang="en-US" dirty="0" err="1">
                <a:latin typeface="Avenir Next LT Pro Light" panose="020B0304020202020204" pitchFamily="34" charset="0"/>
              </a:rPr>
              <a:t>Inficon’s</a:t>
            </a:r>
            <a:r>
              <a:rPr lang="en-US" dirty="0">
                <a:latin typeface="Avenir Next LT Pro Light" panose="020B0304020202020204" pitchFamily="34" charset="0"/>
              </a:rPr>
              <a:t> leak rate instrument using </a:t>
            </a:r>
            <a:r>
              <a:rPr lang="en-US" dirty="0" err="1">
                <a:latin typeface="Avenir Next LT Pro Light" panose="020B0304020202020204" pitchFamily="34" charset="0"/>
              </a:rPr>
              <a:t>quadropole</a:t>
            </a:r>
            <a:r>
              <a:rPr lang="en-US" dirty="0">
                <a:latin typeface="Avenir Next LT Pro Light" panose="020B0304020202020204" pitchFamily="34" charset="0"/>
              </a:rPr>
              <a:t> mass spectroscopy tuned for DMC solvent in Li-ion electrolyte is a leading method</a:t>
            </a:r>
          </a:p>
          <a:p>
            <a:pPr lvl="1"/>
            <a:r>
              <a:rPr lang="en-US" sz="2000" dirty="0">
                <a:latin typeface="Avenir Next LT Pro Light" panose="020B0304020202020204" pitchFamily="34" charset="0"/>
              </a:rPr>
              <a:t>Economic trade – Cost of screening every cell going into a battery using leak detector</a:t>
            </a:r>
            <a:endParaRPr kumimoji="0" lang="en-US" sz="2000" b="0" i="0" u="none" strike="noStrike" kern="1200" cap="none" spc="0" normalizeH="0" baseline="0" noProof="0" dirty="0">
              <a:ln>
                <a:noFill/>
              </a:ln>
              <a:solidFill>
                <a:prstClr val="black"/>
              </a:solidFill>
              <a:effectLst/>
              <a:uLnTx/>
              <a:uFillTx/>
              <a:latin typeface="Avenir Next LT Pro Light" panose="020B0304020202020204" pitchFamily="34" charset="0"/>
            </a:endParaRPr>
          </a:p>
        </p:txBody>
      </p:sp>
      <p:sp>
        <p:nvSpPr>
          <p:cNvPr id="3" name="Slide Number Placeholder 2">
            <a:extLst>
              <a:ext uri="{FF2B5EF4-FFF2-40B4-BE49-F238E27FC236}">
                <a16:creationId xmlns:a16="http://schemas.microsoft.com/office/drawing/2014/main" id="{D267E523-28D6-7FC7-CB6A-3932D4771A82}"/>
              </a:ext>
            </a:extLst>
          </p:cNvPr>
          <p:cNvSpPr>
            <a:spLocks noGrp="1"/>
          </p:cNvSpPr>
          <p:nvPr>
            <p:ph type="sldNum" sz="quarter" idx="12"/>
          </p:nvPr>
        </p:nvSpPr>
        <p:spPr/>
        <p:txBody>
          <a:bodyPr/>
          <a:lstStyle/>
          <a:p>
            <a:fld id="{2C5A5145-029A-4C7E-A49B-8E6E4B114D31}" type="slidenum">
              <a:rPr lang="en-US" smtClean="0">
                <a:solidFill>
                  <a:schemeClr val="tx1"/>
                </a:solidFill>
              </a:rPr>
              <a:t>35</a:t>
            </a:fld>
            <a:endParaRPr lang="en-US" dirty="0">
              <a:solidFill>
                <a:schemeClr val="tx1"/>
              </a:solidFill>
            </a:endParaRPr>
          </a:p>
        </p:txBody>
      </p:sp>
      <p:pic>
        <p:nvPicPr>
          <p:cNvPr id="4" name="Picture 3" descr="A picture containing loudspeaker&#10;&#10;AI-generated content may be incorrect.">
            <a:extLst>
              <a:ext uri="{FF2B5EF4-FFF2-40B4-BE49-F238E27FC236}">
                <a16:creationId xmlns:a16="http://schemas.microsoft.com/office/drawing/2014/main" id="{EA286CC6-08F8-0330-2808-97B3EC390B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4047" y="178819"/>
            <a:ext cx="3835786" cy="2816905"/>
          </a:xfrm>
          <a:prstGeom prst="rect">
            <a:avLst/>
          </a:prstGeom>
        </p:spPr>
      </p:pic>
    </p:spTree>
    <p:extLst>
      <p:ext uri="{BB962C8B-B14F-4D97-AF65-F5344CB8AC3E}">
        <p14:creationId xmlns:p14="http://schemas.microsoft.com/office/powerpoint/2010/main" val="12963046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0245-9DB4-81A9-65EA-B372B079D3AB}"/>
              </a:ext>
            </a:extLst>
          </p:cNvPr>
          <p:cNvSpPr>
            <a:spLocks noGrp="1"/>
          </p:cNvSpPr>
          <p:nvPr>
            <p:ph type="title"/>
          </p:nvPr>
        </p:nvSpPr>
        <p:spPr>
          <a:xfrm>
            <a:off x="838200" y="2766218"/>
            <a:ext cx="10515600" cy="1325563"/>
          </a:xfrm>
          <a:ln>
            <a:solidFill>
              <a:schemeClr val="bg1"/>
            </a:solidFill>
          </a:ln>
        </p:spPr>
        <p:txBody>
          <a:bodyPr/>
          <a:lstStyle/>
          <a:p>
            <a:pPr algn="ctr"/>
            <a:r>
              <a:rPr lang="en-US" dirty="0">
                <a:solidFill>
                  <a:schemeClr val="bg1"/>
                </a:solidFill>
                <a:latin typeface="Avenir Next LT Pro Light" panose="020B0304020202020204" pitchFamily="34" charset="0"/>
              </a:rPr>
              <a:t>End</a:t>
            </a:r>
          </a:p>
        </p:txBody>
      </p:sp>
      <p:pic>
        <p:nvPicPr>
          <p:cNvPr id="3" name="Picture 2">
            <a:extLst>
              <a:ext uri="{FF2B5EF4-FFF2-40B4-BE49-F238E27FC236}">
                <a16:creationId xmlns:a16="http://schemas.microsoft.com/office/drawing/2014/main" id="{BCD025D3-78E3-284A-A0FF-4D634F62D2D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A6F9CE53-116E-26C6-4BF6-44952A07372B}"/>
              </a:ext>
            </a:extLst>
          </p:cNvPr>
          <p:cNvSpPr>
            <a:spLocks noGrp="1"/>
          </p:cNvSpPr>
          <p:nvPr>
            <p:ph type="sldNum" sz="quarter" idx="12"/>
          </p:nvPr>
        </p:nvSpPr>
        <p:spPr/>
        <p:txBody>
          <a:bodyPr/>
          <a:lstStyle/>
          <a:p>
            <a:fld id="{2C5A5145-029A-4C7E-A49B-8E6E4B114D31}" type="slidenum">
              <a:rPr lang="en-US" smtClean="0"/>
              <a:t>36</a:t>
            </a:fld>
            <a:endParaRPr lang="en-US"/>
          </a:p>
        </p:txBody>
      </p:sp>
    </p:spTree>
    <p:extLst>
      <p:ext uri="{BB962C8B-B14F-4D97-AF65-F5344CB8AC3E}">
        <p14:creationId xmlns:p14="http://schemas.microsoft.com/office/powerpoint/2010/main" val="1356631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0245-9DB4-81A9-65EA-B372B079D3AB}"/>
              </a:ext>
            </a:extLst>
          </p:cNvPr>
          <p:cNvSpPr>
            <a:spLocks noGrp="1"/>
          </p:cNvSpPr>
          <p:nvPr>
            <p:ph type="title"/>
          </p:nvPr>
        </p:nvSpPr>
        <p:spPr>
          <a:xfrm>
            <a:off x="838200" y="2766218"/>
            <a:ext cx="10515600" cy="1325563"/>
          </a:xfrm>
          <a:ln>
            <a:solidFill>
              <a:schemeClr val="bg1"/>
            </a:solidFill>
          </a:ln>
        </p:spPr>
        <p:txBody>
          <a:bodyPr/>
          <a:lstStyle/>
          <a:p>
            <a:pPr algn="ctr"/>
            <a:r>
              <a:rPr lang="en-US" dirty="0">
                <a:solidFill>
                  <a:schemeClr val="bg1"/>
                </a:solidFill>
                <a:latin typeface="Avenir Next LT Pro Light" panose="020B0304020202020204" pitchFamily="34" charset="0"/>
              </a:rPr>
              <a:t>Overall Cell Screen Stats</a:t>
            </a:r>
          </a:p>
        </p:txBody>
      </p:sp>
      <p:pic>
        <p:nvPicPr>
          <p:cNvPr id="3" name="Picture 2">
            <a:extLst>
              <a:ext uri="{FF2B5EF4-FFF2-40B4-BE49-F238E27FC236}">
                <a16:creationId xmlns:a16="http://schemas.microsoft.com/office/drawing/2014/main" id="{49B75189-2756-20F2-069C-3A5FC9512ADF}"/>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4AEFF659-6D25-6719-588B-18ECB4D50FBB}"/>
              </a:ext>
            </a:extLst>
          </p:cNvPr>
          <p:cNvSpPr>
            <a:spLocks noGrp="1"/>
          </p:cNvSpPr>
          <p:nvPr>
            <p:ph type="sldNum" sz="quarter" idx="12"/>
          </p:nvPr>
        </p:nvSpPr>
        <p:spPr/>
        <p:txBody>
          <a:bodyPr/>
          <a:lstStyle/>
          <a:p>
            <a:fld id="{2C5A5145-029A-4C7E-A49B-8E6E4B114D31}" type="slidenum">
              <a:rPr lang="en-US" smtClean="0"/>
              <a:t>37</a:t>
            </a:fld>
            <a:endParaRPr lang="en-US"/>
          </a:p>
        </p:txBody>
      </p:sp>
    </p:spTree>
    <p:extLst>
      <p:ext uri="{BB962C8B-B14F-4D97-AF65-F5344CB8AC3E}">
        <p14:creationId xmlns:p14="http://schemas.microsoft.com/office/powerpoint/2010/main" val="2828303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886859"/>
          </a:xfrm>
        </p:spPr>
        <p:txBody>
          <a:bodyPr/>
          <a:lstStyle/>
          <a:p>
            <a:r>
              <a:rPr lang="en-US" dirty="0">
                <a:latin typeface="Avenir Next LT Pro Light" panose="020B0304020202020204" pitchFamily="34" charset="0"/>
              </a:rPr>
              <a:t>High Energy Cell Designs</a:t>
            </a:r>
          </a:p>
        </p:txBody>
      </p:sp>
      <p:sp>
        <p:nvSpPr>
          <p:cNvPr id="4" name="Content Placeholder 3"/>
          <p:cNvSpPr>
            <a:spLocks noGrp="1"/>
          </p:cNvSpPr>
          <p:nvPr>
            <p:ph sz="half" idx="1"/>
          </p:nvPr>
        </p:nvSpPr>
        <p:spPr>
          <a:xfrm>
            <a:off x="92286" y="886859"/>
            <a:ext cx="4851401" cy="5158733"/>
          </a:xfrm>
        </p:spPr>
        <p:txBody>
          <a:bodyPr>
            <a:noAutofit/>
          </a:bodyPr>
          <a:lstStyle/>
          <a:p>
            <a:pPr marL="0" indent="0">
              <a:buNone/>
            </a:pPr>
            <a:r>
              <a:rPr lang="en-US" sz="2200" u="sng" dirty="0">
                <a:latin typeface="Avenir Next LT Pro Light" panose="020B0304020202020204" pitchFamily="34" charset="0"/>
              </a:rPr>
              <a:t>LG INR18650 M36</a:t>
            </a:r>
          </a:p>
          <a:p>
            <a:r>
              <a:rPr lang="en-US" sz="2200" dirty="0">
                <a:latin typeface="Avenir Next LT Pro Light" panose="020B0304020202020204" pitchFamily="34" charset="0"/>
              </a:rPr>
              <a:t>Previous heritage</a:t>
            </a:r>
          </a:p>
          <a:p>
            <a:pPr lvl="1"/>
            <a:r>
              <a:rPr lang="en-US" sz="2200" dirty="0">
                <a:latin typeface="Avenir Next LT Pro Light" panose="020B0304020202020204" pitchFamily="34" charset="0"/>
              </a:rPr>
              <a:t>250 µm can wall</a:t>
            </a:r>
          </a:p>
          <a:p>
            <a:pPr lvl="1"/>
            <a:r>
              <a:rPr lang="en-US" sz="2200" dirty="0">
                <a:latin typeface="Avenir Next LT Pro Light" panose="020B0304020202020204" pitchFamily="34" charset="0"/>
              </a:rPr>
              <a:t>Safety fully characterized by JSC</a:t>
            </a:r>
          </a:p>
          <a:p>
            <a:pPr lvl="1"/>
            <a:r>
              <a:rPr lang="en-US" sz="2200" dirty="0">
                <a:latin typeface="Avenir Next LT Pro Light" panose="020B0304020202020204" pitchFamily="34" charset="0"/>
              </a:rPr>
              <a:t>Multiple variations beam tested in FTRC</a:t>
            </a:r>
          </a:p>
          <a:p>
            <a:pPr lvl="1"/>
            <a:r>
              <a:rPr lang="en-US" sz="2200" dirty="0">
                <a:latin typeface="Avenir Next LT Pro Light" panose="020B0304020202020204" pitchFamily="34" charset="0"/>
              </a:rPr>
              <a:t>3 batches of ISCD trigger cells delivered to JSC</a:t>
            </a:r>
          </a:p>
          <a:p>
            <a:r>
              <a:rPr lang="en-US" sz="2200" dirty="0">
                <a:latin typeface="Avenir Next LT Pro Light" panose="020B0304020202020204" pitchFamily="34" charset="0"/>
              </a:rPr>
              <a:t>At C/10 and room temperature</a:t>
            </a:r>
          </a:p>
          <a:p>
            <a:pPr lvl="1"/>
            <a:r>
              <a:rPr lang="en-US" sz="2200" dirty="0">
                <a:latin typeface="Avenir Next LT Pro Light" panose="020B0304020202020204" pitchFamily="34" charset="0"/>
              </a:rPr>
              <a:t>270 </a:t>
            </a:r>
            <a:r>
              <a:rPr lang="en-US" sz="2200" dirty="0" err="1">
                <a:latin typeface="Avenir Next LT Pro Light" panose="020B0304020202020204" pitchFamily="34" charset="0"/>
              </a:rPr>
              <a:t>Wh</a:t>
            </a:r>
            <a:r>
              <a:rPr lang="en-US" sz="2200" dirty="0">
                <a:latin typeface="Avenir Next LT Pro Light" panose="020B0304020202020204" pitchFamily="34" charset="0"/>
              </a:rPr>
              <a:t>/kg, 710 </a:t>
            </a:r>
            <a:r>
              <a:rPr lang="en-US" sz="2200" dirty="0" err="1">
                <a:latin typeface="Avenir Next LT Pro Light" panose="020B0304020202020204" pitchFamily="34" charset="0"/>
              </a:rPr>
              <a:t>Wh</a:t>
            </a:r>
            <a:r>
              <a:rPr lang="en-US" sz="2200" dirty="0">
                <a:latin typeface="Avenir Next LT Pro Light" panose="020B0304020202020204" pitchFamily="34" charset="0"/>
              </a:rPr>
              <a:t>/L</a:t>
            </a:r>
          </a:p>
          <a:p>
            <a:pPr lvl="1"/>
            <a:r>
              <a:rPr lang="en-US" sz="2200" dirty="0">
                <a:latin typeface="Avenir Next LT Pro Light" panose="020B0304020202020204" pitchFamily="34" charset="0"/>
              </a:rPr>
              <a:t>ACR is 23.9 </a:t>
            </a:r>
            <a:r>
              <a:rPr lang="en-US" sz="2200" dirty="0" err="1">
                <a:latin typeface="Avenir Next LT Pro Light" panose="020B0304020202020204" pitchFamily="34" charset="0"/>
              </a:rPr>
              <a:t>mohms</a:t>
            </a:r>
            <a:endParaRPr lang="en-US" sz="2200" dirty="0">
              <a:latin typeface="Avenir Next LT Pro Light" panose="020B0304020202020204" pitchFamily="34" charset="0"/>
            </a:endParaRPr>
          </a:p>
          <a:p>
            <a:pPr lvl="1"/>
            <a:r>
              <a:rPr lang="en-US" sz="2200" dirty="0">
                <a:latin typeface="Avenir Next LT Pro Light" panose="020B0304020202020204" pitchFamily="34" charset="0"/>
              </a:rPr>
              <a:t>DCR is 29.8 </a:t>
            </a:r>
            <a:r>
              <a:rPr lang="en-US" sz="2200" dirty="0" err="1">
                <a:latin typeface="Avenir Next LT Pro Light" panose="020B0304020202020204" pitchFamily="34" charset="0"/>
              </a:rPr>
              <a:t>mohms</a:t>
            </a:r>
            <a:endParaRPr lang="en-US" sz="2200" dirty="0">
              <a:latin typeface="Avenir Next LT Pro Light" panose="020B0304020202020204" pitchFamily="34" charset="0"/>
            </a:endParaRPr>
          </a:p>
          <a:p>
            <a:r>
              <a:rPr lang="en-US" sz="2200" dirty="0">
                <a:latin typeface="Avenir Next LT Pro Light" panose="020B0304020202020204" pitchFamily="34" charset="0"/>
              </a:rPr>
              <a:t>70k lot (Nov 2020) delivered in Apr to JSC</a:t>
            </a:r>
          </a:p>
        </p:txBody>
      </p:sp>
      <p:sp>
        <p:nvSpPr>
          <p:cNvPr id="5" name="Content Placeholder 4"/>
          <p:cNvSpPr>
            <a:spLocks noGrp="1"/>
          </p:cNvSpPr>
          <p:nvPr>
            <p:ph sz="half" idx="2"/>
          </p:nvPr>
        </p:nvSpPr>
        <p:spPr>
          <a:xfrm>
            <a:off x="6211402" y="682146"/>
            <a:ext cx="4851400" cy="6094338"/>
          </a:xfrm>
        </p:spPr>
        <p:txBody>
          <a:bodyPr>
            <a:noAutofit/>
          </a:bodyPr>
          <a:lstStyle/>
          <a:p>
            <a:pPr marL="0" indent="0">
              <a:buNone/>
            </a:pPr>
            <a:r>
              <a:rPr lang="en-US" sz="2200" u="sng" dirty="0" err="1">
                <a:latin typeface="Avenir Next LT Pro Light" panose="020B0304020202020204" pitchFamily="34" charset="0"/>
              </a:rPr>
              <a:t>Molicel</a:t>
            </a:r>
            <a:r>
              <a:rPr lang="en-US" sz="2200" u="sng" dirty="0">
                <a:latin typeface="Avenir Next LT Pro Light" panose="020B0304020202020204" pitchFamily="34" charset="0"/>
              </a:rPr>
              <a:t> INR18650-M35A</a:t>
            </a:r>
          </a:p>
          <a:p>
            <a:r>
              <a:rPr lang="en-US" sz="2200" dirty="0">
                <a:latin typeface="Avenir Next LT Pro Light" panose="020B0304020202020204" pitchFamily="34" charset="0"/>
              </a:rPr>
              <a:t>Little previous heritage</a:t>
            </a:r>
          </a:p>
          <a:p>
            <a:pPr lvl="1"/>
            <a:r>
              <a:rPr lang="en-US" sz="2200" dirty="0">
                <a:latin typeface="Avenir Next LT Pro Light" panose="020B0304020202020204" pitchFamily="34" charset="0"/>
              </a:rPr>
              <a:t>Same manufacturer of ICR18650J, primary power for &gt; 25 EVAs</a:t>
            </a:r>
          </a:p>
          <a:p>
            <a:pPr lvl="1"/>
            <a:r>
              <a:rPr lang="en-US" sz="2200" dirty="0">
                <a:latin typeface="Avenir Next LT Pro Light" panose="020B0304020202020204" pitchFamily="34" charset="0"/>
              </a:rPr>
              <a:t>Superior extreme cold performance</a:t>
            </a:r>
          </a:p>
          <a:p>
            <a:pPr lvl="2"/>
            <a:r>
              <a:rPr lang="en-US" sz="2200" dirty="0">
                <a:latin typeface="Avenir Next LT Pro Light" panose="020B0304020202020204" pitchFamily="34" charset="0"/>
              </a:rPr>
              <a:t>214 </a:t>
            </a:r>
            <a:r>
              <a:rPr lang="en-US" sz="2200" dirty="0" err="1">
                <a:latin typeface="Avenir Next LT Pro Light" panose="020B0304020202020204" pitchFamily="34" charset="0"/>
              </a:rPr>
              <a:t>Wh</a:t>
            </a:r>
            <a:r>
              <a:rPr lang="en-US" sz="2200" dirty="0">
                <a:latin typeface="Avenir Next LT Pro Light" panose="020B0304020202020204" pitchFamily="34" charset="0"/>
              </a:rPr>
              <a:t>/kg at C/20 and -20ºC</a:t>
            </a:r>
          </a:p>
          <a:p>
            <a:pPr lvl="1"/>
            <a:r>
              <a:rPr lang="en-US" sz="2200" dirty="0">
                <a:latin typeface="Avenir Next LT Pro Light" panose="020B0304020202020204" pitchFamily="34" charset="0"/>
              </a:rPr>
              <a:t>Multiple batches of ISCD trigger cells delivered to JSC</a:t>
            </a:r>
          </a:p>
          <a:p>
            <a:r>
              <a:rPr lang="en-US" sz="2200" dirty="0">
                <a:latin typeface="Avenir Next LT Pro Light" panose="020B0304020202020204" pitchFamily="34" charset="0"/>
              </a:rPr>
              <a:t>At C/10 and room temperature</a:t>
            </a:r>
          </a:p>
          <a:p>
            <a:pPr lvl="1"/>
            <a:r>
              <a:rPr lang="en-US" sz="2200" dirty="0">
                <a:latin typeface="Avenir Next LT Pro Light" panose="020B0304020202020204" pitchFamily="34" charset="0"/>
              </a:rPr>
              <a:t>277 </a:t>
            </a:r>
            <a:r>
              <a:rPr lang="en-US" sz="2200" dirty="0" err="1">
                <a:latin typeface="Avenir Next LT Pro Light" panose="020B0304020202020204" pitchFamily="34" charset="0"/>
              </a:rPr>
              <a:t>Wh</a:t>
            </a:r>
            <a:r>
              <a:rPr lang="en-US" sz="2200" dirty="0">
                <a:latin typeface="Avenir Next LT Pro Light" panose="020B0304020202020204" pitchFamily="34" charset="0"/>
              </a:rPr>
              <a:t>/kg, 725 </a:t>
            </a:r>
            <a:r>
              <a:rPr lang="en-US" sz="2200" dirty="0" err="1">
                <a:latin typeface="Avenir Next LT Pro Light" panose="020B0304020202020204" pitchFamily="34" charset="0"/>
              </a:rPr>
              <a:t>Wh</a:t>
            </a:r>
            <a:r>
              <a:rPr lang="en-US" sz="2200" dirty="0">
                <a:latin typeface="Avenir Next LT Pro Light" panose="020B0304020202020204" pitchFamily="34" charset="0"/>
              </a:rPr>
              <a:t>/L</a:t>
            </a:r>
          </a:p>
          <a:p>
            <a:pPr lvl="1"/>
            <a:r>
              <a:rPr lang="en-US" sz="2200" dirty="0">
                <a:latin typeface="Avenir Next LT Pro Light" panose="020B0304020202020204" pitchFamily="34" charset="0"/>
              </a:rPr>
              <a:t>ACR is 24.4 </a:t>
            </a:r>
            <a:r>
              <a:rPr lang="en-US" sz="2200" dirty="0" err="1">
                <a:latin typeface="Avenir Next LT Pro Light" panose="020B0304020202020204" pitchFamily="34" charset="0"/>
              </a:rPr>
              <a:t>mohms</a:t>
            </a:r>
            <a:endParaRPr lang="en-US" sz="2200" dirty="0">
              <a:latin typeface="Avenir Next LT Pro Light" panose="020B0304020202020204" pitchFamily="34" charset="0"/>
            </a:endParaRPr>
          </a:p>
          <a:p>
            <a:pPr lvl="1"/>
            <a:r>
              <a:rPr lang="en-US" sz="2200" dirty="0">
                <a:latin typeface="Avenir Next LT Pro Light" panose="020B0304020202020204" pitchFamily="34" charset="0"/>
              </a:rPr>
              <a:t>DCR is 32.5 </a:t>
            </a:r>
            <a:r>
              <a:rPr lang="en-US" sz="2200" dirty="0" err="1">
                <a:latin typeface="Avenir Next LT Pro Light" panose="020B0304020202020204" pitchFamily="34" charset="0"/>
              </a:rPr>
              <a:t>mohms</a:t>
            </a:r>
            <a:endParaRPr lang="en-US" sz="2200" dirty="0">
              <a:latin typeface="Avenir Next LT Pro Light" panose="020B0304020202020204" pitchFamily="34" charset="0"/>
            </a:endParaRPr>
          </a:p>
          <a:p>
            <a:r>
              <a:rPr lang="en-US" sz="2200" dirty="0">
                <a:latin typeface="Avenir Next LT Pro Light" panose="020B0304020202020204" pitchFamily="34" charset="0"/>
              </a:rPr>
              <a:t>120k lot (Feb 2021) delivered in Apr to JSC</a:t>
            </a:r>
          </a:p>
        </p:txBody>
      </p:sp>
      <p:pic>
        <p:nvPicPr>
          <p:cNvPr id="8" name="Picture 7">
            <a:extLst>
              <a:ext uri="{FF2B5EF4-FFF2-40B4-BE49-F238E27FC236}">
                <a16:creationId xmlns:a16="http://schemas.microsoft.com/office/drawing/2014/main" id="{6576D931-C190-45A1-94D0-0900121952BA}"/>
              </a:ext>
            </a:extLst>
          </p:cNvPr>
          <p:cNvPicPr>
            <a:picLocks noChangeAspect="1"/>
          </p:cNvPicPr>
          <p:nvPr/>
        </p:nvPicPr>
        <p:blipFill rotWithShape="1">
          <a:blip r:embed="rId2"/>
          <a:srcRect b="19801"/>
          <a:stretch/>
        </p:blipFill>
        <p:spPr>
          <a:xfrm rot="5400000">
            <a:off x="9943105" y="2960320"/>
            <a:ext cx="3201766" cy="1011811"/>
          </a:xfrm>
          <a:prstGeom prst="rect">
            <a:avLst/>
          </a:prstGeom>
        </p:spPr>
      </p:pic>
      <p:pic>
        <p:nvPicPr>
          <p:cNvPr id="9" name="Picture 5" descr="image006">
            <a:extLst>
              <a:ext uri="{FF2B5EF4-FFF2-40B4-BE49-F238E27FC236}">
                <a16:creationId xmlns:a16="http://schemas.microsoft.com/office/drawing/2014/main" id="{EC222F3F-CB51-4352-A6BD-0ED2E81277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4197498" y="2888701"/>
            <a:ext cx="2866790" cy="1080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7BA017A-BED7-561A-FE56-7EAECB02D2B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58D5B2C4-BCA8-3DD4-643E-93444FC99A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435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4445" t="33704" r="13333" b="20371"/>
          <a:stretch/>
        </p:blipFill>
        <p:spPr>
          <a:xfrm rot="5400000">
            <a:off x="4381652" y="3113579"/>
            <a:ext cx="2163776" cy="906446"/>
          </a:xfrm>
          <a:prstGeom prst="rect">
            <a:avLst/>
          </a:prstGeom>
        </p:spPr>
      </p:pic>
      <p:sp>
        <p:nvSpPr>
          <p:cNvPr id="2" name="Title 1"/>
          <p:cNvSpPr>
            <a:spLocks noGrp="1"/>
          </p:cNvSpPr>
          <p:nvPr>
            <p:ph type="title"/>
          </p:nvPr>
        </p:nvSpPr>
        <p:spPr>
          <a:xfrm>
            <a:off x="205740" y="174625"/>
            <a:ext cx="10515600" cy="1325563"/>
          </a:xfrm>
        </p:spPr>
        <p:txBody>
          <a:bodyPr/>
          <a:lstStyle/>
          <a:p>
            <a:r>
              <a:rPr lang="en-US" dirty="0">
                <a:latin typeface="Avenir Next LT Pro Light" panose="020B0304020202020204" pitchFamily="34" charset="0"/>
              </a:rPr>
              <a:t>Our High Power Cell Designs</a:t>
            </a:r>
          </a:p>
        </p:txBody>
      </p:sp>
      <p:sp>
        <p:nvSpPr>
          <p:cNvPr id="4" name="Content Placeholder 3"/>
          <p:cNvSpPr>
            <a:spLocks noGrp="1"/>
          </p:cNvSpPr>
          <p:nvPr>
            <p:ph sz="half" idx="1"/>
          </p:nvPr>
        </p:nvSpPr>
        <p:spPr>
          <a:xfrm>
            <a:off x="134954" y="1711325"/>
            <a:ext cx="5181600" cy="4561884"/>
          </a:xfrm>
        </p:spPr>
        <p:txBody>
          <a:bodyPr>
            <a:noAutofit/>
          </a:bodyPr>
          <a:lstStyle/>
          <a:p>
            <a:pPr marL="0" indent="0">
              <a:buNone/>
            </a:pPr>
            <a:r>
              <a:rPr lang="en-US" sz="2200" u="sng" dirty="0">
                <a:latin typeface="Avenir Next LT Pro Light" panose="020B0304020202020204" pitchFamily="34" charset="0"/>
              </a:rPr>
              <a:t>Samsung INR18650-30Q</a:t>
            </a:r>
          </a:p>
          <a:p>
            <a:r>
              <a:rPr lang="en-US" sz="2200" dirty="0">
                <a:latin typeface="Avenir Next LT Pro Light" panose="020B0304020202020204" pitchFamily="34" charset="0"/>
              </a:rPr>
              <a:t>Previous heritage</a:t>
            </a:r>
          </a:p>
          <a:p>
            <a:pPr lvl="1"/>
            <a:r>
              <a:rPr lang="en-US" sz="2200" dirty="0">
                <a:latin typeface="Avenir Next LT Pro Light" panose="020B0304020202020204" pitchFamily="34" charset="0"/>
              </a:rPr>
              <a:t>X-57 Electric Airplane</a:t>
            </a:r>
          </a:p>
          <a:p>
            <a:pPr lvl="1"/>
            <a:r>
              <a:rPr lang="en-US" sz="2200" dirty="0">
                <a:latin typeface="Avenir Next LT Pro Light" panose="020B0304020202020204" pitchFamily="34" charset="0"/>
              </a:rPr>
              <a:t>Safe high power battery demo</a:t>
            </a:r>
          </a:p>
          <a:p>
            <a:r>
              <a:rPr lang="en-US" sz="2200" dirty="0">
                <a:latin typeface="Avenir Next LT Pro Light" panose="020B0304020202020204" pitchFamily="34" charset="0"/>
              </a:rPr>
              <a:t>At 3C and room temperature</a:t>
            </a:r>
          </a:p>
          <a:p>
            <a:pPr lvl="1"/>
            <a:r>
              <a:rPr lang="en-US" sz="2200" dirty="0">
                <a:latin typeface="Avenir Next LT Pro Light" panose="020B0304020202020204" pitchFamily="34" charset="0"/>
              </a:rPr>
              <a:t>2483 W/kg, 206.9 </a:t>
            </a:r>
            <a:r>
              <a:rPr lang="en-US" sz="2200" dirty="0" err="1">
                <a:latin typeface="Avenir Next LT Pro Light" panose="020B0304020202020204" pitchFamily="34" charset="0"/>
              </a:rPr>
              <a:t>Wh</a:t>
            </a:r>
            <a:r>
              <a:rPr lang="en-US" sz="2200" dirty="0">
                <a:latin typeface="Avenir Next LT Pro Light" panose="020B0304020202020204" pitchFamily="34" charset="0"/>
              </a:rPr>
              <a:t>/kg</a:t>
            </a:r>
          </a:p>
          <a:p>
            <a:pPr lvl="1"/>
            <a:r>
              <a:rPr lang="en-US" sz="2200" dirty="0">
                <a:latin typeface="Avenir Next LT Pro Light" panose="020B0304020202020204" pitchFamily="34" charset="0"/>
              </a:rPr>
              <a:t>6340 W/L, 528.1 </a:t>
            </a:r>
            <a:r>
              <a:rPr lang="en-US" sz="2200" dirty="0" err="1">
                <a:latin typeface="Avenir Next LT Pro Light" panose="020B0304020202020204" pitchFamily="34" charset="0"/>
              </a:rPr>
              <a:t>Wh</a:t>
            </a:r>
            <a:r>
              <a:rPr lang="en-US" sz="2200" dirty="0">
                <a:latin typeface="Avenir Next LT Pro Light" panose="020B0304020202020204" pitchFamily="34" charset="0"/>
              </a:rPr>
              <a:t>/L</a:t>
            </a:r>
          </a:p>
          <a:p>
            <a:pPr lvl="1"/>
            <a:r>
              <a:rPr lang="en-US" sz="2200" dirty="0">
                <a:latin typeface="Avenir Next LT Pro Light" panose="020B0304020202020204" pitchFamily="34" charset="0"/>
              </a:rPr>
              <a:t>12.4 </a:t>
            </a:r>
            <a:r>
              <a:rPr lang="en-US" sz="2200" dirty="0" err="1">
                <a:latin typeface="Avenir Next LT Pro Light" panose="020B0304020202020204" pitchFamily="34" charset="0"/>
              </a:rPr>
              <a:t>mohm</a:t>
            </a:r>
            <a:r>
              <a:rPr lang="en-US" sz="2200" dirty="0">
                <a:latin typeface="Avenir Next LT Pro Light" panose="020B0304020202020204" pitchFamily="34" charset="0"/>
              </a:rPr>
              <a:t> ACR</a:t>
            </a:r>
          </a:p>
          <a:p>
            <a:pPr lvl="1"/>
            <a:r>
              <a:rPr lang="en-US" sz="2200" dirty="0">
                <a:latin typeface="Avenir Next LT Pro Light" panose="020B0304020202020204" pitchFamily="34" charset="0"/>
              </a:rPr>
              <a:t>26.2 </a:t>
            </a:r>
            <a:r>
              <a:rPr lang="en-US" sz="2200" dirty="0" err="1">
                <a:latin typeface="Avenir Next LT Pro Light" panose="020B0304020202020204" pitchFamily="34" charset="0"/>
              </a:rPr>
              <a:t>mohm</a:t>
            </a:r>
            <a:r>
              <a:rPr lang="en-US" sz="2200" dirty="0">
                <a:latin typeface="Avenir Next LT Pro Light" panose="020B0304020202020204" pitchFamily="34" charset="0"/>
              </a:rPr>
              <a:t> DCR</a:t>
            </a:r>
          </a:p>
          <a:p>
            <a:pPr lvl="1"/>
            <a:r>
              <a:rPr lang="en-US" sz="2200" dirty="0">
                <a:latin typeface="Avenir Next LT Pro Light" panose="020B0304020202020204" pitchFamily="34" charset="0"/>
              </a:rPr>
              <a:t>8.3% average waste heat</a:t>
            </a:r>
          </a:p>
          <a:p>
            <a:r>
              <a:rPr lang="en-US" sz="2200" dirty="0">
                <a:latin typeface="Avenir Next LT Pro Light" panose="020B0304020202020204" pitchFamily="34" charset="0"/>
              </a:rPr>
              <a:t>60k lot (Mar 2021) delivered in June to JSC</a:t>
            </a:r>
          </a:p>
        </p:txBody>
      </p:sp>
      <p:sp>
        <p:nvSpPr>
          <p:cNvPr id="5" name="Content Placeholder 4"/>
          <p:cNvSpPr>
            <a:spLocks noGrp="1"/>
          </p:cNvSpPr>
          <p:nvPr>
            <p:ph sz="half" idx="2"/>
          </p:nvPr>
        </p:nvSpPr>
        <p:spPr>
          <a:xfrm>
            <a:off x="6156960" y="1711325"/>
            <a:ext cx="5181600" cy="4561884"/>
          </a:xfrm>
        </p:spPr>
        <p:txBody>
          <a:bodyPr>
            <a:noAutofit/>
          </a:bodyPr>
          <a:lstStyle/>
          <a:p>
            <a:pPr marL="0" indent="0">
              <a:buNone/>
            </a:pPr>
            <a:r>
              <a:rPr lang="en-US" sz="2200" u="sng" dirty="0" err="1">
                <a:latin typeface="Avenir Next LT Pro Light" panose="020B0304020202020204" pitchFamily="34" charset="0"/>
              </a:rPr>
              <a:t>Molicel</a:t>
            </a:r>
            <a:r>
              <a:rPr lang="en-US" sz="2200" u="sng" dirty="0">
                <a:latin typeface="Avenir Next LT Pro Light" panose="020B0304020202020204" pitchFamily="34" charset="0"/>
              </a:rPr>
              <a:t> INR18650-P28B</a:t>
            </a:r>
          </a:p>
          <a:p>
            <a:r>
              <a:rPr lang="en-US" sz="2200" dirty="0">
                <a:latin typeface="Avenir Next LT Pro Light" panose="020B0304020202020204" pitchFamily="34" charset="0"/>
              </a:rPr>
              <a:t>No previous heritage</a:t>
            </a:r>
          </a:p>
          <a:p>
            <a:r>
              <a:rPr lang="en-US" sz="2200" dirty="0">
                <a:latin typeface="Avenir Next LT Pro Light" panose="020B0304020202020204" pitchFamily="34" charset="0"/>
              </a:rPr>
              <a:t>Not mass produced due to 2</a:t>
            </a:r>
            <a:r>
              <a:rPr lang="en-US" sz="2200" baseline="30000" dirty="0">
                <a:latin typeface="Avenir Next LT Pro Light" panose="020B0304020202020204" pitchFamily="34" charset="0"/>
              </a:rPr>
              <a:t>nd</a:t>
            </a:r>
            <a:r>
              <a:rPr lang="en-US" sz="2200" dirty="0">
                <a:latin typeface="Avenir Next LT Pro Light" panose="020B0304020202020204" pitchFamily="34" charset="0"/>
              </a:rPr>
              <a:t> cathode tab</a:t>
            </a:r>
          </a:p>
          <a:p>
            <a:r>
              <a:rPr lang="en-US" sz="2200" dirty="0">
                <a:latin typeface="Avenir Next LT Pro Light" panose="020B0304020202020204" pitchFamily="34" charset="0"/>
              </a:rPr>
              <a:t>At 3C and room temperature</a:t>
            </a:r>
          </a:p>
          <a:p>
            <a:pPr lvl="1"/>
            <a:r>
              <a:rPr lang="en-US" sz="2200" dirty="0">
                <a:latin typeface="Avenir Next LT Pro Light" panose="020B0304020202020204" pitchFamily="34" charset="0"/>
              </a:rPr>
              <a:t>2528 W/kg, 202.3 </a:t>
            </a:r>
            <a:r>
              <a:rPr lang="en-US" sz="2200" dirty="0" err="1">
                <a:latin typeface="Avenir Next LT Pro Light" panose="020B0304020202020204" pitchFamily="34" charset="0"/>
              </a:rPr>
              <a:t>Wh</a:t>
            </a:r>
            <a:r>
              <a:rPr lang="en-US" sz="2200" dirty="0">
                <a:latin typeface="Avenir Next LT Pro Light" panose="020B0304020202020204" pitchFamily="34" charset="0"/>
              </a:rPr>
              <a:t>/kg</a:t>
            </a:r>
          </a:p>
          <a:p>
            <a:pPr lvl="1"/>
            <a:r>
              <a:rPr lang="en-US" sz="2200" dirty="0">
                <a:latin typeface="Avenir Next LT Pro Light" panose="020B0304020202020204" pitchFamily="34" charset="0"/>
              </a:rPr>
              <a:t>6376 W/L, 510.3 </a:t>
            </a:r>
            <a:r>
              <a:rPr lang="en-US" sz="2200" dirty="0" err="1">
                <a:latin typeface="Avenir Next LT Pro Light" panose="020B0304020202020204" pitchFamily="34" charset="0"/>
              </a:rPr>
              <a:t>Wh</a:t>
            </a:r>
            <a:r>
              <a:rPr lang="en-US" sz="2200" dirty="0">
                <a:latin typeface="Avenir Next LT Pro Light" panose="020B0304020202020204" pitchFamily="34" charset="0"/>
              </a:rPr>
              <a:t>/L</a:t>
            </a:r>
          </a:p>
          <a:p>
            <a:pPr lvl="1"/>
            <a:r>
              <a:rPr lang="en-US" sz="2200" dirty="0">
                <a:latin typeface="Avenir Next LT Pro Light" panose="020B0304020202020204" pitchFamily="34" charset="0"/>
              </a:rPr>
              <a:t>9.2 </a:t>
            </a:r>
            <a:r>
              <a:rPr lang="en-US" sz="2200" dirty="0" err="1">
                <a:latin typeface="Avenir Next LT Pro Light" panose="020B0304020202020204" pitchFamily="34" charset="0"/>
              </a:rPr>
              <a:t>mohm</a:t>
            </a:r>
            <a:r>
              <a:rPr lang="en-US" sz="2200" dirty="0">
                <a:latin typeface="Avenir Next LT Pro Light" panose="020B0304020202020204" pitchFamily="34" charset="0"/>
              </a:rPr>
              <a:t> ACR</a:t>
            </a:r>
          </a:p>
          <a:p>
            <a:pPr lvl="1"/>
            <a:r>
              <a:rPr lang="en-US" sz="2200" dirty="0">
                <a:latin typeface="Avenir Next LT Pro Light" panose="020B0304020202020204" pitchFamily="34" charset="0"/>
              </a:rPr>
              <a:t>22.3 </a:t>
            </a:r>
            <a:r>
              <a:rPr lang="en-US" sz="2200" dirty="0" err="1">
                <a:latin typeface="Avenir Next LT Pro Light" panose="020B0304020202020204" pitchFamily="34" charset="0"/>
              </a:rPr>
              <a:t>mohm</a:t>
            </a:r>
            <a:r>
              <a:rPr lang="en-US" sz="2200" dirty="0">
                <a:latin typeface="Avenir Next LT Pro Light" panose="020B0304020202020204" pitchFamily="34" charset="0"/>
              </a:rPr>
              <a:t> DCR</a:t>
            </a:r>
          </a:p>
          <a:p>
            <a:pPr lvl="1"/>
            <a:r>
              <a:rPr lang="en-US" sz="2200" dirty="0">
                <a:latin typeface="Avenir Next LT Pro Light" panose="020B0304020202020204" pitchFamily="34" charset="0"/>
              </a:rPr>
              <a:t>5.5% waste heat</a:t>
            </a:r>
          </a:p>
          <a:p>
            <a:r>
              <a:rPr lang="en-US" sz="2200" dirty="0">
                <a:latin typeface="Avenir Next LT Pro Light" panose="020B0304020202020204" pitchFamily="34" charset="0"/>
              </a:rPr>
              <a:t>60k lot (Aug 2021) delivered in Oct to JSC</a:t>
            </a:r>
          </a:p>
        </p:txBody>
      </p:sp>
      <p:pic>
        <p:nvPicPr>
          <p:cNvPr id="8" name="Picture 7">
            <a:extLst>
              <a:ext uri="{FF2B5EF4-FFF2-40B4-BE49-F238E27FC236}">
                <a16:creationId xmlns:a16="http://schemas.microsoft.com/office/drawing/2014/main" id="{223291AA-3F15-43EF-BE54-DBD59B7A0C7F}"/>
              </a:ext>
            </a:extLst>
          </p:cNvPr>
          <p:cNvPicPr>
            <a:picLocks noChangeAspect="1"/>
          </p:cNvPicPr>
          <p:nvPr/>
        </p:nvPicPr>
        <p:blipFill rotWithShape="1">
          <a:blip r:embed="rId4"/>
          <a:srcRect l="10527" t="37326" r="14035" b="30899"/>
          <a:stretch/>
        </p:blipFill>
        <p:spPr>
          <a:xfrm rot="16200000">
            <a:off x="10288836" y="3274764"/>
            <a:ext cx="2514602" cy="841874"/>
          </a:xfrm>
          <a:prstGeom prst="rect">
            <a:avLst/>
          </a:prstGeom>
        </p:spPr>
      </p:pic>
      <p:pic>
        <p:nvPicPr>
          <p:cNvPr id="6" name="Picture 5">
            <a:extLst>
              <a:ext uri="{FF2B5EF4-FFF2-40B4-BE49-F238E27FC236}">
                <a16:creationId xmlns:a16="http://schemas.microsoft.com/office/drawing/2014/main" id="{EC4E6AE3-07F3-F111-2374-9DFFAB7BF2A0}"/>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8">
            <a:extLst>
              <a:ext uri="{FF2B5EF4-FFF2-40B4-BE49-F238E27FC236}">
                <a16:creationId xmlns:a16="http://schemas.microsoft.com/office/drawing/2014/main" id="{E79106F9-51BA-004A-8E69-897649AF6F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800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3D51-49B0-EF35-024C-09DD6650678C}"/>
              </a:ext>
            </a:extLst>
          </p:cNvPr>
          <p:cNvSpPr>
            <a:spLocks noGrp="1"/>
          </p:cNvSpPr>
          <p:nvPr>
            <p:ph type="title"/>
          </p:nvPr>
        </p:nvSpPr>
        <p:spPr/>
        <p:txBody>
          <a:bodyPr/>
          <a:lstStyle/>
          <a:p>
            <a:r>
              <a:rPr lang="en-US" dirty="0">
                <a:latin typeface="Avenir Next LT Pro Light" panose="020B0304020202020204" pitchFamily="34" charset="0"/>
              </a:rPr>
              <a:t>NASA’s Cell Strategic Reserve</a:t>
            </a:r>
          </a:p>
        </p:txBody>
      </p:sp>
      <p:sp>
        <p:nvSpPr>
          <p:cNvPr id="3" name="Content Placeholder 2">
            <a:extLst>
              <a:ext uri="{FF2B5EF4-FFF2-40B4-BE49-F238E27FC236}">
                <a16:creationId xmlns:a16="http://schemas.microsoft.com/office/drawing/2014/main" id="{C24F66F4-55ED-F6FD-238E-F7F423D67C72}"/>
              </a:ext>
            </a:extLst>
          </p:cNvPr>
          <p:cNvSpPr>
            <a:spLocks noGrp="1"/>
          </p:cNvSpPr>
          <p:nvPr>
            <p:ph idx="1"/>
          </p:nvPr>
        </p:nvSpPr>
        <p:spPr/>
        <p:txBody>
          <a:bodyPr/>
          <a:lstStyle/>
          <a:p>
            <a:r>
              <a:rPr lang="en-US" dirty="0">
                <a:latin typeface="Avenir Next LT Pro Light" panose="020B0304020202020204" pitchFamily="34" charset="0"/>
              </a:rPr>
              <a:t>What is it?</a:t>
            </a:r>
          </a:p>
          <a:p>
            <a:pPr lvl="1"/>
            <a:r>
              <a:rPr lang="en-US" dirty="0">
                <a:latin typeface="Avenir Next LT Pro Light" panose="020B0304020202020204" pitchFamily="34" charset="0"/>
              </a:rPr>
              <a:t>A reserve of Li-Ion cells screened via NASA standards </a:t>
            </a:r>
          </a:p>
          <a:p>
            <a:pPr lvl="1"/>
            <a:r>
              <a:rPr lang="en-US" dirty="0">
                <a:latin typeface="Avenir Next LT Pro Light" panose="020B0304020202020204" pitchFamily="34" charset="0"/>
              </a:rPr>
              <a:t>Several cell designs are kept in stock with various key performance advantages (ex: High Energy vs High Power)</a:t>
            </a:r>
          </a:p>
          <a:p>
            <a:pPr lvl="2"/>
            <a:r>
              <a:rPr lang="en-US" dirty="0">
                <a:latin typeface="Avenir Next LT Pro Light" panose="020B0304020202020204" pitchFamily="34" charset="0"/>
              </a:rPr>
              <a:t>Molicel M35A</a:t>
            </a:r>
          </a:p>
          <a:p>
            <a:pPr lvl="2"/>
            <a:r>
              <a:rPr lang="en-US" dirty="0">
                <a:latin typeface="Avenir Next LT Pro Light" panose="020B0304020202020204" pitchFamily="34" charset="0"/>
              </a:rPr>
              <a:t>Molicel P28B</a:t>
            </a:r>
          </a:p>
          <a:p>
            <a:pPr lvl="2"/>
            <a:r>
              <a:rPr lang="en-US" dirty="0">
                <a:latin typeface="Avenir Next LT Pro Light" panose="020B0304020202020204" pitchFamily="34" charset="0"/>
              </a:rPr>
              <a:t>Samsung 30Q</a:t>
            </a:r>
          </a:p>
          <a:p>
            <a:pPr lvl="2"/>
            <a:r>
              <a:rPr lang="en-US" dirty="0">
                <a:latin typeface="Avenir Next LT Pro Light" panose="020B0304020202020204" pitchFamily="34" charset="0"/>
              </a:rPr>
              <a:t>LG M36</a:t>
            </a:r>
          </a:p>
        </p:txBody>
      </p:sp>
      <p:pic>
        <p:nvPicPr>
          <p:cNvPr id="7" name="Picture 6">
            <a:extLst>
              <a:ext uri="{FF2B5EF4-FFF2-40B4-BE49-F238E27FC236}">
                <a16:creationId xmlns:a16="http://schemas.microsoft.com/office/drawing/2014/main" id="{CEE23E92-F9CD-75FA-9351-1F6F97E212B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7F3DFE17-F0FB-B454-B906-EA808E490ED9}"/>
              </a:ext>
            </a:extLst>
          </p:cNvPr>
          <p:cNvSpPr>
            <a:spLocks noGrp="1"/>
          </p:cNvSpPr>
          <p:nvPr>
            <p:ph type="sldNum" sz="quarter" idx="12"/>
          </p:nvPr>
        </p:nvSpPr>
        <p:spPr/>
        <p:txBody>
          <a:bodyPr/>
          <a:lstStyle/>
          <a:p>
            <a:fld id="{2C5A5145-029A-4C7E-A49B-8E6E4B114D31}" type="slidenum">
              <a:rPr lang="en-US" smtClean="0">
                <a:solidFill>
                  <a:schemeClr val="tx1"/>
                </a:solidFill>
              </a:rPr>
              <a:pPr/>
              <a:t>4</a:t>
            </a:fld>
            <a:endParaRPr lang="en-US" dirty="0">
              <a:solidFill>
                <a:schemeClr val="tx1"/>
              </a:solidFill>
            </a:endParaRPr>
          </a:p>
        </p:txBody>
      </p:sp>
    </p:spTree>
    <p:extLst>
      <p:ext uri="{BB962C8B-B14F-4D97-AF65-F5344CB8AC3E}">
        <p14:creationId xmlns:p14="http://schemas.microsoft.com/office/powerpoint/2010/main" val="1617215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9415-15A6-247F-BED6-4CB30DB46183}"/>
              </a:ext>
            </a:extLst>
          </p:cNvPr>
          <p:cNvSpPr>
            <a:spLocks noGrp="1"/>
          </p:cNvSpPr>
          <p:nvPr>
            <p:ph type="title"/>
          </p:nvPr>
        </p:nvSpPr>
        <p:spPr/>
        <p:txBody>
          <a:bodyPr/>
          <a:lstStyle/>
          <a:p>
            <a:r>
              <a:rPr lang="en-US" dirty="0">
                <a:latin typeface="Avenir Next LT Pro Light" panose="020B0304020202020204" pitchFamily="34" charset="0"/>
              </a:rPr>
              <a:t>LG M36</a:t>
            </a:r>
          </a:p>
        </p:txBody>
      </p:sp>
      <p:sp>
        <p:nvSpPr>
          <p:cNvPr id="3" name="Slide Number Placeholder 2">
            <a:extLst>
              <a:ext uri="{FF2B5EF4-FFF2-40B4-BE49-F238E27FC236}">
                <a16:creationId xmlns:a16="http://schemas.microsoft.com/office/drawing/2014/main" id="{FDAA78CD-EEFF-9E94-8B2D-8CA23EA3DEFA}"/>
              </a:ext>
            </a:extLst>
          </p:cNvPr>
          <p:cNvSpPr>
            <a:spLocks noGrp="1"/>
          </p:cNvSpPr>
          <p:nvPr>
            <p:ph type="sldNum" sz="quarter" idx="12"/>
          </p:nvPr>
        </p:nvSpPr>
        <p:spPr/>
        <p:txBody>
          <a:bodyPr/>
          <a:lstStyle/>
          <a:p>
            <a:fld id="{2C5A5145-029A-4C7E-A49B-8E6E4B114D31}" type="slidenum">
              <a:rPr lang="en-US" smtClean="0"/>
              <a:t>40</a:t>
            </a:fld>
            <a:endParaRPr lang="en-US"/>
          </a:p>
        </p:txBody>
      </p:sp>
      <p:sp>
        <p:nvSpPr>
          <p:cNvPr id="4" name="Content Placeholder 12">
            <a:extLst>
              <a:ext uri="{FF2B5EF4-FFF2-40B4-BE49-F238E27FC236}">
                <a16:creationId xmlns:a16="http://schemas.microsoft.com/office/drawing/2014/main" id="{0A46979F-C540-FE7C-3BF4-94449C5B3E0B}"/>
              </a:ext>
            </a:extLst>
          </p:cNvPr>
          <p:cNvSpPr txBox="1">
            <a:spLocks/>
          </p:cNvSpPr>
          <p:nvPr/>
        </p:nvSpPr>
        <p:spPr>
          <a:xfrm>
            <a:off x="6858000" y="1295400"/>
            <a:ext cx="5080000" cy="4906963"/>
          </a:xfrm>
          <a:prstGeom prst="rect">
            <a:avLst/>
          </a:prstGeom>
        </p:spPr>
        <p:txBody>
          <a:bodyPr>
            <a:normAutofit/>
          </a:bodyPr>
          <a:lst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1800">
                <a:solidFill>
                  <a:schemeClr val="tx1"/>
                </a:solidFill>
                <a:latin typeface="+mn-lt"/>
              </a:defRPr>
            </a:lvl4pPr>
            <a:lvl5pPr marL="2057400" indent="-228600" algn="l" rtl="0" fontAlgn="base">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r>
              <a:rPr lang="en-US" kern="0" dirty="0">
                <a:latin typeface="Avenir Next LT Pro Light" panose="020B0304020202020204" pitchFamily="34" charset="0"/>
              </a:rPr>
              <a:t>Electrical (2.90%)</a:t>
            </a:r>
          </a:p>
          <a:p>
            <a:pPr lvl="1"/>
            <a:r>
              <a:rPr lang="en-US" kern="0" dirty="0">
                <a:latin typeface="Avenir Next LT Pro Light" panose="020B0304020202020204" pitchFamily="34" charset="0"/>
              </a:rPr>
              <a:t>Majority due to outlying OCV, CAMX CST, or ACZ</a:t>
            </a:r>
          </a:p>
          <a:p>
            <a:r>
              <a:rPr lang="en-US" kern="0" dirty="0">
                <a:latin typeface="Avenir Next LT Pro Light" panose="020B0304020202020204" pitchFamily="34" charset="0"/>
              </a:rPr>
              <a:t>Dimensional/Mass (0.23%)</a:t>
            </a:r>
          </a:p>
          <a:p>
            <a:r>
              <a:rPr lang="en-US" kern="0" dirty="0">
                <a:latin typeface="Avenir Next LT Pro Light" panose="020B0304020202020204" pitchFamily="34" charset="0"/>
              </a:rPr>
              <a:t>Visual Inspection (5.85%)</a:t>
            </a:r>
          </a:p>
          <a:p>
            <a:pPr lvl="1"/>
            <a:r>
              <a:rPr lang="en-US" kern="0" dirty="0">
                <a:latin typeface="Avenir Next LT Pro Light" panose="020B0304020202020204" pitchFamily="34" charset="0"/>
              </a:rPr>
              <a:t>Corrosion</a:t>
            </a:r>
          </a:p>
          <a:p>
            <a:pPr lvl="1"/>
            <a:r>
              <a:rPr lang="en-US" kern="0" dirty="0">
                <a:latin typeface="Avenir Next LT Pro Light" panose="020B0304020202020204" pitchFamily="34" charset="0"/>
              </a:rPr>
              <a:t>Scratches</a:t>
            </a:r>
          </a:p>
          <a:p>
            <a:pPr lvl="1"/>
            <a:r>
              <a:rPr lang="en-US" kern="0" dirty="0">
                <a:latin typeface="Avenir Next LT Pro Light" panose="020B0304020202020204" pitchFamily="34" charset="0"/>
              </a:rPr>
              <a:t>Pitting</a:t>
            </a:r>
          </a:p>
          <a:p>
            <a:pPr lvl="1"/>
            <a:r>
              <a:rPr lang="en-US" kern="0" dirty="0">
                <a:latin typeface="Avenir Next LT Pro Light" panose="020B0304020202020204" pitchFamily="34" charset="0"/>
              </a:rPr>
              <a:t>Dents</a:t>
            </a:r>
          </a:p>
          <a:p>
            <a:endParaRPr lang="en-US" kern="0" dirty="0">
              <a:latin typeface="Avenir Next LT Pro Light" panose="020B0304020202020204" pitchFamily="34" charset="0"/>
            </a:endParaRPr>
          </a:p>
        </p:txBody>
      </p:sp>
      <p:graphicFrame>
        <p:nvGraphicFramePr>
          <p:cNvPr id="5" name="Chart 4">
            <a:extLst>
              <a:ext uri="{FF2B5EF4-FFF2-40B4-BE49-F238E27FC236}">
                <a16:creationId xmlns:a16="http://schemas.microsoft.com/office/drawing/2014/main" id="{DEEA060E-D822-F660-D069-77F3E5BBEA94}"/>
              </a:ext>
            </a:extLst>
          </p:cNvPr>
          <p:cNvGraphicFramePr>
            <a:graphicFrameLocks/>
          </p:cNvGraphicFramePr>
          <p:nvPr/>
        </p:nvGraphicFramePr>
        <p:xfrm>
          <a:off x="381000" y="1676400"/>
          <a:ext cx="6286500" cy="43434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E304427E-845B-B2A3-14C5-C953B3DAE10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681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9415-15A6-247F-BED6-4CB30DB46183}"/>
              </a:ext>
            </a:extLst>
          </p:cNvPr>
          <p:cNvSpPr>
            <a:spLocks noGrp="1"/>
          </p:cNvSpPr>
          <p:nvPr>
            <p:ph type="title"/>
          </p:nvPr>
        </p:nvSpPr>
        <p:spPr/>
        <p:txBody>
          <a:bodyPr/>
          <a:lstStyle/>
          <a:p>
            <a:r>
              <a:rPr lang="en-US" dirty="0" err="1">
                <a:latin typeface="Avenir Next LT Pro Light" panose="020B0304020202020204" pitchFamily="34" charset="0"/>
              </a:rPr>
              <a:t>Molicel</a:t>
            </a:r>
            <a:r>
              <a:rPr lang="en-US" dirty="0">
                <a:latin typeface="Avenir Next LT Pro Light" panose="020B0304020202020204" pitchFamily="34" charset="0"/>
              </a:rPr>
              <a:t> M35A</a:t>
            </a:r>
          </a:p>
        </p:txBody>
      </p:sp>
      <p:graphicFrame>
        <p:nvGraphicFramePr>
          <p:cNvPr id="7" name="Chart 6">
            <a:extLst>
              <a:ext uri="{FF2B5EF4-FFF2-40B4-BE49-F238E27FC236}">
                <a16:creationId xmlns:a16="http://schemas.microsoft.com/office/drawing/2014/main" id="{B52F625A-B2AE-49D6-8C0C-6EE8D52B5D9E}"/>
              </a:ext>
            </a:extLst>
          </p:cNvPr>
          <p:cNvGraphicFramePr>
            <a:graphicFrameLocks/>
          </p:cNvGraphicFramePr>
          <p:nvPr/>
        </p:nvGraphicFramePr>
        <p:xfrm>
          <a:off x="428625" y="1676400"/>
          <a:ext cx="5676900" cy="3733800"/>
        </p:xfrm>
        <a:graphic>
          <a:graphicData uri="http://schemas.openxmlformats.org/drawingml/2006/chart">
            <c:chart xmlns:c="http://schemas.openxmlformats.org/drawingml/2006/chart" xmlns:r="http://schemas.openxmlformats.org/officeDocument/2006/relationships" r:id="rId2"/>
          </a:graphicData>
        </a:graphic>
      </p:graphicFrame>
      <p:sp>
        <p:nvSpPr>
          <p:cNvPr id="8" name="Content Placeholder 12">
            <a:extLst>
              <a:ext uri="{FF2B5EF4-FFF2-40B4-BE49-F238E27FC236}">
                <a16:creationId xmlns:a16="http://schemas.microsoft.com/office/drawing/2014/main" id="{FE969602-048C-B0BC-01CD-C3E4FCB1E24C}"/>
              </a:ext>
            </a:extLst>
          </p:cNvPr>
          <p:cNvSpPr txBox="1">
            <a:spLocks/>
          </p:cNvSpPr>
          <p:nvPr/>
        </p:nvSpPr>
        <p:spPr>
          <a:xfrm>
            <a:off x="6553200" y="1143000"/>
            <a:ext cx="5384800" cy="5059363"/>
          </a:xfrm>
          <a:prstGeom prst="rect">
            <a:avLst/>
          </a:prstGeom>
        </p:spPr>
        <p:txBody>
          <a:bodyPr>
            <a:normAutofit/>
          </a:bodyPr>
          <a:lst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sz="1800">
                <a:solidFill>
                  <a:schemeClr val="tx1"/>
                </a:solidFill>
                <a:latin typeface="+mn-lt"/>
              </a:defRPr>
            </a:lvl4pPr>
            <a:lvl5pPr marL="2057400" indent="-228600" algn="l" rtl="0" fontAlgn="base">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rPr>
              <a:t>Electrical (8.80%)</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rPr>
              <a:t>Majority due to outlying OCV or CAMX CST</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rPr>
              <a:t>Dimensional/Mass (0.37%)</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8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rPr>
              <a:t>Visual Inspection (8.44%)</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rPr>
              <a:t>Dents</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rPr>
              <a:t>Scratches</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rPr>
              <a:t>Corrosion</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rPr>
              <a:t>Discoloration on weld surfaces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800" b="0" i="0" u="none" strike="noStrike" kern="0" cap="none" spc="0" normalizeH="0" baseline="0" noProof="0" dirty="0">
              <a:ln>
                <a:noFill/>
              </a:ln>
              <a:solidFill>
                <a:prstClr val="black"/>
              </a:solidFill>
              <a:effectLst/>
              <a:uLnTx/>
              <a:uFillTx/>
              <a:latin typeface="Avenir Next LT Pro Light" panose="020B0304020202020204" pitchFamily="34" charset="0"/>
              <a:ea typeface="+mn-ea"/>
              <a:cs typeface="+mn-cs"/>
            </a:endParaRPr>
          </a:p>
        </p:txBody>
      </p:sp>
      <p:sp>
        <p:nvSpPr>
          <p:cNvPr id="3" name="Slide Number Placeholder 2">
            <a:extLst>
              <a:ext uri="{FF2B5EF4-FFF2-40B4-BE49-F238E27FC236}">
                <a16:creationId xmlns:a16="http://schemas.microsoft.com/office/drawing/2014/main" id="{FDAA78CD-EEFF-9E94-8B2D-8CA23EA3DE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5A5145-029A-4C7E-A49B-8E6E4B114D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494D128-D784-0BD4-2501-3E6DC4A950E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9160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14E16-48BF-D2A1-AE02-289545F8FA1C}"/>
              </a:ext>
            </a:extLst>
          </p:cNvPr>
          <p:cNvSpPr>
            <a:spLocks noGrp="1"/>
          </p:cNvSpPr>
          <p:nvPr>
            <p:ph type="title"/>
          </p:nvPr>
        </p:nvSpPr>
        <p:spPr/>
        <p:txBody>
          <a:bodyPr/>
          <a:lstStyle/>
          <a:p>
            <a:r>
              <a:rPr lang="en-US" dirty="0" err="1">
                <a:latin typeface="Avenir Next LT Pro Light" panose="020B0304020202020204" pitchFamily="34" charset="0"/>
              </a:rPr>
              <a:t>Molicel</a:t>
            </a:r>
            <a:r>
              <a:rPr lang="en-US" dirty="0">
                <a:latin typeface="Avenir Next LT Pro Light" panose="020B0304020202020204" pitchFamily="34" charset="0"/>
              </a:rPr>
              <a:t> P28B</a:t>
            </a:r>
          </a:p>
        </p:txBody>
      </p:sp>
      <p:sp>
        <p:nvSpPr>
          <p:cNvPr id="4" name="Content Placeholder 3">
            <a:extLst>
              <a:ext uri="{FF2B5EF4-FFF2-40B4-BE49-F238E27FC236}">
                <a16:creationId xmlns:a16="http://schemas.microsoft.com/office/drawing/2014/main" id="{E16C0D67-E113-EF43-8311-81000E2AB275}"/>
              </a:ext>
            </a:extLst>
          </p:cNvPr>
          <p:cNvSpPr>
            <a:spLocks noGrp="1"/>
          </p:cNvSpPr>
          <p:nvPr>
            <p:ph sz="half" idx="2"/>
          </p:nvPr>
        </p:nvSpPr>
        <p:spPr>
          <a:xfrm>
            <a:off x="6498265" y="1420818"/>
            <a:ext cx="5181600" cy="4351338"/>
          </a:xfrm>
        </p:spPr>
        <p:txBody>
          <a:bodyPr/>
          <a:lstStyle/>
          <a:p>
            <a:r>
              <a:rPr lang="en-US" dirty="0">
                <a:latin typeface="Avenir Next LT Pro Light" panose="020B0304020202020204" pitchFamily="34" charset="0"/>
              </a:rPr>
              <a:t>Electrical (1.68%)</a:t>
            </a:r>
          </a:p>
          <a:p>
            <a:pPr lvl="1"/>
            <a:r>
              <a:rPr lang="en-US" dirty="0">
                <a:latin typeface="Avenir Next LT Pro Light" panose="020B0304020202020204" pitchFamily="34" charset="0"/>
              </a:rPr>
              <a:t>Majority due to outlying DC</a:t>
            </a:r>
          </a:p>
          <a:p>
            <a:r>
              <a:rPr lang="en-US" dirty="0">
                <a:latin typeface="Avenir Next LT Pro Light" panose="020B0304020202020204" pitchFamily="34" charset="0"/>
              </a:rPr>
              <a:t>Dimensional/Mass (0.21%)</a:t>
            </a:r>
          </a:p>
          <a:p>
            <a:r>
              <a:rPr lang="en-US" dirty="0">
                <a:latin typeface="Avenir Next LT Pro Light" panose="020B0304020202020204" pitchFamily="34" charset="0"/>
              </a:rPr>
              <a:t>Visual Inspection (21.61%)</a:t>
            </a:r>
          </a:p>
          <a:p>
            <a:pPr lvl="1"/>
            <a:r>
              <a:rPr lang="en-US" dirty="0">
                <a:latin typeface="Avenir Next LT Pro Light" panose="020B0304020202020204" pitchFamily="34" charset="0"/>
              </a:rPr>
              <a:t>Scratches</a:t>
            </a:r>
          </a:p>
          <a:p>
            <a:pPr lvl="1"/>
            <a:r>
              <a:rPr lang="en-US" dirty="0">
                <a:latin typeface="Avenir Next LT Pro Light" panose="020B0304020202020204" pitchFamily="34" charset="0"/>
              </a:rPr>
              <a:t>Corrosion</a:t>
            </a:r>
          </a:p>
          <a:p>
            <a:pPr lvl="1"/>
            <a:r>
              <a:rPr lang="en-US" dirty="0">
                <a:latin typeface="Avenir Next LT Pro Light" panose="020B0304020202020204" pitchFamily="34" charset="0"/>
              </a:rPr>
              <a:t>Dents</a:t>
            </a:r>
          </a:p>
          <a:p>
            <a:pPr lvl="1"/>
            <a:r>
              <a:rPr lang="en-US" dirty="0">
                <a:latin typeface="Avenir Next LT Pro Light" panose="020B0304020202020204" pitchFamily="34" charset="0"/>
              </a:rPr>
              <a:t>Discoloration</a:t>
            </a:r>
          </a:p>
        </p:txBody>
      </p:sp>
      <p:graphicFrame>
        <p:nvGraphicFramePr>
          <p:cNvPr id="8" name="Chart 7">
            <a:extLst>
              <a:ext uri="{FF2B5EF4-FFF2-40B4-BE49-F238E27FC236}">
                <a16:creationId xmlns:a16="http://schemas.microsoft.com/office/drawing/2014/main" id="{9CBAA7C8-F052-4769-98B8-9DB155B20101}"/>
              </a:ext>
            </a:extLst>
          </p:cNvPr>
          <p:cNvGraphicFramePr>
            <a:graphicFrameLocks/>
          </p:cNvGraphicFramePr>
          <p:nvPr/>
        </p:nvGraphicFramePr>
        <p:xfrm>
          <a:off x="237558" y="1634621"/>
          <a:ext cx="5960042" cy="3923733"/>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id="{853A28AA-C8CA-9CD3-B150-9A0C4EB0EA32}"/>
              </a:ext>
            </a:extLst>
          </p:cNvPr>
          <p:cNvSpPr>
            <a:spLocks noGrp="1"/>
          </p:cNvSpPr>
          <p:nvPr>
            <p:ph type="sldNum" sz="quarter" idx="12"/>
          </p:nvPr>
        </p:nvSpPr>
        <p:spPr/>
        <p:txBody>
          <a:bodyPr/>
          <a:lstStyle/>
          <a:p>
            <a:fld id="{2C5A5145-029A-4C7E-A49B-8E6E4B114D31}" type="slidenum">
              <a:rPr lang="en-US" smtClean="0"/>
              <a:t>42</a:t>
            </a:fld>
            <a:endParaRPr lang="en-US"/>
          </a:p>
        </p:txBody>
      </p:sp>
      <p:pic>
        <p:nvPicPr>
          <p:cNvPr id="5" name="Picture 4">
            <a:extLst>
              <a:ext uri="{FF2B5EF4-FFF2-40B4-BE49-F238E27FC236}">
                <a16:creationId xmlns:a16="http://schemas.microsoft.com/office/drawing/2014/main" id="{97A3D1B7-A2D6-EBEA-703A-CEB128424F1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1880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7F49761-D26B-9C52-D224-DA96F99F65BE}"/>
              </a:ext>
            </a:extLst>
          </p:cNvPr>
          <p:cNvSpPr>
            <a:spLocks noGrp="1"/>
          </p:cNvSpPr>
          <p:nvPr>
            <p:ph type="title"/>
          </p:nvPr>
        </p:nvSpPr>
        <p:spPr/>
        <p:txBody>
          <a:bodyPr/>
          <a:lstStyle/>
          <a:p>
            <a:r>
              <a:rPr lang="en-US" dirty="0">
                <a:latin typeface="Avenir Next LT Pro Light" panose="020B0304020202020204" pitchFamily="34" charset="0"/>
              </a:rPr>
              <a:t>Samsung 30Q</a:t>
            </a:r>
          </a:p>
        </p:txBody>
      </p:sp>
      <p:sp>
        <p:nvSpPr>
          <p:cNvPr id="13" name="Content Placeholder 12">
            <a:extLst>
              <a:ext uri="{FF2B5EF4-FFF2-40B4-BE49-F238E27FC236}">
                <a16:creationId xmlns:a16="http://schemas.microsoft.com/office/drawing/2014/main" id="{16CB521A-DB89-6A38-2FC4-5AC9A10473B7}"/>
              </a:ext>
            </a:extLst>
          </p:cNvPr>
          <p:cNvSpPr>
            <a:spLocks noGrp="1"/>
          </p:cNvSpPr>
          <p:nvPr>
            <p:ph sz="half" idx="2"/>
          </p:nvPr>
        </p:nvSpPr>
        <p:spPr>
          <a:xfrm>
            <a:off x="6413204" y="1456393"/>
            <a:ext cx="5181600" cy="4351338"/>
          </a:xfrm>
        </p:spPr>
        <p:txBody>
          <a:bodyPr/>
          <a:lstStyle/>
          <a:p>
            <a:r>
              <a:rPr lang="en-US" dirty="0">
                <a:latin typeface="Avenir Next LT Pro Light" panose="020B0304020202020204" pitchFamily="34" charset="0"/>
              </a:rPr>
              <a:t>Electrical (3.02%)</a:t>
            </a:r>
          </a:p>
          <a:p>
            <a:pPr lvl="1"/>
            <a:r>
              <a:rPr lang="en-US" dirty="0">
                <a:latin typeface="Avenir Next LT Pro Light" panose="020B0304020202020204" pitchFamily="34" charset="0"/>
              </a:rPr>
              <a:t>Majority due to outlying CCV</a:t>
            </a:r>
          </a:p>
          <a:p>
            <a:r>
              <a:rPr lang="en-US" dirty="0">
                <a:latin typeface="Avenir Next LT Pro Light" panose="020B0304020202020204" pitchFamily="34" charset="0"/>
              </a:rPr>
              <a:t>Dimensional/Mass (0.16%)</a:t>
            </a:r>
          </a:p>
          <a:p>
            <a:r>
              <a:rPr lang="en-US" dirty="0">
                <a:latin typeface="Avenir Next LT Pro Light" panose="020B0304020202020204" pitchFamily="34" charset="0"/>
              </a:rPr>
              <a:t>Visual Inspection (9.11%)</a:t>
            </a:r>
          </a:p>
          <a:p>
            <a:pPr lvl="1"/>
            <a:r>
              <a:rPr lang="en-US" dirty="0">
                <a:latin typeface="Avenir Next LT Pro Light" panose="020B0304020202020204" pitchFamily="34" charset="0"/>
              </a:rPr>
              <a:t>Dents</a:t>
            </a:r>
          </a:p>
          <a:p>
            <a:pPr lvl="1"/>
            <a:r>
              <a:rPr lang="en-US" dirty="0">
                <a:latin typeface="Avenir Next LT Pro Light" panose="020B0304020202020204" pitchFamily="34" charset="0"/>
              </a:rPr>
              <a:t>Corrosion</a:t>
            </a:r>
          </a:p>
          <a:p>
            <a:pPr lvl="1"/>
            <a:r>
              <a:rPr lang="en-US" dirty="0">
                <a:latin typeface="Avenir Next LT Pro Light" panose="020B0304020202020204" pitchFamily="34" charset="0"/>
              </a:rPr>
              <a:t>Scratches</a:t>
            </a:r>
          </a:p>
          <a:p>
            <a:pPr lvl="1"/>
            <a:r>
              <a:rPr lang="en-US" dirty="0">
                <a:latin typeface="Avenir Next LT Pro Light" panose="020B0304020202020204" pitchFamily="34" charset="0"/>
              </a:rPr>
              <a:t>Cuts</a:t>
            </a:r>
          </a:p>
          <a:p>
            <a:endParaRPr lang="en-US" dirty="0">
              <a:latin typeface="Avenir Next LT Pro Light" panose="020B0304020202020204" pitchFamily="34" charset="0"/>
            </a:endParaRPr>
          </a:p>
        </p:txBody>
      </p:sp>
      <p:graphicFrame>
        <p:nvGraphicFramePr>
          <p:cNvPr id="4" name="Chart 3">
            <a:extLst>
              <a:ext uri="{FF2B5EF4-FFF2-40B4-BE49-F238E27FC236}">
                <a16:creationId xmlns:a16="http://schemas.microsoft.com/office/drawing/2014/main" id="{288E7EC9-E6D1-4B6C-95EA-80FA4C90D824}"/>
              </a:ext>
            </a:extLst>
          </p:cNvPr>
          <p:cNvGraphicFramePr>
            <a:graphicFrameLocks/>
          </p:cNvGraphicFramePr>
          <p:nvPr/>
        </p:nvGraphicFramePr>
        <p:xfrm>
          <a:off x="395287" y="1619540"/>
          <a:ext cx="5802313" cy="3953896"/>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1202D919-C777-7782-EB83-74F53071EB70}"/>
              </a:ext>
            </a:extLst>
          </p:cNvPr>
          <p:cNvSpPr>
            <a:spLocks noGrp="1"/>
          </p:cNvSpPr>
          <p:nvPr>
            <p:ph type="sldNum" sz="quarter" idx="12"/>
          </p:nvPr>
        </p:nvSpPr>
        <p:spPr/>
        <p:txBody>
          <a:bodyPr/>
          <a:lstStyle/>
          <a:p>
            <a:fld id="{2C5A5145-029A-4C7E-A49B-8E6E4B114D31}" type="slidenum">
              <a:rPr lang="en-US" smtClean="0"/>
              <a:t>43</a:t>
            </a:fld>
            <a:endParaRPr lang="en-US"/>
          </a:p>
        </p:txBody>
      </p:sp>
      <p:pic>
        <p:nvPicPr>
          <p:cNvPr id="3" name="Picture 2">
            <a:extLst>
              <a:ext uri="{FF2B5EF4-FFF2-40B4-BE49-F238E27FC236}">
                <a16:creationId xmlns:a16="http://schemas.microsoft.com/office/drawing/2014/main" id="{77EC7C47-2364-B38C-014E-C954E8D8783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201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0245-9DB4-81A9-65EA-B372B079D3AB}"/>
              </a:ext>
            </a:extLst>
          </p:cNvPr>
          <p:cNvSpPr>
            <a:spLocks noGrp="1"/>
          </p:cNvSpPr>
          <p:nvPr>
            <p:ph type="title"/>
          </p:nvPr>
        </p:nvSpPr>
        <p:spPr>
          <a:xfrm>
            <a:off x="838200" y="2766218"/>
            <a:ext cx="10515600" cy="1325563"/>
          </a:xfrm>
          <a:ln>
            <a:solidFill>
              <a:schemeClr val="bg1"/>
            </a:solidFill>
          </a:ln>
        </p:spPr>
        <p:txBody>
          <a:bodyPr/>
          <a:lstStyle/>
          <a:p>
            <a:pPr algn="ctr"/>
            <a:r>
              <a:rPr lang="en-US" dirty="0">
                <a:solidFill>
                  <a:schemeClr val="bg1"/>
                </a:solidFill>
                <a:latin typeface="Avenir Next LT Pro Light" panose="020B0304020202020204" pitchFamily="34" charset="0"/>
              </a:rPr>
              <a:t>Backup Slides</a:t>
            </a:r>
          </a:p>
        </p:txBody>
      </p:sp>
      <p:pic>
        <p:nvPicPr>
          <p:cNvPr id="3" name="Picture 2">
            <a:extLst>
              <a:ext uri="{FF2B5EF4-FFF2-40B4-BE49-F238E27FC236}">
                <a16:creationId xmlns:a16="http://schemas.microsoft.com/office/drawing/2014/main" id="{62348B7B-5BED-D287-3914-0764D5E4C7B1}"/>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93BB6863-2E03-97D5-34D4-983318326832}"/>
              </a:ext>
            </a:extLst>
          </p:cNvPr>
          <p:cNvSpPr>
            <a:spLocks noGrp="1"/>
          </p:cNvSpPr>
          <p:nvPr>
            <p:ph type="sldNum" sz="quarter" idx="12"/>
          </p:nvPr>
        </p:nvSpPr>
        <p:spPr/>
        <p:txBody>
          <a:bodyPr/>
          <a:lstStyle/>
          <a:p>
            <a:fld id="{2C5A5145-029A-4C7E-A49B-8E6E4B114D31}" type="slidenum">
              <a:rPr lang="en-US" smtClean="0"/>
              <a:t>44</a:t>
            </a:fld>
            <a:endParaRPr lang="en-US"/>
          </a:p>
        </p:txBody>
      </p:sp>
    </p:spTree>
    <p:extLst>
      <p:ext uri="{BB962C8B-B14F-4D97-AF65-F5344CB8AC3E}">
        <p14:creationId xmlns:p14="http://schemas.microsoft.com/office/powerpoint/2010/main" val="24478107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p:txBody>
          <a:bodyPr/>
          <a:lstStyle/>
          <a:p>
            <a:r>
              <a:rPr lang="en-US" dirty="0">
                <a:latin typeface="Avenir Next LT Pro Light" panose="020B0304020202020204" pitchFamily="34" charset="0"/>
              </a:rPr>
              <a:t>Samsung 53G1 Cell</a:t>
            </a:r>
          </a:p>
        </p:txBody>
      </p:sp>
      <p:sp>
        <p:nvSpPr>
          <p:cNvPr id="8" name="TextBox 7">
            <a:extLst>
              <a:ext uri="{FF2B5EF4-FFF2-40B4-BE49-F238E27FC236}">
                <a16:creationId xmlns:a16="http://schemas.microsoft.com/office/drawing/2014/main" id="{E186FFE1-B20E-CDD8-7AE1-7930B56DEE15}"/>
              </a:ext>
            </a:extLst>
          </p:cNvPr>
          <p:cNvSpPr txBox="1"/>
          <p:nvPr/>
        </p:nvSpPr>
        <p:spPr>
          <a:xfrm>
            <a:off x="565902" y="5556802"/>
            <a:ext cx="11227836" cy="369332"/>
          </a:xfrm>
          <a:prstGeom prst="rect">
            <a:avLst/>
          </a:prstGeom>
          <a:noFill/>
        </p:spPr>
        <p:txBody>
          <a:bodyPr wrap="square" rtlCol="0">
            <a:spAutoFit/>
          </a:bodyPr>
          <a:lstStyle/>
          <a:p>
            <a:r>
              <a:rPr lang="en-US" dirty="0">
                <a:latin typeface="Avenir Next LT Pro Light" panose="020B0304020202020204" pitchFamily="34" charset="0"/>
              </a:rPr>
              <a:t>Samsung makes OCV data out to 4 decimal places available via QR code on each cell can</a:t>
            </a:r>
          </a:p>
        </p:txBody>
      </p:sp>
      <p:pic>
        <p:nvPicPr>
          <p:cNvPr id="4" name="Picture 3">
            <a:extLst>
              <a:ext uri="{FF2B5EF4-FFF2-40B4-BE49-F238E27FC236}">
                <a16:creationId xmlns:a16="http://schemas.microsoft.com/office/drawing/2014/main" id="{13E91F7C-2FBB-E50F-20F9-B1E15C0C0CD9}"/>
              </a:ext>
            </a:extLst>
          </p:cNvPr>
          <p:cNvPicPr>
            <a:picLocks noChangeAspect="1"/>
          </p:cNvPicPr>
          <p:nvPr/>
        </p:nvPicPr>
        <p:blipFill rotWithShape="1">
          <a:blip r:embed="rId2"/>
          <a:srcRect b="66515"/>
          <a:stretch/>
        </p:blipFill>
        <p:spPr>
          <a:xfrm>
            <a:off x="929080" y="2140067"/>
            <a:ext cx="7744906" cy="963352"/>
          </a:xfrm>
          <a:prstGeom prst="rect">
            <a:avLst/>
          </a:prstGeom>
        </p:spPr>
      </p:pic>
      <p:pic>
        <p:nvPicPr>
          <p:cNvPr id="7" name="Picture 6">
            <a:extLst>
              <a:ext uri="{FF2B5EF4-FFF2-40B4-BE49-F238E27FC236}">
                <a16:creationId xmlns:a16="http://schemas.microsoft.com/office/drawing/2014/main" id="{D44E4BFD-AC4C-BFC6-CA3F-309C8B74DBCC}"/>
              </a:ext>
            </a:extLst>
          </p:cNvPr>
          <p:cNvPicPr>
            <a:picLocks noChangeAspect="1"/>
          </p:cNvPicPr>
          <p:nvPr/>
        </p:nvPicPr>
        <p:blipFill>
          <a:blip r:embed="rId3"/>
          <a:stretch>
            <a:fillRect/>
          </a:stretch>
        </p:blipFill>
        <p:spPr>
          <a:xfrm>
            <a:off x="8890383" y="1565910"/>
            <a:ext cx="1617021" cy="3726180"/>
          </a:xfrm>
          <a:prstGeom prst="rect">
            <a:avLst/>
          </a:prstGeom>
        </p:spPr>
      </p:pic>
      <p:pic>
        <p:nvPicPr>
          <p:cNvPr id="3" name="Picture 2">
            <a:extLst>
              <a:ext uri="{FF2B5EF4-FFF2-40B4-BE49-F238E27FC236}">
                <a16:creationId xmlns:a16="http://schemas.microsoft.com/office/drawing/2014/main" id="{A1791695-F4E4-44F4-50DD-799489C1463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04C24C0A-58F7-43FC-5A66-B89F00800532}"/>
              </a:ext>
            </a:extLst>
          </p:cNvPr>
          <p:cNvSpPr>
            <a:spLocks noGrp="1"/>
          </p:cNvSpPr>
          <p:nvPr>
            <p:ph type="sldNum" sz="quarter" idx="12"/>
          </p:nvPr>
        </p:nvSpPr>
        <p:spPr/>
        <p:txBody>
          <a:bodyPr/>
          <a:lstStyle/>
          <a:p>
            <a:fld id="{2C5A5145-029A-4C7E-A49B-8E6E4B114D31}" type="slidenum">
              <a:rPr lang="en-US" smtClean="0"/>
              <a:t>45</a:t>
            </a:fld>
            <a:endParaRPr lang="en-US" dirty="0"/>
          </a:p>
        </p:txBody>
      </p:sp>
    </p:spTree>
    <p:extLst>
      <p:ext uri="{BB962C8B-B14F-4D97-AF65-F5344CB8AC3E}">
        <p14:creationId xmlns:p14="http://schemas.microsoft.com/office/powerpoint/2010/main" val="40340843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0245-9DB4-81A9-65EA-B372B079D3AB}"/>
              </a:ext>
            </a:extLst>
          </p:cNvPr>
          <p:cNvSpPr>
            <a:spLocks noGrp="1"/>
          </p:cNvSpPr>
          <p:nvPr>
            <p:ph type="title"/>
          </p:nvPr>
        </p:nvSpPr>
        <p:spPr>
          <a:xfrm>
            <a:off x="838200" y="2766218"/>
            <a:ext cx="10515600" cy="1325563"/>
          </a:xfrm>
          <a:ln>
            <a:solidFill>
              <a:schemeClr val="bg1"/>
            </a:solidFill>
          </a:ln>
        </p:spPr>
        <p:txBody>
          <a:bodyPr/>
          <a:lstStyle/>
          <a:p>
            <a:pPr algn="ctr"/>
            <a:r>
              <a:rPr lang="en-US" dirty="0">
                <a:solidFill>
                  <a:schemeClr val="bg1"/>
                </a:solidFill>
                <a:latin typeface="Avenir Next LT Pro Light" panose="020B0304020202020204" pitchFamily="34" charset="0"/>
              </a:rPr>
              <a:t>P28B </a:t>
            </a:r>
            <a:r>
              <a:rPr lang="en-US" dirty="0" err="1">
                <a:solidFill>
                  <a:schemeClr val="bg1"/>
                </a:solidFill>
                <a:latin typeface="Avenir Next LT Pro Light" panose="020B0304020202020204" pitchFamily="34" charset="0"/>
              </a:rPr>
              <a:t>dOCV</a:t>
            </a:r>
            <a:r>
              <a:rPr lang="en-US" dirty="0">
                <a:solidFill>
                  <a:schemeClr val="bg1"/>
                </a:solidFill>
                <a:latin typeface="Avenir Next LT Pro Light" panose="020B0304020202020204" pitchFamily="34" charset="0"/>
              </a:rPr>
              <a:t> Screen Data</a:t>
            </a:r>
          </a:p>
        </p:txBody>
      </p:sp>
      <p:pic>
        <p:nvPicPr>
          <p:cNvPr id="3" name="Picture 2">
            <a:extLst>
              <a:ext uri="{FF2B5EF4-FFF2-40B4-BE49-F238E27FC236}">
                <a16:creationId xmlns:a16="http://schemas.microsoft.com/office/drawing/2014/main" id="{49B75189-2756-20F2-069C-3A5FC9512ADF}"/>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C41C655A-2A5A-8CF0-1684-D6646B78E699}"/>
              </a:ext>
            </a:extLst>
          </p:cNvPr>
          <p:cNvSpPr>
            <a:spLocks noGrp="1"/>
          </p:cNvSpPr>
          <p:nvPr>
            <p:ph type="sldNum" sz="quarter" idx="12"/>
          </p:nvPr>
        </p:nvSpPr>
        <p:spPr/>
        <p:txBody>
          <a:bodyPr/>
          <a:lstStyle/>
          <a:p>
            <a:fld id="{2C5A5145-029A-4C7E-A49B-8E6E4B114D31}" type="slidenum">
              <a:rPr lang="en-US" smtClean="0"/>
              <a:t>46</a:t>
            </a:fld>
            <a:endParaRPr lang="en-US"/>
          </a:p>
        </p:txBody>
      </p:sp>
    </p:spTree>
    <p:extLst>
      <p:ext uri="{BB962C8B-B14F-4D97-AF65-F5344CB8AC3E}">
        <p14:creationId xmlns:p14="http://schemas.microsoft.com/office/powerpoint/2010/main" val="22023216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66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E0245-9DB4-81A9-65EA-B372B079D3AB}"/>
              </a:ext>
            </a:extLst>
          </p:cNvPr>
          <p:cNvSpPr>
            <a:spLocks noGrp="1"/>
          </p:cNvSpPr>
          <p:nvPr>
            <p:ph type="title"/>
          </p:nvPr>
        </p:nvSpPr>
        <p:spPr>
          <a:xfrm>
            <a:off x="838200" y="2766218"/>
            <a:ext cx="10515600" cy="1325563"/>
          </a:xfrm>
          <a:ln>
            <a:solidFill>
              <a:schemeClr val="bg1"/>
            </a:solidFill>
          </a:ln>
        </p:spPr>
        <p:txBody>
          <a:bodyPr/>
          <a:lstStyle/>
          <a:p>
            <a:pPr algn="ctr"/>
            <a:r>
              <a:rPr lang="en-US" dirty="0">
                <a:solidFill>
                  <a:schemeClr val="bg1"/>
                </a:solidFill>
                <a:latin typeface="Avenir Next LT Pro Light" panose="020B0304020202020204" pitchFamily="34" charset="0"/>
              </a:rPr>
              <a:t>Example - dOCV Cell Screening</a:t>
            </a:r>
          </a:p>
        </p:txBody>
      </p:sp>
      <p:pic>
        <p:nvPicPr>
          <p:cNvPr id="3" name="Picture 2">
            <a:extLst>
              <a:ext uri="{FF2B5EF4-FFF2-40B4-BE49-F238E27FC236}">
                <a16:creationId xmlns:a16="http://schemas.microsoft.com/office/drawing/2014/main" id="{8642CB7F-5432-69E7-7CCE-6F65178721BC}"/>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EAE4E43E-90D8-9DD3-66BC-A7F57D9D4092}"/>
              </a:ext>
            </a:extLst>
          </p:cNvPr>
          <p:cNvSpPr>
            <a:spLocks noGrp="1"/>
          </p:cNvSpPr>
          <p:nvPr>
            <p:ph type="sldNum" sz="quarter" idx="12"/>
          </p:nvPr>
        </p:nvSpPr>
        <p:spPr/>
        <p:txBody>
          <a:bodyPr/>
          <a:lstStyle/>
          <a:p>
            <a:fld id="{2C5A5145-029A-4C7E-A49B-8E6E4B114D31}" type="slidenum">
              <a:rPr lang="en-US" smtClean="0">
                <a:solidFill>
                  <a:schemeClr val="tx1"/>
                </a:solidFill>
              </a:rPr>
              <a:t>47</a:t>
            </a:fld>
            <a:endParaRPr lang="en-US">
              <a:solidFill>
                <a:schemeClr val="tx1"/>
              </a:solidFill>
            </a:endParaRPr>
          </a:p>
        </p:txBody>
      </p:sp>
    </p:spTree>
    <p:extLst>
      <p:ext uri="{BB962C8B-B14F-4D97-AF65-F5344CB8AC3E}">
        <p14:creationId xmlns:p14="http://schemas.microsoft.com/office/powerpoint/2010/main" val="24851055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53715-33FC-9F81-8573-681881E48BB6}"/>
              </a:ext>
            </a:extLst>
          </p:cNvPr>
          <p:cNvSpPr>
            <a:spLocks noGrp="1"/>
          </p:cNvSpPr>
          <p:nvPr>
            <p:ph type="title"/>
          </p:nvPr>
        </p:nvSpPr>
        <p:spPr>
          <a:xfrm>
            <a:off x="87573" y="58051"/>
            <a:ext cx="10515600" cy="1325563"/>
          </a:xfrm>
        </p:spPr>
        <p:txBody>
          <a:bodyPr/>
          <a:lstStyle/>
          <a:p>
            <a:r>
              <a:rPr lang="en-US" dirty="0">
                <a:latin typeface="Avenir Next LT Pro Light" panose="020B0304020202020204" pitchFamily="34" charset="0"/>
              </a:rPr>
              <a:t>P28B Pre-Screen OCV Check</a:t>
            </a:r>
          </a:p>
        </p:txBody>
      </p:sp>
      <p:graphicFrame>
        <p:nvGraphicFramePr>
          <p:cNvPr id="4" name="Chart 3">
            <a:extLst>
              <a:ext uri="{FF2B5EF4-FFF2-40B4-BE49-F238E27FC236}">
                <a16:creationId xmlns:a16="http://schemas.microsoft.com/office/drawing/2014/main" id="{E60B9C2B-F8AB-8598-BF3F-7B0368C46F98}"/>
              </a:ext>
            </a:extLst>
          </p:cNvPr>
          <p:cNvGraphicFramePr>
            <a:graphicFrameLocks/>
          </p:cNvGraphicFramePr>
          <p:nvPr>
            <p:extLst>
              <p:ext uri="{D42A27DB-BD31-4B8C-83A1-F6EECF244321}">
                <p14:modId xmlns:p14="http://schemas.microsoft.com/office/powerpoint/2010/main" val="1444564186"/>
              </p:ext>
            </p:extLst>
          </p:nvPr>
        </p:nvGraphicFramePr>
        <p:xfrm>
          <a:off x="156688" y="1245729"/>
          <a:ext cx="8795026" cy="517069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21AF4052-6532-5CA8-99F9-1CE0EEFA281E}"/>
              </a:ext>
            </a:extLst>
          </p:cNvPr>
          <p:cNvSpPr txBox="1"/>
          <p:nvPr/>
        </p:nvSpPr>
        <p:spPr>
          <a:xfrm>
            <a:off x="9084208" y="1245729"/>
            <a:ext cx="3020219" cy="2862322"/>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Light" panose="020B0304020202020204" pitchFamily="34" charset="0"/>
              </a:rPr>
              <a:t>OCV measurement 1 </a:t>
            </a:r>
            <a:r>
              <a:rPr lang="en-US" dirty="0" err="1">
                <a:latin typeface="Avenir Next LT Pro Light" panose="020B0304020202020204" pitchFamily="34" charset="0"/>
              </a:rPr>
              <a:t>yr</a:t>
            </a:r>
            <a:r>
              <a:rPr lang="en-US" dirty="0">
                <a:latin typeface="Avenir Next LT Pro Light" panose="020B0304020202020204" pitchFamily="34" charset="0"/>
              </a:rPr>
              <a:t> after fabrication</a:t>
            </a:r>
          </a:p>
          <a:p>
            <a:pPr marL="742950" lvl="1" indent="-285750">
              <a:buFont typeface="Arial" panose="020B0604020202020204" pitchFamily="34" charset="0"/>
              <a:buChar char="•"/>
            </a:pPr>
            <a:r>
              <a:rPr lang="en-US" dirty="0">
                <a:latin typeface="Avenir Next LT Pro Light" panose="020B0304020202020204" pitchFamily="34" charset="0"/>
              </a:rPr>
              <a:t>Want 10-12 mV range for +/-3 sigma, NOT 40 mV</a:t>
            </a:r>
          </a:p>
          <a:p>
            <a:pPr marL="285750" indent="-285750">
              <a:buFont typeface="Arial" panose="020B0604020202020204" pitchFamily="34" charset="0"/>
              <a:buChar char="•"/>
            </a:pPr>
            <a:r>
              <a:rPr lang="en-US" dirty="0">
                <a:latin typeface="Avenir Next LT Pro Light" panose="020B0304020202020204" pitchFamily="34" charset="0"/>
              </a:rPr>
              <a:t>Trimodal distribution seen, decided a dOCV measurement was needed to pass or fail cells on OCV</a:t>
            </a:r>
          </a:p>
        </p:txBody>
      </p:sp>
      <p:pic>
        <p:nvPicPr>
          <p:cNvPr id="6" name="Picture 5">
            <a:extLst>
              <a:ext uri="{FF2B5EF4-FFF2-40B4-BE49-F238E27FC236}">
                <a16:creationId xmlns:a16="http://schemas.microsoft.com/office/drawing/2014/main" id="{0ED3F2AA-87AE-B8A2-F538-D8D2E1E2F0E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BB22A892-B8C3-4016-5388-777379CEE50E}"/>
              </a:ext>
            </a:extLst>
          </p:cNvPr>
          <p:cNvSpPr>
            <a:spLocks noGrp="1"/>
          </p:cNvSpPr>
          <p:nvPr>
            <p:ph type="sldNum" sz="quarter" idx="12"/>
          </p:nvPr>
        </p:nvSpPr>
        <p:spPr/>
        <p:txBody>
          <a:bodyPr/>
          <a:lstStyle/>
          <a:p>
            <a:fld id="{2C5A5145-029A-4C7E-A49B-8E6E4B114D31}" type="slidenum">
              <a:rPr lang="en-US" smtClean="0">
                <a:solidFill>
                  <a:schemeClr val="tx1"/>
                </a:solidFill>
              </a:rPr>
              <a:t>48</a:t>
            </a:fld>
            <a:endParaRPr lang="en-US" dirty="0">
              <a:solidFill>
                <a:schemeClr val="tx1"/>
              </a:solidFill>
            </a:endParaRPr>
          </a:p>
        </p:txBody>
      </p:sp>
    </p:spTree>
    <p:extLst>
      <p:ext uri="{BB962C8B-B14F-4D97-AF65-F5344CB8AC3E}">
        <p14:creationId xmlns:p14="http://schemas.microsoft.com/office/powerpoint/2010/main" val="9375414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94398" y="40737"/>
            <a:ext cx="9392502" cy="1325563"/>
          </a:xfrm>
        </p:spPr>
        <p:txBody>
          <a:bodyPr/>
          <a:lstStyle/>
          <a:p>
            <a:r>
              <a:rPr lang="en-US" dirty="0">
                <a:latin typeface="Avenir Next LT Pro Light" panose="020B0304020202020204" pitchFamily="34" charset="0"/>
              </a:rPr>
              <a:t>Motivation for dOCV Screen</a:t>
            </a:r>
          </a:p>
        </p:txBody>
      </p:sp>
      <p:pic>
        <p:nvPicPr>
          <p:cNvPr id="14" name="Picture 13">
            <a:extLst>
              <a:ext uri="{FF2B5EF4-FFF2-40B4-BE49-F238E27FC236}">
                <a16:creationId xmlns:a16="http://schemas.microsoft.com/office/drawing/2014/main" id="{F22330EE-DEAB-6B0A-5D89-0B7BC7AEEAD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47731EA-874B-A63F-DC83-43DE2BC0161A}"/>
              </a:ext>
            </a:extLst>
          </p:cNvPr>
          <p:cNvPicPr>
            <a:picLocks noChangeAspect="1"/>
          </p:cNvPicPr>
          <p:nvPr/>
        </p:nvPicPr>
        <p:blipFill>
          <a:blip r:embed="rId5"/>
          <a:stretch>
            <a:fillRect/>
          </a:stretch>
        </p:blipFill>
        <p:spPr>
          <a:xfrm>
            <a:off x="4056382" y="1118865"/>
            <a:ext cx="7373379" cy="4620270"/>
          </a:xfrm>
          <a:prstGeom prst="rect">
            <a:avLst/>
          </a:prstGeom>
        </p:spPr>
      </p:pic>
      <p:sp>
        <p:nvSpPr>
          <p:cNvPr id="3" name="TextBox 2">
            <a:extLst>
              <a:ext uri="{FF2B5EF4-FFF2-40B4-BE49-F238E27FC236}">
                <a16:creationId xmlns:a16="http://schemas.microsoft.com/office/drawing/2014/main" id="{E1609237-7BC4-1264-6C83-3B7A34057E0B}"/>
              </a:ext>
            </a:extLst>
          </p:cNvPr>
          <p:cNvSpPr txBox="1"/>
          <p:nvPr/>
        </p:nvSpPr>
        <p:spPr>
          <a:xfrm>
            <a:off x="715807" y="1118865"/>
            <a:ext cx="3109433" cy="5078313"/>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Light" panose="020B0304020202020204" pitchFamily="34" charset="0"/>
              </a:rPr>
              <a:t>Going from 95% to 65% SOC is ~200mV delta</a:t>
            </a:r>
          </a:p>
          <a:p>
            <a:pPr marL="742950" lvl="1" indent="-285750">
              <a:buFont typeface="Arial" panose="020B0604020202020204" pitchFamily="34" charset="0"/>
              <a:buChar char="•"/>
            </a:pPr>
            <a:r>
              <a:rPr lang="en-US" dirty="0">
                <a:latin typeface="Avenir Next LT Pro Light" panose="020B0304020202020204" pitchFamily="34" charset="0"/>
              </a:rPr>
              <a:t>Some NASA programs will condemn battery at a 50 mV un-balance (~7% SOC drop)</a:t>
            </a:r>
          </a:p>
          <a:p>
            <a:pPr marL="742950" lvl="1" indent="-285750">
              <a:buFont typeface="Arial" panose="020B0604020202020204" pitchFamily="34" charset="0"/>
              <a:buChar char="•"/>
            </a:pPr>
            <a:r>
              <a:rPr lang="en-US" dirty="0">
                <a:latin typeface="Avenir Next LT Pro Light" panose="020B0304020202020204" pitchFamily="34" charset="0"/>
              </a:rPr>
              <a:t>Spacesuit battery is NO GO for EVA if there is &gt;20 mV difference</a:t>
            </a:r>
          </a:p>
          <a:p>
            <a:pPr marL="285750" indent="-285750">
              <a:buFont typeface="Arial" panose="020B0604020202020204" pitchFamily="34" charset="0"/>
              <a:buChar char="•"/>
            </a:pPr>
            <a:r>
              <a:rPr lang="en-US" dirty="0">
                <a:latin typeface="Avenir Next LT Pro Light" panose="020B0304020202020204" pitchFamily="34" charset="0"/>
              </a:rPr>
              <a:t>Want to screen out potential latent internal cell shorts</a:t>
            </a:r>
          </a:p>
          <a:p>
            <a:pPr marL="742950" lvl="1" indent="-285750">
              <a:buFont typeface="Arial" panose="020B0604020202020204" pitchFamily="34" charset="0"/>
              <a:buChar char="•"/>
            </a:pPr>
            <a:r>
              <a:rPr lang="en-US" sz="1800" dirty="0">
                <a:solidFill>
                  <a:srgbClr val="FF0000"/>
                </a:solidFill>
                <a:latin typeface="Avenir Next LT Pro Light" panose="020B0304020202020204" pitchFamily="34" charset="0"/>
              </a:rPr>
              <a:t>Some latent defects could be showing very subtle OCV decays</a:t>
            </a:r>
          </a:p>
        </p:txBody>
      </p:sp>
      <p:sp>
        <p:nvSpPr>
          <p:cNvPr id="5" name="TextBox 4">
            <a:extLst>
              <a:ext uri="{FF2B5EF4-FFF2-40B4-BE49-F238E27FC236}">
                <a16:creationId xmlns:a16="http://schemas.microsoft.com/office/drawing/2014/main" id="{8BF5526F-6ECE-A564-3B7C-DF617CCD7CA5}"/>
              </a:ext>
            </a:extLst>
          </p:cNvPr>
          <p:cNvSpPr txBox="1"/>
          <p:nvPr/>
        </p:nvSpPr>
        <p:spPr>
          <a:xfrm>
            <a:off x="0" y="6420829"/>
            <a:ext cx="10584180" cy="430887"/>
          </a:xfrm>
          <a:prstGeom prst="rect">
            <a:avLst/>
          </a:prstGeom>
          <a:noFill/>
        </p:spPr>
        <p:txBody>
          <a:bodyPr wrap="square" rtlCol="0">
            <a:spAutoFit/>
          </a:bodyPr>
          <a:lstStyle/>
          <a:p>
            <a:r>
              <a:rPr lang="en-US" sz="1100" dirty="0">
                <a:latin typeface="Avenir Next LT Pro Light" panose="020B0304020202020204" pitchFamily="34" charset="0"/>
              </a:rPr>
              <a:t>Chart from “Capacity Performance, Environmental Test, and Post Environment Capacity Performance for Lot Assessment Test Report” done by  </a:t>
            </a:r>
            <a:r>
              <a:rPr lang="en-US" sz="1100" dirty="0" err="1">
                <a:latin typeface="Avenir Next LT Pro Light" panose="020B0304020202020204" pitchFamily="34" charset="0"/>
              </a:rPr>
              <a:t>PCTest</a:t>
            </a:r>
            <a:r>
              <a:rPr lang="en-US" sz="1100" dirty="0">
                <a:latin typeface="Avenir Next LT Pro Light" panose="020B0304020202020204" pitchFamily="34" charset="0"/>
              </a:rPr>
              <a:t> for JSC CSR P28B Cell Lot</a:t>
            </a:r>
          </a:p>
        </p:txBody>
      </p:sp>
      <p:sp>
        <p:nvSpPr>
          <p:cNvPr id="7" name="Slide Number Placeholder 6">
            <a:extLst>
              <a:ext uri="{FF2B5EF4-FFF2-40B4-BE49-F238E27FC236}">
                <a16:creationId xmlns:a16="http://schemas.microsoft.com/office/drawing/2014/main" id="{37E373CD-ECA7-12DF-8680-215C6E6303ED}"/>
              </a:ext>
            </a:extLst>
          </p:cNvPr>
          <p:cNvSpPr>
            <a:spLocks noGrp="1"/>
          </p:cNvSpPr>
          <p:nvPr>
            <p:ph type="sldNum" sz="quarter" idx="12"/>
          </p:nvPr>
        </p:nvSpPr>
        <p:spPr/>
        <p:txBody>
          <a:bodyPr/>
          <a:lstStyle/>
          <a:p>
            <a:fld id="{2C5A5145-029A-4C7E-A49B-8E6E4B114D31}" type="slidenum">
              <a:rPr lang="en-US" smtClean="0">
                <a:solidFill>
                  <a:schemeClr val="tx1"/>
                </a:solidFill>
              </a:rPr>
              <a:t>49</a:t>
            </a:fld>
            <a:endParaRPr lang="en-US" dirty="0">
              <a:solidFill>
                <a:schemeClr val="tx1"/>
              </a:solidFill>
            </a:endParaRPr>
          </a:p>
        </p:txBody>
      </p:sp>
    </p:spTree>
    <p:extLst>
      <p:ext uri="{BB962C8B-B14F-4D97-AF65-F5344CB8AC3E}">
        <p14:creationId xmlns:p14="http://schemas.microsoft.com/office/powerpoint/2010/main" val="2093736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886859"/>
          </a:xfrm>
        </p:spPr>
        <p:txBody>
          <a:bodyPr/>
          <a:lstStyle/>
          <a:p>
            <a:r>
              <a:rPr lang="en-US" dirty="0">
                <a:latin typeface="Avenir Next LT Pro Light" panose="020B0304020202020204" pitchFamily="34" charset="0"/>
              </a:rPr>
              <a:t>High Energy Cell Designs</a:t>
            </a:r>
          </a:p>
        </p:txBody>
      </p:sp>
      <p:sp>
        <p:nvSpPr>
          <p:cNvPr id="4" name="Content Placeholder 3"/>
          <p:cNvSpPr>
            <a:spLocks noGrp="1"/>
          </p:cNvSpPr>
          <p:nvPr>
            <p:ph sz="half" idx="1"/>
          </p:nvPr>
        </p:nvSpPr>
        <p:spPr>
          <a:xfrm>
            <a:off x="653218" y="968509"/>
            <a:ext cx="4851401" cy="3989941"/>
          </a:xfrm>
        </p:spPr>
        <p:txBody>
          <a:bodyPr>
            <a:noAutofit/>
          </a:bodyPr>
          <a:lstStyle/>
          <a:p>
            <a:pPr marL="0" indent="0">
              <a:buNone/>
            </a:pPr>
            <a:r>
              <a:rPr lang="en-US" sz="2200" u="sng" dirty="0">
                <a:latin typeface="Avenir Next LT Pro Light" panose="020B0304020202020204" pitchFamily="34" charset="0"/>
              </a:rPr>
              <a:t>LG INR18650 M36</a:t>
            </a:r>
          </a:p>
          <a:p>
            <a:r>
              <a:rPr lang="en-US" sz="2200" dirty="0">
                <a:latin typeface="Avenir Next LT Pro Light" panose="020B0304020202020204" pitchFamily="34" charset="0"/>
              </a:rPr>
              <a:t>Previous heritage</a:t>
            </a:r>
          </a:p>
          <a:p>
            <a:r>
              <a:rPr lang="en-US" sz="2200" b="1" u="sng" dirty="0">
                <a:latin typeface="Avenir Next LT Pro Light" panose="020B0304020202020204" pitchFamily="34" charset="0"/>
              </a:rPr>
              <a:t>Superior resistance to side wall rupture</a:t>
            </a:r>
          </a:p>
          <a:p>
            <a:r>
              <a:rPr lang="en-US" sz="2200" dirty="0">
                <a:latin typeface="Avenir Next LT Pro Light" panose="020B0304020202020204" pitchFamily="34" charset="0"/>
              </a:rPr>
              <a:t>At C/10 and room temperature</a:t>
            </a:r>
          </a:p>
          <a:p>
            <a:pPr lvl="1"/>
            <a:r>
              <a:rPr lang="en-US" sz="2200" dirty="0">
                <a:latin typeface="Avenir Next LT Pro Light" panose="020B0304020202020204" pitchFamily="34" charset="0"/>
              </a:rPr>
              <a:t>270 </a:t>
            </a:r>
            <a:r>
              <a:rPr lang="en-US" sz="2200" dirty="0" err="1">
                <a:latin typeface="Avenir Next LT Pro Light" panose="020B0304020202020204" pitchFamily="34" charset="0"/>
              </a:rPr>
              <a:t>Wh</a:t>
            </a:r>
            <a:r>
              <a:rPr lang="en-US" sz="2200" dirty="0">
                <a:latin typeface="Avenir Next LT Pro Light" panose="020B0304020202020204" pitchFamily="34" charset="0"/>
              </a:rPr>
              <a:t>/kg, 710 </a:t>
            </a:r>
            <a:r>
              <a:rPr lang="en-US" sz="2200" dirty="0" err="1">
                <a:latin typeface="Avenir Next LT Pro Light" panose="020B0304020202020204" pitchFamily="34" charset="0"/>
              </a:rPr>
              <a:t>Wh</a:t>
            </a:r>
            <a:r>
              <a:rPr lang="en-US" sz="2200" dirty="0">
                <a:latin typeface="Avenir Next LT Pro Light" panose="020B0304020202020204" pitchFamily="34" charset="0"/>
              </a:rPr>
              <a:t>/L</a:t>
            </a:r>
          </a:p>
          <a:p>
            <a:pPr lvl="1"/>
            <a:r>
              <a:rPr lang="en-US" sz="2200" dirty="0">
                <a:latin typeface="Avenir Next LT Pro Light" panose="020B0304020202020204" pitchFamily="34" charset="0"/>
              </a:rPr>
              <a:t>ACR is 23.9 </a:t>
            </a:r>
            <a:r>
              <a:rPr lang="en-US" sz="2200" dirty="0" err="1">
                <a:latin typeface="Avenir Next LT Pro Light" panose="020B0304020202020204" pitchFamily="34" charset="0"/>
              </a:rPr>
              <a:t>mohms</a:t>
            </a:r>
            <a:endParaRPr lang="en-US" sz="2200" dirty="0">
              <a:latin typeface="Avenir Next LT Pro Light" panose="020B0304020202020204" pitchFamily="34" charset="0"/>
            </a:endParaRPr>
          </a:p>
          <a:p>
            <a:pPr lvl="1"/>
            <a:r>
              <a:rPr lang="en-US" sz="2200" dirty="0">
                <a:latin typeface="Avenir Next LT Pro Light" panose="020B0304020202020204" pitchFamily="34" charset="0"/>
              </a:rPr>
              <a:t>DCR is 29.8 </a:t>
            </a:r>
            <a:r>
              <a:rPr lang="en-US" sz="2200" dirty="0" err="1">
                <a:latin typeface="Avenir Next LT Pro Light" panose="020B0304020202020204" pitchFamily="34" charset="0"/>
              </a:rPr>
              <a:t>mohms</a:t>
            </a:r>
            <a:endParaRPr lang="en-US" sz="2200" dirty="0">
              <a:latin typeface="Avenir Next LT Pro Light" panose="020B0304020202020204" pitchFamily="34" charset="0"/>
            </a:endParaRPr>
          </a:p>
          <a:p>
            <a:r>
              <a:rPr lang="en-US" sz="2200" dirty="0">
                <a:latin typeface="Avenir Next LT Pro Light" panose="020B0304020202020204" pitchFamily="34" charset="0"/>
              </a:rPr>
              <a:t>70k lot (Nov 2020) delivered in Apr to JSC</a:t>
            </a:r>
          </a:p>
        </p:txBody>
      </p:sp>
      <p:sp>
        <p:nvSpPr>
          <p:cNvPr id="5" name="Content Placeholder 4"/>
          <p:cNvSpPr>
            <a:spLocks noGrp="1"/>
          </p:cNvSpPr>
          <p:nvPr>
            <p:ph sz="half" idx="2"/>
          </p:nvPr>
        </p:nvSpPr>
        <p:spPr>
          <a:xfrm>
            <a:off x="5627079" y="891350"/>
            <a:ext cx="5911703" cy="4606629"/>
          </a:xfrm>
        </p:spPr>
        <p:txBody>
          <a:bodyPr>
            <a:noAutofit/>
          </a:bodyPr>
          <a:lstStyle/>
          <a:p>
            <a:pPr marL="0" indent="0">
              <a:buNone/>
            </a:pPr>
            <a:r>
              <a:rPr lang="en-US" sz="2200" u="sng" dirty="0" err="1">
                <a:latin typeface="Avenir Next LT Pro Light" panose="020B0304020202020204" pitchFamily="34" charset="0"/>
              </a:rPr>
              <a:t>Molicel</a:t>
            </a:r>
            <a:r>
              <a:rPr lang="en-US" sz="2200" u="sng" dirty="0">
                <a:latin typeface="Avenir Next LT Pro Light" panose="020B0304020202020204" pitchFamily="34" charset="0"/>
              </a:rPr>
              <a:t> INR18650-M35A</a:t>
            </a:r>
          </a:p>
          <a:p>
            <a:r>
              <a:rPr lang="en-US" sz="2200" dirty="0">
                <a:latin typeface="Avenir Next LT Pro Light" panose="020B0304020202020204" pitchFamily="34" charset="0"/>
              </a:rPr>
              <a:t>Little previous heritage</a:t>
            </a:r>
          </a:p>
          <a:p>
            <a:r>
              <a:rPr lang="en-US" sz="2200" dirty="0">
                <a:latin typeface="Avenir Next LT Pro Light" panose="020B0304020202020204" pitchFamily="34" charset="0"/>
              </a:rPr>
              <a:t>Same manufacturer of ICR18650J, primary power for &gt; 25 EVAs</a:t>
            </a:r>
          </a:p>
          <a:p>
            <a:r>
              <a:rPr lang="en-US" sz="2200" b="1" u="sng" dirty="0">
                <a:latin typeface="Avenir Next LT Pro Light" panose="020B0304020202020204" pitchFamily="34" charset="0"/>
              </a:rPr>
              <a:t>Superior extreme cold performance</a:t>
            </a:r>
          </a:p>
          <a:p>
            <a:pPr lvl="1"/>
            <a:r>
              <a:rPr lang="en-US" sz="2200" b="1" u="sng" dirty="0">
                <a:latin typeface="Avenir Next LT Pro Light" panose="020B0304020202020204" pitchFamily="34" charset="0"/>
              </a:rPr>
              <a:t>214 </a:t>
            </a:r>
            <a:r>
              <a:rPr lang="en-US" sz="2200" b="1" u="sng" dirty="0" err="1">
                <a:latin typeface="Avenir Next LT Pro Light" panose="020B0304020202020204" pitchFamily="34" charset="0"/>
              </a:rPr>
              <a:t>Wh</a:t>
            </a:r>
            <a:r>
              <a:rPr lang="en-US" sz="2200" b="1" u="sng" dirty="0">
                <a:latin typeface="Avenir Next LT Pro Light" panose="020B0304020202020204" pitchFamily="34" charset="0"/>
              </a:rPr>
              <a:t>/kg at C/20 and -20ºC</a:t>
            </a:r>
          </a:p>
          <a:p>
            <a:r>
              <a:rPr lang="en-US" sz="2200" dirty="0">
                <a:latin typeface="Avenir Next LT Pro Light" panose="020B0304020202020204" pitchFamily="34" charset="0"/>
              </a:rPr>
              <a:t>At C/10 and room temperature</a:t>
            </a:r>
          </a:p>
          <a:p>
            <a:pPr lvl="1"/>
            <a:r>
              <a:rPr lang="en-US" sz="2200" dirty="0">
                <a:latin typeface="Avenir Next LT Pro Light" panose="020B0304020202020204" pitchFamily="34" charset="0"/>
              </a:rPr>
              <a:t>277 </a:t>
            </a:r>
            <a:r>
              <a:rPr lang="en-US" sz="2200" dirty="0" err="1">
                <a:latin typeface="Avenir Next LT Pro Light" panose="020B0304020202020204" pitchFamily="34" charset="0"/>
              </a:rPr>
              <a:t>Wh</a:t>
            </a:r>
            <a:r>
              <a:rPr lang="en-US" sz="2200" dirty="0">
                <a:latin typeface="Avenir Next LT Pro Light" panose="020B0304020202020204" pitchFamily="34" charset="0"/>
              </a:rPr>
              <a:t>/kg, 725 </a:t>
            </a:r>
            <a:r>
              <a:rPr lang="en-US" sz="2200" dirty="0" err="1">
                <a:latin typeface="Avenir Next LT Pro Light" panose="020B0304020202020204" pitchFamily="34" charset="0"/>
              </a:rPr>
              <a:t>Wh</a:t>
            </a:r>
            <a:r>
              <a:rPr lang="en-US" sz="2200" dirty="0">
                <a:latin typeface="Avenir Next LT Pro Light" panose="020B0304020202020204" pitchFamily="34" charset="0"/>
              </a:rPr>
              <a:t>/L</a:t>
            </a:r>
          </a:p>
          <a:p>
            <a:pPr lvl="1"/>
            <a:r>
              <a:rPr lang="en-US" sz="2200" dirty="0">
                <a:latin typeface="Avenir Next LT Pro Light" panose="020B0304020202020204" pitchFamily="34" charset="0"/>
              </a:rPr>
              <a:t>ACR is 24.4 </a:t>
            </a:r>
            <a:r>
              <a:rPr lang="en-US" sz="2200" dirty="0" err="1">
                <a:latin typeface="Avenir Next LT Pro Light" panose="020B0304020202020204" pitchFamily="34" charset="0"/>
              </a:rPr>
              <a:t>mohms</a:t>
            </a:r>
            <a:endParaRPr lang="en-US" sz="2200" dirty="0">
              <a:latin typeface="Avenir Next LT Pro Light" panose="020B0304020202020204" pitchFamily="34" charset="0"/>
            </a:endParaRPr>
          </a:p>
          <a:p>
            <a:pPr lvl="1"/>
            <a:r>
              <a:rPr lang="en-US" sz="2200" dirty="0">
                <a:latin typeface="Avenir Next LT Pro Light" panose="020B0304020202020204" pitchFamily="34" charset="0"/>
              </a:rPr>
              <a:t>DCR is 32.5 </a:t>
            </a:r>
            <a:r>
              <a:rPr lang="en-US" sz="2200" dirty="0" err="1">
                <a:latin typeface="Avenir Next LT Pro Light" panose="020B0304020202020204" pitchFamily="34" charset="0"/>
              </a:rPr>
              <a:t>mohms</a:t>
            </a:r>
            <a:endParaRPr lang="en-US" sz="2200" dirty="0">
              <a:latin typeface="Avenir Next LT Pro Light" panose="020B0304020202020204" pitchFamily="34" charset="0"/>
            </a:endParaRPr>
          </a:p>
          <a:p>
            <a:r>
              <a:rPr lang="en-US" sz="2200" dirty="0">
                <a:latin typeface="Avenir Next LT Pro Light" panose="020B0304020202020204" pitchFamily="34" charset="0"/>
              </a:rPr>
              <a:t>120k lot (Feb 2021) delivered in Apr to JSC</a:t>
            </a:r>
          </a:p>
        </p:txBody>
      </p:sp>
      <p:pic>
        <p:nvPicPr>
          <p:cNvPr id="8" name="Picture 7">
            <a:extLst>
              <a:ext uri="{FF2B5EF4-FFF2-40B4-BE49-F238E27FC236}">
                <a16:creationId xmlns:a16="http://schemas.microsoft.com/office/drawing/2014/main" id="{6576D931-C190-45A1-94D0-0900121952BA}"/>
              </a:ext>
            </a:extLst>
          </p:cNvPr>
          <p:cNvPicPr>
            <a:picLocks noChangeAspect="1"/>
          </p:cNvPicPr>
          <p:nvPr/>
        </p:nvPicPr>
        <p:blipFill rotWithShape="1">
          <a:blip r:embed="rId2"/>
          <a:srcRect b="19801"/>
          <a:stretch/>
        </p:blipFill>
        <p:spPr>
          <a:xfrm>
            <a:off x="6595131" y="5458314"/>
            <a:ext cx="3201766" cy="1011811"/>
          </a:xfrm>
          <a:prstGeom prst="rect">
            <a:avLst/>
          </a:prstGeom>
        </p:spPr>
      </p:pic>
      <p:pic>
        <p:nvPicPr>
          <p:cNvPr id="9" name="Picture 5" descr="image006">
            <a:extLst>
              <a:ext uri="{FF2B5EF4-FFF2-40B4-BE49-F238E27FC236}">
                <a16:creationId xmlns:a16="http://schemas.microsoft.com/office/drawing/2014/main" id="{EC222F3F-CB51-4352-A6BD-0ED2E81277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5523" y="5423920"/>
            <a:ext cx="2866790" cy="1080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7BA017A-BED7-561A-FE56-7EAECB02D2B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58D5B2C4-BCA8-3DD4-643E-93444FC99A4C}"/>
              </a:ext>
            </a:extLst>
          </p:cNvPr>
          <p:cNvSpPr>
            <a:spLocks noGrp="1"/>
          </p:cNvSpPr>
          <p:nvPr>
            <p:ph type="sldNum" sz="quarter" idx="12"/>
          </p:nvPr>
        </p:nvSpPr>
        <p:spPr/>
        <p:txBody>
          <a:bodyPr/>
          <a:lstStyle/>
          <a:p>
            <a:fld id="{2C5A5145-029A-4C7E-A49B-8E6E4B114D31}" type="slidenum">
              <a:rPr lang="en-US" smtClean="0">
                <a:solidFill>
                  <a:schemeClr val="tx1"/>
                </a:solidFill>
              </a:rPr>
              <a:t>5</a:t>
            </a:fld>
            <a:endParaRPr lang="en-US" dirty="0">
              <a:solidFill>
                <a:schemeClr val="tx1"/>
              </a:solidFill>
            </a:endParaRPr>
          </a:p>
        </p:txBody>
      </p:sp>
    </p:spTree>
    <p:extLst>
      <p:ext uri="{BB962C8B-B14F-4D97-AF65-F5344CB8AC3E}">
        <p14:creationId xmlns:p14="http://schemas.microsoft.com/office/powerpoint/2010/main" val="37187585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2AF0B-F8B6-C8FD-E84C-373E7FFB9298}"/>
              </a:ext>
            </a:extLst>
          </p:cNvPr>
          <p:cNvSpPr>
            <a:spLocks noGrp="1"/>
          </p:cNvSpPr>
          <p:nvPr>
            <p:ph type="title"/>
          </p:nvPr>
        </p:nvSpPr>
        <p:spPr>
          <a:xfrm>
            <a:off x="0" y="21787"/>
            <a:ext cx="5074920" cy="1325563"/>
          </a:xfrm>
        </p:spPr>
        <p:txBody>
          <a:bodyPr/>
          <a:lstStyle/>
          <a:p>
            <a:r>
              <a:rPr lang="en-US" dirty="0">
                <a:latin typeface="Avenir Next LT Pro Light" panose="020B0304020202020204" pitchFamily="34" charset="0"/>
              </a:rPr>
              <a:t>dOCV Process</a:t>
            </a:r>
          </a:p>
        </p:txBody>
      </p:sp>
      <p:sp>
        <p:nvSpPr>
          <p:cNvPr id="3" name="Rectangle 2">
            <a:extLst>
              <a:ext uri="{FF2B5EF4-FFF2-40B4-BE49-F238E27FC236}">
                <a16:creationId xmlns:a16="http://schemas.microsoft.com/office/drawing/2014/main" id="{C5A5AA50-2539-EEA9-01A3-304A8545207F}"/>
              </a:ext>
            </a:extLst>
          </p:cNvPr>
          <p:cNvSpPr/>
          <p:nvPr/>
        </p:nvSpPr>
        <p:spPr>
          <a:xfrm>
            <a:off x="89931" y="3167403"/>
            <a:ext cx="2137558" cy="76002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Next LT Pro Light" panose="020B0304020202020204" pitchFamily="34" charset="0"/>
              </a:rPr>
              <a:t>Manufacturer (</a:t>
            </a:r>
            <a:r>
              <a:rPr lang="en-US" dirty="0" err="1">
                <a:solidFill>
                  <a:schemeClr val="tx1"/>
                </a:solidFill>
                <a:latin typeface="Avenir Next LT Pro Light" panose="020B0304020202020204" pitchFamily="34" charset="0"/>
              </a:rPr>
              <a:t>Manf</a:t>
            </a:r>
            <a:r>
              <a:rPr lang="en-US" dirty="0">
                <a:solidFill>
                  <a:schemeClr val="tx1"/>
                </a:solidFill>
                <a:latin typeface="Avenir Next LT Pro Light" panose="020B0304020202020204" pitchFamily="34" charset="0"/>
              </a:rPr>
              <a:t>. SN)</a:t>
            </a:r>
            <a:endParaRPr lang="en-US" dirty="0">
              <a:solidFill>
                <a:schemeClr val="tx1"/>
              </a:solidFill>
            </a:endParaRPr>
          </a:p>
        </p:txBody>
      </p:sp>
      <p:sp>
        <p:nvSpPr>
          <p:cNvPr id="4" name="Rectangle 3">
            <a:extLst>
              <a:ext uri="{FF2B5EF4-FFF2-40B4-BE49-F238E27FC236}">
                <a16:creationId xmlns:a16="http://schemas.microsoft.com/office/drawing/2014/main" id="{A3E20F17-7C39-CE5A-0A4D-9DD5852D71BB}"/>
              </a:ext>
            </a:extLst>
          </p:cNvPr>
          <p:cNvSpPr/>
          <p:nvPr/>
        </p:nvSpPr>
        <p:spPr>
          <a:xfrm>
            <a:off x="2704285" y="3180652"/>
            <a:ext cx="2137558" cy="76002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Next LT Pro Light" panose="020B0304020202020204" pitchFamily="34" charset="0"/>
              </a:rPr>
              <a:t>OCV check #1 (</a:t>
            </a:r>
            <a:r>
              <a:rPr lang="en-US" dirty="0" err="1">
                <a:solidFill>
                  <a:schemeClr val="tx1"/>
                </a:solidFill>
                <a:latin typeface="Avenir Next LT Pro Light" panose="020B0304020202020204" pitchFamily="34" charset="0"/>
              </a:rPr>
              <a:t>Manf</a:t>
            </a:r>
            <a:r>
              <a:rPr lang="en-US" dirty="0">
                <a:solidFill>
                  <a:schemeClr val="tx1"/>
                </a:solidFill>
                <a:latin typeface="Avenir Next LT Pro Light" panose="020B0304020202020204" pitchFamily="34" charset="0"/>
              </a:rPr>
              <a:t>. SN)</a:t>
            </a:r>
            <a:endParaRPr lang="en-US" dirty="0">
              <a:solidFill>
                <a:schemeClr val="tx1"/>
              </a:solidFill>
            </a:endParaRPr>
          </a:p>
        </p:txBody>
      </p:sp>
      <p:sp>
        <p:nvSpPr>
          <p:cNvPr id="5" name="Rectangle 4">
            <a:extLst>
              <a:ext uri="{FF2B5EF4-FFF2-40B4-BE49-F238E27FC236}">
                <a16:creationId xmlns:a16="http://schemas.microsoft.com/office/drawing/2014/main" id="{8BAEFB0A-582C-7E23-D48C-BA3E9914D755}"/>
              </a:ext>
            </a:extLst>
          </p:cNvPr>
          <p:cNvSpPr/>
          <p:nvPr/>
        </p:nvSpPr>
        <p:spPr>
          <a:xfrm>
            <a:off x="6541102" y="3180652"/>
            <a:ext cx="2137558" cy="76002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Next LT Pro Light" panose="020B0304020202020204" pitchFamily="34" charset="0"/>
              </a:rPr>
              <a:t>OCV check #2 (</a:t>
            </a:r>
            <a:r>
              <a:rPr lang="en-US" dirty="0" err="1">
                <a:solidFill>
                  <a:schemeClr val="tx1"/>
                </a:solidFill>
                <a:latin typeface="Avenir Next LT Pro Light" panose="020B0304020202020204" pitchFamily="34" charset="0"/>
              </a:rPr>
              <a:t>Manf</a:t>
            </a:r>
            <a:r>
              <a:rPr lang="en-US" dirty="0">
                <a:solidFill>
                  <a:schemeClr val="tx1"/>
                </a:solidFill>
                <a:latin typeface="Avenir Next LT Pro Light" panose="020B0304020202020204" pitchFamily="34" charset="0"/>
              </a:rPr>
              <a:t>. SN)</a:t>
            </a:r>
            <a:endParaRPr lang="en-US" dirty="0">
              <a:solidFill>
                <a:schemeClr val="tx1"/>
              </a:solidFill>
            </a:endParaRPr>
          </a:p>
        </p:txBody>
      </p:sp>
      <p:sp>
        <p:nvSpPr>
          <p:cNvPr id="6" name="Rectangle 5">
            <a:extLst>
              <a:ext uri="{FF2B5EF4-FFF2-40B4-BE49-F238E27FC236}">
                <a16:creationId xmlns:a16="http://schemas.microsoft.com/office/drawing/2014/main" id="{5658FA8C-70E3-A202-E92D-FF7C31C0899F}"/>
              </a:ext>
            </a:extLst>
          </p:cNvPr>
          <p:cNvSpPr/>
          <p:nvPr/>
        </p:nvSpPr>
        <p:spPr>
          <a:xfrm>
            <a:off x="484094" y="4888977"/>
            <a:ext cx="3962400" cy="83127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Next LT Pro Light" panose="020B0304020202020204" pitchFamily="34" charset="0"/>
              </a:rPr>
              <a:t>Screened Data Used to determine passing dOCV for a given lot</a:t>
            </a:r>
            <a:endParaRPr lang="en-US" dirty="0">
              <a:solidFill>
                <a:schemeClr val="tx1"/>
              </a:solidFill>
            </a:endParaRPr>
          </a:p>
        </p:txBody>
      </p:sp>
      <p:sp>
        <p:nvSpPr>
          <p:cNvPr id="7" name="Rectangle 6">
            <a:extLst>
              <a:ext uri="{FF2B5EF4-FFF2-40B4-BE49-F238E27FC236}">
                <a16:creationId xmlns:a16="http://schemas.microsoft.com/office/drawing/2014/main" id="{D5C02BD0-DB20-1A16-D52D-7EA437FB8EBB}"/>
              </a:ext>
            </a:extLst>
          </p:cNvPr>
          <p:cNvSpPr/>
          <p:nvPr/>
        </p:nvSpPr>
        <p:spPr>
          <a:xfrm>
            <a:off x="6088379" y="4889869"/>
            <a:ext cx="3962399" cy="83127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Next LT Pro Light" panose="020B0304020202020204" pitchFamily="34" charset="0"/>
              </a:rPr>
              <a:t>Passing Cells reserved for upgrade for use on flight</a:t>
            </a:r>
            <a:endParaRPr lang="en-US" dirty="0">
              <a:solidFill>
                <a:schemeClr val="tx1"/>
              </a:solidFill>
            </a:endParaRPr>
          </a:p>
        </p:txBody>
      </p:sp>
      <p:cxnSp>
        <p:nvCxnSpPr>
          <p:cNvPr id="9" name="Straight Arrow Connector 8">
            <a:extLst>
              <a:ext uri="{FF2B5EF4-FFF2-40B4-BE49-F238E27FC236}">
                <a16:creationId xmlns:a16="http://schemas.microsoft.com/office/drawing/2014/main" id="{C1C0742B-ECB4-E116-DAA4-4A78A0F3D09E}"/>
              </a:ext>
            </a:extLst>
          </p:cNvPr>
          <p:cNvCxnSpPr>
            <a:cxnSpLocks/>
            <a:stCxn id="3" idx="3"/>
            <a:endCxn id="4" idx="1"/>
          </p:cNvCxnSpPr>
          <p:nvPr/>
        </p:nvCxnSpPr>
        <p:spPr>
          <a:xfrm>
            <a:off x="2227489" y="3547414"/>
            <a:ext cx="476796" cy="132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C412B39-6CF0-0D79-6282-EBC4024361BF}"/>
              </a:ext>
            </a:extLst>
          </p:cNvPr>
          <p:cNvCxnSpPr>
            <a:cxnSpLocks/>
            <a:stCxn id="4" idx="3"/>
            <a:endCxn id="5" idx="1"/>
          </p:cNvCxnSpPr>
          <p:nvPr/>
        </p:nvCxnSpPr>
        <p:spPr>
          <a:xfrm>
            <a:off x="4841843" y="3560663"/>
            <a:ext cx="169925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CD8D0E72-9726-D5E4-6619-DD3EA3950498}"/>
              </a:ext>
            </a:extLst>
          </p:cNvPr>
          <p:cNvCxnSpPr>
            <a:cxnSpLocks/>
            <a:stCxn id="13" idx="3"/>
            <a:endCxn id="6" idx="1"/>
          </p:cNvCxnSpPr>
          <p:nvPr/>
        </p:nvCxnSpPr>
        <p:spPr>
          <a:xfrm flipH="1">
            <a:off x="484094" y="3552883"/>
            <a:ext cx="11415028" cy="1751731"/>
          </a:xfrm>
          <a:prstGeom prst="bentConnector5">
            <a:avLst>
              <a:gd name="adj1" fmla="val -2003"/>
              <a:gd name="adj2" fmla="val 48983"/>
              <a:gd name="adj3" fmla="val 10200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3BABE0A7-7BC4-F888-8EB4-7FE509A9278D}"/>
              </a:ext>
            </a:extLst>
          </p:cNvPr>
          <p:cNvCxnSpPr>
            <a:cxnSpLocks/>
            <a:stCxn id="6" idx="3"/>
            <a:endCxn id="7" idx="1"/>
          </p:cNvCxnSpPr>
          <p:nvPr/>
        </p:nvCxnSpPr>
        <p:spPr>
          <a:xfrm>
            <a:off x="4446494" y="5304614"/>
            <a:ext cx="1641885" cy="8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22D47FA8-AE04-46AC-DFCF-C527AE74F50A}"/>
              </a:ext>
            </a:extLst>
          </p:cNvPr>
          <p:cNvSpPr/>
          <p:nvPr/>
        </p:nvSpPr>
        <p:spPr>
          <a:xfrm>
            <a:off x="4344954" y="5937340"/>
            <a:ext cx="2264868" cy="82949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latin typeface="Avenir Next LT Pro Light" panose="020B0304020202020204" pitchFamily="34" charset="0"/>
              </a:rPr>
              <a:t>CT image sample of passing/failing cells</a:t>
            </a:r>
          </a:p>
        </p:txBody>
      </p:sp>
      <p:cxnSp>
        <p:nvCxnSpPr>
          <p:cNvPr id="28" name="Straight Arrow Connector 27">
            <a:extLst>
              <a:ext uri="{FF2B5EF4-FFF2-40B4-BE49-F238E27FC236}">
                <a16:creationId xmlns:a16="http://schemas.microsoft.com/office/drawing/2014/main" id="{7765AFD6-69B4-4980-B3D2-2CE9F1A0C226}"/>
              </a:ext>
            </a:extLst>
          </p:cNvPr>
          <p:cNvCxnSpPr>
            <a:cxnSpLocks/>
            <a:endCxn id="10" idx="0"/>
          </p:cNvCxnSpPr>
          <p:nvPr/>
        </p:nvCxnSpPr>
        <p:spPr>
          <a:xfrm>
            <a:off x="5477388" y="5311239"/>
            <a:ext cx="0" cy="62610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E3942E23-FE17-CA82-E650-58170733525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1D31EE9-2B1D-69C4-4154-6B08A1215CED}"/>
              </a:ext>
            </a:extLst>
          </p:cNvPr>
          <p:cNvSpPr txBox="1"/>
          <p:nvPr/>
        </p:nvSpPr>
        <p:spPr>
          <a:xfrm>
            <a:off x="4866334" y="2815374"/>
            <a:ext cx="1674768" cy="738664"/>
          </a:xfrm>
          <a:prstGeom prst="rect">
            <a:avLst/>
          </a:prstGeom>
          <a:noFill/>
        </p:spPr>
        <p:txBody>
          <a:bodyPr wrap="square" rtlCol="0">
            <a:spAutoFit/>
          </a:bodyPr>
          <a:lstStyle/>
          <a:p>
            <a:r>
              <a:rPr lang="en-US" sz="1400" dirty="0">
                <a:latin typeface="Avenir Next LT Pro Light" panose="020B0304020202020204" pitchFamily="34" charset="0"/>
              </a:rPr>
              <a:t>9 mo. Gap where cells are shipped back to CSR</a:t>
            </a:r>
          </a:p>
        </p:txBody>
      </p:sp>
      <p:sp>
        <p:nvSpPr>
          <p:cNvPr id="13" name="Rectangle 12">
            <a:extLst>
              <a:ext uri="{FF2B5EF4-FFF2-40B4-BE49-F238E27FC236}">
                <a16:creationId xmlns:a16="http://schemas.microsoft.com/office/drawing/2014/main" id="{FFFA53C8-F712-1722-661F-4DB28FC4A7D0}"/>
              </a:ext>
            </a:extLst>
          </p:cNvPr>
          <p:cNvSpPr/>
          <p:nvPr/>
        </p:nvSpPr>
        <p:spPr>
          <a:xfrm>
            <a:off x="9177498" y="3172872"/>
            <a:ext cx="2721624" cy="76002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venir Next LT Pro Light" panose="020B0304020202020204" pitchFamily="34" charset="0"/>
              </a:rPr>
              <a:t>Rest of screening (</a:t>
            </a:r>
            <a:r>
              <a:rPr lang="en-US" dirty="0" err="1">
                <a:solidFill>
                  <a:schemeClr val="tx1"/>
                </a:solidFill>
                <a:latin typeface="Avenir Next LT Pro Light" panose="020B0304020202020204" pitchFamily="34" charset="0"/>
              </a:rPr>
              <a:t>Manf</a:t>
            </a:r>
            <a:r>
              <a:rPr lang="en-US" dirty="0">
                <a:solidFill>
                  <a:schemeClr val="tx1"/>
                </a:solidFill>
                <a:latin typeface="Avenir Next LT Pro Light" panose="020B0304020202020204" pitchFamily="34" charset="0"/>
              </a:rPr>
              <a:t>. SN -&gt; Screen SN)</a:t>
            </a:r>
            <a:endParaRPr lang="en-US" dirty="0">
              <a:solidFill>
                <a:schemeClr val="tx1"/>
              </a:solidFill>
            </a:endParaRPr>
          </a:p>
        </p:txBody>
      </p:sp>
      <p:cxnSp>
        <p:nvCxnSpPr>
          <p:cNvPr id="25" name="Straight Arrow Connector 24">
            <a:extLst>
              <a:ext uri="{FF2B5EF4-FFF2-40B4-BE49-F238E27FC236}">
                <a16:creationId xmlns:a16="http://schemas.microsoft.com/office/drawing/2014/main" id="{64F682F5-2231-AAF3-1D55-159B0893F350}"/>
              </a:ext>
            </a:extLst>
          </p:cNvPr>
          <p:cNvCxnSpPr>
            <a:cxnSpLocks/>
            <a:stCxn id="5" idx="3"/>
            <a:endCxn id="13" idx="1"/>
          </p:cNvCxnSpPr>
          <p:nvPr/>
        </p:nvCxnSpPr>
        <p:spPr>
          <a:xfrm flipV="1">
            <a:off x="8678660" y="3552883"/>
            <a:ext cx="498838" cy="77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A950881F-99A1-6044-1577-58CCED8306D8}"/>
              </a:ext>
            </a:extLst>
          </p:cNvPr>
          <p:cNvSpPr/>
          <p:nvPr/>
        </p:nvSpPr>
        <p:spPr>
          <a:xfrm>
            <a:off x="1771874" y="1950183"/>
            <a:ext cx="1413286" cy="1122747"/>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venir Next LT Pro Light" panose="020B0304020202020204" pitchFamily="34" charset="0"/>
              </a:rPr>
              <a:t>Pre-OCV Check at JSC </a:t>
            </a:r>
          </a:p>
        </p:txBody>
      </p:sp>
      <p:cxnSp>
        <p:nvCxnSpPr>
          <p:cNvPr id="34" name="Straight Arrow Connector 33">
            <a:extLst>
              <a:ext uri="{FF2B5EF4-FFF2-40B4-BE49-F238E27FC236}">
                <a16:creationId xmlns:a16="http://schemas.microsoft.com/office/drawing/2014/main" id="{672979B8-0C77-C93B-31FE-5182E1F946F3}"/>
              </a:ext>
            </a:extLst>
          </p:cNvPr>
          <p:cNvCxnSpPr>
            <a:cxnSpLocks/>
            <a:stCxn id="32" idx="4"/>
          </p:cNvCxnSpPr>
          <p:nvPr/>
        </p:nvCxnSpPr>
        <p:spPr>
          <a:xfrm flipH="1">
            <a:off x="2468880" y="3072930"/>
            <a:ext cx="9637" cy="47448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7C76D82D-AB46-4481-6D30-1925921A9F9A}"/>
              </a:ext>
            </a:extLst>
          </p:cNvPr>
          <p:cNvSpPr/>
          <p:nvPr/>
        </p:nvSpPr>
        <p:spPr>
          <a:xfrm>
            <a:off x="4552948" y="1135162"/>
            <a:ext cx="3070862" cy="1396065"/>
          </a:xfrm>
          <a:prstGeom prst="ellipse">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venir Next LT Pro Light" panose="020B0304020202020204" pitchFamily="34" charset="0"/>
              </a:rPr>
              <a:t>Measured to 4 dec places, 18-bit (or better) resolution meter</a:t>
            </a:r>
          </a:p>
        </p:txBody>
      </p:sp>
      <p:cxnSp>
        <p:nvCxnSpPr>
          <p:cNvPr id="40" name="Straight Arrow Connector 39">
            <a:extLst>
              <a:ext uri="{FF2B5EF4-FFF2-40B4-BE49-F238E27FC236}">
                <a16:creationId xmlns:a16="http://schemas.microsoft.com/office/drawing/2014/main" id="{34A54EDE-0770-029F-765E-177F12CE153C}"/>
              </a:ext>
            </a:extLst>
          </p:cNvPr>
          <p:cNvCxnSpPr>
            <a:cxnSpLocks/>
            <a:stCxn id="37" idx="2"/>
            <a:endCxn id="4" idx="0"/>
          </p:cNvCxnSpPr>
          <p:nvPr/>
        </p:nvCxnSpPr>
        <p:spPr>
          <a:xfrm flipH="1">
            <a:off x="3773064" y="1833195"/>
            <a:ext cx="779884" cy="13474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137EBF29-51AA-E69D-5BDA-746D43B23A44}"/>
              </a:ext>
            </a:extLst>
          </p:cNvPr>
          <p:cNvCxnSpPr>
            <a:cxnSpLocks/>
            <a:stCxn id="37" idx="6"/>
            <a:endCxn id="5" idx="0"/>
          </p:cNvCxnSpPr>
          <p:nvPr/>
        </p:nvCxnSpPr>
        <p:spPr>
          <a:xfrm flipH="1">
            <a:off x="7609881" y="1833195"/>
            <a:ext cx="13929" cy="13474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88ADE0ED-1997-2691-ACF6-70EEBFDB8675}"/>
              </a:ext>
            </a:extLst>
          </p:cNvPr>
          <p:cNvSpPr>
            <a:spLocks noGrp="1"/>
          </p:cNvSpPr>
          <p:nvPr>
            <p:ph type="sldNum" sz="quarter" idx="12"/>
          </p:nvPr>
        </p:nvSpPr>
        <p:spPr/>
        <p:txBody>
          <a:bodyPr/>
          <a:lstStyle/>
          <a:p>
            <a:fld id="{2C5A5145-029A-4C7E-A49B-8E6E4B114D31}" type="slidenum">
              <a:rPr lang="en-US" smtClean="0">
                <a:solidFill>
                  <a:schemeClr val="tx1"/>
                </a:solidFill>
              </a:rPr>
              <a:t>50</a:t>
            </a:fld>
            <a:endParaRPr lang="en-US" dirty="0">
              <a:solidFill>
                <a:schemeClr val="tx1"/>
              </a:solidFill>
            </a:endParaRPr>
          </a:p>
        </p:txBody>
      </p:sp>
    </p:spTree>
    <p:extLst>
      <p:ext uri="{BB962C8B-B14F-4D97-AF65-F5344CB8AC3E}">
        <p14:creationId xmlns:p14="http://schemas.microsoft.com/office/powerpoint/2010/main" val="21382855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50613" y="79478"/>
            <a:ext cx="10042039" cy="956724"/>
          </a:xfrm>
        </p:spPr>
        <p:txBody>
          <a:bodyPr>
            <a:normAutofit/>
          </a:bodyPr>
          <a:lstStyle/>
          <a:p>
            <a:r>
              <a:rPr lang="en-US" dirty="0">
                <a:latin typeface="Avenir Next LT Pro Light" panose="020B0304020202020204" pitchFamily="34" charset="0"/>
              </a:rPr>
              <a:t>Key Cell Finding #1 – Anode Buckling</a:t>
            </a:r>
          </a:p>
        </p:txBody>
      </p:sp>
      <p:sp>
        <p:nvSpPr>
          <p:cNvPr id="7" name="TextBox 6">
            <a:extLst>
              <a:ext uri="{FF2B5EF4-FFF2-40B4-BE49-F238E27FC236}">
                <a16:creationId xmlns:a16="http://schemas.microsoft.com/office/drawing/2014/main" id="{59F0B154-D7D5-771C-D57A-F6B43F22B6D3}"/>
              </a:ext>
            </a:extLst>
          </p:cNvPr>
          <p:cNvSpPr txBox="1"/>
          <p:nvPr/>
        </p:nvSpPr>
        <p:spPr>
          <a:xfrm>
            <a:off x="838200" y="1939452"/>
            <a:ext cx="3769567" cy="3046988"/>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venir Next LT Pro Light" panose="020B0304020202020204" pitchFamily="34" charset="0"/>
              </a:rPr>
              <a:t>Overlap of inner wind anode tab with start of cathode layer leading to severe buckling angle of anode</a:t>
            </a:r>
          </a:p>
          <a:p>
            <a:pPr marL="800100" lvl="1" indent="-342900">
              <a:buFont typeface="Arial" panose="020B0604020202020204" pitchFamily="34" charset="0"/>
              <a:buChar char="•"/>
            </a:pPr>
            <a:r>
              <a:rPr lang="en-US" sz="2400" dirty="0">
                <a:latin typeface="Avenir Next LT Pro Light" panose="020B0304020202020204" pitchFamily="34" charset="0"/>
              </a:rPr>
              <a:t>Buckling appears in both PASS and FAIL dOCV cells</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162EFAB-EEE6-2F82-0E2B-33ABDFF47C27}"/>
              </a:ext>
            </a:extLst>
          </p:cNvPr>
          <p:cNvPicPr>
            <a:picLocks noChangeAspect="1"/>
          </p:cNvPicPr>
          <p:nvPr/>
        </p:nvPicPr>
        <p:blipFill>
          <a:blip r:embed="rId5"/>
          <a:stretch>
            <a:fillRect/>
          </a:stretch>
        </p:blipFill>
        <p:spPr>
          <a:xfrm>
            <a:off x="5258496" y="1299833"/>
            <a:ext cx="3213995" cy="3156500"/>
          </a:xfrm>
          <a:prstGeom prst="rect">
            <a:avLst/>
          </a:prstGeom>
        </p:spPr>
      </p:pic>
      <p:pic>
        <p:nvPicPr>
          <p:cNvPr id="9" name="Picture 8">
            <a:extLst>
              <a:ext uri="{FF2B5EF4-FFF2-40B4-BE49-F238E27FC236}">
                <a16:creationId xmlns:a16="http://schemas.microsoft.com/office/drawing/2014/main" id="{B3914A51-E0F9-71C5-74B4-2F9F1439EA40}"/>
              </a:ext>
            </a:extLst>
          </p:cNvPr>
          <p:cNvPicPr>
            <a:picLocks noChangeAspect="1"/>
          </p:cNvPicPr>
          <p:nvPr/>
        </p:nvPicPr>
        <p:blipFill>
          <a:blip r:embed="rId6"/>
          <a:stretch>
            <a:fillRect/>
          </a:stretch>
        </p:blipFill>
        <p:spPr>
          <a:xfrm>
            <a:off x="5258497" y="4597199"/>
            <a:ext cx="3192598" cy="2150007"/>
          </a:xfrm>
          <a:prstGeom prst="rect">
            <a:avLst/>
          </a:prstGeom>
        </p:spPr>
      </p:pic>
      <p:sp>
        <p:nvSpPr>
          <p:cNvPr id="10" name="Rectangle 9">
            <a:extLst>
              <a:ext uri="{FF2B5EF4-FFF2-40B4-BE49-F238E27FC236}">
                <a16:creationId xmlns:a16="http://schemas.microsoft.com/office/drawing/2014/main" id="{B3E31251-7997-8BFC-2B04-03BD5C794779}"/>
              </a:ext>
            </a:extLst>
          </p:cNvPr>
          <p:cNvSpPr/>
          <p:nvPr/>
        </p:nvSpPr>
        <p:spPr>
          <a:xfrm>
            <a:off x="6854796" y="2715981"/>
            <a:ext cx="471985" cy="34119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7CD79B14-C0F7-897C-BDE6-00D54F7F3B1A}"/>
              </a:ext>
            </a:extLst>
          </p:cNvPr>
          <p:cNvCxnSpPr>
            <a:cxnSpLocks/>
            <a:stCxn id="10" idx="2"/>
            <a:endCxn id="20" idx="0"/>
          </p:cNvCxnSpPr>
          <p:nvPr/>
        </p:nvCxnSpPr>
        <p:spPr>
          <a:xfrm>
            <a:off x="7090789" y="3057175"/>
            <a:ext cx="358308" cy="18071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4740A620-2D81-2498-7954-ADC1D82BC90D}"/>
              </a:ext>
            </a:extLst>
          </p:cNvPr>
          <p:cNvSpPr/>
          <p:nvPr/>
        </p:nvSpPr>
        <p:spPr>
          <a:xfrm>
            <a:off x="6794170" y="4864358"/>
            <a:ext cx="1309854" cy="138161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CE8A5A7-C118-8061-2C74-9B5ECDF5F617}"/>
              </a:ext>
            </a:extLst>
          </p:cNvPr>
          <p:cNvPicPr>
            <a:picLocks noChangeAspect="1"/>
          </p:cNvPicPr>
          <p:nvPr/>
        </p:nvPicPr>
        <p:blipFill>
          <a:blip r:embed="rId7"/>
          <a:stretch>
            <a:fillRect/>
          </a:stretch>
        </p:blipFill>
        <p:spPr>
          <a:xfrm>
            <a:off x="8842781" y="1384798"/>
            <a:ext cx="3187365" cy="2883324"/>
          </a:xfrm>
          <a:prstGeom prst="rect">
            <a:avLst/>
          </a:prstGeom>
        </p:spPr>
      </p:pic>
      <p:pic>
        <p:nvPicPr>
          <p:cNvPr id="5" name="Picture 4">
            <a:extLst>
              <a:ext uri="{FF2B5EF4-FFF2-40B4-BE49-F238E27FC236}">
                <a16:creationId xmlns:a16="http://schemas.microsoft.com/office/drawing/2014/main" id="{469A19BC-E871-1D54-4541-8D1B1513E8C8}"/>
              </a:ext>
            </a:extLst>
          </p:cNvPr>
          <p:cNvPicPr>
            <a:picLocks noChangeAspect="1"/>
          </p:cNvPicPr>
          <p:nvPr/>
        </p:nvPicPr>
        <p:blipFill>
          <a:blip r:embed="rId8"/>
          <a:stretch>
            <a:fillRect/>
          </a:stretch>
        </p:blipFill>
        <p:spPr>
          <a:xfrm>
            <a:off x="8773948" y="4481391"/>
            <a:ext cx="3325029" cy="1572428"/>
          </a:xfrm>
          <a:prstGeom prst="rect">
            <a:avLst/>
          </a:prstGeom>
        </p:spPr>
      </p:pic>
      <p:sp>
        <p:nvSpPr>
          <p:cNvPr id="6" name="Rectangle 5">
            <a:extLst>
              <a:ext uri="{FF2B5EF4-FFF2-40B4-BE49-F238E27FC236}">
                <a16:creationId xmlns:a16="http://schemas.microsoft.com/office/drawing/2014/main" id="{7BA305F2-A328-7F28-829C-B90E74E46D95}"/>
              </a:ext>
            </a:extLst>
          </p:cNvPr>
          <p:cNvSpPr/>
          <p:nvPr/>
        </p:nvSpPr>
        <p:spPr>
          <a:xfrm>
            <a:off x="10348184" y="2856616"/>
            <a:ext cx="471985" cy="34119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9BBD7DD-95D4-677D-20D6-F9CC9A30B607}"/>
              </a:ext>
            </a:extLst>
          </p:cNvPr>
          <p:cNvSpPr/>
          <p:nvPr/>
        </p:nvSpPr>
        <p:spPr>
          <a:xfrm>
            <a:off x="10531121" y="4565417"/>
            <a:ext cx="1419759" cy="113994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D1C55807-1DB8-98BB-37B0-F924E6B1D988}"/>
              </a:ext>
            </a:extLst>
          </p:cNvPr>
          <p:cNvCxnSpPr>
            <a:cxnSpLocks/>
            <a:stCxn id="6" idx="2"/>
            <a:endCxn id="12" idx="0"/>
          </p:cNvCxnSpPr>
          <p:nvPr/>
        </p:nvCxnSpPr>
        <p:spPr>
          <a:xfrm>
            <a:off x="10584177" y="3197810"/>
            <a:ext cx="656824" cy="13676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01BC2AB-A715-3670-DD49-6C2528CAAAE9}"/>
              </a:ext>
            </a:extLst>
          </p:cNvPr>
          <p:cNvSpPr txBox="1"/>
          <p:nvPr/>
        </p:nvSpPr>
        <p:spPr>
          <a:xfrm>
            <a:off x="6096000" y="986781"/>
            <a:ext cx="1577287" cy="369332"/>
          </a:xfrm>
          <a:prstGeom prst="rect">
            <a:avLst/>
          </a:prstGeom>
          <a:noFill/>
        </p:spPr>
        <p:txBody>
          <a:bodyPr wrap="square" rtlCol="0">
            <a:spAutoFit/>
          </a:bodyPr>
          <a:lstStyle/>
          <a:p>
            <a:r>
              <a:rPr lang="en-US" dirty="0">
                <a:latin typeface="Avenir Next LT Pro Light" panose="020B0304020202020204" pitchFamily="34" charset="0"/>
              </a:rPr>
              <a:t>FAILING Cell</a:t>
            </a:r>
          </a:p>
        </p:txBody>
      </p:sp>
      <p:sp>
        <p:nvSpPr>
          <p:cNvPr id="16" name="TextBox 15">
            <a:extLst>
              <a:ext uri="{FF2B5EF4-FFF2-40B4-BE49-F238E27FC236}">
                <a16:creationId xmlns:a16="http://schemas.microsoft.com/office/drawing/2014/main" id="{BA89B272-091D-C724-5425-7C5231F34A6B}"/>
              </a:ext>
            </a:extLst>
          </p:cNvPr>
          <p:cNvSpPr txBox="1"/>
          <p:nvPr/>
        </p:nvSpPr>
        <p:spPr>
          <a:xfrm>
            <a:off x="9849151" y="1027906"/>
            <a:ext cx="1502967" cy="369332"/>
          </a:xfrm>
          <a:prstGeom prst="rect">
            <a:avLst/>
          </a:prstGeom>
          <a:noFill/>
        </p:spPr>
        <p:txBody>
          <a:bodyPr wrap="square" rtlCol="0">
            <a:spAutoFit/>
          </a:bodyPr>
          <a:lstStyle/>
          <a:p>
            <a:r>
              <a:rPr lang="en-US" dirty="0">
                <a:latin typeface="Avenir Next LT Pro Light" panose="020B0304020202020204" pitchFamily="34" charset="0"/>
              </a:rPr>
              <a:t>Passing Cell</a:t>
            </a:r>
          </a:p>
        </p:txBody>
      </p:sp>
      <p:sp>
        <p:nvSpPr>
          <p:cNvPr id="8" name="Slide Number Placeholder 7">
            <a:extLst>
              <a:ext uri="{FF2B5EF4-FFF2-40B4-BE49-F238E27FC236}">
                <a16:creationId xmlns:a16="http://schemas.microsoft.com/office/drawing/2014/main" id="{B8A754C5-32A5-D251-13D9-9983AB713C3D}"/>
              </a:ext>
            </a:extLst>
          </p:cNvPr>
          <p:cNvSpPr>
            <a:spLocks noGrp="1"/>
          </p:cNvSpPr>
          <p:nvPr>
            <p:ph type="sldNum" sz="quarter" idx="12"/>
          </p:nvPr>
        </p:nvSpPr>
        <p:spPr/>
        <p:txBody>
          <a:bodyPr/>
          <a:lstStyle/>
          <a:p>
            <a:fld id="{2C5A5145-029A-4C7E-A49B-8E6E4B114D31}" type="slidenum">
              <a:rPr lang="en-US" smtClean="0">
                <a:solidFill>
                  <a:schemeClr val="tx1"/>
                </a:solidFill>
              </a:rPr>
              <a:t>51</a:t>
            </a:fld>
            <a:endParaRPr lang="en-US" dirty="0">
              <a:solidFill>
                <a:schemeClr val="tx1"/>
              </a:solidFill>
            </a:endParaRPr>
          </a:p>
        </p:txBody>
      </p:sp>
    </p:spTree>
    <p:extLst>
      <p:ext uri="{BB962C8B-B14F-4D97-AF65-F5344CB8AC3E}">
        <p14:creationId xmlns:p14="http://schemas.microsoft.com/office/powerpoint/2010/main" val="29752747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9F0B154-D7D5-771C-D57A-F6B43F22B6D3}"/>
              </a:ext>
            </a:extLst>
          </p:cNvPr>
          <p:cNvSpPr txBox="1"/>
          <p:nvPr/>
        </p:nvSpPr>
        <p:spPr>
          <a:xfrm>
            <a:off x="244668" y="1733712"/>
            <a:ext cx="3769567" cy="3046988"/>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venir Next LT Pro Light" panose="020B0304020202020204" pitchFamily="34" charset="0"/>
              </a:rPr>
              <a:t>Severe buckling on failing cells showed a trend of delaminating graphite from anode</a:t>
            </a:r>
          </a:p>
          <a:p>
            <a:pPr marL="342900" indent="-342900">
              <a:buFont typeface="Arial" panose="020B0604020202020204" pitchFamily="34" charset="0"/>
              <a:buChar char="•"/>
            </a:pPr>
            <a:r>
              <a:rPr lang="en-US" sz="2400" dirty="0">
                <a:latin typeface="Avenir Next LT Pro Light" panose="020B0304020202020204" pitchFamily="34" charset="0"/>
              </a:rPr>
              <a:t>Severe dOCV fails tend to have delamination at start of cathode at the inner wind</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60D6D40-59A2-4389-0DA3-84241C5F1CF8}"/>
              </a:ext>
            </a:extLst>
          </p:cNvPr>
          <p:cNvPicPr>
            <a:picLocks noChangeAspect="1"/>
          </p:cNvPicPr>
          <p:nvPr/>
        </p:nvPicPr>
        <p:blipFill>
          <a:blip r:embed="rId5"/>
          <a:stretch>
            <a:fillRect/>
          </a:stretch>
        </p:blipFill>
        <p:spPr>
          <a:xfrm>
            <a:off x="4272089" y="1274102"/>
            <a:ext cx="3213995" cy="3156500"/>
          </a:xfrm>
          <a:prstGeom prst="rect">
            <a:avLst/>
          </a:prstGeom>
        </p:spPr>
      </p:pic>
      <p:pic>
        <p:nvPicPr>
          <p:cNvPr id="4" name="Picture 3">
            <a:extLst>
              <a:ext uri="{FF2B5EF4-FFF2-40B4-BE49-F238E27FC236}">
                <a16:creationId xmlns:a16="http://schemas.microsoft.com/office/drawing/2014/main" id="{2FF3289B-08F1-56AF-77D8-DF55650DA64F}"/>
              </a:ext>
            </a:extLst>
          </p:cNvPr>
          <p:cNvPicPr>
            <a:picLocks noChangeAspect="1"/>
          </p:cNvPicPr>
          <p:nvPr/>
        </p:nvPicPr>
        <p:blipFill>
          <a:blip r:embed="rId6"/>
          <a:stretch>
            <a:fillRect/>
          </a:stretch>
        </p:blipFill>
        <p:spPr>
          <a:xfrm>
            <a:off x="4272090" y="4571468"/>
            <a:ext cx="3192598" cy="2150007"/>
          </a:xfrm>
          <a:prstGeom prst="rect">
            <a:avLst/>
          </a:prstGeom>
        </p:spPr>
      </p:pic>
      <p:sp>
        <p:nvSpPr>
          <p:cNvPr id="6" name="Rectangle 5">
            <a:extLst>
              <a:ext uri="{FF2B5EF4-FFF2-40B4-BE49-F238E27FC236}">
                <a16:creationId xmlns:a16="http://schemas.microsoft.com/office/drawing/2014/main" id="{75B5C122-F78B-44FC-D127-63B8B77053D4}"/>
              </a:ext>
            </a:extLst>
          </p:cNvPr>
          <p:cNvSpPr/>
          <p:nvPr/>
        </p:nvSpPr>
        <p:spPr>
          <a:xfrm>
            <a:off x="5868389" y="2690250"/>
            <a:ext cx="471985" cy="34119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92157045-4892-77E5-7DBB-72F1A1E1A27D}"/>
              </a:ext>
            </a:extLst>
          </p:cNvPr>
          <p:cNvCxnSpPr>
            <a:cxnSpLocks/>
            <a:stCxn id="6" idx="2"/>
            <a:endCxn id="4" idx="0"/>
          </p:cNvCxnSpPr>
          <p:nvPr/>
        </p:nvCxnSpPr>
        <p:spPr>
          <a:xfrm flipH="1">
            <a:off x="5868389" y="3031444"/>
            <a:ext cx="235993" cy="15400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82DE8AFD-5CB2-6F5B-DA5B-6D4C5839B285}"/>
              </a:ext>
            </a:extLst>
          </p:cNvPr>
          <p:cNvSpPr txBox="1"/>
          <p:nvPr/>
        </p:nvSpPr>
        <p:spPr>
          <a:xfrm>
            <a:off x="4272089" y="933339"/>
            <a:ext cx="7547516" cy="369332"/>
          </a:xfrm>
          <a:prstGeom prst="rect">
            <a:avLst/>
          </a:prstGeom>
          <a:noFill/>
        </p:spPr>
        <p:txBody>
          <a:bodyPr wrap="square" rtlCol="0">
            <a:spAutoFit/>
          </a:bodyPr>
          <a:lstStyle/>
          <a:p>
            <a:pPr algn="ctr"/>
            <a:r>
              <a:rPr lang="en-US" dirty="0">
                <a:latin typeface="Avenir Next LT Pro Light" panose="020B0304020202020204" pitchFamily="34" charset="0"/>
              </a:rPr>
              <a:t>FAILING Cells</a:t>
            </a:r>
          </a:p>
        </p:txBody>
      </p:sp>
      <p:pic>
        <p:nvPicPr>
          <p:cNvPr id="25" name="Picture 24">
            <a:extLst>
              <a:ext uri="{FF2B5EF4-FFF2-40B4-BE49-F238E27FC236}">
                <a16:creationId xmlns:a16="http://schemas.microsoft.com/office/drawing/2014/main" id="{C7EF58E4-C977-1656-370E-69B35CF63F51}"/>
              </a:ext>
            </a:extLst>
          </p:cNvPr>
          <p:cNvPicPr>
            <a:picLocks noChangeAspect="1"/>
          </p:cNvPicPr>
          <p:nvPr/>
        </p:nvPicPr>
        <p:blipFill rotWithShape="1">
          <a:blip r:embed="rId7"/>
          <a:srcRect l="30863" t="60086" r="10579"/>
          <a:stretch/>
        </p:blipFill>
        <p:spPr>
          <a:xfrm>
            <a:off x="8001792" y="1840411"/>
            <a:ext cx="3817813" cy="1520699"/>
          </a:xfrm>
          <a:prstGeom prst="rect">
            <a:avLst/>
          </a:prstGeom>
        </p:spPr>
      </p:pic>
      <p:sp>
        <p:nvSpPr>
          <p:cNvPr id="29" name="Oval 28">
            <a:extLst>
              <a:ext uri="{FF2B5EF4-FFF2-40B4-BE49-F238E27FC236}">
                <a16:creationId xmlns:a16="http://schemas.microsoft.com/office/drawing/2014/main" id="{2FB727CD-A5C7-0F09-86D5-B93C33BEAD84}"/>
              </a:ext>
            </a:extLst>
          </p:cNvPr>
          <p:cNvSpPr/>
          <p:nvPr/>
        </p:nvSpPr>
        <p:spPr>
          <a:xfrm>
            <a:off x="10172918" y="2641654"/>
            <a:ext cx="486378" cy="71945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4563FE26-591C-DA96-0035-377820AFE1F0}"/>
              </a:ext>
            </a:extLst>
          </p:cNvPr>
          <p:cNvPicPr>
            <a:picLocks noChangeAspect="1"/>
          </p:cNvPicPr>
          <p:nvPr/>
        </p:nvPicPr>
        <p:blipFill>
          <a:blip r:embed="rId8"/>
          <a:stretch>
            <a:fillRect/>
          </a:stretch>
        </p:blipFill>
        <p:spPr>
          <a:xfrm>
            <a:off x="8146906" y="3837231"/>
            <a:ext cx="3457242" cy="1629757"/>
          </a:xfrm>
          <a:prstGeom prst="rect">
            <a:avLst/>
          </a:prstGeom>
        </p:spPr>
      </p:pic>
      <p:sp>
        <p:nvSpPr>
          <p:cNvPr id="33" name="Title 1">
            <a:extLst>
              <a:ext uri="{FF2B5EF4-FFF2-40B4-BE49-F238E27FC236}">
                <a16:creationId xmlns:a16="http://schemas.microsoft.com/office/drawing/2014/main" id="{D35D932D-843D-D179-5EDE-45F763A6C35B}"/>
              </a:ext>
            </a:extLst>
          </p:cNvPr>
          <p:cNvSpPr>
            <a:spLocks noGrp="1"/>
          </p:cNvSpPr>
          <p:nvPr>
            <p:ph type="title"/>
          </p:nvPr>
        </p:nvSpPr>
        <p:spPr>
          <a:xfrm>
            <a:off x="50613" y="79478"/>
            <a:ext cx="11966127" cy="956724"/>
          </a:xfrm>
        </p:spPr>
        <p:txBody>
          <a:bodyPr>
            <a:noAutofit/>
          </a:bodyPr>
          <a:lstStyle/>
          <a:p>
            <a:r>
              <a:rPr lang="en-US" sz="3600" dirty="0">
                <a:latin typeface="Avenir Next LT Pro Light" panose="020B0304020202020204" pitchFamily="34" charset="0"/>
              </a:rPr>
              <a:t>Key Cell Finding #2 – Delamination/Cathode Damage</a:t>
            </a:r>
          </a:p>
        </p:txBody>
      </p:sp>
      <p:cxnSp>
        <p:nvCxnSpPr>
          <p:cNvPr id="35" name="Straight Arrow Connector 34">
            <a:extLst>
              <a:ext uri="{FF2B5EF4-FFF2-40B4-BE49-F238E27FC236}">
                <a16:creationId xmlns:a16="http://schemas.microsoft.com/office/drawing/2014/main" id="{FCA532A0-FDC0-1F76-0F5F-14784769EDF3}"/>
              </a:ext>
            </a:extLst>
          </p:cNvPr>
          <p:cNvCxnSpPr>
            <a:cxnSpLocks/>
          </p:cNvCxnSpPr>
          <p:nvPr/>
        </p:nvCxnSpPr>
        <p:spPr>
          <a:xfrm>
            <a:off x="8720042" y="3837231"/>
            <a:ext cx="455564" cy="5455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 name="Straight Arrow Connector 1">
            <a:extLst>
              <a:ext uri="{FF2B5EF4-FFF2-40B4-BE49-F238E27FC236}">
                <a16:creationId xmlns:a16="http://schemas.microsoft.com/office/drawing/2014/main" id="{E5C824F5-867A-68C8-FFF0-4CBE95EE9AB1}"/>
              </a:ext>
            </a:extLst>
          </p:cNvPr>
          <p:cNvCxnSpPr>
            <a:cxnSpLocks/>
          </p:cNvCxnSpPr>
          <p:nvPr/>
        </p:nvCxnSpPr>
        <p:spPr>
          <a:xfrm flipH="1" flipV="1">
            <a:off x="6462690" y="5352094"/>
            <a:ext cx="1695548" cy="112578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D468CF7C-16D1-69DB-01A7-3E3566C92A7B}"/>
              </a:ext>
            </a:extLst>
          </p:cNvPr>
          <p:cNvSpPr>
            <a:spLocks noGrp="1"/>
          </p:cNvSpPr>
          <p:nvPr>
            <p:ph type="sldNum" sz="quarter" idx="12"/>
          </p:nvPr>
        </p:nvSpPr>
        <p:spPr/>
        <p:txBody>
          <a:bodyPr/>
          <a:lstStyle/>
          <a:p>
            <a:fld id="{2C5A5145-029A-4C7E-A49B-8E6E4B114D31}" type="slidenum">
              <a:rPr lang="en-US" smtClean="0">
                <a:solidFill>
                  <a:schemeClr val="tx1"/>
                </a:solidFill>
              </a:rPr>
              <a:t>52</a:t>
            </a:fld>
            <a:endParaRPr lang="en-US" dirty="0">
              <a:solidFill>
                <a:schemeClr val="tx1"/>
              </a:solidFill>
            </a:endParaRPr>
          </a:p>
        </p:txBody>
      </p:sp>
    </p:spTree>
    <p:extLst>
      <p:ext uri="{BB962C8B-B14F-4D97-AF65-F5344CB8AC3E}">
        <p14:creationId xmlns:p14="http://schemas.microsoft.com/office/powerpoint/2010/main" val="3810778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Follow- Up Work</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D9F4F80C-9533-53F4-5AF3-457D61075D96}"/>
              </a:ext>
            </a:extLst>
          </p:cNvPr>
          <p:cNvSpPr txBox="1">
            <a:spLocks/>
          </p:cNvSpPr>
          <p:nvPr/>
        </p:nvSpPr>
        <p:spPr>
          <a:xfrm>
            <a:off x="400850" y="1325563"/>
            <a:ext cx="9828031" cy="40006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Avenir Next LT Pro Light" panose="020B0304020202020204" pitchFamily="34" charset="0"/>
              </a:rPr>
              <a:t>Follow up dOCV measurements taken 10 weeks later</a:t>
            </a:r>
          </a:p>
          <a:p>
            <a:pPr lvl="1"/>
            <a:r>
              <a:rPr lang="en-US" sz="2000" dirty="0">
                <a:latin typeface="Avenir Next LT Pro Light" panose="020B0304020202020204" pitchFamily="34" charset="0"/>
              </a:rPr>
              <a:t>Failing cells:</a:t>
            </a:r>
          </a:p>
          <a:p>
            <a:pPr lvl="2"/>
            <a:r>
              <a:rPr lang="en-US" dirty="0">
                <a:latin typeface="Avenir Next LT Pro Light" panose="020B0304020202020204" pitchFamily="34" charset="0"/>
              </a:rPr>
              <a:t>Monthly voltage decrease: 2.4 mV/</a:t>
            </a:r>
            <a:r>
              <a:rPr lang="en-US" dirty="0" err="1">
                <a:latin typeface="Avenir Next LT Pro Light" panose="020B0304020202020204" pitchFamily="34" charset="0"/>
              </a:rPr>
              <a:t>mo</a:t>
            </a:r>
            <a:endParaRPr lang="en-US" dirty="0">
              <a:latin typeface="Avenir Next LT Pro Light" panose="020B0304020202020204" pitchFamily="34" charset="0"/>
            </a:endParaRPr>
          </a:p>
          <a:p>
            <a:pPr lvl="2"/>
            <a:r>
              <a:rPr lang="en-US" dirty="0">
                <a:latin typeface="Avenir Next LT Pro Light" panose="020B0304020202020204" pitchFamily="34" charset="0"/>
              </a:rPr>
              <a:t>Avg dOCV: 5.8 mV</a:t>
            </a:r>
          </a:p>
          <a:p>
            <a:pPr lvl="1"/>
            <a:r>
              <a:rPr lang="en-US" sz="2000" dirty="0">
                <a:latin typeface="Avenir Next LT Pro Light" panose="020B0304020202020204" pitchFamily="34" charset="0"/>
              </a:rPr>
              <a:t>Passing cells:</a:t>
            </a:r>
          </a:p>
          <a:p>
            <a:pPr lvl="2"/>
            <a:r>
              <a:rPr lang="en-US" dirty="0">
                <a:latin typeface="Avenir Next LT Pro Light" panose="020B0304020202020204" pitchFamily="34" charset="0"/>
              </a:rPr>
              <a:t>Monthly voltage decrease: 1.1 mV/</a:t>
            </a:r>
            <a:r>
              <a:rPr lang="en-US" dirty="0" err="1">
                <a:latin typeface="Avenir Next LT Pro Light" panose="020B0304020202020204" pitchFamily="34" charset="0"/>
              </a:rPr>
              <a:t>mo</a:t>
            </a:r>
            <a:endParaRPr lang="en-US" dirty="0">
              <a:latin typeface="Avenir Next LT Pro Light" panose="020B0304020202020204" pitchFamily="34" charset="0"/>
            </a:endParaRPr>
          </a:p>
          <a:p>
            <a:pPr lvl="2"/>
            <a:r>
              <a:rPr lang="en-US" dirty="0">
                <a:latin typeface="Avenir Next LT Pro Light" panose="020B0304020202020204" pitchFamily="34" charset="0"/>
              </a:rPr>
              <a:t>Avg dOCV: 2.7 mV</a:t>
            </a:r>
          </a:p>
          <a:p>
            <a:pPr lvl="2"/>
            <a:endParaRPr lang="en-US" dirty="0">
              <a:latin typeface="Avenir Next LT Pro Light" panose="020B0304020202020204" pitchFamily="34" charset="0"/>
            </a:endParaRPr>
          </a:p>
          <a:p>
            <a:r>
              <a:rPr lang="en-US" sz="2000" dirty="0">
                <a:latin typeface="Avenir Next LT Pro Light" panose="020B0304020202020204" pitchFamily="34" charset="0"/>
              </a:rPr>
              <a:t>Clear difference in passing vs failing cells </a:t>
            </a:r>
          </a:p>
          <a:p>
            <a:pPr lvl="1"/>
            <a:r>
              <a:rPr lang="en-US" sz="2000" dirty="0">
                <a:latin typeface="Avenir Next LT Pro Light" panose="020B0304020202020204" pitchFamily="34" charset="0"/>
              </a:rPr>
              <a:t>DPA not performed due to CT defects occurring in center of JR </a:t>
            </a:r>
          </a:p>
          <a:p>
            <a:pPr marL="914400" lvl="2" indent="0">
              <a:buNone/>
            </a:pPr>
            <a:endParaRPr lang="en-US" dirty="0">
              <a:latin typeface="Avenir Next LT Pro Light" panose="020B0304020202020204" pitchFamily="34" charset="0"/>
            </a:endParaRPr>
          </a:p>
        </p:txBody>
      </p:sp>
      <p:sp>
        <p:nvSpPr>
          <p:cNvPr id="3" name="Slide Number Placeholder 2">
            <a:extLst>
              <a:ext uri="{FF2B5EF4-FFF2-40B4-BE49-F238E27FC236}">
                <a16:creationId xmlns:a16="http://schemas.microsoft.com/office/drawing/2014/main" id="{E3BA7495-BF21-97D1-4268-992FED203F20}"/>
              </a:ext>
            </a:extLst>
          </p:cNvPr>
          <p:cNvSpPr>
            <a:spLocks noGrp="1"/>
          </p:cNvSpPr>
          <p:nvPr>
            <p:ph type="sldNum" sz="quarter" idx="12"/>
          </p:nvPr>
        </p:nvSpPr>
        <p:spPr/>
        <p:txBody>
          <a:bodyPr/>
          <a:lstStyle/>
          <a:p>
            <a:fld id="{2C5A5145-029A-4C7E-A49B-8E6E4B114D31}" type="slidenum">
              <a:rPr lang="en-US" smtClean="0">
                <a:solidFill>
                  <a:schemeClr val="tx1"/>
                </a:solidFill>
              </a:rPr>
              <a:t>53</a:t>
            </a:fld>
            <a:endParaRPr lang="en-US" dirty="0">
              <a:solidFill>
                <a:schemeClr val="tx1"/>
              </a:solidFill>
            </a:endParaRPr>
          </a:p>
        </p:txBody>
      </p:sp>
    </p:spTree>
    <p:extLst>
      <p:ext uri="{BB962C8B-B14F-4D97-AF65-F5344CB8AC3E}">
        <p14:creationId xmlns:p14="http://schemas.microsoft.com/office/powerpoint/2010/main" val="2409351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94398" y="40737"/>
            <a:ext cx="6320050" cy="1325563"/>
          </a:xfrm>
        </p:spPr>
        <p:txBody>
          <a:bodyPr/>
          <a:lstStyle/>
          <a:p>
            <a:r>
              <a:rPr lang="en-US" dirty="0">
                <a:latin typeface="Avenir Next LT Pro Light" panose="020B0304020202020204" pitchFamily="34" charset="0"/>
              </a:rPr>
              <a:t>Pre-</a:t>
            </a:r>
            <a:r>
              <a:rPr lang="en-US" dirty="0" err="1">
                <a:latin typeface="Avenir Next LT Pro Light" panose="020B0304020202020204" pitchFamily="34" charset="0"/>
              </a:rPr>
              <a:t>dOCV</a:t>
            </a:r>
            <a:r>
              <a:rPr lang="en-US" dirty="0">
                <a:latin typeface="Avenir Next LT Pro Light" panose="020B0304020202020204" pitchFamily="34" charset="0"/>
              </a:rPr>
              <a:t> Screen Data</a:t>
            </a:r>
          </a:p>
        </p:txBody>
      </p:sp>
      <p:pic>
        <p:nvPicPr>
          <p:cNvPr id="3" name="Picture 2">
            <a:extLst>
              <a:ext uri="{FF2B5EF4-FFF2-40B4-BE49-F238E27FC236}">
                <a16:creationId xmlns:a16="http://schemas.microsoft.com/office/drawing/2014/main" id="{2E9F3C07-981E-C6AE-8762-A97A35E4C49E}"/>
              </a:ext>
            </a:extLst>
          </p:cNvPr>
          <p:cNvPicPr>
            <a:picLocks noChangeAspect="1"/>
          </p:cNvPicPr>
          <p:nvPr/>
        </p:nvPicPr>
        <p:blipFill>
          <a:blip r:embed="rId3"/>
          <a:stretch>
            <a:fillRect/>
          </a:stretch>
        </p:blipFill>
        <p:spPr>
          <a:xfrm>
            <a:off x="1719731" y="1143506"/>
            <a:ext cx="8752538" cy="5282527"/>
          </a:xfrm>
          <a:prstGeom prst="rect">
            <a:avLst/>
          </a:prstGeom>
        </p:spPr>
      </p:pic>
      <p:pic>
        <p:nvPicPr>
          <p:cNvPr id="14" name="Picture 13">
            <a:extLst>
              <a:ext uri="{FF2B5EF4-FFF2-40B4-BE49-F238E27FC236}">
                <a16:creationId xmlns:a16="http://schemas.microsoft.com/office/drawing/2014/main" id="{F22330EE-DEAB-6B0A-5D89-0B7BC7AEEAD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F73648B1-1D4D-6021-2B78-FB6D899D67B3}"/>
              </a:ext>
            </a:extLst>
          </p:cNvPr>
          <p:cNvCxnSpPr>
            <a:cxnSpLocks/>
          </p:cNvCxnSpPr>
          <p:nvPr/>
        </p:nvCxnSpPr>
        <p:spPr>
          <a:xfrm flipH="1">
            <a:off x="10020300" y="1310640"/>
            <a:ext cx="198120" cy="38862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7481380-EC9F-BC63-4E75-79E6EFAE8360}"/>
              </a:ext>
            </a:extLst>
          </p:cNvPr>
          <p:cNvCxnSpPr>
            <a:cxnSpLocks/>
          </p:cNvCxnSpPr>
          <p:nvPr/>
        </p:nvCxnSpPr>
        <p:spPr>
          <a:xfrm>
            <a:off x="8732520" y="2308860"/>
            <a:ext cx="281940" cy="3200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93C8157-E3A2-355F-A87B-35E92EAB2D9C}"/>
              </a:ext>
            </a:extLst>
          </p:cNvPr>
          <p:cNvCxnSpPr>
            <a:cxnSpLocks/>
          </p:cNvCxnSpPr>
          <p:nvPr/>
        </p:nvCxnSpPr>
        <p:spPr>
          <a:xfrm>
            <a:off x="8229600" y="4442460"/>
            <a:ext cx="167640" cy="3352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280FDA9-FA46-B20F-B2A8-91764C0D209B}"/>
              </a:ext>
            </a:extLst>
          </p:cNvPr>
          <p:cNvCxnSpPr>
            <a:cxnSpLocks/>
          </p:cNvCxnSpPr>
          <p:nvPr/>
        </p:nvCxnSpPr>
        <p:spPr>
          <a:xfrm>
            <a:off x="8031480" y="4777740"/>
            <a:ext cx="129540" cy="2971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CDF0068-FE93-2EC8-3670-F919CA870D4C}"/>
              </a:ext>
            </a:extLst>
          </p:cNvPr>
          <p:cNvCxnSpPr>
            <a:cxnSpLocks/>
          </p:cNvCxnSpPr>
          <p:nvPr/>
        </p:nvCxnSpPr>
        <p:spPr>
          <a:xfrm>
            <a:off x="6614160" y="4926330"/>
            <a:ext cx="160020" cy="2400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2FF2C4F-98E3-C78F-B127-A703E5BE243F}"/>
              </a:ext>
            </a:extLst>
          </p:cNvPr>
          <p:cNvCxnSpPr>
            <a:cxnSpLocks/>
          </p:cNvCxnSpPr>
          <p:nvPr/>
        </p:nvCxnSpPr>
        <p:spPr>
          <a:xfrm>
            <a:off x="5554981" y="4926330"/>
            <a:ext cx="160020" cy="2400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A94E7CA-67A0-70F3-33BC-B289A5869E7B}"/>
              </a:ext>
            </a:extLst>
          </p:cNvPr>
          <p:cNvCxnSpPr>
            <a:cxnSpLocks/>
          </p:cNvCxnSpPr>
          <p:nvPr/>
        </p:nvCxnSpPr>
        <p:spPr>
          <a:xfrm>
            <a:off x="7404025" y="4954905"/>
            <a:ext cx="160020" cy="2400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9BFE865-BD29-6112-7F7E-F084E15EB4C3}"/>
              </a:ext>
            </a:extLst>
          </p:cNvPr>
          <p:cNvCxnSpPr>
            <a:cxnSpLocks/>
          </p:cNvCxnSpPr>
          <p:nvPr/>
        </p:nvCxnSpPr>
        <p:spPr>
          <a:xfrm>
            <a:off x="3218256" y="5059680"/>
            <a:ext cx="160020" cy="2400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E17CDBFE-1B90-B67F-89B1-14789498E5D5}"/>
              </a:ext>
            </a:extLst>
          </p:cNvPr>
          <p:cNvSpPr txBox="1"/>
          <p:nvPr/>
        </p:nvSpPr>
        <p:spPr>
          <a:xfrm>
            <a:off x="8953500" y="380352"/>
            <a:ext cx="2918460" cy="646331"/>
          </a:xfrm>
          <a:prstGeom prst="rect">
            <a:avLst/>
          </a:prstGeom>
          <a:noFill/>
        </p:spPr>
        <p:txBody>
          <a:bodyPr wrap="square" rtlCol="0">
            <a:spAutoFit/>
          </a:bodyPr>
          <a:lstStyle/>
          <a:p>
            <a:r>
              <a:rPr lang="en-US" dirty="0">
                <a:latin typeface="Avenir Next LT Pro Light" panose="020B0304020202020204" pitchFamily="34" charset="0"/>
              </a:rPr>
              <a:t>Arrow denotes failing Cell Selection for CT scans</a:t>
            </a:r>
          </a:p>
        </p:txBody>
      </p:sp>
      <p:sp>
        <p:nvSpPr>
          <p:cNvPr id="4" name="Slide Number Placeholder 3">
            <a:extLst>
              <a:ext uri="{FF2B5EF4-FFF2-40B4-BE49-F238E27FC236}">
                <a16:creationId xmlns:a16="http://schemas.microsoft.com/office/drawing/2014/main" id="{1612F520-1059-0541-0B7E-2B4FA004ABD3}"/>
              </a:ext>
            </a:extLst>
          </p:cNvPr>
          <p:cNvSpPr>
            <a:spLocks noGrp="1"/>
          </p:cNvSpPr>
          <p:nvPr>
            <p:ph type="sldNum" sz="quarter" idx="12"/>
          </p:nvPr>
        </p:nvSpPr>
        <p:spPr/>
        <p:txBody>
          <a:bodyPr/>
          <a:lstStyle/>
          <a:p>
            <a:fld id="{2C5A5145-029A-4C7E-A49B-8E6E4B114D31}" type="slidenum">
              <a:rPr lang="en-US" smtClean="0"/>
              <a:t>54</a:t>
            </a:fld>
            <a:endParaRPr lang="en-US" dirty="0"/>
          </a:p>
        </p:txBody>
      </p:sp>
    </p:spTree>
    <p:extLst>
      <p:ext uri="{BB962C8B-B14F-4D97-AF65-F5344CB8AC3E}">
        <p14:creationId xmlns:p14="http://schemas.microsoft.com/office/powerpoint/2010/main" val="712485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94398" y="40737"/>
            <a:ext cx="6320050" cy="1325563"/>
          </a:xfrm>
        </p:spPr>
        <p:txBody>
          <a:bodyPr/>
          <a:lstStyle/>
          <a:p>
            <a:r>
              <a:rPr lang="en-US" dirty="0">
                <a:latin typeface="Avenir Next LT Pro Light" panose="020B0304020202020204" pitchFamily="34" charset="0"/>
              </a:rPr>
              <a:t>Pre-dOCV Screen Data</a:t>
            </a:r>
          </a:p>
        </p:txBody>
      </p:sp>
      <p:pic>
        <p:nvPicPr>
          <p:cNvPr id="4" name="Picture 3">
            <a:extLst>
              <a:ext uri="{FF2B5EF4-FFF2-40B4-BE49-F238E27FC236}">
                <a16:creationId xmlns:a16="http://schemas.microsoft.com/office/drawing/2014/main" id="{A349E89F-D589-163E-2E1E-F37FB74FB6F5}"/>
              </a:ext>
            </a:extLst>
          </p:cNvPr>
          <p:cNvPicPr>
            <a:picLocks noChangeAspect="1"/>
          </p:cNvPicPr>
          <p:nvPr/>
        </p:nvPicPr>
        <p:blipFill>
          <a:blip r:embed="rId3"/>
          <a:stretch>
            <a:fillRect/>
          </a:stretch>
        </p:blipFill>
        <p:spPr>
          <a:xfrm>
            <a:off x="3954779" y="1013943"/>
            <a:ext cx="8020845" cy="4830113"/>
          </a:xfrm>
          <a:prstGeom prst="rect">
            <a:avLst/>
          </a:prstGeom>
        </p:spPr>
      </p:pic>
      <p:pic>
        <p:nvPicPr>
          <p:cNvPr id="14" name="Picture 13">
            <a:extLst>
              <a:ext uri="{FF2B5EF4-FFF2-40B4-BE49-F238E27FC236}">
                <a16:creationId xmlns:a16="http://schemas.microsoft.com/office/drawing/2014/main" id="{F22330EE-DEAB-6B0A-5D89-0B7BC7AEEAD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6">
            <a:extLst>
              <a:ext uri="{FF2B5EF4-FFF2-40B4-BE49-F238E27FC236}">
                <a16:creationId xmlns:a16="http://schemas.microsoft.com/office/drawing/2014/main" id="{EFE7BB43-FE47-349A-D612-64D17B23F283}"/>
              </a:ext>
            </a:extLst>
          </p:cNvPr>
          <p:cNvGraphicFramePr>
            <a:graphicFrameLocks noGrp="1"/>
          </p:cNvGraphicFramePr>
          <p:nvPr>
            <p:extLst>
              <p:ext uri="{D42A27DB-BD31-4B8C-83A1-F6EECF244321}">
                <p14:modId xmlns:p14="http://schemas.microsoft.com/office/powerpoint/2010/main" val="1531031050"/>
              </p:ext>
            </p:extLst>
          </p:nvPr>
        </p:nvGraphicFramePr>
        <p:xfrm>
          <a:off x="94398" y="2442997"/>
          <a:ext cx="3784182" cy="2062480"/>
        </p:xfrm>
        <a:graphic>
          <a:graphicData uri="http://schemas.openxmlformats.org/drawingml/2006/table">
            <a:tbl>
              <a:tblPr firstRow="1" bandRow="1">
                <a:tableStyleId>{5C22544A-7EE6-4342-B048-85BDC9FD1C3A}</a:tableStyleId>
              </a:tblPr>
              <a:tblGrid>
                <a:gridCol w="1772503">
                  <a:extLst>
                    <a:ext uri="{9D8B030D-6E8A-4147-A177-3AD203B41FA5}">
                      <a16:colId xmlns:a16="http://schemas.microsoft.com/office/drawing/2014/main" val="1943518956"/>
                    </a:ext>
                  </a:extLst>
                </a:gridCol>
                <a:gridCol w="693420">
                  <a:extLst>
                    <a:ext uri="{9D8B030D-6E8A-4147-A177-3AD203B41FA5}">
                      <a16:colId xmlns:a16="http://schemas.microsoft.com/office/drawing/2014/main" val="2446705406"/>
                    </a:ext>
                  </a:extLst>
                </a:gridCol>
                <a:gridCol w="1318259">
                  <a:extLst>
                    <a:ext uri="{9D8B030D-6E8A-4147-A177-3AD203B41FA5}">
                      <a16:colId xmlns:a16="http://schemas.microsoft.com/office/drawing/2014/main" val="2137487071"/>
                    </a:ext>
                  </a:extLst>
                </a:gridCol>
              </a:tblGrid>
              <a:tr h="370840">
                <a:tc>
                  <a:txBody>
                    <a:bodyPr/>
                    <a:lstStyle/>
                    <a:p>
                      <a:endParaRPr lang="en-US" sz="1600" dirty="0"/>
                    </a:p>
                  </a:txBody>
                  <a:tcPr>
                    <a:solidFill>
                      <a:srgbClr val="006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effectLst/>
                          <a:latin typeface="Avenir Next LT Pro Light" panose="020B0304020202020204" pitchFamily="34" charset="0"/>
                        </a:rPr>
                        <a:t>#</a:t>
                      </a:r>
                    </a:p>
                  </a:txBody>
                  <a:tcPr>
                    <a:solidFill>
                      <a:srgbClr val="006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bg1"/>
                          </a:solidFill>
                        </a:rPr>
                        <a:t>% </a:t>
                      </a:r>
                      <a:r>
                        <a:rPr lang="en-US" sz="1600" b="1" dirty="0">
                          <a:solidFill>
                            <a:schemeClr val="bg1"/>
                          </a:solidFill>
                          <a:effectLst/>
                          <a:latin typeface="Avenir Next LT Pro Light" panose="020B0304020202020204" pitchFamily="34" charset="0"/>
                        </a:rPr>
                        <a:t>Entire Lot (56,552)</a:t>
                      </a:r>
                    </a:p>
                  </a:txBody>
                  <a:tcPr>
                    <a:solidFill>
                      <a:srgbClr val="0066FF"/>
                    </a:solidFill>
                  </a:tcPr>
                </a:tc>
                <a:extLst>
                  <a:ext uri="{0D108BD9-81ED-4DB2-BD59-A6C34878D82A}">
                    <a16:rowId xmlns:a16="http://schemas.microsoft.com/office/drawing/2014/main" val="3273715896"/>
                  </a:ext>
                </a:extLst>
              </a:tr>
              <a:tr h="370840">
                <a:tc>
                  <a:txBody>
                    <a:bodyPr/>
                    <a:lstStyle/>
                    <a:p>
                      <a:r>
                        <a:rPr lang="en-US" sz="1600" dirty="0">
                          <a:solidFill>
                            <a:srgbClr val="000000"/>
                          </a:solidFill>
                          <a:effectLst/>
                          <a:latin typeface="Avenir Next LT Pro Light" panose="020B0304020202020204" pitchFamily="34" charset="0"/>
                        </a:rPr>
                        <a:t>Total Rejects </a:t>
                      </a:r>
                      <a:endParaRPr lang="en-US" sz="1600" dirty="0"/>
                    </a:p>
                  </a:txBody>
                  <a:tcPr>
                    <a:solidFill>
                      <a:srgbClr val="99CCFF"/>
                    </a:solidFill>
                  </a:tcPr>
                </a:tc>
                <a:tc>
                  <a:txBody>
                    <a:bodyPr/>
                    <a:lstStyle/>
                    <a:p>
                      <a:r>
                        <a:rPr lang="en-US" sz="1600" dirty="0">
                          <a:solidFill>
                            <a:srgbClr val="000000"/>
                          </a:solidFill>
                          <a:effectLst/>
                          <a:latin typeface="Avenir Next LT Pro Light" panose="020B0304020202020204" pitchFamily="34" charset="0"/>
                        </a:rPr>
                        <a:t>679</a:t>
                      </a:r>
                      <a:endParaRPr lang="en-US" sz="1600" dirty="0"/>
                    </a:p>
                  </a:txBody>
                  <a:tcPr>
                    <a:solidFill>
                      <a:srgbClr val="99CCFF"/>
                    </a:solidFill>
                  </a:tcPr>
                </a:tc>
                <a:tc>
                  <a:txBody>
                    <a:bodyPr/>
                    <a:lstStyle/>
                    <a:p>
                      <a:r>
                        <a:rPr lang="en-US" sz="1600" dirty="0">
                          <a:solidFill>
                            <a:srgbClr val="000000"/>
                          </a:solidFill>
                          <a:effectLst/>
                          <a:latin typeface="Avenir Next LT Pro Light" panose="020B0304020202020204" pitchFamily="34" charset="0"/>
                        </a:rPr>
                        <a:t>1.2% </a:t>
                      </a:r>
                      <a:endParaRPr lang="en-US" sz="1600" dirty="0"/>
                    </a:p>
                  </a:txBody>
                  <a:tcPr>
                    <a:solidFill>
                      <a:srgbClr val="99CCFF"/>
                    </a:solidFill>
                  </a:tcPr>
                </a:tc>
                <a:extLst>
                  <a:ext uri="{0D108BD9-81ED-4DB2-BD59-A6C34878D82A}">
                    <a16:rowId xmlns:a16="http://schemas.microsoft.com/office/drawing/2014/main" val="1418224314"/>
                  </a:ext>
                </a:extLst>
              </a:tr>
              <a:tr h="370840">
                <a:tc>
                  <a:txBody>
                    <a:bodyPr/>
                    <a:lstStyle/>
                    <a:p>
                      <a:r>
                        <a:rPr lang="en-US" sz="1600" dirty="0">
                          <a:solidFill>
                            <a:srgbClr val="000000"/>
                          </a:solidFill>
                          <a:effectLst/>
                          <a:latin typeface="Avenir Next LT Pro Light" panose="020B0304020202020204" pitchFamily="34" charset="0"/>
                        </a:rPr>
                        <a:t>Low Rejects </a:t>
                      </a:r>
                      <a:endParaRPr lang="en-US" sz="1600" dirty="0"/>
                    </a:p>
                  </a:txBody>
                  <a:tcPr>
                    <a:solidFill>
                      <a:srgbClr val="99CCFF"/>
                    </a:solidFill>
                  </a:tcPr>
                </a:tc>
                <a:tc>
                  <a:txBody>
                    <a:bodyPr/>
                    <a:lstStyle/>
                    <a:p>
                      <a:r>
                        <a:rPr lang="en-US" sz="1600" dirty="0">
                          <a:solidFill>
                            <a:srgbClr val="000000"/>
                          </a:solidFill>
                          <a:effectLst/>
                          <a:latin typeface="Avenir Next LT Pro Light" panose="020B0304020202020204" pitchFamily="34" charset="0"/>
                        </a:rPr>
                        <a:t>27</a:t>
                      </a:r>
                      <a:endParaRPr lang="en-US" sz="1600" dirty="0"/>
                    </a:p>
                  </a:txBody>
                  <a:tcPr>
                    <a:solidFill>
                      <a:srgbClr val="99CCFF"/>
                    </a:solidFill>
                  </a:tcPr>
                </a:tc>
                <a:tc>
                  <a:txBody>
                    <a:bodyPr/>
                    <a:lstStyle/>
                    <a:p>
                      <a:r>
                        <a:rPr lang="en-US" sz="1600" dirty="0">
                          <a:solidFill>
                            <a:srgbClr val="000000"/>
                          </a:solidFill>
                          <a:effectLst/>
                          <a:latin typeface="Avenir Next LT Pro Light" panose="020B0304020202020204" pitchFamily="34" charset="0"/>
                        </a:rPr>
                        <a:t>0.0477% </a:t>
                      </a:r>
                      <a:endParaRPr lang="en-US" sz="1600" dirty="0"/>
                    </a:p>
                  </a:txBody>
                  <a:tcPr>
                    <a:solidFill>
                      <a:srgbClr val="99CCFF"/>
                    </a:solidFill>
                  </a:tcPr>
                </a:tc>
                <a:extLst>
                  <a:ext uri="{0D108BD9-81ED-4DB2-BD59-A6C34878D82A}">
                    <a16:rowId xmlns:a16="http://schemas.microsoft.com/office/drawing/2014/main" val="2107125628"/>
                  </a:ext>
                </a:extLst>
              </a:tr>
              <a:tr h="370840">
                <a:tc>
                  <a:txBody>
                    <a:bodyPr/>
                    <a:lstStyle/>
                    <a:p>
                      <a:r>
                        <a:rPr lang="en-US" sz="1600" dirty="0">
                          <a:solidFill>
                            <a:srgbClr val="000000"/>
                          </a:solidFill>
                          <a:effectLst/>
                          <a:latin typeface="Avenir Next LT Pro Light" panose="020B0304020202020204" pitchFamily="34" charset="0"/>
                        </a:rPr>
                        <a:t>High Rejects </a:t>
                      </a:r>
                      <a:endParaRPr lang="en-US" sz="1600" dirty="0"/>
                    </a:p>
                  </a:txBody>
                  <a:tcPr>
                    <a:solidFill>
                      <a:srgbClr val="99CCFF"/>
                    </a:solidFill>
                  </a:tcPr>
                </a:tc>
                <a:tc>
                  <a:txBody>
                    <a:bodyPr/>
                    <a:lstStyle/>
                    <a:p>
                      <a:r>
                        <a:rPr lang="en-US" sz="1600" dirty="0">
                          <a:solidFill>
                            <a:srgbClr val="000000"/>
                          </a:solidFill>
                          <a:effectLst/>
                          <a:latin typeface="Avenir Next LT Pro Light" panose="020B0304020202020204" pitchFamily="34" charset="0"/>
                        </a:rPr>
                        <a:t>447</a:t>
                      </a:r>
                      <a:endParaRPr lang="en-US" sz="1600" dirty="0"/>
                    </a:p>
                  </a:txBody>
                  <a:tcPr>
                    <a:solidFill>
                      <a:srgbClr val="99CCFF"/>
                    </a:solidFill>
                  </a:tcPr>
                </a:tc>
                <a:tc>
                  <a:txBody>
                    <a:bodyPr/>
                    <a:lstStyle/>
                    <a:p>
                      <a:r>
                        <a:rPr lang="en-US" sz="1600" dirty="0">
                          <a:solidFill>
                            <a:srgbClr val="000000"/>
                          </a:solidFill>
                          <a:effectLst/>
                          <a:latin typeface="Avenir Next LT Pro Light" panose="020B0304020202020204" pitchFamily="34" charset="0"/>
                        </a:rPr>
                        <a:t>0.79% </a:t>
                      </a:r>
                      <a:endParaRPr lang="en-US" sz="1600" dirty="0"/>
                    </a:p>
                  </a:txBody>
                  <a:tcPr>
                    <a:solidFill>
                      <a:srgbClr val="99CCFF"/>
                    </a:solidFill>
                  </a:tcPr>
                </a:tc>
                <a:extLst>
                  <a:ext uri="{0D108BD9-81ED-4DB2-BD59-A6C34878D82A}">
                    <a16:rowId xmlns:a16="http://schemas.microsoft.com/office/drawing/2014/main" val="3503149647"/>
                  </a:ext>
                </a:extLst>
              </a:tr>
              <a:tr h="370840">
                <a:tc>
                  <a:txBody>
                    <a:bodyPr/>
                    <a:lstStyle/>
                    <a:p>
                      <a:r>
                        <a:rPr lang="en-US" sz="1600" dirty="0">
                          <a:solidFill>
                            <a:srgbClr val="000000"/>
                          </a:solidFill>
                          <a:effectLst/>
                          <a:latin typeface="Avenir Next LT Pro Light" panose="020B0304020202020204" pitchFamily="34" charset="0"/>
                        </a:rPr>
                        <a:t>No Data Rejects </a:t>
                      </a:r>
                      <a:endParaRPr lang="en-US" sz="1600" dirty="0"/>
                    </a:p>
                  </a:txBody>
                  <a:tcPr>
                    <a:solidFill>
                      <a:srgbClr val="99CCFF"/>
                    </a:solidFill>
                  </a:tcPr>
                </a:tc>
                <a:tc>
                  <a:txBody>
                    <a:bodyPr/>
                    <a:lstStyle/>
                    <a:p>
                      <a:r>
                        <a:rPr lang="en-US" sz="1600" dirty="0">
                          <a:solidFill>
                            <a:srgbClr val="000000"/>
                          </a:solidFill>
                          <a:effectLst/>
                          <a:latin typeface="Avenir Next LT Pro Light" panose="020B0304020202020204" pitchFamily="34" charset="0"/>
                        </a:rPr>
                        <a:t>205</a:t>
                      </a:r>
                      <a:endParaRPr lang="en-US" sz="1600" dirty="0"/>
                    </a:p>
                  </a:txBody>
                  <a:tcPr>
                    <a:solidFill>
                      <a:srgbClr val="99CCFF"/>
                    </a:solidFill>
                  </a:tcPr>
                </a:tc>
                <a:tc>
                  <a:txBody>
                    <a:bodyPr/>
                    <a:lstStyle/>
                    <a:p>
                      <a:r>
                        <a:rPr lang="en-US" sz="1600" dirty="0">
                          <a:solidFill>
                            <a:srgbClr val="000000"/>
                          </a:solidFill>
                          <a:effectLst/>
                          <a:latin typeface="Avenir Next LT Pro Light" panose="020B0304020202020204" pitchFamily="34" charset="0"/>
                        </a:rPr>
                        <a:t>0.362% </a:t>
                      </a:r>
                      <a:endParaRPr lang="en-US" sz="1600" dirty="0"/>
                    </a:p>
                  </a:txBody>
                  <a:tcPr>
                    <a:solidFill>
                      <a:srgbClr val="99CCFF"/>
                    </a:solidFill>
                  </a:tcPr>
                </a:tc>
                <a:extLst>
                  <a:ext uri="{0D108BD9-81ED-4DB2-BD59-A6C34878D82A}">
                    <a16:rowId xmlns:a16="http://schemas.microsoft.com/office/drawing/2014/main" val="1491638607"/>
                  </a:ext>
                </a:extLst>
              </a:tr>
            </a:tbl>
          </a:graphicData>
        </a:graphic>
      </p:graphicFrame>
      <p:sp>
        <p:nvSpPr>
          <p:cNvPr id="7" name="Rectangle 6">
            <a:extLst>
              <a:ext uri="{FF2B5EF4-FFF2-40B4-BE49-F238E27FC236}">
                <a16:creationId xmlns:a16="http://schemas.microsoft.com/office/drawing/2014/main" id="{A7D1D964-2B46-18FE-2DDB-E43ABAE125C6}"/>
              </a:ext>
            </a:extLst>
          </p:cNvPr>
          <p:cNvSpPr/>
          <p:nvPr/>
        </p:nvSpPr>
        <p:spPr>
          <a:xfrm>
            <a:off x="4808220" y="1993417"/>
            <a:ext cx="7048500" cy="449580"/>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2E2FD4C-3D42-FC00-561E-828C3A2698B9}"/>
              </a:ext>
            </a:extLst>
          </p:cNvPr>
          <p:cNvSpPr txBox="1"/>
          <p:nvPr/>
        </p:nvSpPr>
        <p:spPr>
          <a:xfrm>
            <a:off x="94398" y="6160867"/>
            <a:ext cx="7906602" cy="584775"/>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venir Next LT Pro Light" panose="020B0304020202020204" pitchFamily="34" charset="0"/>
              </a:rPr>
              <a:t>Note 2 cells from failing negative range were picked, range not shown on graph</a:t>
            </a:r>
          </a:p>
          <a:p>
            <a:pPr marL="285750" indent="-285750">
              <a:buFont typeface="Arial" panose="020B0604020202020204" pitchFamily="34" charset="0"/>
              <a:buChar char="•"/>
            </a:pPr>
            <a:r>
              <a:rPr lang="en-US" sz="1600" dirty="0">
                <a:latin typeface="Avenir Next LT Pro Light" panose="020B0304020202020204" pitchFamily="34" charset="0"/>
              </a:rPr>
              <a:t>Ignored low rejects that were not negative</a:t>
            </a:r>
          </a:p>
        </p:txBody>
      </p:sp>
      <p:sp>
        <p:nvSpPr>
          <p:cNvPr id="13" name="Rectangle 12">
            <a:extLst>
              <a:ext uri="{FF2B5EF4-FFF2-40B4-BE49-F238E27FC236}">
                <a16:creationId xmlns:a16="http://schemas.microsoft.com/office/drawing/2014/main" id="{49F9D4FE-C410-9F13-FE2D-B2C1627CA884}"/>
              </a:ext>
            </a:extLst>
          </p:cNvPr>
          <p:cNvSpPr/>
          <p:nvPr/>
        </p:nvSpPr>
        <p:spPr>
          <a:xfrm>
            <a:off x="4808220" y="3429000"/>
            <a:ext cx="7048500" cy="601980"/>
          </a:xfrm>
          <a:prstGeom prst="rect">
            <a:avLst/>
          </a:prstGeom>
          <a:noFill/>
          <a:ln w="57150">
            <a:solidFill>
              <a:schemeClr val="accent6">
                <a:lumMod val="60000"/>
                <a:lumOff val="40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C9D4B1C-2949-EA2A-CED1-51E61B3CABB5}"/>
              </a:ext>
            </a:extLst>
          </p:cNvPr>
          <p:cNvSpPr txBox="1"/>
          <p:nvPr/>
        </p:nvSpPr>
        <p:spPr>
          <a:xfrm>
            <a:off x="1051560" y="1346958"/>
            <a:ext cx="2362200" cy="646331"/>
          </a:xfrm>
          <a:prstGeom prst="rect">
            <a:avLst/>
          </a:prstGeom>
          <a:noFill/>
        </p:spPr>
        <p:txBody>
          <a:bodyPr wrap="square" rtlCol="0">
            <a:spAutoFit/>
          </a:bodyPr>
          <a:lstStyle/>
          <a:p>
            <a:r>
              <a:rPr lang="en-US" dirty="0">
                <a:latin typeface="Avenir Next LT Pro Light" panose="020B0304020202020204" pitchFamily="34" charset="0"/>
              </a:rPr>
              <a:t>Failing Cell Selection for CT scans</a:t>
            </a:r>
          </a:p>
        </p:txBody>
      </p:sp>
      <p:cxnSp>
        <p:nvCxnSpPr>
          <p:cNvPr id="17" name="Straight Arrow Connector 16">
            <a:extLst>
              <a:ext uri="{FF2B5EF4-FFF2-40B4-BE49-F238E27FC236}">
                <a16:creationId xmlns:a16="http://schemas.microsoft.com/office/drawing/2014/main" id="{EF54734F-29BE-93AE-AC4C-38F17847F17D}"/>
              </a:ext>
            </a:extLst>
          </p:cNvPr>
          <p:cNvCxnSpPr>
            <a:cxnSpLocks/>
            <a:stCxn id="15" idx="3"/>
            <a:endCxn id="7" idx="1"/>
          </p:cNvCxnSpPr>
          <p:nvPr/>
        </p:nvCxnSpPr>
        <p:spPr>
          <a:xfrm>
            <a:off x="3413760" y="1670124"/>
            <a:ext cx="1394460" cy="5480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59F108E-A498-DD03-0C4C-6CB7B071E824}"/>
              </a:ext>
            </a:extLst>
          </p:cNvPr>
          <p:cNvSpPr txBox="1"/>
          <p:nvPr/>
        </p:nvSpPr>
        <p:spPr>
          <a:xfrm>
            <a:off x="1051560" y="4843096"/>
            <a:ext cx="2514600" cy="646331"/>
          </a:xfrm>
          <a:prstGeom prst="rect">
            <a:avLst/>
          </a:prstGeom>
          <a:noFill/>
        </p:spPr>
        <p:txBody>
          <a:bodyPr wrap="square" rtlCol="0">
            <a:spAutoFit/>
          </a:bodyPr>
          <a:lstStyle/>
          <a:p>
            <a:r>
              <a:rPr lang="en-US" dirty="0">
                <a:latin typeface="Avenir Next LT Pro Light" panose="020B0304020202020204" pitchFamily="34" charset="0"/>
              </a:rPr>
              <a:t>Passing Cell Selection for CT scan</a:t>
            </a:r>
          </a:p>
        </p:txBody>
      </p:sp>
      <p:cxnSp>
        <p:nvCxnSpPr>
          <p:cNvPr id="20" name="Straight Arrow Connector 19">
            <a:extLst>
              <a:ext uri="{FF2B5EF4-FFF2-40B4-BE49-F238E27FC236}">
                <a16:creationId xmlns:a16="http://schemas.microsoft.com/office/drawing/2014/main" id="{B754F9D0-AAB5-33EB-B11D-9EB750E787A7}"/>
              </a:ext>
            </a:extLst>
          </p:cNvPr>
          <p:cNvCxnSpPr>
            <a:cxnSpLocks/>
            <a:stCxn id="19" idx="3"/>
            <a:endCxn id="13" idx="1"/>
          </p:cNvCxnSpPr>
          <p:nvPr/>
        </p:nvCxnSpPr>
        <p:spPr>
          <a:xfrm flipV="1">
            <a:off x="3566160" y="3729990"/>
            <a:ext cx="1242060" cy="14362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50395D38-2324-B5EA-4542-2D8B775359FB}"/>
              </a:ext>
            </a:extLst>
          </p:cNvPr>
          <p:cNvSpPr>
            <a:spLocks noGrp="1"/>
          </p:cNvSpPr>
          <p:nvPr>
            <p:ph type="sldNum" sz="quarter" idx="12"/>
          </p:nvPr>
        </p:nvSpPr>
        <p:spPr/>
        <p:txBody>
          <a:bodyPr/>
          <a:lstStyle/>
          <a:p>
            <a:fld id="{2C5A5145-029A-4C7E-A49B-8E6E4B114D31}" type="slidenum">
              <a:rPr lang="en-US" smtClean="0"/>
              <a:t>55</a:t>
            </a:fld>
            <a:endParaRPr lang="en-US"/>
          </a:p>
        </p:txBody>
      </p:sp>
    </p:spTree>
    <p:extLst>
      <p:ext uri="{BB962C8B-B14F-4D97-AF65-F5344CB8AC3E}">
        <p14:creationId xmlns:p14="http://schemas.microsoft.com/office/powerpoint/2010/main" val="3746734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Passing Cell dOCV Data</a:t>
            </a:r>
          </a:p>
        </p:txBody>
      </p:sp>
      <p:sp>
        <p:nvSpPr>
          <p:cNvPr id="7" name="TextBox 6">
            <a:extLst>
              <a:ext uri="{FF2B5EF4-FFF2-40B4-BE49-F238E27FC236}">
                <a16:creationId xmlns:a16="http://schemas.microsoft.com/office/drawing/2014/main" id="{59F0B154-D7D5-771C-D57A-F6B43F22B6D3}"/>
              </a:ext>
            </a:extLst>
          </p:cNvPr>
          <p:cNvSpPr txBox="1"/>
          <p:nvPr/>
        </p:nvSpPr>
        <p:spPr>
          <a:xfrm>
            <a:off x="0" y="2497976"/>
            <a:ext cx="4366259" cy="1862048"/>
          </a:xfrm>
          <a:prstGeom prst="rect">
            <a:avLst/>
          </a:prstGeom>
          <a:noFill/>
        </p:spPr>
        <p:txBody>
          <a:bodyPr wrap="square" rtlCol="0">
            <a:spAutoFit/>
          </a:bodyPr>
          <a:lstStyle/>
          <a:p>
            <a:pPr marL="285750" indent="-285750">
              <a:buFont typeface="Arial" panose="020B0604020202020204" pitchFamily="34" charset="0"/>
              <a:buChar char="•"/>
            </a:pPr>
            <a:r>
              <a:rPr lang="en-US" sz="2300" dirty="0">
                <a:latin typeface="Avenir Next LT Pro Light" panose="020B0304020202020204" pitchFamily="34" charset="0"/>
              </a:rPr>
              <a:t>Removal of 3</a:t>
            </a:r>
            <a:r>
              <a:rPr lang="el-GR" sz="2300" dirty="0">
                <a:latin typeface="Avenir Next LT Pro Light" panose="020B0304020202020204" pitchFamily="34" charset="0"/>
              </a:rPr>
              <a:t>σ</a:t>
            </a:r>
            <a:r>
              <a:rPr lang="en-US" sz="2300" dirty="0">
                <a:latin typeface="Avenir Next LT Pro Light" panose="020B0304020202020204" pitchFamily="34" charset="0"/>
              </a:rPr>
              <a:t> outliers until 3</a:t>
            </a:r>
            <a:r>
              <a:rPr lang="el-GR" sz="2300" dirty="0">
                <a:latin typeface="Avenir Next LT Pro Light" panose="020B0304020202020204" pitchFamily="34" charset="0"/>
              </a:rPr>
              <a:t>σ</a:t>
            </a:r>
            <a:r>
              <a:rPr lang="en-US" sz="2300" dirty="0">
                <a:latin typeface="Avenir Next LT Pro Light" panose="020B0304020202020204" pitchFamily="34" charset="0"/>
              </a:rPr>
              <a:t> range is stable and 6</a:t>
            </a:r>
            <a:r>
              <a:rPr lang="el-GR" sz="2300" dirty="0">
                <a:latin typeface="Avenir Next LT Pro Light" panose="020B0304020202020204" pitchFamily="34" charset="0"/>
              </a:rPr>
              <a:t>σ</a:t>
            </a:r>
            <a:r>
              <a:rPr lang="en-US" sz="2300" dirty="0">
                <a:latin typeface="Avenir Next LT Pro Light" panose="020B0304020202020204" pitchFamily="34" charset="0"/>
              </a:rPr>
              <a:t>% approaches 0</a:t>
            </a:r>
          </a:p>
          <a:p>
            <a:pPr marL="742950" lvl="1" indent="-285750">
              <a:buFont typeface="Arial" panose="020B0604020202020204" pitchFamily="34" charset="0"/>
              <a:buChar char="•"/>
            </a:pPr>
            <a:r>
              <a:rPr lang="en-US" sz="2300" dirty="0">
                <a:latin typeface="Avenir Next LT Pro Light" panose="020B0304020202020204" pitchFamily="34" charset="0"/>
              </a:rPr>
              <a:t>-/+3</a:t>
            </a:r>
            <a:r>
              <a:rPr lang="el-GR" sz="2300" dirty="0">
                <a:latin typeface="Avenir Next LT Pro Light" panose="020B0304020202020204" pitchFamily="34" charset="0"/>
              </a:rPr>
              <a:t>σ</a:t>
            </a:r>
            <a:r>
              <a:rPr lang="en-US" sz="2300" dirty="0">
                <a:latin typeface="Avenir Next LT Pro Light" panose="020B0304020202020204" pitchFamily="34" charset="0"/>
              </a:rPr>
              <a:t> = 5.34 / 11.96 mV</a:t>
            </a:r>
          </a:p>
          <a:p>
            <a:pPr marL="742950" lvl="1" indent="-285750">
              <a:buFont typeface="Arial" panose="020B0604020202020204" pitchFamily="34" charset="0"/>
              <a:buChar char="•"/>
            </a:pPr>
            <a:r>
              <a:rPr lang="en-US" sz="2300" dirty="0">
                <a:latin typeface="Avenir Next LT Pro Light" panose="020B0304020202020204" pitchFamily="34" charset="0"/>
              </a:rPr>
              <a:t>6</a:t>
            </a:r>
            <a:r>
              <a:rPr lang="el-GR" sz="2300" dirty="0">
                <a:latin typeface="Avenir Next LT Pro Light" panose="020B0304020202020204" pitchFamily="34" charset="0"/>
              </a:rPr>
              <a:t>σ</a:t>
            </a:r>
            <a:r>
              <a:rPr lang="en-US" sz="2300" dirty="0">
                <a:latin typeface="Avenir Next LT Pro Light" panose="020B0304020202020204" pitchFamily="34" charset="0"/>
              </a:rPr>
              <a:t>% = 0.765%</a:t>
            </a:r>
          </a:p>
        </p:txBody>
      </p:sp>
      <p:pic>
        <p:nvPicPr>
          <p:cNvPr id="11" name="Picture 10">
            <a:extLst>
              <a:ext uri="{FF2B5EF4-FFF2-40B4-BE49-F238E27FC236}">
                <a16:creationId xmlns:a16="http://schemas.microsoft.com/office/drawing/2014/main" id="{EA8B156F-7CA0-7A46-2E3B-7547A71EDD6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794F2CE-6E9A-48DC-0F95-5651C4461C92}"/>
              </a:ext>
            </a:extLst>
          </p:cNvPr>
          <p:cNvPicPr>
            <a:picLocks noChangeAspect="1"/>
          </p:cNvPicPr>
          <p:nvPr/>
        </p:nvPicPr>
        <p:blipFill>
          <a:blip r:embed="rId5"/>
          <a:stretch>
            <a:fillRect/>
          </a:stretch>
        </p:blipFill>
        <p:spPr>
          <a:xfrm>
            <a:off x="4343401" y="1358536"/>
            <a:ext cx="7848599" cy="4382487"/>
          </a:xfrm>
          <a:prstGeom prst="rect">
            <a:avLst/>
          </a:prstGeom>
        </p:spPr>
      </p:pic>
      <p:sp>
        <p:nvSpPr>
          <p:cNvPr id="6" name="TextBox 5">
            <a:extLst>
              <a:ext uri="{FF2B5EF4-FFF2-40B4-BE49-F238E27FC236}">
                <a16:creationId xmlns:a16="http://schemas.microsoft.com/office/drawing/2014/main" id="{7C913534-F0B2-0B56-0998-BC7E2B136878}"/>
              </a:ext>
            </a:extLst>
          </p:cNvPr>
          <p:cNvSpPr txBox="1"/>
          <p:nvPr/>
        </p:nvSpPr>
        <p:spPr>
          <a:xfrm>
            <a:off x="201931" y="6394966"/>
            <a:ext cx="4712969" cy="369332"/>
          </a:xfrm>
          <a:prstGeom prst="rect">
            <a:avLst/>
          </a:prstGeom>
          <a:noFill/>
        </p:spPr>
        <p:txBody>
          <a:bodyPr wrap="square" rtlCol="0">
            <a:spAutoFit/>
          </a:bodyPr>
          <a:lstStyle/>
          <a:p>
            <a:r>
              <a:rPr lang="en-US" sz="1800" dirty="0">
                <a:latin typeface="Avenir Next LT Pro Light" panose="020B0304020202020204" pitchFamily="34" charset="0"/>
              </a:rPr>
              <a:t>*Ignored low rejects that were not negative</a:t>
            </a:r>
          </a:p>
        </p:txBody>
      </p:sp>
      <p:sp>
        <p:nvSpPr>
          <p:cNvPr id="3" name="Slide Number Placeholder 2">
            <a:extLst>
              <a:ext uri="{FF2B5EF4-FFF2-40B4-BE49-F238E27FC236}">
                <a16:creationId xmlns:a16="http://schemas.microsoft.com/office/drawing/2014/main" id="{C50F4612-6EC6-097E-EDD7-B32F401DF291}"/>
              </a:ext>
            </a:extLst>
          </p:cNvPr>
          <p:cNvSpPr>
            <a:spLocks noGrp="1"/>
          </p:cNvSpPr>
          <p:nvPr>
            <p:ph type="sldNum" sz="quarter" idx="12"/>
          </p:nvPr>
        </p:nvSpPr>
        <p:spPr/>
        <p:txBody>
          <a:bodyPr/>
          <a:lstStyle/>
          <a:p>
            <a:fld id="{2C5A5145-029A-4C7E-A49B-8E6E4B114D31}" type="slidenum">
              <a:rPr lang="en-US" smtClean="0"/>
              <a:t>56</a:t>
            </a:fld>
            <a:endParaRPr lang="en-US"/>
          </a:p>
        </p:txBody>
      </p:sp>
    </p:spTree>
    <p:extLst>
      <p:ext uri="{BB962C8B-B14F-4D97-AF65-F5344CB8AC3E}">
        <p14:creationId xmlns:p14="http://schemas.microsoft.com/office/powerpoint/2010/main" val="1550024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p:txBody>
          <a:bodyPr/>
          <a:lstStyle/>
          <a:p>
            <a:r>
              <a:rPr lang="en-US" dirty="0">
                <a:latin typeface="Avenir Next LT Pro Light" panose="020B0304020202020204" pitchFamily="34" charset="0"/>
              </a:rPr>
              <a:t>Raw Data*</a:t>
            </a:r>
          </a:p>
        </p:txBody>
      </p:sp>
      <p:sp>
        <p:nvSpPr>
          <p:cNvPr id="8" name="TextBox 7">
            <a:extLst>
              <a:ext uri="{FF2B5EF4-FFF2-40B4-BE49-F238E27FC236}">
                <a16:creationId xmlns:a16="http://schemas.microsoft.com/office/drawing/2014/main" id="{E186FFE1-B20E-CDD8-7AE1-7930B56DEE15}"/>
              </a:ext>
            </a:extLst>
          </p:cNvPr>
          <p:cNvSpPr txBox="1"/>
          <p:nvPr/>
        </p:nvSpPr>
        <p:spPr>
          <a:xfrm>
            <a:off x="528735" y="5959151"/>
            <a:ext cx="11227836" cy="369332"/>
          </a:xfrm>
          <a:prstGeom prst="rect">
            <a:avLst/>
          </a:prstGeom>
          <a:noFill/>
        </p:spPr>
        <p:txBody>
          <a:bodyPr wrap="square" rtlCol="0">
            <a:spAutoFit/>
          </a:bodyPr>
          <a:lstStyle/>
          <a:p>
            <a:r>
              <a:rPr lang="en-US" dirty="0">
                <a:latin typeface="Avenir Next LT Pro Light" panose="020B0304020202020204" pitchFamily="34" charset="0"/>
              </a:rPr>
              <a:t>*Graph does not show extreme outliers as it causes the rest of the graph to be unreadable</a:t>
            </a:r>
          </a:p>
        </p:txBody>
      </p:sp>
      <p:pic>
        <p:nvPicPr>
          <p:cNvPr id="5" name="Picture 4">
            <a:extLst>
              <a:ext uri="{FF2B5EF4-FFF2-40B4-BE49-F238E27FC236}">
                <a16:creationId xmlns:a16="http://schemas.microsoft.com/office/drawing/2014/main" id="{064CEC79-5F27-40EC-365D-D988E5885610}"/>
              </a:ext>
            </a:extLst>
          </p:cNvPr>
          <p:cNvPicPr>
            <a:picLocks noChangeAspect="1"/>
          </p:cNvPicPr>
          <p:nvPr/>
        </p:nvPicPr>
        <p:blipFill>
          <a:blip r:embed="rId2"/>
          <a:stretch>
            <a:fillRect/>
          </a:stretch>
        </p:blipFill>
        <p:spPr>
          <a:xfrm>
            <a:off x="2609363" y="1295102"/>
            <a:ext cx="6973273" cy="4267796"/>
          </a:xfrm>
          <a:prstGeom prst="rect">
            <a:avLst/>
          </a:prstGeom>
        </p:spPr>
      </p:pic>
      <p:pic>
        <p:nvPicPr>
          <p:cNvPr id="3" name="Picture 2">
            <a:extLst>
              <a:ext uri="{FF2B5EF4-FFF2-40B4-BE49-F238E27FC236}">
                <a16:creationId xmlns:a16="http://schemas.microsoft.com/office/drawing/2014/main" id="{F2924344-1E7D-63C4-AB89-685C5BE6F77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C775CF69-BD2B-A915-F361-C0942C4BD05A}"/>
              </a:ext>
            </a:extLst>
          </p:cNvPr>
          <p:cNvSpPr>
            <a:spLocks noGrp="1"/>
          </p:cNvSpPr>
          <p:nvPr>
            <p:ph type="sldNum" sz="quarter" idx="12"/>
          </p:nvPr>
        </p:nvSpPr>
        <p:spPr/>
        <p:txBody>
          <a:bodyPr/>
          <a:lstStyle/>
          <a:p>
            <a:fld id="{2C5A5145-029A-4C7E-A49B-8E6E4B114D31}" type="slidenum">
              <a:rPr lang="en-US" smtClean="0"/>
              <a:t>57</a:t>
            </a:fld>
            <a:endParaRPr lang="en-US"/>
          </a:p>
        </p:txBody>
      </p:sp>
    </p:spTree>
    <p:extLst>
      <p:ext uri="{BB962C8B-B14F-4D97-AF65-F5344CB8AC3E}">
        <p14:creationId xmlns:p14="http://schemas.microsoft.com/office/powerpoint/2010/main" val="9631052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p:txBody>
          <a:bodyPr/>
          <a:lstStyle/>
          <a:p>
            <a:r>
              <a:rPr lang="en-US" dirty="0">
                <a:latin typeface="Avenir Next LT Pro Light" panose="020B0304020202020204" pitchFamily="34" charset="0"/>
              </a:rPr>
              <a:t>Raw Data*</a:t>
            </a:r>
          </a:p>
        </p:txBody>
      </p:sp>
      <p:sp>
        <p:nvSpPr>
          <p:cNvPr id="8" name="TextBox 7">
            <a:extLst>
              <a:ext uri="{FF2B5EF4-FFF2-40B4-BE49-F238E27FC236}">
                <a16:creationId xmlns:a16="http://schemas.microsoft.com/office/drawing/2014/main" id="{E186FFE1-B20E-CDD8-7AE1-7930B56DEE15}"/>
              </a:ext>
            </a:extLst>
          </p:cNvPr>
          <p:cNvSpPr txBox="1"/>
          <p:nvPr/>
        </p:nvSpPr>
        <p:spPr>
          <a:xfrm>
            <a:off x="528735" y="5959151"/>
            <a:ext cx="11227836" cy="369332"/>
          </a:xfrm>
          <a:prstGeom prst="rect">
            <a:avLst/>
          </a:prstGeom>
          <a:noFill/>
        </p:spPr>
        <p:txBody>
          <a:bodyPr wrap="square" rtlCol="0">
            <a:spAutoFit/>
          </a:bodyPr>
          <a:lstStyle/>
          <a:p>
            <a:r>
              <a:rPr lang="en-US" dirty="0">
                <a:latin typeface="Avenir Next LT Pro Light" panose="020B0304020202020204" pitchFamily="34" charset="0"/>
              </a:rPr>
              <a:t>*Graph does not show extreme outliers as it causes the rest of the graph to be unreadable</a:t>
            </a:r>
          </a:p>
        </p:txBody>
      </p:sp>
      <p:pic>
        <p:nvPicPr>
          <p:cNvPr id="10" name="Picture 9">
            <a:extLst>
              <a:ext uri="{FF2B5EF4-FFF2-40B4-BE49-F238E27FC236}">
                <a16:creationId xmlns:a16="http://schemas.microsoft.com/office/drawing/2014/main" id="{F2A65230-A96F-F679-D63A-0D41AA4DD63D}"/>
              </a:ext>
            </a:extLst>
          </p:cNvPr>
          <p:cNvPicPr>
            <a:picLocks noChangeAspect="1"/>
          </p:cNvPicPr>
          <p:nvPr/>
        </p:nvPicPr>
        <p:blipFill>
          <a:blip r:embed="rId2"/>
          <a:stretch>
            <a:fillRect/>
          </a:stretch>
        </p:blipFill>
        <p:spPr>
          <a:xfrm>
            <a:off x="3015401" y="1532598"/>
            <a:ext cx="6161198" cy="3792803"/>
          </a:xfrm>
          <a:prstGeom prst="rect">
            <a:avLst/>
          </a:prstGeom>
        </p:spPr>
      </p:pic>
      <p:pic>
        <p:nvPicPr>
          <p:cNvPr id="3" name="Picture 2">
            <a:extLst>
              <a:ext uri="{FF2B5EF4-FFF2-40B4-BE49-F238E27FC236}">
                <a16:creationId xmlns:a16="http://schemas.microsoft.com/office/drawing/2014/main" id="{02C726F7-491F-2279-737D-C282658EBC1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F6704F9-C179-28C5-2FA5-34244C3A807C}"/>
              </a:ext>
            </a:extLst>
          </p:cNvPr>
          <p:cNvSpPr>
            <a:spLocks noGrp="1"/>
          </p:cNvSpPr>
          <p:nvPr>
            <p:ph type="sldNum" sz="quarter" idx="12"/>
          </p:nvPr>
        </p:nvSpPr>
        <p:spPr/>
        <p:txBody>
          <a:bodyPr/>
          <a:lstStyle/>
          <a:p>
            <a:fld id="{2C5A5145-029A-4C7E-A49B-8E6E4B114D31}" type="slidenum">
              <a:rPr lang="en-US" smtClean="0"/>
              <a:t>58</a:t>
            </a:fld>
            <a:endParaRPr lang="en-US"/>
          </a:p>
        </p:txBody>
      </p:sp>
    </p:spTree>
    <p:extLst>
      <p:ext uri="{BB962C8B-B14F-4D97-AF65-F5344CB8AC3E}">
        <p14:creationId xmlns:p14="http://schemas.microsoft.com/office/powerpoint/2010/main" val="41454221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1DA2-B2B4-94EF-2BF9-79887157A4DA}"/>
              </a:ext>
            </a:extLst>
          </p:cNvPr>
          <p:cNvSpPr>
            <a:spLocks noGrp="1"/>
          </p:cNvSpPr>
          <p:nvPr>
            <p:ph type="title"/>
          </p:nvPr>
        </p:nvSpPr>
        <p:spPr/>
        <p:txBody>
          <a:bodyPr/>
          <a:lstStyle/>
          <a:p>
            <a:r>
              <a:rPr lang="en-US" dirty="0">
                <a:latin typeface="Avenir Next LT Pro Light" panose="020B0304020202020204" pitchFamily="34" charset="0"/>
              </a:rPr>
              <a:t>Raw Data ALL - Sorted</a:t>
            </a:r>
          </a:p>
        </p:txBody>
      </p:sp>
      <p:pic>
        <p:nvPicPr>
          <p:cNvPr id="12" name="Picture 11">
            <a:extLst>
              <a:ext uri="{FF2B5EF4-FFF2-40B4-BE49-F238E27FC236}">
                <a16:creationId xmlns:a16="http://schemas.microsoft.com/office/drawing/2014/main" id="{3CE9D491-5A41-AD62-67C5-AAD1F78E4F64}"/>
              </a:ext>
            </a:extLst>
          </p:cNvPr>
          <p:cNvPicPr>
            <a:picLocks noChangeAspect="1"/>
          </p:cNvPicPr>
          <p:nvPr/>
        </p:nvPicPr>
        <p:blipFill>
          <a:blip r:embed="rId2"/>
          <a:stretch>
            <a:fillRect/>
          </a:stretch>
        </p:blipFill>
        <p:spPr>
          <a:xfrm>
            <a:off x="2039659" y="1317307"/>
            <a:ext cx="7825751" cy="5175567"/>
          </a:xfrm>
          <a:prstGeom prst="rect">
            <a:avLst/>
          </a:prstGeom>
        </p:spPr>
      </p:pic>
      <p:pic>
        <p:nvPicPr>
          <p:cNvPr id="4" name="Picture 3">
            <a:extLst>
              <a:ext uri="{FF2B5EF4-FFF2-40B4-BE49-F238E27FC236}">
                <a16:creationId xmlns:a16="http://schemas.microsoft.com/office/drawing/2014/main" id="{E14FC077-F1E8-A53E-F3A9-55C3DF22CFB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BF193D06-3370-333E-3954-74C4C8676AAB}"/>
              </a:ext>
            </a:extLst>
          </p:cNvPr>
          <p:cNvSpPr>
            <a:spLocks noGrp="1"/>
          </p:cNvSpPr>
          <p:nvPr>
            <p:ph type="sldNum" sz="quarter" idx="12"/>
          </p:nvPr>
        </p:nvSpPr>
        <p:spPr/>
        <p:txBody>
          <a:bodyPr/>
          <a:lstStyle/>
          <a:p>
            <a:fld id="{2C5A5145-029A-4C7E-A49B-8E6E4B114D31}" type="slidenum">
              <a:rPr lang="en-US" smtClean="0"/>
              <a:t>59</a:t>
            </a:fld>
            <a:endParaRPr lang="en-US"/>
          </a:p>
        </p:txBody>
      </p:sp>
    </p:spTree>
    <p:extLst>
      <p:ext uri="{BB962C8B-B14F-4D97-AF65-F5344CB8AC3E}">
        <p14:creationId xmlns:p14="http://schemas.microsoft.com/office/powerpoint/2010/main" val="2384488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4445" t="33704" r="13333" b="20371"/>
          <a:stretch/>
        </p:blipFill>
        <p:spPr>
          <a:xfrm>
            <a:off x="1354917" y="5700835"/>
            <a:ext cx="2163776" cy="906446"/>
          </a:xfrm>
          <a:prstGeom prst="rect">
            <a:avLst/>
          </a:prstGeom>
        </p:spPr>
      </p:pic>
      <p:sp>
        <p:nvSpPr>
          <p:cNvPr id="2" name="Title 1"/>
          <p:cNvSpPr>
            <a:spLocks noGrp="1"/>
          </p:cNvSpPr>
          <p:nvPr>
            <p:ph type="title"/>
          </p:nvPr>
        </p:nvSpPr>
        <p:spPr>
          <a:xfrm>
            <a:off x="0" y="0"/>
            <a:ext cx="10515600" cy="1027773"/>
          </a:xfrm>
        </p:spPr>
        <p:txBody>
          <a:bodyPr/>
          <a:lstStyle/>
          <a:p>
            <a:r>
              <a:rPr lang="en-US" dirty="0">
                <a:latin typeface="Avenir Next LT Pro Light" panose="020B0304020202020204" pitchFamily="34" charset="0"/>
              </a:rPr>
              <a:t>High Power Cell Designs</a:t>
            </a:r>
          </a:p>
        </p:txBody>
      </p:sp>
      <p:sp>
        <p:nvSpPr>
          <p:cNvPr id="4" name="Content Placeholder 3"/>
          <p:cNvSpPr>
            <a:spLocks noGrp="1"/>
          </p:cNvSpPr>
          <p:nvPr>
            <p:ph sz="half" idx="1"/>
          </p:nvPr>
        </p:nvSpPr>
        <p:spPr>
          <a:xfrm>
            <a:off x="389861" y="1150347"/>
            <a:ext cx="5369532" cy="4561884"/>
          </a:xfrm>
        </p:spPr>
        <p:txBody>
          <a:bodyPr>
            <a:noAutofit/>
          </a:bodyPr>
          <a:lstStyle/>
          <a:p>
            <a:pPr marL="0" indent="0">
              <a:buNone/>
            </a:pPr>
            <a:r>
              <a:rPr lang="en-US" sz="2200" u="sng" dirty="0">
                <a:latin typeface="Avenir Next LT Pro Light" panose="020B0304020202020204" pitchFamily="34" charset="0"/>
              </a:rPr>
              <a:t>Samsung INR18650-30Q</a:t>
            </a:r>
          </a:p>
          <a:p>
            <a:r>
              <a:rPr lang="en-US" sz="2200" b="1" u="sng" dirty="0">
                <a:latin typeface="Avenir Next LT Pro Light" panose="020B0304020202020204" pitchFamily="34" charset="0"/>
              </a:rPr>
              <a:t>Previous heritage</a:t>
            </a:r>
          </a:p>
          <a:p>
            <a:pPr lvl="1"/>
            <a:r>
              <a:rPr lang="en-US" sz="2200" dirty="0">
                <a:latin typeface="Avenir Next LT Pro Light" panose="020B0304020202020204" pitchFamily="34" charset="0"/>
              </a:rPr>
              <a:t>X-57 Electric Airplane</a:t>
            </a:r>
          </a:p>
          <a:p>
            <a:pPr lvl="1"/>
            <a:r>
              <a:rPr lang="en-US" sz="2200" dirty="0">
                <a:latin typeface="Avenir Next LT Pro Light" panose="020B0304020202020204" pitchFamily="34" charset="0"/>
              </a:rPr>
              <a:t>Safe high power battery demo</a:t>
            </a:r>
          </a:p>
          <a:p>
            <a:r>
              <a:rPr lang="en-US" sz="2200" dirty="0">
                <a:latin typeface="Avenir Next LT Pro Light" panose="020B0304020202020204" pitchFamily="34" charset="0"/>
              </a:rPr>
              <a:t>At 3C and room temperature</a:t>
            </a:r>
          </a:p>
          <a:p>
            <a:pPr lvl="1"/>
            <a:r>
              <a:rPr lang="en-US" sz="2200" dirty="0">
                <a:latin typeface="Avenir Next LT Pro Light" panose="020B0304020202020204" pitchFamily="34" charset="0"/>
              </a:rPr>
              <a:t>2483 W/kg, 206.9 </a:t>
            </a:r>
            <a:r>
              <a:rPr lang="en-US" sz="2200" dirty="0" err="1">
                <a:latin typeface="Avenir Next LT Pro Light" panose="020B0304020202020204" pitchFamily="34" charset="0"/>
              </a:rPr>
              <a:t>Wh</a:t>
            </a:r>
            <a:r>
              <a:rPr lang="en-US" sz="2200" dirty="0">
                <a:latin typeface="Avenir Next LT Pro Light" panose="020B0304020202020204" pitchFamily="34" charset="0"/>
              </a:rPr>
              <a:t>/kg</a:t>
            </a:r>
          </a:p>
          <a:p>
            <a:pPr lvl="1"/>
            <a:r>
              <a:rPr lang="en-US" sz="2200" dirty="0">
                <a:latin typeface="Avenir Next LT Pro Light" panose="020B0304020202020204" pitchFamily="34" charset="0"/>
              </a:rPr>
              <a:t>6340 W/L, 528.1 </a:t>
            </a:r>
            <a:r>
              <a:rPr lang="en-US" sz="2200" dirty="0" err="1">
                <a:latin typeface="Avenir Next LT Pro Light" panose="020B0304020202020204" pitchFamily="34" charset="0"/>
              </a:rPr>
              <a:t>Wh</a:t>
            </a:r>
            <a:r>
              <a:rPr lang="en-US" sz="2200" dirty="0">
                <a:latin typeface="Avenir Next LT Pro Light" panose="020B0304020202020204" pitchFamily="34" charset="0"/>
              </a:rPr>
              <a:t>/L</a:t>
            </a:r>
          </a:p>
          <a:p>
            <a:pPr lvl="1"/>
            <a:r>
              <a:rPr lang="en-US" sz="2200" dirty="0">
                <a:latin typeface="Avenir Next LT Pro Light" panose="020B0304020202020204" pitchFamily="34" charset="0"/>
              </a:rPr>
              <a:t>12.4 </a:t>
            </a:r>
            <a:r>
              <a:rPr lang="en-US" sz="2200" dirty="0" err="1">
                <a:latin typeface="Avenir Next LT Pro Light" panose="020B0304020202020204" pitchFamily="34" charset="0"/>
              </a:rPr>
              <a:t>mohm</a:t>
            </a:r>
            <a:r>
              <a:rPr lang="en-US" sz="2200" dirty="0">
                <a:latin typeface="Avenir Next LT Pro Light" panose="020B0304020202020204" pitchFamily="34" charset="0"/>
              </a:rPr>
              <a:t> ACR</a:t>
            </a:r>
          </a:p>
          <a:p>
            <a:pPr lvl="1"/>
            <a:r>
              <a:rPr lang="en-US" sz="2200" dirty="0">
                <a:latin typeface="Avenir Next LT Pro Light" panose="020B0304020202020204" pitchFamily="34" charset="0"/>
              </a:rPr>
              <a:t>26.2 </a:t>
            </a:r>
            <a:r>
              <a:rPr lang="en-US" sz="2200" dirty="0" err="1">
                <a:latin typeface="Avenir Next LT Pro Light" panose="020B0304020202020204" pitchFamily="34" charset="0"/>
              </a:rPr>
              <a:t>mohm</a:t>
            </a:r>
            <a:r>
              <a:rPr lang="en-US" sz="2200" dirty="0">
                <a:latin typeface="Avenir Next LT Pro Light" panose="020B0304020202020204" pitchFamily="34" charset="0"/>
              </a:rPr>
              <a:t> DCR</a:t>
            </a:r>
          </a:p>
          <a:p>
            <a:r>
              <a:rPr lang="en-US" sz="2200" dirty="0">
                <a:latin typeface="Avenir Next LT Pro Light" panose="020B0304020202020204" pitchFamily="34" charset="0"/>
              </a:rPr>
              <a:t>60k lot (Mar 2021) delivered in June to JSC</a:t>
            </a:r>
          </a:p>
        </p:txBody>
      </p:sp>
      <p:sp>
        <p:nvSpPr>
          <p:cNvPr id="5" name="Content Placeholder 4"/>
          <p:cNvSpPr>
            <a:spLocks noGrp="1"/>
          </p:cNvSpPr>
          <p:nvPr>
            <p:ph sz="half" idx="2"/>
          </p:nvPr>
        </p:nvSpPr>
        <p:spPr>
          <a:xfrm>
            <a:off x="6170518" y="1150347"/>
            <a:ext cx="5520208" cy="4561884"/>
          </a:xfrm>
        </p:spPr>
        <p:txBody>
          <a:bodyPr>
            <a:noAutofit/>
          </a:bodyPr>
          <a:lstStyle/>
          <a:p>
            <a:pPr marL="0" indent="0">
              <a:buNone/>
            </a:pPr>
            <a:r>
              <a:rPr lang="en-US" sz="2200" u="sng" dirty="0" err="1">
                <a:latin typeface="Avenir Next LT Pro Light" panose="020B0304020202020204" pitchFamily="34" charset="0"/>
              </a:rPr>
              <a:t>Molicel</a:t>
            </a:r>
            <a:r>
              <a:rPr lang="en-US" sz="2200" u="sng" dirty="0">
                <a:latin typeface="Avenir Next LT Pro Light" panose="020B0304020202020204" pitchFamily="34" charset="0"/>
              </a:rPr>
              <a:t> INR18650-P28B</a:t>
            </a:r>
          </a:p>
          <a:p>
            <a:r>
              <a:rPr lang="en-US" sz="2200" dirty="0">
                <a:latin typeface="Avenir Next LT Pro Light" panose="020B0304020202020204" pitchFamily="34" charset="0"/>
              </a:rPr>
              <a:t>No previous heritage</a:t>
            </a:r>
          </a:p>
          <a:p>
            <a:r>
              <a:rPr lang="en-US" sz="2200" dirty="0">
                <a:latin typeface="Avenir Next LT Pro Light" panose="020B0304020202020204" pitchFamily="34" charset="0"/>
              </a:rPr>
              <a:t>Not mass produced due to 2</a:t>
            </a:r>
            <a:r>
              <a:rPr lang="en-US" sz="2200" baseline="30000" dirty="0">
                <a:latin typeface="Avenir Next LT Pro Light" panose="020B0304020202020204" pitchFamily="34" charset="0"/>
              </a:rPr>
              <a:t>nd</a:t>
            </a:r>
            <a:r>
              <a:rPr lang="en-US" sz="2200" dirty="0">
                <a:latin typeface="Avenir Next LT Pro Light" panose="020B0304020202020204" pitchFamily="34" charset="0"/>
              </a:rPr>
              <a:t> cathode tab</a:t>
            </a:r>
          </a:p>
          <a:p>
            <a:r>
              <a:rPr lang="en-US" sz="2200" dirty="0">
                <a:latin typeface="Avenir Next LT Pro Light" panose="020B0304020202020204" pitchFamily="34" charset="0"/>
              </a:rPr>
              <a:t>At 3C and room temperature</a:t>
            </a:r>
          </a:p>
          <a:p>
            <a:pPr lvl="1"/>
            <a:r>
              <a:rPr lang="en-US" sz="2200" dirty="0">
                <a:latin typeface="Avenir Next LT Pro Light" panose="020B0304020202020204" pitchFamily="34" charset="0"/>
              </a:rPr>
              <a:t>2528 W/kg, 202.3 </a:t>
            </a:r>
            <a:r>
              <a:rPr lang="en-US" sz="2200" dirty="0" err="1">
                <a:latin typeface="Avenir Next LT Pro Light" panose="020B0304020202020204" pitchFamily="34" charset="0"/>
              </a:rPr>
              <a:t>Wh</a:t>
            </a:r>
            <a:r>
              <a:rPr lang="en-US" sz="2200" dirty="0">
                <a:latin typeface="Avenir Next LT Pro Light" panose="020B0304020202020204" pitchFamily="34" charset="0"/>
              </a:rPr>
              <a:t>/kg</a:t>
            </a:r>
          </a:p>
          <a:p>
            <a:pPr lvl="1"/>
            <a:r>
              <a:rPr lang="en-US" sz="2200" dirty="0">
                <a:latin typeface="Avenir Next LT Pro Light" panose="020B0304020202020204" pitchFamily="34" charset="0"/>
              </a:rPr>
              <a:t>6376 W/L, 510.3 </a:t>
            </a:r>
            <a:r>
              <a:rPr lang="en-US" sz="2200" dirty="0" err="1">
                <a:latin typeface="Avenir Next LT Pro Light" panose="020B0304020202020204" pitchFamily="34" charset="0"/>
              </a:rPr>
              <a:t>Wh</a:t>
            </a:r>
            <a:r>
              <a:rPr lang="en-US" sz="2200" dirty="0">
                <a:latin typeface="Avenir Next LT Pro Light" panose="020B0304020202020204" pitchFamily="34" charset="0"/>
              </a:rPr>
              <a:t>/L</a:t>
            </a:r>
          </a:p>
          <a:p>
            <a:pPr lvl="1"/>
            <a:r>
              <a:rPr lang="en-US" sz="2200" dirty="0">
                <a:latin typeface="Avenir Next LT Pro Light" panose="020B0304020202020204" pitchFamily="34" charset="0"/>
              </a:rPr>
              <a:t>9.2 </a:t>
            </a:r>
            <a:r>
              <a:rPr lang="en-US" sz="2200" dirty="0" err="1">
                <a:latin typeface="Avenir Next LT Pro Light" panose="020B0304020202020204" pitchFamily="34" charset="0"/>
              </a:rPr>
              <a:t>mohm</a:t>
            </a:r>
            <a:r>
              <a:rPr lang="en-US" sz="2200" dirty="0">
                <a:latin typeface="Avenir Next LT Pro Light" panose="020B0304020202020204" pitchFamily="34" charset="0"/>
              </a:rPr>
              <a:t> ACR</a:t>
            </a:r>
          </a:p>
          <a:p>
            <a:pPr lvl="1"/>
            <a:r>
              <a:rPr lang="en-US" sz="2200" dirty="0">
                <a:latin typeface="Avenir Next LT Pro Light" panose="020B0304020202020204" pitchFamily="34" charset="0"/>
              </a:rPr>
              <a:t>22.3 </a:t>
            </a:r>
            <a:r>
              <a:rPr lang="en-US" sz="2200" dirty="0" err="1">
                <a:latin typeface="Avenir Next LT Pro Light" panose="020B0304020202020204" pitchFamily="34" charset="0"/>
              </a:rPr>
              <a:t>mohm</a:t>
            </a:r>
            <a:r>
              <a:rPr lang="en-US" sz="2200" dirty="0">
                <a:latin typeface="Avenir Next LT Pro Light" panose="020B0304020202020204" pitchFamily="34" charset="0"/>
              </a:rPr>
              <a:t> DCR</a:t>
            </a:r>
          </a:p>
          <a:p>
            <a:pPr lvl="1"/>
            <a:r>
              <a:rPr lang="en-US" sz="2200" b="1" u="sng" dirty="0">
                <a:latin typeface="Avenir Next LT Pro Light" panose="020B0304020202020204" pitchFamily="34" charset="0"/>
              </a:rPr>
              <a:t>5.5% waste heat – Smallest of the  4 cell types</a:t>
            </a:r>
          </a:p>
          <a:p>
            <a:r>
              <a:rPr lang="en-US" sz="2200" dirty="0">
                <a:latin typeface="Avenir Next LT Pro Light" panose="020B0304020202020204" pitchFamily="34" charset="0"/>
              </a:rPr>
              <a:t>60k lot (Aug 2021) delivered in Oct to JSC</a:t>
            </a:r>
          </a:p>
        </p:txBody>
      </p:sp>
      <p:pic>
        <p:nvPicPr>
          <p:cNvPr id="8" name="Picture 7">
            <a:extLst>
              <a:ext uri="{FF2B5EF4-FFF2-40B4-BE49-F238E27FC236}">
                <a16:creationId xmlns:a16="http://schemas.microsoft.com/office/drawing/2014/main" id="{223291AA-3F15-43EF-BE54-DBD59B7A0C7F}"/>
              </a:ext>
            </a:extLst>
          </p:cNvPr>
          <p:cNvPicPr>
            <a:picLocks noChangeAspect="1"/>
          </p:cNvPicPr>
          <p:nvPr/>
        </p:nvPicPr>
        <p:blipFill rotWithShape="1">
          <a:blip r:embed="rId4"/>
          <a:srcRect l="10527" t="37326" r="14035" b="30899"/>
          <a:stretch/>
        </p:blipFill>
        <p:spPr>
          <a:xfrm>
            <a:off x="7416008" y="5935413"/>
            <a:ext cx="2514602" cy="841874"/>
          </a:xfrm>
          <a:prstGeom prst="rect">
            <a:avLst/>
          </a:prstGeom>
        </p:spPr>
      </p:pic>
      <p:pic>
        <p:nvPicPr>
          <p:cNvPr id="6" name="Picture 5">
            <a:extLst>
              <a:ext uri="{FF2B5EF4-FFF2-40B4-BE49-F238E27FC236}">
                <a16:creationId xmlns:a16="http://schemas.microsoft.com/office/drawing/2014/main" id="{EC4E6AE3-07F3-F111-2374-9DFFAB7BF2A0}"/>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8">
            <a:extLst>
              <a:ext uri="{FF2B5EF4-FFF2-40B4-BE49-F238E27FC236}">
                <a16:creationId xmlns:a16="http://schemas.microsoft.com/office/drawing/2014/main" id="{E79106F9-51BA-004A-8E69-897649AF6F6E}"/>
              </a:ext>
            </a:extLst>
          </p:cNvPr>
          <p:cNvSpPr>
            <a:spLocks noGrp="1"/>
          </p:cNvSpPr>
          <p:nvPr>
            <p:ph type="sldNum" sz="quarter" idx="12"/>
          </p:nvPr>
        </p:nvSpPr>
        <p:spPr/>
        <p:txBody>
          <a:bodyPr/>
          <a:lstStyle/>
          <a:p>
            <a:fld id="{2C5A5145-029A-4C7E-A49B-8E6E4B114D31}" type="slidenum">
              <a:rPr lang="en-US" smtClean="0">
                <a:solidFill>
                  <a:schemeClr val="tx1"/>
                </a:solidFill>
              </a:rPr>
              <a:t>6</a:t>
            </a:fld>
            <a:endParaRPr lang="en-US" dirty="0">
              <a:solidFill>
                <a:schemeClr val="tx1"/>
              </a:solidFill>
            </a:endParaRPr>
          </a:p>
        </p:txBody>
      </p:sp>
    </p:spTree>
    <p:extLst>
      <p:ext uri="{BB962C8B-B14F-4D97-AF65-F5344CB8AC3E}">
        <p14:creationId xmlns:p14="http://schemas.microsoft.com/office/powerpoint/2010/main" val="225682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3D51-49B0-EF35-024C-09DD6650678C}"/>
              </a:ext>
            </a:extLst>
          </p:cNvPr>
          <p:cNvSpPr>
            <a:spLocks noGrp="1"/>
          </p:cNvSpPr>
          <p:nvPr>
            <p:ph type="title"/>
          </p:nvPr>
        </p:nvSpPr>
        <p:spPr>
          <a:xfrm>
            <a:off x="0" y="0"/>
            <a:ext cx="10515600" cy="1325563"/>
          </a:xfrm>
        </p:spPr>
        <p:txBody>
          <a:bodyPr/>
          <a:lstStyle/>
          <a:p>
            <a:r>
              <a:rPr lang="en-US" dirty="0">
                <a:latin typeface="Avenir Next LT Pro Light" panose="020B0304020202020204" pitchFamily="34" charset="0"/>
              </a:rPr>
              <a:t>The Importance of Cell Screening</a:t>
            </a:r>
          </a:p>
        </p:txBody>
      </p:sp>
      <p:sp>
        <p:nvSpPr>
          <p:cNvPr id="3" name="Content Placeholder 2">
            <a:extLst>
              <a:ext uri="{FF2B5EF4-FFF2-40B4-BE49-F238E27FC236}">
                <a16:creationId xmlns:a16="http://schemas.microsoft.com/office/drawing/2014/main" id="{C24F66F4-55ED-F6FD-238E-F7F423D67C72}"/>
              </a:ext>
            </a:extLst>
          </p:cNvPr>
          <p:cNvSpPr>
            <a:spLocks noGrp="1"/>
          </p:cNvSpPr>
          <p:nvPr>
            <p:ph idx="1"/>
          </p:nvPr>
        </p:nvSpPr>
        <p:spPr>
          <a:xfrm>
            <a:off x="838200" y="2243839"/>
            <a:ext cx="10515600" cy="3596980"/>
          </a:xfrm>
        </p:spPr>
        <p:txBody>
          <a:bodyPr>
            <a:normAutofit/>
          </a:bodyPr>
          <a:lstStyle/>
          <a:p>
            <a:pPr marL="0" indent="0" algn="ctr">
              <a:buNone/>
            </a:pPr>
            <a:r>
              <a:rPr lang="en-US" sz="3200" dirty="0">
                <a:latin typeface="Avenir Next LT Pro Light" panose="020B0304020202020204" pitchFamily="34" charset="0"/>
              </a:rPr>
              <a:t>Manufacturer Cell Acceptance Standards </a:t>
            </a:r>
          </a:p>
          <a:p>
            <a:pPr marL="0" indent="0" algn="ctr">
              <a:buNone/>
            </a:pPr>
            <a:r>
              <a:rPr lang="en-US" sz="3200" dirty="0">
                <a:latin typeface="Avenir Next LT Pro Light" panose="020B0304020202020204" pitchFamily="34" charset="0"/>
              </a:rPr>
              <a:t>vs </a:t>
            </a:r>
          </a:p>
          <a:p>
            <a:pPr marL="0" indent="0" algn="ctr">
              <a:buNone/>
            </a:pPr>
            <a:r>
              <a:rPr lang="en-US" sz="3200" dirty="0">
                <a:latin typeface="Avenir Next LT Pro Light" panose="020B0304020202020204" pitchFamily="34" charset="0"/>
              </a:rPr>
              <a:t>NASA Flight Battery Cell Acceptance Standards</a:t>
            </a:r>
          </a:p>
          <a:p>
            <a:pPr marL="0" indent="0" algn="ctr">
              <a:buNone/>
            </a:pPr>
            <a:endParaRPr lang="en-US" sz="3200" dirty="0">
              <a:latin typeface="Avenir Next LT Pro Light" panose="020B0304020202020204" pitchFamily="34" charset="0"/>
            </a:endParaRPr>
          </a:p>
          <a:p>
            <a:pPr marL="457200" lvl="1" indent="0" algn="ctr">
              <a:buNone/>
            </a:pPr>
            <a:r>
              <a:rPr lang="en-US" sz="3200" dirty="0">
                <a:latin typeface="Avenir Next LT Pro Light" panose="020B0304020202020204" pitchFamily="34" charset="0"/>
              </a:rPr>
              <a:t>Human Rated Missions</a:t>
            </a:r>
          </a:p>
          <a:p>
            <a:pPr marL="457200" lvl="1" indent="0" algn="ctr">
              <a:buNone/>
            </a:pPr>
            <a:r>
              <a:rPr lang="en-US" sz="3200" b="1" dirty="0">
                <a:latin typeface="Avenir Next LT Pro Light" panose="020B0304020202020204" pitchFamily="34" charset="0"/>
              </a:rPr>
              <a:t>JSC20793</a:t>
            </a:r>
          </a:p>
        </p:txBody>
      </p:sp>
      <p:pic>
        <p:nvPicPr>
          <p:cNvPr id="7" name="Picture 6">
            <a:extLst>
              <a:ext uri="{FF2B5EF4-FFF2-40B4-BE49-F238E27FC236}">
                <a16:creationId xmlns:a16="http://schemas.microsoft.com/office/drawing/2014/main" id="{CEE23E92-F9CD-75FA-9351-1F6F97E212B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6E2F8A4B-3591-6D5C-2D4D-00BDA1088AA5}"/>
              </a:ext>
            </a:extLst>
          </p:cNvPr>
          <p:cNvSpPr>
            <a:spLocks noGrp="1"/>
          </p:cNvSpPr>
          <p:nvPr>
            <p:ph type="sldNum" sz="quarter" idx="12"/>
          </p:nvPr>
        </p:nvSpPr>
        <p:spPr/>
        <p:txBody>
          <a:bodyPr/>
          <a:lstStyle/>
          <a:p>
            <a:fld id="{2C5A5145-029A-4C7E-A49B-8E6E4B114D31}" type="slidenum">
              <a:rPr lang="en-US" smtClean="0">
                <a:solidFill>
                  <a:schemeClr val="tx1"/>
                </a:solidFill>
              </a:rPr>
              <a:pPr/>
              <a:t>7</a:t>
            </a:fld>
            <a:endParaRPr lang="en-US" dirty="0">
              <a:solidFill>
                <a:schemeClr val="tx1"/>
              </a:solidFill>
            </a:endParaRPr>
          </a:p>
        </p:txBody>
      </p:sp>
    </p:spTree>
    <p:extLst>
      <p:ext uri="{BB962C8B-B14F-4D97-AF65-F5344CB8AC3E}">
        <p14:creationId xmlns:p14="http://schemas.microsoft.com/office/powerpoint/2010/main" val="76750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1228" y="-3017"/>
            <a:ext cx="10515600" cy="1325563"/>
          </a:xfrm>
        </p:spPr>
        <p:txBody>
          <a:bodyPr/>
          <a:lstStyle/>
          <a:p>
            <a:r>
              <a:rPr lang="en-US" dirty="0">
                <a:latin typeface="Avenir Next LT Pro Light" panose="020B0304020202020204" pitchFamily="34" charset="0"/>
              </a:rPr>
              <a:t>Cell Process Flow Chart</a:t>
            </a:r>
            <a:endParaRPr lang="en-US" b="1" dirty="0">
              <a:latin typeface="Avenir Next LT Pro Light" panose="020B0304020202020204" pitchFamily="34" charset="0"/>
            </a:endParaRPr>
          </a:p>
        </p:txBody>
      </p:sp>
      <p:sp>
        <p:nvSpPr>
          <p:cNvPr id="8" name="Flowchart: Process 7">
            <a:extLst>
              <a:ext uri="{FF2B5EF4-FFF2-40B4-BE49-F238E27FC236}">
                <a16:creationId xmlns:a16="http://schemas.microsoft.com/office/drawing/2014/main" id="{D81AC764-6CF8-452C-871F-0E80127B6262}"/>
              </a:ext>
            </a:extLst>
          </p:cNvPr>
          <p:cNvSpPr/>
          <p:nvPr/>
        </p:nvSpPr>
        <p:spPr>
          <a:xfrm>
            <a:off x="3909431" y="1119435"/>
            <a:ext cx="2781490" cy="457200"/>
          </a:xfrm>
          <a:prstGeom prst="flowChart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Cell Design Surveillance</a:t>
            </a:r>
          </a:p>
          <a:p>
            <a:pPr algn="ctr"/>
            <a:r>
              <a:rPr lang="en-US" sz="1351" b="1" dirty="0">
                <a:solidFill>
                  <a:schemeClr val="tx1"/>
                </a:solidFill>
                <a:latin typeface="Avenir Next LT Pro Light" panose="020B0304020202020204" pitchFamily="34" charset="0"/>
              </a:rPr>
              <a:t>~10 cell designs/yr</a:t>
            </a:r>
          </a:p>
        </p:txBody>
      </p:sp>
      <p:sp>
        <p:nvSpPr>
          <p:cNvPr id="9" name="Flowchart: Alternate Process 8">
            <a:extLst>
              <a:ext uri="{FF2B5EF4-FFF2-40B4-BE49-F238E27FC236}">
                <a16:creationId xmlns:a16="http://schemas.microsoft.com/office/drawing/2014/main" id="{FF7F8505-ECB6-4C9C-AEB1-0DD2963BF386}"/>
              </a:ext>
            </a:extLst>
          </p:cNvPr>
          <p:cNvSpPr/>
          <p:nvPr/>
        </p:nvSpPr>
        <p:spPr>
          <a:xfrm>
            <a:off x="3912719" y="1839129"/>
            <a:ext cx="2781490" cy="365760"/>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Deeper Dive into best 5 designs</a:t>
            </a:r>
          </a:p>
        </p:txBody>
      </p:sp>
      <p:sp>
        <p:nvSpPr>
          <p:cNvPr id="10" name="Flowchart: Alternate Process 9">
            <a:extLst>
              <a:ext uri="{FF2B5EF4-FFF2-40B4-BE49-F238E27FC236}">
                <a16:creationId xmlns:a16="http://schemas.microsoft.com/office/drawing/2014/main" id="{F7A09AC0-0DBA-4AD8-81CE-B5F84E5D7BB4}"/>
              </a:ext>
            </a:extLst>
          </p:cNvPr>
          <p:cNvSpPr/>
          <p:nvPr/>
        </p:nvSpPr>
        <p:spPr>
          <a:xfrm>
            <a:off x="3916008" y="2418358"/>
            <a:ext cx="2781490" cy="365760"/>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Buy large cell lot</a:t>
            </a:r>
          </a:p>
        </p:txBody>
      </p:sp>
      <p:cxnSp>
        <p:nvCxnSpPr>
          <p:cNvPr id="16" name="Straight Arrow Connector 15">
            <a:extLst>
              <a:ext uri="{FF2B5EF4-FFF2-40B4-BE49-F238E27FC236}">
                <a16:creationId xmlns:a16="http://schemas.microsoft.com/office/drawing/2014/main" id="{46C08238-51A8-4841-88A0-35A84CAFA2D8}"/>
              </a:ext>
            </a:extLst>
          </p:cNvPr>
          <p:cNvCxnSpPr>
            <a:stCxn id="8" idx="2"/>
            <a:endCxn id="9" idx="0"/>
          </p:cNvCxnSpPr>
          <p:nvPr/>
        </p:nvCxnSpPr>
        <p:spPr>
          <a:xfrm>
            <a:off x="5300178" y="1576635"/>
            <a:ext cx="3289" cy="262494"/>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F606ECF-2AB7-411D-B571-D1E7D49DEF72}"/>
              </a:ext>
            </a:extLst>
          </p:cNvPr>
          <p:cNvCxnSpPr>
            <a:stCxn id="9" idx="2"/>
            <a:endCxn id="10" idx="0"/>
          </p:cNvCxnSpPr>
          <p:nvPr/>
        </p:nvCxnSpPr>
        <p:spPr>
          <a:xfrm>
            <a:off x="5303466" y="2204889"/>
            <a:ext cx="3289" cy="213470"/>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2BCA808-044E-4C0C-A75A-E3A6A8E820E2}"/>
              </a:ext>
            </a:extLst>
          </p:cNvPr>
          <p:cNvCxnSpPr>
            <a:stCxn id="10" idx="2"/>
            <a:endCxn id="40" idx="0"/>
          </p:cNvCxnSpPr>
          <p:nvPr/>
        </p:nvCxnSpPr>
        <p:spPr>
          <a:xfrm>
            <a:off x="5306756" y="2784118"/>
            <a:ext cx="3289" cy="237983"/>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A90E989-91F5-449E-AE5F-CCFC17F9285D}"/>
              </a:ext>
            </a:extLst>
          </p:cNvPr>
          <p:cNvCxnSpPr>
            <a:stCxn id="8" idx="3"/>
            <a:endCxn id="26" idx="1"/>
          </p:cNvCxnSpPr>
          <p:nvPr/>
        </p:nvCxnSpPr>
        <p:spPr>
          <a:xfrm>
            <a:off x="6690921" y="1348035"/>
            <a:ext cx="837064" cy="0"/>
          </a:xfrm>
          <a:prstGeom prst="straightConnector1">
            <a:avLst/>
          </a:prstGeom>
          <a:ln w="12700">
            <a:solidFill>
              <a:schemeClr val="accent1">
                <a:lumMod val="50000"/>
              </a:schemeClr>
            </a:solidFill>
            <a:prstDash val="dash"/>
            <a:tailEnd type="triangle" w="med" len="med"/>
          </a:ln>
        </p:spPr>
        <p:style>
          <a:lnRef idx="1">
            <a:schemeClr val="accent1"/>
          </a:lnRef>
          <a:fillRef idx="0">
            <a:schemeClr val="accent1"/>
          </a:fillRef>
          <a:effectRef idx="0">
            <a:schemeClr val="accent1"/>
          </a:effectRef>
          <a:fontRef idx="minor">
            <a:schemeClr val="tx1"/>
          </a:fontRef>
        </p:style>
      </p:cxnSp>
      <p:sp>
        <p:nvSpPr>
          <p:cNvPr id="26" name="Rectangle: Rounded Corners 41">
            <a:extLst>
              <a:ext uri="{FF2B5EF4-FFF2-40B4-BE49-F238E27FC236}">
                <a16:creationId xmlns:a16="http://schemas.microsoft.com/office/drawing/2014/main" id="{298D6DD1-9C04-4E7B-B86B-0CA4587A102F}"/>
              </a:ext>
            </a:extLst>
          </p:cNvPr>
          <p:cNvSpPr/>
          <p:nvPr/>
        </p:nvSpPr>
        <p:spPr>
          <a:xfrm>
            <a:off x="7527985" y="1210875"/>
            <a:ext cx="3017520" cy="274320"/>
          </a:xfrm>
          <a:prstGeom prst="rect">
            <a:avLst/>
          </a:prstGeom>
          <a:solidFill>
            <a:schemeClr val="bg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351" b="1" dirty="0">
                <a:solidFill>
                  <a:schemeClr val="tx1"/>
                </a:solidFill>
                <a:latin typeface="Avenir Next LT Pro Light" panose="020B0304020202020204" pitchFamily="34" charset="0"/>
              </a:rPr>
              <a:t>Basic performance verification</a:t>
            </a:r>
          </a:p>
        </p:txBody>
      </p:sp>
      <p:sp>
        <p:nvSpPr>
          <p:cNvPr id="27" name="Rectangle: Rounded Corners 42">
            <a:extLst>
              <a:ext uri="{FF2B5EF4-FFF2-40B4-BE49-F238E27FC236}">
                <a16:creationId xmlns:a16="http://schemas.microsoft.com/office/drawing/2014/main" id="{2F94609E-52AD-401E-8D39-EEBA2E39735C}"/>
              </a:ext>
            </a:extLst>
          </p:cNvPr>
          <p:cNvSpPr/>
          <p:nvPr/>
        </p:nvSpPr>
        <p:spPr>
          <a:xfrm>
            <a:off x="7527984" y="1735606"/>
            <a:ext cx="3675617" cy="572806"/>
          </a:xfrm>
          <a:prstGeom prst="rect">
            <a:avLst/>
          </a:prstGeom>
          <a:solidFill>
            <a:schemeClr val="bg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351" b="1" dirty="0">
                <a:solidFill>
                  <a:schemeClr val="tx1"/>
                </a:solidFill>
                <a:latin typeface="Avenir Next LT Pro Light" panose="020B0304020202020204" pitchFamily="34" charset="0"/>
              </a:rPr>
              <a:t>Longer cycling &amp; special performance,</a:t>
            </a:r>
          </a:p>
          <a:p>
            <a:pPr algn="ctr">
              <a:lnSpc>
                <a:spcPct val="90000"/>
              </a:lnSpc>
            </a:pPr>
            <a:r>
              <a:rPr lang="en-US" sz="1351" b="1" dirty="0">
                <a:solidFill>
                  <a:schemeClr val="tx1"/>
                </a:solidFill>
                <a:latin typeface="Avenir Next LT Pro Light" panose="020B0304020202020204" pitchFamily="34" charset="0"/>
              </a:rPr>
              <a:t>TR calorimetry, ISC trigger cells,</a:t>
            </a:r>
          </a:p>
          <a:p>
            <a:pPr algn="ctr">
              <a:lnSpc>
                <a:spcPct val="90000"/>
              </a:lnSpc>
            </a:pPr>
            <a:r>
              <a:rPr lang="en-US" sz="1351" b="1" dirty="0">
                <a:solidFill>
                  <a:schemeClr val="tx1"/>
                </a:solidFill>
                <a:latin typeface="Avenir Next LT Pro Light" panose="020B0304020202020204" pitchFamily="34" charset="0"/>
              </a:rPr>
              <a:t>Audit production line</a:t>
            </a:r>
          </a:p>
        </p:txBody>
      </p:sp>
      <p:cxnSp>
        <p:nvCxnSpPr>
          <p:cNvPr id="28" name="Straight Arrow Connector 27">
            <a:extLst>
              <a:ext uri="{FF2B5EF4-FFF2-40B4-BE49-F238E27FC236}">
                <a16:creationId xmlns:a16="http://schemas.microsoft.com/office/drawing/2014/main" id="{220694A3-E9D8-494B-96AB-A2EF497EDF01}"/>
              </a:ext>
            </a:extLst>
          </p:cNvPr>
          <p:cNvCxnSpPr>
            <a:cxnSpLocks/>
            <a:stCxn id="9" idx="3"/>
            <a:endCxn id="27" idx="1"/>
          </p:cNvCxnSpPr>
          <p:nvPr/>
        </p:nvCxnSpPr>
        <p:spPr>
          <a:xfrm>
            <a:off x="6694209" y="2022009"/>
            <a:ext cx="833775" cy="0"/>
          </a:xfrm>
          <a:prstGeom prst="straightConnector1">
            <a:avLst/>
          </a:prstGeom>
          <a:ln w="12700">
            <a:solidFill>
              <a:schemeClr val="accent1">
                <a:lumMod val="50000"/>
              </a:schemeClr>
            </a:solidFill>
            <a:prstDash val="dash"/>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A6443DD-17AC-4085-87B5-98474C9666BA}"/>
              </a:ext>
            </a:extLst>
          </p:cNvPr>
          <p:cNvCxnSpPr>
            <a:stCxn id="10" idx="3"/>
            <a:endCxn id="30" idx="1"/>
          </p:cNvCxnSpPr>
          <p:nvPr/>
        </p:nvCxnSpPr>
        <p:spPr>
          <a:xfrm>
            <a:off x="6697498" y="2601238"/>
            <a:ext cx="848336" cy="0"/>
          </a:xfrm>
          <a:prstGeom prst="straightConnector1">
            <a:avLst/>
          </a:prstGeom>
          <a:ln w="12700">
            <a:solidFill>
              <a:schemeClr val="accent1">
                <a:lumMod val="50000"/>
              </a:schemeClr>
            </a:solidFill>
            <a:prstDash val="dash"/>
            <a:tailEnd type="triangle" w="med" len="med"/>
          </a:ln>
        </p:spPr>
        <p:style>
          <a:lnRef idx="1">
            <a:schemeClr val="accent1"/>
          </a:lnRef>
          <a:fillRef idx="0">
            <a:schemeClr val="accent1"/>
          </a:fillRef>
          <a:effectRef idx="0">
            <a:schemeClr val="accent1"/>
          </a:effectRef>
          <a:fontRef idx="minor">
            <a:schemeClr val="tx1"/>
          </a:fontRef>
        </p:style>
      </p:cxnSp>
      <p:sp>
        <p:nvSpPr>
          <p:cNvPr id="30" name="Rectangle: Rounded Corners 47">
            <a:extLst>
              <a:ext uri="{FF2B5EF4-FFF2-40B4-BE49-F238E27FC236}">
                <a16:creationId xmlns:a16="http://schemas.microsoft.com/office/drawing/2014/main" id="{D3F391A2-E6A3-499E-B34E-3DF4B1232933}"/>
              </a:ext>
            </a:extLst>
          </p:cNvPr>
          <p:cNvSpPr/>
          <p:nvPr/>
        </p:nvSpPr>
        <p:spPr>
          <a:xfrm>
            <a:off x="7545836" y="2464082"/>
            <a:ext cx="3017520" cy="274320"/>
          </a:xfrm>
          <a:prstGeom prst="rect">
            <a:avLst/>
          </a:prstGeom>
          <a:solidFill>
            <a:schemeClr val="bg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351" b="1" dirty="0">
                <a:solidFill>
                  <a:schemeClr val="tx1"/>
                </a:solidFill>
                <a:latin typeface="Avenir Next LT Pro Light" panose="020B0304020202020204" pitchFamily="34" charset="0"/>
              </a:rPr>
              <a:t>w/ traceability to manufacturer</a:t>
            </a:r>
          </a:p>
        </p:txBody>
      </p:sp>
      <p:sp>
        <p:nvSpPr>
          <p:cNvPr id="11" name="Flowchart: Alternate Process 10">
            <a:extLst>
              <a:ext uri="{FF2B5EF4-FFF2-40B4-BE49-F238E27FC236}">
                <a16:creationId xmlns:a16="http://schemas.microsoft.com/office/drawing/2014/main" id="{FF5B3A85-94C9-418D-BFF0-913647AA6216}"/>
              </a:ext>
            </a:extLst>
          </p:cNvPr>
          <p:cNvSpPr/>
          <p:nvPr/>
        </p:nvSpPr>
        <p:spPr>
          <a:xfrm>
            <a:off x="3922587" y="3625844"/>
            <a:ext cx="2781490" cy="824809"/>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Initial Lot Assessment</a:t>
            </a:r>
          </a:p>
          <a:p>
            <a:pPr algn="ctr"/>
            <a:r>
              <a:rPr lang="en-US" sz="1351" b="1" dirty="0">
                <a:solidFill>
                  <a:schemeClr val="tx1"/>
                </a:solidFill>
                <a:latin typeface="Avenir Next LT Pro Light" panose="020B0304020202020204" pitchFamily="34" charset="0"/>
              </a:rPr>
              <a:t>EP-WI-036B, N</a:t>
            </a:r>
            <a:r>
              <a:rPr lang="en-US" sz="1351" b="1" baseline="-25000" dirty="0">
                <a:solidFill>
                  <a:schemeClr val="tx1"/>
                </a:solidFill>
                <a:latin typeface="Avenir Next LT Pro Light" panose="020B0304020202020204" pitchFamily="34" charset="0"/>
              </a:rPr>
              <a:t>2</a:t>
            </a:r>
            <a:r>
              <a:rPr lang="en-US" sz="1351" b="1" dirty="0">
                <a:solidFill>
                  <a:schemeClr val="tx1"/>
                </a:solidFill>
                <a:latin typeface="Avenir Next LT Pro Light" panose="020B0304020202020204" pitchFamily="34" charset="0"/>
              </a:rPr>
              <a:t> </a:t>
            </a:r>
          </a:p>
          <a:p>
            <a:pPr algn="ctr"/>
            <a:r>
              <a:rPr lang="en-US" sz="1351" b="1" dirty="0">
                <a:solidFill>
                  <a:schemeClr val="tx1"/>
                </a:solidFill>
                <a:latin typeface="Avenir Next LT Pro Light" panose="020B0304020202020204" pitchFamily="34" charset="0"/>
              </a:rPr>
              <a:t>270 unscreened cells for SWR</a:t>
            </a:r>
          </a:p>
        </p:txBody>
      </p:sp>
      <p:sp>
        <p:nvSpPr>
          <p:cNvPr id="36" name="TextBox 35">
            <a:extLst>
              <a:ext uri="{FF2B5EF4-FFF2-40B4-BE49-F238E27FC236}">
                <a16:creationId xmlns:a16="http://schemas.microsoft.com/office/drawing/2014/main" id="{0503A081-290D-4F2A-A48C-1AF4F332356D}"/>
              </a:ext>
            </a:extLst>
          </p:cNvPr>
          <p:cNvSpPr txBox="1"/>
          <p:nvPr/>
        </p:nvSpPr>
        <p:spPr>
          <a:xfrm>
            <a:off x="6825333" y="3574157"/>
            <a:ext cx="458202" cy="307905"/>
          </a:xfrm>
          <a:prstGeom prst="rect">
            <a:avLst/>
          </a:prstGeom>
          <a:noFill/>
        </p:spPr>
        <p:txBody>
          <a:bodyPr wrap="none" rtlCol="0">
            <a:spAutoFit/>
          </a:bodyPr>
          <a:lstStyle/>
          <a:p>
            <a:r>
              <a:rPr lang="en-US" sz="1401" b="1" dirty="0">
                <a:latin typeface="Avenir Next LT Pro Light" panose="020B0304020202020204" pitchFamily="34" charset="0"/>
              </a:rPr>
              <a:t>Fail</a:t>
            </a:r>
          </a:p>
        </p:txBody>
      </p:sp>
      <p:cxnSp>
        <p:nvCxnSpPr>
          <p:cNvPr id="160" name="Elbow Connector 159"/>
          <p:cNvCxnSpPr>
            <a:cxnSpLocks/>
            <a:stCxn id="12" idx="3"/>
            <a:endCxn id="13" idx="0"/>
          </p:cNvCxnSpPr>
          <p:nvPr/>
        </p:nvCxnSpPr>
        <p:spPr>
          <a:xfrm flipV="1">
            <a:off x="6707784" y="4633533"/>
            <a:ext cx="2036576" cy="533651"/>
          </a:xfrm>
          <a:prstGeom prst="bentConnector4">
            <a:avLst>
              <a:gd name="adj1" fmla="val 12424"/>
              <a:gd name="adj2" fmla="val 142837"/>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85" name="Connector: Elbow 19">
            <a:extLst>
              <a:ext uri="{FF2B5EF4-FFF2-40B4-BE49-F238E27FC236}">
                <a16:creationId xmlns:a16="http://schemas.microsoft.com/office/drawing/2014/main" id="{28359861-16AB-404B-AD42-A2E1200CA961}"/>
              </a:ext>
            </a:extLst>
          </p:cNvPr>
          <p:cNvCxnSpPr>
            <a:cxnSpLocks/>
            <a:stCxn id="11" idx="3"/>
            <a:endCxn id="34" idx="0"/>
          </p:cNvCxnSpPr>
          <p:nvPr/>
        </p:nvCxnSpPr>
        <p:spPr>
          <a:xfrm>
            <a:off x="6704077" y="4038249"/>
            <a:ext cx="4554232" cy="1422815"/>
          </a:xfrm>
          <a:prstGeom prst="bentConnector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6B7B06EA-53CD-45C5-9DB4-D81FAF9CA119}"/>
              </a:ext>
            </a:extLst>
          </p:cNvPr>
          <p:cNvSpPr/>
          <p:nvPr/>
        </p:nvSpPr>
        <p:spPr>
          <a:xfrm>
            <a:off x="3918882" y="4801424"/>
            <a:ext cx="2788902" cy="731520"/>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Lot Acceptance</a:t>
            </a:r>
          </a:p>
          <a:p>
            <a:pPr algn="ctr"/>
            <a:r>
              <a:rPr lang="en-US" sz="1351" b="1" dirty="0">
                <a:solidFill>
                  <a:schemeClr val="tx1"/>
                </a:solidFill>
                <a:latin typeface="Avenir Next LT Pro Light" panose="020B0304020202020204" pitchFamily="34" charset="0"/>
              </a:rPr>
              <a:t>EP-WI-033A</a:t>
            </a:r>
          </a:p>
          <a:p>
            <a:pPr algn="ctr"/>
            <a:r>
              <a:rPr lang="en-US" sz="1351" b="1" dirty="0">
                <a:solidFill>
                  <a:schemeClr val="tx1"/>
                </a:solidFill>
                <a:latin typeface="Avenir Next LT Pro Light" panose="020B0304020202020204" pitchFamily="34" charset="0"/>
              </a:rPr>
              <a:t>N</a:t>
            </a:r>
            <a:r>
              <a:rPr lang="en-US" sz="1351" b="1" baseline="-25000" dirty="0">
                <a:solidFill>
                  <a:schemeClr val="tx1"/>
                </a:solidFill>
                <a:latin typeface="Avenir Next LT Pro Light" panose="020B0304020202020204" pitchFamily="34" charset="0"/>
              </a:rPr>
              <a:t>2</a:t>
            </a:r>
            <a:r>
              <a:rPr lang="en-US" sz="1351" b="1" dirty="0">
                <a:solidFill>
                  <a:schemeClr val="tx1"/>
                </a:solidFill>
                <a:latin typeface="Avenir Next LT Pro Light" panose="020B0304020202020204" pitchFamily="34" charset="0"/>
              </a:rPr>
              <a:t> - 5 cells</a:t>
            </a:r>
          </a:p>
        </p:txBody>
      </p:sp>
      <p:sp>
        <p:nvSpPr>
          <p:cNvPr id="14" name="Flowchart: Alternate Process 13">
            <a:extLst>
              <a:ext uri="{FF2B5EF4-FFF2-40B4-BE49-F238E27FC236}">
                <a16:creationId xmlns:a16="http://schemas.microsoft.com/office/drawing/2014/main" id="{E51F27BE-4B95-4B14-8E1C-731D46665667}"/>
              </a:ext>
            </a:extLst>
          </p:cNvPr>
          <p:cNvSpPr/>
          <p:nvPr/>
        </p:nvSpPr>
        <p:spPr>
          <a:xfrm>
            <a:off x="554321" y="5701436"/>
            <a:ext cx="1317230" cy="731520"/>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EDU Batteries</a:t>
            </a:r>
          </a:p>
        </p:txBody>
      </p:sp>
      <p:sp>
        <p:nvSpPr>
          <p:cNvPr id="39" name="TextBox 38">
            <a:extLst>
              <a:ext uri="{FF2B5EF4-FFF2-40B4-BE49-F238E27FC236}">
                <a16:creationId xmlns:a16="http://schemas.microsoft.com/office/drawing/2014/main" id="{CD85805E-C5AF-46F5-BAD9-81A0AC9B38FA}"/>
              </a:ext>
            </a:extLst>
          </p:cNvPr>
          <p:cNvSpPr txBox="1"/>
          <p:nvPr/>
        </p:nvSpPr>
        <p:spPr>
          <a:xfrm>
            <a:off x="4845106" y="5672232"/>
            <a:ext cx="458202" cy="307905"/>
          </a:xfrm>
          <a:prstGeom prst="rect">
            <a:avLst/>
          </a:prstGeom>
          <a:noFill/>
        </p:spPr>
        <p:txBody>
          <a:bodyPr wrap="none" rtlCol="0">
            <a:spAutoFit/>
          </a:bodyPr>
          <a:lstStyle/>
          <a:p>
            <a:r>
              <a:rPr lang="en-US" sz="1401" b="1" dirty="0">
                <a:latin typeface="Avenir Next LT Pro Light" panose="020B0304020202020204" pitchFamily="34" charset="0"/>
              </a:rPr>
              <a:t>Fail</a:t>
            </a:r>
          </a:p>
        </p:txBody>
      </p:sp>
      <p:sp>
        <p:nvSpPr>
          <p:cNvPr id="139" name="Down Arrow 138">
            <a:extLst>
              <a:ext uri="{FF2B5EF4-FFF2-40B4-BE49-F238E27FC236}">
                <a16:creationId xmlns:a16="http://schemas.microsoft.com/office/drawing/2014/main" id="{2DD51A36-B0F1-463A-80BF-3F17FC642FF6}"/>
              </a:ext>
            </a:extLst>
          </p:cNvPr>
          <p:cNvSpPr/>
          <p:nvPr/>
        </p:nvSpPr>
        <p:spPr>
          <a:xfrm>
            <a:off x="2225565" y="5904672"/>
            <a:ext cx="1424224" cy="664282"/>
          </a:xfrm>
          <a:prstGeom prst="downArrow">
            <a:avLst>
              <a:gd name="adj1" fmla="val 59175"/>
              <a:gd name="adj2" fmla="val 38592"/>
            </a:avLst>
          </a:prstGeom>
          <a:solidFill>
            <a:srgbClr val="FFBDBD"/>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lnSpc>
                <a:spcPct val="80000"/>
              </a:lnSpc>
            </a:pPr>
            <a:r>
              <a:rPr lang="en-US" sz="1401" b="1" dirty="0">
                <a:ln w="1270">
                  <a:noFill/>
                </a:ln>
                <a:solidFill>
                  <a:schemeClr val="tx1"/>
                </a:solidFill>
                <a:latin typeface="Avenir Next LT Pro Light" panose="020B0304020202020204" pitchFamily="34" charset="0"/>
              </a:rPr>
              <a:t>Reject Lot or Cells</a:t>
            </a:r>
          </a:p>
        </p:txBody>
      </p:sp>
      <p:cxnSp>
        <p:nvCxnSpPr>
          <p:cNvPr id="157" name="Elbow Connector 156"/>
          <p:cNvCxnSpPr>
            <a:stCxn id="12" idx="1"/>
            <a:endCxn id="54" idx="0"/>
          </p:cNvCxnSpPr>
          <p:nvPr/>
        </p:nvCxnSpPr>
        <p:spPr>
          <a:xfrm rot="10800000">
            <a:off x="1209607" y="4538337"/>
            <a:ext cx="2709275" cy="628852"/>
          </a:xfrm>
          <a:prstGeom prst="bentConnector4">
            <a:avLst>
              <a:gd name="adj1" fmla="val 21045"/>
              <a:gd name="adj2" fmla="val 13635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11" name="Straight Arrow Connector 210">
            <a:extLst>
              <a:ext uri="{FF2B5EF4-FFF2-40B4-BE49-F238E27FC236}">
                <a16:creationId xmlns:a16="http://schemas.microsoft.com/office/drawing/2014/main" id="{F2BCA808-044E-4C0C-A75A-E3A6A8E820E2}"/>
              </a:ext>
            </a:extLst>
          </p:cNvPr>
          <p:cNvCxnSpPr>
            <a:stCxn id="54" idx="2"/>
            <a:endCxn id="14" idx="0"/>
          </p:cNvCxnSpPr>
          <p:nvPr/>
        </p:nvCxnSpPr>
        <p:spPr>
          <a:xfrm>
            <a:off x="1209605" y="5364453"/>
            <a:ext cx="3332" cy="336984"/>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3" name="Flowchart: Alternate Process 12">
            <a:extLst>
              <a:ext uri="{FF2B5EF4-FFF2-40B4-BE49-F238E27FC236}">
                <a16:creationId xmlns:a16="http://schemas.microsoft.com/office/drawing/2014/main" id="{30619938-709C-4AEF-ACC1-5C6ED0F2B01F}"/>
              </a:ext>
            </a:extLst>
          </p:cNvPr>
          <p:cNvSpPr/>
          <p:nvPr/>
        </p:nvSpPr>
        <p:spPr>
          <a:xfrm>
            <a:off x="7213832" y="4633533"/>
            <a:ext cx="3061056" cy="731520"/>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Cell Screening (Mission)</a:t>
            </a:r>
          </a:p>
          <a:p>
            <a:pPr algn="ctr"/>
            <a:r>
              <a:rPr lang="en-US" sz="1351" b="1" dirty="0">
                <a:solidFill>
                  <a:schemeClr val="tx1"/>
                </a:solidFill>
                <a:latin typeface="Avenir Next LT Pro Light" panose="020B0304020202020204" pitchFamily="34" charset="0"/>
              </a:rPr>
              <a:t>EP-WI-037A</a:t>
            </a:r>
          </a:p>
          <a:p>
            <a:pPr algn="ctr"/>
            <a:r>
              <a:rPr lang="en-US" sz="1351" b="1" dirty="0">
                <a:solidFill>
                  <a:schemeClr val="tx1"/>
                </a:solidFill>
                <a:latin typeface="Avenir Next LT Pro Light" panose="020B0304020202020204" pitchFamily="34" charset="0"/>
              </a:rPr>
              <a:t>SDR test or OCV (&gt;1yr after BOD)</a:t>
            </a:r>
          </a:p>
        </p:txBody>
      </p:sp>
      <p:sp>
        <p:nvSpPr>
          <p:cNvPr id="32" name="Flowchart: Alternate Process 31">
            <a:extLst>
              <a:ext uri="{FF2B5EF4-FFF2-40B4-BE49-F238E27FC236}">
                <a16:creationId xmlns:a16="http://schemas.microsoft.com/office/drawing/2014/main" id="{50189C87-BE49-478F-80D5-6A6CCFC997EE}"/>
              </a:ext>
            </a:extLst>
          </p:cNvPr>
          <p:cNvSpPr/>
          <p:nvPr/>
        </p:nvSpPr>
        <p:spPr>
          <a:xfrm>
            <a:off x="8078001" y="5727268"/>
            <a:ext cx="1888435" cy="731520"/>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Qualification &amp; Mission Batteries</a:t>
            </a:r>
          </a:p>
        </p:txBody>
      </p:sp>
      <p:sp>
        <p:nvSpPr>
          <p:cNvPr id="34" name="Down Arrow 33">
            <a:extLst>
              <a:ext uri="{FF2B5EF4-FFF2-40B4-BE49-F238E27FC236}">
                <a16:creationId xmlns:a16="http://schemas.microsoft.com/office/drawing/2014/main" id="{2DD51A36-B0F1-463A-80BF-3F17FC642FF6}"/>
              </a:ext>
            </a:extLst>
          </p:cNvPr>
          <p:cNvSpPr/>
          <p:nvPr/>
        </p:nvSpPr>
        <p:spPr>
          <a:xfrm>
            <a:off x="10629420" y="5461064"/>
            <a:ext cx="1257777" cy="639081"/>
          </a:xfrm>
          <a:prstGeom prst="downArrow">
            <a:avLst>
              <a:gd name="adj1" fmla="val 59175"/>
              <a:gd name="adj2" fmla="val 40034"/>
            </a:avLst>
          </a:prstGeom>
          <a:solidFill>
            <a:srgbClr val="FFBDBD"/>
          </a:solid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lnSpc>
                <a:spcPct val="80000"/>
              </a:lnSpc>
            </a:pPr>
            <a:r>
              <a:rPr lang="en-US" sz="1401" b="1" dirty="0">
                <a:ln w="1270">
                  <a:noFill/>
                </a:ln>
                <a:solidFill>
                  <a:schemeClr val="tx1"/>
                </a:solidFill>
                <a:latin typeface="Avenir Next LT Pro Light" panose="020B0304020202020204" pitchFamily="34" charset="0"/>
              </a:rPr>
              <a:t>Reject Lot or Cells</a:t>
            </a:r>
          </a:p>
        </p:txBody>
      </p:sp>
      <p:sp>
        <p:nvSpPr>
          <p:cNvPr id="44" name="TextBox 43">
            <a:extLst>
              <a:ext uri="{FF2B5EF4-FFF2-40B4-BE49-F238E27FC236}">
                <a16:creationId xmlns:a16="http://schemas.microsoft.com/office/drawing/2014/main" id="{6C8B76E2-90DE-49FA-AD8E-3BB2FB5C433B}"/>
              </a:ext>
            </a:extLst>
          </p:cNvPr>
          <p:cNvSpPr txBox="1"/>
          <p:nvPr/>
        </p:nvSpPr>
        <p:spPr>
          <a:xfrm>
            <a:off x="10311845" y="4744857"/>
            <a:ext cx="670549" cy="300210"/>
          </a:xfrm>
          <a:prstGeom prst="rect">
            <a:avLst/>
          </a:prstGeom>
          <a:noFill/>
        </p:spPr>
        <p:txBody>
          <a:bodyPr wrap="square" rtlCol="0">
            <a:spAutoFit/>
          </a:bodyPr>
          <a:lstStyle/>
          <a:p>
            <a:r>
              <a:rPr lang="en-US" sz="1351" b="1" dirty="0">
                <a:latin typeface="Avenir Next LT Pro Light" panose="020B0304020202020204" pitchFamily="34" charset="0"/>
              </a:rPr>
              <a:t>Fail</a:t>
            </a:r>
          </a:p>
        </p:txBody>
      </p:sp>
      <p:cxnSp>
        <p:nvCxnSpPr>
          <p:cNvPr id="212" name="Straight Arrow Connector 211">
            <a:extLst>
              <a:ext uri="{FF2B5EF4-FFF2-40B4-BE49-F238E27FC236}">
                <a16:creationId xmlns:a16="http://schemas.microsoft.com/office/drawing/2014/main" id="{F2BCA808-044E-4C0C-A75A-E3A6A8E820E2}"/>
              </a:ext>
            </a:extLst>
          </p:cNvPr>
          <p:cNvCxnSpPr>
            <a:endCxn id="32" idx="0"/>
          </p:cNvCxnSpPr>
          <p:nvPr/>
        </p:nvCxnSpPr>
        <p:spPr>
          <a:xfrm>
            <a:off x="9022216" y="5372181"/>
            <a:ext cx="0" cy="355087"/>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37" name="Connector: Elbow 19">
            <a:extLst>
              <a:ext uri="{FF2B5EF4-FFF2-40B4-BE49-F238E27FC236}">
                <a16:creationId xmlns:a16="http://schemas.microsoft.com/office/drawing/2014/main" id="{28359861-16AB-404B-AD42-A2E1200CA961}"/>
              </a:ext>
            </a:extLst>
          </p:cNvPr>
          <p:cNvCxnSpPr>
            <a:cxnSpLocks/>
            <a:stCxn id="13" idx="3"/>
            <a:endCxn id="34" idx="0"/>
          </p:cNvCxnSpPr>
          <p:nvPr/>
        </p:nvCxnSpPr>
        <p:spPr>
          <a:xfrm>
            <a:off x="10274888" y="4999293"/>
            <a:ext cx="983421" cy="461771"/>
          </a:xfrm>
          <a:prstGeom prst="bentConnector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40" name="Flowchart: Alternate Process 39">
            <a:extLst>
              <a:ext uri="{FF2B5EF4-FFF2-40B4-BE49-F238E27FC236}">
                <a16:creationId xmlns:a16="http://schemas.microsoft.com/office/drawing/2014/main" id="{F7A09AC0-0DBA-4AD8-81CE-B5F84E5D7BB4}"/>
              </a:ext>
            </a:extLst>
          </p:cNvPr>
          <p:cNvSpPr/>
          <p:nvPr/>
        </p:nvSpPr>
        <p:spPr>
          <a:xfrm>
            <a:off x="3919297" y="3022101"/>
            <a:ext cx="2781490" cy="365760"/>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Receiving Inspection, EP-WI-035</a:t>
            </a:r>
          </a:p>
        </p:txBody>
      </p:sp>
      <p:cxnSp>
        <p:nvCxnSpPr>
          <p:cNvPr id="46" name="Straight Arrow Connector 45">
            <a:extLst>
              <a:ext uri="{FF2B5EF4-FFF2-40B4-BE49-F238E27FC236}">
                <a16:creationId xmlns:a16="http://schemas.microsoft.com/office/drawing/2014/main" id="{F2BCA808-044E-4C0C-A75A-E3A6A8E820E2}"/>
              </a:ext>
            </a:extLst>
          </p:cNvPr>
          <p:cNvCxnSpPr>
            <a:stCxn id="40" idx="2"/>
            <a:endCxn id="11" idx="0"/>
          </p:cNvCxnSpPr>
          <p:nvPr/>
        </p:nvCxnSpPr>
        <p:spPr>
          <a:xfrm>
            <a:off x="5310045" y="3387861"/>
            <a:ext cx="3289" cy="237983"/>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61" name="Rectangle: Rounded Corners 47">
            <a:extLst>
              <a:ext uri="{FF2B5EF4-FFF2-40B4-BE49-F238E27FC236}">
                <a16:creationId xmlns:a16="http://schemas.microsoft.com/office/drawing/2014/main" id="{D3F391A2-E6A3-499E-B34E-3DF4B1232933}"/>
              </a:ext>
            </a:extLst>
          </p:cNvPr>
          <p:cNvSpPr/>
          <p:nvPr/>
        </p:nvSpPr>
        <p:spPr>
          <a:xfrm>
            <a:off x="7527985" y="3067821"/>
            <a:ext cx="3017520" cy="274320"/>
          </a:xfrm>
          <a:prstGeom prst="rect">
            <a:avLst/>
          </a:prstGeom>
          <a:solidFill>
            <a:schemeClr val="bg1"/>
          </a:solidFill>
          <a:ln w="190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351" b="1" dirty="0">
                <a:solidFill>
                  <a:schemeClr val="tx1"/>
                </a:solidFill>
                <a:latin typeface="Avenir Next LT Pro Light" panose="020B0304020202020204" pitchFamily="34" charset="0"/>
              </a:rPr>
              <a:t>Inventory Cell Lot</a:t>
            </a:r>
          </a:p>
        </p:txBody>
      </p:sp>
      <p:cxnSp>
        <p:nvCxnSpPr>
          <p:cNvPr id="62" name="Straight Arrow Connector 61">
            <a:extLst>
              <a:ext uri="{FF2B5EF4-FFF2-40B4-BE49-F238E27FC236}">
                <a16:creationId xmlns:a16="http://schemas.microsoft.com/office/drawing/2014/main" id="{3A6443DD-17AC-4085-87B5-98474C9666BA}"/>
              </a:ext>
            </a:extLst>
          </p:cNvPr>
          <p:cNvCxnSpPr>
            <a:stCxn id="40" idx="3"/>
            <a:endCxn id="61" idx="1"/>
          </p:cNvCxnSpPr>
          <p:nvPr/>
        </p:nvCxnSpPr>
        <p:spPr>
          <a:xfrm>
            <a:off x="6700790" y="3204981"/>
            <a:ext cx="827195" cy="0"/>
          </a:xfrm>
          <a:prstGeom prst="straightConnector1">
            <a:avLst/>
          </a:prstGeom>
          <a:ln w="12700">
            <a:solidFill>
              <a:schemeClr val="accent1">
                <a:lumMod val="50000"/>
              </a:schemeClr>
            </a:solidFill>
            <a:prstDash val="dash"/>
            <a:tailEnd type="triangle" w="med" len="med"/>
          </a:ln>
        </p:spPr>
        <p:style>
          <a:lnRef idx="1">
            <a:schemeClr val="accent1"/>
          </a:lnRef>
          <a:fillRef idx="0">
            <a:schemeClr val="accent1"/>
          </a:fillRef>
          <a:effectRef idx="0">
            <a:schemeClr val="accent1"/>
          </a:effectRef>
          <a:fontRef idx="minor">
            <a:schemeClr val="tx1"/>
          </a:fontRef>
        </p:style>
      </p:cxnSp>
      <p:sp>
        <p:nvSpPr>
          <p:cNvPr id="54" name="Flowchart: Alternate Process 53">
            <a:extLst>
              <a:ext uri="{FF2B5EF4-FFF2-40B4-BE49-F238E27FC236}">
                <a16:creationId xmlns:a16="http://schemas.microsoft.com/office/drawing/2014/main" id="{30619938-709C-4AEF-ACC1-5C6ED0F2B01F}"/>
              </a:ext>
            </a:extLst>
          </p:cNvPr>
          <p:cNvSpPr/>
          <p:nvPr/>
        </p:nvSpPr>
        <p:spPr>
          <a:xfrm>
            <a:off x="413558" y="4538336"/>
            <a:ext cx="1592099" cy="826119"/>
          </a:xfrm>
          <a:prstGeom prst="flowChartAlternateProcess">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351" b="1" dirty="0">
                <a:solidFill>
                  <a:schemeClr val="tx1"/>
                </a:solidFill>
                <a:latin typeface="Avenir Next LT Pro Light" panose="020B0304020202020204" pitchFamily="34" charset="0"/>
              </a:rPr>
              <a:t>Cell Screening for EDU</a:t>
            </a:r>
          </a:p>
          <a:p>
            <a:pPr algn="ctr"/>
            <a:r>
              <a:rPr lang="en-US" sz="1351" b="1" dirty="0">
                <a:solidFill>
                  <a:schemeClr val="tx1"/>
                </a:solidFill>
                <a:latin typeface="Avenir Next LT Pro Light" panose="020B0304020202020204" pitchFamily="34" charset="0"/>
              </a:rPr>
              <a:t>EP-WI-037A</a:t>
            </a:r>
          </a:p>
        </p:txBody>
      </p:sp>
      <p:sp>
        <p:nvSpPr>
          <p:cNvPr id="67" name="TextBox 66">
            <a:extLst>
              <a:ext uri="{FF2B5EF4-FFF2-40B4-BE49-F238E27FC236}">
                <a16:creationId xmlns:a16="http://schemas.microsoft.com/office/drawing/2014/main" id="{CD85805E-C5AF-46F5-BAD9-81A0AC9B38FA}"/>
              </a:ext>
            </a:extLst>
          </p:cNvPr>
          <p:cNvSpPr txBox="1"/>
          <p:nvPr/>
        </p:nvSpPr>
        <p:spPr>
          <a:xfrm>
            <a:off x="3324291" y="4722692"/>
            <a:ext cx="529760" cy="307905"/>
          </a:xfrm>
          <a:prstGeom prst="rect">
            <a:avLst/>
          </a:prstGeom>
          <a:noFill/>
        </p:spPr>
        <p:txBody>
          <a:bodyPr wrap="none" rtlCol="0">
            <a:spAutoFit/>
          </a:bodyPr>
          <a:lstStyle/>
          <a:p>
            <a:r>
              <a:rPr lang="en-US" sz="1401" b="1" dirty="0">
                <a:latin typeface="Avenir Next LT Pro Light" panose="020B0304020202020204" pitchFamily="34" charset="0"/>
              </a:rPr>
              <a:t>Pass</a:t>
            </a:r>
          </a:p>
        </p:txBody>
      </p:sp>
      <p:sp>
        <p:nvSpPr>
          <p:cNvPr id="72" name="TextBox 71">
            <a:extLst>
              <a:ext uri="{FF2B5EF4-FFF2-40B4-BE49-F238E27FC236}">
                <a16:creationId xmlns:a16="http://schemas.microsoft.com/office/drawing/2014/main" id="{CD85805E-C5AF-46F5-BAD9-81A0AC9B38FA}"/>
              </a:ext>
            </a:extLst>
          </p:cNvPr>
          <p:cNvSpPr txBox="1"/>
          <p:nvPr/>
        </p:nvSpPr>
        <p:spPr>
          <a:xfrm>
            <a:off x="4651489" y="4388207"/>
            <a:ext cx="685598" cy="307905"/>
          </a:xfrm>
          <a:prstGeom prst="rect">
            <a:avLst/>
          </a:prstGeom>
          <a:noFill/>
        </p:spPr>
        <p:txBody>
          <a:bodyPr wrap="square" rtlCol="0">
            <a:spAutoFit/>
          </a:bodyPr>
          <a:lstStyle/>
          <a:p>
            <a:r>
              <a:rPr lang="en-US" sz="1401" b="1" dirty="0">
                <a:latin typeface="Avenir Next LT Pro Light" panose="020B0304020202020204" pitchFamily="34" charset="0"/>
              </a:rPr>
              <a:t>Pass</a:t>
            </a:r>
          </a:p>
        </p:txBody>
      </p:sp>
      <p:sp>
        <p:nvSpPr>
          <p:cNvPr id="73" name="TextBox 72">
            <a:extLst>
              <a:ext uri="{FF2B5EF4-FFF2-40B4-BE49-F238E27FC236}">
                <a16:creationId xmlns:a16="http://schemas.microsoft.com/office/drawing/2014/main" id="{CD85805E-C5AF-46F5-BAD9-81A0AC9B38FA}"/>
              </a:ext>
            </a:extLst>
          </p:cNvPr>
          <p:cNvSpPr txBox="1"/>
          <p:nvPr/>
        </p:nvSpPr>
        <p:spPr>
          <a:xfrm>
            <a:off x="8530405" y="5389435"/>
            <a:ext cx="529760" cy="307905"/>
          </a:xfrm>
          <a:prstGeom prst="rect">
            <a:avLst/>
          </a:prstGeom>
          <a:noFill/>
        </p:spPr>
        <p:txBody>
          <a:bodyPr wrap="none" rtlCol="0">
            <a:spAutoFit/>
          </a:bodyPr>
          <a:lstStyle/>
          <a:p>
            <a:r>
              <a:rPr lang="en-US" sz="1401" b="1" dirty="0">
                <a:latin typeface="Avenir Next LT Pro Light" panose="020B0304020202020204" pitchFamily="34" charset="0"/>
              </a:rPr>
              <a:t>Pass</a:t>
            </a:r>
          </a:p>
        </p:txBody>
      </p:sp>
      <p:cxnSp>
        <p:nvCxnSpPr>
          <p:cNvPr id="74" name="Straight Arrow Connector 73">
            <a:extLst>
              <a:ext uri="{FF2B5EF4-FFF2-40B4-BE49-F238E27FC236}">
                <a16:creationId xmlns:a16="http://schemas.microsoft.com/office/drawing/2014/main" id="{F2BCA808-044E-4C0C-A75A-E3A6A8E820E2}"/>
              </a:ext>
            </a:extLst>
          </p:cNvPr>
          <p:cNvCxnSpPr>
            <a:stCxn id="11" idx="2"/>
            <a:endCxn id="12" idx="0"/>
          </p:cNvCxnSpPr>
          <p:nvPr/>
        </p:nvCxnSpPr>
        <p:spPr>
          <a:xfrm>
            <a:off x="5313332" y="4450652"/>
            <a:ext cx="0" cy="350772"/>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CD85805E-C5AF-46F5-BAD9-81A0AC9B38FA}"/>
              </a:ext>
            </a:extLst>
          </p:cNvPr>
          <p:cNvSpPr txBox="1"/>
          <p:nvPr/>
        </p:nvSpPr>
        <p:spPr>
          <a:xfrm>
            <a:off x="6673116" y="4691519"/>
            <a:ext cx="529760" cy="307905"/>
          </a:xfrm>
          <a:prstGeom prst="rect">
            <a:avLst/>
          </a:prstGeom>
          <a:noFill/>
        </p:spPr>
        <p:txBody>
          <a:bodyPr wrap="none" rtlCol="0">
            <a:spAutoFit/>
          </a:bodyPr>
          <a:lstStyle/>
          <a:p>
            <a:r>
              <a:rPr lang="en-US" sz="1401" b="1" dirty="0">
                <a:latin typeface="Avenir Next LT Pro Light" panose="020B0304020202020204" pitchFamily="34" charset="0"/>
              </a:rPr>
              <a:t>Pass</a:t>
            </a:r>
          </a:p>
        </p:txBody>
      </p:sp>
      <p:cxnSp>
        <p:nvCxnSpPr>
          <p:cNvPr id="93" name="Elbow Connector 92"/>
          <p:cNvCxnSpPr>
            <a:cxnSpLocks/>
            <a:stCxn id="12" idx="2"/>
            <a:endCxn id="139" idx="0"/>
          </p:cNvCxnSpPr>
          <p:nvPr/>
        </p:nvCxnSpPr>
        <p:spPr>
          <a:xfrm rot="5400000">
            <a:off x="3939641" y="4530980"/>
            <a:ext cx="371728" cy="2375656"/>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97" name="Elbow Connector 96"/>
          <p:cNvCxnSpPr>
            <a:cxnSpLocks/>
            <a:stCxn id="54" idx="3"/>
            <a:endCxn id="139" idx="0"/>
          </p:cNvCxnSpPr>
          <p:nvPr/>
        </p:nvCxnSpPr>
        <p:spPr>
          <a:xfrm>
            <a:off x="2005657" y="4951396"/>
            <a:ext cx="932020" cy="953276"/>
          </a:xfrm>
          <a:prstGeom prst="bentConnector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CD85805E-C5AF-46F5-BAD9-81A0AC9B38FA}"/>
              </a:ext>
            </a:extLst>
          </p:cNvPr>
          <p:cNvSpPr txBox="1"/>
          <p:nvPr/>
        </p:nvSpPr>
        <p:spPr>
          <a:xfrm>
            <a:off x="725230" y="5364455"/>
            <a:ext cx="529760" cy="307905"/>
          </a:xfrm>
          <a:prstGeom prst="rect">
            <a:avLst/>
          </a:prstGeom>
          <a:noFill/>
        </p:spPr>
        <p:txBody>
          <a:bodyPr wrap="none" rtlCol="0">
            <a:spAutoFit/>
          </a:bodyPr>
          <a:lstStyle/>
          <a:p>
            <a:r>
              <a:rPr lang="en-US" sz="1401" b="1" dirty="0">
                <a:latin typeface="Avenir Next LT Pro Light" panose="020B0304020202020204" pitchFamily="34" charset="0"/>
              </a:rPr>
              <a:t>Pass</a:t>
            </a:r>
          </a:p>
        </p:txBody>
      </p:sp>
      <p:sp>
        <p:nvSpPr>
          <p:cNvPr id="3" name="Slide Number Placeholder 2">
            <a:extLst>
              <a:ext uri="{FF2B5EF4-FFF2-40B4-BE49-F238E27FC236}">
                <a16:creationId xmlns:a16="http://schemas.microsoft.com/office/drawing/2014/main" id="{B46E90AB-26B6-D8E7-D5F0-0EE42912DF05}"/>
              </a:ext>
            </a:extLst>
          </p:cNvPr>
          <p:cNvSpPr>
            <a:spLocks noGrp="1"/>
          </p:cNvSpPr>
          <p:nvPr>
            <p:ph type="sldNum" sz="quarter" idx="12"/>
          </p:nvPr>
        </p:nvSpPr>
        <p:spPr/>
        <p:txBody>
          <a:bodyPr/>
          <a:lstStyle/>
          <a:p>
            <a:fld id="{2C5A5145-029A-4C7E-A49B-8E6E4B114D31}" type="slidenum">
              <a:rPr lang="en-US" smtClean="0">
                <a:solidFill>
                  <a:schemeClr val="tx1"/>
                </a:solidFill>
              </a:rPr>
              <a:pPr/>
              <a:t>8</a:t>
            </a:fld>
            <a:endParaRPr lang="en-US" dirty="0">
              <a:solidFill>
                <a:schemeClr val="tx1"/>
              </a:solidFill>
            </a:endParaRPr>
          </a:p>
        </p:txBody>
      </p:sp>
      <p:pic>
        <p:nvPicPr>
          <p:cNvPr id="4" name="Picture 3">
            <a:extLst>
              <a:ext uri="{FF2B5EF4-FFF2-40B4-BE49-F238E27FC236}">
                <a16:creationId xmlns:a16="http://schemas.microsoft.com/office/drawing/2014/main" id="{4A4CE99F-484C-E2DA-2CD2-1D29F8CF49A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687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1" name="Rectangle 10"/>
          <p:cNvSpPr/>
          <p:nvPr/>
        </p:nvSpPr>
        <p:spPr>
          <a:xfrm>
            <a:off x="112642" y="1027947"/>
            <a:ext cx="9083577" cy="1592744"/>
          </a:xfrm>
          <a:prstGeom prst="rect">
            <a:avLst/>
          </a:prstGeom>
        </p:spPr>
        <p:txBody>
          <a:bodyPr wrap="square">
            <a:spAutoFit/>
          </a:bodyPr>
          <a:lstStyle/>
          <a:p>
            <a:pPr>
              <a:lnSpc>
                <a:spcPct val="85000"/>
              </a:lnSpc>
              <a:spcAft>
                <a:spcPts val="300"/>
              </a:spcAft>
            </a:pPr>
            <a:r>
              <a:rPr lang="en-US" sz="1600" b="1" dirty="0">
                <a:latin typeface="Avenir Next LT Pro Light" panose="020B0304020202020204" pitchFamily="34" charset="0"/>
              </a:rPr>
              <a:t>EP-WI-036  Specification for Initial Lot Assessment of Commercial Lithium-ion Cells Lots</a:t>
            </a:r>
          </a:p>
          <a:p>
            <a:pPr marL="173038" indent="-173038">
              <a:lnSpc>
                <a:spcPct val="85000"/>
              </a:lnSpc>
              <a:spcAft>
                <a:spcPts val="300"/>
              </a:spcAft>
              <a:buFont typeface="Arial" panose="020B0604020202020204" pitchFamily="34" charset="0"/>
              <a:buChar char="•"/>
            </a:pPr>
            <a:r>
              <a:rPr lang="en-US" sz="1400" dirty="0">
                <a:latin typeface="Avenir Next LT Pro Light" panose="020B0304020202020204" pitchFamily="34" charset="0"/>
              </a:rPr>
              <a:t>Determine if cell lot (N</a:t>
            </a:r>
            <a:r>
              <a:rPr lang="en-US" sz="1400" baseline="-25000" dirty="0">
                <a:latin typeface="Avenir Next LT Pro Light" panose="020B0304020202020204" pitchFamily="34" charset="0"/>
              </a:rPr>
              <a:t>1</a:t>
            </a:r>
            <a:r>
              <a:rPr lang="en-US" sz="1400" dirty="0">
                <a:latin typeface="Avenir Next LT Pro Light" panose="020B0304020202020204" pitchFamily="34" charset="0"/>
              </a:rPr>
              <a:t> lot size) is worthy before proceeding with an expensive </a:t>
            </a:r>
            <a:br>
              <a:rPr lang="en-US" sz="1400" dirty="0">
                <a:latin typeface="Avenir Next LT Pro Light" panose="020B0304020202020204" pitchFamily="34" charset="0"/>
              </a:rPr>
            </a:br>
            <a:r>
              <a:rPr lang="en-US" sz="1400" dirty="0">
                <a:latin typeface="Avenir Next LT Pro Light" panose="020B0304020202020204" pitchFamily="34" charset="0"/>
              </a:rPr>
              <a:t>lot acceptance testing - Quick &amp; less expensive (8 weeks, ~$150k)</a:t>
            </a:r>
          </a:p>
          <a:p>
            <a:pPr marL="630238" lvl="1" indent="-173038">
              <a:lnSpc>
                <a:spcPct val="85000"/>
              </a:lnSpc>
              <a:spcAft>
                <a:spcPts val="300"/>
              </a:spcAft>
              <a:buFont typeface="Arial" panose="020B0604020202020204" pitchFamily="34" charset="0"/>
              <a:buChar char="•"/>
            </a:pPr>
            <a:r>
              <a:rPr lang="en-US" sz="1400" dirty="0">
                <a:latin typeface="Avenir Next LT Pro Light" panose="020B0304020202020204" pitchFamily="34" charset="0"/>
              </a:rPr>
              <a:t>Expected performance in accordance with cell surveillance results</a:t>
            </a:r>
          </a:p>
          <a:p>
            <a:pPr marL="630238" lvl="1" indent="-173038">
              <a:lnSpc>
                <a:spcPct val="85000"/>
              </a:lnSpc>
              <a:spcAft>
                <a:spcPts val="300"/>
              </a:spcAft>
              <a:buFont typeface="Arial" panose="020B0604020202020204" pitchFamily="34" charset="0"/>
              <a:buChar char="•"/>
            </a:pPr>
            <a:r>
              <a:rPr lang="en-US" sz="1400" dirty="0">
                <a:latin typeface="Avenir Next LT Pro Light" panose="020B0304020202020204" pitchFamily="34" charset="0"/>
              </a:rPr>
              <a:t>Acceptable lot uniformity of performance, particularly charge retention</a:t>
            </a:r>
          </a:p>
          <a:p>
            <a:pPr marL="630238" lvl="1" indent="-173038">
              <a:lnSpc>
                <a:spcPct val="85000"/>
              </a:lnSpc>
              <a:spcAft>
                <a:spcPts val="300"/>
              </a:spcAft>
              <a:buFont typeface="Arial" panose="020B0604020202020204" pitchFamily="34" charset="0"/>
              <a:buChar char="•"/>
            </a:pPr>
            <a:r>
              <a:rPr lang="en-US" sz="1400" dirty="0">
                <a:latin typeface="Avenir Next LT Pro Light" panose="020B0304020202020204" pitchFamily="34" charset="0"/>
              </a:rPr>
              <a:t>Acceptable quality of manufacture</a:t>
            </a:r>
          </a:p>
          <a:p>
            <a:pPr marL="630238" lvl="1" indent="-173038">
              <a:lnSpc>
                <a:spcPct val="85000"/>
              </a:lnSpc>
              <a:spcAft>
                <a:spcPts val="300"/>
              </a:spcAft>
              <a:buFont typeface="Arial" panose="020B0604020202020204" pitchFamily="34" charset="0"/>
              <a:buChar char="•"/>
            </a:pPr>
            <a:r>
              <a:rPr lang="en-US" sz="1400" dirty="0">
                <a:latin typeface="Avenir Next LT Pro Light" panose="020B0304020202020204" pitchFamily="34" charset="0"/>
              </a:rPr>
              <a:t>Propensity to sidewall rupture during TR (90% confidence level, 5% MOE)</a:t>
            </a:r>
          </a:p>
        </p:txBody>
      </p:sp>
      <p:sp>
        <p:nvSpPr>
          <p:cNvPr id="4" name="Title 3"/>
          <p:cNvSpPr>
            <a:spLocks noGrp="1"/>
          </p:cNvSpPr>
          <p:nvPr>
            <p:ph type="title"/>
          </p:nvPr>
        </p:nvSpPr>
        <p:spPr>
          <a:xfrm>
            <a:off x="0" y="4689"/>
            <a:ext cx="10515600" cy="1026622"/>
          </a:xfrm>
        </p:spPr>
        <p:txBody>
          <a:bodyPr/>
          <a:lstStyle/>
          <a:p>
            <a:pPr algn="l"/>
            <a:r>
              <a:rPr lang="en-US" dirty="0">
                <a:latin typeface="Avenir Next LT Pro Light" panose="020B0304020202020204" pitchFamily="34" charset="0"/>
              </a:rPr>
              <a:t>Initial Lot Assessment (ILA)</a:t>
            </a:r>
          </a:p>
        </p:txBody>
      </p:sp>
      <p:sp>
        <p:nvSpPr>
          <p:cNvPr id="60" name="Title 1">
            <a:extLst>
              <a:ext uri="{FF2B5EF4-FFF2-40B4-BE49-F238E27FC236}">
                <a16:creationId xmlns:a16="http://schemas.microsoft.com/office/drawing/2014/main" id="{C295F0FD-F97F-1B46-A7E3-E9D74D71566A}"/>
              </a:ext>
            </a:extLst>
          </p:cNvPr>
          <p:cNvSpPr txBox="1">
            <a:spLocks/>
          </p:cNvSpPr>
          <p:nvPr/>
        </p:nvSpPr>
        <p:spPr>
          <a:xfrm>
            <a:off x="838210" y="829427"/>
            <a:ext cx="8882080" cy="342900"/>
          </a:xfrm>
        </p:spPr>
        <p:txBody>
          <a:bodyP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300" b="1" dirty="0">
              <a:solidFill>
                <a:schemeClr val="bg1"/>
              </a:solidFill>
              <a:effectLst>
                <a:outerShdw blurRad="38100" dist="38100" dir="2700000" algn="tl">
                  <a:srgbClr val="000000">
                    <a:alpha val="43137"/>
                  </a:srgbClr>
                </a:outerShdw>
              </a:effectLst>
              <a:latin typeface="Avenir Next LT Pro Light" panose="020B0304020202020204" pitchFamily="34" charset="0"/>
            </a:endParaRPr>
          </a:p>
        </p:txBody>
      </p:sp>
      <p:sp>
        <p:nvSpPr>
          <p:cNvPr id="190" name="Rectangle 189"/>
          <p:cNvSpPr/>
          <p:nvPr/>
        </p:nvSpPr>
        <p:spPr>
          <a:xfrm>
            <a:off x="7163242" y="1514805"/>
            <a:ext cx="4697027" cy="5077414"/>
          </a:xfrm>
          <a:prstGeom prst="rect">
            <a:avLst/>
          </a:prstGeom>
          <a:solidFill>
            <a:schemeClr val="accent6">
              <a:lumMod val="20000"/>
              <a:lumOff val="80000"/>
            </a:schemeClr>
          </a:solidFill>
          <a:ln>
            <a:solidFill>
              <a:schemeClr val="accent6">
                <a:lumMod val="60000"/>
                <a:lumOff val="40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lIns="0" tIns="45720" rIns="0" bIns="45720" rtlCol="0" anchor="t" anchorCtr="0"/>
          <a:lstStyle/>
          <a:p>
            <a:pPr algn="ctr">
              <a:lnSpc>
                <a:spcPct val="80000"/>
              </a:lnSpc>
            </a:pPr>
            <a:r>
              <a:rPr lang="en-US" b="1" dirty="0">
                <a:solidFill>
                  <a:srgbClr val="502604"/>
                </a:solidFill>
                <a:latin typeface="Avenir Next LT Pro Light" panose="020B0304020202020204" pitchFamily="34" charset="0"/>
              </a:rPr>
              <a:t>Verify cell design has not changed</a:t>
            </a:r>
            <a:endParaRPr lang="en-US" dirty="0">
              <a:solidFill>
                <a:srgbClr val="502604"/>
              </a:solidFill>
              <a:latin typeface="Avenir Next LT Pro Light" panose="020B0304020202020204" pitchFamily="34" charset="0"/>
            </a:endParaRPr>
          </a:p>
        </p:txBody>
      </p:sp>
      <p:sp>
        <p:nvSpPr>
          <p:cNvPr id="191" name="Rectangle 190"/>
          <p:cNvSpPr/>
          <p:nvPr/>
        </p:nvSpPr>
        <p:spPr>
          <a:xfrm>
            <a:off x="254745" y="2703706"/>
            <a:ext cx="6262719" cy="3761015"/>
          </a:xfrm>
          <a:prstGeom prst="rect">
            <a:avLst/>
          </a:prstGeom>
          <a:solidFill>
            <a:schemeClr val="accent1">
              <a:lumMod val="40000"/>
              <a:lumOff val="60000"/>
            </a:schemeClr>
          </a:solidFill>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t" anchorCtr="0"/>
          <a:lstStyle/>
          <a:p>
            <a:pPr>
              <a:lnSpc>
                <a:spcPct val="85000"/>
              </a:lnSpc>
            </a:pPr>
            <a:r>
              <a:rPr lang="en-US" b="1" dirty="0">
                <a:solidFill>
                  <a:schemeClr val="accent5">
                    <a:lumMod val="50000"/>
                  </a:schemeClr>
                </a:solidFill>
                <a:latin typeface="Avenir Next LT Pro Light" panose="020B0304020202020204" pitchFamily="34" charset="0"/>
              </a:rPr>
              <a:t>  Assess manufacture performance and quality</a:t>
            </a:r>
          </a:p>
          <a:p>
            <a:pPr algn="ctr">
              <a:lnSpc>
                <a:spcPct val="85000"/>
              </a:lnSpc>
            </a:pPr>
            <a:endParaRPr lang="en-US" dirty="0">
              <a:solidFill>
                <a:schemeClr val="accent6">
                  <a:lumMod val="50000"/>
                </a:schemeClr>
              </a:solidFill>
              <a:latin typeface="Avenir Next LT Pro Light" panose="020B0304020202020204" pitchFamily="34" charset="0"/>
            </a:endParaRPr>
          </a:p>
        </p:txBody>
      </p:sp>
      <p:cxnSp>
        <p:nvCxnSpPr>
          <p:cNvPr id="94" name="Elbow Connector 93">
            <a:extLst>
              <a:ext uri="{FF2B5EF4-FFF2-40B4-BE49-F238E27FC236}">
                <a16:creationId xmlns:a16="http://schemas.microsoft.com/office/drawing/2014/main" id="{E070F1ED-FDE8-C643-8F37-879275501CC1}"/>
              </a:ext>
            </a:extLst>
          </p:cNvPr>
          <p:cNvCxnSpPr>
            <a:cxnSpLocks/>
            <a:stCxn id="64" idx="3"/>
            <a:endCxn id="48" idx="1"/>
          </p:cNvCxnSpPr>
          <p:nvPr/>
        </p:nvCxnSpPr>
        <p:spPr>
          <a:xfrm flipV="1">
            <a:off x="2921567" y="3494171"/>
            <a:ext cx="1046995" cy="2787670"/>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3BC70780-FA9E-E948-9ACC-6044C853458A}"/>
              </a:ext>
            </a:extLst>
          </p:cNvPr>
          <p:cNvCxnSpPr>
            <a:stCxn id="111" idx="2"/>
            <a:endCxn id="64" idx="0"/>
          </p:cNvCxnSpPr>
          <p:nvPr/>
        </p:nvCxnSpPr>
        <p:spPr>
          <a:xfrm>
            <a:off x="1778567" y="4381210"/>
            <a:ext cx="0" cy="1717751"/>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67" name="Rounded Rectangle 66">
            <a:extLst>
              <a:ext uri="{FF2B5EF4-FFF2-40B4-BE49-F238E27FC236}">
                <a16:creationId xmlns:a16="http://schemas.microsoft.com/office/drawing/2014/main" id="{7DAB9FF3-BCD9-884D-972C-12C740F1346D}"/>
              </a:ext>
            </a:extLst>
          </p:cNvPr>
          <p:cNvSpPr/>
          <p:nvPr/>
        </p:nvSpPr>
        <p:spPr>
          <a:xfrm>
            <a:off x="635567" y="5590293"/>
            <a:ext cx="2286000" cy="36576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Self-Discharge Rate (SDR)</a:t>
            </a:r>
          </a:p>
        </p:txBody>
      </p:sp>
      <p:sp>
        <p:nvSpPr>
          <p:cNvPr id="48" name="Rounded Rectangle 47">
            <a:extLst>
              <a:ext uri="{FF2B5EF4-FFF2-40B4-BE49-F238E27FC236}">
                <a16:creationId xmlns:a16="http://schemas.microsoft.com/office/drawing/2014/main" id="{0C8DBFEC-FAF9-844B-B80B-0CF912077503}"/>
              </a:ext>
            </a:extLst>
          </p:cNvPr>
          <p:cNvSpPr/>
          <p:nvPr/>
        </p:nvSpPr>
        <p:spPr>
          <a:xfrm>
            <a:off x="3968562" y="3311291"/>
            <a:ext cx="2286000" cy="36576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AC Impedance</a:t>
            </a:r>
          </a:p>
        </p:txBody>
      </p:sp>
      <p:sp>
        <p:nvSpPr>
          <p:cNvPr id="64" name="Rounded Rectangle 63">
            <a:extLst>
              <a:ext uri="{FF2B5EF4-FFF2-40B4-BE49-F238E27FC236}">
                <a16:creationId xmlns:a16="http://schemas.microsoft.com/office/drawing/2014/main" id="{BEFE73FA-955E-9C4C-82EC-30551CEDB484}"/>
              </a:ext>
            </a:extLst>
          </p:cNvPr>
          <p:cNvSpPr/>
          <p:nvPr/>
        </p:nvSpPr>
        <p:spPr>
          <a:xfrm>
            <a:off x="635567" y="6098961"/>
            <a:ext cx="2286000" cy="36576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Closed Circuit Voltage (CCV)  </a:t>
            </a:r>
          </a:p>
        </p:txBody>
      </p:sp>
      <p:sp>
        <p:nvSpPr>
          <p:cNvPr id="47" name="Rounded Rectangle 46">
            <a:extLst>
              <a:ext uri="{FF2B5EF4-FFF2-40B4-BE49-F238E27FC236}">
                <a16:creationId xmlns:a16="http://schemas.microsoft.com/office/drawing/2014/main" id="{942EF5D7-FB35-7446-97CB-CCD6E6BCEAE3}"/>
              </a:ext>
            </a:extLst>
          </p:cNvPr>
          <p:cNvSpPr/>
          <p:nvPr/>
        </p:nvSpPr>
        <p:spPr>
          <a:xfrm>
            <a:off x="635567" y="5057207"/>
            <a:ext cx="2286000" cy="36576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Open-Circuit Voltage (OCV)</a:t>
            </a:r>
          </a:p>
        </p:txBody>
      </p:sp>
      <p:sp>
        <p:nvSpPr>
          <p:cNvPr id="111" name="Rounded Rectangle 110">
            <a:extLst>
              <a:ext uri="{FF2B5EF4-FFF2-40B4-BE49-F238E27FC236}">
                <a16:creationId xmlns:a16="http://schemas.microsoft.com/office/drawing/2014/main" id="{5FE0FE1B-2348-2E43-9DDC-31DFD729879E}"/>
              </a:ext>
            </a:extLst>
          </p:cNvPr>
          <p:cNvSpPr/>
          <p:nvPr/>
        </p:nvSpPr>
        <p:spPr>
          <a:xfrm>
            <a:off x="406967" y="3155765"/>
            <a:ext cx="2743200" cy="1225445"/>
          </a:xfrm>
          <a:prstGeom prst="roundRect">
            <a:avLst>
              <a:gd name="adj" fmla="val 0"/>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576" tIns="45720" rIns="36576" rtlCol="0" anchor="ctr"/>
          <a:lstStyle/>
          <a:p>
            <a:pPr algn="ctr">
              <a:lnSpc>
                <a:spcPct val="90000"/>
              </a:lnSpc>
            </a:pPr>
            <a:r>
              <a:rPr lang="en-US" sz="1400" dirty="0">
                <a:solidFill>
                  <a:schemeClr val="tx1"/>
                </a:solidFill>
                <a:latin typeface="Avenir Next LT Pro Light" panose="020B0304020202020204" pitchFamily="34" charset="0"/>
              </a:rPr>
              <a:t>Sample size N</a:t>
            </a:r>
            <a:r>
              <a:rPr lang="en-US" sz="1400" baseline="-25000" dirty="0">
                <a:solidFill>
                  <a:schemeClr val="tx1"/>
                </a:solidFill>
                <a:latin typeface="Avenir Next LT Pro Light" panose="020B0304020202020204" pitchFamily="34" charset="0"/>
              </a:rPr>
              <a:t>2</a:t>
            </a:r>
            <a:r>
              <a:rPr lang="en-US" sz="1400" dirty="0">
                <a:solidFill>
                  <a:schemeClr val="tx1"/>
                </a:solidFill>
                <a:latin typeface="Avenir Next LT Pro Light" panose="020B0304020202020204" pitchFamily="34" charset="0"/>
              </a:rPr>
              <a:t> at 90% confidence level with a 5% margin of error (MOE) (for N</a:t>
            </a:r>
            <a:r>
              <a:rPr lang="en-US" sz="1400" baseline="-25000" dirty="0">
                <a:solidFill>
                  <a:schemeClr val="tx1"/>
                </a:solidFill>
                <a:latin typeface="Avenir Next LT Pro Light" panose="020B0304020202020204" pitchFamily="34" charset="0"/>
              </a:rPr>
              <a:t>1</a:t>
            </a:r>
            <a:r>
              <a:rPr lang="en-US" sz="1400" dirty="0">
                <a:solidFill>
                  <a:schemeClr val="tx1"/>
                </a:solidFill>
                <a:latin typeface="Avenir Next LT Pro Light" panose="020B0304020202020204" pitchFamily="34" charset="0"/>
              </a:rPr>
              <a:t> = 70k cells, N</a:t>
            </a:r>
            <a:r>
              <a:rPr lang="en-US" sz="1400" baseline="-25000" dirty="0">
                <a:solidFill>
                  <a:schemeClr val="tx1"/>
                </a:solidFill>
                <a:latin typeface="Avenir Next LT Pro Light" panose="020B0304020202020204" pitchFamily="34" charset="0"/>
              </a:rPr>
              <a:t>2</a:t>
            </a:r>
            <a:r>
              <a:rPr lang="en-US" sz="1400" dirty="0">
                <a:solidFill>
                  <a:schemeClr val="tx1"/>
                </a:solidFill>
                <a:latin typeface="Avenir Next LT Pro Light" panose="020B0304020202020204" pitchFamily="34" charset="0"/>
              </a:rPr>
              <a:t> = 270 cells) or one cell from each box, whichever is greater</a:t>
            </a:r>
          </a:p>
        </p:txBody>
      </p:sp>
      <p:cxnSp>
        <p:nvCxnSpPr>
          <p:cNvPr id="69" name="Straight Arrow Connector 68">
            <a:extLst>
              <a:ext uri="{FF2B5EF4-FFF2-40B4-BE49-F238E27FC236}">
                <a16:creationId xmlns:a16="http://schemas.microsoft.com/office/drawing/2014/main" id="{3BC70780-FA9E-E948-9ACC-6044C853458A}"/>
              </a:ext>
            </a:extLst>
          </p:cNvPr>
          <p:cNvCxnSpPr>
            <a:stCxn id="48" idx="2"/>
            <a:endCxn id="85" idx="0"/>
          </p:cNvCxnSpPr>
          <p:nvPr/>
        </p:nvCxnSpPr>
        <p:spPr>
          <a:xfrm>
            <a:off x="5111562" y="3677051"/>
            <a:ext cx="0" cy="2334710"/>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9" name="Rounded Rectangle 38">
            <a:extLst>
              <a:ext uri="{FF2B5EF4-FFF2-40B4-BE49-F238E27FC236}">
                <a16:creationId xmlns:a16="http://schemas.microsoft.com/office/drawing/2014/main" id="{B37B2AA7-B302-E844-A9A1-287CEBDE7AF6}"/>
              </a:ext>
            </a:extLst>
          </p:cNvPr>
          <p:cNvSpPr/>
          <p:nvPr/>
        </p:nvSpPr>
        <p:spPr>
          <a:xfrm>
            <a:off x="3968562" y="3851385"/>
            <a:ext cx="2286000" cy="36576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Visual Inspection </a:t>
            </a:r>
          </a:p>
        </p:txBody>
      </p:sp>
      <p:sp>
        <p:nvSpPr>
          <p:cNvPr id="66" name="Rounded Rectangle 65">
            <a:extLst>
              <a:ext uri="{FF2B5EF4-FFF2-40B4-BE49-F238E27FC236}">
                <a16:creationId xmlns:a16="http://schemas.microsoft.com/office/drawing/2014/main" id="{A253AEF3-8543-784E-82DF-9A1B2642EDDE}"/>
              </a:ext>
            </a:extLst>
          </p:cNvPr>
          <p:cNvSpPr/>
          <p:nvPr/>
        </p:nvSpPr>
        <p:spPr>
          <a:xfrm>
            <a:off x="3968562" y="5471667"/>
            <a:ext cx="2286000"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Capacity Cycling, C-Rate with DC Resistance</a:t>
            </a:r>
          </a:p>
        </p:txBody>
      </p:sp>
      <p:sp>
        <p:nvSpPr>
          <p:cNvPr id="65" name="Rounded Rectangle 64">
            <a:extLst>
              <a:ext uri="{FF2B5EF4-FFF2-40B4-BE49-F238E27FC236}">
                <a16:creationId xmlns:a16="http://schemas.microsoft.com/office/drawing/2014/main" id="{0C6D220D-2429-074F-ADE9-53C5EED323E2}"/>
              </a:ext>
            </a:extLst>
          </p:cNvPr>
          <p:cNvSpPr/>
          <p:nvPr/>
        </p:nvSpPr>
        <p:spPr>
          <a:xfrm>
            <a:off x="3968562" y="4931573"/>
            <a:ext cx="2286000" cy="36576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Dimensional </a:t>
            </a:r>
          </a:p>
        </p:txBody>
      </p:sp>
      <p:sp>
        <p:nvSpPr>
          <p:cNvPr id="72" name="Rounded Rectangle 71">
            <a:extLst>
              <a:ext uri="{FF2B5EF4-FFF2-40B4-BE49-F238E27FC236}">
                <a16:creationId xmlns:a16="http://schemas.microsoft.com/office/drawing/2014/main" id="{B66A829D-2A73-F849-8D2C-C539444E02E3}"/>
              </a:ext>
            </a:extLst>
          </p:cNvPr>
          <p:cNvSpPr/>
          <p:nvPr/>
        </p:nvSpPr>
        <p:spPr>
          <a:xfrm>
            <a:off x="3968562" y="4391479"/>
            <a:ext cx="2286000" cy="36576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Mass </a:t>
            </a:r>
          </a:p>
        </p:txBody>
      </p:sp>
      <p:sp>
        <p:nvSpPr>
          <p:cNvPr id="85" name="Rounded Rectangle 84">
            <a:extLst>
              <a:ext uri="{FF2B5EF4-FFF2-40B4-BE49-F238E27FC236}">
                <a16:creationId xmlns:a16="http://schemas.microsoft.com/office/drawing/2014/main" id="{3B881C53-50E0-B441-AFB8-B2652E588FFD}"/>
              </a:ext>
            </a:extLst>
          </p:cNvPr>
          <p:cNvSpPr/>
          <p:nvPr/>
        </p:nvSpPr>
        <p:spPr>
          <a:xfrm>
            <a:off x="3968562" y="6011761"/>
            <a:ext cx="2286000"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400" dirty="0">
                <a:solidFill>
                  <a:schemeClr val="tx1"/>
                </a:solidFill>
                <a:latin typeface="Avenir Next LT Pro Light" panose="020B0304020202020204" pitchFamily="34" charset="0"/>
              </a:rPr>
              <a:t>Report Data and Statistics. May reject, but not accept!</a:t>
            </a:r>
          </a:p>
        </p:txBody>
      </p:sp>
      <p:cxnSp>
        <p:nvCxnSpPr>
          <p:cNvPr id="92" name="Elbow Connector 91">
            <a:extLst>
              <a:ext uri="{FF2B5EF4-FFF2-40B4-BE49-F238E27FC236}">
                <a16:creationId xmlns:a16="http://schemas.microsoft.com/office/drawing/2014/main" id="{2105835A-6CF2-2642-B84D-82FA22D53ED7}"/>
              </a:ext>
            </a:extLst>
          </p:cNvPr>
          <p:cNvCxnSpPr>
            <a:cxnSpLocks/>
            <a:stCxn id="85" idx="3"/>
            <a:endCxn id="9" idx="2"/>
          </p:cNvCxnSpPr>
          <p:nvPr/>
        </p:nvCxnSpPr>
        <p:spPr>
          <a:xfrm flipV="1">
            <a:off x="6254562" y="1988820"/>
            <a:ext cx="2196758" cy="4251541"/>
          </a:xfrm>
          <a:prstGeom prst="bentConnector3">
            <a:avLst>
              <a:gd name="adj1" fmla="val 50000"/>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96" name="Rounded Rectangle 95">
            <a:extLst>
              <a:ext uri="{FF2B5EF4-FFF2-40B4-BE49-F238E27FC236}">
                <a16:creationId xmlns:a16="http://schemas.microsoft.com/office/drawing/2014/main" id="{3DD577BD-EEBA-1040-9628-7E60DC7FFF48}"/>
              </a:ext>
            </a:extLst>
          </p:cNvPr>
          <p:cNvSpPr/>
          <p:nvPr/>
        </p:nvSpPr>
        <p:spPr>
          <a:xfrm>
            <a:off x="7536920" y="2420853"/>
            <a:ext cx="1920240"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400" dirty="0">
                <a:solidFill>
                  <a:schemeClr val="tx1"/>
                </a:solidFill>
                <a:latin typeface="Avenir Next LT Pro Light" panose="020B0304020202020204" pitchFamily="34" charset="0"/>
              </a:rPr>
              <a:t>Computed Tomography (CT) on 5 cells</a:t>
            </a:r>
          </a:p>
        </p:txBody>
      </p:sp>
      <p:sp>
        <p:nvSpPr>
          <p:cNvPr id="97" name="Rounded Rectangle 96">
            <a:extLst>
              <a:ext uri="{FF2B5EF4-FFF2-40B4-BE49-F238E27FC236}">
                <a16:creationId xmlns:a16="http://schemas.microsoft.com/office/drawing/2014/main" id="{FBDE342F-4D09-9E41-8ACC-48471D74E094}"/>
              </a:ext>
            </a:extLst>
          </p:cNvPr>
          <p:cNvSpPr/>
          <p:nvPr/>
        </p:nvSpPr>
        <p:spPr>
          <a:xfrm>
            <a:off x="7445479" y="3122882"/>
            <a:ext cx="2148839"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400" dirty="0">
                <a:solidFill>
                  <a:schemeClr val="tx1"/>
                </a:solidFill>
                <a:latin typeface="Avenir Next LT Pro Light" panose="020B0304020202020204" pitchFamily="34" charset="0"/>
              </a:rPr>
              <a:t>Destructive Physical Analysis (DPA) on 5 cells</a:t>
            </a:r>
          </a:p>
        </p:txBody>
      </p:sp>
      <p:sp>
        <p:nvSpPr>
          <p:cNvPr id="98" name="Rounded Rectangle 97">
            <a:extLst>
              <a:ext uri="{FF2B5EF4-FFF2-40B4-BE49-F238E27FC236}">
                <a16:creationId xmlns:a16="http://schemas.microsoft.com/office/drawing/2014/main" id="{EDADC0FA-1FE6-DF42-B1B1-BD84DF9062D8}"/>
              </a:ext>
            </a:extLst>
          </p:cNvPr>
          <p:cNvSpPr/>
          <p:nvPr/>
        </p:nvSpPr>
        <p:spPr>
          <a:xfrm>
            <a:off x="7535812" y="5300147"/>
            <a:ext cx="2011680"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400" dirty="0">
                <a:solidFill>
                  <a:schemeClr val="tx1"/>
                </a:solidFill>
                <a:latin typeface="Avenir Next LT Pro Light" panose="020B0304020202020204" pitchFamily="34" charset="0"/>
              </a:rPr>
              <a:t>Side Wall Rupture (SWR) Characterization </a:t>
            </a:r>
          </a:p>
        </p:txBody>
      </p:sp>
      <p:cxnSp>
        <p:nvCxnSpPr>
          <p:cNvPr id="100" name="Straight Arrow Connector 99">
            <a:extLst>
              <a:ext uri="{FF2B5EF4-FFF2-40B4-BE49-F238E27FC236}">
                <a16:creationId xmlns:a16="http://schemas.microsoft.com/office/drawing/2014/main" id="{C6528721-B4D6-A64A-A895-0BD161A04376}"/>
              </a:ext>
            </a:extLst>
          </p:cNvPr>
          <p:cNvCxnSpPr/>
          <p:nvPr/>
        </p:nvCxnSpPr>
        <p:spPr>
          <a:xfrm>
            <a:off x="8497040" y="2878053"/>
            <a:ext cx="0" cy="244829"/>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112" name="Straight Arrow Connector 111">
            <a:extLst>
              <a:ext uri="{FF2B5EF4-FFF2-40B4-BE49-F238E27FC236}">
                <a16:creationId xmlns:a16="http://schemas.microsoft.com/office/drawing/2014/main" id="{C6528721-B4D6-A64A-A895-0BD161A04376}"/>
              </a:ext>
            </a:extLst>
          </p:cNvPr>
          <p:cNvCxnSpPr>
            <a:cxnSpLocks/>
            <a:stCxn id="37" idx="2"/>
            <a:endCxn id="62" idx="0"/>
          </p:cNvCxnSpPr>
          <p:nvPr/>
        </p:nvCxnSpPr>
        <p:spPr>
          <a:xfrm flipH="1">
            <a:off x="10787411" y="3747187"/>
            <a:ext cx="2740" cy="306790"/>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25" name="Rounded Rectangle 124">
            <a:extLst>
              <a:ext uri="{FF2B5EF4-FFF2-40B4-BE49-F238E27FC236}">
                <a16:creationId xmlns:a16="http://schemas.microsoft.com/office/drawing/2014/main" id="{3B881C53-50E0-B441-AFB8-B2652E588FFD}"/>
              </a:ext>
            </a:extLst>
          </p:cNvPr>
          <p:cNvSpPr/>
          <p:nvPr/>
        </p:nvSpPr>
        <p:spPr>
          <a:xfrm>
            <a:off x="7456366" y="5971022"/>
            <a:ext cx="2184478"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400" dirty="0">
                <a:solidFill>
                  <a:schemeClr val="tx1"/>
                </a:solidFill>
                <a:latin typeface="Avenir Next LT Pro Light" panose="020B0304020202020204" pitchFamily="34" charset="0"/>
              </a:rPr>
              <a:t>Report Results &amp; Data</a:t>
            </a:r>
          </a:p>
          <a:p>
            <a:pPr algn="ctr">
              <a:lnSpc>
                <a:spcPct val="85000"/>
              </a:lnSpc>
            </a:pPr>
            <a:r>
              <a:rPr lang="en-US" sz="1400" dirty="0">
                <a:solidFill>
                  <a:schemeClr val="tx1"/>
                </a:solidFill>
                <a:latin typeface="Avenir Next LT Pro Light" panose="020B0304020202020204" pitchFamily="34" charset="0"/>
              </a:rPr>
              <a:t>May reject, but not accept</a:t>
            </a:r>
          </a:p>
        </p:txBody>
      </p:sp>
      <p:cxnSp>
        <p:nvCxnSpPr>
          <p:cNvPr id="126" name="Straight Arrow Connector 125">
            <a:extLst>
              <a:ext uri="{FF2B5EF4-FFF2-40B4-BE49-F238E27FC236}">
                <a16:creationId xmlns:a16="http://schemas.microsoft.com/office/drawing/2014/main" id="{4AF89F4E-A191-944A-B292-A6A2953E6413}"/>
              </a:ext>
            </a:extLst>
          </p:cNvPr>
          <p:cNvCxnSpPr>
            <a:cxnSpLocks/>
            <a:stCxn id="98" idx="2"/>
            <a:endCxn id="125" idx="0"/>
          </p:cNvCxnSpPr>
          <p:nvPr/>
        </p:nvCxnSpPr>
        <p:spPr>
          <a:xfrm>
            <a:off x="8541652" y="5757347"/>
            <a:ext cx="6953" cy="213675"/>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90" name="Rounded Rectangle 89">
            <a:extLst>
              <a:ext uri="{FF2B5EF4-FFF2-40B4-BE49-F238E27FC236}">
                <a16:creationId xmlns:a16="http://schemas.microsoft.com/office/drawing/2014/main" id="{708AF577-B357-AB4D-AB19-59FDBE61A615}"/>
              </a:ext>
            </a:extLst>
          </p:cNvPr>
          <p:cNvSpPr/>
          <p:nvPr/>
        </p:nvSpPr>
        <p:spPr>
          <a:xfrm>
            <a:off x="9714553" y="2420723"/>
            <a:ext cx="2145716"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dirty="0">
                <a:solidFill>
                  <a:schemeClr val="tx1"/>
                </a:solidFill>
                <a:latin typeface="Avenir Next LT Pro Light" panose="020B0304020202020204" pitchFamily="34" charset="0"/>
              </a:rPr>
              <a:t>Capacity Cycling, C/20 Rate with dQ/dV, 3 cells</a:t>
            </a:r>
          </a:p>
        </p:txBody>
      </p:sp>
      <p:sp>
        <p:nvSpPr>
          <p:cNvPr id="38" name="Rounded Rectangle 37">
            <a:extLst>
              <a:ext uri="{FF2B5EF4-FFF2-40B4-BE49-F238E27FC236}">
                <a16:creationId xmlns:a16="http://schemas.microsoft.com/office/drawing/2014/main" id="{708AF577-B357-AB4D-AB19-59FDBE61A615}"/>
              </a:ext>
            </a:extLst>
          </p:cNvPr>
          <p:cNvSpPr/>
          <p:nvPr/>
        </p:nvSpPr>
        <p:spPr>
          <a:xfrm>
            <a:off x="7535812" y="4530698"/>
            <a:ext cx="2011680" cy="457200"/>
          </a:xfrm>
          <a:prstGeom prst="roundRect">
            <a:avLst>
              <a:gd name="adj" fmla="val 1083"/>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b="1" dirty="0">
                <a:solidFill>
                  <a:schemeClr val="tx1"/>
                </a:solidFill>
                <a:latin typeface="Avenir Next LT Pro Light" panose="020B0304020202020204" pitchFamily="34" charset="0"/>
              </a:rPr>
              <a:t>Pull another N</a:t>
            </a:r>
            <a:r>
              <a:rPr lang="en-US" sz="1400" b="1" baseline="-25000" dirty="0">
                <a:solidFill>
                  <a:schemeClr val="tx1"/>
                </a:solidFill>
                <a:latin typeface="Avenir Next LT Pro Light" panose="020B0304020202020204" pitchFamily="34" charset="0"/>
              </a:rPr>
              <a:t>2</a:t>
            </a:r>
            <a:r>
              <a:rPr lang="en-US" sz="1400" b="1" dirty="0">
                <a:solidFill>
                  <a:schemeClr val="tx1"/>
                </a:solidFill>
                <a:latin typeface="Avenir Next LT Pro Light" panose="020B0304020202020204" pitchFamily="34" charset="0"/>
              </a:rPr>
              <a:t> cells from Inventory</a:t>
            </a:r>
          </a:p>
        </p:txBody>
      </p:sp>
      <p:sp>
        <p:nvSpPr>
          <p:cNvPr id="45" name="Rounded Rectangle 44">
            <a:extLst>
              <a:ext uri="{FF2B5EF4-FFF2-40B4-BE49-F238E27FC236}">
                <a16:creationId xmlns:a16="http://schemas.microsoft.com/office/drawing/2014/main" id="{5FE0FE1B-2348-2E43-9DDC-31DFD729879E}"/>
              </a:ext>
            </a:extLst>
          </p:cNvPr>
          <p:cNvSpPr/>
          <p:nvPr/>
        </p:nvSpPr>
        <p:spPr>
          <a:xfrm>
            <a:off x="10110481" y="5422967"/>
            <a:ext cx="1463040" cy="837391"/>
          </a:xfrm>
          <a:prstGeom prst="roundRect">
            <a:avLst>
              <a:gd name="adj" fmla="val 0"/>
            </a:avLst>
          </a:prstGeom>
          <a:solidFill>
            <a:srgbClr val="FFFFCC"/>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90000"/>
              </a:lnSpc>
            </a:pPr>
            <a:r>
              <a:rPr lang="en-US" sz="1400" b="1" dirty="0">
                <a:solidFill>
                  <a:schemeClr val="tx1"/>
                </a:solidFill>
                <a:latin typeface="Avenir Next LT Pro Light" panose="020B0304020202020204" pitchFamily="34" charset="0"/>
              </a:rPr>
              <a:t>N</a:t>
            </a:r>
            <a:r>
              <a:rPr lang="en-US" sz="1400" b="1" baseline="-25000" dirty="0">
                <a:solidFill>
                  <a:schemeClr val="tx1"/>
                </a:solidFill>
                <a:latin typeface="Avenir Next LT Pro Light" panose="020B0304020202020204" pitchFamily="34" charset="0"/>
              </a:rPr>
              <a:t>2</a:t>
            </a:r>
            <a:r>
              <a:rPr lang="en-US" sz="1400" b="1" dirty="0">
                <a:solidFill>
                  <a:schemeClr val="tx1"/>
                </a:solidFill>
                <a:latin typeface="Avenir Next LT Pro Light" panose="020B0304020202020204" pitchFamily="34" charset="0"/>
              </a:rPr>
              <a:t>- 8 cells for </a:t>
            </a:r>
            <a:br>
              <a:rPr lang="en-US" sz="1400" b="1" dirty="0">
                <a:solidFill>
                  <a:schemeClr val="tx1"/>
                </a:solidFill>
                <a:latin typeface="Avenir Next LT Pro Light" panose="020B0304020202020204" pitchFamily="34" charset="0"/>
              </a:rPr>
            </a:br>
            <a:r>
              <a:rPr lang="en-US" sz="1400" b="1" dirty="0">
                <a:solidFill>
                  <a:schemeClr val="tx1"/>
                </a:solidFill>
                <a:latin typeface="Avenir Next LT Pro Light" panose="020B0304020202020204" pitchFamily="34" charset="0"/>
              </a:rPr>
              <a:t>Lot Acceptance </a:t>
            </a:r>
            <a:br>
              <a:rPr lang="en-US" sz="1400" b="1" dirty="0">
                <a:solidFill>
                  <a:schemeClr val="tx1"/>
                </a:solidFill>
                <a:latin typeface="Avenir Next LT Pro Light" panose="020B0304020202020204" pitchFamily="34" charset="0"/>
              </a:rPr>
            </a:br>
            <a:r>
              <a:rPr lang="en-US" sz="1400" b="1" dirty="0">
                <a:solidFill>
                  <a:schemeClr val="tx1"/>
                </a:solidFill>
                <a:latin typeface="Avenir Next LT Pro Light" panose="020B0304020202020204" pitchFamily="34" charset="0"/>
              </a:rPr>
              <a:t>testing</a:t>
            </a:r>
          </a:p>
        </p:txBody>
      </p:sp>
      <p:sp>
        <p:nvSpPr>
          <p:cNvPr id="50" name="Rounded Rectangle 49">
            <a:extLst>
              <a:ext uri="{FF2B5EF4-FFF2-40B4-BE49-F238E27FC236}">
                <a16:creationId xmlns:a16="http://schemas.microsoft.com/office/drawing/2014/main" id="{BEFE73FA-955E-9C4C-82EC-30551CEDB484}"/>
              </a:ext>
            </a:extLst>
          </p:cNvPr>
          <p:cNvSpPr/>
          <p:nvPr/>
        </p:nvSpPr>
        <p:spPr>
          <a:xfrm>
            <a:off x="635567" y="4524121"/>
            <a:ext cx="2286000" cy="36576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45720" rIns="0" rtlCol="0" anchor="ctr"/>
          <a:lstStyle/>
          <a:p>
            <a:pPr algn="ctr">
              <a:lnSpc>
                <a:spcPct val="85000"/>
              </a:lnSpc>
            </a:pPr>
            <a:r>
              <a:rPr lang="en-US" sz="1400" dirty="0">
                <a:solidFill>
                  <a:schemeClr val="tx1"/>
                </a:solidFill>
                <a:latin typeface="Avenir Next LT Pro Light" panose="020B0304020202020204" pitchFamily="34" charset="0"/>
              </a:rPr>
              <a:t>Identification </a:t>
            </a:r>
          </a:p>
        </p:txBody>
      </p:sp>
      <p:sp>
        <p:nvSpPr>
          <p:cNvPr id="62" name="Rounded Rectangle 61">
            <a:extLst>
              <a:ext uri="{FF2B5EF4-FFF2-40B4-BE49-F238E27FC236}">
                <a16:creationId xmlns:a16="http://schemas.microsoft.com/office/drawing/2014/main" id="{3B881C53-50E0-B441-AFB8-B2652E588FFD}"/>
              </a:ext>
            </a:extLst>
          </p:cNvPr>
          <p:cNvSpPr/>
          <p:nvPr/>
        </p:nvSpPr>
        <p:spPr>
          <a:xfrm>
            <a:off x="9830838" y="4053977"/>
            <a:ext cx="1913146"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400" dirty="0">
                <a:solidFill>
                  <a:schemeClr val="tx1"/>
                </a:solidFill>
                <a:latin typeface="Avenir Next LT Pro Light" panose="020B0304020202020204" pitchFamily="34" charset="0"/>
              </a:rPr>
              <a:t>Report Results, Data and Statistics</a:t>
            </a:r>
          </a:p>
        </p:txBody>
      </p:sp>
      <p:cxnSp>
        <p:nvCxnSpPr>
          <p:cNvPr id="78" name="Straight Arrow Connector 77">
            <a:extLst>
              <a:ext uri="{FF2B5EF4-FFF2-40B4-BE49-F238E27FC236}">
                <a16:creationId xmlns:a16="http://schemas.microsoft.com/office/drawing/2014/main" id="{C6528721-B4D6-A64A-A895-0BD161A04376}"/>
              </a:ext>
            </a:extLst>
          </p:cNvPr>
          <p:cNvCxnSpPr>
            <a:cxnSpLocks/>
            <a:stCxn id="97" idx="2"/>
            <a:endCxn id="70" idx="0"/>
          </p:cNvCxnSpPr>
          <p:nvPr/>
        </p:nvCxnSpPr>
        <p:spPr>
          <a:xfrm flipH="1">
            <a:off x="8497040" y="3580082"/>
            <a:ext cx="22859" cy="271303"/>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4AF89F4E-A191-944A-B292-A6A2953E6413}"/>
              </a:ext>
            </a:extLst>
          </p:cNvPr>
          <p:cNvCxnSpPr>
            <a:stCxn id="38" idx="2"/>
            <a:endCxn id="98" idx="0"/>
          </p:cNvCxnSpPr>
          <p:nvPr/>
        </p:nvCxnSpPr>
        <p:spPr>
          <a:xfrm>
            <a:off x="8541652" y="4987898"/>
            <a:ext cx="0" cy="312249"/>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7" name="Rounded Rectangle 36">
            <a:extLst>
              <a:ext uri="{FF2B5EF4-FFF2-40B4-BE49-F238E27FC236}">
                <a16:creationId xmlns:a16="http://schemas.microsoft.com/office/drawing/2014/main" id="{3DD577BD-EEBA-1040-9628-7E60DC7FFF48}"/>
              </a:ext>
            </a:extLst>
          </p:cNvPr>
          <p:cNvSpPr/>
          <p:nvPr/>
        </p:nvSpPr>
        <p:spPr>
          <a:xfrm>
            <a:off x="9695617" y="3107107"/>
            <a:ext cx="2189068" cy="64008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400" dirty="0">
                <a:solidFill>
                  <a:schemeClr val="tx1"/>
                </a:solidFill>
                <a:latin typeface="Avenir Next LT Pro Light" panose="020B0304020202020204" pitchFamily="34" charset="0"/>
              </a:rPr>
              <a:t>Electrochemical Impedance Spectroscopy (EIS) 3 cells</a:t>
            </a:r>
          </a:p>
        </p:txBody>
      </p:sp>
      <p:sp>
        <p:nvSpPr>
          <p:cNvPr id="9" name="Oval 8"/>
          <p:cNvSpPr/>
          <p:nvPr/>
        </p:nvSpPr>
        <p:spPr>
          <a:xfrm>
            <a:off x="8451320" y="1943100"/>
            <a:ext cx="91440" cy="9144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venir Next LT Pro Light" panose="020B0304020202020204" pitchFamily="34" charset="0"/>
            </a:endParaRPr>
          </a:p>
        </p:txBody>
      </p:sp>
      <p:cxnSp>
        <p:nvCxnSpPr>
          <p:cNvPr id="49" name="Elbow Connector 48">
            <a:extLst>
              <a:ext uri="{FF2B5EF4-FFF2-40B4-BE49-F238E27FC236}">
                <a16:creationId xmlns:a16="http://schemas.microsoft.com/office/drawing/2014/main" id="{008FD84B-CA39-7944-AAE5-795516BA3DDD}"/>
              </a:ext>
            </a:extLst>
          </p:cNvPr>
          <p:cNvCxnSpPr>
            <a:stCxn id="9" idx="4"/>
            <a:endCxn id="96" idx="0"/>
          </p:cNvCxnSpPr>
          <p:nvPr/>
        </p:nvCxnSpPr>
        <p:spPr>
          <a:xfrm>
            <a:off x="8497040" y="2034540"/>
            <a:ext cx="0" cy="386313"/>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1" name="Elbow Connector 50">
            <a:extLst>
              <a:ext uri="{FF2B5EF4-FFF2-40B4-BE49-F238E27FC236}">
                <a16:creationId xmlns:a16="http://schemas.microsoft.com/office/drawing/2014/main" id="{008FD84B-CA39-7944-AAE5-795516BA3DDD}"/>
              </a:ext>
            </a:extLst>
          </p:cNvPr>
          <p:cNvCxnSpPr>
            <a:cxnSpLocks/>
            <a:stCxn id="9" idx="6"/>
            <a:endCxn id="90" idx="0"/>
          </p:cNvCxnSpPr>
          <p:nvPr/>
        </p:nvCxnSpPr>
        <p:spPr>
          <a:xfrm>
            <a:off x="8542760" y="1988820"/>
            <a:ext cx="2244651" cy="431903"/>
          </a:xfrm>
          <a:prstGeom prst="bentConnector2">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70" name="Rounded Rectangle 69">
            <a:extLst>
              <a:ext uri="{FF2B5EF4-FFF2-40B4-BE49-F238E27FC236}">
                <a16:creationId xmlns:a16="http://schemas.microsoft.com/office/drawing/2014/main" id="{3B881C53-50E0-B441-AFB8-B2652E588FFD}"/>
              </a:ext>
            </a:extLst>
          </p:cNvPr>
          <p:cNvSpPr/>
          <p:nvPr/>
        </p:nvSpPr>
        <p:spPr>
          <a:xfrm>
            <a:off x="7651220" y="3851385"/>
            <a:ext cx="1691640" cy="457200"/>
          </a:xfrm>
          <a:prstGeom prst="roundRect">
            <a:avLst/>
          </a:prstGeom>
          <a:solidFill>
            <a:schemeClr val="bg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1400" dirty="0">
                <a:solidFill>
                  <a:schemeClr val="tx1"/>
                </a:solidFill>
                <a:latin typeface="Avenir Next LT Pro Light" panose="020B0304020202020204" pitchFamily="34" charset="0"/>
              </a:rPr>
              <a:t>Report Results, Data and Statistics</a:t>
            </a:r>
          </a:p>
        </p:txBody>
      </p:sp>
      <p:cxnSp>
        <p:nvCxnSpPr>
          <p:cNvPr id="86" name="Straight Arrow Connector 85">
            <a:extLst>
              <a:ext uri="{FF2B5EF4-FFF2-40B4-BE49-F238E27FC236}">
                <a16:creationId xmlns:a16="http://schemas.microsoft.com/office/drawing/2014/main" id="{C6528721-B4D6-A64A-A895-0BD161A04376}"/>
              </a:ext>
            </a:extLst>
          </p:cNvPr>
          <p:cNvCxnSpPr>
            <a:cxnSpLocks/>
            <a:stCxn id="90" idx="2"/>
            <a:endCxn id="37" idx="0"/>
          </p:cNvCxnSpPr>
          <p:nvPr/>
        </p:nvCxnSpPr>
        <p:spPr>
          <a:xfrm>
            <a:off x="10787411" y="2877923"/>
            <a:ext cx="2740" cy="229184"/>
          </a:xfrm>
          <a:prstGeom prst="straightConnector1">
            <a:avLst/>
          </a:prstGeom>
          <a:ln w="19050">
            <a:solidFill>
              <a:schemeClr val="accent1">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06" name="Rectangle 105"/>
          <p:cNvSpPr/>
          <p:nvPr/>
        </p:nvSpPr>
        <p:spPr>
          <a:xfrm>
            <a:off x="10700424" y="1943100"/>
            <a:ext cx="818507" cy="18525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1400" b="1" i="1" dirty="0">
                <a:solidFill>
                  <a:srgbClr val="E7E6E6">
                    <a:lumMod val="25000"/>
                  </a:srgbClr>
                </a:solidFill>
                <a:latin typeface="Avenir Next LT Pro Light" panose="020B0304020202020204" pitchFamily="34" charset="0"/>
              </a:rPr>
              <a:t>n</a:t>
            </a:r>
            <a:r>
              <a:rPr lang="en-US" sz="1400" b="1" i="1" dirty="0">
                <a:solidFill>
                  <a:schemeClr val="tx1"/>
                </a:solidFill>
                <a:latin typeface="Avenir Next LT Pro Light" panose="020B0304020202020204" pitchFamily="34" charset="0"/>
              </a:rPr>
              <a:t> ≥ 3</a:t>
            </a:r>
            <a:endParaRPr lang="en-US" sz="1350" b="1" i="1" dirty="0">
              <a:solidFill>
                <a:srgbClr val="E7E6E6">
                  <a:lumMod val="25000"/>
                </a:srgbClr>
              </a:solidFill>
              <a:latin typeface="Avenir Next LT Pro Light" panose="020B0304020202020204" pitchFamily="34" charset="0"/>
            </a:endParaRPr>
          </a:p>
        </p:txBody>
      </p:sp>
      <p:sp>
        <p:nvSpPr>
          <p:cNvPr id="107" name="Rectangle 106"/>
          <p:cNvSpPr/>
          <p:nvPr/>
        </p:nvSpPr>
        <p:spPr>
          <a:xfrm>
            <a:off x="8377713" y="2044184"/>
            <a:ext cx="818507" cy="185254"/>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1400" b="1" i="1" dirty="0">
                <a:solidFill>
                  <a:srgbClr val="E7E6E6">
                    <a:lumMod val="25000"/>
                  </a:srgbClr>
                </a:solidFill>
                <a:latin typeface="Avenir Next LT Pro Light" panose="020B0304020202020204" pitchFamily="34" charset="0"/>
              </a:rPr>
              <a:t>n</a:t>
            </a:r>
            <a:r>
              <a:rPr lang="en-US" sz="1400" b="1" i="1" dirty="0">
                <a:solidFill>
                  <a:schemeClr val="tx1"/>
                </a:solidFill>
                <a:latin typeface="Avenir Next LT Pro Light" panose="020B0304020202020204" pitchFamily="34" charset="0"/>
              </a:rPr>
              <a:t> ≥ 5</a:t>
            </a:r>
            <a:endParaRPr lang="en-US" sz="1350" b="1" i="1" dirty="0">
              <a:solidFill>
                <a:srgbClr val="E7E6E6">
                  <a:lumMod val="25000"/>
                </a:srgbClr>
              </a:solidFill>
              <a:latin typeface="Avenir Next LT Pro Light" panose="020B0304020202020204" pitchFamily="34" charset="0"/>
            </a:endParaRPr>
          </a:p>
        </p:txBody>
      </p:sp>
      <p:sp>
        <p:nvSpPr>
          <p:cNvPr id="2" name="Slide Number Placeholder 1">
            <a:extLst>
              <a:ext uri="{FF2B5EF4-FFF2-40B4-BE49-F238E27FC236}">
                <a16:creationId xmlns:a16="http://schemas.microsoft.com/office/drawing/2014/main" id="{7B371CCD-F164-9AD5-9383-9DC27CE243F9}"/>
              </a:ext>
            </a:extLst>
          </p:cNvPr>
          <p:cNvSpPr>
            <a:spLocks noGrp="1"/>
          </p:cNvSpPr>
          <p:nvPr>
            <p:ph type="sldNum" sz="quarter" idx="12"/>
          </p:nvPr>
        </p:nvSpPr>
        <p:spPr/>
        <p:txBody>
          <a:bodyPr/>
          <a:lstStyle/>
          <a:p>
            <a:fld id="{2C5A5145-029A-4C7E-A49B-8E6E4B114D31}" type="slidenum">
              <a:rPr lang="en-US" smtClean="0">
                <a:solidFill>
                  <a:schemeClr val="tx1"/>
                </a:solidFill>
              </a:rPr>
              <a:t>9</a:t>
            </a:fld>
            <a:endParaRPr lang="en-US" dirty="0">
              <a:solidFill>
                <a:schemeClr val="tx1"/>
              </a:solidFill>
            </a:endParaRPr>
          </a:p>
        </p:txBody>
      </p:sp>
      <p:pic>
        <p:nvPicPr>
          <p:cNvPr id="3" name="Picture 2">
            <a:extLst>
              <a:ext uri="{FF2B5EF4-FFF2-40B4-BE49-F238E27FC236}">
                <a16:creationId xmlns:a16="http://schemas.microsoft.com/office/drawing/2014/main" id="{CA4A27E5-4B76-9AA9-4156-17A98D5DB42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62800" y1="20844" x2="56950" y2="19063"/>
                        <a14:foregroundMark x1="56950" y1="19063" x2="56950" y2="19063"/>
                        <a14:foregroundMark x1="61775" y1="17906" x2="60950" y2="17500"/>
                        <a14:foregroundMark x1="70225" y1="23031" x2="54600" y2="14875"/>
                        <a14:foregroundMark x1="54600" y1="14875" x2="40500" y2="15812"/>
                        <a14:foregroundMark x1="40500" y1="15812" x2="27350" y2="28844"/>
                        <a14:foregroundMark x1="27350" y1="28844" x2="21275" y2="43625"/>
                        <a14:foregroundMark x1="21275" y1="43625" x2="21925" y2="62156"/>
                        <a14:foregroundMark x1="27404" y1="74973" x2="37200" y2="84000"/>
                        <a14:foregroundMark x1="37200" y1="84000" x2="43900" y2="87375"/>
                        <a14:foregroundMark x1="43900" y1="87375" x2="50375" y2="87500"/>
                        <a14:foregroundMark x1="50375" y1="87500" x2="58000" y2="87250"/>
                        <a14:foregroundMark x1="58000" y1="87250" x2="66400" y2="83125"/>
                        <a14:foregroundMark x1="66400" y1="83125" x2="78300" y2="65969"/>
                        <a14:foregroundMark x1="78300" y1="65969" x2="80525" y2="43750"/>
                        <a14:foregroundMark x1="80525" y1="43750" x2="75825" y2="30031"/>
                        <a14:foregroundMark x1="27725" y1="27500" x2="33750" y2="20094"/>
                        <a14:foregroundMark x1="33750" y1="20094" x2="37750" y2="17906"/>
                        <a14:foregroundMark x1="43250" y1="15094" x2="51600" y2="13625"/>
                        <a14:foregroundMark x1="51600" y1="13625" x2="65300" y2="18531"/>
                        <a14:foregroundMark x1="65300" y1="18531" x2="68800" y2="21344"/>
                        <a14:foregroundMark x1="80750" y1="47438" x2="79225" y2="62938"/>
                        <a14:foregroundMark x1="79225" y1="62938" x2="78825" y2="64031"/>
                        <a14:foregroundMark x1="77150" y1="69063" x2="72400" y2="77000"/>
                        <a14:foregroundMark x1="72400" y1="77000" x2="68475" y2="80438"/>
                        <a14:foregroundMark x1="54450" y1="14063" x2="63300" y2="16750"/>
                        <a14:foregroundMark x1="54525" y1="88156" x2="51600" y2="87938"/>
                        <a14:foregroundMark x1="22950" y1="62687" x2="25675" y2="70375"/>
                        <a14:foregroundMark x1="25675" y1="70375" x2="27975" y2="73750"/>
                        <a14:foregroundMark x1="18375" y1="65406" x2="21700" y2="60719"/>
                        <a14:backgroundMark x1="21700" y1="63938" x2="22300" y2="65188"/>
                        <a14:backgroundMark x1="21950" y1="63531" x2="20200" y2="63406"/>
                        <a14:backgroundMark x1="26475" y1="74375" x2="24975" y2="71344"/>
                        <a14:backgroundMark x1="26550" y1="73844" x2="27375" y2="75000"/>
                        <a14:backgroundMark x1="24475" y1="70719" x2="23975" y2="69250"/>
                        <a14:backgroundMark x1="21050" y1="43594" x2="21050" y2="43594"/>
                        <a14:backgroundMark x1="21125" y1="42969" x2="21300" y2="43813"/>
                        <a14:backgroundMark x1="21450" y1="42969" x2="21125" y2="44531"/>
                        <a14:backgroundMark x1="19450" y1="64969" x2="20700" y2="63313"/>
                        <a14:backgroundMark x1="20550" y1="63313" x2="21450" y2="62156"/>
                      </a14:backgroundRemoval>
                    </a14:imgEffect>
                  </a14:imgLayer>
                </a14:imgProps>
              </a:ext>
              <a:ext uri="{28A0092B-C50C-407E-A947-70E740481C1C}">
                <a14:useLocalDpi xmlns:a14="http://schemas.microsoft.com/office/drawing/2010/main" val="0"/>
              </a:ext>
            </a:extLst>
          </a:blip>
          <a:srcRect l="12449" t="7492" r="12630" b="5773"/>
          <a:stretch/>
        </p:blipFill>
        <p:spPr bwMode="auto">
          <a:xfrm>
            <a:off x="11352118" y="6084481"/>
            <a:ext cx="839882" cy="777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1186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3038</TotalTime>
  <Words>3300</Words>
  <Application>Microsoft Office PowerPoint</Application>
  <PresentationFormat>Widescreen</PresentationFormat>
  <Paragraphs>611</Paragraphs>
  <Slides>59</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Avenir Next LT Pro Light</vt:lpstr>
      <vt:lpstr>Calibri</vt:lpstr>
      <vt:lpstr>Calibri Light</vt:lpstr>
      <vt:lpstr>Wingdings</vt:lpstr>
      <vt:lpstr>Office Theme</vt:lpstr>
      <vt:lpstr>Shortcomings of Li-Ion Cell Visual Screening Methods </vt:lpstr>
      <vt:lpstr>Acknowledgements</vt:lpstr>
      <vt:lpstr>Outline</vt:lpstr>
      <vt:lpstr>NASA’s Cell Strategic Reserve</vt:lpstr>
      <vt:lpstr>High Energy Cell Designs</vt:lpstr>
      <vt:lpstr>High Power Cell Designs</vt:lpstr>
      <vt:lpstr>The Importance of Cell Screening</vt:lpstr>
      <vt:lpstr>Cell Process Flow Chart</vt:lpstr>
      <vt:lpstr>Initial Lot Assessment (ILA)</vt:lpstr>
      <vt:lpstr>Lot Acceptance Testing</vt:lpstr>
      <vt:lpstr>Lifecycle Quality of Cells</vt:lpstr>
      <vt:lpstr>Calendar Life Testing</vt:lpstr>
      <vt:lpstr>Overall Stats on 68,000 Screened 18650 Cells</vt:lpstr>
      <vt:lpstr>Defects</vt:lpstr>
      <vt:lpstr>Current Shortcomings of Visual  Screening</vt:lpstr>
      <vt:lpstr>Example – Leaking P28B</vt:lpstr>
      <vt:lpstr>Screening for Leaks</vt:lpstr>
      <vt:lpstr>Screening for Leaks</vt:lpstr>
      <vt:lpstr>Leaking P28B Cell</vt:lpstr>
      <vt:lpstr>PowerPoint Presentation</vt:lpstr>
      <vt:lpstr>Screening for Leaks</vt:lpstr>
      <vt:lpstr>SOC Impact</vt:lpstr>
      <vt:lpstr>CT Scanning/Profilometer</vt:lpstr>
      <vt:lpstr>Examination of Header</vt:lpstr>
      <vt:lpstr>Leaking P28B Cell</vt:lpstr>
      <vt:lpstr>Leaking P28B Cell</vt:lpstr>
      <vt:lpstr>Post Inficon Scans</vt:lpstr>
      <vt:lpstr>Post Inficon Scans</vt:lpstr>
      <vt:lpstr>Capacity vs Voltage Balance</vt:lpstr>
      <vt:lpstr>Cell Screening -&gt; Pack Preparation</vt:lpstr>
      <vt:lpstr>Voltage Balance Determination</vt:lpstr>
      <vt:lpstr>Capacity Balance Determination</vt:lpstr>
      <vt:lpstr>Voltage vs Capacity Balance Impact on 8S Battery String at Top of Charge</vt:lpstr>
      <vt:lpstr>Voltage vs Capacity Balance Impact on 8S Battery String at Top of Charge</vt:lpstr>
      <vt:lpstr>Conclusions &amp; Forward Work</vt:lpstr>
      <vt:lpstr>End</vt:lpstr>
      <vt:lpstr>Overall Cell Screen Stats</vt:lpstr>
      <vt:lpstr>High Energy Cell Designs</vt:lpstr>
      <vt:lpstr>Our High Power Cell Designs</vt:lpstr>
      <vt:lpstr>LG M36</vt:lpstr>
      <vt:lpstr>Molicel M35A</vt:lpstr>
      <vt:lpstr>Molicel P28B</vt:lpstr>
      <vt:lpstr>Samsung 30Q</vt:lpstr>
      <vt:lpstr>Backup Slides</vt:lpstr>
      <vt:lpstr>Samsung 53G1 Cell</vt:lpstr>
      <vt:lpstr>P28B dOCV Screen Data</vt:lpstr>
      <vt:lpstr>Example - dOCV Cell Screening</vt:lpstr>
      <vt:lpstr>P28B Pre-Screen OCV Check</vt:lpstr>
      <vt:lpstr>Motivation for dOCV Screen</vt:lpstr>
      <vt:lpstr>dOCV Process</vt:lpstr>
      <vt:lpstr>Key Cell Finding #1 – Anode Buckling</vt:lpstr>
      <vt:lpstr>Key Cell Finding #2 – Delamination/Cathode Damage</vt:lpstr>
      <vt:lpstr>Follow- Up Work</vt:lpstr>
      <vt:lpstr>Pre-dOCV Screen Data</vt:lpstr>
      <vt:lpstr>Pre-dOCV Screen Data</vt:lpstr>
      <vt:lpstr>Passing Cell dOCV Data</vt:lpstr>
      <vt:lpstr>Raw Data*</vt:lpstr>
      <vt:lpstr>Raw Data*</vt:lpstr>
      <vt:lpstr>Raw Data ALL - Sorted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Correlating Cell Failing Delta OCV Testing with Cell Defects</dc:title>
  <dc:creator>Young, Ruth V. (JSC-EP511)[CACI INC. - FEDERAL]</dc:creator>
  <cp:lastModifiedBy>Byrne, Aidan F. (JSC-EP511)[AMENTUM TECHNOLOGY, INC]</cp:lastModifiedBy>
  <cp:revision>1</cp:revision>
  <dcterms:created xsi:type="dcterms:W3CDTF">2024-11-06T13:05:00Z</dcterms:created>
  <dcterms:modified xsi:type="dcterms:W3CDTF">2026-01-13T15:59:01Z</dcterms:modified>
</cp:coreProperties>
</file>