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9" r:id="rId1"/>
  </p:sldMasterIdLst>
  <p:notesMasterIdLst>
    <p:notesMasterId r:id="rId19"/>
  </p:notesMasterIdLst>
  <p:sldIdLst>
    <p:sldId id="256" r:id="rId2"/>
    <p:sldId id="292" r:id="rId3"/>
    <p:sldId id="293" r:id="rId4"/>
    <p:sldId id="294" r:id="rId5"/>
    <p:sldId id="295" r:id="rId6"/>
    <p:sldId id="296" r:id="rId7"/>
    <p:sldId id="297" r:id="rId8"/>
    <p:sldId id="298" r:id="rId9"/>
    <p:sldId id="258" r:id="rId10"/>
    <p:sldId id="257" r:id="rId11"/>
    <p:sldId id="277" r:id="rId12"/>
    <p:sldId id="300" r:id="rId13"/>
    <p:sldId id="280" r:id="rId14"/>
    <p:sldId id="282" r:id="rId15"/>
    <p:sldId id="289" r:id="rId16"/>
    <p:sldId id="290" r:id="rId17"/>
    <p:sldId id="299" r:id="rId1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FB5D0C-778A-027F-6704-F096F19ADCB3}" v="704" dt="2026-02-25T17:37:10.093"/>
    <p1510:client id="{FC96B68A-C43C-487B-860C-EA37FFE217FB}" v="47" dt="2026-02-25T19:37:59.4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40" autoAdjust="0"/>
    <p:restoredTop sz="90929"/>
  </p:normalViewPr>
  <p:slideViewPr>
    <p:cSldViewPr>
      <p:cViewPr varScale="1">
        <p:scale>
          <a:sx n="121" d="100"/>
          <a:sy n="121" d="100"/>
        </p:scale>
        <p:origin x="1973" y="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lakooti, Sadeq (GRC-LMN0)" userId="abb271d0-f0d9-406e-90c0-00104a28f815" providerId="ADAL" clId="{73FB5F6F-8DE3-4B12-AF26-3210397638EB}"/>
    <pc:docChg chg="undo custSel addSld delSld modSld addSection delSection">
      <pc:chgData name="Malakooti, Sadeq (GRC-LMN0)" userId="abb271d0-f0d9-406e-90c0-00104a28f815" providerId="ADAL" clId="{73FB5F6F-8DE3-4B12-AF26-3210397638EB}" dt="2026-02-25T19:38:36.693" v="733" actId="6549"/>
      <pc:docMkLst>
        <pc:docMk/>
      </pc:docMkLst>
      <pc:sldChg chg="modSp mod">
        <pc:chgData name="Malakooti, Sadeq (GRC-LMN0)" userId="abb271d0-f0d9-406e-90c0-00104a28f815" providerId="ADAL" clId="{73FB5F6F-8DE3-4B12-AF26-3210397638EB}" dt="2026-02-25T13:02:14.273" v="46" actId="20577"/>
        <pc:sldMkLst>
          <pc:docMk/>
          <pc:sldMk cId="1496568324" sldId="256"/>
        </pc:sldMkLst>
        <pc:spChg chg="mod">
          <ac:chgData name="Malakooti, Sadeq (GRC-LMN0)" userId="abb271d0-f0d9-406e-90c0-00104a28f815" providerId="ADAL" clId="{73FB5F6F-8DE3-4B12-AF26-3210397638EB}" dt="2026-02-25T13:02:14.273" v="46" actId="20577"/>
          <ac:spMkLst>
            <pc:docMk/>
            <pc:sldMk cId="1496568324" sldId="256"/>
            <ac:spMk id="2" creationId="{E3E2951A-8E1B-9349-D4A0-C22F5E4E73FD}"/>
          </ac:spMkLst>
        </pc:spChg>
      </pc:sldChg>
      <pc:sldChg chg="modSp mod">
        <pc:chgData name="Malakooti, Sadeq (GRC-LMN0)" userId="abb271d0-f0d9-406e-90c0-00104a28f815" providerId="ADAL" clId="{73FB5F6F-8DE3-4B12-AF26-3210397638EB}" dt="2026-02-25T13:52:15.318" v="547" actId="6549"/>
        <pc:sldMkLst>
          <pc:docMk/>
          <pc:sldMk cId="3262974455" sldId="257"/>
        </pc:sldMkLst>
        <pc:spChg chg="mod">
          <ac:chgData name="Malakooti, Sadeq (GRC-LMN0)" userId="abb271d0-f0d9-406e-90c0-00104a28f815" providerId="ADAL" clId="{73FB5F6F-8DE3-4B12-AF26-3210397638EB}" dt="2026-02-25T13:52:15.318" v="547" actId="6549"/>
          <ac:spMkLst>
            <pc:docMk/>
            <pc:sldMk cId="3262974455" sldId="257"/>
            <ac:spMk id="2" creationId="{A53FB882-7608-F46D-6084-53E615F3B06A}"/>
          </ac:spMkLst>
        </pc:spChg>
        <pc:spChg chg="mod">
          <ac:chgData name="Malakooti, Sadeq (GRC-LMN0)" userId="abb271d0-f0d9-406e-90c0-00104a28f815" providerId="ADAL" clId="{73FB5F6F-8DE3-4B12-AF26-3210397638EB}" dt="2026-02-25T13:38:33.873" v="376" actId="1076"/>
          <ac:spMkLst>
            <pc:docMk/>
            <pc:sldMk cId="3262974455" sldId="257"/>
            <ac:spMk id="11" creationId="{D6B116A4-69D3-3F1A-5CFD-437255D6BC0A}"/>
          </ac:spMkLst>
        </pc:spChg>
      </pc:sldChg>
      <pc:sldChg chg="modSp mod">
        <pc:chgData name="Malakooti, Sadeq (GRC-LMN0)" userId="abb271d0-f0d9-406e-90c0-00104a28f815" providerId="ADAL" clId="{73FB5F6F-8DE3-4B12-AF26-3210397638EB}" dt="2026-02-25T18:48:54.313" v="633" actId="1076"/>
        <pc:sldMkLst>
          <pc:docMk/>
          <pc:sldMk cId="1077265051" sldId="258"/>
        </pc:sldMkLst>
        <pc:spChg chg="mod">
          <ac:chgData name="Malakooti, Sadeq (GRC-LMN0)" userId="abb271d0-f0d9-406e-90c0-00104a28f815" providerId="ADAL" clId="{73FB5F6F-8DE3-4B12-AF26-3210397638EB}" dt="2026-02-25T18:48:39.126" v="631" actId="20577"/>
          <ac:spMkLst>
            <pc:docMk/>
            <pc:sldMk cId="1077265051" sldId="258"/>
            <ac:spMk id="3" creationId="{B98B04B3-D15A-DFB4-710E-068AE87F7236}"/>
          </ac:spMkLst>
        </pc:spChg>
        <pc:picChg chg="mod">
          <ac:chgData name="Malakooti, Sadeq (GRC-LMN0)" userId="abb271d0-f0d9-406e-90c0-00104a28f815" providerId="ADAL" clId="{73FB5F6F-8DE3-4B12-AF26-3210397638EB}" dt="2026-02-25T18:48:48.913" v="632" actId="1076"/>
          <ac:picMkLst>
            <pc:docMk/>
            <pc:sldMk cId="1077265051" sldId="258"/>
            <ac:picMk id="4" creationId="{17FB1EE5-1EA2-590A-7540-A651BC9212D7}"/>
          </ac:picMkLst>
        </pc:picChg>
        <pc:picChg chg="mod">
          <ac:chgData name="Malakooti, Sadeq (GRC-LMN0)" userId="abb271d0-f0d9-406e-90c0-00104a28f815" providerId="ADAL" clId="{73FB5F6F-8DE3-4B12-AF26-3210397638EB}" dt="2026-02-25T18:48:54.313" v="633" actId="1076"/>
          <ac:picMkLst>
            <pc:docMk/>
            <pc:sldMk cId="1077265051" sldId="258"/>
            <ac:picMk id="12" creationId="{972D92F0-4499-3D92-CA88-0CE738D0BE0E}"/>
          </ac:picMkLst>
        </pc:picChg>
      </pc:sldChg>
      <pc:sldChg chg="del">
        <pc:chgData name="Malakooti, Sadeq (GRC-LMN0)" userId="abb271d0-f0d9-406e-90c0-00104a28f815" providerId="ADAL" clId="{73FB5F6F-8DE3-4B12-AF26-3210397638EB}" dt="2026-02-25T13:35:50.885" v="361" actId="47"/>
        <pc:sldMkLst>
          <pc:docMk/>
          <pc:sldMk cId="420196672" sldId="265"/>
        </pc:sldMkLst>
      </pc:sldChg>
      <pc:sldChg chg="del">
        <pc:chgData name="Malakooti, Sadeq (GRC-LMN0)" userId="abb271d0-f0d9-406e-90c0-00104a28f815" providerId="ADAL" clId="{73FB5F6F-8DE3-4B12-AF26-3210397638EB}" dt="2026-02-25T13:35:50.885" v="361" actId="47"/>
        <pc:sldMkLst>
          <pc:docMk/>
          <pc:sldMk cId="789395475" sldId="278"/>
        </pc:sldMkLst>
      </pc:sldChg>
      <pc:sldChg chg="del">
        <pc:chgData name="Malakooti, Sadeq (GRC-LMN0)" userId="abb271d0-f0d9-406e-90c0-00104a28f815" providerId="ADAL" clId="{73FB5F6F-8DE3-4B12-AF26-3210397638EB}" dt="2026-02-25T13:35:50.885" v="361" actId="47"/>
        <pc:sldMkLst>
          <pc:docMk/>
          <pc:sldMk cId="3970222687" sldId="279"/>
        </pc:sldMkLst>
      </pc:sldChg>
      <pc:sldChg chg="add del">
        <pc:chgData name="Malakooti, Sadeq (GRC-LMN0)" userId="abb271d0-f0d9-406e-90c0-00104a28f815" providerId="ADAL" clId="{73FB5F6F-8DE3-4B12-AF26-3210397638EB}" dt="2026-02-25T13:36:40.702" v="364" actId="47"/>
        <pc:sldMkLst>
          <pc:docMk/>
          <pc:sldMk cId="1472825776" sldId="281"/>
        </pc:sldMkLst>
      </pc:sldChg>
      <pc:sldChg chg="del">
        <pc:chgData name="Malakooti, Sadeq (GRC-LMN0)" userId="abb271d0-f0d9-406e-90c0-00104a28f815" providerId="ADAL" clId="{73FB5F6F-8DE3-4B12-AF26-3210397638EB}" dt="2026-02-25T13:36:53.594" v="365" actId="47"/>
        <pc:sldMkLst>
          <pc:docMk/>
          <pc:sldMk cId="3364039058" sldId="283"/>
        </pc:sldMkLst>
      </pc:sldChg>
      <pc:sldChg chg="del">
        <pc:chgData name="Malakooti, Sadeq (GRC-LMN0)" userId="abb271d0-f0d9-406e-90c0-00104a28f815" providerId="ADAL" clId="{73FB5F6F-8DE3-4B12-AF26-3210397638EB}" dt="2026-02-25T13:37:05.845" v="368" actId="47"/>
        <pc:sldMkLst>
          <pc:docMk/>
          <pc:sldMk cId="2615710577" sldId="284"/>
        </pc:sldMkLst>
      </pc:sldChg>
      <pc:sldChg chg="del">
        <pc:chgData name="Malakooti, Sadeq (GRC-LMN0)" userId="abb271d0-f0d9-406e-90c0-00104a28f815" providerId="ADAL" clId="{73FB5F6F-8DE3-4B12-AF26-3210397638EB}" dt="2026-02-25T13:36:55.258" v="366" actId="47"/>
        <pc:sldMkLst>
          <pc:docMk/>
          <pc:sldMk cId="3178961785" sldId="285"/>
        </pc:sldMkLst>
      </pc:sldChg>
      <pc:sldChg chg="del">
        <pc:chgData name="Malakooti, Sadeq (GRC-LMN0)" userId="abb271d0-f0d9-406e-90c0-00104a28f815" providerId="ADAL" clId="{73FB5F6F-8DE3-4B12-AF26-3210397638EB}" dt="2026-02-25T13:36:57.081" v="367" actId="47"/>
        <pc:sldMkLst>
          <pc:docMk/>
          <pc:sldMk cId="1342955026" sldId="286"/>
        </pc:sldMkLst>
      </pc:sldChg>
      <pc:sldChg chg="del">
        <pc:chgData name="Malakooti, Sadeq (GRC-LMN0)" userId="abb271d0-f0d9-406e-90c0-00104a28f815" providerId="ADAL" clId="{73FB5F6F-8DE3-4B12-AF26-3210397638EB}" dt="2026-02-25T13:37:10.346" v="369" actId="47"/>
        <pc:sldMkLst>
          <pc:docMk/>
          <pc:sldMk cId="1161824663" sldId="287"/>
        </pc:sldMkLst>
      </pc:sldChg>
      <pc:sldChg chg="del">
        <pc:chgData name="Malakooti, Sadeq (GRC-LMN0)" userId="abb271d0-f0d9-406e-90c0-00104a28f815" providerId="ADAL" clId="{73FB5F6F-8DE3-4B12-AF26-3210397638EB}" dt="2026-02-25T13:37:17.001" v="370" actId="47"/>
        <pc:sldMkLst>
          <pc:docMk/>
          <pc:sldMk cId="1412659235" sldId="288"/>
        </pc:sldMkLst>
      </pc:sldChg>
      <pc:sldChg chg="addSp modSp mod">
        <pc:chgData name="Malakooti, Sadeq (GRC-LMN0)" userId="abb271d0-f0d9-406e-90c0-00104a28f815" providerId="ADAL" clId="{73FB5F6F-8DE3-4B12-AF26-3210397638EB}" dt="2026-02-25T13:40:59.378" v="438" actId="1076"/>
        <pc:sldMkLst>
          <pc:docMk/>
          <pc:sldMk cId="2733041694" sldId="290"/>
        </pc:sldMkLst>
        <pc:spChg chg="mod">
          <ac:chgData name="Malakooti, Sadeq (GRC-LMN0)" userId="abb271d0-f0d9-406e-90c0-00104a28f815" providerId="ADAL" clId="{73FB5F6F-8DE3-4B12-AF26-3210397638EB}" dt="2026-02-25T13:39:16.122" v="412" actId="404"/>
          <ac:spMkLst>
            <pc:docMk/>
            <pc:sldMk cId="2733041694" sldId="290"/>
            <ac:spMk id="2" creationId="{F40BC379-E42D-C2BD-6193-E62D4C4954E0}"/>
          </ac:spMkLst>
        </pc:spChg>
        <pc:spChg chg="add mod">
          <ac:chgData name="Malakooti, Sadeq (GRC-LMN0)" userId="abb271d0-f0d9-406e-90c0-00104a28f815" providerId="ADAL" clId="{73FB5F6F-8DE3-4B12-AF26-3210397638EB}" dt="2026-02-25T13:40:46.826" v="434" actId="207"/>
          <ac:spMkLst>
            <pc:docMk/>
            <pc:sldMk cId="2733041694" sldId="290"/>
            <ac:spMk id="3" creationId="{22A11144-F7F8-75D4-7C59-F04C16355286}"/>
          </ac:spMkLst>
        </pc:spChg>
        <pc:spChg chg="add mod">
          <ac:chgData name="Malakooti, Sadeq (GRC-LMN0)" userId="abb271d0-f0d9-406e-90c0-00104a28f815" providerId="ADAL" clId="{73FB5F6F-8DE3-4B12-AF26-3210397638EB}" dt="2026-02-25T13:40:59.378" v="438" actId="1076"/>
          <ac:spMkLst>
            <pc:docMk/>
            <pc:sldMk cId="2733041694" sldId="290"/>
            <ac:spMk id="5" creationId="{A493A66F-B4D0-2819-287F-35CDC7C4909A}"/>
          </ac:spMkLst>
        </pc:spChg>
        <pc:spChg chg="mod">
          <ac:chgData name="Malakooti, Sadeq (GRC-LMN0)" userId="abb271d0-f0d9-406e-90c0-00104a28f815" providerId="ADAL" clId="{73FB5F6F-8DE3-4B12-AF26-3210397638EB}" dt="2026-02-25T13:39:22.813" v="414" actId="1076"/>
          <ac:spMkLst>
            <pc:docMk/>
            <pc:sldMk cId="2733041694" sldId="290"/>
            <ac:spMk id="7" creationId="{A1530E2F-65FD-927C-86F9-2A88D4645BC0}"/>
          </ac:spMkLst>
        </pc:spChg>
        <pc:picChg chg="mod">
          <ac:chgData name="Malakooti, Sadeq (GRC-LMN0)" userId="abb271d0-f0d9-406e-90c0-00104a28f815" providerId="ADAL" clId="{73FB5F6F-8DE3-4B12-AF26-3210397638EB}" dt="2026-02-25T13:39:19.779" v="413" actId="1076"/>
          <ac:picMkLst>
            <pc:docMk/>
            <pc:sldMk cId="2733041694" sldId="290"/>
            <ac:picMk id="10" creationId="{E74F3E75-5D8D-3940-C4BB-668695E3586F}"/>
          </ac:picMkLst>
        </pc:picChg>
      </pc:sldChg>
      <pc:sldChg chg="del">
        <pc:chgData name="Malakooti, Sadeq (GRC-LMN0)" userId="abb271d0-f0d9-406e-90c0-00104a28f815" providerId="ADAL" clId="{73FB5F6F-8DE3-4B12-AF26-3210397638EB}" dt="2026-02-25T13:37:47.077" v="371" actId="47"/>
        <pc:sldMkLst>
          <pc:docMk/>
          <pc:sldMk cId="1296002743" sldId="291"/>
        </pc:sldMkLst>
      </pc:sldChg>
      <pc:sldChg chg="addSp delSp modSp new mod">
        <pc:chgData name="Malakooti, Sadeq (GRC-LMN0)" userId="abb271d0-f0d9-406e-90c0-00104a28f815" providerId="ADAL" clId="{73FB5F6F-8DE3-4B12-AF26-3210397638EB}" dt="2026-02-25T13:50:45.282" v="546" actId="20577"/>
        <pc:sldMkLst>
          <pc:docMk/>
          <pc:sldMk cId="3992442183" sldId="292"/>
        </pc:sldMkLst>
        <pc:spChg chg="mod">
          <ac:chgData name="Malakooti, Sadeq (GRC-LMN0)" userId="abb271d0-f0d9-406e-90c0-00104a28f815" providerId="ADAL" clId="{73FB5F6F-8DE3-4B12-AF26-3210397638EB}" dt="2026-02-25T13:02:50.717" v="48"/>
          <ac:spMkLst>
            <pc:docMk/>
            <pc:sldMk cId="3992442183" sldId="292"/>
            <ac:spMk id="2" creationId="{C6E751F3-5674-C51A-25FC-9A5ADA1F67B3}"/>
          </ac:spMkLst>
        </pc:spChg>
        <pc:spChg chg="del">
          <ac:chgData name="Malakooti, Sadeq (GRC-LMN0)" userId="abb271d0-f0d9-406e-90c0-00104a28f815" providerId="ADAL" clId="{73FB5F6F-8DE3-4B12-AF26-3210397638EB}" dt="2026-02-25T13:03:10.535" v="49" actId="478"/>
          <ac:spMkLst>
            <pc:docMk/>
            <pc:sldMk cId="3992442183" sldId="292"/>
            <ac:spMk id="3" creationId="{E30B494C-8ADE-3574-081C-810A1F4C3B02}"/>
          </ac:spMkLst>
        </pc:spChg>
        <pc:spChg chg="add mod">
          <ac:chgData name="Malakooti, Sadeq (GRC-LMN0)" userId="abb271d0-f0d9-406e-90c0-00104a28f815" providerId="ADAL" clId="{73FB5F6F-8DE3-4B12-AF26-3210397638EB}" dt="2026-02-25T13:09:45.288" v="173" actId="1076"/>
          <ac:spMkLst>
            <pc:docMk/>
            <pc:sldMk cId="3992442183" sldId="292"/>
            <ac:spMk id="6" creationId="{94EC90C1-4542-6CF9-CEA3-44F1A9BCE0C3}"/>
          </ac:spMkLst>
        </pc:spChg>
        <pc:spChg chg="add mod">
          <ac:chgData name="Malakooti, Sadeq (GRC-LMN0)" userId="abb271d0-f0d9-406e-90c0-00104a28f815" providerId="ADAL" clId="{73FB5F6F-8DE3-4B12-AF26-3210397638EB}" dt="2026-02-25T13:09:45.288" v="173" actId="1076"/>
          <ac:spMkLst>
            <pc:docMk/>
            <pc:sldMk cId="3992442183" sldId="292"/>
            <ac:spMk id="8" creationId="{1860FC1B-4BB9-417E-3C08-7456C53DAE19}"/>
          </ac:spMkLst>
        </pc:spChg>
        <pc:spChg chg="add mod">
          <ac:chgData name="Malakooti, Sadeq (GRC-LMN0)" userId="abb271d0-f0d9-406e-90c0-00104a28f815" providerId="ADAL" clId="{73FB5F6F-8DE3-4B12-AF26-3210397638EB}" dt="2026-02-25T13:09:45.288" v="173" actId="1076"/>
          <ac:spMkLst>
            <pc:docMk/>
            <pc:sldMk cId="3992442183" sldId="292"/>
            <ac:spMk id="9" creationId="{5D5FBD2F-926B-E84B-90D4-6DD9478F608B}"/>
          </ac:spMkLst>
        </pc:spChg>
        <pc:spChg chg="add mod">
          <ac:chgData name="Malakooti, Sadeq (GRC-LMN0)" userId="abb271d0-f0d9-406e-90c0-00104a28f815" providerId="ADAL" clId="{73FB5F6F-8DE3-4B12-AF26-3210397638EB}" dt="2026-02-25T13:09:45.288" v="173" actId="1076"/>
          <ac:spMkLst>
            <pc:docMk/>
            <pc:sldMk cId="3992442183" sldId="292"/>
            <ac:spMk id="11" creationId="{6D378F30-9016-B49A-BF67-A678B3912192}"/>
          </ac:spMkLst>
        </pc:spChg>
        <pc:spChg chg="add mod">
          <ac:chgData name="Malakooti, Sadeq (GRC-LMN0)" userId="abb271d0-f0d9-406e-90c0-00104a28f815" providerId="ADAL" clId="{73FB5F6F-8DE3-4B12-AF26-3210397638EB}" dt="2026-02-25T13:50:45.282" v="546" actId="20577"/>
          <ac:spMkLst>
            <pc:docMk/>
            <pc:sldMk cId="3992442183" sldId="292"/>
            <ac:spMk id="13" creationId="{377D11E9-7F6A-52DA-26F7-D652DA9262B6}"/>
          </ac:spMkLst>
        </pc:spChg>
        <pc:picChg chg="add mod">
          <ac:chgData name="Malakooti, Sadeq (GRC-LMN0)" userId="abb271d0-f0d9-406e-90c0-00104a28f815" providerId="ADAL" clId="{73FB5F6F-8DE3-4B12-AF26-3210397638EB}" dt="2026-02-25T13:09:45.288" v="173" actId="1076"/>
          <ac:picMkLst>
            <pc:docMk/>
            <pc:sldMk cId="3992442183" sldId="292"/>
            <ac:picMk id="5" creationId="{2261EA68-E71B-573F-8F38-B4DC76CC036E}"/>
          </ac:picMkLst>
        </pc:picChg>
        <pc:picChg chg="add mod">
          <ac:chgData name="Malakooti, Sadeq (GRC-LMN0)" userId="abb271d0-f0d9-406e-90c0-00104a28f815" providerId="ADAL" clId="{73FB5F6F-8DE3-4B12-AF26-3210397638EB}" dt="2026-02-25T13:09:45.288" v="173" actId="1076"/>
          <ac:picMkLst>
            <pc:docMk/>
            <pc:sldMk cId="3992442183" sldId="292"/>
            <ac:picMk id="7" creationId="{E8D142ED-1B67-AEB1-E150-E56CB5953C88}"/>
          </ac:picMkLst>
        </pc:picChg>
        <pc:picChg chg="add mod">
          <ac:chgData name="Malakooti, Sadeq (GRC-LMN0)" userId="abb271d0-f0d9-406e-90c0-00104a28f815" providerId="ADAL" clId="{73FB5F6F-8DE3-4B12-AF26-3210397638EB}" dt="2026-02-25T13:09:45.288" v="173" actId="1076"/>
          <ac:picMkLst>
            <pc:docMk/>
            <pc:sldMk cId="3992442183" sldId="292"/>
            <ac:picMk id="10" creationId="{6A11A39D-B712-C311-256F-2040EA164B68}"/>
          </ac:picMkLst>
        </pc:picChg>
        <pc:picChg chg="add mod">
          <ac:chgData name="Malakooti, Sadeq (GRC-LMN0)" userId="abb271d0-f0d9-406e-90c0-00104a28f815" providerId="ADAL" clId="{73FB5F6F-8DE3-4B12-AF26-3210397638EB}" dt="2026-02-25T13:09:45.288" v="173" actId="1076"/>
          <ac:picMkLst>
            <pc:docMk/>
            <pc:sldMk cId="3992442183" sldId="292"/>
            <ac:picMk id="12" creationId="{6DCCC847-C7F4-CBC4-0926-961348F5590A}"/>
          </ac:picMkLst>
        </pc:picChg>
        <pc:picChg chg="add mod">
          <ac:chgData name="Malakooti, Sadeq (GRC-LMN0)" userId="abb271d0-f0d9-406e-90c0-00104a28f815" providerId="ADAL" clId="{73FB5F6F-8DE3-4B12-AF26-3210397638EB}" dt="2026-02-25T13:09:45.288" v="173" actId="1076"/>
          <ac:picMkLst>
            <pc:docMk/>
            <pc:sldMk cId="3992442183" sldId="292"/>
            <ac:picMk id="14" creationId="{DB83C1C5-1215-F002-8EA0-FE5277F27915}"/>
          </ac:picMkLst>
        </pc:picChg>
      </pc:sldChg>
      <pc:sldChg chg="addSp delSp modSp new mod">
        <pc:chgData name="Malakooti, Sadeq (GRC-LMN0)" userId="abb271d0-f0d9-406e-90c0-00104a28f815" providerId="ADAL" clId="{73FB5F6F-8DE3-4B12-AF26-3210397638EB}" dt="2026-02-25T13:14:16.750" v="227" actId="6549"/>
        <pc:sldMkLst>
          <pc:docMk/>
          <pc:sldMk cId="1270750114" sldId="293"/>
        </pc:sldMkLst>
        <pc:spChg chg="mod">
          <ac:chgData name="Malakooti, Sadeq (GRC-LMN0)" userId="abb271d0-f0d9-406e-90c0-00104a28f815" providerId="ADAL" clId="{73FB5F6F-8DE3-4B12-AF26-3210397638EB}" dt="2026-02-25T13:10:08.687" v="181" actId="20577"/>
          <ac:spMkLst>
            <pc:docMk/>
            <pc:sldMk cId="1270750114" sldId="293"/>
            <ac:spMk id="2" creationId="{0A993EA2-4453-94DD-97A4-33EA10AA47C6}"/>
          </ac:spMkLst>
        </pc:spChg>
        <pc:spChg chg="mod">
          <ac:chgData name="Malakooti, Sadeq (GRC-LMN0)" userId="abb271d0-f0d9-406e-90c0-00104a28f815" providerId="ADAL" clId="{73FB5F6F-8DE3-4B12-AF26-3210397638EB}" dt="2026-02-25T13:14:16.750" v="227" actId="6549"/>
          <ac:spMkLst>
            <pc:docMk/>
            <pc:sldMk cId="1270750114" sldId="293"/>
            <ac:spMk id="3" creationId="{60CCB6E0-F2EB-122D-3F0A-26982DA5A483}"/>
          </ac:spMkLst>
        </pc:spChg>
        <pc:spChg chg="mod">
          <ac:chgData name="Malakooti, Sadeq (GRC-LMN0)" userId="abb271d0-f0d9-406e-90c0-00104a28f815" providerId="ADAL" clId="{73FB5F6F-8DE3-4B12-AF26-3210397638EB}" dt="2026-02-25T13:10:30.161" v="183"/>
          <ac:spMkLst>
            <pc:docMk/>
            <pc:sldMk cId="1270750114" sldId="293"/>
            <ac:spMk id="12" creationId="{2F9E8423-1688-1733-DFE2-2B19773D7325}"/>
          </ac:spMkLst>
        </pc:spChg>
        <pc:spChg chg="mod">
          <ac:chgData name="Malakooti, Sadeq (GRC-LMN0)" userId="abb271d0-f0d9-406e-90c0-00104a28f815" providerId="ADAL" clId="{73FB5F6F-8DE3-4B12-AF26-3210397638EB}" dt="2026-02-25T13:10:30.161" v="183"/>
          <ac:spMkLst>
            <pc:docMk/>
            <pc:sldMk cId="1270750114" sldId="293"/>
            <ac:spMk id="68" creationId="{16C4BE18-2489-D0BB-C5F3-B0A3B02CB013}"/>
          </ac:spMkLst>
        </pc:spChg>
        <pc:spChg chg="mod">
          <ac:chgData name="Malakooti, Sadeq (GRC-LMN0)" userId="abb271d0-f0d9-406e-90c0-00104a28f815" providerId="ADAL" clId="{73FB5F6F-8DE3-4B12-AF26-3210397638EB}" dt="2026-02-25T13:10:30.161" v="183"/>
          <ac:spMkLst>
            <pc:docMk/>
            <pc:sldMk cId="1270750114" sldId="293"/>
            <ac:spMk id="115" creationId="{9227E86C-ECC9-38CD-520F-B3B6BFFF91A6}"/>
          </ac:spMkLst>
        </pc:spChg>
        <pc:spChg chg="mod">
          <ac:chgData name="Malakooti, Sadeq (GRC-LMN0)" userId="abb271d0-f0d9-406e-90c0-00104a28f815" providerId="ADAL" clId="{73FB5F6F-8DE3-4B12-AF26-3210397638EB}" dt="2026-02-25T13:10:30.161" v="183"/>
          <ac:spMkLst>
            <pc:docMk/>
            <pc:sldMk cId="1270750114" sldId="293"/>
            <ac:spMk id="123" creationId="{1550E1CE-4B15-AA00-2FD4-D6920C6E33B1}"/>
          </ac:spMkLst>
        </pc:spChg>
        <pc:spChg chg="mod">
          <ac:chgData name="Malakooti, Sadeq (GRC-LMN0)" userId="abb271d0-f0d9-406e-90c0-00104a28f815" providerId="ADAL" clId="{73FB5F6F-8DE3-4B12-AF26-3210397638EB}" dt="2026-02-25T13:10:30.161" v="183"/>
          <ac:spMkLst>
            <pc:docMk/>
            <pc:sldMk cId="1270750114" sldId="293"/>
            <ac:spMk id="131" creationId="{32DD7D7A-0CC9-B71D-1493-554DFF910532}"/>
          </ac:spMkLst>
        </pc:spChg>
        <pc:spChg chg="mod">
          <ac:chgData name="Malakooti, Sadeq (GRC-LMN0)" userId="abb271d0-f0d9-406e-90c0-00104a28f815" providerId="ADAL" clId="{73FB5F6F-8DE3-4B12-AF26-3210397638EB}" dt="2026-02-25T13:10:30.161" v="183"/>
          <ac:spMkLst>
            <pc:docMk/>
            <pc:sldMk cId="1270750114" sldId="293"/>
            <ac:spMk id="139" creationId="{BC0944E8-3D2F-2684-7199-E5568508D785}"/>
          </ac:spMkLst>
        </pc:spChg>
        <pc:spChg chg="mod">
          <ac:chgData name="Malakooti, Sadeq (GRC-LMN0)" userId="abb271d0-f0d9-406e-90c0-00104a28f815" providerId="ADAL" clId="{73FB5F6F-8DE3-4B12-AF26-3210397638EB}" dt="2026-02-25T13:10:30.161" v="183"/>
          <ac:spMkLst>
            <pc:docMk/>
            <pc:sldMk cId="1270750114" sldId="293"/>
            <ac:spMk id="147" creationId="{9C7C5106-7A33-E37C-045E-C28DA14B9C85}"/>
          </ac:spMkLst>
        </pc:spChg>
        <pc:spChg chg="mod">
          <ac:chgData name="Malakooti, Sadeq (GRC-LMN0)" userId="abb271d0-f0d9-406e-90c0-00104a28f815" providerId="ADAL" clId="{73FB5F6F-8DE3-4B12-AF26-3210397638EB}" dt="2026-02-25T13:10:30.161" v="183"/>
          <ac:spMkLst>
            <pc:docMk/>
            <pc:sldMk cId="1270750114" sldId="293"/>
            <ac:spMk id="186" creationId="{85A281DA-BB45-C1E1-092D-C6CF79EEDC9D}"/>
          </ac:spMkLst>
        </pc:spChg>
        <pc:spChg chg="mod">
          <ac:chgData name="Malakooti, Sadeq (GRC-LMN0)" userId="abb271d0-f0d9-406e-90c0-00104a28f815" providerId="ADAL" clId="{73FB5F6F-8DE3-4B12-AF26-3210397638EB}" dt="2026-02-25T13:10:30.161" v="183"/>
          <ac:spMkLst>
            <pc:docMk/>
            <pc:sldMk cId="1270750114" sldId="293"/>
            <ac:spMk id="187" creationId="{1EE336B3-51D3-F831-6BD3-62FB8DC5A7AA}"/>
          </ac:spMkLst>
        </pc:spChg>
        <pc:spChg chg="mod">
          <ac:chgData name="Malakooti, Sadeq (GRC-LMN0)" userId="abb271d0-f0d9-406e-90c0-00104a28f815" providerId="ADAL" clId="{73FB5F6F-8DE3-4B12-AF26-3210397638EB}" dt="2026-02-25T13:10:30.161" v="183"/>
          <ac:spMkLst>
            <pc:docMk/>
            <pc:sldMk cId="1270750114" sldId="293"/>
            <ac:spMk id="198" creationId="{58597127-F439-3B50-9DC2-B9D39F8DB702}"/>
          </ac:spMkLst>
        </pc:spChg>
        <pc:spChg chg="add mod">
          <ac:chgData name="Malakooti, Sadeq (GRC-LMN0)" userId="abb271d0-f0d9-406e-90c0-00104a28f815" providerId="ADAL" clId="{73FB5F6F-8DE3-4B12-AF26-3210397638EB}" dt="2026-02-25T13:13:49.384" v="224" actId="1076"/>
          <ac:spMkLst>
            <pc:docMk/>
            <pc:sldMk cId="1270750114" sldId="293"/>
            <ac:spMk id="229" creationId="{C9F0004D-6148-194E-1E3A-1BA1BB68E716}"/>
          </ac:spMkLst>
        </pc:spChg>
        <pc:grpChg chg="del mod">
          <ac:chgData name="Malakooti, Sadeq (GRC-LMN0)" userId="abb271d0-f0d9-406e-90c0-00104a28f815" providerId="ADAL" clId="{73FB5F6F-8DE3-4B12-AF26-3210397638EB}" dt="2026-02-25T13:10:47.593" v="189" actId="21"/>
          <ac:grpSpMkLst>
            <pc:docMk/>
            <pc:sldMk cId="1270750114" sldId="293"/>
            <ac:grpSpMk id="8" creationId="{37638C1C-AF27-D22F-57B6-D6CF97B8FE95}"/>
          </ac:grpSpMkLst>
        </pc:grpChg>
        <pc:picChg chg="mod">
          <ac:chgData name="Malakooti, Sadeq (GRC-LMN0)" userId="abb271d0-f0d9-406e-90c0-00104a28f815" providerId="ADAL" clId="{73FB5F6F-8DE3-4B12-AF26-3210397638EB}" dt="2026-02-25T13:13:50.438" v="225" actId="1076"/>
          <ac:picMkLst>
            <pc:docMk/>
            <pc:sldMk cId="1270750114" sldId="293"/>
            <ac:picMk id="5" creationId="{7E2F389F-50FB-F5B9-5C69-1E671CA7B387}"/>
          </ac:picMkLst>
        </pc:picChg>
        <pc:picChg chg="mod">
          <ac:chgData name="Malakooti, Sadeq (GRC-LMN0)" userId="abb271d0-f0d9-406e-90c0-00104a28f815" providerId="ADAL" clId="{73FB5F6F-8DE3-4B12-AF26-3210397638EB}" dt="2026-02-25T13:12:13.253" v="212" actId="1076"/>
          <ac:picMkLst>
            <pc:docMk/>
            <pc:sldMk cId="1270750114" sldId="293"/>
            <ac:picMk id="6" creationId="{3CA17DA8-D264-3055-DF72-1789ECC78FAE}"/>
          </ac:picMkLst>
        </pc:picChg>
        <pc:picChg chg="mod">
          <ac:chgData name="Malakooti, Sadeq (GRC-LMN0)" userId="abb271d0-f0d9-406e-90c0-00104a28f815" providerId="ADAL" clId="{73FB5F6F-8DE3-4B12-AF26-3210397638EB}" dt="2026-02-25T13:12:18.202" v="213" actId="1076"/>
          <ac:picMkLst>
            <pc:docMk/>
            <pc:sldMk cId="1270750114" sldId="293"/>
            <ac:picMk id="7" creationId="{976861BC-DCDB-D8EA-36A5-2414DD6E58AB}"/>
          </ac:picMkLst>
        </pc:picChg>
        <pc:picChg chg="add mod">
          <ac:chgData name="Malakooti, Sadeq (GRC-LMN0)" userId="abb271d0-f0d9-406e-90c0-00104a28f815" providerId="ADAL" clId="{73FB5F6F-8DE3-4B12-AF26-3210397638EB}" dt="2026-02-25T13:11:57.015" v="209" actId="1076"/>
          <ac:picMkLst>
            <pc:docMk/>
            <pc:sldMk cId="1270750114" sldId="293"/>
            <ac:picMk id="227" creationId="{B7F55BF2-0C18-BE66-AE64-1A10A869B30C}"/>
          </ac:picMkLst>
        </pc:picChg>
      </pc:sldChg>
      <pc:sldChg chg="addSp delSp modSp new mod">
        <pc:chgData name="Malakooti, Sadeq (GRC-LMN0)" userId="abb271d0-f0d9-406e-90c0-00104a28f815" providerId="ADAL" clId="{73FB5F6F-8DE3-4B12-AF26-3210397638EB}" dt="2026-02-25T13:17:25.583" v="234" actId="1076"/>
        <pc:sldMkLst>
          <pc:docMk/>
          <pc:sldMk cId="1193842185" sldId="294"/>
        </pc:sldMkLst>
        <pc:spChg chg="mod">
          <ac:chgData name="Malakooti, Sadeq (GRC-LMN0)" userId="abb271d0-f0d9-406e-90c0-00104a28f815" providerId="ADAL" clId="{73FB5F6F-8DE3-4B12-AF26-3210397638EB}" dt="2026-02-25T13:14:35.859" v="229"/>
          <ac:spMkLst>
            <pc:docMk/>
            <pc:sldMk cId="1193842185" sldId="294"/>
            <ac:spMk id="2" creationId="{65227E54-E21D-F56A-CB35-77E5BBE3909D}"/>
          </ac:spMkLst>
        </pc:spChg>
        <pc:spChg chg="del">
          <ac:chgData name="Malakooti, Sadeq (GRC-LMN0)" userId="abb271d0-f0d9-406e-90c0-00104a28f815" providerId="ADAL" clId="{73FB5F6F-8DE3-4B12-AF26-3210397638EB}" dt="2026-02-25T13:14:44.144" v="230" actId="478"/>
          <ac:spMkLst>
            <pc:docMk/>
            <pc:sldMk cId="1193842185" sldId="294"/>
            <ac:spMk id="3" creationId="{80E49A5C-4943-6842-B553-EDFC4E9B59CC}"/>
          </ac:spMkLst>
        </pc:spChg>
        <pc:spChg chg="add mod">
          <ac:chgData name="Malakooti, Sadeq (GRC-LMN0)" userId="abb271d0-f0d9-406e-90c0-00104a28f815" providerId="ADAL" clId="{73FB5F6F-8DE3-4B12-AF26-3210397638EB}" dt="2026-02-25T13:17:25.583" v="234" actId="1076"/>
          <ac:spMkLst>
            <pc:docMk/>
            <pc:sldMk cId="1193842185" sldId="294"/>
            <ac:spMk id="6" creationId="{747FF0F4-6325-327B-74C8-B19071F7745C}"/>
          </ac:spMkLst>
        </pc:spChg>
        <pc:picChg chg="add mod">
          <ac:chgData name="Malakooti, Sadeq (GRC-LMN0)" userId="abb271d0-f0d9-406e-90c0-00104a28f815" providerId="ADAL" clId="{73FB5F6F-8DE3-4B12-AF26-3210397638EB}" dt="2026-02-25T13:17:21.009" v="233" actId="1076"/>
          <ac:picMkLst>
            <pc:docMk/>
            <pc:sldMk cId="1193842185" sldId="294"/>
            <ac:picMk id="5" creationId="{65574346-CB09-B65B-3E7E-486216CE3FD5}"/>
          </ac:picMkLst>
        </pc:picChg>
      </pc:sldChg>
      <pc:sldChg chg="addSp delSp modSp new mod">
        <pc:chgData name="Malakooti, Sadeq (GRC-LMN0)" userId="abb271d0-f0d9-406e-90c0-00104a28f815" providerId="ADAL" clId="{73FB5F6F-8DE3-4B12-AF26-3210397638EB}" dt="2026-02-25T13:25:58.251" v="254" actId="1076"/>
        <pc:sldMkLst>
          <pc:docMk/>
          <pc:sldMk cId="1526665030" sldId="295"/>
        </pc:sldMkLst>
        <pc:spChg chg="mod">
          <ac:chgData name="Malakooti, Sadeq (GRC-LMN0)" userId="abb271d0-f0d9-406e-90c0-00104a28f815" providerId="ADAL" clId="{73FB5F6F-8DE3-4B12-AF26-3210397638EB}" dt="2026-02-25T13:17:40.590" v="237" actId="404"/>
          <ac:spMkLst>
            <pc:docMk/>
            <pc:sldMk cId="1526665030" sldId="295"/>
            <ac:spMk id="2" creationId="{372BD089-4271-F3D6-79ED-ECAC01F5C8DA}"/>
          </ac:spMkLst>
        </pc:spChg>
        <pc:spChg chg="del">
          <ac:chgData name="Malakooti, Sadeq (GRC-LMN0)" userId="abb271d0-f0d9-406e-90c0-00104a28f815" providerId="ADAL" clId="{73FB5F6F-8DE3-4B12-AF26-3210397638EB}" dt="2026-02-25T13:17:43.894" v="238" actId="478"/>
          <ac:spMkLst>
            <pc:docMk/>
            <pc:sldMk cId="1526665030" sldId="295"/>
            <ac:spMk id="3" creationId="{E32B6281-8AFD-AA27-8093-8A789C875510}"/>
          </ac:spMkLst>
        </pc:spChg>
        <pc:spChg chg="mod">
          <ac:chgData name="Malakooti, Sadeq (GRC-LMN0)" userId="abb271d0-f0d9-406e-90c0-00104a28f815" providerId="ADAL" clId="{73FB5F6F-8DE3-4B12-AF26-3210397638EB}" dt="2026-02-25T13:18:31.626" v="245" actId="1076"/>
          <ac:spMkLst>
            <pc:docMk/>
            <pc:sldMk cId="1526665030" sldId="295"/>
            <ac:spMk id="4" creationId="{2647731C-E9D4-E020-B7C2-C549F5BD15AB}"/>
          </ac:spMkLst>
        </pc:spChg>
        <pc:spChg chg="add mod">
          <ac:chgData name="Malakooti, Sadeq (GRC-LMN0)" userId="abb271d0-f0d9-406e-90c0-00104a28f815" providerId="ADAL" clId="{73FB5F6F-8DE3-4B12-AF26-3210397638EB}" dt="2026-02-25T13:25:43.131" v="251" actId="1076"/>
          <ac:spMkLst>
            <pc:docMk/>
            <pc:sldMk cId="1526665030" sldId="295"/>
            <ac:spMk id="7" creationId="{3B908AD1-8442-5076-8A1D-F94E2607679B}"/>
          </ac:spMkLst>
        </pc:spChg>
        <pc:spChg chg="add mod">
          <ac:chgData name="Malakooti, Sadeq (GRC-LMN0)" userId="abb271d0-f0d9-406e-90c0-00104a28f815" providerId="ADAL" clId="{73FB5F6F-8DE3-4B12-AF26-3210397638EB}" dt="2026-02-25T13:25:43.131" v="251" actId="1076"/>
          <ac:spMkLst>
            <pc:docMk/>
            <pc:sldMk cId="1526665030" sldId="295"/>
            <ac:spMk id="8" creationId="{0879DAED-9246-CB2F-833B-D70304803BC8}"/>
          </ac:spMkLst>
        </pc:spChg>
        <pc:spChg chg="add mod">
          <ac:chgData name="Malakooti, Sadeq (GRC-LMN0)" userId="abb271d0-f0d9-406e-90c0-00104a28f815" providerId="ADAL" clId="{73FB5F6F-8DE3-4B12-AF26-3210397638EB}" dt="2026-02-25T13:25:43.131" v="251" actId="1076"/>
          <ac:spMkLst>
            <pc:docMk/>
            <pc:sldMk cId="1526665030" sldId="295"/>
            <ac:spMk id="10" creationId="{F2757DC0-4202-C436-E683-6CDE29C6A0BB}"/>
          </ac:spMkLst>
        </pc:spChg>
        <pc:spChg chg="mod">
          <ac:chgData name="Malakooti, Sadeq (GRC-LMN0)" userId="abb271d0-f0d9-406e-90c0-00104a28f815" providerId="ADAL" clId="{73FB5F6F-8DE3-4B12-AF26-3210397638EB}" dt="2026-02-25T13:17:56.730" v="239"/>
          <ac:spMkLst>
            <pc:docMk/>
            <pc:sldMk cId="1526665030" sldId="295"/>
            <ac:spMk id="15" creationId="{EB5F6834-21FB-C297-65BD-5EFFC95C4AC4}"/>
          </ac:spMkLst>
        </pc:spChg>
        <pc:spChg chg="mod">
          <ac:chgData name="Malakooti, Sadeq (GRC-LMN0)" userId="abb271d0-f0d9-406e-90c0-00104a28f815" providerId="ADAL" clId="{73FB5F6F-8DE3-4B12-AF26-3210397638EB}" dt="2026-02-25T13:17:56.730" v="239"/>
          <ac:spMkLst>
            <pc:docMk/>
            <pc:sldMk cId="1526665030" sldId="295"/>
            <ac:spMk id="18" creationId="{70F3015D-82EB-7C4C-78F7-71D420524914}"/>
          </ac:spMkLst>
        </pc:spChg>
        <pc:spChg chg="mod">
          <ac:chgData name="Malakooti, Sadeq (GRC-LMN0)" userId="abb271d0-f0d9-406e-90c0-00104a28f815" providerId="ADAL" clId="{73FB5F6F-8DE3-4B12-AF26-3210397638EB}" dt="2026-02-25T13:17:56.730" v="239"/>
          <ac:spMkLst>
            <pc:docMk/>
            <pc:sldMk cId="1526665030" sldId="295"/>
            <ac:spMk id="19" creationId="{34BB3A5E-23A4-D88A-9385-63EB534E9488}"/>
          </ac:spMkLst>
        </pc:spChg>
        <pc:spChg chg="mod">
          <ac:chgData name="Malakooti, Sadeq (GRC-LMN0)" userId="abb271d0-f0d9-406e-90c0-00104a28f815" providerId="ADAL" clId="{73FB5F6F-8DE3-4B12-AF26-3210397638EB}" dt="2026-02-25T13:17:56.730" v="239"/>
          <ac:spMkLst>
            <pc:docMk/>
            <pc:sldMk cId="1526665030" sldId="295"/>
            <ac:spMk id="21" creationId="{814522E7-832E-0E19-89AA-9BF467A01A88}"/>
          </ac:spMkLst>
        </pc:spChg>
        <pc:spChg chg="mod">
          <ac:chgData name="Malakooti, Sadeq (GRC-LMN0)" userId="abb271d0-f0d9-406e-90c0-00104a28f815" providerId="ADAL" clId="{73FB5F6F-8DE3-4B12-AF26-3210397638EB}" dt="2026-02-25T13:17:56.730" v="239"/>
          <ac:spMkLst>
            <pc:docMk/>
            <pc:sldMk cId="1526665030" sldId="295"/>
            <ac:spMk id="22" creationId="{DCCBAE24-8541-DFE4-1CC0-3F7562AE136A}"/>
          </ac:spMkLst>
        </pc:spChg>
        <pc:spChg chg="mod">
          <ac:chgData name="Malakooti, Sadeq (GRC-LMN0)" userId="abb271d0-f0d9-406e-90c0-00104a28f815" providerId="ADAL" clId="{73FB5F6F-8DE3-4B12-AF26-3210397638EB}" dt="2026-02-25T13:17:56.730" v="239"/>
          <ac:spMkLst>
            <pc:docMk/>
            <pc:sldMk cId="1526665030" sldId="295"/>
            <ac:spMk id="23" creationId="{520D4C79-0DC4-8A5F-D0B0-55DA3CA9C948}"/>
          </ac:spMkLst>
        </pc:spChg>
        <pc:spChg chg="mod">
          <ac:chgData name="Malakooti, Sadeq (GRC-LMN0)" userId="abb271d0-f0d9-406e-90c0-00104a28f815" providerId="ADAL" clId="{73FB5F6F-8DE3-4B12-AF26-3210397638EB}" dt="2026-02-25T13:17:56.730" v="239"/>
          <ac:spMkLst>
            <pc:docMk/>
            <pc:sldMk cId="1526665030" sldId="295"/>
            <ac:spMk id="27" creationId="{BDE4A74F-B522-F1CE-ED60-5C8A5CB79987}"/>
          </ac:spMkLst>
        </pc:spChg>
        <pc:grpChg chg="mod">
          <ac:chgData name="Malakooti, Sadeq (GRC-LMN0)" userId="abb271d0-f0d9-406e-90c0-00104a28f815" providerId="ADAL" clId="{73FB5F6F-8DE3-4B12-AF26-3210397638EB}" dt="2026-02-25T13:25:58.251" v="254" actId="1076"/>
          <ac:grpSpMkLst>
            <pc:docMk/>
            <pc:sldMk cId="1526665030" sldId="295"/>
            <ac:grpSpMk id="14" creationId="{39E3ADBD-B279-2CA8-6FFB-2E2D3C6000CC}"/>
          </ac:grpSpMkLst>
        </pc:grpChg>
        <pc:graphicFrameChg chg="mod modGraphic">
          <ac:chgData name="Malakooti, Sadeq (GRC-LMN0)" userId="abb271d0-f0d9-406e-90c0-00104a28f815" providerId="ADAL" clId="{73FB5F6F-8DE3-4B12-AF26-3210397638EB}" dt="2026-02-25T13:25:51.382" v="253" actId="1076"/>
          <ac:graphicFrameMkLst>
            <pc:docMk/>
            <pc:sldMk cId="1526665030" sldId="295"/>
            <ac:graphicFrameMk id="6" creationId="{ED77098D-3C27-CA97-D1C4-827F8FDE3917}"/>
          </ac:graphicFrameMkLst>
        </pc:graphicFrameChg>
        <pc:picChg chg="del">
          <ac:chgData name="Malakooti, Sadeq (GRC-LMN0)" userId="abb271d0-f0d9-406e-90c0-00104a28f815" providerId="ADAL" clId="{73FB5F6F-8DE3-4B12-AF26-3210397638EB}" dt="2026-02-25T13:18:12.606" v="242" actId="478"/>
          <ac:picMkLst>
            <pc:docMk/>
            <pc:sldMk cId="1526665030" sldId="295"/>
            <ac:picMk id="5" creationId="{31916861-2991-C2CF-3596-A40CE7D2CC54}"/>
          </ac:picMkLst>
        </pc:picChg>
        <pc:picChg chg="mod">
          <ac:chgData name="Malakooti, Sadeq (GRC-LMN0)" userId="abb271d0-f0d9-406e-90c0-00104a28f815" providerId="ADAL" clId="{73FB5F6F-8DE3-4B12-AF26-3210397638EB}" dt="2026-02-25T13:25:43.131" v="251" actId="1076"/>
          <ac:picMkLst>
            <pc:docMk/>
            <pc:sldMk cId="1526665030" sldId="295"/>
            <ac:picMk id="9" creationId="{4DD0FC6E-A2D6-068B-8A50-0869D7702A50}"/>
          </ac:picMkLst>
        </pc:picChg>
        <pc:picChg chg="mod">
          <ac:chgData name="Malakooti, Sadeq (GRC-LMN0)" userId="abb271d0-f0d9-406e-90c0-00104a28f815" providerId="ADAL" clId="{73FB5F6F-8DE3-4B12-AF26-3210397638EB}" dt="2026-02-25T13:25:43.131" v="251" actId="1076"/>
          <ac:picMkLst>
            <pc:docMk/>
            <pc:sldMk cId="1526665030" sldId="295"/>
            <ac:picMk id="11" creationId="{F599EE03-AAF4-1F3D-3DF0-E482A18D934C}"/>
          </ac:picMkLst>
        </pc:picChg>
        <pc:picChg chg="mod">
          <ac:chgData name="Malakooti, Sadeq (GRC-LMN0)" userId="abb271d0-f0d9-406e-90c0-00104a28f815" providerId="ADAL" clId="{73FB5F6F-8DE3-4B12-AF26-3210397638EB}" dt="2026-02-25T13:25:43.131" v="251" actId="1076"/>
          <ac:picMkLst>
            <pc:docMk/>
            <pc:sldMk cId="1526665030" sldId="295"/>
            <ac:picMk id="12" creationId="{299745D5-D459-E164-423F-FB3E7E21EFF8}"/>
          </ac:picMkLst>
        </pc:picChg>
        <pc:picChg chg="mod">
          <ac:chgData name="Malakooti, Sadeq (GRC-LMN0)" userId="abb271d0-f0d9-406e-90c0-00104a28f815" providerId="ADAL" clId="{73FB5F6F-8DE3-4B12-AF26-3210397638EB}" dt="2026-02-25T13:25:47.306" v="252" actId="1076"/>
          <ac:picMkLst>
            <pc:docMk/>
            <pc:sldMk cId="1526665030" sldId="295"/>
            <ac:picMk id="13" creationId="{21FCF04C-101B-071F-421A-712028B3C3B2}"/>
          </ac:picMkLst>
        </pc:picChg>
        <pc:picChg chg="mod">
          <ac:chgData name="Malakooti, Sadeq (GRC-LMN0)" userId="abb271d0-f0d9-406e-90c0-00104a28f815" providerId="ADAL" clId="{73FB5F6F-8DE3-4B12-AF26-3210397638EB}" dt="2026-02-25T13:25:58.251" v="254" actId="1076"/>
          <ac:picMkLst>
            <pc:docMk/>
            <pc:sldMk cId="1526665030" sldId="295"/>
            <ac:picMk id="28" creationId="{257CCACC-95A3-B8FC-3D1D-7F9B3246111E}"/>
          </ac:picMkLst>
        </pc:picChg>
        <pc:picChg chg="mod">
          <ac:chgData name="Malakooti, Sadeq (GRC-LMN0)" userId="abb271d0-f0d9-406e-90c0-00104a28f815" providerId="ADAL" clId="{73FB5F6F-8DE3-4B12-AF26-3210397638EB}" dt="2026-02-25T13:25:58.251" v="254" actId="1076"/>
          <ac:picMkLst>
            <pc:docMk/>
            <pc:sldMk cId="1526665030" sldId="295"/>
            <ac:picMk id="29" creationId="{625A85BD-44C7-A43F-4960-6AC92FDDA09E}"/>
          </ac:picMkLst>
        </pc:picChg>
        <pc:picChg chg="mod">
          <ac:chgData name="Malakooti, Sadeq (GRC-LMN0)" userId="abb271d0-f0d9-406e-90c0-00104a28f815" providerId="ADAL" clId="{73FB5F6F-8DE3-4B12-AF26-3210397638EB}" dt="2026-02-25T13:25:58.251" v="254" actId="1076"/>
          <ac:picMkLst>
            <pc:docMk/>
            <pc:sldMk cId="1526665030" sldId="295"/>
            <ac:picMk id="30" creationId="{CEDCC047-60A2-EBEF-62C4-58D2B69D3F68}"/>
          </ac:picMkLst>
        </pc:picChg>
      </pc:sldChg>
      <pc:sldChg chg="addSp delSp modSp new mod">
        <pc:chgData name="Malakooti, Sadeq (GRC-LMN0)" userId="abb271d0-f0d9-406e-90c0-00104a28f815" providerId="ADAL" clId="{73FB5F6F-8DE3-4B12-AF26-3210397638EB}" dt="2026-02-25T13:30:31.674" v="286" actId="1076"/>
        <pc:sldMkLst>
          <pc:docMk/>
          <pc:sldMk cId="261016887" sldId="296"/>
        </pc:sldMkLst>
        <pc:spChg chg="mod">
          <ac:chgData name="Malakooti, Sadeq (GRC-LMN0)" userId="abb271d0-f0d9-406e-90c0-00104a28f815" providerId="ADAL" clId="{73FB5F6F-8DE3-4B12-AF26-3210397638EB}" dt="2026-02-25T13:28:50.879" v="258" actId="404"/>
          <ac:spMkLst>
            <pc:docMk/>
            <pc:sldMk cId="261016887" sldId="296"/>
            <ac:spMk id="2" creationId="{A6FAFCD3-C153-1D1B-8D65-CC2FDE5B74C2}"/>
          </ac:spMkLst>
        </pc:spChg>
        <pc:spChg chg="del">
          <ac:chgData name="Malakooti, Sadeq (GRC-LMN0)" userId="abb271d0-f0d9-406e-90c0-00104a28f815" providerId="ADAL" clId="{73FB5F6F-8DE3-4B12-AF26-3210397638EB}" dt="2026-02-25T13:29:06.547" v="259" actId="478"/>
          <ac:spMkLst>
            <pc:docMk/>
            <pc:sldMk cId="261016887" sldId="296"/>
            <ac:spMk id="3" creationId="{0EB587FE-61FF-ADE9-63D2-1913B5564DF1}"/>
          </ac:spMkLst>
        </pc:spChg>
        <pc:picChg chg="add mod">
          <ac:chgData name="Malakooti, Sadeq (GRC-LMN0)" userId="abb271d0-f0d9-406e-90c0-00104a28f815" providerId="ADAL" clId="{73FB5F6F-8DE3-4B12-AF26-3210397638EB}" dt="2026-02-25T13:30:28.609" v="285" actId="1076"/>
          <ac:picMkLst>
            <pc:docMk/>
            <pc:sldMk cId="261016887" sldId="296"/>
            <ac:picMk id="5" creationId="{39D0A618-9B31-8719-F5B4-40FD82EFEADB}"/>
          </ac:picMkLst>
        </pc:picChg>
        <pc:picChg chg="add mod">
          <ac:chgData name="Malakooti, Sadeq (GRC-LMN0)" userId="abb271d0-f0d9-406e-90c0-00104a28f815" providerId="ADAL" clId="{73FB5F6F-8DE3-4B12-AF26-3210397638EB}" dt="2026-02-25T13:30:31.674" v="286" actId="1076"/>
          <ac:picMkLst>
            <pc:docMk/>
            <pc:sldMk cId="261016887" sldId="296"/>
            <ac:picMk id="6" creationId="{879F352A-7FE8-7D82-DB8B-1E7A85E992F1}"/>
          </ac:picMkLst>
        </pc:picChg>
        <pc:picChg chg="add mod">
          <ac:chgData name="Malakooti, Sadeq (GRC-LMN0)" userId="abb271d0-f0d9-406e-90c0-00104a28f815" providerId="ADAL" clId="{73FB5F6F-8DE3-4B12-AF26-3210397638EB}" dt="2026-02-25T13:30:28.609" v="285" actId="1076"/>
          <ac:picMkLst>
            <pc:docMk/>
            <pc:sldMk cId="261016887" sldId="296"/>
            <ac:picMk id="7" creationId="{6CE40E03-5A4E-1BE9-47DD-56F5A8D3587B}"/>
          </ac:picMkLst>
        </pc:picChg>
      </pc:sldChg>
      <pc:sldChg chg="addSp delSp modSp new mod">
        <pc:chgData name="Malakooti, Sadeq (GRC-LMN0)" userId="abb271d0-f0d9-406e-90c0-00104a28f815" providerId="ADAL" clId="{73FB5F6F-8DE3-4B12-AF26-3210397638EB}" dt="2026-02-25T13:32:25.814" v="317" actId="1076"/>
        <pc:sldMkLst>
          <pc:docMk/>
          <pc:sldMk cId="1404010421" sldId="297"/>
        </pc:sldMkLst>
        <pc:spChg chg="mod">
          <ac:chgData name="Malakooti, Sadeq (GRC-LMN0)" userId="abb271d0-f0d9-406e-90c0-00104a28f815" providerId="ADAL" clId="{73FB5F6F-8DE3-4B12-AF26-3210397638EB}" dt="2026-02-25T13:31:00.162" v="290" actId="404"/>
          <ac:spMkLst>
            <pc:docMk/>
            <pc:sldMk cId="1404010421" sldId="297"/>
            <ac:spMk id="2" creationId="{2987FCFD-8CD7-1D81-D621-BB80A900E45A}"/>
          </ac:spMkLst>
        </pc:spChg>
        <pc:spChg chg="del">
          <ac:chgData name="Malakooti, Sadeq (GRC-LMN0)" userId="abb271d0-f0d9-406e-90c0-00104a28f815" providerId="ADAL" clId="{73FB5F6F-8DE3-4B12-AF26-3210397638EB}" dt="2026-02-25T13:31:07.228" v="291" actId="478"/>
          <ac:spMkLst>
            <pc:docMk/>
            <pc:sldMk cId="1404010421" sldId="297"/>
            <ac:spMk id="3" creationId="{E0012E4D-0AD4-F825-B5D2-71D2EC563332}"/>
          </ac:spMkLst>
        </pc:spChg>
        <pc:spChg chg="add mod">
          <ac:chgData name="Malakooti, Sadeq (GRC-LMN0)" userId="abb271d0-f0d9-406e-90c0-00104a28f815" providerId="ADAL" clId="{73FB5F6F-8DE3-4B12-AF26-3210397638EB}" dt="2026-02-25T13:32:25.814" v="317" actId="1076"/>
          <ac:spMkLst>
            <pc:docMk/>
            <pc:sldMk cId="1404010421" sldId="297"/>
            <ac:spMk id="6" creationId="{2F7E92E5-7EC4-D3B2-0D24-382AA2DBC7B6}"/>
          </ac:spMkLst>
        </pc:spChg>
        <pc:picChg chg="add mod">
          <ac:chgData name="Malakooti, Sadeq (GRC-LMN0)" userId="abb271d0-f0d9-406e-90c0-00104a28f815" providerId="ADAL" clId="{73FB5F6F-8DE3-4B12-AF26-3210397638EB}" dt="2026-02-25T13:32:19.113" v="315" actId="1076"/>
          <ac:picMkLst>
            <pc:docMk/>
            <pc:sldMk cId="1404010421" sldId="297"/>
            <ac:picMk id="5" creationId="{BCE398B2-6A95-6749-2353-E9916FE18EC4}"/>
          </ac:picMkLst>
        </pc:picChg>
      </pc:sldChg>
      <pc:sldChg chg="addSp delSp modSp new mod">
        <pc:chgData name="Malakooti, Sadeq (GRC-LMN0)" userId="abb271d0-f0d9-406e-90c0-00104a28f815" providerId="ADAL" clId="{73FB5F6F-8DE3-4B12-AF26-3210397638EB}" dt="2026-02-25T13:35:09.775" v="360" actId="1076"/>
        <pc:sldMkLst>
          <pc:docMk/>
          <pc:sldMk cId="329753143" sldId="298"/>
        </pc:sldMkLst>
        <pc:spChg chg="mod">
          <ac:chgData name="Malakooti, Sadeq (GRC-LMN0)" userId="abb271d0-f0d9-406e-90c0-00104a28f815" providerId="ADAL" clId="{73FB5F6F-8DE3-4B12-AF26-3210397638EB}" dt="2026-02-25T13:35:01.835" v="359" actId="404"/>
          <ac:spMkLst>
            <pc:docMk/>
            <pc:sldMk cId="329753143" sldId="298"/>
            <ac:spMk id="2" creationId="{BEFF7E2A-C4EE-A119-E575-3DE775F6AFA7}"/>
          </ac:spMkLst>
        </pc:spChg>
        <pc:spChg chg="del">
          <ac:chgData name="Malakooti, Sadeq (GRC-LMN0)" userId="abb271d0-f0d9-406e-90c0-00104a28f815" providerId="ADAL" clId="{73FB5F6F-8DE3-4B12-AF26-3210397638EB}" dt="2026-02-25T13:32:44.711" v="320" actId="478"/>
          <ac:spMkLst>
            <pc:docMk/>
            <pc:sldMk cId="329753143" sldId="298"/>
            <ac:spMk id="3" creationId="{CD261D0C-6D4E-78FF-7900-7CC818BD6CAA}"/>
          </ac:spMkLst>
        </pc:spChg>
        <pc:picChg chg="add del mod">
          <ac:chgData name="Malakooti, Sadeq (GRC-LMN0)" userId="abb271d0-f0d9-406e-90c0-00104a28f815" providerId="ADAL" clId="{73FB5F6F-8DE3-4B12-AF26-3210397638EB}" dt="2026-02-25T13:33:01.031" v="328" actId="21"/>
          <ac:picMkLst>
            <pc:docMk/>
            <pc:sldMk cId="329753143" sldId="298"/>
            <ac:picMk id="5" creationId="{651E057A-82A2-B01F-0B42-BF736705AE7A}"/>
          </ac:picMkLst>
        </pc:picChg>
        <pc:picChg chg="add mod">
          <ac:chgData name="Malakooti, Sadeq (GRC-LMN0)" userId="abb271d0-f0d9-406e-90c0-00104a28f815" providerId="ADAL" clId="{73FB5F6F-8DE3-4B12-AF26-3210397638EB}" dt="2026-02-25T13:35:09.775" v="360" actId="1076"/>
          <ac:picMkLst>
            <pc:docMk/>
            <pc:sldMk cId="329753143" sldId="298"/>
            <ac:picMk id="6" creationId="{49BFAB15-BD87-4F6D-7DAA-6248D3E6EBD7}"/>
          </ac:picMkLst>
        </pc:picChg>
        <pc:picChg chg="add mod">
          <ac:chgData name="Malakooti, Sadeq (GRC-LMN0)" userId="abb271d0-f0d9-406e-90c0-00104a28f815" providerId="ADAL" clId="{73FB5F6F-8DE3-4B12-AF26-3210397638EB}" dt="2026-02-25T13:34:28.915" v="352" actId="1076"/>
          <ac:picMkLst>
            <pc:docMk/>
            <pc:sldMk cId="329753143" sldId="298"/>
            <ac:picMk id="7" creationId="{651E057A-82A2-B01F-0B42-BF736705AE7A}"/>
          </ac:picMkLst>
        </pc:picChg>
      </pc:sldChg>
      <pc:sldChg chg="addSp delSp modSp new mod">
        <pc:chgData name="Malakooti, Sadeq (GRC-LMN0)" userId="abb271d0-f0d9-406e-90c0-00104a28f815" providerId="ADAL" clId="{73FB5F6F-8DE3-4B12-AF26-3210397638EB}" dt="2026-02-25T19:38:22.868" v="732" actId="1076"/>
        <pc:sldMkLst>
          <pc:docMk/>
          <pc:sldMk cId="3810264921" sldId="299"/>
        </pc:sldMkLst>
        <pc:spChg chg="mod">
          <ac:chgData name="Malakooti, Sadeq (GRC-LMN0)" userId="abb271d0-f0d9-406e-90c0-00104a28f815" providerId="ADAL" clId="{73FB5F6F-8DE3-4B12-AF26-3210397638EB}" dt="2026-02-25T13:41:28.794" v="443"/>
          <ac:spMkLst>
            <pc:docMk/>
            <pc:sldMk cId="3810264921" sldId="299"/>
            <ac:spMk id="2" creationId="{FFD7DF1A-0178-52AD-3FAF-510D8517F1D5}"/>
          </ac:spMkLst>
        </pc:spChg>
        <pc:spChg chg="mod">
          <ac:chgData name="Malakooti, Sadeq (GRC-LMN0)" userId="abb271d0-f0d9-406e-90c0-00104a28f815" providerId="ADAL" clId="{73FB5F6F-8DE3-4B12-AF26-3210397638EB}" dt="2026-02-25T19:38:18.262" v="731" actId="1076"/>
          <ac:spMkLst>
            <pc:docMk/>
            <pc:sldMk cId="3810264921" sldId="299"/>
            <ac:spMk id="3" creationId="{FA489C28-5425-594C-0406-3188B328160E}"/>
          </ac:spMkLst>
        </pc:spChg>
        <pc:spChg chg="add del mod">
          <ac:chgData name="Malakooti, Sadeq (GRC-LMN0)" userId="abb271d0-f0d9-406e-90c0-00104a28f815" providerId="ADAL" clId="{73FB5F6F-8DE3-4B12-AF26-3210397638EB}" dt="2026-02-25T13:41:21.865" v="441" actId="478"/>
          <ac:spMkLst>
            <pc:docMk/>
            <pc:sldMk cId="3810264921" sldId="299"/>
            <ac:spMk id="6" creationId="{C67D7A1F-2DD5-1E23-541B-E42C0952323A}"/>
          </ac:spMkLst>
        </pc:spChg>
        <pc:spChg chg="add del mod">
          <ac:chgData name="Malakooti, Sadeq (GRC-LMN0)" userId="abb271d0-f0d9-406e-90c0-00104a28f815" providerId="ADAL" clId="{73FB5F6F-8DE3-4B12-AF26-3210397638EB}" dt="2026-02-25T13:41:19.792" v="440" actId="478"/>
          <ac:spMkLst>
            <pc:docMk/>
            <pc:sldMk cId="3810264921" sldId="299"/>
            <ac:spMk id="7" creationId="{D8E32B90-3A6F-7B20-6541-067F46FA0106}"/>
          </ac:spMkLst>
        </pc:spChg>
        <pc:spChg chg="add mod">
          <ac:chgData name="Malakooti, Sadeq (GRC-LMN0)" userId="abb271d0-f0d9-406e-90c0-00104a28f815" providerId="ADAL" clId="{73FB5F6F-8DE3-4B12-AF26-3210397638EB}" dt="2026-02-25T19:38:22.868" v="732" actId="1076"/>
          <ac:spMkLst>
            <pc:docMk/>
            <pc:sldMk cId="3810264921" sldId="299"/>
            <ac:spMk id="10" creationId="{4FFA0FD7-E396-1DBF-33B9-F3AE17C9FBB1}"/>
          </ac:spMkLst>
        </pc:spChg>
        <pc:picChg chg="add del mod">
          <ac:chgData name="Malakooti, Sadeq (GRC-LMN0)" userId="abb271d0-f0d9-406e-90c0-00104a28f815" providerId="ADAL" clId="{73FB5F6F-8DE3-4B12-AF26-3210397638EB}" dt="2026-02-25T13:41:16.667" v="439" actId="478"/>
          <ac:picMkLst>
            <pc:docMk/>
            <pc:sldMk cId="3810264921" sldId="299"/>
            <ac:picMk id="5" creationId="{1D3A2771-0A2F-644E-0260-9FFA47C0E5BF}"/>
          </ac:picMkLst>
        </pc:picChg>
        <pc:picChg chg="add mod">
          <ac:chgData name="Malakooti, Sadeq (GRC-LMN0)" userId="abb271d0-f0d9-406e-90c0-00104a28f815" providerId="ADAL" clId="{73FB5F6F-8DE3-4B12-AF26-3210397638EB}" dt="2026-02-25T19:37:59.417" v="729" actId="1076"/>
          <ac:picMkLst>
            <pc:docMk/>
            <pc:sldMk cId="3810264921" sldId="299"/>
            <ac:picMk id="8" creationId="{D5435BCA-2233-A7EF-264D-743454C84FE7}"/>
          </ac:picMkLst>
        </pc:picChg>
      </pc:sldChg>
      <pc:sldChg chg="addSp delSp modSp new mod modClrScheme chgLayout">
        <pc:chgData name="Malakooti, Sadeq (GRC-LMN0)" userId="abb271d0-f0d9-406e-90c0-00104a28f815" providerId="ADAL" clId="{73FB5F6F-8DE3-4B12-AF26-3210397638EB}" dt="2026-02-25T19:38:36.693" v="733" actId="6549"/>
        <pc:sldMkLst>
          <pc:docMk/>
          <pc:sldMk cId="3139423245" sldId="300"/>
        </pc:sldMkLst>
        <pc:spChg chg="mod">
          <ac:chgData name="Malakooti, Sadeq (GRC-LMN0)" userId="abb271d0-f0d9-406e-90c0-00104a28f815" providerId="ADAL" clId="{73FB5F6F-8DE3-4B12-AF26-3210397638EB}" dt="2026-02-25T19:38:36.693" v="733" actId="6549"/>
          <ac:spMkLst>
            <pc:docMk/>
            <pc:sldMk cId="3139423245" sldId="300"/>
            <ac:spMk id="2" creationId="{73497860-B384-F9B0-5E91-5A50AC68BE62}"/>
          </ac:spMkLst>
        </pc:spChg>
        <pc:spChg chg="del">
          <ac:chgData name="Malakooti, Sadeq (GRC-LMN0)" userId="abb271d0-f0d9-406e-90c0-00104a28f815" providerId="ADAL" clId="{73FB5F6F-8DE3-4B12-AF26-3210397638EB}" dt="2026-02-25T18:52:48.758" v="646" actId="478"/>
          <ac:spMkLst>
            <pc:docMk/>
            <pc:sldMk cId="3139423245" sldId="300"/>
            <ac:spMk id="3" creationId="{832852F2-728E-2830-A6B4-33369A17F4A7}"/>
          </ac:spMkLst>
        </pc:spChg>
        <pc:spChg chg="mod ord">
          <ac:chgData name="Malakooti, Sadeq (GRC-LMN0)" userId="abb271d0-f0d9-406e-90c0-00104a28f815" providerId="ADAL" clId="{73FB5F6F-8DE3-4B12-AF26-3210397638EB}" dt="2026-02-25T18:52:55.316" v="649" actId="26606"/>
          <ac:spMkLst>
            <pc:docMk/>
            <pc:sldMk cId="3139423245" sldId="300"/>
            <ac:spMk id="4" creationId="{43543019-C843-FE66-37C6-B221D1728D71}"/>
          </ac:spMkLst>
        </pc:spChg>
        <pc:spChg chg="add mod">
          <ac:chgData name="Malakooti, Sadeq (GRC-LMN0)" userId="abb271d0-f0d9-406e-90c0-00104a28f815" providerId="ADAL" clId="{73FB5F6F-8DE3-4B12-AF26-3210397638EB}" dt="2026-02-25T18:58:19.348" v="699" actId="1076"/>
          <ac:spMkLst>
            <pc:docMk/>
            <pc:sldMk cId="3139423245" sldId="300"/>
            <ac:spMk id="8" creationId="{11FC703E-FAFE-1EF9-2E42-EC6374102832}"/>
          </ac:spMkLst>
        </pc:spChg>
        <pc:spChg chg="add mod">
          <ac:chgData name="Malakooti, Sadeq (GRC-LMN0)" userId="abb271d0-f0d9-406e-90c0-00104a28f815" providerId="ADAL" clId="{73FB5F6F-8DE3-4B12-AF26-3210397638EB}" dt="2026-02-25T18:58:22.994" v="700" actId="1076"/>
          <ac:spMkLst>
            <pc:docMk/>
            <pc:sldMk cId="3139423245" sldId="300"/>
            <ac:spMk id="9" creationId="{69ECEB10-ED93-B15C-F144-07302545CB0D}"/>
          </ac:spMkLst>
        </pc:spChg>
        <pc:spChg chg="add del mod">
          <ac:chgData name="Malakooti, Sadeq (GRC-LMN0)" userId="abb271d0-f0d9-406e-90c0-00104a28f815" providerId="ADAL" clId="{73FB5F6F-8DE3-4B12-AF26-3210397638EB}" dt="2026-02-25T18:52:55.316" v="649" actId="26606"/>
          <ac:spMkLst>
            <pc:docMk/>
            <pc:sldMk cId="3139423245" sldId="300"/>
            <ac:spMk id="10" creationId="{FE933225-8016-2835-963E-46D4A9524071}"/>
          </ac:spMkLst>
        </pc:spChg>
        <pc:spChg chg="add del mod">
          <ac:chgData name="Malakooti, Sadeq (GRC-LMN0)" userId="abb271d0-f0d9-406e-90c0-00104a28f815" providerId="ADAL" clId="{73FB5F6F-8DE3-4B12-AF26-3210397638EB}" dt="2026-02-25T18:52:55.316" v="649" actId="26606"/>
          <ac:spMkLst>
            <pc:docMk/>
            <pc:sldMk cId="3139423245" sldId="300"/>
            <ac:spMk id="12" creationId="{EE3EEACD-A509-AF97-FF8C-55C57B4C2BB8}"/>
          </ac:spMkLst>
        </pc:spChg>
        <pc:spChg chg="add del mod">
          <ac:chgData name="Malakooti, Sadeq (GRC-LMN0)" userId="abb271d0-f0d9-406e-90c0-00104a28f815" providerId="ADAL" clId="{73FB5F6F-8DE3-4B12-AF26-3210397638EB}" dt="2026-02-25T18:52:55.316" v="649" actId="26606"/>
          <ac:spMkLst>
            <pc:docMk/>
            <pc:sldMk cId="3139423245" sldId="300"/>
            <ac:spMk id="14" creationId="{5A16B0DF-F561-08A3-C1A5-733339705DAB}"/>
          </ac:spMkLst>
        </pc:spChg>
        <pc:spChg chg="add mod">
          <ac:chgData name="Malakooti, Sadeq (GRC-LMN0)" userId="abb271d0-f0d9-406e-90c0-00104a28f815" providerId="ADAL" clId="{73FB5F6F-8DE3-4B12-AF26-3210397638EB}" dt="2026-02-25T18:59:08.168" v="728" actId="20577"/>
          <ac:spMkLst>
            <pc:docMk/>
            <pc:sldMk cId="3139423245" sldId="300"/>
            <ac:spMk id="15" creationId="{E769AE6C-61A4-871D-30F2-FFADB074450A}"/>
          </ac:spMkLst>
        </pc:spChg>
        <pc:picChg chg="add mod">
          <ac:chgData name="Malakooti, Sadeq (GRC-LMN0)" userId="abb271d0-f0d9-406e-90c0-00104a28f815" providerId="ADAL" clId="{73FB5F6F-8DE3-4B12-AF26-3210397638EB}" dt="2026-02-25T18:58:16.392" v="698" actId="1076"/>
          <ac:picMkLst>
            <pc:docMk/>
            <pc:sldMk cId="3139423245" sldId="300"/>
            <ac:picMk id="5" creationId="{2CB9DE7A-536B-24B3-F18A-CD2948FD4891}"/>
          </ac:picMkLst>
        </pc:picChg>
        <pc:picChg chg="add mod">
          <ac:chgData name="Malakooti, Sadeq (GRC-LMN0)" userId="abb271d0-f0d9-406e-90c0-00104a28f815" providerId="ADAL" clId="{73FB5F6F-8DE3-4B12-AF26-3210397638EB}" dt="2026-02-25T18:58:16.392" v="698" actId="1076"/>
          <ac:picMkLst>
            <pc:docMk/>
            <pc:sldMk cId="3139423245" sldId="300"/>
            <ac:picMk id="6" creationId="{F803DAFD-953E-6BB3-C656-9F45FC772823}"/>
          </ac:picMkLst>
        </pc:picChg>
        <pc:picChg chg="add mod">
          <ac:chgData name="Malakooti, Sadeq (GRC-LMN0)" userId="abb271d0-f0d9-406e-90c0-00104a28f815" providerId="ADAL" clId="{73FB5F6F-8DE3-4B12-AF26-3210397638EB}" dt="2026-02-25T18:58:16.392" v="698" actId="1076"/>
          <ac:picMkLst>
            <pc:docMk/>
            <pc:sldMk cId="3139423245" sldId="300"/>
            <ac:picMk id="11" creationId="{82742AB8-AA27-A4C7-8C9C-7D1532F73BDE}"/>
          </ac:picMkLst>
        </pc:picChg>
      </pc:sldChg>
    </pc:docChg>
  </pc:docChgLst>
  <pc:docChgLst>
    <pc:chgData name="Vivod, Stephanie L. (GRC-LMN0)" userId="S::svivod@ndc.nasa.gov::80c6588c-5ead-443d-b833-138c2a7433f8" providerId="AD" clId="Web-{39FB5D0C-778A-027F-6704-F096F19ADCB3}"/>
    <pc:docChg chg="modSld">
      <pc:chgData name="Vivod, Stephanie L. (GRC-LMN0)" userId="S::svivod@ndc.nasa.gov::80c6588c-5ead-443d-b833-138c2a7433f8" providerId="AD" clId="Web-{39FB5D0C-778A-027F-6704-F096F19ADCB3}" dt="2026-02-25T17:37:10.093" v="584" actId="14100"/>
      <pc:docMkLst>
        <pc:docMk/>
      </pc:docMkLst>
      <pc:sldChg chg="modSp">
        <pc:chgData name="Vivod, Stephanie L. (GRC-LMN0)" userId="S::svivod@ndc.nasa.gov::80c6588c-5ead-443d-b833-138c2a7433f8" providerId="AD" clId="Web-{39FB5D0C-778A-027F-6704-F096F19ADCB3}" dt="2026-02-25T17:24:52.362" v="551" actId="1076"/>
        <pc:sldMkLst>
          <pc:docMk/>
          <pc:sldMk cId="3262974455" sldId="257"/>
        </pc:sldMkLst>
        <pc:picChg chg="mod">
          <ac:chgData name="Vivod, Stephanie L. (GRC-LMN0)" userId="S::svivod@ndc.nasa.gov::80c6588c-5ead-443d-b833-138c2a7433f8" providerId="AD" clId="Web-{39FB5D0C-778A-027F-6704-F096F19ADCB3}" dt="2026-02-25T17:24:52.362" v="551" actId="1076"/>
          <ac:picMkLst>
            <pc:docMk/>
            <pc:sldMk cId="3262974455" sldId="257"/>
            <ac:picMk id="9" creationId="{2CB12B18-F2F5-6A5C-9E6D-36547F50F0BE}"/>
          </ac:picMkLst>
        </pc:picChg>
      </pc:sldChg>
      <pc:sldChg chg="addSp delSp modSp">
        <pc:chgData name="Vivod, Stephanie L. (GRC-LMN0)" userId="S::svivod@ndc.nasa.gov::80c6588c-5ead-443d-b833-138c2a7433f8" providerId="AD" clId="Web-{39FB5D0C-778A-027F-6704-F096F19ADCB3}" dt="2026-02-25T17:07:14.822" v="460" actId="1076"/>
        <pc:sldMkLst>
          <pc:docMk/>
          <pc:sldMk cId="1077265051" sldId="258"/>
        </pc:sldMkLst>
        <pc:spChg chg="mod">
          <ac:chgData name="Vivod, Stephanie L. (GRC-LMN0)" userId="S::svivod@ndc.nasa.gov::80c6588c-5ead-443d-b833-138c2a7433f8" providerId="AD" clId="Web-{39FB5D0C-778A-027F-6704-F096F19ADCB3}" dt="2026-02-25T17:02:54.094" v="401" actId="1076"/>
          <ac:spMkLst>
            <pc:docMk/>
            <pc:sldMk cId="1077265051" sldId="258"/>
            <ac:spMk id="3" creationId="{B98B04B3-D15A-DFB4-710E-068AE87F7236}"/>
          </ac:spMkLst>
        </pc:spChg>
        <pc:spChg chg="mod">
          <ac:chgData name="Vivod, Stephanie L. (GRC-LMN0)" userId="S::svivod@ndc.nasa.gov::80c6588c-5ead-443d-b833-138c2a7433f8" providerId="AD" clId="Web-{39FB5D0C-778A-027F-6704-F096F19ADCB3}" dt="2026-02-25T17:07:14.822" v="460" actId="1076"/>
          <ac:spMkLst>
            <pc:docMk/>
            <pc:sldMk cId="1077265051" sldId="258"/>
            <ac:spMk id="6" creationId="{CED1EB49-899B-86A5-3F2A-0601B49E83B4}"/>
          </ac:spMkLst>
        </pc:spChg>
        <pc:picChg chg="add del mod">
          <ac:chgData name="Vivod, Stephanie L. (GRC-LMN0)" userId="S::svivod@ndc.nasa.gov::80c6588c-5ead-443d-b833-138c2a7433f8" providerId="AD" clId="Web-{39FB5D0C-778A-027F-6704-F096F19ADCB3}" dt="2026-02-25T17:00:30.436" v="376"/>
          <ac:picMkLst>
            <pc:docMk/>
            <pc:sldMk cId="1077265051" sldId="258"/>
            <ac:picMk id="2" creationId="{BBC761FE-30D9-97EC-83E4-FC5C22F68A8F}"/>
          </ac:picMkLst>
        </pc:picChg>
        <pc:picChg chg="add mod">
          <ac:chgData name="Vivod, Stephanie L. (GRC-LMN0)" userId="S::svivod@ndc.nasa.gov::80c6588c-5ead-443d-b833-138c2a7433f8" providerId="AD" clId="Web-{39FB5D0C-778A-027F-6704-F096F19ADCB3}" dt="2026-02-25T17:02:03.734" v="388" actId="14100"/>
          <ac:picMkLst>
            <pc:docMk/>
            <pc:sldMk cId="1077265051" sldId="258"/>
            <ac:picMk id="4" creationId="{17FB1EE5-1EA2-590A-7540-A651BC9212D7}"/>
          </ac:picMkLst>
        </pc:picChg>
        <pc:picChg chg="mod">
          <ac:chgData name="Vivod, Stephanie L. (GRC-LMN0)" userId="S::svivod@ndc.nasa.gov::80c6588c-5ead-443d-b833-138c2a7433f8" providerId="AD" clId="Web-{39FB5D0C-778A-027F-6704-F096F19ADCB3}" dt="2026-02-25T17:01:56.937" v="385" actId="1076"/>
          <ac:picMkLst>
            <pc:docMk/>
            <pc:sldMk cId="1077265051" sldId="258"/>
            <ac:picMk id="8" creationId="{AB102589-7897-B5EE-7189-33B6F38D09E9}"/>
          </ac:picMkLst>
        </pc:picChg>
        <pc:picChg chg="mod">
          <ac:chgData name="Vivod, Stephanie L. (GRC-LMN0)" userId="S::svivod@ndc.nasa.gov::80c6588c-5ead-443d-b833-138c2a7433f8" providerId="AD" clId="Web-{39FB5D0C-778A-027F-6704-F096F19ADCB3}" dt="2026-02-25T17:02:00.468" v="387" actId="1076"/>
          <ac:picMkLst>
            <pc:docMk/>
            <pc:sldMk cId="1077265051" sldId="258"/>
            <ac:picMk id="10" creationId="{694401F0-C7E7-01E4-1E45-86903F2DB4D5}"/>
          </ac:picMkLst>
        </pc:picChg>
        <pc:picChg chg="mod">
          <ac:chgData name="Vivod, Stephanie L. (GRC-LMN0)" userId="S::svivod@ndc.nasa.gov::80c6588c-5ead-443d-b833-138c2a7433f8" providerId="AD" clId="Web-{39FB5D0C-778A-027F-6704-F096F19ADCB3}" dt="2026-02-25T17:01:58.593" v="386" actId="1076"/>
          <ac:picMkLst>
            <pc:docMk/>
            <pc:sldMk cId="1077265051" sldId="258"/>
            <ac:picMk id="12" creationId="{972D92F0-4499-3D92-CA88-0CE738D0BE0E}"/>
          </ac:picMkLst>
        </pc:picChg>
      </pc:sldChg>
      <pc:sldChg chg="modSp">
        <pc:chgData name="Vivod, Stephanie L. (GRC-LMN0)" userId="S::svivod@ndc.nasa.gov::80c6588c-5ead-443d-b833-138c2a7433f8" providerId="AD" clId="Web-{39FB5D0C-778A-027F-6704-F096F19ADCB3}" dt="2026-02-25T17:08:33.762" v="466" actId="1076"/>
        <pc:sldMkLst>
          <pc:docMk/>
          <pc:sldMk cId="884525724" sldId="282"/>
        </pc:sldMkLst>
        <pc:spChg chg="mod">
          <ac:chgData name="Vivod, Stephanie L. (GRC-LMN0)" userId="S::svivod@ndc.nasa.gov::80c6588c-5ead-443d-b833-138c2a7433f8" providerId="AD" clId="Web-{39FB5D0C-778A-027F-6704-F096F19ADCB3}" dt="2026-02-25T17:08:28.434" v="464" actId="1076"/>
          <ac:spMkLst>
            <pc:docMk/>
            <pc:sldMk cId="884525724" sldId="282"/>
            <ac:spMk id="3" creationId="{EF2F6748-5692-0A1D-CF69-F1DFEFDD8BE6}"/>
          </ac:spMkLst>
        </pc:spChg>
        <pc:picChg chg="mod">
          <ac:chgData name="Vivod, Stephanie L. (GRC-LMN0)" userId="S::svivod@ndc.nasa.gov::80c6588c-5ead-443d-b833-138c2a7433f8" providerId="AD" clId="Web-{39FB5D0C-778A-027F-6704-F096F19ADCB3}" dt="2026-02-25T17:08:33.762" v="466" actId="1076"/>
          <ac:picMkLst>
            <pc:docMk/>
            <pc:sldMk cId="884525724" sldId="282"/>
            <ac:picMk id="5" creationId="{68DF64A4-D0B7-F45E-B300-5649362A4CDE}"/>
          </ac:picMkLst>
        </pc:picChg>
        <pc:picChg chg="mod">
          <ac:chgData name="Vivod, Stephanie L. (GRC-LMN0)" userId="S::svivod@ndc.nasa.gov::80c6588c-5ead-443d-b833-138c2a7433f8" providerId="AD" clId="Web-{39FB5D0C-778A-027F-6704-F096F19ADCB3}" dt="2026-02-25T17:08:20.934" v="462" actId="1076"/>
          <ac:picMkLst>
            <pc:docMk/>
            <pc:sldMk cId="884525724" sldId="282"/>
            <ac:picMk id="10" creationId="{B5610977-54E3-F620-CE36-0ABD76C51831}"/>
          </ac:picMkLst>
        </pc:picChg>
        <pc:picChg chg="mod">
          <ac:chgData name="Vivod, Stephanie L. (GRC-LMN0)" userId="S::svivod@ndc.nasa.gov::80c6588c-5ead-443d-b833-138c2a7433f8" providerId="AD" clId="Web-{39FB5D0C-778A-027F-6704-F096F19ADCB3}" dt="2026-02-25T17:08:24.027" v="463" actId="1076"/>
          <ac:picMkLst>
            <pc:docMk/>
            <pc:sldMk cId="884525724" sldId="282"/>
            <ac:picMk id="12" creationId="{09234DE8-DF45-2BDC-CA29-CCAB5E786DF1}"/>
          </ac:picMkLst>
        </pc:picChg>
      </pc:sldChg>
      <pc:sldChg chg="modSp">
        <pc:chgData name="Vivod, Stephanie L. (GRC-LMN0)" userId="S::svivod@ndc.nasa.gov::80c6588c-5ead-443d-b833-138c2a7433f8" providerId="AD" clId="Web-{39FB5D0C-778A-027F-6704-F096F19ADCB3}" dt="2026-02-25T17:09:46.358" v="472" actId="1076"/>
        <pc:sldMkLst>
          <pc:docMk/>
          <pc:sldMk cId="1120268962" sldId="289"/>
        </pc:sldMkLst>
        <pc:spChg chg="mod">
          <ac:chgData name="Vivod, Stephanie L. (GRC-LMN0)" userId="S::svivod@ndc.nasa.gov::80c6588c-5ead-443d-b833-138c2a7433f8" providerId="AD" clId="Web-{39FB5D0C-778A-027F-6704-F096F19ADCB3}" dt="2026-02-25T17:09:46.358" v="472" actId="1076"/>
          <ac:spMkLst>
            <pc:docMk/>
            <pc:sldMk cId="1120268962" sldId="289"/>
            <ac:spMk id="3" creationId="{EF2F6748-5692-0A1D-CF69-F1DFEFDD8BE6}"/>
          </ac:spMkLst>
        </pc:spChg>
        <pc:picChg chg="mod">
          <ac:chgData name="Vivod, Stephanie L. (GRC-LMN0)" userId="S::svivod@ndc.nasa.gov::80c6588c-5ead-443d-b833-138c2a7433f8" providerId="AD" clId="Web-{39FB5D0C-778A-027F-6704-F096F19ADCB3}" dt="2026-02-25T17:09:32.014" v="470" actId="1076"/>
          <ac:picMkLst>
            <pc:docMk/>
            <pc:sldMk cId="1120268962" sldId="289"/>
            <ac:picMk id="7" creationId="{625EED2C-D091-3F85-6532-A9920ED7C2C5}"/>
          </ac:picMkLst>
        </pc:picChg>
        <pc:picChg chg="mod">
          <ac:chgData name="Vivod, Stephanie L. (GRC-LMN0)" userId="S::svivod@ndc.nasa.gov::80c6588c-5ead-443d-b833-138c2a7433f8" providerId="AD" clId="Web-{39FB5D0C-778A-027F-6704-F096F19ADCB3}" dt="2026-02-25T17:09:40.764" v="471" actId="14100"/>
          <ac:picMkLst>
            <pc:docMk/>
            <pc:sldMk cId="1120268962" sldId="289"/>
            <ac:picMk id="8" creationId="{28343A51-B1BC-B4FB-82B4-3146813268E2}"/>
          </ac:picMkLst>
        </pc:picChg>
        <pc:picChg chg="mod">
          <ac:chgData name="Vivod, Stephanie L. (GRC-LMN0)" userId="S::svivod@ndc.nasa.gov::80c6588c-5ead-443d-b833-138c2a7433f8" providerId="AD" clId="Web-{39FB5D0C-778A-027F-6704-F096F19ADCB3}" dt="2026-02-25T17:09:26.311" v="468" actId="1076"/>
          <ac:picMkLst>
            <pc:docMk/>
            <pc:sldMk cId="1120268962" sldId="289"/>
            <ac:picMk id="11" creationId="{E30B93B9-FC68-0518-6803-33D639AC6177}"/>
          </ac:picMkLst>
        </pc:picChg>
      </pc:sldChg>
      <pc:sldChg chg="modSp">
        <pc:chgData name="Vivod, Stephanie L. (GRC-LMN0)" userId="S::svivod@ndc.nasa.gov::80c6588c-5ead-443d-b833-138c2a7433f8" providerId="AD" clId="Web-{39FB5D0C-778A-027F-6704-F096F19ADCB3}" dt="2026-02-25T17:10:26.484" v="480" actId="1076"/>
        <pc:sldMkLst>
          <pc:docMk/>
          <pc:sldMk cId="2733041694" sldId="290"/>
        </pc:sldMkLst>
        <pc:spChg chg="mod">
          <ac:chgData name="Vivod, Stephanie L. (GRC-LMN0)" userId="S::svivod@ndc.nasa.gov::80c6588c-5ead-443d-b833-138c2a7433f8" providerId="AD" clId="Web-{39FB5D0C-778A-027F-6704-F096F19ADCB3}" dt="2026-02-25T17:09:59.921" v="475" actId="1076"/>
          <ac:spMkLst>
            <pc:docMk/>
            <pc:sldMk cId="2733041694" sldId="290"/>
            <ac:spMk id="2" creationId="{F40BC379-E42D-C2BD-6193-E62D4C4954E0}"/>
          </ac:spMkLst>
        </pc:spChg>
        <pc:spChg chg="mod">
          <ac:chgData name="Vivod, Stephanie L. (GRC-LMN0)" userId="S::svivod@ndc.nasa.gov::80c6588c-5ead-443d-b833-138c2a7433f8" providerId="AD" clId="Web-{39FB5D0C-778A-027F-6704-F096F19ADCB3}" dt="2026-02-25T17:10:26.484" v="480" actId="1076"/>
          <ac:spMkLst>
            <pc:docMk/>
            <pc:sldMk cId="2733041694" sldId="290"/>
            <ac:spMk id="3" creationId="{22A11144-F7F8-75D4-7C59-F04C16355286}"/>
          </ac:spMkLst>
        </pc:spChg>
        <pc:picChg chg="mod">
          <ac:chgData name="Vivod, Stephanie L. (GRC-LMN0)" userId="S::svivod@ndc.nasa.gov::80c6588c-5ead-443d-b833-138c2a7433f8" providerId="AD" clId="Web-{39FB5D0C-778A-027F-6704-F096F19ADCB3}" dt="2026-02-25T17:10:22.968" v="478" actId="14100"/>
          <ac:picMkLst>
            <pc:docMk/>
            <pc:sldMk cId="2733041694" sldId="290"/>
            <ac:picMk id="10" creationId="{E74F3E75-5D8D-3940-C4BB-668695E3586F}"/>
          </ac:picMkLst>
        </pc:picChg>
      </pc:sldChg>
      <pc:sldChg chg="addSp delSp modSp">
        <pc:chgData name="Vivod, Stephanie L. (GRC-LMN0)" userId="S::svivod@ndc.nasa.gov::80c6588c-5ead-443d-b833-138c2a7433f8" providerId="AD" clId="Web-{39FB5D0C-778A-027F-6704-F096F19ADCB3}" dt="2026-02-25T17:24:20.985" v="549" actId="1076"/>
        <pc:sldMkLst>
          <pc:docMk/>
          <pc:sldMk cId="1270750114" sldId="293"/>
        </pc:sldMkLst>
        <pc:spChg chg="mod">
          <ac:chgData name="Vivod, Stephanie L. (GRC-LMN0)" userId="S::svivod@ndc.nasa.gov::80c6588c-5ead-443d-b833-138c2a7433f8" providerId="AD" clId="Web-{39FB5D0C-778A-027F-6704-F096F19ADCB3}" dt="2026-02-25T17:22:36.699" v="546" actId="14100"/>
          <ac:spMkLst>
            <pc:docMk/>
            <pc:sldMk cId="1270750114" sldId="293"/>
            <ac:spMk id="3" creationId="{60CCB6E0-F2EB-122D-3F0A-26982DA5A483}"/>
          </ac:spMkLst>
        </pc:spChg>
        <pc:spChg chg="add mod">
          <ac:chgData name="Vivod, Stephanie L. (GRC-LMN0)" userId="S::svivod@ndc.nasa.gov::80c6588c-5ead-443d-b833-138c2a7433f8" providerId="AD" clId="Web-{39FB5D0C-778A-027F-6704-F096F19ADCB3}" dt="2026-02-25T17:21:39.477" v="533" actId="1076"/>
          <ac:spMkLst>
            <pc:docMk/>
            <pc:sldMk cId="1270750114" sldId="293"/>
            <ac:spMk id="8" creationId="{3506F9DE-C5F1-5B8E-DD18-6206DFD4822B}"/>
          </ac:spMkLst>
        </pc:spChg>
        <pc:spChg chg="mod">
          <ac:chgData name="Vivod, Stephanie L. (GRC-LMN0)" userId="S::svivod@ndc.nasa.gov::80c6588c-5ead-443d-b833-138c2a7433f8" providerId="AD" clId="Web-{39FB5D0C-778A-027F-6704-F096F19ADCB3}" dt="2026-02-25T16:03:46.629" v="3" actId="14100"/>
          <ac:spMkLst>
            <pc:docMk/>
            <pc:sldMk cId="1270750114" sldId="293"/>
            <ac:spMk id="229" creationId="{C9F0004D-6148-194E-1E3A-1BA1BB68E716}"/>
          </ac:spMkLst>
        </pc:spChg>
        <pc:picChg chg="del mod">
          <ac:chgData name="Vivod, Stephanie L. (GRC-LMN0)" userId="S::svivod@ndc.nasa.gov::80c6588c-5ead-443d-b833-138c2a7433f8" providerId="AD" clId="Web-{39FB5D0C-778A-027F-6704-F096F19ADCB3}" dt="2026-02-25T17:22:23.730" v="541"/>
          <ac:picMkLst>
            <pc:docMk/>
            <pc:sldMk cId="1270750114" sldId="293"/>
            <ac:picMk id="5" creationId="{7E2F389F-50FB-F5B9-5C69-1E671CA7B387}"/>
          </ac:picMkLst>
        </pc:picChg>
        <pc:picChg chg="del mod">
          <ac:chgData name="Vivod, Stephanie L. (GRC-LMN0)" userId="S::svivod@ndc.nasa.gov::80c6588c-5ead-443d-b833-138c2a7433f8" providerId="AD" clId="Web-{39FB5D0C-778A-027F-6704-F096F19ADCB3}" dt="2026-02-25T17:22:21.808" v="540"/>
          <ac:picMkLst>
            <pc:docMk/>
            <pc:sldMk cId="1270750114" sldId="293"/>
            <ac:picMk id="6" creationId="{3CA17DA8-D264-3055-DF72-1789ECC78FAE}"/>
          </ac:picMkLst>
        </pc:picChg>
        <pc:picChg chg="del mod">
          <ac:chgData name="Vivod, Stephanie L. (GRC-LMN0)" userId="S::svivod@ndc.nasa.gov::80c6588c-5ead-443d-b833-138c2a7433f8" providerId="AD" clId="Web-{39FB5D0C-778A-027F-6704-F096F19ADCB3}" dt="2026-02-25T17:22:11.526" v="537"/>
          <ac:picMkLst>
            <pc:docMk/>
            <pc:sldMk cId="1270750114" sldId="293"/>
            <ac:picMk id="7" creationId="{976861BC-DCDB-D8EA-36A5-2414DD6E58AB}"/>
          </ac:picMkLst>
        </pc:picChg>
        <pc:picChg chg="add mod">
          <ac:chgData name="Vivod, Stephanie L. (GRC-LMN0)" userId="S::svivod@ndc.nasa.gov::80c6588c-5ead-443d-b833-138c2a7433f8" providerId="AD" clId="Web-{39FB5D0C-778A-027F-6704-F096F19ADCB3}" dt="2026-02-25T17:22:41.481" v="548" actId="14100"/>
          <ac:picMkLst>
            <pc:docMk/>
            <pc:sldMk cId="1270750114" sldId="293"/>
            <ac:picMk id="9" creationId="{7DC865EB-247D-260D-BC41-39DEB977B22F}"/>
          </ac:picMkLst>
        </pc:picChg>
        <pc:picChg chg="add mod">
          <ac:chgData name="Vivod, Stephanie L. (GRC-LMN0)" userId="S::svivod@ndc.nasa.gov::80c6588c-5ead-443d-b833-138c2a7433f8" providerId="AD" clId="Web-{39FB5D0C-778A-027F-6704-F096F19ADCB3}" dt="2026-02-25T17:24:20.985" v="549" actId="1076"/>
          <ac:picMkLst>
            <pc:docMk/>
            <pc:sldMk cId="1270750114" sldId="293"/>
            <ac:picMk id="10" creationId="{77B68D65-8014-6573-57D2-814F02479402}"/>
          </ac:picMkLst>
        </pc:picChg>
      </pc:sldChg>
      <pc:sldChg chg="modSp">
        <pc:chgData name="Vivod, Stephanie L. (GRC-LMN0)" userId="S::svivod@ndc.nasa.gov::80c6588c-5ead-443d-b833-138c2a7433f8" providerId="AD" clId="Web-{39FB5D0C-778A-027F-6704-F096F19ADCB3}" dt="2026-02-25T16:04:16.785" v="4" actId="1076"/>
        <pc:sldMkLst>
          <pc:docMk/>
          <pc:sldMk cId="1193842185" sldId="294"/>
        </pc:sldMkLst>
        <pc:spChg chg="mod">
          <ac:chgData name="Vivod, Stephanie L. (GRC-LMN0)" userId="S::svivod@ndc.nasa.gov::80c6588c-5ead-443d-b833-138c2a7433f8" providerId="AD" clId="Web-{39FB5D0C-778A-027F-6704-F096F19ADCB3}" dt="2026-02-25T16:04:16.785" v="4" actId="1076"/>
          <ac:spMkLst>
            <pc:docMk/>
            <pc:sldMk cId="1193842185" sldId="294"/>
            <ac:spMk id="6" creationId="{747FF0F4-6325-327B-74C8-B19071F7745C}"/>
          </ac:spMkLst>
        </pc:spChg>
      </pc:sldChg>
      <pc:sldChg chg="modSp">
        <pc:chgData name="Vivod, Stephanie L. (GRC-LMN0)" userId="S::svivod@ndc.nasa.gov::80c6588c-5ead-443d-b833-138c2a7433f8" providerId="AD" clId="Web-{39FB5D0C-778A-027F-6704-F096F19ADCB3}" dt="2026-02-25T17:03:29.141" v="404" actId="1076"/>
        <pc:sldMkLst>
          <pc:docMk/>
          <pc:sldMk cId="1526665030" sldId="295"/>
        </pc:sldMkLst>
        <pc:spChg chg="mod">
          <ac:chgData name="Vivod, Stephanie L. (GRC-LMN0)" userId="S::svivod@ndc.nasa.gov::80c6588c-5ead-443d-b833-138c2a7433f8" providerId="AD" clId="Web-{39FB5D0C-778A-027F-6704-F096F19ADCB3}" dt="2026-02-25T17:03:29.141" v="404" actId="1076"/>
          <ac:spMkLst>
            <pc:docMk/>
            <pc:sldMk cId="1526665030" sldId="295"/>
            <ac:spMk id="2" creationId="{372BD089-4271-F3D6-79ED-ECAC01F5C8DA}"/>
          </ac:spMkLst>
        </pc:spChg>
      </pc:sldChg>
      <pc:sldChg chg="addSp delSp modSp">
        <pc:chgData name="Vivod, Stephanie L. (GRC-LMN0)" userId="S::svivod@ndc.nasa.gov::80c6588c-5ead-443d-b833-138c2a7433f8" providerId="AD" clId="Web-{39FB5D0C-778A-027F-6704-F096F19ADCB3}" dt="2026-02-25T17:11:51.470" v="482" actId="1076"/>
        <pc:sldMkLst>
          <pc:docMk/>
          <pc:sldMk cId="261016887" sldId="296"/>
        </pc:sldMkLst>
        <pc:spChg chg="mod">
          <ac:chgData name="Vivod, Stephanie L. (GRC-LMN0)" userId="S::svivod@ndc.nasa.gov::80c6588c-5ead-443d-b833-138c2a7433f8" providerId="AD" clId="Web-{39FB5D0C-778A-027F-6704-F096F19ADCB3}" dt="2026-02-25T17:03:43.375" v="407" actId="1076"/>
          <ac:spMkLst>
            <pc:docMk/>
            <pc:sldMk cId="261016887" sldId="296"/>
            <ac:spMk id="2" creationId="{A6FAFCD3-C153-1D1B-8D65-CC2FDE5B74C2}"/>
          </ac:spMkLst>
        </pc:spChg>
        <pc:spChg chg="add mod">
          <ac:chgData name="Vivod, Stephanie L. (GRC-LMN0)" userId="S::svivod@ndc.nasa.gov::80c6588c-5ead-443d-b833-138c2a7433f8" providerId="AD" clId="Web-{39FB5D0C-778A-027F-6704-F096F19ADCB3}" dt="2026-02-25T16:18:59.977" v="154" actId="1076"/>
          <ac:spMkLst>
            <pc:docMk/>
            <pc:sldMk cId="261016887" sldId="296"/>
            <ac:spMk id="10" creationId="{31FD3972-CA44-5340-91C1-AE7877B91DCA}"/>
          </ac:spMkLst>
        </pc:spChg>
        <pc:picChg chg="add mod">
          <ac:chgData name="Vivod, Stephanie L. (GRC-LMN0)" userId="S::svivod@ndc.nasa.gov::80c6588c-5ead-443d-b833-138c2a7433f8" providerId="AD" clId="Web-{39FB5D0C-778A-027F-6704-F096F19ADCB3}" dt="2026-02-25T17:11:51.470" v="482" actId="1076"/>
          <ac:picMkLst>
            <pc:docMk/>
            <pc:sldMk cId="261016887" sldId="296"/>
            <ac:picMk id="3" creationId="{EFC0B496-A15B-9EA9-FB4B-52EFA83745D9}"/>
          </ac:picMkLst>
        </pc:picChg>
        <pc:picChg chg="mod modCrop">
          <ac:chgData name="Vivod, Stephanie L. (GRC-LMN0)" userId="S::svivod@ndc.nasa.gov::80c6588c-5ead-443d-b833-138c2a7433f8" providerId="AD" clId="Web-{39FB5D0C-778A-027F-6704-F096F19ADCB3}" dt="2026-02-25T16:19:02.853" v="155" actId="1076"/>
          <ac:picMkLst>
            <pc:docMk/>
            <pc:sldMk cId="261016887" sldId="296"/>
            <ac:picMk id="5" creationId="{39D0A618-9B31-8719-F5B4-40FD82EFEADB}"/>
          </ac:picMkLst>
        </pc:picChg>
        <pc:picChg chg="del mod">
          <ac:chgData name="Vivod, Stephanie L. (GRC-LMN0)" userId="S::svivod@ndc.nasa.gov::80c6588c-5ead-443d-b833-138c2a7433f8" providerId="AD" clId="Web-{39FB5D0C-778A-027F-6704-F096F19ADCB3}" dt="2026-02-25T16:15:30.236" v="14"/>
          <ac:picMkLst>
            <pc:docMk/>
            <pc:sldMk cId="261016887" sldId="296"/>
            <ac:picMk id="6" creationId="{879F352A-7FE8-7D82-DB8B-1E7A85E992F1}"/>
          </ac:picMkLst>
        </pc:picChg>
        <pc:picChg chg="del mod">
          <ac:chgData name="Vivod, Stephanie L. (GRC-LMN0)" userId="S::svivod@ndc.nasa.gov::80c6588c-5ead-443d-b833-138c2a7433f8" providerId="AD" clId="Web-{39FB5D0C-778A-027F-6704-F096F19ADCB3}" dt="2026-02-25T16:15:32.127" v="15"/>
          <ac:picMkLst>
            <pc:docMk/>
            <pc:sldMk cId="261016887" sldId="296"/>
            <ac:picMk id="7" creationId="{6CE40E03-5A4E-1BE9-47DD-56F5A8D3587B}"/>
          </ac:picMkLst>
        </pc:picChg>
        <pc:picChg chg="add mod">
          <ac:chgData name="Vivod, Stephanie L. (GRC-LMN0)" userId="S::svivod@ndc.nasa.gov::80c6588c-5ead-443d-b833-138c2a7433f8" providerId="AD" clId="Web-{39FB5D0C-778A-027F-6704-F096F19ADCB3}" dt="2026-02-25T17:11:47.955" v="481" actId="1076"/>
          <ac:picMkLst>
            <pc:docMk/>
            <pc:sldMk cId="261016887" sldId="296"/>
            <ac:picMk id="8" creationId="{FC11183C-71B1-908C-8661-3717F2F363BB}"/>
          </ac:picMkLst>
        </pc:picChg>
        <pc:picChg chg="add mod">
          <ac:chgData name="Vivod, Stephanie L. (GRC-LMN0)" userId="S::svivod@ndc.nasa.gov::80c6588c-5ead-443d-b833-138c2a7433f8" providerId="AD" clId="Web-{39FB5D0C-778A-027F-6704-F096F19ADCB3}" dt="2026-02-25T16:16:14.285" v="25" actId="1076"/>
          <ac:picMkLst>
            <pc:docMk/>
            <pc:sldMk cId="261016887" sldId="296"/>
            <ac:picMk id="9" creationId="{6103A13F-AC0E-178E-1593-8121BB98D036}"/>
          </ac:picMkLst>
        </pc:picChg>
      </pc:sldChg>
      <pc:sldChg chg="addSp delSp modSp">
        <pc:chgData name="Vivod, Stephanie L. (GRC-LMN0)" userId="S::svivod@ndc.nasa.gov::80c6588c-5ead-443d-b833-138c2a7433f8" providerId="AD" clId="Web-{39FB5D0C-778A-027F-6704-F096F19ADCB3}" dt="2026-02-25T17:37:10.093" v="584" actId="14100"/>
        <pc:sldMkLst>
          <pc:docMk/>
          <pc:sldMk cId="1404010421" sldId="297"/>
        </pc:sldMkLst>
        <pc:spChg chg="mod">
          <ac:chgData name="Vivod, Stephanie L. (GRC-LMN0)" userId="S::svivod@ndc.nasa.gov::80c6588c-5ead-443d-b833-138c2a7433f8" providerId="AD" clId="Web-{39FB5D0C-778A-027F-6704-F096F19ADCB3}" dt="2026-02-25T17:06:45.680" v="455" actId="1076"/>
          <ac:spMkLst>
            <pc:docMk/>
            <pc:sldMk cId="1404010421" sldId="297"/>
            <ac:spMk id="2" creationId="{2987FCFD-8CD7-1D81-D621-BB80A900E45A}"/>
          </ac:spMkLst>
        </pc:spChg>
        <pc:spChg chg="mod">
          <ac:chgData name="Vivod, Stephanie L. (GRC-LMN0)" userId="S::svivod@ndc.nasa.gov::80c6588c-5ead-443d-b833-138c2a7433f8" providerId="AD" clId="Web-{39FB5D0C-778A-027F-6704-F096F19ADCB3}" dt="2026-02-25T16:51:03.145" v="294" actId="1076"/>
          <ac:spMkLst>
            <pc:docMk/>
            <pc:sldMk cId="1404010421" sldId="297"/>
            <ac:spMk id="6" creationId="{2F7E92E5-7EC4-D3B2-0D24-382AA2DBC7B6}"/>
          </ac:spMkLst>
        </pc:spChg>
        <pc:spChg chg="add mod">
          <ac:chgData name="Vivod, Stephanie L. (GRC-LMN0)" userId="S::svivod@ndc.nasa.gov::80c6588c-5ead-443d-b833-138c2a7433f8" providerId="AD" clId="Web-{39FB5D0C-778A-027F-6704-F096F19ADCB3}" dt="2026-02-25T17:37:10.093" v="584" actId="14100"/>
          <ac:spMkLst>
            <pc:docMk/>
            <pc:sldMk cId="1404010421" sldId="297"/>
            <ac:spMk id="13" creationId="{A0198EF1-42D2-D6C4-3C4C-DC22C743277A}"/>
          </ac:spMkLst>
        </pc:spChg>
        <pc:picChg chg="add del mod">
          <ac:chgData name="Vivod, Stephanie L. (GRC-LMN0)" userId="S::svivod@ndc.nasa.gov::80c6588c-5ead-443d-b833-138c2a7433f8" providerId="AD" clId="Web-{39FB5D0C-778A-027F-6704-F096F19ADCB3}" dt="2026-02-25T16:22:39.982" v="164"/>
          <ac:picMkLst>
            <pc:docMk/>
            <pc:sldMk cId="1404010421" sldId="297"/>
            <ac:picMk id="3" creationId="{B8239F95-4A01-A42A-EDF0-45F0B092A253}"/>
          </ac:picMkLst>
        </pc:picChg>
        <pc:picChg chg="mod modCrop">
          <ac:chgData name="Vivod, Stephanie L. (GRC-LMN0)" userId="S::svivod@ndc.nasa.gov::80c6588c-5ead-443d-b833-138c2a7433f8" providerId="AD" clId="Web-{39FB5D0C-778A-027F-6704-F096F19ADCB3}" dt="2026-02-25T16:51:05.785" v="295" actId="1076"/>
          <ac:picMkLst>
            <pc:docMk/>
            <pc:sldMk cId="1404010421" sldId="297"/>
            <ac:picMk id="5" creationId="{BCE398B2-6A95-6749-2353-E9916FE18EC4}"/>
          </ac:picMkLst>
        </pc:picChg>
        <pc:picChg chg="add del mod">
          <ac:chgData name="Vivod, Stephanie L. (GRC-LMN0)" userId="S::svivod@ndc.nasa.gov::80c6588c-5ead-443d-b833-138c2a7433f8" providerId="AD" clId="Web-{39FB5D0C-778A-027F-6704-F096F19ADCB3}" dt="2026-02-25T16:22:37.544" v="163"/>
          <ac:picMkLst>
            <pc:docMk/>
            <pc:sldMk cId="1404010421" sldId="297"/>
            <ac:picMk id="7" creationId="{FB8B4E4A-AEAD-6873-29C1-DEA1BD5A78A3}"/>
          </ac:picMkLst>
        </pc:picChg>
        <pc:picChg chg="add del mod">
          <ac:chgData name="Vivod, Stephanie L. (GRC-LMN0)" userId="S::svivod@ndc.nasa.gov::80c6588c-5ead-443d-b833-138c2a7433f8" providerId="AD" clId="Web-{39FB5D0C-778A-027F-6704-F096F19ADCB3}" dt="2026-02-25T16:23:11.982" v="170"/>
          <ac:picMkLst>
            <pc:docMk/>
            <pc:sldMk cId="1404010421" sldId="297"/>
            <ac:picMk id="8" creationId="{2EC62AEA-74ED-C70E-6BE0-F7D155ACB8DF}"/>
          </ac:picMkLst>
        </pc:picChg>
        <pc:picChg chg="add del mod">
          <ac:chgData name="Vivod, Stephanie L. (GRC-LMN0)" userId="S::svivod@ndc.nasa.gov::80c6588c-5ead-443d-b833-138c2a7433f8" providerId="AD" clId="Web-{39FB5D0C-778A-027F-6704-F096F19ADCB3}" dt="2026-02-25T16:25:11.452" v="172"/>
          <ac:picMkLst>
            <pc:docMk/>
            <pc:sldMk cId="1404010421" sldId="297"/>
            <ac:picMk id="9" creationId="{B772D882-432D-2FAF-157A-28B1BEB8CDAF}"/>
          </ac:picMkLst>
        </pc:picChg>
        <pc:picChg chg="add del mod">
          <ac:chgData name="Vivod, Stephanie L. (GRC-LMN0)" userId="S::svivod@ndc.nasa.gov::80c6588c-5ead-443d-b833-138c2a7433f8" providerId="AD" clId="Web-{39FB5D0C-778A-027F-6704-F096F19ADCB3}" dt="2026-02-25T16:25:30.281" v="174"/>
          <ac:picMkLst>
            <pc:docMk/>
            <pc:sldMk cId="1404010421" sldId="297"/>
            <ac:picMk id="10" creationId="{0B14284F-4A41-C280-796A-E31F517C4A4E}"/>
          </ac:picMkLst>
        </pc:picChg>
        <pc:picChg chg="add del mod">
          <ac:chgData name="Vivod, Stephanie L. (GRC-LMN0)" userId="S::svivod@ndc.nasa.gov::80c6588c-5ead-443d-b833-138c2a7433f8" providerId="AD" clId="Web-{39FB5D0C-778A-027F-6704-F096F19ADCB3}" dt="2026-02-25T16:33:56.075" v="178"/>
          <ac:picMkLst>
            <pc:docMk/>
            <pc:sldMk cId="1404010421" sldId="297"/>
            <ac:picMk id="11" creationId="{DEA5C6C1-134B-191F-7999-B4487B3035F6}"/>
          </ac:picMkLst>
        </pc:picChg>
        <pc:picChg chg="add mod">
          <ac:chgData name="Vivod, Stephanie L. (GRC-LMN0)" userId="S::svivod@ndc.nasa.gov::80c6588c-5ead-443d-b833-138c2a7433f8" providerId="AD" clId="Web-{39FB5D0C-778A-027F-6704-F096F19ADCB3}" dt="2026-02-25T16:51:14.989" v="299" actId="1076"/>
          <ac:picMkLst>
            <pc:docMk/>
            <pc:sldMk cId="1404010421" sldId="297"/>
            <ac:picMk id="12" creationId="{CF187D66-C76D-C59E-B85A-8FABC41C06A9}"/>
          </ac:picMkLst>
        </pc:picChg>
      </pc:sldChg>
      <pc:sldChg chg="modSp">
        <pc:chgData name="Vivod, Stephanie L. (GRC-LMN0)" userId="S::svivod@ndc.nasa.gov::80c6588c-5ead-443d-b833-138c2a7433f8" providerId="AD" clId="Web-{39FB5D0C-778A-027F-6704-F096F19ADCB3}" dt="2026-02-25T17:07:05.931" v="459" actId="1076"/>
        <pc:sldMkLst>
          <pc:docMk/>
          <pc:sldMk cId="329753143" sldId="298"/>
        </pc:sldMkLst>
        <pc:spChg chg="mod">
          <ac:chgData name="Vivod, Stephanie L. (GRC-LMN0)" userId="S::svivod@ndc.nasa.gov::80c6588c-5ead-443d-b833-138c2a7433f8" providerId="AD" clId="Web-{39FB5D0C-778A-027F-6704-F096F19ADCB3}" dt="2026-02-25T17:07:05.931" v="459" actId="1076"/>
          <ac:spMkLst>
            <pc:docMk/>
            <pc:sldMk cId="329753143" sldId="298"/>
            <ac:spMk id="2" creationId="{BEFF7E2A-C4EE-A119-E575-3DE775F6AFA7}"/>
          </ac:spMkLst>
        </pc:spChg>
        <pc:picChg chg="mod">
          <ac:chgData name="Vivod, Stephanie L. (GRC-LMN0)" userId="S::svivod@ndc.nasa.gov::80c6588c-5ead-443d-b833-138c2a7433f8" providerId="AD" clId="Web-{39FB5D0C-778A-027F-6704-F096F19ADCB3}" dt="2026-02-25T17:07:02.087" v="457" actId="1076"/>
          <ac:picMkLst>
            <pc:docMk/>
            <pc:sldMk cId="329753143" sldId="298"/>
            <ac:picMk id="6" creationId="{49BFAB15-BD87-4F6D-7DAA-6248D3E6EBD7}"/>
          </ac:picMkLst>
        </pc:picChg>
        <pc:picChg chg="mod">
          <ac:chgData name="Vivod, Stephanie L. (GRC-LMN0)" userId="S::svivod@ndc.nasa.gov::80c6588c-5ead-443d-b833-138c2a7433f8" providerId="AD" clId="Web-{39FB5D0C-778A-027F-6704-F096F19ADCB3}" dt="2026-02-25T17:07:03.384" v="458" actId="1076"/>
          <ac:picMkLst>
            <pc:docMk/>
            <pc:sldMk cId="329753143" sldId="298"/>
            <ac:picMk id="7" creationId="{651E057A-82A2-B01F-0B42-BF736705AE7A}"/>
          </ac:picMkLst>
        </pc:picChg>
      </pc:sldChg>
      <pc:sldChg chg="addSp delSp modSp">
        <pc:chgData name="Vivod, Stephanie L. (GRC-LMN0)" userId="S::svivod@ndc.nasa.gov::80c6588c-5ead-443d-b833-138c2a7433f8" providerId="AD" clId="Web-{39FB5D0C-778A-027F-6704-F096F19ADCB3}" dt="2026-02-25T17:35:26.920" v="583" actId="1076"/>
        <pc:sldMkLst>
          <pc:docMk/>
          <pc:sldMk cId="3810264921" sldId="299"/>
        </pc:sldMkLst>
        <pc:spChg chg="mod">
          <ac:chgData name="Vivod, Stephanie L. (GRC-LMN0)" userId="S::svivod@ndc.nasa.gov::80c6588c-5ead-443d-b833-138c2a7433f8" providerId="AD" clId="Web-{39FB5D0C-778A-027F-6704-F096F19ADCB3}" dt="2026-02-25T17:35:05.029" v="582" actId="1076"/>
          <ac:spMkLst>
            <pc:docMk/>
            <pc:sldMk cId="3810264921" sldId="299"/>
            <ac:spMk id="2" creationId="{FFD7DF1A-0178-52AD-3FAF-510D8517F1D5}"/>
          </ac:spMkLst>
        </pc:spChg>
        <pc:spChg chg="mod">
          <ac:chgData name="Vivod, Stephanie L. (GRC-LMN0)" userId="S::svivod@ndc.nasa.gov::80c6588c-5ead-443d-b833-138c2a7433f8" providerId="AD" clId="Web-{39FB5D0C-778A-027F-6704-F096F19ADCB3}" dt="2026-02-25T17:32:37.121" v="554" actId="14100"/>
          <ac:spMkLst>
            <pc:docMk/>
            <pc:sldMk cId="3810264921" sldId="299"/>
            <ac:spMk id="3" creationId="{FA489C28-5425-594C-0406-3188B328160E}"/>
          </ac:spMkLst>
        </pc:spChg>
        <pc:spChg chg="mod">
          <ac:chgData name="Vivod, Stephanie L. (GRC-LMN0)" userId="S::svivod@ndc.nasa.gov::80c6588c-5ead-443d-b833-138c2a7433f8" providerId="AD" clId="Web-{39FB5D0C-778A-027F-6704-F096F19ADCB3}" dt="2026-02-25T17:35:26.920" v="583" actId="1076"/>
          <ac:spMkLst>
            <pc:docMk/>
            <pc:sldMk cId="3810264921" sldId="299"/>
            <ac:spMk id="10" creationId="{4FFA0FD7-E396-1DBF-33B9-F3AE17C9FBB1}"/>
          </ac:spMkLst>
        </pc:spChg>
        <pc:picChg chg="add del mod">
          <ac:chgData name="Vivod, Stephanie L. (GRC-LMN0)" userId="S::svivod@ndc.nasa.gov::80c6588c-5ead-443d-b833-138c2a7433f8" providerId="AD" clId="Web-{39FB5D0C-778A-027F-6704-F096F19ADCB3}" dt="2026-02-25T17:34:59.060" v="581"/>
          <ac:picMkLst>
            <pc:docMk/>
            <pc:sldMk cId="3810264921" sldId="299"/>
            <ac:picMk id="5" creationId="{E04BB5B4-495F-80BC-4F3F-EA139A20E6A7}"/>
          </ac:picMkLst>
        </pc:picChg>
        <pc:picChg chg="add mod">
          <ac:chgData name="Vivod, Stephanie L. (GRC-LMN0)" userId="S::svivod@ndc.nasa.gov::80c6588c-5ead-443d-b833-138c2a7433f8" providerId="AD" clId="Web-{39FB5D0C-778A-027F-6704-F096F19ADCB3}" dt="2026-02-25T17:34:32.169" v="580" actId="1076"/>
          <ac:picMkLst>
            <pc:docMk/>
            <pc:sldMk cId="3810264921" sldId="299"/>
            <ac:picMk id="6" creationId="{A5A0DBAA-019C-D50A-91EC-39D4D1A6460C}"/>
          </ac:picMkLst>
        </pc:picChg>
        <pc:picChg chg="mod">
          <ac:chgData name="Vivod, Stephanie L. (GRC-LMN0)" userId="S::svivod@ndc.nasa.gov::80c6588c-5ead-443d-b833-138c2a7433f8" providerId="AD" clId="Web-{39FB5D0C-778A-027F-6704-F096F19ADCB3}" dt="2026-02-25T17:33:29.122" v="572" actId="1076"/>
          <ac:picMkLst>
            <pc:docMk/>
            <pc:sldMk cId="3810264921" sldId="299"/>
            <ac:picMk id="8" creationId="{D5435BCA-2233-A7EF-264D-743454C84FE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CFAFD72-4663-463C-B340-442F87C0E45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3A47F51-FDE3-432E-8C7B-88BBCF01E3F8}" type="slidenum">
              <a:rPr lang="en-US"/>
              <a:pPr/>
              <a:t>‹#›</a:t>
            </a:fld>
            <a:endParaRPr lang="en-US" sz="1000">
              <a:latin typeface="Times New Roman" pitchFamily="1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3B8228DF-FD2F-47B6-83EF-6C46C6EE3390}" type="datetime1">
              <a:rPr lang="en-US" smtClean="0"/>
              <a:t>2/25/2026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BF21CD5-3FF8-47BD-B2E7-85FF5296937B}" type="slidenum">
              <a:rPr lang="en-US"/>
              <a:pPr/>
              <a:t>‹#›</a:t>
            </a:fld>
            <a:endParaRPr lang="en-US" sz="1000">
              <a:latin typeface="Times New Roman" pitchFamily="1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E4BD09AF-A891-47F1-8ED5-8A4F9974A620}" type="datetime1">
              <a:rPr lang="en-US" smtClean="0"/>
              <a:t>2/25/2026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93700"/>
            <a:ext cx="1943100" cy="57785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93700"/>
            <a:ext cx="5676900" cy="57785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82610B6-1527-4FF0-ADEB-BEC0A32779F2}" type="slidenum">
              <a:rPr lang="en-US"/>
              <a:pPr/>
              <a:t>‹#›</a:t>
            </a:fld>
            <a:endParaRPr lang="en-US" sz="1000">
              <a:latin typeface="Times New Roman" pitchFamily="1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CD78B818-2E2E-41E1-A534-8FFD1E2FBF85}" type="datetime1">
              <a:rPr lang="en-US" smtClean="0"/>
              <a:t>2/25/2026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fld id="{B9054E51-9412-4281-9872-E57550C3BC33}" type="slidenum">
              <a:rPr lang="en-US" smtClean="0"/>
              <a:pPr/>
              <a:t>‹#›</a:t>
            </a:fld>
            <a:endParaRPr lang="en-US" sz="1000" dirty="0">
              <a:latin typeface="Times New Roman" pitchFamily="1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5694E0EE-7AC8-43C0-91C7-D5521DE34D0A}" type="datetime1">
              <a:rPr lang="en-US" smtClean="0"/>
              <a:t>2/25/2026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471DC99-D31D-427C-AEB0-54A153DD0CAD}" type="slidenum">
              <a:rPr lang="en-US"/>
              <a:pPr/>
              <a:t>‹#›</a:t>
            </a:fld>
            <a:endParaRPr lang="en-US" sz="1000">
              <a:latin typeface="Times New Roman" pitchFamily="1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BE6D8BD0-88A5-4A23-9179-577F2D1E3C57}" type="datetime1">
              <a:rPr lang="en-US" smtClean="0"/>
              <a:t>2/25/2026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19200"/>
            <a:ext cx="38100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38100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5F5992E-808F-4D4B-877F-899C68C1D251}" type="slidenum">
              <a:rPr lang="en-US"/>
              <a:pPr/>
              <a:t>‹#›</a:t>
            </a:fld>
            <a:endParaRPr lang="en-US" sz="1000">
              <a:latin typeface="Times New Roman" pitchFamily="1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A669CC4D-B841-4227-9A18-7C24A60F8238}" type="datetime1">
              <a:rPr lang="en-US" smtClean="0"/>
              <a:t>2/25/2026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528D366-E2A5-42F8-8FEE-D7DAAB51A1C0}" type="slidenum">
              <a:rPr lang="en-US"/>
              <a:pPr/>
              <a:t>‹#›</a:t>
            </a:fld>
            <a:endParaRPr lang="en-US" sz="1000">
              <a:latin typeface="Times New Roman" pitchFamily="1" charset="0"/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19AE3563-2DE9-449A-B59D-84D135EAD624}" type="datetime1">
              <a:rPr lang="en-US" smtClean="0"/>
              <a:t>2/25/2026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0F75CF3-4721-4A26-9DA2-57E377D95FC2}" type="slidenum">
              <a:rPr lang="en-US"/>
              <a:pPr/>
              <a:t>‹#›</a:t>
            </a:fld>
            <a:endParaRPr lang="en-US" sz="1000">
              <a:latin typeface="Times New Roman" pitchFamily="1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B6F78941-0A6B-4BB0-9976-E1886669592F}" type="datetime1">
              <a:rPr lang="en-US" smtClean="0"/>
              <a:t>2/25/2026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fld id="{A957E139-0F4D-4282-BAF2-2E253CE39EA1}" type="slidenum">
              <a:rPr lang="en-US" smtClean="0"/>
              <a:pPr/>
              <a:t>‹#›</a:t>
            </a:fld>
            <a:endParaRPr lang="en-US" dirty="0">
              <a:latin typeface="Times New Roman" pitchFamily="1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FC0CD576-F16C-449F-866E-C7D9299318D6}" type="datetime1">
              <a:rPr lang="en-US" smtClean="0"/>
              <a:t>2/25/2026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6FE018D-D167-47CD-A501-0F1FEBC02C94}" type="slidenum">
              <a:rPr lang="en-US"/>
              <a:pPr/>
              <a:t>‹#›</a:t>
            </a:fld>
            <a:endParaRPr lang="en-US" sz="1000">
              <a:latin typeface="Times New Roman" pitchFamily="1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ACBF6638-A1E0-4916-BBDD-EA7B042CEDC4}" type="datetime1">
              <a:rPr lang="en-US" smtClean="0"/>
              <a:t>2/25/2026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FC94B6B-5F65-423A-A995-B51BBDE2640F}" type="slidenum">
              <a:rPr lang="en-US"/>
              <a:pPr/>
              <a:t>‹#›</a:t>
            </a:fld>
            <a:endParaRPr lang="en-US" sz="1000">
              <a:latin typeface="Times New Roman" pitchFamily="1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84C6D480-9BDB-41D4-AF1E-1941A5CB8AFF}" type="datetime1">
              <a:rPr lang="en-US" smtClean="0"/>
              <a:t>2/25/2026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1450" y="6523038"/>
            <a:ext cx="4895850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rgbClr val="3D86AB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96338" y="6596063"/>
            <a:ext cx="319087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600">
                <a:latin typeface="+mn-lt"/>
              </a:defRPr>
            </a:lvl1pPr>
          </a:lstStyle>
          <a:p>
            <a:fld id="{F699CAEA-3652-4D81-9A9F-A807EF4A517D}" type="slidenum">
              <a:rPr lang="en-US"/>
              <a:pPr/>
              <a:t>‹#›</a:t>
            </a:fld>
            <a:endParaRPr lang="en-US" sz="1000">
              <a:latin typeface="Times New Roman" pitchFamily="1" charset="0"/>
            </a:endParaRPr>
          </a:p>
        </p:txBody>
      </p:sp>
      <p:sp>
        <p:nvSpPr>
          <p:cNvPr id="3084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13550" y="6597650"/>
            <a:ext cx="762000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600">
                <a:latin typeface="Times New Roman" pitchFamily="1" charset="0"/>
              </a:defRPr>
            </a:lvl1pPr>
          </a:lstStyle>
          <a:p>
            <a:fld id="{CE757625-E0FF-4350-ADF1-80CD260AE393}" type="datetime1">
              <a:rPr lang="en-US" smtClean="0"/>
              <a:t>2/25/2026</a:t>
            </a:fld>
            <a:endParaRPr lang="en-US"/>
          </a:p>
        </p:txBody>
      </p:sp>
      <p:sp>
        <p:nvSpPr>
          <p:cNvPr id="3086" name="Line 14"/>
          <p:cNvSpPr>
            <a:spLocks noChangeShapeType="1"/>
          </p:cNvSpPr>
          <p:nvPr/>
        </p:nvSpPr>
        <p:spPr bwMode="auto">
          <a:xfrm>
            <a:off x="265113" y="6537325"/>
            <a:ext cx="8555037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184150" y="84138"/>
            <a:ext cx="28257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000">
                <a:latin typeface="Helvetica" pitchFamily="1" charset="0"/>
              </a:rPr>
              <a:t>National Aeronautics and Space Administration</a:t>
            </a:r>
          </a:p>
        </p:txBody>
      </p:sp>
      <p:sp>
        <p:nvSpPr>
          <p:cNvPr id="3088" name="Text Box 16"/>
          <p:cNvSpPr txBox="1">
            <a:spLocks noChangeArrowheads="1"/>
          </p:cNvSpPr>
          <p:nvPr/>
        </p:nvSpPr>
        <p:spPr bwMode="auto">
          <a:xfrm>
            <a:off x="6164263" y="6535738"/>
            <a:ext cx="2751137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en-US" sz="1100">
                <a:solidFill>
                  <a:schemeClr val="tx2"/>
                </a:solidFill>
                <a:latin typeface="Arial" charset="0"/>
              </a:rPr>
              <a:t>www.nasa.gov</a:t>
            </a:r>
            <a:endParaRPr lang="en-US" sz="1100">
              <a:latin typeface="Arial" charset="0"/>
            </a:endParaRPr>
          </a:p>
        </p:txBody>
      </p:sp>
      <p:sp>
        <p:nvSpPr>
          <p:cNvPr id="3090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952500" y="393700"/>
            <a:ext cx="723900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91" name="Rectangle 1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19200"/>
            <a:ext cx="77724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3096" name="Group 24"/>
          <p:cNvGrpSpPr>
            <a:grpSpLocks/>
          </p:cNvGrpSpPr>
          <p:nvPr/>
        </p:nvGrpSpPr>
        <p:grpSpPr bwMode="auto">
          <a:xfrm>
            <a:off x="8264525" y="60325"/>
            <a:ext cx="727075" cy="720725"/>
            <a:chOff x="4128" y="1248"/>
            <a:chExt cx="646" cy="639"/>
          </a:xfrm>
        </p:grpSpPr>
        <p:sp>
          <p:nvSpPr>
            <p:cNvPr id="3095" name="Oval 23"/>
            <p:cNvSpPr>
              <a:spLocks noChangeArrowheads="1"/>
            </p:cNvSpPr>
            <p:nvPr userDrawn="1"/>
          </p:nvSpPr>
          <p:spPr bwMode="auto">
            <a:xfrm>
              <a:off x="4184" y="1342"/>
              <a:ext cx="484" cy="484"/>
            </a:xfrm>
            <a:prstGeom prst="ellipse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pic>
          <p:nvPicPr>
            <p:cNvPr id="3094" name="Picture 22"/>
            <p:cNvPicPr>
              <a:picLocks noChangeAspect="1" noChangeArrowheads="1"/>
            </p:cNvPicPr>
            <p:nvPr userDrawn="1"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128" y="1248"/>
              <a:ext cx="646" cy="639"/>
            </a:xfrm>
            <a:prstGeom prst="rect">
              <a:avLst/>
            </a:prstGeom>
            <a:noFill/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08585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42875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177165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mp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tm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12.emf"/><Relationship Id="rId7" Type="http://schemas.openxmlformats.org/officeDocument/2006/relationships/image" Target="../media/image15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4.png"/><Relationship Id="rId4" Type="http://schemas.openxmlformats.org/officeDocument/2006/relationships/image" Target="../media/image1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2951A-8E1B-9349-D4A0-C22F5E4E73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499" y="609600"/>
            <a:ext cx="8763000" cy="5791200"/>
          </a:xfrm>
        </p:spPr>
        <p:txBody>
          <a:bodyPr/>
          <a:lstStyle/>
          <a:p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r>
              <a:rPr lang="en-US" dirty="0"/>
              <a:t>Next-Generation Polymer Aerogel Insulation for Cryogenic Applications</a:t>
            </a:r>
            <a:br>
              <a:rPr lang="en-US" sz="1800" b="0" i="0" u="none" strike="noStrike" baseline="0" dirty="0">
                <a:latin typeface="Aptos" panose="020B0004020202020204" pitchFamily="34" charset="0"/>
              </a:rPr>
            </a:br>
            <a:br>
              <a:rPr lang="en-US" sz="1400" dirty="0"/>
            </a:br>
            <a:br>
              <a:rPr lang="en-US" sz="1400" dirty="0"/>
            </a:br>
            <a:r>
              <a:rPr lang="en-US" sz="1400" dirty="0"/>
              <a:t>Sadeq Malakooti, Stephanie Vivod, Wes Johnson, Vadim Lvovich</a:t>
            </a:r>
            <a:br>
              <a:rPr lang="en-US" sz="1400" dirty="0"/>
            </a:br>
            <a:r>
              <a:rPr lang="en-US" sz="1400" dirty="0"/>
              <a:t>NASA Glenn Research Center</a:t>
            </a:r>
            <a:br>
              <a:rPr lang="en-US" sz="1400" dirty="0"/>
            </a:br>
            <a:br>
              <a:rPr lang="en-US" sz="1400" dirty="0"/>
            </a:br>
            <a:r>
              <a:rPr lang="en-US" sz="1400" dirty="0"/>
              <a:t> Jonathan Demko and Gitogo Churu</a:t>
            </a:r>
            <a:br>
              <a:rPr lang="en-US" sz="1400" dirty="0"/>
            </a:br>
            <a:r>
              <a:rPr lang="en-US" sz="1400" dirty="0"/>
              <a:t>LeTourneau University, Longview, TX</a:t>
            </a: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r>
              <a:rPr lang="en-US" sz="1400" dirty="0"/>
              <a:t>AIAA - The 51</a:t>
            </a:r>
            <a:r>
              <a:rPr lang="en-US" sz="1400" baseline="30000" dirty="0"/>
              <a:t>st</a:t>
            </a:r>
            <a:r>
              <a:rPr lang="en-US" sz="1400" dirty="0"/>
              <a:t> Dayton-Cincinnati Aerospace Sciences Symposium (DCASS), Dayton, OH</a:t>
            </a:r>
            <a:br>
              <a:rPr lang="en-US" sz="1400" dirty="0"/>
            </a:br>
            <a:br>
              <a:rPr lang="en-US" sz="1400" dirty="0"/>
            </a:br>
            <a:r>
              <a:rPr lang="en-US" sz="1400" dirty="0"/>
              <a:t>March 10, 2026</a:t>
            </a:r>
            <a:br>
              <a:rPr lang="en-US" sz="1400" dirty="0"/>
            </a:b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965683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FB882-7608-F46D-6084-53E615F3B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NASA Cryostat-400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E7C082-39E5-3BE2-8238-EF96A5739B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196565" cy="4356100"/>
          </a:xfrm>
        </p:spPr>
        <p:txBody>
          <a:bodyPr/>
          <a:lstStyle/>
          <a:p>
            <a:pPr marR="0" algn="l"/>
            <a:r>
              <a:rPr lang="en-US" sz="2400" dirty="0"/>
              <a:t>Comparative, flat plate, boil-off calorimeter</a:t>
            </a:r>
          </a:p>
          <a:p>
            <a:pPr marR="0" algn="l"/>
            <a:r>
              <a:rPr lang="en-US" sz="2400" dirty="0"/>
              <a:t>Cold boundary is the pot full of LN2</a:t>
            </a:r>
          </a:p>
          <a:p>
            <a:pPr marR="0" algn="l"/>
            <a:r>
              <a:rPr lang="en-US" sz="2400" dirty="0"/>
              <a:t>Warm boundary at room temperature</a:t>
            </a:r>
          </a:p>
          <a:p>
            <a:pPr marR="0" algn="l"/>
            <a:r>
              <a:rPr lang="en-US" sz="2400" dirty="0"/>
              <a:t>Run to steady state</a:t>
            </a:r>
          </a:p>
          <a:p>
            <a:pPr marR="0" algn="l"/>
            <a:r>
              <a:rPr lang="en-US" sz="2400" dirty="0"/>
              <a:t>Measure flow rate of LN2 boil off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B42C08-066A-A49C-A7D1-D989C2C6924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9054E51-9412-4281-9872-E57550C3BC33}" type="slidenum">
              <a:rPr lang="en-US" smtClean="0"/>
              <a:pPr/>
              <a:t>10</a:t>
            </a:fld>
            <a:endParaRPr lang="en-US" sz="1000" dirty="0">
              <a:latin typeface="Times New Roman" pitchFamily="1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CB12B18-F2F5-6A5C-9E6D-36547F50F0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076" y="1524788"/>
            <a:ext cx="4279891" cy="364913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6B116A4-69D3-3F1A-5CFD-437255D6BC0A}"/>
              </a:ext>
            </a:extLst>
          </p:cNvPr>
          <p:cNvSpPr txBox="1"/>
          <p:nvPr/>
        </p:nvSpPr>
        <p:spPr>
          <a:xfrm>
            <a:off x="723900" y="5715000"/>
            <a:ext cx="7696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Effective Thermal Conductivity Calculated from Boil-off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974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0895CF2-A4DE-4119-30FF-C8B7777FB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One-dimensional heat conduction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05EAA138-FD4F-E8E0-0580-2C6B630CDC0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5800" y="1295400"/>
                <a:ext cx="7772400" cy="4953000"/>
              </a:xfrm>
            </p:spPr>
            <p:txBody>
              <a:bodyPr/>
              <a:lstStyle/>
              <a:p>
                <a:pPr algn="just"/>
                <a:r>
                  <a:rPr lang="en-GB" sz="2400" kern="100" dirty="0">
                    <a:effectLst/>
                    <a:ea typeface="Aptos" panose="020B0004020202020204" pitchFamily="34" charset="0"/>
                    <a:cs typeface="Times New Roman" panose="02020603050405020304" pitchFamily="18" charset="0"/>
                  </a:rPr>
                  <a:t>The thermal conductivity can be determined:</a:t>
                </a:r>
                <a:endParaRPr lang="en-US" sz="2400" kern="100" dirty="0">
                  <a:effectLst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:pPr algn="just"/>
                <a:endParaRPr lang="en-US" dirty="0">
                  <a:ea typeface="Times New Roman" panose="02020603050405020304" pitchFamily="18" charset="0"/>
                </a:endParaRPr>
              </a:p>
              <a:p>
                <a:pPr algn="just"/>
                <a:endParaRPr lang="en-US" sz="2400" dirty="0">
                  <a:effectLst/>
                  <a:ea typeface="Times New Roman" panose="02020603050405020304" pitchFamily="18" charset="0"/>
                </a:endParaRPr>
              </a:p>
              <a:p>
                <a:pPr algn="just"/>
                <a:endParaRPr lang="en-US" dirty="0">
                  <a:ea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endParaRPr lang="en-US" sz="2400" dirty="0">
                  <a:effectLst/>
                  <a:ea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r>
                  <a:rPr lang="en-US" sz="2400" dirty="0">
                    <a:effectLst/>
                    <a:ea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2400" dirty="0">
                    <a:effectLst/>
                    <a:ea typeface="Times New Roman" panose="02020603050405020304" pitchFamily="18" charset="0"/>
                  </a:rPr>
                  <a:t> is the thermal conductivity in W/</a:t>
                </a:r>
                <a:r>
                  <a:rPr lang="en-US" sz="2400" dirty="0" err="1">
                    <a:effectLst/>
                    <a:ea typeface="Times New Roman" panose="02020603050405020304" pitchFamily="18" charset="0"/>
                  </a:rPr>
                  <a:t>m∙K</a:t>
                </a:r>
                <a:r>
                  <a:rPr lang="en-US" sz="2400" dirty="0">
                    <a:effectLst/>
                    <a:ea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</m:acc>
                  </m:oMath>
                </a14:m>
                <a:r>
                  <a:rPr lang="en-US" sz="2400" dirty="0">
                    <a:effectLst/>
                    <a:ea typeface="Times New Roman" panose="02020603050405020304" pitchFamily="18" charset="0"/>
                  </a:rPr>
                  <a:t> is the measured heat </a:t>
                </a:r>
                <a:r>
                  <a:rPr lang="en-US" dirty="0">
                    <a:ea typeface="Times New Roman" panose="02020603050405020304" pitchFamily="18" charset="0"/>
                  </a:rPr>
                  <a:t>transfer (</a:t>
                </a:r>
                <a:r>
                  <a:rPr lang="en-US" u="sng" dirty="0">
                    <a:solidFill>
                      <a:srgbClr val="FF0000"/>
                    </a:solidFill>
                    <a:ea typeface="Times New Roman" panose="02020603050405020304" pitchFamily="18" charset="0"/>
                  </a:rPr>
                  <a:t>measured from the LN</a:t>
                </a:r>
                <a:r>
                  <a:rPr lang="en-US" u="sng" baseline="-25000" dirty="0">
                    <a:solidFill>
                      <a:srgbClr val="FF0000"/>
                    </a:solidFill>
                    <a:ea typeface="Times New Roman" panose="02020603050405020304" pitchFamily="18" charset="0"/>
                  </a:rPr>
                  <a:t>2</a:t>
                </a:r>
                <a:r>
                  <a:rPr lang="en-US" u="sng" dirty="0">
                    <a:solidFill>
                      <a:srgbClr val="FF0000"/>
                    </a:solidFill>
                    <a:ea typeface="Times New Roman" panose="02020603050405020304" pitchFamily="18" charset="0"/>
                  </a:rPr>
                  <a:t> boil off flow rate</a:t>
                </a:r>
                <a:r>
                  <a:rPr lang="en-US" sz="2400" dirty="0">
                    <a:effectLst/>
                    <a:ea typeface="Times New Roman" panose="02020603050405020304" pitchFamily="18" charset="0"/>
                  </a:rPr>
                  <a:t>),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∆</m:t>
                        </m:r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𝑠𝑎𝑚𝑝𝑙𝑒</m:t>
                        </m:r>
                      </m:sub>
                    </m:sSub>
                  </m:oMath>
                </a14:m>
                <a:r>
                  <a:rPr lang="en-US" sz="2400" dirty="0">
                    <a:effectLst/>
                    <a:ea typeface="Times New Roman" panose="02020603050405020304" pitchFamily="18" charset="0"/>
                  </a:rPr>
                  <a:t> is the thickness of the sample in meters, </a:t>
                </a:r>
                <a14:m>
                  <m:oMath xmlns:m="http://schemas.openxmlformats.org/officeDocument/2006/math"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400" dirty="0">
                    <a:effectLst/>
                    <a:ea typeface="Times New Roman" panose="02020603050405020304" pitchFamily="18" charset="0"/>
                  </a:rPr>
                  <a:t> is the measured temperature between the warm boundary and the cold boundary,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𝑠𝑎𝑚𝑝𝑙𝑒</m:t>
                        </m:r>
                      </m:sub>
                    </m:sSub>
                  </m:oMath>
                </a14:m>
                <a:r>
                  <a:rPr lang="en-US" sz="2400" dirty="0">
                    <a:effectLst/>
                    <a:ea typeface="Times New Roman" panose="02020603050405020304" pitchFamily="18" charset="0"/>
                  </a:rPr>
                  <a:t> is the heat transfer area of the sample in m</a:t>
                </a:r>
                <a:r>
                  <a:rPr lang="en-US" sz="2400" baseline="30000" dirty="0">
                    <a:effectLst/>
                    <a:ea typeface="Times New Roman" panose="02020603050405020304" pitchFamily="18" charset="0"/>
                  </a:rPr>
                  <a:t>2</a:t>
                </a:r>
                <a:r>
                  <a:rPr lang="en-US" sz="2400" dirty="0">
                    <a:effectLst/>
                    <a:ea typeface="Times New Roman" panose="02020603050405020304" pitchFamily="18" charset="0"/>
                  </a:rPr>
                  <a:t>.</a:t>
                </a:r>
                <a:endParaRPr lang="en-US" dirty="0"/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05EAA138-FD4F-E8E0-0580-2C6B630CDC0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0" y="1295400"/>
                <a:ext cx="7772400" cy="4953000"/>
              </a:xfrm>
              <a:blipFill>
                <a:blip r:embed="rId2"/>
                <a:stretch>
                  <a:fillRect l="-1255" t="-862" r="-1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D982AE-604B-A48B-0EE7-1EB6BA80291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F5992E-808F-4D4B-877F-899C68C1D251}" type="slidenum">
              <a:rPr lang="en-US" smtClean="0"/>
              <a:pPr/>
              <a:t>11</a:t>
            </a:fld>
            <a:endParaRPr lang="en-US" sz="1000">
              <a:latin typeface="Times New Roman" pitchFamily="1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2EEB4DB-847B-BD62-8908-83872A289E7F}"/>
                  </a:ext>
                </a:extLst>
              </p:cNvPr>
              <p:cNvSpPr txBox="1"/>
              <p:nvPr/>
            </p:nvSpPr>
            <p:spPr>
              <a:xfrm>
                <a:off x="2324100" y="1905000"/>
                <a:ext cx="4495800" cy="13315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indent="269875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kern="100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en-GB" sz="3200" i="1" kern="100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en-US" sz="32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GB" sz="32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𝑄</m:t>
                              </m:r>
                            </m:e>
                          </m:acc>
                          <m:r>
                            <a:rPr lang="en-GB" sz="32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sz="32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∆</m:t>
                              </m:r>
                              <m:r>
                                <a:rPr lang="en-GB" sz="32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GB" sz="32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𝑠𝑎𝑚𝑝𝑙𝑒</m:t>
                              </m:r>
                            </m:sub>
                          </m:sSub>
                        </m:num>
                        <m:den>
                          <m:r>
                            <a:rPr lang="en-GB" sz="32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∆</m:t>
                          </m:r>
                          <m:r>
                            <a:rPr lang="en-GB" sz="32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𝑇</m:t>
                          </m:r>
                          <m:r>
                            <a:rPr lang="en-GB" sz="32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sz="32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GB" sz="32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𝑠𝑎𝑚𝑝𝑙𝑒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3200" kern="100" dirty="0">
                  <a:effectLst/>
                  <a:latin typeface="Cambria" panose="02040503050406030204" pitchFamily="18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2EEB4DB-847B-BD62-8908-83872A289E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4100" y="1905000"/>
                <a:ext cx="4495800" cy="13315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11333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97860-B384-F9B0-5E91-5A50AC68B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measurements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543019-C843-FE66-37C6-B221D1728D7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9054E51-9412-4281-9872-E57550C3BC33}" type="slidenum">
              <a:rPr lang="en-US" smtClean="0"/>
              <a:pPr/>
              <a:t>12</a:t>
            </a:fld>
            <a:endParaRPr lang="en-US" sz="1000" dirty="0">
              <a:latin typeface="Times New Roman" pitchFamily="1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B9DE7A-536B-24B3-F18A-CD2948FD48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415" y="1143000"/>
            <a:ext cx="3657600" cy="266694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03DAFD-953E-6BB3-C656-9F45FC7728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143000"/>
            <a:ext cx="3657600" cy="26249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1FC703E-FAFE-1EF9-2E42-EC6374102832}"/>
              </a:ext>
            </a:extLst>
          </p:cNvPr>
          <p:cNvSpPr txBox="1"/>
          <p:nvPr/>
        </p:nvSpPr>
        <p:spPr>
          <a:xfrm>
            <a:off x="6146712" y="1275754"/>
            <a:ext cx="2133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With vacuum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ECEB10-ED93-B15C-F144-07302545CB0D}"/>
              </a:ext>
            </a:extLst>
          </p:cNvPr>
          <p:cNvSpPr txBox="1"/>
          <p:nvPr/>
        </p:nvSpPr>
        <p:spPr>
          <a:xfrm>
            <a:off x="2286000" y="1297885"/>
            <a:ext cx="2133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No vacuum </a:t>
            </a:r>
          </a:p>
        </p:txBody>
      </p:sp>
      <p:pic>
        <p:nvPicPr>
          <p:cNvPr id="11" name="Picture 10" descr="A graph showing a number of numbers and a number of k&#10;&#10;AI-generated content may be incorrect.">
            <a:extLst>
              <a:ext uri="{FF2B5EF4-FFF2-40B4-BE49-F238E27FC236}">
                <a16:creationId xmlns:a16="http://schemas.microsoft.com/office/drawing/2014/main" id="{82742AB8-AA27-A4C7-8C9C-7D1532F73B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809946"/>
            <a:ext cx="3657600" cy="2654935"/>
          </a:xfrm>
          <a:prstGeom prst="rect">
            <a:avLst/>
          </a:prstGeom>
          <a:noFill/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769AE6C-61A4-871D-30F2-FFADB074450A}"/>
              </a:ext>
            </a:extLst>
          </p:cNvPr>
          <p:cNvSpPr txBox="1"/>
          <p:nvPr/>
        </p:nvSpPr>
        <p:spPr>
          <a:xfrm>
            <a:off x="4805068" y="4572000"/>
            <a:ext cx="41148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Measured warm and cold boundary temperatures for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FoamGlass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(calibration sample) run at atmospheric pressure.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139423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B67A4-8174-B3D9-5C57-6104F3B95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Aspen </a:t>
            </a:r>
            <a:r>
              <a:rPr lang="en-US" dirty="0" err="1"/>
              <a:t>Cryogel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055EE-FB3D-9C59-CA18-2373CFC1F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19200"/>
            <a:ext cx="4876800" cy="4953000"/>
          </a:xfrm>
        </p:spPr>
        <p:txBody>
          <a:bodyPr/>
          <a:lstStyle/>
          <a:p>
            <a:r>
              <a:rPr lang="en-US" dirty="0"/>
              <a:t>Aspen </a:t>
            </a:r>
            <a:r>
              <a:rPr lang="en-US" dirty="0" err="1"/>
              <a:t>Cryogel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A commercially available blanket </a:t>
            </a:r>
          </a:p>
          <a:p>
            <a:pPr lvl="1"/>
            <a:r>
              <a:rPr lang="en-US" dirty="0"/>
              <a:t>Silica aerogel imbedded into a fibrous blanket</a:t>
            </a:r>
          </a:p>
          <a:p>
            <a:pPr lvl="1"/>
            <a:r>
              <a:rPr lang="en-US" dirty="0"/>
              <a:t>An aluminum backing layer</a:t>
            </a:r>
          </a:p>
          <a:p>
            <a:r>
              <a:rPr lang="en-US" dirty="0"/>
              <a:t>Nominal dimensions</a:t>
            </a:r>
          </a:p>
          <a:p>
            <a:pPr lvl="1"/>
            <a:r>
              <a:rPr lang="en-US" dirty="0"/>
              <a:t>Three layers used.</a:t>
            </a:r>
          </a:p>
          <a:p>
            <a:pPr lvl="1"/>
            <a:r>
              <a:rPr lang="en-US" dirty="0"/>
              <a:t>Density = 0.16 g/cm</a:t>
            </a:r>
            <a:r>
              <a:rPr lang="en-US" baseline="30000" dirty="0"/>
              <a:t>3</a:t>
            </a:r>
          </a:p>
          <a:p>
            <a:pPr lvl="1"/>
            <a:r>
              <a:rPr lang="en-US" dirty="0"/>
              <a:t>Diameter: 205 mm </a:t>
            </a:r>
          </a:p>
          <a:p>
            <a:pPr lvl="1"/>
            <a:r>
              <a:rPr lang="en-US" dirty="0"/>
              <a:t>The total thickness before installing in the cryostat: 31.8 mm</a:t>
            </a:r>
          </a:p>
          <a:p>
            <a:pPr lvl="1"/>
            <a:r>
              <a:rPr lang="en-US" dirty="0"/>
              <a:t>Compressed to 25.4 mm inside the cryostat during testing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4D6611-3379-E986-1303-8812379716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9054E51-9412-4281-9872-E57550C3BC33}" type="slidenum">
              <a:rPr lang="en-US" smtClean="0"/>
              <a:pPr/>
              <a:t>13</a:t>
            </a:fld>
            <a:endParaRPr lang="en-US" sz="1000" dirty="0">
              <a:latin typeface="Times New Roman" pitchFamily="1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60E4B5-4616-5287-8D9B-CB46E1FE15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0352" y="4217056"/>
            <a:ext cx="3053329" cy="1426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310998-3CDE-A07F-C6B9-2AF558A875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760" y="1524000"/>
            <a:ext cx="2972512" cy="2637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54815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D071B-E77C-900A-13DC-B4C3972FE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NASA GRC Polyimide Aerogel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2F6748-5692-0A1D-CF69-F1DFEFDD8B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467" y="1325033"/>
            <a:ext cx="5638800" cy="4953000"/>
          </a:xfrm>
        </p:spPr>
        <p:txBody>
          <a:bodyPr/>
          <a:lstStyle/>
          <a:p>
            <a:r>
              <a:rPr lang="en-US" dirty="0"/>
              <a:t>Formulation 1: </a:t>
            </a:r>
          </a:p>
          <a:p>
            <a:pPr lvl="1"/>
            <a:r>
              <a:rPr lang="en-US" dirty="0"/>
              <a:t>DMBZ &amp; BAPB / BPDA / TAB</a:t>
            </a:r>
          </a:p>
          <a:p>
            <a:pPr lvl="1"/>
            <a:r>
              <a:rPr lang="en-US" dirty="0"/>
              <a:t>Solid </a:t>
            </a:r>
            <a:r>
              <a:rPr lang="en-US" dirty="0" err="1"/>
              <a:t>wt</a:t>
            </a:r>
            <a:r>
              <a:rPr lang="en-US" dirty="0"/>
              <a:t>% = 10%, n = 45</a:t>
            </a:r>
          </a:p>
          <a:p>
            <a:pPr lvl="1"/>
            <a:r>
              <a:rPr lang="en-US" dirty="0"/>
              <a:t>DMBZ fraction = 37%</a:t>
            </a:r>
          </a:p>
          <a:p>
            <a:r>
              <a:rPr lang="en-US" dirty="0"/>
              <a:t>Average density = 0.12 g/cm</a:t>
            </a:r>
            <a:r>
              <a:rPr lang="en-US" baseline="30000" dirty="0"/>
              <a:t>3</a:t>
            </a:r>
          </a:p>
          <a:p>
            <a:r>
              <a:rPr lang="en-US" dirty="0"/>
              <a:t>Porosity = 92.05%</a:t>
            </a:r>
          </a:p>
          <a:p>
            <a:r>
              <a:rPr lang="en-US" dirty="0"/>
              <a:t>Total stack-up thickness: 12.18 mm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BBA4F2-0BDF-640E-496A-CCA385F8B00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9054E51-9412-4281-9872-E57550C3BC33}" type="slidenum">
              <a:rPr lang="en-US" smtClean="0"/>
              <a:pPr/>
              <a:t>14</a:t>
            </a:fld>
            <a:endParaRPr lang="en-US" sz="1000" dirty="0">
              <a:latin typeface="Times New Roman" pitchFamily="1" charset="0"/>
            </a:endParaRPr>
          </a:p>
        </p:txBody>
      </p:sp>
      <p:pic>
        <p:nvPicPr>
          <p:cNvPr id="5" name="Picture 4" descr="A diagram of a sample&#10;&#10;AI-generated content may be incorrect.">
            <a:extLst>
              <a:ext uri="{FF2B5EF4-FFF2-40B4-BE49-F238E27FC236}">
                <a16:creationId xmlns:a16="http://schemas.microsoft.com/office/drawing/2014/main" id="{68DF64A4-D0B7-F45E-B300-5649362A4C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721" y="781834"/>
            <a:ext cx="3596450" cy="30203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9234DE8-DF45-2BDC-CA29-CCAB5E786D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0450" y="3982580"/>
            <a:ext cx="1831910" cy="24833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5610977-54E3-F620-CE36-0ABD76C5183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305" r="20305"/>
          <a:stretch/>
        </p:blipFill>
        <p:spPr>
          <a:xfrm>
            <a:off x="262467" y="4847167"/>
            <a:ext cx="5257800" cy="132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5257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D071B-E77C-900A-13DC-B4C3972FE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NASA GRC Polyimide Aerogel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2F6748-5692-0A1D-CF69-F1DFEFDD8B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83" y="1145117"/>
            <a:ext cx="5638800" cy="4953000"/>
          </a:xfrm>
        </p:spPr>
        <p:txBody>
          <a:bodyPr/>
          <a:lstStyle/>
          <a:p>
            <a:r>
              <a:rPr lang="en-US" dirty="0"/>
              <a:t>Formulation 2: </a:t>
            </a:r>
          </a:p>
          <a:p>
            <a:pPr lvl="1"/>
            <a:r>
              <a:rPr lang="en-US" altLang="en-US" sz="2000" dirty="0"/>
              <a:t>DMBZ/PMDA &amp; 6FDA/TAB</a:t>
            </a:r>
            <a:endParaRPr lang="en-US" dirty="0"/>
          </a:p>
          <a:p>
            <a:pPr lvl="1"/>
            <a:r>
              <a:rPr lang="en-US" altLang="en-US" sz="2000" dirty="0"/>
              <a:t>Solid </a:t>
            </a:r>
            <a:r>
              <a:rPr lang="en-US" altLang="en-US" sz="2000" dirty="0" err="1"/>
              <a:t>wt</a:t>
            </a:r>
            <a:r>
              <a:rPr lang="en-US" altLang="en-US" sz="2000" dirty="0"/>
              <a:t>% = 8.5%, n = 53</a:t>
            </a:r>
            <a:endParaRPr lang="en-US" dirty="0"/>
          </a:p>
          <a:p>
            <a:pPr lvl="1"/>
            <a:r>
              <a:rPr lang="en-US" altLang="en-US" sz="2000" dirty="0"/>
              <a:t>6FDA fraction = 49%</a:t>
            </a:r>
            <a:endParaRPr lang="en-US" dirty="0"/>
          </a:p>
          <a:p>
            <a:r>
              <a:rPr lang="en-US" dirty="0"/>
              <a:t>Average density = 0.16 g/cm</a:t>
            </a:r>
            <a:r>
              <a:rPr lang="en-US" baseline="30000" dirty="0"/>
              <a:t>3</a:t>
            </a:r>
          </a:p>
          <a:p>
            <a:r>
              <a:rPr lang="en-US" dirty="0"/>
              <a:t>Porosity = 89.3%</a:t>
            </a:r>
          </a:p>
          <a:p>
            <a:r>
              <a:rPr lang="en-US" dirty="0"/>
              <a:t>Total stack-up thickness: 7.63 mm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BBA4F2-0BDF-640E-496A-CCA385F8B00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9054E51-9412-4281-9872-E57550C3BC33}" type="slidenum">
              <a:rPr lang="en-US" smtClean="0"/>
              <a:pPr/>
              <a:t>15</a:t>
            </a:fld>
            <a:endParaRPr lang="en-US" sz="1000" dirty="0">
              <a:latin typeface="Times New Roman" pitchFamily="1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5EED2C-D091-3F85-6532-A9920ED7C2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5233" y="3661106"/>
            <a:ext cx="2022967" cy="2811112"/>
          </a:xfrm>
          <a:prstGeom prst="rect">
            <a:avLst/>
          </a:prstGeom>
        </p:spPr>
      </p:pic>
      <p:pic>
        <p:nvPicPr>
          <p:cNvPr id="8" name="Picture 7" descr="A diagram of a polyamide&#10;&#10;AI-generated content may be incorrect.">
            <a:extLst>
              <a:ext uri="{FF2B5EF4-FFF2-40B4-BE49-F238E27FC236}">
                <a16:creationId xmlns:a16="http://schemas.microsoft.com/office/drawing/2014/main" id="{28343A51-B1BC-B4FB-82B4-3146813268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8688" y="769832"/>
            <a:ext cx="3611032" cy="29258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30B93B9-FC68-0518-6803-33D639AC617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6911" t="-13852" r="26689" b="13852"/>
          <a:stretch/>
        </p:blipFill>
        <p:spPr>
          <a:xfrm>
            <a:off x="383816" y="4559630"/>
            <a:ext cx="5422201" cy="1143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BDBE148-099F-7E70-0CA5-3F6643BB6B3B}"/>
              </a:ext>
            </a:extLst>
          </p:cNvPr>
          <p:cNvSpPr txBox="1"/>
          <p:nvPr/>
        </p:nvSpPr>
        <p:spPr>
          <a:xfrm>
            <a:off x="304800" y="5955269"/>
            <a:ext cx="6019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</a:rPr>
              <a:t>Note: An aluminum disk, equal to the diameter of the nitrogen pot was placed at the warm boundary under the sample.</a:t>
            </a:r>
          </a:p>
        </p:txBody>
      </p:sp>
    </p:spTree>
    <p:extLst>
      <p:ext uri="{BB962C8B-B14F-4D97-AF65-F5344CB8AC3E}">
        <p14:creationId xmlns:p14="http://schemas.microsoft.com/office/powerpoint/2010/main" val="11202689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BC379-E42D-C2BD-6193-E62D4C495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583" y="383117"/>
            <a:ext cx="7842250" cy="749300"/>
          </a:xfrm>
        </p:spPr>
        <p:txBody>
          <a:bodyPr/>
          <a:lstStyle/>
          <a:p>
            <a:r>
              <a:rPr lang="en-US" dirty="0"/>
              <a:t>Effective Thermal Conductivity with LN2 CBT</a:t>
            </a:r>
            <a:endParaRPr lang="en-US" dirty="0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F46DDD-9D21-193B-A186-6B2E304E909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9054E51-9412-4281-9872-E57550C3BC33}" type="slidenum">
              <a:rPr lang="en-US" smtClean="0"/>
              <a:pPr/>
              <a:t>16</a:t>
            </a:fld>
            <a:endParaRPr lang="en-US" sz="1000" dirty="0">
              <a:latin typeface="Times New Roman" pitchFamily="1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530E2F-65FD-927C-86F9-2A88D4645BC0}"/>
              </a:ext>
            </a:extLst>
          </p:cNvPr>
          <p:cNvSpPr txBox="1"/>
          <p:nvPr/>
        </p:nvSpPr>
        <p:spPr>
          <a:xfrm>
            <a:off x="784290" y="5791200"/>
            <a:ext cx="75754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Formulation 1: DMBZ &amp; BAPB / BPDA / TAB, Solid </a:t>
            </a:r>
            <a:r>
              <a:rPr lang="en-US" sz="1400" dirty="0" err="1"/>
              <a:t>wt</a:t>
            </a:r>
            <a:r>
              <a:rPr lang="en-US" sz="1400" dirty="0"/>
              <a:t>% = 10%, n = 45, DMBZ fraction = 37%</a:t>
            </a:r>
          </a:p>
          <a:p>
            <a:r>
              <a:rPr lang="en-US" sz="1400" dirty="0"/>
              <a:t>Formulation 2: </a:t>
            </a:r>
            <a:r>
              <a:rPr lang="en-US" altLang="en-US" sz="1400" dirty="0"/>
              <a:t>DMBZ / PMDA &amp; 6FDA / TAB, Solid </a:t>
            </a:r>
            <a:r>
              <a:rPr lang="en-US" altLang="en-US" sz="1400" dirty="0" err="1"/>
              <a:t>wt</a:t>
            </a:r>
            <a:r>
              <a:rPr lang="en-US" altLang="en-US" sz="1400" dirty="0"/>
              <a:t>% = 8.5%, n = 53, 6FDA fraction = 49%</a:t>
            </a:r>
            <a:endParaRPr lang="en-US" sz="1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74F3E75-5D8D-3940-C4BB-668695E358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857" y="1393195"/>
            <a:ext cx="7196616" cy="4340704"/>
          </a:xfrm>
          <a:prstGeom prst="rect">
            <a:avLst/>
          </a:prstGeom>
        </p:spPr>
      </p:pic>
      <p:sp>
        <p:nvSpPr>
          <p:cNvPr id="3" name="Arrow: Down 2">
            <a:extLst>
              <a:ext uri="{FF2B5EF4-FFF2-40B4-BE49-F238E27FC236}">
                <a16:creationId xmlns:a16="http://schemas.microsoft.com/office/drawing/2014/main" id="{22A11144-F7F8-75D4-7C59-F04C16355286}"/>
              </a:ext>
            </a:extLst>
          </p:cNvPr>
          <p:cNvSpPr/>
          <p:nvPr/>
        </p:nvSpPr>
        <p:spPr>
          <a:xfrm>
            <a:off x="2476500" y="2882900"/>
            <a:ext cx="284903" cy="1098550"/>
          </a:xfrm>
          <a:prstGeom prst="downArrow">
            <a:avLst>
              <a:gd name="adj1" fmla="val 37847"/>
              <a:gd name="adj2" fmla="val 9687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93A66F-B4D0-2819-287F-35CDC7C4909A}"/>
              </a:ext>
            </a:extLst>
          </p:cNvPr>
          <p:cNvSpPr txBox="1"/>
          <p:nvPr/>
        </p:nvSpPr>
        <p:spPr>
          <a:xfrm>
            <a:off x="3276600" y="4495800"/>
            <a:ext cx="44958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B050"/>
                </a:solidFill>
              </a:rPr>
              <a:t> An order of magnitude lower cryogenic TC than the state of practice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B050"/>
                </a:solidFill>
              </a:rPr>
              <a:t> More than 50% mass and volume saving</a:t>
            </a:r>
          </a:p>
        </p:txBody>
      </p:sp>
    </p:spTree>
    <p:extLst>
      <p:ext uri="{BB962C8B-B14F-4D97-AF65-F5344CB8AC3E}">
        <p14:creationId xmlns:p14="http://schemas.microsoft.com/office/powerpoint/2010/main" val="27330416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7DF1A-0178-52AD-3FAF-510D8517F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917" y="277283"/>
            <a:ext cx="7239000" cy="749300"/>
          </a:xfrm>
        </p:spPr>
        <p:txBody>
          <a:bodyPr/>
          <a:lstStyle/>
          <a:p>
            <a:r>
              <a:rPr lang="en-US" dirty="0"/>
              <a:t>Acknowledgments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489C28-5425-594C-0406-3188B32816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594" y="1143000"/>
            <a:ext cx="3845983" cy="4214284"/>
          </a:xfrm>
        </p:spPr>
        <p:txBody>
          <a:bodyPr/>
          <a:lstStyle/>
          <a:p>
            <a:r>
              <a:rPr lang="en-US" sz="1800" dirty="0"/>
              <a:t>NASA GRC Aerogel Team</a:t>
            </a:r>
          </a:p>
          <a:p>
            <a:pPr lvl="1"/>
            <a:r>
              <a:rPr lang="en-US" sz="1600" dirty="0"/>
              <a:t>Dr. Stephanie L. Vivod</a:t>
            </a:r>
          </a:p>
          <a:p>
            <a:pPr lvl="1"/>
            <a:r>
              <a:rPr lang="en-US" sz="1600" dirty="0"/>
              <a:t>Dr. Michael Chauby</a:t>
            </a:r>
          </a:p>
          <a:p>
            <a:pPr lvl="1"/>
            <a:r>
              <a:rPr lang="en-US" sz="1600" dirty="0"/>
              <a:t>Trevor Hagen (Intern)</a:t>
            </a:r>
          </a:p>
          <a:p>
            <a:pPr lvl="1"/>
            <a:r>
              <a:rPr lang="en-US" sz="1600" dirty="0"/>
              <a:t>Luke Hohman (Intern)</a:t>
            </a:r>
          </a:p>
          <a:p>
            <a:r>
              <a:rPr lang="en-US" sz="1800" dirty="0"/>
              <a:t>NASA Glenn Research Center</a:t>
            </a:r>
          </a:p>
          <a:p>
            <a:pPr lvl="1"/>
            <a:r>
              <a:rPr lang="en-US" sz="1600" dirty="0"/>
              <a:t>Dr. Vadim Lvovich</a:t>
            </a:r>
          </a:p>
          <a:p>
            <a:pPr lvl="1"/>
            <a:r>
              <a:rPr lang="en-US" sz="1600" dirty="0"/>
              <a:t>Wesley Johnson </a:t>
            </a:r>
          </a:p>
          <a:p>
            <a:r>
              <a:rPr lang="en-US" sz="1800" dirty="0"/>
              <a:t>LeTourneau University</a:t>
            </a:r>
          </a:p>
          <a:p>
            <a:pPr lvl="1"/>
            <a:r>
              <a:rPr lang="en-US" sz="1600" dirty="0"/>
              <a:t>Dr. Jonathan Demko </a:t>
            </a:r>
          </a:p>
          <a:p>
            <a:pPr lvl="1"/>
            <a:r>
              <a:rPr lang="en-US" sz="1600" dirty="0"/>
              <a:t>Dr. Gitogo Churu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02AC92-5D7D-2BF5-C08D-134038E7B2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9054E51-9412-4281-9872-E57550C3BC33}" type="slidenum">
              <a:rPr lang="en-US" smtClean="0"/>
              <a:pPr/>
              <a:t>17</a:t>
            </a:fld>
            <a:endParaRPr lang="en-US" sz="1000" dirty="0">
              <a:latin typeface="Times New Roman" pitchFamily="1" charset="0"/>
            </a:endParaRPr>
          </a:p>
        </p:txBody>
      </p:sp>
      <p:pic>
        <p:nvPicPr>
          <p:cNvPr id="8" name="Picture 2" descr="Glenn High School Capstones | NASA">
            <a:extLst>
              <a:ext uri="{FF2B5EF4-FFF2-40B4-BE49-F238E27FC236}">
                <a16:creationId xmlns:a16="http://schemas.microsoft.com/office/drawing/2014/main" id="{D5435BCA-2233-A7EF-264D-743454C84F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388" y="3505200"/>
            <a:ext cx="3754919" cy="2815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FFA0FD7-E396-1DBF-33B9-F3AE17C9FBB1}"/>
              </a:ext>
            </a:extLst>
          </p:cNvPr>
          <p:cNvSpPr txBox="1"/>
          <p:nvPr/>
        </p:nvSpPr>
        <p:spPr>
          <a:xfrm>
            <a:off x="367074" y="4811981"/>
            <a:ext cx="3621617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600" dirty="0">
                <a:latin typeface="+mj-lt"/>
              </a:rPr>
              <a:t>Funding:</a:t>
            </a:r>
            <a:endParaRPr lang="en-US" dirty="0"/>
          </a:p>
          <a:p>
            <a:pPr algn="ctr"/>
            <a:r>
              <a:rPr lang="en-US" sz="1600" dirty="0">
                <a:latin typeface="+mj-lt"/>
              </a:rPr>
              <a:t>NASA Aeronautics Research Mission Directorate (ARMD)</a:t>
            </a:r>
            <a:endParaRPr lang="en-US" dirty="0"/>
          </a:p>
          <a:p>
            <a:pPr algn="ctr"/>
            <a:r>
              <a:rPr lang="en-US" sz="1600" dirty="0">
                <a:latin typeface="+mj-lt"/>
              </a:rPr>
              <a:t>Subsonic Vehicle Technology and Tools (SVTT) Project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A0DBAA-019C-D50A-91EC-39D4D1A64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7583" y="952092"/>
            <a:ext cx="4730751" cy="2477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264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751F3-5674-C51A-25FC-9A5ADA1F6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Cryogenic Systems and Applications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D63A58-9D00-6E2B-112B-991D49097FB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9054E51-9412-4281-9872-E57550C3BC33}" type="slidenum">
              <a:rPr lang="en-US" smtClean="0"/>
              <a:pPr/>
              <a:t>2</a:t>
            </a:fld>
            <a:endParaRPr lang="en-US" sz="1000" dirty="0">
              <a:latin typeface="Times New Roman" pitchFamily="1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61EA68-E71B-573F-8F38-B4DC76CC03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4" r="10086"/>
          <a:stretch/>
        </p:blipFill>
        <p:spPr>
          <a:xfrm>
            <a:off x="5918907" y="1333717"/>
            <a:ext cx="2743200" cy="19053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EC90C1-4542-6CF9-CEA3-44F1A9BCE0C3}"/>
              </a:ext>
            </a:extLst>
          </p:cNvPr>
          <p:cNvSpPr txBox="1"/>
          <p:nvPr/>
        </p:nvSpPr>
        <p:spPr>
          <a:xfrm>
            <a:off x="5894214" y="3236911"/>
            <a:ext cx="27474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0" dirty="0"/>
              <a:t>Lunar Night Survivability (50-100 K). Image Credit: NASA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D142ED-1B67-AEB1-E150-E56CB5953C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328" y="3733800"/>
            <a:ext cx="2743200" cy="18288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860FC1B-4BB9-417E-3C08-7456C53DAE19}"/>
              </a:ext>
            </a:extLst>
          </p:cNvPr>
          <p:cNvSpPr txBox="1"/>
          <p:nvPr/>
        </p:nvSpPr>
        <p:spPr>
          <a:xfrm>
            <a:off x="303882" y="5658679"/>
            <a:ext cx="27537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0" dirty="0"/>
              <a:t>Cryogenic Insulation for Liquid Hydrogen Tank. Image Credit: NASA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5FBD2F-926B-E84B-90D4-6DD9478F608B}"/>
              </a:ext>
            </a:extLst>
          </p:cNvPr>
          <p:cNvSpPr txBox="1"/>
          <p:nvPr/>
        </p:nvSpPr>
        <p:spPr>
          <a:xfrm>
            <a:off x="3214473" y="5658679"/>
            <a:ext cx="25811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0" dirty="0"/>
              <a:t>Space Launch System Cryogenic Propulsion. Image Credit: NASA</a:t>
            </a:r>
          </a:p>
        </p:txBody>
      </p:sp>
      <p:pic>
        <p:nvPicPr>
          <p:cNvPr id="10" name="Picture 9" descr="A picture containing light&#10;&#10;Description automatically generated">
            <a:extLst>
              <a:ext uri="{FF2B5EF4-FFF2-40B4-BE49-F238E27FC236}">
                <a16:creationId xmlns:a16="http://schemas.microsoft.com/office/drawing/2014/main" id="{6A11A39D-B712-C311-256F-2040EA164B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3733800"/>
            <a:ext cx="2743200" cy="185948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D378F30-9016-B49A-BF67-A678B3912192}"/>
              </a:ext>
            </a:extLst>
          </p:cNvPr>
          <p:cNvSpPr txBox="1"/>
          <p:nvPr/>
        </p:nvSpPr>
        <p:spPr>
          <a:xfrm>
            <a:off x="5952532" y="5658679"/>
            <a:ext cx="29157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0" dirty="0"/>
              <a:t>Blue Origin Lunar Lander Baselined Fuel Cell Power as a primary power source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DCCC847-C7F4-CBC4-0926-961348F559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021" y="1333717"/>
            <a:ext cx="2743200" cy="154350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77D11E9-7F6A-52DA-26F7-D652DA9262B6}"/>
              </a:ext>
            </a:extLst>
          </p:cNvPr>
          <p:cNvSpPr txBox="1"/>
          <p:nvPr/>
        </p:nvSpPr>
        <p:spPr>
          <a:xfrm>
            <a:off x="352682" y="2983534"/>
            <a:ext cx="26760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0" dirty="0"/>
              <a:t>Next-generation aviation </a:t>
            </a:r>
            <a:r>
              <a:rPr lang="en-US" sz="1200" dirty="0"/>
              <a:t>with on board cryo-fuel</a:t>
            </a:r>
            <a:r>
              <a:rPr lang="en-US" sz="1200" b="0" dirty="0"/>
              <a:t>. Image Credit: NASA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B83C1C5-1215-F002-8EA0-FE5277F279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5626" y="1330757"/>
            <a:ext cx="2377095" cy="4228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442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93EA2-4453-94DD-97A4-33EA10AA4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Polyimide Aerogels at NASA GRC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CB6E0-F2EB-122D-3F0A-26982DA5A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967" y="1145117"/>
            <a:ext cx="4099984" cy="3249084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</a:rPr>
              <a:t>Typical properties</a:t>
            </a:r>
          </a:p>
          <a:p>
            <a:r>
              <a:rPr lang="en-US" sz="1800" dirty="0">
                <a:solidFill>
                  <a:schemeClr val="tx2"/>
                </a:solidFill>
                <a:latin typeface="Arial" panose="020B0604020202020204" pitchFamily="34" charset="0"/>
              </a:rPr>
              <a:t>High porosity (&gt;85%)</a:t>
            </a:r>
          </a:p>
          <a:p>
            <a:r>
              <a:rPr lang="en-US" sz="1800" dirty="0">
                <a:solidFill>
                  <a:schemeClr val="tx2"/>
                </a:solidFill>
                <a:latin typeface="Arial" panose="020B0604020202020204" pitchFamily="34" charset="0"/>
              </a:rPr>
              <a:t>Pore size 10-40 nm</a:t>
            </a:r>
          </a:p>
          <a:p>
            <a:r>
              <a:rPr lang="en-US" sz="1800" dirty="0">
                <a:solidFill>
                  <a:schemeClr val="tx2"/>
                </a:solidFill>
                <a:latin typeface="Arial" panose="020B0604020202020204" pitchFamily="34" charset="0"/>
              </a:rPr>
              <a:t>High specific surface area</a:t>
            </a:r>
          </a:p>
          <a:p>
            <a:r>
              <a:rPr lang="en-US" sz="1800" dirty="0">
                <a:solidFill>
                  <a:schemeClr val="tx2"/>
                </a:solidFill>
                <a:latin typeface="Arial" panose="020B0604020202020204" pitchFamily="34" charset="0"/>
              </a:rPr>
              <a:t>Open-cell fibrillar architecture</a:t>
            </a:r>
          </a:p>
          <a:p>
            <a:r>
              <a:rPr lang="en-US" sz="1800" dirty="0">
                <a:solidFill>
                  <a:schemeClr val="tx2"/>
                </a:solidFill>
                <a:latin typeface="Arial" panose="020B0604020202020204" pitchFamily="34" charset="0"/>
              </a:rPr>
              <a:t>High thermal stability</a:t>
            </a:r>
          </a:p>
          <a:p>
            <a:r>
              <a:rPr lang="en-US" sz="1800" dirty="0">
                <a:solidFill>
                  <a:schemeClr val="tx2"/>
                </a:solidFill>
                <a:latin typeface="Arial" panose="020B0604020202020204" pitchFamily="34" charset="0"/>
              </a:rPr>
              <a:t>Tunable hydrophobicity</a:t>
            </a:r>
          </a:p>
          <a:p>
            <a:r>
              <a:rPr lang="en-US" sz="1800" dirty="0">
                <a:solidFill>
                  <a:schemeClr val="tx2"/>
                </a:solidFill>
                <a:latin typeface="Arial" panose="020B0604020202020204" pitchFamily="34" charset="0"/>
              </a:rPr>
              <a:t>Tunable mechanical properties</a:t>
            </a:r>
          </a:p>
          <a:p>
            <a:r>
              <a:rPr lang="en-US" sz="1800" dirty="0">
                <a:solidFill>
                  <a:schemeClr val="tx2"/>
                </a:solidFill>
                <a:latin typeface="Arial" panose="020B0604020202020204" pitchFamily="34" charset="0"/>
              </a:rPr>
              <a:t>Can be cast into flexible thin films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AC5F35-1BDF-0B37-99B5-3E42510C1B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9054E51-9412-4281-9872-E57550C3BC33}" type="slidenum">
              <a:rPr lang="en-US" smtClean="0"/>
              <a:pPr/>
              <a:t>3</a:t>
            </a:fld>
            <a:endParaRPr lang="en-US" sz="1000" dirty="0">
              <a:latin typeface="Times New Roman" pitchFamily="1" charset="0"/>
            </a:endParaRPr>
          </a:p>
        </p:txBody>
      </p:sp>
      <p:pic>
        <p:nvPicPr>
          <p:cNvPr id="227" name="Picture 226">
            <a:extLst>
              <a:ext uri="{FF2B5EF4-FFF2-40B4-BE49-F238E27FC236}">
                <a16:creationId xmlns:a16="http://schemas.microsoft.com/office/drawing/2014/main" id="{B7F55BF2-0C18-BE66-AE64-1A10A869B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754945"/>
            <a:ext cx="4859160" cy="1417255"/>
          </a:xfrm>
          <a:prstGeom prst="rect">
            <a:avLst/>
          </a:prstGeom>
        </p:spPr>
      </p:pic>
      <p:sp>
        <p:nvSpPr>
          <p:cNvPr id="229" name="TextBox 228">
            <a:extLst>
              <a:ext uri="{FF2B5EF4-FFF2-40B4-BE49-F238E27FC236}">
                <a16:creationId xmlns:a16="http://schemas.microsoft.com/office/drawing/2014/main" id="{C9F0004D-6148-194E-1E3A-1BA1BB68E716}"/>
              </a:ext>
            </a:extLst>
          </p:cNvPr>
          <p:cNvSpPr txBox="1"/>
          <p:nvPr/>
        </p:nvSpPr>
        <p:spPr>
          <a:xfrm>
            <a:off x="210005" y="6234999"/>
            <a:ext cx="893611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0" i="0" dirty="0">
                <a:solidFill>
                  <a:srgbClr val="1B1B1B"/>
                </a:solidFill>
                <a:effectLst/>
                <a:latin typeface="inter"/>
              </a:rPr>
              <a:t>Meador et al., Aerogels from engineering polymers: polyimide and polyamide aerogels, in Springer Handbook of Aerogels (2023)</a:t>
            </a:r>
            <a:endParaRPr lang="en-US" sz="1200" b="0" i="0" dirty="0">
              <a:solidFill>
                <a:srgbClr val="1B1B1B"/>
              </a:solidFill>
              <a:effectLst/>
              <a:latin typeface="Public Sans Web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06F9DE-C5F1-5B8E-DD18-6206DFD4822B}"/>
              </a:ext>
            </a:extLst>
          </p:cNvPr>
          <p:cNvSpPr txBox="1"/>
          <p:nvPr/>
        </p:nvSpPr>
        <p:spPr>
          <a:xfrm>
            <a:off x="6074833" y="6000750"/>
            <a:ext cx="1665841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 i="1" dirty="0">
                <a:solidFill>
                  <a:srgbClr val="000000"/>
                </a:solidFill>
                <a:latin typeface="Times"/>
                <a:cs typeface="Times"/>
              </a:rPr>
              <a:t>SEM image of aerogel structure</a:t>
            </a:r>
            <a:endParaRPr lang="en-US" sz="900" i="1" dirty="0">
              <a:solidFill>
                <a:srgbClr val="000000"/>
              </a:solidFill>
              <a:cs typeface="Time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DC865EB-247D-260D-BC41-39DEB977B2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2971" y="1146704"/>
            <a:ext cx="5081058" cy="27019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B68D65-8014-6573-57D2-814F024794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9788" y="4053416"/>
            <a:ext cx="2151592" cy="20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750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27E54-E21D-F56A-CB35-77E5BBE39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Limited Thermo-physical Data on Aerogels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28AB75-DDCF-73F5-67DE-3C46E794D1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9054E51-9412-4281-9872-E57550C3BC33}" type="slidenum">
              <a:rPr lang="en-US" smtClean="0"/>
              <a:pPr/>
              <a:t>4</a:t>
            </a:fld>
            <a:endParaRPr lang="en-US" sz="1000" dirty="0">
              <a:latin typeface="Times New Roman" pitchFamily="1" charset="0"/>
            </a:endParaRPr>
          </a:p>
        </p:txBody>
      </p:sp>
      <p:pic>
        <p:nvPicPr>
          <p:cNvPr id="5" name="Picture 4" descr="Chart&#10;&#10;Description automatically generated">
            <a:extLst>
              <a:ext uri="{FF2B5EF4-FFF2-40B4-BE49-F238E27FC236}">
                <a16:creationId xmlns:a16="http://schemas.microsoft.com/office/drawing/2014/main" id="{65574346-CB09-B65B-3E7E-486216CE3F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143000"/>
            <a:ext cx="6161935" cy="46683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47FF0F4-6325-327B-74C8-B19071F7745C}"/>
              </a:ext>
            </a:extLst>
          </p:cNvPr>
          <p:cNvSpPr txBox="1"/>
          <p:nvPr/>
        </p:nvSpPr>
        <p:spPr>
          <a:xfrm>
            <a:off x="1600200" y="5814483"/>
            <a:ext cx="390584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0" dirty="0"/>
              <a:t>Credit: NASA KSC (J. </a:t>
            </a:r>
            <a:r>
              <a:rPr lang="en-US" sz="1200" b="0" dirty="0" err="1"/>
              <a:t>Fesmire</a:t>
            </a:r>
            <a:r>
              <a:rPr lang="en-US" sz="1200" b="0" dirty="0"/>
              <a:t>, NTRS 20180006720)</a:t>
            </a:r>
          </a:p>
        </p:txBody>
      </p:sp>
    </p:spTree>
    <p:extLst>
      <p:ext uri="{BB962C8B-B14F-4D97-AF65-F5344CB8AC3E}">
        <p14:creationId xmlns:p14="http://schemas.microsoft.com/office/powerpoint/2010/main" val="1193842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BD089-4271-F3D6-79ED-ECAC01F5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417" y="330200"/>
            <a:ext cx="7810500" cy="749300"/>
          </a:xfrm>
        </p:spPr>
        <p:txBody>
          <a:bodyPr/>
          <a:lstStyle/>
          <a:p>
            <a:r>
              <a:rPr lang="en-US" dirty="0"/>
              <a:t>Molecular Engineering of Polyimide Aerogels</a:t>
            </a:r>
            <a:r>
              <a:rPr lang="en-US" sz="2400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47731C-E9D4-E020-B7C2-C549F5BD15A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389925" y="6698549"/>
            <a:ext cx="319087" cy="184150"/>
          </a:xfrm>
        </p:spPr>
        <p:txBody>
          <a:bodyPr/>
          <a:lstStyle/>
          <a:p>
            <a:fld id="{B9054E51-9412-4281-9872-E57550C3BC33}" type="slidenum">
              <a:rPr lang="en-US" smtClean="0"/>
              <a:pPr/>
              <a:t>5</a:t>
            </a:fld>
            <a:endParaRPr lang="en-US" sz="1000" dirty="0">
              <a:latin typeface="Times New Roman" pitchFamily="1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D77098D-3C27-CA97-D1C4-827F8FDE39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035589"/>
              </p:ext>
            </p:extLst>
          </p:nvPr>
        </p:nvGraphicFramePr>
        <p:xfrm>
          <a:off x="1032693" y="2768911"/>
          <a:ext cx="4754880" cy="2475173"/>
        </p:xfrm>
        <a:graphic>
          <a:graphicData uri="http://schemas.openxmlformats.org/drawingml/2006/table">
            <a:tbl>
              <a:tblPr>
                <a:tableStyleId>{7E9639D4-E3E2-4D34-9284-5A2195B3D0D7}</a:tableStyleId>
              </a:tblPr>
              <a:tblGrid>
                <a:gridCol w="548640">
                  <a:extLst>
                    <a:ext uri="{9D8B030D-6E8A-4147-A177-3AD203B41FA5}">
                      <a16:colId xmlns:a16="http://schemas.microsoft.com/office/drawing/2014/main" val="251045416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417185252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4509418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897971258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347345537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32808097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426061468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017777271"/>
                    </a:ext>
                  </a:extLst>
                </a:gridCol>
              </a:tblGrid>
              <a:tr h="544805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Run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Weight %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Chain length (n)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% 6FDA</a:t>
                      </a:r>
                    </a:p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(remaining % PMDA)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Run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Weight %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Chain length (n)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% 6FDA</a:t>
                      </a:r>
                    </a:p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(remaining % PMDA)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132512"/>
                  </a:ext>
                </a:extLst>
              </a:tr>
              <a:tr h="160185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45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50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11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30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25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4104376"/>
                  </a:ext>
                </a:extLst>
              </a:tr>
              <a:tr h="160185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30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12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8.5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45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50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4532513"/>
                  </a:ext>
                </a:extLst>
              </a:tr>
              <a:tr h="160185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8.5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60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50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13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30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4114468"/>
                  </a:ext>
                </a:extLst>
              </a:tr>
              <a:tr h="224994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8.5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45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14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8.5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45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50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056025"/>
                  </a:ext>
                </a:extLst>
              </a:tr>
              <a:tr h="160185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60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25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15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30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25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051597"/>
                  </a:ext>
                </a:extLst>
              </a:tr>
              <a:tr h="160185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6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60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25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16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60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5497725"/>
                  </a:ext>
                </a:extLst>
              </a:tr>
              <a:tr h="160185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8.5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30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50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17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8.5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45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50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9880087"/>
                  </a:ext>
                </a:extLst>
              </a:tr>
              <a:tr h="160185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45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50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18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8.5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45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25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1662411"/>
                  </a:ext>
                </a:extLst>
              </a:tr>
              <a:tr h="160185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9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8.5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45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50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19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8.5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45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50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3580700"/>
                  </a:ext>
                </a:extLst>
              </a:tr>
              <a:tr h="160185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8.5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45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50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20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60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</a:p>
                  </a:txBody>
                  <a:tcPr marL="37085" marR="37085" marT="18543" marB="185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5314789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3B908AD1-8442-5076-8A1D-F94E2607679B}"/>
              </a:ext>
            </a:extLst>
          </p:cNvPr>
          <p:cNvSpPr/>
          <p:nvPr/>
        </p:nvSpPr>
        <p:spPr>
          <a:xfrm>
            <a:off x="3533970" y="2062723"/>
            <a:ext cx="201003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5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Pyromellitic dianhydride (PMDA)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79DAED-9246-CB2F-833B-D70304803BC8}"/>
              </a:ext>
            </a:extLst>
          </p:cNvPr>
          <p:cNvSpPr txBox="1"/>
          <p:nvPr/>
        </p:nvSpPr>
        <p:spPr>
          <a:xfrm>
            <a:off x="5597099" y="2006014"/>
            <a:ext cx="2712960" cy="715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2,2'-Bis-(3,4-Dicarboxyphenyl)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hexafluoropropane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dianhydride </a:t>
            </a:r>
          </a:p>
          <a:p>
            <a:pPr algn="ctr"/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(6FDA)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D0FC6E-A2D6-068B-8A50-0869D7702A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3716" y="1082684"/>
            <a:ext cx="1899726" cy="92333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2757DC0-4202-C436-E683-6CDE29C6A0BB}"/>
              </a:ext>
            </a:extLst>
          </p:cNvPr>
          <p:cNvSpPr/>
          <p:nvPr/>
        </p:nvSpPr>
        <p:spPr>
          <a:xfrm>
            <a:off x="494765" y="2061587"/>
            <a:ext cx="287771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35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2,2'-Dimethyl-4,4'-diaminobiphenyl </a:t>
            </a:r>
          </a:p>
          <a:p>
            <a:pPr algn="ctr"/>
            <a:r>
              <a:rPr lang="en-US" sz="135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(DMBZ)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599EE03-AAF4-1F3D-3DF0-E482A18D934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63010" y="1141362"/>
            <a:ext cx="2141220" cy="8686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99745D5-D459-E164-423F-FB3E7E21EFF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871122" y="1014759"/>
            <a:ext cx="1331976" cy="1059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1FCF04C-101B-071F-421A-712028B3C3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4312" y="5254926"/>
            <a:ext cx="5243014" cy="117663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39E3ADBD-B279-2CA8-6FFB-2E2D3C6000CC}"/>
              </a:ext>
            </a:extLst>
          </p:cNvPr>
          <p:cNvGrpSpPr/>
          <p:nvPr/>
        </p:nvGrpSpPr>
        <p:grpSpPr>
          <a:xfrm>
            <a:off x="6735183" y="2694998"/>
            <a:ext cx="1376124" cy="3674378"/>
            <a:chOff x="1545081" y="947956"/>
            <a:chExt cx="1567566" cy="4334942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B5F6834-21FB-C297-65BD-5EFFC95C4AC4}"/>
                </a:ext>
              </a:extLst>
            </p:cNvPr>
            <p:cNvSpPr/>
            <p:nvPr/>
          </p:nvSpPr>
          <p:spPr>
            <a:xfrm>
              <a:off x="1711455" y="1568741"/>
              <a:ext cx="1300625" cy="1669410"/>
            </a:xfrm>
            <a:custGeom>
              <a:avLst/>
              <a:gdLst>
                <a:gd name="connsiteX0" fmla="*/ 0 w 1929901"/>
                <a:gd name="connsiteY0" fmla="*/ 0 h 2013358"/>
                <a:gd name="connsiteX1" fmla="*/ 125835 w 1929901"/>
                <a:gd name="connsiteY1" fmla="*/ 352338 h 2013358"/>
                <a:gd name="connsiteX2" fmla="*/ 234892 w 1929901"/>
                <a:gd name="connsiteY2" fmla="*/ 503340 h 2013358"/>
                <a:gd name="connsiteX3" fmla="*/ 369115 w 1929901"/>
                <a:gd name="connsiteY3" fmla="*/ 570452 h 2013358"/>
                <a:gd name="connsiteX4" fmla="*/ 738231 w 1929901"/>
                <a:gd name="connsiteY4" fmla="*/ 629175 h 2013358"/>
                <a:gd name="connsiteX5" fmla="*/ 922789 w 1929901"/>
                <a:gd name="connsiteY5" fmla="*/ 545285 h 2013358"/>
                <a:gd name="connsiteX6" fmla="*/ 1065402 w 1929901"/>
                <a:gd name="connsiteY6" fmla="*/ 503340 h 2013358"/>
                <a:gd name="connsiteX7" fmla="*/ 1124125 w 1929901"/>
                <a:gd name="connsiteY7" fmla="*/ 494951 h 2013358"/>
                <a:gd name="connsiteX8" fmla="*/ 1551963 w 1929901"/>
                <a:gd name="connsiteY8" fmla="*/ 612397 h 2013358"/>
                <a:gd name="connsiteX9" fmla="*/ 1778466 w 1929901"/>
                <a:gd name="connsiteY9" fmla="*/ 771787 h 2013358"/>
                <a:gd name="connsiteX10" fmla="*/ 1837189 w 1929901"/>
                <a:gd name="connsiteY10" fmla="*/ 813732 h 2013358"/>
                <a:gd name="connsiteX11" fmla="*/ 1853967 w 1929901"/>
                <a:gd name="connsiteY11" fmla="*/ 838899 h 2013358"/>
                <a:gd name="connsiteX12" fmla="*/ 1904301 w 1929901"/>
                <a:gd name="connsiteY12" fmla="*/ 855677 h 2013358"/>
                <a:gd name="connsiteX13" fmla="*/ 1828800 w 1929901"/>
                <a:gd name="connsiteY13" fmla="*/ 1065402 h 2013358"/>
                <a:gd name="connsiteX14" fmla="*/ 1568741 w 1929901"/>
                <a:gd name="connsiteY14" fmla="*/ 1266738 h 2013358"/>
                <a:gd name="connsiteX15" fmla="*/ 1493240 w 1929901"/>
                <a:gd name="connsiteY15" fmla="*/ 1384184 h 2013358"/>
                <a:gd name="connsiteX16" fmla="*/ 1409350 w 1929901"/>
                <a:gd name="connsiteY16" fmla="*/ 1577131 h 2013358"/>
                <a:gd name="connsiteX17" fmla="*/ 1417739 w 1929901"/>
                <a:gd name="connsiteY17" fmla="*/ 1602298 h 2013358"/>
                <a:gd name="connsiteX18" fmla="*/ 1677798 w 1929901"/>
                <a:gd name="connsiteY18" fmla="*/ 1719743 h 2013358"/>
                <a:gd name="connsiteX19" fmla="*/ 1904301 w 1929901"/>
                <a:gd name="connsiteY19" fmla="*/ 1828800 h 2013358"/>
                <a:gd name="connsiteX20" fmla="*/ 1929468 w 1929901"/>
                <a:gd name="connsiteY20" fmla="*/ 1904301 h 2013358"/>
                <a:gd name="connsiteX21" fmla="*/ 1912690 w 1929901"/>
                <a:gd name="connsiteY21" fmla="*/ 1988191 h 2013358"/>
                <a:gd name="connsiteX22" fmla="*/ 1904301 w 1929901"/>
                <a:gd name="connsiteY22" fmla="*/ 2013358 h 2013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9901" h="2013358">
                  <a:moveTo>
                    <a:pt x="0" y="0"/>
                  </a:moveTo>
                  <a:cubicBezTo>
                    <a:pt x="29530" y="147652"/>
                    <a:pt x="27008" y="162286"/>
                    <a:pt x="125835" y="352338"/>
                  </a:cubicBezTo>
                  <a:cubicBezTo>
                    <a:pt x="154480" y="407424"/>
                    <a:pt x="188663" y="461893"/>
                    <a:pt x="234892" y="503340"/>
                  </a:cubicBezTo>
                  <a:cubicBezTo>
                    <a:pt x="272137" y="536732"/>
                    <a:pt x="321660" y="554634"/>
                    <a:pt x="369115" y="570452"/>
                  </a:cubicBezTo>
                  <a:cubicBezTo>
                    <a:pt x="537678" y="626640"/>
                    <a:pt x="579393" y="620351"/>
                    <a:pt x="738231" y="629175"/>
                  </a:cubicBezTo>
                  <a:cubicBezTo>
                    <a:pt x="800743" y="597919"/>
                    <a:pt x="853393" y="570520"/>
                    <a:pt x="922789" y="545285"/>
                  </a:cubicBezTo>
                  <a:cubicBezTo>
                    <a:pt x="969357" y="528351"/>
                    <a:pt x="1017330" y="515358"/>
                    <a:pt x="1065402" y="503340"/>
                  </a:cubicBezTo>
                  <a:cubicBezTo>
                    <a:pt x="1084585" y="498544"/>
                    <a:pt x="1104551" y="497747"/>
                    <a:pt x="1124125" y="494951"/>
                  </a:cubicBezTo>
                  <a:cubicBezTo>
                    <a:pt x="1339448" y="519796"/>
                    <a:pt x="1357340" y="500115"/>
                    <a:pt x="1551963" y="612397"/>
                  </a:cubicBezTo>
                  <a:cubicBezTo>
                    <a:pt x="1631930" y="658532"/>
                    <a:pt x="1703042" y="718547"/>
                    <a:pt x="1778466" y="771787"/>
                  </a:cubicBezTo>
                  <a:lnTo>
                    <a:pt x="1837189" y="813732"/>
                  </a:lnTo>
                  <a:cubicBezTo>
                    <a:pt x="1842782" y="822121"/>
                    <a:pt x="1845417" y="833555"/>
                    <a:pt x="1853967" y="838899"/>
                  </a:cubicBezTo>
                  <a:cubicBezTo>
                    <a:pt x="1868964" y="848272"/>
                    <a:pt x="1899026" y="838796"/>
                    <a:pt x="1904301" y="855677"/>
                  </a:cubicBezTo>
                  <a:cubicBezTo>
                    <a:pt x="1930852" y="940639"/>
                    <a:pt x="1882512" y="1009624"/>
                    <a:pt x="1828800" y="1065402"/>
                  </a:cubicBezTo>
                  <a:cubicBezTo>
                    <a:pt x="1710559" y="1188191"/>
                    <a:pt x="1694168" y="1189552"/>
                    <a:pt x="1568741" y="1266738"/>
                  </a:cubicBezTo>
                  <a:cubicBezTo>
                    <a:pt x="1534970" y="1311766"/>
                    <a:pt x="1525200" y="1322395"/>
                    <a:pt x="1493240" y="1384184"/>
                  </a:cubicBezTo>
                  <a:cubicBezTo>
                    <a:pt x="1419723" y="1526318"/>
                    <a:pt x="1430641" y="1491969"/>
                    <a:pt x="1409350" y="1577131"/>
                  </a:cubicBezTo>
                  <a:cubicBezTo>
                    <a:pt x="1412146" y="1585520"/>
                    <a:pt x="1411864" y="1595689"/>
                    <a:pt x="1417739" y="1602298"/>
                  </a:cubicBezTo>
                  <a:cubicBezTo>
                    <a:pt x="1493892" y="1687969"/>
                    <a:pt x="1551562" y="1673839"/>
                    <a:pt x="1677798" y="1719743"/>
                  </a:cubicBezTo>
                  <a:cubicBezTo>
                    <a:pt x="1848197" y="1781706"/>
                    <a:pt x="1804436" y="1757468"/>
                    <a:pt x="1904301" y="1828800"/>
                  </a:cubicBezTo>
                  <a:cubicBezTo>
                    <a:pt x="1923028" y="1856890"/>
                    <a:pt x="1932051" y="1862967"/>
                    <a:pt x="1929468" y="1904301"/>
                  </a:cubicBezTo>
                  <a:cubicBezTo>
                    <a:pt x="1927689" y="1932763"/>
                    <a:pt x="1919102" y="1960404"/>
                    <a:pt x="1912690" y="1988191"/>
                  </a:cubicBezTo>
                  <a:cubicBezTo>
                    <a:pt x="1910702" y="1996807"/>
                    <a:pt x="1904301" y="2013358"/>
                    <a:pt x="1904301" y="2013358"/>
                  </a:cubicBezTo>
                </a:path>
              </a:pathLst>
            </a:custGeom>
            <a:noFill/>
            <a:ln w="3810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78240A9-1853-13C0-ACD6-A3EBB6D574FD}"/>
                </a:ext>
              </a:extLst>
            </p:cNvPr>
            <p:cNvSpPr/>
            <p:nvPr/>
          </p:nvSpPr>
          <p:spPr>
            <a:xfrm>
              <a:off x="1812022" y="3523376"/>
              <a:ext cx="1300625" cy="1417740"/>
            </a:xfrm>
            <a:custGeom>
              <a:avLst/>
              <a:gdLst>
                <a:gd name="connsiteX0" fmla="*/ 0 w 1300625"/>
                <a:gd name="connsiteY0" fmla="*/ 1417740 h 1417740"/>
                <a:gd name="connsiteX1" fmla="*/ 637563 w 1300625"/>
                <a:gd name="connsiteY1" fmla="*/ 914400 h 1417740"/>
                <a:gd name="connsiteX2" fmla="*/ 771787 w 1300625"/>
                <a:gd name="connsiteY2" fmla="*/ 830510 h 1417740"/>
                <a:gd name="connsiteX3" fmla="*/ 813732 w 1300625"/>
                <a:gd name="connsiteY3" fmla="*/ 721453 h 1417740"/>
                <a:gd name="connsiteX4" fmla="*/ 897622 w 1300625"/>
                <a:gd name="connsiteY4" fmla="*/ 671119 h 1417740"/>
                <a:gd name="connsiteX5" fmla="*/ 1291905 w 1300625"/>
                <a:gd name="connsiteY5" fmla="*/ 645952 h 1417740"/>
                <a:gd name="connsiteX6" fmla="*/ 1266738 w 1300625"/>
                <a:gd name="connsiteY6" fmla="*/ 335560 h 1417740"/>
                <a:gd name="connsiteX7" fmla="*/ 763398 w 1300625"/>
                <a:gd name="connsiteY7" fmla="*/ 25167 h 1417740"/>
                <a:gd name="connsiteX8" fmla="*/ 570451 w 1300625"/>
                <a:gd name="connsiteY8" fmla="*/ 0 h 1417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0625" h="1417740">
                  <a:moveTo>
                    <a:pt x="0" y="1417740"/>
                  </a:moveTo>
                  <a:cubicBezTo>
                    <a:pt x="166059" y="1168652"/>
                    <a:pt x="106016" y="1246617"/>
                    <a:pt x="637563" y="914400"/>
                  </a:cubicBezTo>
                  <a:lnTo>
                    <a:pt x="771787" y="830510"/>
                  </a:lnTo>
                  <a:cubicBezTo>
                    <a:pt x="785769" y="794158"/>
                    <a:pt x="789598" y="752023"/>
                    <a:pt x="813732" y="721453"/>
                  </a:cubicBezTo>
                  <a:cubicBezTo>
                    <a:pt x="833939" y="695858"/>
                    <a:pt x="865410" y="676205"/>
                    <a:pt x="897622" y="671119"/>
                  </a:cubicBezTo>
                  <a:cubicBezTo>
                    <a:pt x="1027706" y="650579"/>
                    <a:pt x="1160477" y="654341"/>
                    <a:pt x="1291905" y="645952"/>
                  </a:cubicBezTo>
                  <a:cubicBezTo>
                    <a:pt x="1298309" y="549886"/>
                    <a:pt x="1316952" y="424401"/>
                    <a:pt x="1266738" y="335560"/>
                  </a:cubicBezTo>
                  <a:cubicBezTo>
                    <a:pt x="1140349" y="111948"/>
                    <a:pt x="1002952" y="89048"/>
                    <a:pt x="763398" y="25167"/>
                  </a:cubicBezTo>
                  <a:cubicBezTo>
                    <a:pt x="667605" y="-378"/>
                    <a:pt x="636806" y="0"/>
                    <a:pt x="570451" y="0"/>
                  </a:cubicBezTo>
                </a:path>
              </a:pathLst>
            </a:custGeom>
            <a:noFill/>
            <a:ln w="3810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3505EE2-473E-FE32-BC4C-DD4B90F52084}"/>
                </a:ext>
              </a:extLst>
            </p:cNvPr>
            <p:cNvSpPr/>
            <p:nvPr/>
          </p:nvSpPr>
          <p:spPr>
            <a:xfrm>
              <a:off x="2021747" y="1157681"/>
              <a:ext cx="922789" cy="1929468"/>
            </a:xfrm>
            <a:custGeom>
              <a:avLst/>
              <a:gdLst>
                <a:gd name="connsiteX0" fmla="*/ 0 w 922789"/>
                <a:gd name="connsiteY0" fmla="*/ 1828800 h 1929468"/>
                <a:gd name="connsiteX1" fmla="*/ 25167 w 922789"/>
                <a:gd name="connsiteY1" fmla="*/ 1593908 h 1929468"/>
                <a:gd name="connsiteX2" fmla="*/ 117446 w 922789"/>
                <a:gd name="connsiteY2" fmla="*/ 1493240 h 1929468"/>
                <a:gd name="connsiteX3" fmla="*/ 268447 w 922789"/>
                <a:gd name="connsiteY3" fmla="*/ 1426128 h 1929468"/>
                <a:gd name="connsiteX4" fmla="*/ 427838 w 922789"/>
                <a:gd name="connsiteY4" fmla="*/ 1568741 h 1929468"/>
                <a:gd name="connsiteX5" fmla="*/ 520117 w 922789"/>
                <a:gd name="connsiteY5" fmla="*/ 1744910 h 1929468"/>
                <a:gd name="connsiteX6" fmla="*/ 612396 w 922789"/>
                <a:gd name="connsiteY6" fmla="*/ 1887523 h 1929468"/>
                <a:gd name="connsiteX7" fmla="*/ 729842 w 922789"/>
                <a:gd name="connsiteY7" fmla="*/ 1929468 h 1929468"/>
                <a:gd name="connsiteX8" fmla="*/ 864066 w 922789"/>
                <a:gd name="connsiteY8" fmla="*/ 1887523 h 1929468"/>
                <a:gd name="connsiteX9" fmla="*/ 922789 w 922789"/>
                <a:gd name="connsiteY9" fmla="*/ 1686187 h 1929468"/>
                <a:gd name="connsiteX10" fmla="*/ 822121 w 922789"/>
                <a:gd name="connsiteY10" fmla="*/ 1451295 h 1929468"/>
                <a:gd name="connsiteX11" fmla="*/ 604007 w 922789"/>
                <a:gd name="connsiteY11" fmla="*/ 1098958 h 1929468"/>
                <a:gd name="connsiteX12" fmla="*/ 427838 w 922789"/>
                <a:gd name="connsiteY12" fmla="*/ 729842 h 1929468"/>
                <a:gd name="connsiteX13" fmla="*/ 293614 w 922789"/>
                <a:gd name="connsiteY13" fmla="*/ 503339 h 1929468"/>
                <a:gd name="connsiteX14" fmla="*/ 201336 w 922789"/>
                <a:gd name="connsiteY14" fmla="*/ 377504 h 1929468"/>
                <a:gd name="connsiteX15" fmla="*/ 151002 w 922789"/>
                <a:gd name="connsiteY15" fmla="*/ 218113 h 1929468"/>
                <a:gd name="connsiteX16" fmla="*/ 142613 w 922789"/>
                <a:gd name="connsiteY16" fmla="*/ 134224 h 1929468"/>
                <a:gd name="connsiteX17" fmla="*/ 167780 w 922789"/>
                <a:gd name="connsiteY17" fmla="*/ 75501 h 1929468"/>
                <a:gd name="connsiteX18" fmla="*/ 260059 w 922789"/>
                <a:gd name="connsiteY18" fmla="*/ 16778 h 1929468"/>
                <a:gd name="connsiteX19" fmla="*/ 276836 w 922789"/>
                <a:gd name="connsiteY19" fmla="*/ 0 h 1929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22789" h="1929468">
                  <a:moveTo>
                    <a:pt x="0" y="1828800"/>
                  </a:moveTo>
                  <a:cubicBezTo>
                    <a:pt x="8389" y="1750503"/>
                    <a:pt x="-847" y="1668233"/>
                    <a:pt x="25167" y="1593908"/>
                  </a:cubicBezTo>
                  <a:cubicBezTo>
                    <a:pt x="40205" y="1550943"/>
                    <a:pt x="82215" y="1522066"/>
                    <a:pt x="117446" y="1493240"/>
                  </a:cubicBezTo>
                  <a:cubicBezTo>
                    <a:pt x="171177" y="1449278"/>
                    <a:pt x="208815" y="1443166"/>
                    <a:pt x="268447" y="1426128"/>
                  </a:cubicBezTo>
                  <a:cubicBezTo>
                    <a:pt x="321577" y="1473666"/>
                    <a:pt x="383662" y="1512785"/>
                    <a:pt x="427838" y="1568741"/>
                  </a:cubicBezTo>
                  <a:cubicBezTo>
                    <a:pt x="468915" y="1620772"/>
                    <a:pt x="491243" y="1685237"/>
                    <a:pt x="520117" y="1744910"/>
                  </a:cubicBezTo>
                  <a:cubicBezTo>
                    <a:pt x="551705" y="1810192"/>
                    <a:pt x="543635" y="1848231"/>
                    <a:pt x="612396" y="1887523"/>
                  </a:cubicBezTo>
                  <a:cubicBezTo>
                    <a:pt x="648489" y="1908148"/>
                    <a:pt x="690693" y="1915486"/>
                    <a:pt x="729842" y="1929468"/>
                  </a:cubicBezTo>
                  <a:cubicBezTo>
                    <a:pt x="774583" y="1915486"/>
                    <a:pt x="826156" y="1915094"/>
                    <a:pt x="864066" y="1887523"/>
                  </a:cubicBezTo>
                  <a:cubicBezTo>
                    <a:pt x="925749" y="1842663"/>
                    <a:pt x="918070" y="1747529"/>
                    <a:pt x="922789" y="1686187"/>
                  </a:cubicBezTo>
                  <a:cubicBezTo>
                    <a:pt x="889233" y="1607890"/>
                    <a:pt x="862762" y="1526160"/>
                    <a:pt x="822121" y="1451295"/>
                  </a:cubicBezTo>
                  <a:cubicBezTo>
                    <a:pt x="756221" y="1329900"/>
                    <a:pt x="660690" y="1224920"/>
                    <a:pt x="604007" y="1098958"/>
                  </a:cubicBezTo>
                  <a:cubicBezTo>
                    <a:pt x="558902" y="998725"/>
                    <a:pt x="481072" y="819675"/>
                    <a:pt x="427838" y="729842"/>
                  </a:cubicBezTo>
                  <a:cubicBezTo>
                    <a:pt x="383097" y="654341"/>
                    <a:pt x="345513" y="574111"/>
                    <a:pt x="293614" y="503339"/>
                  </a:cubicBezTo>
                  <a:cubicBezTo>
                    <a:pt x="262855" y="461394"/>
                    <a:pt x="228097" y="422106"/>
                    <a:pt x="201336" y="377504"/>
                  </a:cubicBezTo>
                  <a:cubicBezTo>
                    <a:pt x="170891" y="326761"/>
                    <a:pt x="163455" y="274149"/>
                    <a:pt x="151002" y="218113"/>
                  </a:cubicBezTo>
                  <a:cubicBezTo>
                    <a:pt x="148206" y="190150"/>
                    <a:pt x="139329" y="162134"/>
                    <a:pt x="142613" y="134224"/>
                  </a:cubicBezTo>
                  <a:cubicBezTo>
                    <a:pt x="145101" y="113074"/>
                    <a:pt x="154146" y="91861"/>
                    <a:pt x="167780" y="75501"/>
                  </a:cubicBezTo>
                  <a:cubicBezTo>
                    <a:pt x="207037" y="28392"/>
                    <a:pt x="220398" y="43219"/>
                    <a:pt x="260059" y="16778"/>
                  </a:cubicBezTo>
                  <a:cubicBezTo>
                    <a:pt x="266640" y="12391"/>
                    <a:pt x="271244" y="5593"/>
                    <a:pt x="276836" y="0"/>
                  </a:cubicBezTo>
                </a:path>
              </a:pathLst>
            </a:custGeom>
            <a:noFill/>
            <a:ln w="3810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0F3015D-82EB-7C4C-78F7-71D420524914}"/>
                </a:ext>
              </a:extLst>
            </p:cNvPr>
            <p:cNvSpPr/>
            <p:nvPr/>
          </p:nvSpPr>
          <p:spPr>
            <a:xfrm>
              <a:off x="2315361" y="3808602"/>
              <a:ext cx="486573" cy="1241570"/>
            </a:xfrm>
            <a:custGeom>
              <a:avLst/>
              <a:gdLst>
                <a:gd name="connsiteX0" fmla="*/ 444617 w 486573"/>
                <a:gd name="connsiteY0" fmla="*/ 1241570 h 1241570"/>
                <a:gd name="connsiteX1" fmla="*/ 436228 w 486573"/>
                <a:gd name="connsiteY1" fmla="*/ 1199626 h 1241570"/>
                <a:gd name="connsiteX2" fmla="*/ 75501 w 486573"/>
                <a:gd name="connsiteY2" fmla="*/ 864066 h 1241570"/>
                <a:gd name="connsiteX3" fmla="*/ 16778 w 486573"/>
                <a:gd name="connsiteY3" fmla="*/ 696286 h 1241570"/>
                <a:gd name="connsiteX4" fmla="*/ 8389 w 486573"/>
                <a:gd name="connsiteY4" fmla="*/ 570451 h 1241570"/>
                <a:gd name="connsiteX5" fmla="*/ 0 w 486573"/>
                <a:gd name="connsiteY5" fmla="*/ 469783 h 1241570"/>
                <a:gd name="connsiteX6" fmla="*/ 25167 w 486573"/>
                <a:gd name="connsiteY6" fmla="*/ 310392 h 1241570"/>
                <a:gd name="connsiteX7" fmla="*/ 100668 w 486573"/>
                <a:gd name="connsiteY7" fmla="*/ 243281 h 1241570"/>
                <a:gd name="connsiteX8" fmla="*/ 369116 w 486573"/>
                <a:gd name="connsiteY8" fmla="*/ 176169 h 1241570"/>
                <a:gd name="connsiteX9" fmla="*/ 469784 w 486573"/>
                <a:gd name="connsiteY9" fmla="*/ 117446 h 1241570"/>
                <a:gd name="connsiteX10" fmla="*/ 478173 w 486573"/>
                <a:gd name="connsiteY10" fmla="*/ 41945 h 1241570"/>
                <a:gd name="connsiteX11" fmla="*/ 486562 w 486573"/>
                <a:gd name="connsiteY11" fmla="*/ 0 h 124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86573" h="1241570">
                  <a:moveTo>
                    <a:pt x="444617" y="1241570"/>
                  </a:moveTo>
                  <a:cubicBezTo>
                    <a:pt x="441821" y="1227589"/>
                    <a:pt x="446196" y="1209821"/>
                    <a:pt x="436228" y="1199626"/>
                  </a:cubicBezTo>
                  <a:cubicBezTo>
                    <a:pt x="321416" y="1082205"/>
                    <a:pt x="75501" y="864066"/>
                    <a:pt x="75501" y="864066"/>
                  </a:cubicBezTo>
                  <a:cubicBezTo>
                    <a:pt x="55927" y="808139"/>
                    <a:pt x="29981" y="754050"/>
                    <a:pt x="16778" y="696286"/>
                  </a:cubicBezTo>
                  <a:cubicBezTo>
                    <a:pt x="7411" y="655305"/>
                    <a:pt x="11494" y="612374"/>
                    <a:pt x="8389" y="570451"/>
                  </a:cubicBezTo>
                  <a:cubicBezTo>
                    <a:pt x="5902" y="536871"/>
                    <a:pt x="2796" y="503339"/>
                    <a:pt x="0" y="469783"/>
                  </a:cubicBezTo>
                  <a:cubicBezTo>
                    <a:pt x="8389" y="416653"/>
                    <a:pt x="3321" y="359545"/>
                    <a:pt x="25167" y="310392"/>
                  </a:cubicBezTo>
                  <a:cubicBezTo>
                    <a:pt x="38843" y="279622"/>
                    <a:pt x="71021" y="259245"/>
                    <a:pt x="100668" y="243281"/>
                  </a:cubicBezTo>
                  <a:cubicBezTo>
                    <a:pt x="199606" y="190007"/>
                    <a:pt x="263469" y="190255"/>
                    <a:pt x="369116" y="176169"/>
                  </a:cubicBezTo>
                  <a:cubicBezTo>
                    <a:pt x="457881" y="146581"/>
                    <a:pt x="428700" y="172225"/>
                    <a:pt x="469784" y="117446"/>
                  </a:cubicBezTo>
                  <a:cubicBezTo>
                    <a:pt x="472580" y="92279"/>
                    <a:pt x="474323" y="66972"/>
                    <a:pt x="478173" y="41945"/>
                  </a:cubicBezTo>
                  <a:cubicBezTo>
                    <a:pt x="487240" y="-16992"/>
                    <a:pt x="486562" y="25416"/>
                    <a:pt x="486562" y="0"/>
                  </a:cubicBezTo>
                </a:path>
              </a:pathLst>
            </a:custGeom>
            <a:noFill/>
            <a:ln w="3810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4BB3A5E-23A4-D88A-9385-63EB534E9488}"/>
                </a:ext>
              </a:extLst>
            </p:cNvPr>
            <p:cNvSpPr/>
            <p:nvPr/>
          </p:nvSpPr>
          <p:spPr>
            <a:xfrm>
              <a:off x="1971092" y="947956"/>
              <a:ext cx="788565" cy="4278385"/>
            </a:xfrm>
            <a:custGeom>
              <a:avLst/>
              <a:gdLst>
                <a:gd name="connsiteX0" fmla="*/ 218114 w 788565"/>
                <a:gd name="connsiteY0" fmla="*/ 0 h 4278385"/>
                <a:gd name="connsiteX1" fmla="*/ 176169 w 788565"/>
                <a:gd name="connsiteY1" fmla="*/ 75500 h 4278385"/>
                <a:gd name="connsiteX2" fmla="*/ 50334 w 788565"/>
                <a:gd name="connsiteY2" fmla="*/ 276836 h 4278385"/>
                <a:gd name="connsiteX3" fmla="*/ 0 w 788565"/>
                <a:gd name="connsiteY3" fmla="*/ 444616 h 4278385"/>
                <a:gd name="connsiteX4" fmla="*/ 50334 w 788565"/>
                <a:gd name="connsiteY4" fmla="*/ 931178 h 4278385"/>
                <a:gd name="connsiteX5" fmla="*/ 176169 w 788565"/>
                <a:gd name="connsiteY5" fmla="*/ 1174458 h 4278385"/>
                <a:gd name="connsiteX6" fmla="*/ 302003 w 788565"/>
                <a:gd name="connsiteY6" fmla="*/ 1384183 h 4278385"/>
                <a:gd name="connsiteX7" fmla="*/ 528506 w 788565"/>
                <a:gd name="connsiteY7" fmla="*/ 1669409 h 4278385"/>
                <a:gd name="connsiteX8" fmla="*/ 570451 w 788565"/>
                <a:gd name="connsiteY8" fmla="*/ 1736521 h 4278385"/>
                <a:gd name="connsiteX9" fmla="*/ 662730 w 788565"/>
                <a:gd name="connsiteY9" fmla="*/ 1862356 h 4278385"/>
                <a:gd name="connsiteX10" fmla="*/ 788565 w 788565"/>
                <a:gd name="connsiteY10" fmla="*/ 2114025 h 4278385"/>
                <a:gd name="connsiteX11" fmla="*/ 687897 w 788565"/>
                <a:gd name="connsiteY11" fmla="*/ 2340528 h 4278385"/>
                <a:gd name="connsiteX12" fmla="*/ 570451 w 788565"/>
                <a:gd name="connsiteY12" fmla="*/ 2432807 h 4278385"/>
                <a:gd name="connsiteX13" fmla="*/ 536895 w 788565"/>
                <a:gd name="connsiteY13" fmla="*/ 2499919 h 4278385"/>
                <a:gd name="connsiteX14" fmla="*/ 528506 w 788565"/>
                <a:gd name="connsiteY14" fmla="*/ 2592198 h 4278385"/>
                <a:gd name="connsiteX15" fmla="*/ 604007 w 788565"/>
                <a:gd name="connsiteY15" fmla="*/ 2852256 h 4278385"/>
                <a:gd name="connsiteX16" fmla="*/ 637563 w 788565"/>
                <a:gd name="connsiteY16" fmla="*/ 3053592 h 4278385"/>
                <a:gd name="connsiteX17" fmla="*/ 612396 w 788565"/>
                <a:gd name="connsiteY17" fmla="*/ 3305262 h 4278385"/>
                <a:gd name="connsiteX18" fmla="*/ 578840 w 788565"/>
                <a:gd name="connsiteY18" fmla="*/ 3355596 h 4278385"/>
                <a:gd name="connsiteX19" fmla="*/ 444616 w 788565"/>
                <a:gd name="connsiteY19" fmla="*/ 3431097 h 4278385"/>
                <a:gd name="connsiteX20" fmla="*/ 394282 w 788565"/>
                <a:gd name="connsiteY20" fmla="*/ 3464653 h 4278385"/>
                <a:gd name="connsiteX21" fmla="*/ 318781 w 788565"/>
                <a:gd name="connsiteY21" fmla="*/ 3598877 h 4278385"/>
                <a:gd name="connsiteX22" fmla="*/ 243281 w 788565"/>
                <a:gd name="connsiteY22" fmla="*/ 3884102 h 4278385"/>
                <a:gd name="connsiteX23" fmla="*/ 167780 w 788565"/>
                <a:gd name="connsiteY23" fmla="*/ 4110605 h 4278385"/>
                <a:gd name="connsiteX24" fmla="*/ 142613 w 788565"/>
                <a:gd name="connsiteY24" fmla="*/ 4202884 h 4278385"/>
                <a:gd name="connsiteX25" fmla="*/ 117446 w 788565"/>
                <a:gd name="connsiteY25" fmla="*/ 4269996 h 4278385"/>
                <a:gd name="connsiteX26" fmla="*/ 117446 w 788565"/>
                <a:gd name="connsiteY26" fmla="*/ 4278385 h 4278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88565" h="4278385">
                  <a:moveTo>
                    <a:pt x="218114" y="0"/>
                  </a:moveTo>
                  <a:cubicBezTo>
                    <a:pt x="204132" y="25167"/>
                    <a:pt x="191091" y="50879"/>
                    <a:pt x="176169" y="75500"/>
                  </a:cubicBezTo>
                  <a:cubicBezTo>
                    <a:pt x="135150" y="143182"/>
                    <a:pt x="84423" y="205412"/>
                    <a:pt x="50334" y="276836"/>
                  </a:cubicBezTo>
                  <a:cubicBezTo>
                    <a:pt x="25184" y="329531"/>
                    <a:pt x="16778" y="388689"/>
                    <a:pt x="0" y="444616"/>
                  </a:cubicBezTo>
                  <a:cubicBezTo>
                    <a:pt x="16778" y="606803"/>
                    <a:pt x="12075" y="772677"/>
                    <a:pt x="50334" y="931178"/>
                  </a:cubicBezTo>
                  <a:cubicBezTo>
                    <a:pt x="71756" y="1019928"/>
                    <a:pt x="131830" y="1094648"/>
                    <a:pt x="176169" y="1174458"/>
                  </a:cubicBezTo>
                  <a:cubicBezTo>
                    <a:pt x="215762" y="1245725"/>
                    <a:pt x="254723" y="1317766"/>
                    <a:pt x="302003" y="1384183"/>
                  </a:cubicBezTo>
                  <a:cubicBezTo>
                    <a:pt x="372411" y="1483089"/>
                    <a:pt x="464160" y="1566456"/>
                    <a:pt x="528506" y="1669409"/>
                  </a:cubicBezTo>
                  <a:cubicBezTo>
                    <a:pt x="542488" y="1691780"/>
                    <a:pt x="555386" y="1714865"/>
                    <a:pt x="570451" y="1736521"/>
                  </a:cubicBezTo>
                  <a:cubicBezTo>
                    <a:pt x="600155" y="1779220"/>
                    <a:pt x="635162" y="1818248"/>
                    <a:pt x="662730" y="1862356"/>
                  </a:cubicBezTo>
                  <a:cubicBezTo>
                    <a:pt x="708925" y="1936268"/>
                    <a:pt x="751449" y="2033606"/>
                    <a:pt x="788565" y="2114025"/>
                  </a:cubicBezTo>
                  <a:cubicBezTo>
                    <a:pt x="755009" y="2189526"/>
                    <a:pt x="734552" y="2272339"/>
                    <a:pt x="687897" y="2340528"/>
                  </a:cubicBezTo>
                  <a:cubicBezTo>
                    <a:pt x="659783" y="2381618"/>
                    <a:pt x="604692" y="2396664"/>
                    <a:pt x="570451" y="2432807"/>
                  </a:cubicBezTo>
                  <a:cubicBezTo>
                    <a:pt x="553250" y="2450964"/>
                    <a:pt x="548080" y="2477548"/>
                    <a:pt x="536895" y="2499919"/>
                  </a:cubicBezTo>
                  <a:cubicBezTo>
                    <a:pt x="534099" y="2530679"/>
                    <a:pt x="525095" y="2561500"/>
                    <a:pt x="528506" y="2592198"/>
                  </a:cubicBezTo>
                  <a:cubicBezTo>
                    <a:pt x="536989" y="2668548"/>
                    <a:pt x="581796" y="2779276"/>
                    <a:pt x="604007" y="2852256"/>
                  </a:cubicBezTo>
                  <a:cubicBezTo>
                    <a:pt x="627522" y="2929518"/>
                    <a:pt x="626136" y="2962175"/>
                    <a:pt x="637563" y="3053592"/>
                  </a:cubicBezTo>
                  <a:cubicBezTo>
                    <a:pt x="634508" y="3105533"/>
                    <a:pt x="630627" y="3247530"/>
                    <a:pt x="612396" y="3305262"/>
                  </a:cubicBezTo>
                  <a:cubicBezTo>
                    <a:pt x="606324" y="3324491"/>
                    <a:pt x="594972" y="3343497"/>
                    <a:pt x="578840" y="3355596"/>
                  </a:cubicBezTo>
                  <a:cubicBezTo>
                    <a:pt x="537773" y="3386396"/>
                    <a:pt x="487328" y="3402622"/>
                    <a:pt x="444616" y="3431097"/>
                  </a:cubicBezTo>
                  <a:lnTo>
                    <a:pt x="394282" y="3464653"/>
                  </a:lnTo>
                  <a:cubicBezTo>
                    <a:pt x="375185" y="3495209"/>
                    <a:pt x="329905" y="3562937"/>
                    <a:pt x="318781" y="3598877"/>
                  </a:cubicBezTo>
                  <a:cubicBezTo>
                    <a:pt x="289701" y="3692829"/>
                    <a:pt x="274382" y="3790800"/>
                    <a:pt x="243281" y="3884102"/>
                  </a:cubicBezTo>
                  <a:cubicBezTo>
                    <a:pt x="218114" y="3959603"/>
                    <a:pt x="191746" y="4034714"/>
                    <a:pt x="167780" y="4110605"/>
                  </a:cubicBezTo>
                  <a:cubicBezTo>
                    <a:pt x="158179" y="4141008"/>
                    <a:pt x="152123" y="4172452"/>
                    <a:pt x="142613" y="4202884"/>
                  </a:cubicBezTo>
                  <a:cubicBezTo>
                    <a:pt x="132991" y="4233675"/>
                    <a:pt x="124467" y="4241914"/>
                    <a:pt x="117446" y="4269996"/>
                  </a:cubicBezTo>
                  <a:cubicBezTo>
                    <a:pt x="116768" y="4272709"/>
                    <a:pt x="117446" y="4275589"/>
                    <a:pt x="117446" y="4278385"/>
                  </a:cubicBezTo>
                </a:path>
              </a:pathLst>
            </a:custGeom>
            <a:noFill/>
            <a:ln w="76200" cap="flat" cmpd="sng" algn="ctr">
              <a:solidFill>
                <a:srgbClr val="70AD47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57696F58-35DD-8D19-719B-060300DADD6F}"/>
                </a:ext>
              </a:extLst>
            </p:cNvPr>
            <p:cNvSpPr/>
            <p:nvPr/>
          </p:nvSpPr>
          <p:spPr>
            <a:xfrm rot="3486849">
              <a:off x="1469580" y="1410408"/>
              <a:ext cx="352338" cy="201336"/>
            </a:xfrm>
            <a:prstGeom prst="cube">
              <a:avLst/>
            </a:prstGeom>
            <a:solidFill>
              <a:srgbClr val="A5A5A5"/>
            </a:solidFill>
            <a:ln w="12700" cap="flat" cmpd="sng" algn="ctr">
              <a:solidFill>
                <a:srgbClr val="A5A5A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814522E7-832E-0E19-89AA-9BF467A01A88}"/>
                </a:ext>
              </a:extLst>
            </p:cNvPr>
            <p:cNvSpPr/>
            <p:nvPr/>
          </p:nvSpPr>
          <p:spPr>
            <a:xfrm rot="3486849">
              <a:off x="1918930" y="2954352"/>
              <a:ext cx="352338" cy="201336"/>
            </a:xfrm>
            <a:prstGeom prst="cube">
              <a:avLst/>
            </a:prstGeom>
            <a:solidFill>
              <a:srgbClr val="A5A5A5"/>
            </a:solidFill>
            <a:ln w="12700" cap="flat" cmpd="sng" algn="ctr">
              <a:solidFill>
                <a:srgbClr val="A5A5A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Cube 21">
              <a:extLst>
                <a:ext uri="{FF2B5EF4-FFF2-40B4-BE49-F238E27FC236}">
                  <a16:creationId xmlns:a16="http://schemas.microsoft.com/office/drawing/2014/main" id="{DCCBAE24-8541-DFE4-1CC0-3F7562AE136A}"/>
                </a:ext>
              </a:extLst>
            </p:cNvPr>
            <p:cNvSpPr/>
            <p:nvPr/>
          </p:nvSpPr>
          <p:spPr>
            <a:xfrm rot="20043341">
              <a:off x="2271014" y="990268"/>
              <a:ext cx="352338" cy="201336"/>
            </a:xfrm>
            <a:prstGeom prst="cube">
              <a:avLst/>
            </a:prstGeom>
            <a:solidFill>
              <a:srgbClr val="A5A5A5"/>
            </a:solidFill>
            <a:ln w="12700" cap="flat" cmpd="sng" algn="ctr">
              <a:solidFill>
                <a:srgbClr val="A5A5A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Cube 22">
              <a:extLst>
                <a:ext uri="{FF2B5EF4-FFF2-40B4-BE49-F238E27FC236}">
                  <a16:creationId xmlns:a16="http://schemas.microsoft.com/office/drawing/2014/main" id="{520D4C79-0DC4-8A5F-D0B0-55DA3CA9C948}"/>
                </a:ext>
              </a:extLst>
            </p:cNvPr>
            <p:cNvSpPr/>
            <p:nvPr/>
          </p:nvSpPr>
          <p:spPr>
            <a:xfrm rot="20043341">
              <a:off x="2674647" y="3230311"/>
              <a:ext cx="352338" cy="201336"/>
            </a:xfrm>
            <a:prstGeom prst="cube">
              <a:avLst/>
            </a:prstGeom>
            <a:solidFill>
              <a:srgbClr val="A5A5A5"/>
            </a:solidFill>
            <a:ln w="12700" cap="flat" cmpd="sng" algn="ctr">
              <a:solidFill>
                <a:srgbClr val="A5A5A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Cube 23">
              <a:extLst>
                <a:ext uri="{FF2B5EF4-FFF2-40B4-BE49-F238E27FC236}">
                  <a16:creationId xmlns:a16="http://schemas.microsoft.com/office/drawing/2014/main" id="{FAEBFDB0-9044-ED59-8576-3CF1035A3EA7}"/>
                </a:ext>
              </a:extLst>
            </p:cNvPr>
            <p:cNvSpPr/>
            <p:nvPr/>
          </p:nvSpPr>
          <p:spPr>
            <a:xfrm rot="18422805">
              <a:off x="1553912" y="4924415"/>
              <a:ext cx="352338" cy="201336"/>
            </a:xfrm>
            <a:prstGeom prst="cube">
              <a:avLst/>
            </a:prstGeom>
            <a:solidFill>
              <a:srgbClr val="A5A5A5"/>
            </a:solidFill>
            <a:ln w="12700" cap="flat" cmpd="sng" algn="ctr">
              <a:solidFill>
                <a:srgbClr val="A5A5A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Cube 24">
              <a:extLst>
                <a:ext uri="{FF2B5EF4-FFF2-40B4-BE49-F238E27FC236}">
                  <a16:creationId xmlns:a16="http://schemas.microsoft.com/office/drawing/2014/main" id="{86536D19-31E6-328B-9C0B-5DAB272C5036}"/>
                </a:ext>
              </a:extLst>
            </p:cNvPr>
            <p:cNvSpPr/>
            <p:nvPr/>
          </p:nvSpPr>
          <p:spPr>
            <a:xfrm rot="13705241">
              <a:off x="2583487" y="5006061"/>
              <a:ext cx="352338" cy="201336"/>
            </a:xfrm>
            <a:prstGeom prst="cube">
              <a:avLst/>
            </a:prstGeom>
            <a:solidFill>
              <a:srgbClr val="A5A5A5"/>
            </a:solidFill>
            <a:ln w="12700" cap="flat" cmpd="sng" algn="ctr">
              <a:solidFill>
                <a:srgbClr val="A5A5A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Cube 25">
              <a:extLst>
                <a:ext uri="{FF2B5EF4-FFF2-40B4-BE49-F238E27FC236}">
                  <a16:creationId xmlns:a16="http://schemas.microsoft.com/office/drawing/2014/main" id="{8A635F86-D926-A15D-B610-79C1137C9328}"/>
                </a:ext>
              </a:extLst>
            </p:cNvPr>
            <p:cNvSpPr/>
            <p:nvPr/>
          </p:nvSpPr>
          <p:spPr>
            <a:xfrm rot="16371363">
              <a:off x="2620975" y="3599231"/>
              <a:ext cx="352338" cy="201336"/>
            </a:xfrm>
            <a:prstGeom prst="cube">
              <a:avLst/>
            </a:prstGeom>
            <a:solidFill>
              <a:srgbClr val="A5A5A5"/>
            </a:solidFill>
            <a:ln w="12700" cap="flat" cmpd="sng" algn="ctr">
              <a:solidFill>
                <a:srgbClr val="A5A5A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Cube 26">
              <a:extLst>
                <a:ext uri="{FF2B5EF4-FFF2-40B4-BE49-F238E27FC236}">
                  <a16:creationId xmlns:a16="http://schemas.microsoft.com/office/drawing/2014/main" id="{BDE4A74F-B522-F1CE-ED60-5C8A5CB79987}"/>
                </a:ext>
              </a:extLst>
            </p:cNvPr>
            <p:cNvSpPr/>
            <p:nvPr/>
          </p:nvSpPr>
          <p:spPr>
            <a:xfrm rot="20043341">
              <a:off x="2084855" y="3515270"/>
              <a:ext cx="352338" cy="201336"/>
            </a:xfrm>
            <a:prstGeom prst="cube">
              <a:avLst/>
            </a:prstGeom>
            <a:solidFill>
              <a:srgbClr val="A5A5A5"/>
            </a:solidFill>
            <a:ln w="12700" cap="flat" cmpd="sng" algn="ctr">
              <a:solidFill>
                <a:srgbClr val="A5A5A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257CCACC-95A3-B8FC-3D1D-7F9B3246111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rgbClr val="ED7D31">
                <a:shade val="45000"/>
                <a:satMod val="135000"/>
              </a:srgbClr>
              <a:prstClr val="white"/>
            </a:duotone>
          </a:blip>
          <a:stretch>
            <a:fillRect/>
          </a:stretch>
        </p:blipFill>
        <p:spPr>
          <a:xfrm rot="4460474">
            <a:off x="7568574" y="3254774"/>
            <a:ext cx="1172284" cy="56976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25A85BD-44C7-A43F-4960-6AC92FDDA0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3977761">
            <a:off x="6429644" y="5222004"/>
            <a:ext cx="915856" cy="37140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EDCC047-60A2-EBEF-62C4-58D2B69D3F68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rgbClr val="70AD47">
                <a:shade val="45000"/>
                <a:satMod val="135000"/>
              </a:srgbClr>
              <a:prstClr val="white"/>
            </a:duotone>
          </a:blip>
          <a:stretch>
            <a:fillRect/>
          </a:stretch>
        </p:blipFill>
        <p:spPr>
          <a:xfrm rot="1794691">
            <a:off x="6412078" y="3556094"/>
            <a:ext cx="822960" cy="65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665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AFCD3-C153-1D1B-8D65-CC2FDE5B7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334" y="319617"/>
            <a:ext cx="7926916" cy="749300"/>
          </a:xfrm>
        </p:spPr>
        <p:txBody>
          <a:bodyPr/>
          <a:lstStyle/>
          <a:p>
            <a:r>
              <a:rPr lang="en-US" dirty="0"/>
              <a:t>Molecular Engineering of Polyimide Aerogels</a:t>
            </a:r>
            <a:endParaRPr lang="en-US" dirty="0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F838F-848D-8A78-F400-ADDBF0DD97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9054E51-9412-4281-9872-E57550C3BC33}" type="slidenum">
              <a:rPr lang="en-US" smtClean="0"/>
              <a:pPr/>
              <a:t>6</a:t>
            </a:fld>
            <a:endParaRPr lang="en-US" sz="1000" dirty="0">
              <a:latin typeface="Times New Roman" pitchFamily="1" charset="0"/>
            </a:endParaRPr>
          </a:p>
        </p:txBody>
      </p:sp>
      <p:pic>
        <p:nvPicPr>
          <p:cNvPr id="5" name="Picture 4" descr="A picture containing person&#10;&#10;Description automatically generated">
            <a:extLst>
              <a:ext uri="{FF2B5EF4-FFF2-40B4-BE49-F238E27FC236}">
                <a16:creationId xmlns:a16="http://schemas.microsoft.com/office/drawing/2014/main" id="{39D0A618-9B31-8719-F5B4-40FD82EFEA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07" t="25227" r="26327" b="15057"/>
          <a:stretch>
            <a:fillRect/>
          </a:stretch>
        </p:blipFill>
        <p:spPr>
          <a:xfrm rot="5400000">
            <a:off x="3535891" y="998008"/>
            <a:ext cx="1944832" cy="22296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FC0B496-A15B-9EA9-FB4B-52EFA83745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658" y="1232958"/>
            <a:ext cx="3139016" cy="27410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C11183C-71B1-908C-8661-3717F2F363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288" y="1232958"/>
            <a:ext cx="2998258" cy="28257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103A13F-AC0E-178E-1593-8121BB98D0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7121" y="3423709"/>
            <a:ext cx="3442759" cy="300566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1FD3972-CA44-5340-91C1-AE7877B91DCA}"/>
              </a:ext>
            </a:extLst>
          </p:cNvPr>
          <p:cNvSpPr txBox="1"/>
          <p:nvPr/>
        </p:nvSpPr>
        <p:spPr>
          <a:xfrm>
            <a:off x="296333" y="4466166"/>
            <a:ext cx="2225960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Times"/>
                <a:cs typeface="Times"/>
              </a:rPr>
              <a:t>Properties tailored for:</a:t>
            </a:r>
            <a:endParaRPr lang="en-US" sz="1600" dirty="0">
              <a:cs typeface="Times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latin typeface="Times"/>
                <a:cs typeface="Times"/>
              </a:rPr>
              <a:t>enhanced flexibility</a:t>
            </a:r>
            <a:endParaRPr lang="en-US" sz="1600" dirty="0">
              <a:cs typeface="Times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latin typeface="Times"/>
                <a:cs typeface="Times"/>
              </a:rPr>
              <a:t>high porosity</a:t>
            </a:r>
            <a:endParaRPr lang="en-US" sz="1600" dirty="0">
              <a:cs typeface="Times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latin typeface="Times"/>
                <a:cs typeface="Times"/>
              </a:rPr>
              <a:t>low density</a:t>
            </a:r>
            <a:endParaRPr lang="en-US" sz="1600" dirty="0">
              <a:cs typeface="Times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latin typeface="Times"/>
                <a:cs typeface="Times"/>
              </a:rPr>
              <a:t>low shrinkage</a:t>
            </a:r>
            <a:endParaRPr lang="en-US" sz="1600" dirty="0"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261016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7FCFD-8CD7-1D81-D621-BB80A900E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917" y="510117"/>
            <a:ext cx="8572498" cy="7493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Thermal Conductivity / Thermogravimetric Analysis</a:t>
            </a:r>
            <a:endParaRPr lang="en-US" dirty="0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6A602B-8A69-B26D-21A6-AA11F63C04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9054E51-9412-4281-9872-E57550C3BC33}" type="slidenum">
              <a:rPr lang="en-US" smtClean="0"/>
              <a:pPr/>
              <a:t>7</a:t>
            </a:fld>
            <a:endParaRPr lang="en-US" sz="1000" dirty="0">
              <a:latin typeface="Times New Roman" pitchFamily="1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E398B2-6A95-6749-2353-E9916FE18E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657" b="232"/>
          <a:stretch>
            <a:fillRect/>
          </a:stretch>
        </p:blipFill>
        <p:spPr>
          <a:xfrm>
            <a:off x="105834" y="1710266"/>
            <a:ext cx="4360334" cy="37218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F7E92E5-7EC4-D3B2-0D24-382AA2DBC7B6}"/>
              </a:ext>
            </a:extLst>
          </p:cNvPr>
          <p:cNvSpPr txBox="1"/>
          <p:nvPr/>
        </p:nvSpPr>
        <p:spPr>
          <a:xfrm>
            <a:off x="105833" y="5463117"/>
            <a:ext cx="436421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b="0" dirty="0">
                <a:latin typeface="+mj-lt"/>
              </a:rPr>
              <a:t>Modified Transient Plane Source (</a:t>
            </a:r>
            <a:r>
              <a:rPr lang="en-US" sz="1400" b="0" dirty="0">
                <a:effectLst/>
                <a:latin typeface="+mj-lt"/>
                <a:ea typeface="Times New Roman" panose="02020603050405020304" pitchFamily="18" charset="0"/>
              </a:rPr>
              <a:t>ASTM D7984-16</a:t>
            </a:r>
            <a:r>
              <a:rPr lang="en-US" sz="1400" b="0" dirty="0">
                <a:latin typeface="+mj-lt"/>
              </a:rPr>
              <a:t>)</a:t>
            </a:r>
          </a:p>
          <a:p>
            <a:pPr algn="l"/>
            <a:r>
              <a:rPr lang="en-US" sz="1400" b="0" dirty="0">
                <a:effectLst/>
                <a:latin typeface="+mj-lt"/>
                <a:ea typeface="Times New Roman" panose="02020603050405020304" pitchFamily="18" charset="0"/>
              </a:rPr>
              <a:t>C-</a:t>
            </a:r>
            <a:r>
              <a:rPr lang="en-US" sz="1400" b="0" dirty="0" err="1">
                <a:effectLst/>
                <a:latin typeface="+mj-lt"/>
                <a:ea typeface="Times New Roman" panose="02020603050405020304" pitchFamily="18" charset="0"/>
              </a:rPr>
              <a:t>Therm</a:t>
            </a:r>
            <a:r>
              <a:rPr lang="en-US" sz="1400" b="0" dirty="0">
                <a:effectLst/>
                <a:latin typeface="+mj-lt"/>
                <a:ea typeface="Times New Roman" panose="02020603050405020304" pitchFamily="18" charset="0"/>
              </a:rPr>
              <a:t> Trident thermal conductivity instrument (C-</a:t>
            </a:r>
            <a:r>
              <a:rPr lang="en-US" sz="1400" b="0" dirty="0" err="1">
                <a:effectLst/>
                <a:latin typeface="+mj-lt"/>
                <a:ea typeface="Times New Roman" panose="02020603050405020304" pitchFamily="18" charset="0"/>
              </a:rPr>
              <a:t>Therm</a:t>
            </a:r>
            <a:r>
              <a:rPr lang="en-US" sz="1400" b="0" dirty="0">
                <a:effectLst/>
                <a:latin typeface="+mj-lt"/>
                <a:ea typeface="Times New Roman" panose="02020603050405020304" pitchFamily="18" charset="0"/>
              </a:rPr>
              <a:t> Technologies Ltd., Fredericton, Canada)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F187D66-C76D-C59E-B85A-8FABC41C06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1404" y="2122490"/>
            <a:ext cx="4581525" cy="289877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0198EF1-42D2-D6C4-3C4C-DC22C743277A}"/>
              </a:ext>
            </a:extLst>
          </p:cNvPr>
          <p:cNvSpPr txBox="1"/>
          <p:nvPr/>
        </p:nvSpPr>
        <p:spPr>
          <a:xfrm>
            <a:off x="4942416" y="1386416"/>
            <a:ext cx="4012731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rgbClr val="003296"/>
                </a:solidFill>
                <a:latin typeface="Arial"/>
              </a:rPr>
              <a:t>Thermogravimetric Analysis (TGA) to determine</a:t>
            </a:r>
            <a:endParaRPr lang="en-US" dirty="0">
              <a:solidFill>
                <a:srgbClr val="003296"/>
              </a:solidFill>
              <a:cs typeface="Times" pitchFamily="1" charset="0"/>
            </a:endParaRPr>
          </a:p>
          <a:p>
            <a:r>
              <a:rPr lang="en-US" sz="1400" dirty="0">
                <a:solidFill>
                  <a:srgbClr val="003296"/>
                </a:solidFill>
                <a:latin typeface="Arial"/>
              </a:rPr>
              <a:t> onset of decomposition</a:t>
            </a:r>
            <a:endParaRPr lang="en-US">
              <a:cs typeface="Times"/>
            </a:endParaRPr>
          </a:p>
          <a:p>
            <a:pPr algn="ctr"/>
            <a:endParaRPr lang="en-US"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4010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F7E2A-C4EE-A119-E575-3DE775F6A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668867"/>
            <a:ext cx="7239000" cy="749300"/>
          </a:xfrm>
        </p:spPr>
        <p:txBody>
          <a:bodyPr/>
          <a:lstStyle/>
          <a:p>
            <a:r>
              <a:rPr lang="en-US" dirty="0">
                <a:latin typeface="Arial"/>
                <a:ea typeface="Arial" panose="020B0604020202020204" pitchFamily="34" charset="0"/>
                <a:cs typeface="Arial"/>
              </a:rPr>
              <a:t>Cryogenic Quasi-static Compression Experiment at -137 °C</a:t>
            </a:r>
            <a:endParaRPr lang="en-US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91DCD0-AA8A-9F09-EF40-FC05D40BF5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9054E51-9412-4281-9872-E57550C3BC33}" type="slidenum">
              <a:rPr lang="en-US" smtClean="0"/>
              <a:pPr/>
              <a:t>8</a:t>
            </a:fld>
            <a:endParaRPr lang="en-US" sz="1000" dirty="0">
              <a:latin typeface="Times New Roman" pitchFamily="1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BFAB15-BD87-4F6D-7DAA-6248D3E6EB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596" y="2159000"/>
            <a:ext cx="6573973" cy="4038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1E057A-82A2-B01F-0B42-BF736705AE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9816" y="1422400"/>
            <a:ext cx="2865966" cy="21915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9753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A71812-C087-40C8-422B-188EEFB333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F5992E-808F-4D4B-877F-899C68C1D251}" type="slidenum">
              <a:rPr lang="en-US" smtClean="0"/>
              <a:pPr/>
              <a:t>9</a:t>
            </a:fld>
            <a:endParaRPr lang="en-US" sz="1000">
              <a:latin typeface="Times New Roman" pitchFamily="1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ED1EB49-899B-86A5-3F2A-0601B49E8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234950"/>
            <a:ext cx="7239000" cy="749300"/>
          </a:xfrm>
        </p:spPr>
        <p:txBody>
          <a:bodyPr/>
          <a:lstStyle/>
          <a:p>
            <a:r>
              <a:rPr lang="en-US" dirty="0"/>
              <a:t>NASA Cryostat-400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B102589-7897-B5EE-7189-33B6F38D09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5956" y="988341"/>
            <a:ext cx="5111541" cy="38502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94401F0-C7E7-01E4-1E45-86903F2DB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357" y="988341"/>
            <a:ext cx="2074078" cy="385039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72D92F0-4499-3D92-CA88-0CE738D0BE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4721" y="984250"/>
            <a:ext cx="1170476" cy="38502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98B04B3-D15A-DFB4-710E-068AE87F7236}"/>
              </a:ext>
            </a:extLst>
          </p:cNvPr>
          <p:cNvSpPr txBox="1"/>
          <p:nvPr/>
        </p:nvSpPr>
        <p:spPr>
          <a:xfrm>
            <a:off x="3318190" y="5301287"/>
            <a:ext cx="5640917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b="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LeTourneau University</a:t>
            </a:r>
            <a:r>
              <a:rPr lang="en-US" sz="1600" b="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en-US" sz="1600" dirty="0">
                <a:latin typeface="Times New Roman"/>
                <a:ea typeface="Times New Roman" panose="02020603050405020304" pitchFamily="18" charset="0"/>
                <a:cs typeface="Times New Roman"/>
              </a:rPr>
              <a:t>–</a:t>
            </a:r>
            <a:r>
              <a:rPr lang="en-US" sz="1800" dirty="0">
                <a:latin typeface="Times New Roman"/>
                <a:ea typeface="Times New Roman" panose="02020603050405020304" pitchFamily="18" charset="0"/>
                <a:cs typeface="Times New Roman"/>
              </a:rPr>
              <a:t>NASA contract for building a boil-off calorimeter and testing aerogels at a liquid N2 boundary condition</a:t>
            </a:r>
            <a:endParaRPr lang="en-US" sz="1800" b="1" dirty="0">
              <a:effectLst/>
              <a:latin typeface="Times New Roman"/>
              <a:ea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FB1EE5-1EA2-590A-7540-A651BC9212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357" y="4838592"/>
            <a:ext cx="2836334" cy="1643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265051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Default Design 1">
      <a:dk1>
        <a:srgbClr val="003296"/>
      </a:dk1>
      <a:lt1>
        <a:srgbClr val="E6F5FF"/>
      </a:lt1>
      <a:dk2>
        <a:srgbClr val="0A075A"/>
      </a:dk2>
      <a:lt2>
        <a:srgbClr val="96AAB4"/>
      </a:lt2>
      <a:accent1>
        <a:srgbClr val="DCEBF5"/>
      </a:accent1>
      <a:accent2>
        <a:srgbClr val="E6C855"/>
      </a:accent2>
      <a:accent3>
        <a:srgbClr val="F0F9FF"/>
      </a:accent3>
      <a:accent4>
        <a:srgbClr val="00297F"/>
      </a:accent4>
      <a:accent5>
        <a:srgbClr val="EBF3F9"/>
      </a:accent5>
      <a:accent6>
        <a:srgbClr val="D0B54C"/>
      </a:accent6>
      <a:hlink>
        <a:srgbClr val="CD3732"/>
      </a:hlink>
      <a:folHlink>
        <a:srgbClr val="5AAAD7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dirty="0"/>
        </a:defPPr>
      </a:lstStyle>
    </a:txDef>
  </a:objectDefaults>
  <a:extraClrSchemeLst>
    <a:extraClrScheme>
      <a:clrScheme name="Default Design 1">
        <a:dk1>
          <a:srgbClr val="003296"/>
        </a:dk1>
        <a:lt1>
          <a:srgbClr val="E6F5FF"/>
        </a:lt1>
        <a:dk2>
          <a:srgbClr val="0A075A"/>
        </a:dk2>
        <a:lt2>
          <a:srgbClr val="96AAB4"/>
        </a:lt2>
        <a:accent1>
          <a:srgbClr val="DCEBF5"/>
        </a:accent1>
        <a:accent2>
          <a:srgbClr val="E6C855"/>
        </a:accent2>
        <a:accent3>
          <a:srgbClr val="F0F9FF"/>
        </a:accent3>
        <a:accent4>
          <a:srgbClr val="00297F"/>
        </a:accent4>
        <a:accent5>
          <a:srgbClr val="EBF3F9"/>
        </a:accent5>
        <a:accent6>
          <a:srgbClr val="D0B54C"/>
        </a:accent6>
        <a:hlink>
          <a:srgbClr val="CD3732"/>
        </a:hlink>
        <a:folHlink>
          <a:srgbClr val="5AAAD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7005d458-45be-48ae-8140-d43da96dd17b}" enabled="0" method="" siteId="{7005d458-45be-48ae-8140-d43da96dd17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17242</TotalTime>
  <Words>906</Words>
  <Application>Microsoft Office PowerPoint</Application>
  <PresentationFormat>On-screen Show (4:3)</PresentationFormat>
  <Paragraphs>214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Aptos</vt:lpstr>
      <vt:lpstr>Arial</vt:lpstr>
      <vt:lpstr>Calibri</vt:lpstr>
      <vt:lpstr>Cambria</vt:lpstr>
      <vt:lpstr>Cambria Math</vt:lpstr>
      <vt:lpstr>Helvetica</vt:lpstr>
      <vt:lpstr>inter</vt:lpstr>
      <vt:lpstr>Public Sans Web</vt:lpstr>
      <vt:lpstr>Times</vt:lpstr>
      <vt:lpstr>Times New Roman</vt:lpstr>
      <vt:lpstr>Blank</vt:lpstr>
      <vt:lpstr>    Next-Generation Polymer Aerogel Insulation for Cryogenic Applications   Sadeq Malakooti, Stephanie Vivod, Wes Johnson, Vadim Lvovich NASA Glenn Research Center   Jonathan Demko and Gitogo Churu LeTourneau University, Longview, TX   AIAA - The 51st Dayton-Cincinnati Aerospace Sciences Symposium (DCASS), Dayton, OH  March 10, 2026 </vt:lpstr>
      <vt:lpstr>Cryogenic Systems and Applications</vt:lpstr>
      <vt:lpstr>Polyimide Aerogels at NASA GRC</vt:lpstr>
      <vt:lpstr>Limited Thermo-physical Data on Aerogels</vt:lpstr>
      <vt:lpstr>Molecular Engineering of Polyimide Aerogels </vt:lpstr>
      <vt:lpstr>Molecular Engineering of Polyimide Aerogels</vt:lpstr>
      <vt:lpstr>Thermal Conductivity / Thermogravimetric Analysis</vt:lpstr>
      <vt:lpstr>Cryogenic Quasi-static Compression Experiment at -137 °C</vt:lpstr>
      <vt:lpstr>NASA Cryostat-400</vt:lpstr>
      <vt:lpstr>NASA Cryostat-400</vt:lpstr>
      <vt:lpstr>One-dimensional heat conduction </vt:lpstr>
      <vt:lpstr>Typical measurements</vt:lpstr>
      <vt:lpstr>Aspen Cryogel</vt:lpstr>
      <vt:lpstr>NASA GRC Polyimide Aerogel</vt:lpstr>
      <vt:lpstr>NASA GRC Polyimide Aerogel</vt:lpstr>
      <vt:lpstr>Effective Thermal Conductivity with LN2 CBT</vt:lpstr>
      <vt:lpstr>Acknowledgments</vt:lpstr>
    </vt:vector>
  </TitlesOfParts>
  <Company>NASA/ODIN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Carbon nanofiber/polyimide aerogel thin film composites   Stephanie L. Vivod†, Mary Ann B. Meador†, Miko Cakmak* and  Haiquan Guo§</dc:title>
  <dc:creator>svivod</dc:creator>
  <cp:lastModifiedBy>Malakooti, Sadeq (GRC-LMN0)</cp:lastModifiedBy>
  <cp:revision>571</cp:revision>
  <dcterms:created xsi:type="dcterms:W3CDTF">2011-08-15T12:37:54Z</dcterms:created>
  <dcterms:modified xsi:type="dcterms:W3CDTF">2026-02-25T19:38:49Z</dcterms:modified>
</cp:coreProperties>
</file>