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 id="2147483742" r:id="rId2"/>
  </p:sldMasterIdLst>
  <p:notesMasterIdLst>
    <p:notesMasterId r:id="rId101"/>
  </p:notesMasterIdLst>
  <p:sldIdLst>
    <p:sldId id="256" r:id="rId3"/>
    <p:sldId id="332" r:id="rId4"/>
    <p:sldId id="268" r:id="rId5"/>
    <p:sldId id="259" r:id="rId6"/>
    <p:sldId id="260" r:id="rId7"/>
    <p:sldId id="266" r:id="rId8"/>
    <p:sldId id="265" r:id="rId9"/>
    <p:sldId id="385" r:id="rId10"/>
    <p:sldId id="267" r:id="rId11"/>
    <p:sldId id="271" r:id="rId12"/>
    <p:sldId id="333" r:id="rId13"/>
    <p:sldId id="272" r:id="rId14"/>
    <p:sldId id="273" r:id="rId15"/>
    <p:sldId id="274" r:id="rId16"/>
    <p:sldId id="275" r:id="rId17"/>
    <p:sldId id="276" r:id="rId18"/>
    <p:sldId id="277" r:id="rId19"/>
    <p:sldId id="278" r:id="rId20"/>
    <p:sldId id="279" r:id="rId21"/>
    <p:sldId id="269" r:id="rId22"/>
    <p:sldId id="270" r:id="rId23"/>
    <p:sldId id="400" r:id="rId24"/>
    <p:sldId id="295" r:id="rId25"/>
    <p:sldId id="398" r:id="rId26"/>
    <p:sldId id="327" r:id="rId27"/>
    <p:sldId id="280" r:id="rId28"/>
    <p:sldId id="281" r:id="rId29"/>
    <p:sldId id="282" r:id="rId30"/>
    <p:sldId id="283" r:id="rId31"/>
    <p:sldId id="284" r:id="rId32"/>
    <p:sldId id="286" r:id="rId33"/>
    <p:sldId id="288" r:id="rId34"/>
    <p:sldId id="296" r:id="rId35"/>
    <p:sldId id="386" r:id="rId36"/>
    <p:sldId id="289" r:id="rId37"/>
    <p:sldId id="394" r:id="rId38"/>
    <p:sldId id="291" r:id="rId39"/>
    <p:sldId id="290" r:id="rId40"/>
    <p:sldId id="292" r:id="rId41"/>
    <p:sldId id="293" r:id="rId42"/>
    <p:sldId id="294" r:id="rId43"/>
    <p:sldId id="297" r:id="rId44"/>
    <p:sldId id="298" r:id="rId45"/>
    <p:sldId id="299" r:id="rId46"/>
    <p:sldId id="300" r:id="rId47"/>
    <p:sldId id="302" r:id="rId48"/>
    <p:sldId id="303" r:id="rId49"/>
    <p:sldId id="304" r:id="rId50"/>
    <p:sldId id="403" r:id="rId51"/>
    <p:sldId id="397" r:id="rId52"/>
    <p:sldId id="305" r:id="rId53"/>
    <p:sldId id="307" r:id="rId54"/>
    <p:sldId id="387" r:id="rId55"/>
    <p:sldId id="309" r:id="rId56"/>
    <p:sldId id="310" r:id="rId57"/>
    <p:sldId id="384" r:id="rId58"/>
    <p:sldId id="311" r:id="rId59"/>
    <p:sldId id="312" r:id="rId60"/>
    <p:sldId id="314" r:id="rId61"/>
    <p:sldId id="319" r:id="rId62"/>
    <p:sldId id="320" r:id="rId63"/>
    <p:sldId id="324" r:id="rId64"/>
    <p:sldId id="325" r:id="rId65"/>
    <p:sldId id="370" r:id="rId66"/>
    <p:sldId id="404" r:id="rId67"/>
    <p:sldId id="367" r:id="rId68"/>
    <p:sldId id="382" r:id="rId69"/>
    <p:sldId id="331" r:id="rId70"/>
    <p:sldId id="383" r:id="rId71"/>
    <p:sldId id="362" r:id="rId72"/>
    <p:sldId id="336" r:id="rId73"/>
    <p:sldId id="337" r:id="rId74"/>
    <p:sldId id="338" r:id="rId75"/>
    <p:sldId id="339" r:id="rId76"/>
    <p:sldId id="340" r:id="rId77"/>
    <p:sldId id="341" r:id="rId78"/>
    <p:sldId id="342" r:id="rId79"/>
    <p:sldId id="343" r:id="rId80"/>
    <p:sldId id="344" r:id="rId81"/>
    <p:sldId id="345" r:id="rId82"/>
    <p:sldId id="346" r:id="rId83"/>
    <p:sldId id="347" r:id="rId84"/>
    <p:sldId id="348" r:id="rId85"/>
    <p:sldId id="349" r:id="rId86"/>
    <p:sldId id="350" r:id="rId87"/>
    <p:sldId id="351" r:id="rId88"/>
    <p:sldId id="352" r:id="rId89"/>
    <p:sldId id="353" r:id="rId90"/>
    <p:sldId id="402" r:id="rId91"/>
    <p:sldId id="366" r:id="rId92"/>
    <p:sldId id="355" r:id="rId93"/>
    <p:sldId id="356" r:id="rId94"/>
    <p:sldId id="357" r:id="rId95"/>
    <p:sldId id="358" r:id="rId96"/>
    <p:sldId id="359" r:id="rId97"/>
    <p:sldId id="360" r:id="rId98"/>
    <p:sldId id="380" r:id="rId99"/>
    <p:sldId id="381" r:id="rId100"/>
  </p:sldIdLst>
  <p:sldSz cx="12192000" cy="6858000"/>
  <p:notesSz cx="6985000" cy="92837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68D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65" autoAdjust="0"/>
    <p:restoredTop sz="80528" autoAdjust="0"/>
  </p:normalViewPr>
  <p:slideViewPr>
    <p:cSldViewPr snapToGrid="0">
      <p:cViewPr varScale="1">
        <p:scale>
          <a:sx n="78" d="100"/>
          <a:sy n="78" d="100"/>
        </p:scale>
        <p:origin x="954" y="10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presProps" Target="pres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32D4A9-C379-4ACC-BB7A-0DD4AC24629E}" type="doc">
      <dgm:prSet loTypeId="urn:microsoft.com/office/officeart/2005/8/layout/chevron1" loCatId="process" qsTypeId="urn:microsoft.com/office/officeart/2005/8/quickstyle/simple1" qsCatId="simple" csTypeId="urn:microsoft.com/office/officeart/2005/8/colors/colorful1#1" csCatId="colorful" phldr="1"/>
      <dgm:spPr/>
    </dgm:pt>
    <dgm:pt modelId="{4DFD1FD8-6847-483D-9BE0-FE3998532B3E}">
      <dgm:prSet phldrT="[Text]"/>
      <dgm:spPr/>
      <dgm:t>
        <a:bodyPr/>
        <a:lstStyle/>
        <a:p>
          <a:r>
            <a:rPr lang="en-US" dirty="0"/>
            <a:t>Transport</a:t>
          </a:r>
        </a:p>
      </dgm:t>
    </dgm:pt>
    <dgm:pt modelId="{94B44B37-0A7F-44E3-AF11-6224FF937E30}" type="parTrans" cxnId="{A3635258-B528-4E98-8181-A441B06AB9B0}">
      <dgm:prSet/>
      <dgm:spPr/>
      <dgm:t>
        <a:bodyPr/>
        <a:lstStyle/>
        <a:p>
          <a:endParaRPr lang="en-US"/>
        </a:p>
      </dgm:t>
    </dgm:pt>
    <dgm:pt modelId="{5DCF3F57-7C20-47F7-9CCA-DB56455CE773}" type="sibTrans" cxnId="{A3635258-B528-4E98-8181-A441B06AB9B0}">
      <dgm:prSet/>
      <dgm:spPr/>
      <dgm:t>
        <a:bodyPr/>
        <a:lstStyle/>
        <a:p>
          <a:endParaRPr lang="en-US"/>
        </a:p>
      </dgm:t>
    </dgm:pt>
    <dgm:pt modelId="{916A572A-FEB0-425C-8C42-A0A1FE6AC43B}">
      <dgm:prSet phldrT="[Text]"/>
      <dgm:spPr/>
      <dgm:t>
        <a:bodyPr/>
        <a:lstStyle/>
        <a:p>
          <a:r>
            <a:rPr lang="en-US" dirty="0"/>
            <a:t>Reject</a:t>
          </a:r>
        </a:p>
      </dgm:t>
    </dgm:pt>
    <dgm:pt modelId="{65CBE3F8-EAF7-4CCF-9A71-D9449581E478}" type="parTrans" cxnId="{9407F240-0A96-4AF7-921B-E764D2DB9690}">
      <dgm:prSet/>
      <dgm:spPr/>
      <dgm:t>
        <a:bodyPr/>
        <a:lstStyle/>
        <a:p>
          <a:endParaRPr lang="en-US"/>
        </a:p>
      </dgm:t>
    </dgm:pt>
    <dgm:pt modelId="{E8539F53-29C7-4CB5-B73E-13674F461BF3}" type="sibTrans" cxnId="{9407F240-0A96-4AF7-921B-E764D2DB9690}">
      <dgm:prSet/>
      <dgm:spPr/>
      <dgm:t>
        <a:bodyPr/>
        <a:lstStyle/>
        <a:p>
          <a:endParaRPr lang="en-US"/>
        </a:p>
      </dgm:t>
    </dgm:pt>
    <dgm:pt modelId="{EA1FBA23-765F-4868-9616-87DEE5FA6284}">
      <dgm:prSet phldrT="[Text]"/>
      <dgm:spPr/>
      <dgm:t>
        <a:bodyPr/>
        <a:lstStyle/>
        <a:p>
          <a:r>
            <a:rPr lang="en-US" dirty="0"/>
            <a:t>Collect</a:t>
          </a:r>
        </a:p>
      </dgm:t>
    </dgm:pt>
    <dgm:pt modelId="{8CC61EF0-E8FE-46C3-922A-672E67838436}" type="parTrans" cxnId="{EB276FF3-D384-4F21-B751-08CF189EA869}">
      <dgm:prSet/>
      <dgm:spPr/>
      <dgm:t>
        <a:bodyPr/>
        <a:lstStyle/>
        <a:p>
          <a:endParaRPr lang="en-US"/>
        </a:p>
      </dgm:t>
    </dgm:pt>
    <dgm:pt modelId="{04E1C5EA-FA18-4EFA-BE5D-4976FD84FAEC}" type="sibTrans" cxnId="{EB276FF3-D384-4F21-B751-08CF189EA869}">
      <dgm:prSet/>
      <dgm:spPr/>
      <dgm:t>
        <a:bodyPr/>
        <a:lstStyle/>
        <a:p>
          <a:endParaRPr lang="en-US"/>
        </a:p>
      </dgm:t>
    </dgm:pt>
    <dgm:pt modelId="{67FCEB4F-C9B6-4D9E-A690-3796231BD394}" type="pres">
      <dgm:prSet presAssocID="{8E32D4A9-C379-4ACC-BB7A-0DD4AC24629E}" presName="Name0" presStyleCnt="0">
        <dgm:presLayoutVars>
          <dgm:dir/>
          <dgm:animLvl val="lvl"/>
          <dgm:resizeHandles val="exact"/>
        </dgm:presLayoutVars>
      </dgm:prSet>
      <dgm:spPr/>
    </dgm:pt>
    <dgm:pt modelId="{E0EB9308-A64C-4052-9C92-DC041A0F83B7}" type="pres">
      <dgm:prSet presAssocID="{EA1FBA23-765F-4868-9616-87DEE5FA6284}" presName="parTxOnly" presStyleLbl="node1" presStyleIdx="0" presStyleCnt="3">
        <dgm:presLayoutVars>
          <dgm:chMax val="0"/>
          <dgm:chPref val="0"/>
          <dgm:bulletEnabled val="1"/>
        </dgm:presLayoutVars>
      </dgm:prSet>
      <dgm:spPr/>
    </dgm:pt>
    <dgm:pt modelId="{AA5C5931-378D-4BA0-A9DB-57BDC9AC22EB}" type="pres">
      <dgm:prSet presAssocID="{04E1C5EA-FA18-4EFA-BE5D-4976FD84FAEC}" presName="parTxOnlySpace" presStyleCnt="0"/>
      <dgm:spPr/>
    </dgm:pt>
    <dgm:pt modelId="{F1FE5B49-C2D8-42CD-B719-2FEBA3AE97E3}" type="pres">
      <dgm:prSet presAssocID="{4DFD1FD8-6847-483D-9BE0-FE3998532B3E}" presName="parTxOnly" presStyleLbl="node1" presStyleIdx="1" presStyleCnt="3">
        <dgm:presLayoutVars>
          <dgm:chMax val="0"/>
          <dgm:chPref val="0"/>
          <dgm:bulletEnabled val="1"/>
        </dgm:presLayoutVars>
      </dgm:prSet>
      <dgm:spPr/>
    </dgm:pt>
    <dgm:pt modelId="{570AA191-EDB5-4A83-8C0A-FE3A933A42A5}" type="pres">
      <dgm:prSet presAssocID="{5DCF3F57-7C20-47F7-9CCA-DB56455CE773}" presName="parTxOnlySpace" presStyleCnt="0"/>
      <dgm:spPr/>
    </dgm:pt>
    <dgm:pt modelId="{F7EA56C1-D074-4974-809E-3D1BE27909FA}" type="pres">
      <dgm:prSet presAssocID="{916A572A-FEB0-425C-8C42-A0A1FE6AC43B}" presName="parTxOnly" presStyleLbl="node1" presStyleIdx="2" presStyleCnt="3">
        <dgm:presLayoutVars>
          <dgm:chMax val="0"/>
          <dgm:chPref val="0"/>
          <dgm:bulletEnabled val="1"/>
        </dgm:presLayoutVars>
      </dgm:prSet>
      <dgm:spPr/>
    </dgm:pt>
  </dgm:ptLst>
  <dgm:cxnLst>
    <dgm:cxn modelId="{5B5F420F-949E-4C18-A9F7-0D271F59A9B8}" type="presOf" srcId="{8E32D4A9-C379-4ACC-BB7A-0DD4AC24629E}" destId="{67FCEB4F-C9B6-4D9E-A690-3796231BD394}" srcOrd="0" destOrd="0" presId="urn:microsoft.com/office/officeart/2005/8/layout/chevron1"/>
    <dgm:cxn modelId="{9407F240-0A96-4AF7-921B-E764D2DB9690}" srcId="{8E32D4A9-C379-4ACC-BB7A-0DD4AC24629E}" destId="{916A572A-FEB0-425C-8C42-A0A1FE6AC43B}" srcOrd="2" destOrd="0" parTransId="{65CBE3F8-EAF7-4CCF-9A71-D9449581E478}" sibTransId="{E8539F53-29C7-4CB5-B73E-13674F461BF3}"/>
    <dgm:cxn modelId="{5A85FC75-53FE-4162-9D56-22CAE7769C31}" type="presOf" srcId="{916A572A-FEB0-425C-8C42-A0A1FE6AC43B}" destId="{F7EA56C1-D074-4974-809E-3D1BE27909FA}" srcOrd="0" destOrd="0" presId="urn:microsoft.com/office/officeart/2005/8/layout/chevron1"/>
    <dgm:cxn modelId="{A3635258-B528-4E98-8181-A441B06AB9B0}" srcId="{8E32D4A9-C379-4ACC-BB7A-0DD4AC24629E}" destId="{4DFD1FD8-6847-483D-9BE0-FE3998532B3E}" srcOrd="1" destOrd="0" parTransId="{94B44B37-0A7F-44E3-AF11-6224FF937E30}" sibTransId="{5DCF3F57-7C20-47F7-9CCA-DB56455CE773}"/>
    <dgm:cxn modelId="{9814CCBC-C12E-4032-A191-3FCA6D041857}" type="presOf" srcId="{4DFD1FD8-6847-483D-9BE0-FE3998532B3E}" destId="{F1FE5B49-C2D8-42CD-B719-2FEBA3AE97E3}" srcOrd="0" destOrd="0" presId="urn:microsoft.com/office/officeart/2005/8/layout/chevron1"/>
    <dgm:cxn modelId="{86D243E8-DEA3-4872-8096-BCCD0DC2F21F}" type="presOf" srcId="{EA1FBA23-765F-4868-9616-87DEE5FA6284}" destId="{E0EB9308-A64C-4052-9C92-DC041A0F83B7}" srcOrd="0" destOrd="0" presId="urn:microsoft.com/office/officeart/2005/8/layout/chevron1"/>
    <dgm:cxn modelId="{EB276FF3-D384-4F21-B751-08CF189EA869}" srcId="{8E32D4A9-C379-4ACC-BB7A-0DD4AC24629E}" destId="{EA1FBA23-765F-4868-9616-87DEE5FA6284}" srcOrd="0" destOrd="0" parTransId="{8CC61EF0-E8FE-46C3-922A-672E67838436}" sibTransId="{04E1C5EA-FA18-4EFA-BE5D-4976FD84FAEC}"/>
    <dgm:cxn modelId="{884FB00C-F7D9-475B-A8C4-B02A17878EF3}" type="presParOf" srcId="{67FCEB4F-C9B6-4D9E-A690-3796231BD394}" destId="{E0EB9308-A64C-4052-9C92-DC041A0F83B7}" srcOrd="0" destOrd="0" presId="urn:microsoft.com/office/officeart/2005/8/layout/chevron1"/>
    <dgm:cxn modelId="{1B2ECE25-A772-46C4-8013-3D9F63DE21AB}" type="presParOf" srcId="{67FCEB4F-C9B6-4D9E-A690-3796231BD394}" destId="{AA5C5931-378D-4BA0-A9DB-57BDC9AC22EB}" srcOrd="1" destOrd="0" presId="urn:microsoft.com/office/officeart/2005/8/layout/chevron1"/>
    <dgm:cxn modelId="{6AC9BC1C-C99E-460F-A2B9-1A3A47F47BFC}" type="presParOf" srcId="{67FCEB4F-C9B6-4D9E-A690-3796231BD394}" destId="{F1FE5B49-C2D8-42CD-B719-2FEBA3AE97E3}" srcOrd="2" destOrd="0" presId="urn:microsoft.com/office/officeart/2005/8/layout/chevron1"/>
    <dgm:cxn modelId="{39607857-08D5-4377-8A1C-2340E866E3C9}" type="presParOf" srcId="{67FCEB4F-C9B6-4D9E-A690-3796231BD394}" destId="{570AA191-EDB5-4A83-8C0A-FE3A933A42A5}" srcOrd="3" destOrd="0" presId="urn:microsoft.com/office/officeart/2005/8/layout/chevron1"/>
    <dgm:cxn modelId="{CDD44886-50E2-428B-B1A8-02D346D0D7D4}" type="presParOf" srcId="{67FCEB4F-C9B6-4D9E-A690-3796231BD394}" destId="{F7EA56C1-D074-4974-809E-3D1BE27909FA}"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AA793C7-B4AB-40F8-AAFA-E64BBBC3BED6}" type="doc">
      <dgm:prSet loTypeId="urn:microsoft.com/office/officeart/2005/8/layout/default#1" loCatId="list" qsTypeId="urn:microsoft.com/office/officeart/2005/8/quickstyle/simple1" qsCatId="simple" csTypeId="urn:microsoft.com/office/officeart/2005/8/colors/colorful1#2" csCatId="colorful" phldr="1"/>
      <dgm:spPr/>
      <dgm:t>
        <a:bodyPr/>
        <a:lstStyle/>
        <a:p>
          <a:endParaRPr lang="en-US"/>
        </a:p>
      </dgm:t>
    </dgm:pt>
    <dgm:pt modelId="{AE3B32FE-5B09-4257-A27B-07755EF4B5E9}">
      <dgm:prSet phldrT="[Text]"/>
      <dgm:spPr/>
      <dgm:t>
        <a:bodyPr/>
        <a:lstStyle/>
        <a:p>
          <a:r>
            <a:rPr lang="en-US" dirty="0"/>
            <a:t>Design for the full life cycle, including ops</a:t>
          </a:r>
        </a:p>
      </dgm:t>
    </dgm:pt>
    <dgm:pt modelId="{CDC41E33-DE4A-4C02-AAEF-6152F6CE16A7}" type="parTrans" cxnId="{AD2262C7-D46A-488F-9082-BAB223FA1454}">
      <dgm:prSet/>
      <dgm:spPr/>
      <dgm:t>
        <a:bodyPr/>
        <a:lstStyle/>
        <a:p>
          <a:endParaRPr lang="en-US"/>
        </a:p>
      </dgm:t>
    </dgm:pt>
    <dgm:pt modelId="{DC06A79A-E93B-485B-9266-57E0DB35EF4F}" type="sibTrans" cxnId="{AD2262C7-D46A-488F-9082-BAB223FA1454}">
      <dgm:prSet/>
      <dgm:spPr/>
      <dgm:t>
        <a:bodyPr/>
        <a:lstStyle/>
        <a:p>
          <a:endParaRPr lang="en-US"/>
        </a:p>
      </dgm:t>
    </dgm:pt>
    <dgm:pt modelId="{D1AA855E-8DF0-40B4-A30E-B48DFF303483}">
      <dgm:prSet phldrT="[Text]"/>
      <dgm:spPr/>
      <dgm:t>
        <a:bodyPr/>
        <a:lstStyle/>
        <a:p>
          <a:r>
            <a:rPr lang="en-US" dirty="0"/>
            <a:t>Never lose the big picture</a:t>
          </a:r>
        </a:p>
      </dgm:t>
    </dgm:pt>
    <dgm:pt modelId="{CDB4B783-03A6-4BF7-82C7-7692CFDD43EC}" type="parTrans" cxnId="{34D36E35-98E9-4DD0-9724-7C082D3E6B6E}">
      <dgm:prSet/>
      <dgm:spPr/>
      <dgm:t>
        <a:bodyPr/>
        <a:lstStyle/>
        <a:p>
          <a:endParaRPr lang="en-US"/>
        </a:p>
      </dgm:t>
    </dgm:pt>
    <dgm:pt modelId="{C9E36967-0F3B-4717-86AB-8CEE74114858}" type="sibTrans" cxnId="{34D36E35-98E9-4DD0-9724-7C082D3E6B6E}">
      <dgm:prSet/>
      <dgm:spPr/>
      <dgm:t>
        <a:bodyPr/>
        <a:lstStyle/>
        <a:p>
          <a:endParaRPr lang="en-US"/>
        </a:p>
      </dgm:t>
    </dgm:pt>
    <dgm:pt modelId="{C870839E-E4D7-4FCF-ADE8-C929F8FB5C74}">
      <dgm:prSet phldrT="[Text]"/>
      <dgm:spPr/>
      <dgm:t>
        <a:bodyPr/>
        <a:lstStyle/>
        <a:p>
          <a:r>
            <a:rPr lang="en-US" dirty="0"/>
            <a:t>Core engineering knowledge is critical to ops</a:t>
          </a:r>
        </a:p>
      </dgm:t>
    </dgm:pt>
    <dgm:pt modelId="{C830E9FC-1729-46C0-AC43-7B60BBE9E1B3}" type="sibTrans" cxnId="{C5829D9A-9931-4F33-9220-B01F8226AA4C}">
      <dgm:prSet/>
      <dgm:spPr/>
      <dgm:t>
        <a:bodyPr/>
        <a:lstStyle/>
        <a:p>
          <a:endParaRPr lang="en-US"/>
        </a:p>
      </dgm:t>
    </dgm:pt>
    <dgm:pt modelId="{815F9FD4-432F-4845-9EFD-B14BD25327A2}" type="parTrans" cxnId="{C5829D9A-9931-4F33-9220-B01F8226AA4C}">
      <dgm:prSet/>
      <dgm:spPr/>
      <dgm:t>
        <a:bodyPr/>
        <a:lstStyle/>
        <a:p>
          <a:endParaRPr lang="en-US"/>
        </a:p>
      </dgm:t>
    </dgm:pt>
    <dgm:pt modelId="{BA9B4D1F-74D0-4D27-8A1E-3753E26EE3F5}">
      <dgm:prSet phldrT="[Text]"/>
      <dgm:spPr/>
      <dgm:t>
        <a:bodyPr/>
        <a:lstStyle/>
        <a:p>
          <a:r>
            <a:rPr lang="en-US" dirty="0"/>
            <a:t>Understand the hardware and everything it can do</a:t>
          </a:r>
        </a:p>
      </dgm:t>
    </dgm:pt>
    <dgm:pt modelId="{D464CD98-23A5-4143-9D3E-184D5E9FE687}" type="parTrans" cxnId="{CAD8E8E8-5179-4C34-ACBE-5A78643DA233}">
      <dgm:prSet/>
      <dgm:spPr/>
    </dgm:pt>
    <dgm:pt modelId="{3232A9A7-F893-4378-94FE-22A3A9415189}" type="sibTrans" cxnId="{CAD8E8E8-5179-4C34-ACBE-5A78643DA233}">
      <dgm:prSet/>
      <dgm:spPr/>
    </dgm:pt>
    <dgm:pt modelId="{B616422C-1127-45F7-A00B-33EA0A13F6A1}" type="pres">
      <dgm:prSet presAssocID="{4AA793C7-B4AB-40F8-AAFA-E64BBBC3BED6}" presName="diagram" presStyleCnt="0">
        <dgm:presLayoutVars>
          <dgm:dir/>
          <dgm:resizeHandles val="exact"/>
        </dgm:presLayoutVars>
      </dgm:prSet>
      <dgm:spPr/>
    </dgm:pt>
    <dgm:pt modelId="{49388199-F407-4B6A-8E1A-B223CBDEAB2E}" type="pres">
      <dgm:prSet presAssocID="{BA9B4D1F-74D0-4D27-8A1E-3753E26EE3F5}" presName="node" presStyleLbl="node1" presStyleIdx="0" presStyleCnt="4">
        <dgm:presLayoutVars>
          <dgm:bulletEnabled val="1"/>
        </dgm:presLayoutVars>
      </dgm:prSet>
      <dgm:spPr/>
    </dgm:pt>
    <dgm:pt modelId="{568A54D9-A947-4BFC-8F8D-0EA16A8249A5}" type="pres">
      <dgm:prSet presAssocID="{3232A9A7-F893-4378-94FE-22A3A9415189}" presName="sibTrans" presStyleCnt="0"/>
      <dgm:spPr/>
    </dgm:pt>
    <dgm:pt modelId="{4547E7FE-680D-4DCF-A5A3-08339127A597}" type="pres">
      <dgm:prSet presAssocID="{AE3B32FE-5B09-4257-A27B-07755EF4B5E9}" presName="node" presStyleLbl="node1" presStyleIdx="1" presStyleCnt="4">
        <dgm:presLayoutVars>
          <dgm:bulletEnabled val="1"/>
        </dgm:presLayoutVars>
      </dgm:prSet>
      <dgm:spPr/>
    </dgm:pt>
    <dgm:pt modelId="{8E706647-22BD-4FE8-AAE1-ADC683F2153A}" type="pres">
      <dgm:prSet presAssocID="{DC06A79A-E93B-485B-9266-57E0DB35EF4F}" presName="sibTrans" presStyleCnt="0"/>
      <dgm:spPr/>
    </dgm:pt>
    <dgm:pt modelId="{BC8AA3A3-0FCD-4095-85F7-6F917EBD40EA}" type="pres">
      <dgm:prSet presAssocID="{C870839E-E4D7-4FCF-ADE8-C929F8FB5C74}" presName="node" presStyleLbl="node1" presStyleIdx="2" presStyleCnt="4">
        <dgm:presLayoutVars>
          <dgm:bulletEnabled val="1"/>
        </dgm:presLayoutVars>
      </dgm:prSet>
      <dgm:spPr/>
    </dgm:pt>
    <dgm:pt modelId="{DBA56E4A-306B-4968-B2D8-1503F162803C}" type="pres">
      <dgm:prSet presAssocID="{C830E9FC-1729-46C0-AC43-7B60BBE9E1B3}" presName="sibTrans" presStyleCnt="0"/>
      <dgm:spPr/>
    </dgm:pt>
    <dgm:pt modelId="{D845FF8C-8BDA-4420-B3CD-0BCCC60279BD}" type="pres">
      <dgm:prSet presAssocID="{D1AA855E-8DF0-40B4-A30E-B48DFF303483}" presName="node" presStyleLbl="node1" presStyleIdx="3" presStyleCnt="4">
        <dgm:presLayoutVars>
          <dgm:bulletEnabled val="1"/>
        </dgm:presLayoutVars>
      </dgm:prSet>
      <dgm:spPr/>
    </dgm:pt>
  </dgm:ptLst>
  <dgm:cxnLst>
    <dgm:cxn modelId="{34D36E35-98E9-4DD0-9724-7C082D3E6B6E}" srcId="{4AA793C7-B4AB-40F8-AAFA-E64BBBC3BED6}" destId="{D1AA855E-8DF0-40B4-A30E-B48DFF303483}" srcOrd="3" destOrd="0" parTransId="{CDB4B783-03A6-4BF7-82C7-7692CFDD43EC}" sibTransId="{C9E36967-0F3B-4717-86AB-8CEE74114858}"/>
    <dgm:cxn modelId="{BDCDA763-E102-4D71-B070-169353E77D1D}" type="presOf" srcId="{C870839E-E4D7-4FCF-ADE8-C929F8FB5C74}" destId="{BC8AA3A3-0FCD-4095-85F7-6F917EBD40EA}" srcOrd="0" destOrd="0" presId="urn:microsoft.com/office/officeart/2005/8/layout/default#1"/>
    <dgm:cxn modelId="{67F3AD6B-B058-4902-AE23-C23E17F3A937}" type="presOf" srcId="{4AA793C7-B4AB-40F8-AAFA-E64BBBC3BED6}" destId="{B616422C-1127-45F7-A00B-33EA0A13F6A1}" srcOrd="0" destOrd="0" presId="urn:microsoft.com/office/officeart/2005/8/layout/default#1"/>
    <dgm:cxn modelId="{6C55FF82-80CB-44B5-8E51-78A7803847B5}" type="presOf" srcId="{BA9B4D1F-74D0-4D27-8A1E-3753E26EE3F5}" destId="{49388199-F407-4B6A-8E1A-B223CBDEAB2E}" srcOrd="0" destOrd="0" presId="urn:microsoft.com/office/officeart/2005/8/layout/default#1"/>
    <dgm:cxn modelId="{A776B48E-97D7-4AC9-9C83-F9D4B5A08B8D}" type="presOf" srcId="{D1AA855E-8DF0-40B4-A30E-B48DFF303483}" destId="{D845FF8C-8BDA-4420-B3CD-0BCCC60279BD}" srcOrd="0" destOrd="0" presId="urn:microsoft.com/office/officeart/2005/8/layout/default#1"/>
    <dgm:cxn modelId="{C5829D9A-9931-4F33-9220-B01F8226AA4C}" srcId="{4AA793C7-B4AB-40F8-AAFA-E64BBBC3BED6}" destId="{C870839E-E4D7-4FCF-ADE8-C929F8FB5C74}" srcOrd="2" destOrd="0" parTransId="{815F9FD4-432F-4845-9EFD-B14BD25327A2}" sibTransId="{C830E9FC-1729-46C0-AC43-7B60BBE9E1B3}"/>
    <dgm:cxn modelId="{BE9AF79F-06B2-4455-B2AF-290B520CCC7E}" type="presOf" srcId="{AE3B32FE-5B09-4257-A27B-07755EF4B5E9}" destId="{4547E7FE-680D-4DCF-A5A3-08339127A597}" srcOrd="0" destOrd="0" presId="urn:microsoft.com/office/officeart/2005/8/layout/default#1"/>
    <dgm:cxn modelId="{AD2262C7-D46A-488F-9082-BAB223FA1454}" srcId="{4AA793C7-B4AB-40F8-AAFA-E64BBBC3BED6}" destId="{AE3B32FE-5B09-4257-A27B-07755EF4B5E9}" srcOrd="1" destOrd="0" parTransId="{CDC41E33-DE4A-4C02-AAEF-6152F6CE16A7}" sibTransId="{DC06A79A-E93B-485B-9266-57E0DB35EF4F}"/>
    <dgm:cxn modelId="{CAD8E8E8-5179-4C34-ACBE-5A78643DA233}" srcId="{4AA793C7-B4AB-40F8-AAFA-E64BBBC3BED6}" destId="{BA9B4D1F-74D0-4D27-8A1E-3753E26EE3F5}" srcOrd="0" destOrd="0" parTransId="{D464CD98-23A5-4143-9D3E-184D5E9FE687}" sibTransId="{3232A9A7-F893-4378-94FE-22A3A9415189}"/>
    <dgm:cxn modelId="{A5B19F33-606D-4C08-AA33-65633F1CE042}" type="presParOf" srcId="{B616422C-1127-45F7-A00B-33EA0A13F6A1}" destId="{49388199-F407-4B6A-8E1A-B223CBDEAB2E}" srcOrd="0" destOrd="0" presId="urn:microsoft.com/office/officeart/2005/8/layout/default#1"/>
    <dgm:cxn modelId="{10081005-7A3A-4A60-B0C8-F1BBBFDDBA2F}" type="presParOf" srcId="{B616422C-1127-45F7-A00B-33EA0A13F6A1}" destId="{568A54D9-A947-4BFC-8F8D-0EA16A8249A5}" srcOrd="1" destOrd="0" presId="urn:microsoft.com/office/officeart/2005/8/layout/default#1"/>
    <dgm:cxn modelId="{5AFE5844-0E50-4A31-BD3A-FEB999FA189C}" type="presParOf" srcId="{B616422C-1127-45F7-A00B-33EA0A13F6A1}" destId="{4547E7FE-680D-4DCF-A5A3-08339127A597}" srcOrd="2" destOrd="0" presId="urn:microsoft.com/office/officeart/2005/8/layout/default#1"/>
    <dgm:cxn modelId="{416486F9-673B-4F73-B295-4FB5CEF0B413}" type="presParOf" srcId="{B616422C-1127-45F7-A00B-33EA0A13F6A1}" destId="{8E706647-22BD-4FE8-AAE1-ADC683F2153A}" srcOrd="3" destOrd="0" presId="urn:microsoft.com/office/officeart/2005/8/layout/default#1"/>
    <dgm:cxn modelId="{528C4440-48AC-49D2-BE22-C1CAF6916905}" type="presParOf" srcId="{B616422C-1127-45F7-A00B-33EA0A13F6A1}" destId="{BC8AA3A3-0FCD-4095-85F7-6F917EBD40EA}" srcOrd="4" destOrd="0" presId="urn:microsoft.com/office/officeart/2005/8/layout/default#1"/>
    <dgm:cxn modelId="{53E44CFC-06A7-45E4-ACAA-C66DC7033C91}" type="presParOf" srcId="{B616422C-1127-45F7-A00B-33EA0A13F6A1}" destId="{DBA56E4A-306B-4968-B2D8-1503F162803C}" srcOrd="5" destOrd="0" presId="urn:microsoft.com/office/officeart/2005/8/layout/default#1"/>
    <dgm:cxn modelId="{1A427051-55A7-4A94-9549-86A5E9C6C5F4}" type="presParOf" srcId="{B616422C-1127-45F7-A00B-33EA0A13F6A1}" destId="{D845FF8C-8BDA-4420-B3CD-0BCCC60279BD}" srcOrd="6"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7FB90F-D04C-4F5F-98DD-2827B2273B4F}"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en-US"/>
        </a:p>
      </dgm:t>
    </dgm:pt>
    <dgm:pt modelId="{A1DA6A07-ADCD-491F-98C8-F4268D345C62}">
      <dgm:prSet phldrT="[Text]"/>
      <dgm:spPr/>
      <dgm:t>
        <a:bodyPr/>
        <a:lstStyle/>
        <a:p>
          <a:r>
            <a:rPr lang="en-US" dirty="0"/>
            <a:t>Leaks</a:t>
          </a:r>
        </a:p>
      </dgm:t>
    </dgm:pt>
    <dgm:pt modelId="{A2A9DAA1-1A13-4607-8F47-AE85F0205EC0}" type="parTrans" cxnId="{A389DEBF-6571-4FD8-867F-AB5A4D43555D}">
      <dgm:prSet/>
      <dgm:spPr/>
      <dgm:t>
        <a:bodyPr/>
        <a:lstStyle/>
        <a:p>
          <a:endParaRPr lang="en-US"/>
        </a:p>
      </dgm:t>
    </dgm:pt>
    <dgm:pt modelId="{71ECD986-8FE8-482A-928C-38899F598F56}" type="sibTrans" cxnId="{A389DEBF-6571-4FD8-867F-AB5A4D43555D}">
      <dgm:prSet/>
      <dgm:spPr/>
      <dgm:t>
        <a:bodyPr/>
        <a:lstStyle/>
        <a:p>
          <a:endParaRPr lang="en-US"/>
        </a:p>
      </dgm:t>
    </dgm:pt>
    <dgm:pt modelId="{6C4AD90A-C364-47FB-B00A-4679D74618D3}">
      <dgm:prSet phldrT="[Text]"/>
      <dgm:spPr/>
      <dgm:t>
        <a:bodyPr/>
        <a:lstStyle/>
        <a:p>
          <a:r>
            <a:rPr lang="en-US" dirty="0"/>
            <a:t>Pressure</a:t>
          </a:r>
        </a:p>
      </dgm:t>
    </dgm:pt>
    <dgm:pt modelId="{5624FED2-977B-45BF-9761-6EA1C9E57AB6}" type="parTrans" cxnId="{67865146-587F-464F-B4AB-02D32544D866}">
      <dgm:prSet/>
      <dgm:spPr/>
      <dgm:t>
        <a:bodyPr/>
        <a:lstStyle/>
        <a:p>
          <a:endParaRPr lang="en-US"/>
        </a:p>
      </dgm:t>
    </dgm:pt>
    <dgm:pt modelId="{191F74AA-DF2C-4A56-84F6-675D0B340E73}" type="sibTrans" cxnId="{67865146-587F-464F-B4AB-02D32544D866}">
      <dgm:prSet/>
      <dgm:spPr/>
      <dgm:t>
        <a:bodyPr/>
        <a:lstStyle/>
        <a:p>
          <a:endParaRPr lang="en-US"/>
        </a:p>
      </dgm:t>
    </dgm:pt>
    <dgm:pt modelId="{F32D9D3F-F759-4F25-B151-39296D4EF172}">
      <dgm:prSet phldrT="[Text]"/>
      <dgm:spPr/>
      <dgm:t>
        <a:bodyPr/>
        <a:lstStyle/>
        <a:p>
          <a:r>
            <a:rPr lang="en-US" dirty="0"/>
            <a:t>Quantity</a:t>
          </a:r>
        </a:p>
      </dgm:t>
    </dgm:pt>
    <dgm:pt modelId="{C8C42A47-18D0-457E-B4F8-F1E2401FA0EA}" type="parTrans" cxnId="{A42D5AE9-F5CE-452E-9DB9-2DE5DA6636CD}">
      <dgm:prSet/>
      <dgm:spPr/>
      <dgm:t>
        <a:bodyPr/>
        <a:lstStyle/>
        <a:p>
          <a:endParaRPr lang="en-US"/>
        </a:p>
      </dgm:t>
    </dgm:pt>
    <dgm:pt modelId="{D675D4F7-762D-4D7F-A1DA-84DABDED4759}" type="sibTrans" cxnId="{A42D5AE9-F5CE-452E-9DB9-2DE5DA6636CD}">
      <dgm:prSet/>
      <dgm:spPr/>
      <dgm:t>
        <a:bodyPr/>
        <a:lstStyle/>
        <a:p>
          <a:endParaRPr lang="en-US"/>
        </a:p>
      </dgm:t>
    </dgm:pt>
    <dgm:pt modelId="{C04753FB-1AF6-463E-9430-8BC5B8510930}">
      <dgm:prSet phldrT="[Text]"/>
      <dgm:spPr/>
      <dgm:t>
        <a:bodyPr/>
        <a:lstStyle/>
        <a:p>
          <a:r>
            <a:rPr lang="en-US" dirty="0"/>
            <a:t>Temperature</a:t>
          </a:r>
        </a:p>
      </dgm:t>
    </dgm:pt>
    <dgm:pt modelId="{B69470FA-9316-444B-BC25-8E98547ACF54}" type="parTrans" cxnId="{36771645-C7B9-465A-8B19-D03B58B45AB2}">
      <dgm:prSet/>
      <dgm:spPr/>
      <dgm:t>
        <a:bodyPr/>
        <a:lstStyle/>
        <a:p>
          <a:endParaRPr lang="en-US"/>
        </a:p>
      </dgm:t>
    </dgm:pt>
    <dgm:pt modelId="{DB779C8C-6554-4479-9C17-450C68C53E91}" type="sibTrans" cxnId="{36771645-C7B9-465A-8B19-D03B58B45AB2}">
      <dgm:prSet/>
      <dgm:spPr/>
      <dgm:t>
        <a:bodyPr/>
        <a:lstStyle/>
        <a:p>
          <a:endParaRPr lang="en-US"/>
        </a:p>
      </dgm:t>
    </dgm:pt>
    <dgm:pt modelId="{EB58C762-2CD6-4CEC-A0AA-7204E80395CA}">
      <dgm:prSet phldrT="[Text]"/>
      <dgm:spPr/>
      <dgm:t>
        <a:bodyPr/>
        <a:lstStyle/>
        <a:p>
          <a:r>
            <a:rPr lang="en-US" dirty="0"/>
            <a:t>Component Failure</a:t>
          </a:r>
        </a:p>
      </dgm:t>
    </dgm:pt>
    <dgm:pt modelId="{0434A6E2-1373-4034-8F65-0528140E237F}" type="parTrans" cxnId="{31A5A3D3-4256-4C8E-9BD9-B887E126B2AA}">
      <dgm:prSet/>
      <dgm:spPr/>
      <dgm:t>
        <a:bodyPr/>
        <a:lstStyle/>
        <a:p>
          <a:endParaRPr lang="en-US"/>
        </a:p>
      </dgm:t>
    </dgm:pt>
    <dgm:pt modelId="{DB915DA3-4F60-4766-B5BE-7719FD62EADD}" type="sibTrans" cxnId="{31A5A3D3-4256-4C8E-9BD9-B887E126B2AA}">
      <dgm:prSet/>
      <dgm:spPr/>
      <dgm:t>
        <a:bodyPr/>
        <a:lstStyle/>
        <a:p>
          <a:endParaRPr lang="en-US"/>
        </a:p>
      </dgm:t>
    </dgm:pt>
    <dgm:pt modelId="{690EA8F0-4AB4-4A57-BDA4-E22ACD2DA1E7}">
      <dgm:prSet phldrT="[Text]"/>
      <dgm:spPr/>
      <dgm:t>
        <a:bodyPr/>
        <a:lstStyle/>
        <a:p>
          <a:r>
            <a:rPr lang="en-US" dirty="0"/>
            <a:t>Electrical Current</a:t>
          </a:r>
        </a:p>
      </dgm:t>
    </dgm:pt>
    <dgm:pt modelId="{D92F23E7-58DC-4AA6-ABE0-36322206594E}" type="parTrans" cxnId="{8D18FFAA-5A26-4008-ACC0-028D893FC055}">
      <dgm:prSet/>
      <dgm:spPr/>
      <dgm:t>
        <a:bodyPr/>
        <a:lstStyle/>
        <a:p>
          <a:endParaRPr lang="en-US"/>
        </a:p>
      </dgm:t>
    </dgm:pt>
    <dgm:pt modelId="{BAFF229E-DCAD-4675-9E45-477AF852F7EA}" type="sibTrans" cxnId="{8D18FFAA-5A26-4008-ACC0-028D893FC055}">
      <dgm:prSet/>
      <dgm:spPr/>
      <dgm:t>
        <a:bodyPr/>
        <a:lstStyle/>
        <a:p>
          <a:endParaRPr lang="en-US"/>
        </a:p>
      </dgm:t>
    </dgm:pt>
    <dgm:pt modelId="{CAB8EE8F-54F0-48A3-BCF8-75377CD9DC21}">
      <dgm:prSet phldrT="[Text]"/>
      <dgm:spPr/>
      <dgm:t>
        <a:bodyPr/>
        <a:lstStyle/>
        <a:p>
          <a:r>
            <a:rPr lang="en-US" dirty="0" err="1"/>
            <a:t>dP</a:t>
          </a:r>
          <a:r>
            <a:rPr lang="en-US" dirty="0"/>
            <a:t> (pumps)</a:t>
          </a:r>
        </a:p>
      </dgm:t>
    </dgm:pt>
    <dgm:pt modelId="{4EC15E18-4D1D-417C-82E9-91D1673DEB3B}" type="parTrans" cxnId="{A0D1F93D-821A-46EF-9436-D69742080901}">
      <dgm:prSet/>
      <dgm:spPr/>
      <dgm:t>
        <a:bodyPr/>
        <a:lstStyle/>
        <a:p>
          <a:endParaRPr lang="en-US"/>
        </a:p>
      </dgm:t>
    </dgm:pt>
    <dgm:pt modelId="{59932E98-3DE4-451C-B883-598C4D82FB56}" type="sibTrans" cxnId="{A0D1F93D-821A-46EF-9436-D69742080901}">
      <dgm:prSet/>
      <dgm:spPr/>
      <dgm:t>
        <a:bodyPr/>
        <a:lstStyle/>
        <a:p>
          <a:endParaRPr lang="en-US"/>
        </a:p>
      </dgm:t>
    </dgm:pt>
    <dgm:pt modelId="{2054E9AB-6988-4A67-ADAD-59FC7FFE3EC2}">
      <dgm:prSet phldrT="[Text]"/>
      <dgm:spPr/>
      <dgm:t>
        <a:bodyPr/>
        <a:lstStyle/>
        <a:p>
          <a:r>
            <a:rPr lang="en-US" dirty="0"/>
            <a:t>Speed (pumps)</a:t>
          </a:r>
        </a:p>
      </dgm:t>
    </dgm:pt>
    <dgm:pt modelId="{553DCBE2-B333-4A18-B435-20396E77DD01}" type="parTrans" cxnId="{4992E611-D041-441B-8059-680EED9F5E7A}">
      <dgm:prSet/>
      <dgm:spPr/>
      <dgm:t>
        <a:bodyPr/>
        <a:lstStyle/>
        <a:p>
          <a:endParaRPr lang="en-US"/>
        </a:p>
      </dgm:t>
    </dgm:pt>
    <dgm:pt modelId="{F2BA6AC2-36FB-4F33-AE65-1DC395CE840C}" type="sibTrans" cxnId="{4992E611-D041-441B-8059-680EED9F5E7A}">
      <dgm:prSet/>
      <dgm:spPr/>
      <dgm:t>
        <a:bodyPr/>
        <a:lstStyle/>
        <a:p>
          <a:endParaRPr lang="en-US"/>
        </a:p>
      </dgm:t>
    </dgm:pt>
    <dgm:pt modelId="{4ED7EBDC-35D5-4C9E-AB50-E392692F6A9E}" type="pres">
      <dgm:prSet presAssocID="{317FB90F-D04C-4F5F-98DD-2827B2273B4F}" presName="linear" presStyleCnt="0">
        <dgm:presLayoutVars>
          <dgm:dir/>
          <dgm:animLvl val="lvl"/>
          <dgm:resizeHandles val="exact"/>
        </dgm:presLayoutVars>
      </dgm:prSet>
      <dgm:spPr/>
    </dgm:pt>
    <dgm:pt modelId="{AC6A96B2-B78B-401A-B4F4-8C4D61EBA67E}" type="pres">
      <dgm:prSet presAssocID="{A1DA6A07-ADCD-491F-98C8-F4268D345C62}" presName="parentLin" presStyleCnt="0"/>
      <dgm:spPr/>
    </dgm:pt>
    <dgm:pt modelId="{655F1190-C49A-4F50-B554-1F7C8426D630}" type="pres">
      <dgm:prSet presAssocID="{A1DA6A07-ADCD-491F-98C8-F4268D345C62}" presName="parentLeftMargin" presStyleLbl="node1" presStyleIdx="0" presStyleCnt="2"/>
      <dgm:spPr/>
    </dgm:pt>
    <dgm:pt modelId="{B049E122-8071-4DAD-83D7-9A2734EEEEB5}" type="pres">
      <dgm:prSet presAssocID="{A1DA6A07-ADCD-491F-98C8-F4268D345C62}" presName="parentText" presStyleLbl="node1" presStyleIdx="0" presStyleCnt="2">
        <dgm:presLayoutVars>
          <dgm:chMax val="0"/>
          <dgm:bulletEnabled val="1"/>
        </dgm:presLayoutVars>
      </dgm:prSet>
      <dgm:spPr/>
    </dgm:pt>
    <dgm:pt modelId="{D7096D59-E5D2-4E00-A668-8270847522EB}" type="pres">
      <dgm:prSet presAssocID="{A1DA6A07-ADCD-491F-98C8-F4268D345C62}" presName="negativeSpace" presStyleCnt="0"/>
      <dgm:spPr/>
    </dgm:pt>
    <dgm:pt modelId="{9744CCCF-2674-4199-B3B9-E69EE61367A0}" type="pres">
      <dgm:prSet presAssocID="{A1DA6A07-ADCD-491F-98C8-F4268D345C62}" presName="childText" presStyleLbl="conFgAcc1" presStyleIdx="0" presStyleCnt="2">
        <dgm:presLayoutVars>
          <dgm:bulletEnabled val="1"/>
        </dgm:presLayoutVars>
      </dgm:prSet>
      <dgm:spPr/>
    </dgm:pt>
    <dgm:pt modelId="{BA962561-9016-4FC5-BAA6-AF8E39B3375A}" type="pres">
      <dgm:prSet presAssocID="{71ECD986-8FE8-482A-928C-38899F598F56}" presName="spaceBetweenRectangles" presStyleCnt="0"/>
      <dgm:spPr/>
    </dgm:pt>
    <dgm:pt modelId="{2477A96C-2613-4A79-95C1-600A64B2F632}" type="pres">
      <dgm:prSet presAssocID="{EB58C762-2CD6-4CEC-A0AA-7204E80395CA}" presName="parentLin" presStyleCnt="0"/>
      <dgm:spPr/>
    </dgm:pt>
    <dgm:pt modelId="{FC8DB478-F927-41F4-97AD-209F254B7FB0}" type="pres">
      <dgm:prSet presAssocID="{EB58C762-2CD6-4CEC-A0AA-7204E80395CA}" presName="parentLeftMargin" presStyleLbl="node1" presStyleIdx="0" presStyleCnt="2"/>
      <dgm:spPr/>
    </dgm:pt>
    <dgm:pt modelId="{07D17925-1E08-45EE-8BD5-483CB5976400}" type="pres">
      <dgm:prSet presAssocID="{EB58C762-2CD6-4CEC-A0AA-7204E80395CA}" presName="parentText" presStyleLbl="node1" presStyleIdx="1" presStyleCnt="2">
        <dgm:presLayoutVars>
          <dgm:chMax val="0"/>
          <dgm:bulletEnabled val="1"/>
        </dgm:presLayoutVars>
      </dgm:prSet>
      <dgm:spPr/>
    </dgm:pt>
    <dgm:pt modelId="{C4FB35D5-D749-48D8-90EC-79B7077C3153}" type="pres">
      <dgm:prSet presAssocID="{EB58C762-2CD6-4CEC-A0AA-7204E80395CA}" presName="negativeSpace" presStyleCnt="0"/>
      <dgm:spPr/>
    </dgm:pt>
    <dgm:pt modelId="{B7E93F2F-D59C-4309-8A4D-608824C9ABA5}" type="pres">
      <dgm:prSet presAssocID="{EB58C762-2CD6-4CEC-A0AA-7204E80395CA}" presName="childText" presStyleLbl="conFgAcc1" presStyleIdx="1" presStyleCnt="2">
        <dgm:presLayoutVars>
          <dgm:bulletEnabled val="1"/>
        </dgm:presLayoutVars>
      </dgm:prSet>
      <dgm:spPr/>
    </dgm:pt>
  </dgm:ptLst>
  <dgm:cxnLst>
    <dgm:cxn modelId="{4992E611-D041-441B-8059-680EED9F5E7A}" srcId="{EB58C762-2CD6-4CEC-A0AA-7204E80395CA}" destId="{2054E9AB-6988-4A67-ADAD-59FC7FFE3EC2}" srcOrd="1" destOrd="0" parTransId="{553DCBE2-B333-4A18-B435-20396E77DD01}" sibTransId="{F2BA6AC2-36FB-4F33-AE65-1DC395CE840C}"/>
    <dgm:cxn modelId="{BD8D5123-3BE0-4E30-BA73-A238BC0116DC}" type="presOf" srcId="{A1DA6A07-ADCD-491F-98C8-F4268D345C62}" destId="{655F1190-C49A-4F50-B554-1F7C8426D630}" srcOrd="0" destOrd="0" presId="urn:microsoft.com/office/officeart/2005/8/layout/list1"/>
    <dgm:cxn modelId="{979F5934-5427-43F1-BA2C-9767D0DC806F}" type="presOf" srcId="{690EA8F0-4AB4-4A57-BDA4-E22ACD2DA1E7}" destId="{B7E93F2F-D59C-4309-8A4D-608824C9ABA5}" srcOrd="0" destOrd="0" presId="urn:microsoft.com/office/officeart/2005/8/layout/list1"/>
    <dgm:cxn modelId="{A0D1F93D-821A-46EF-9436-D69742080901}" srcId="{EB58C762-2CD6-4CEC-A0AA-7204E80395CA}" destId="{CAB8EE8F-54F0-48A3-BCF8-75377CD9DC21}" srcOrd="2" destOrd="0" parTransId="{4EC15E18-4D1D-417C-82E9-91D1673DEB3B}" sibTransId="{59932E98-3DE4-451C-B883-598C4D82FB56}"/>
    <dgm:cxn modelId="{36771645-C7B9-465A-8B19-D03B58B45AB2}" srcId="{A1DA6A07-ADCD-491F-98C8-F4268D345C62}" destId="{C04753FB-1AF6-463E-9430-8BC5B8510930}" srcOrd="2" destOrd="0" parTransId="{B69470FA-9316-444B-BC25-8E98547ACF54}" sibTransId="{DB779C8C-6554-4479-9C17-450C68C53E91}"/>
    <dgm:cxn modelId="{67865146-587F-464F-B4AB-02D32544D866}" srcId="{A1DA6A07-ADCD-491F-98C8-F4268D345C62}" destId="{6C4AD90A-C364-47FB-B00A-4679D74618D3}" srcOrd="0" destOrd="0" parTransId="{5624FED2-977B-45BF-9761-6EA1C9E57AB6}" sibTransId="{191F74AA-DF2C-4A56-84F6-675D0B340E73}"/>
    <dgm:cxn modelId="{80B6F748-E90E-46B2-8221-1E392FFA12F4}" type="presOf" srcId="{EB58C762-2CD6-4CEC-A0AA-7204E80395CA}" destId="{FC8DB478-F927-41F4-97AD-209F254B7FB0}" srcOrd="0" destOrd="0" presId="urn:microsoft.com/office/officeart/2005/8/layout/list1"/>
    <dgm:cxn modelId="{3D197970-7569-41BA-9B6C-238A40C70558}" type="presOf" srcId="{317FB90F-D04C-4F5F-98DD-2827B2273B4F}" destId="{4ED7EBDC-35D5-4C9E-AB50-E392692F6A9E}" srcOrd="0" destOrd="0" presId="urn:microsoft.com/office/officeart/2005/8/layout/list1"/>
    <dgm:cxn modelId="{B9E01594-7B64-4706-8536-94C5515BD95A}" type="presOf" srcId="{6C4AD90A-C364-47FB-B00A-4679D74618D3}" destId="{9744CCCF-2674-4199-B3B9-E69EE61367A0}" srcOrd="0" destOrd="0" presId="urn:microsoft.com/office/officeart/2005/8/layout/list1"/>
    <dgm:cxn modelId="{58AFCA9A-383E-40EA-97C8-E89138BF035F}" type="presOf" srcId="{F32D9D3F-F759-4F25-B151-39296D4EF172}" destId="{9744CCCF-2674-4199-B3B9-E69EE61367A0}" srcOrd="0" destOrd="1" presId="urn:microsoft.com/office/officeart/2005/8/layout/list1"/>
    <dgm:cxn modelId="{8D18FFAA-5A26-4008-ACC0-028D893FC055}" srcId="{EB58C762-2CD6-4CEC-A0AA-7204E80395CA}" destId="{690EA8F0-4AB4-4A57-BDA4-E22ACD2DA1E7}" srcOrd="0" destOrd="0" parTransId="{D92F23E7-58DC-4AA6-ABE0-36322206594E}" sibTransId="{BAFF229E-DCAD-4675-9E45-477AF852F7EA}"/>
    <dgm:cxn modelId="{2E7872AF-416A-45D2-AB2A-788907799FE5}" type="presOf" srcId="{EB58C762-2CD6-4CEC-A0AA-7204E80395CA}" destId="{07D17925-1E08-45EE-8BD5-483CB5976400}" srcOrd="1" destOrd="0" presId="urn:microsoft.com/office/officeart/2005/8/layout/list1"/>
    <dgm:cxn modelId="{A389DEBF-6571-4FD8-867F-AB5A4D43555D}" srcId="{317FB90F-D04C-4F5F-98DD-2827B2273B4F}" destId="{A1DA6A07-ADCD-491F-98C8-F4268D345C62}" srcOrd="0" destOrd="0" parTransId="{A2A9DAA1-1A13-4607-8F47-AE85F0205EC0}" sibTransId="{71ECD986-8FE8-482A-928C-38899F598F56}"/>
    <dgm:cxn modelId="{31A5A3D3-4256-4C8E-9BD9-B887E126B2AA}" srcId="{317FB90F-D04C-4F5F-98DD-2827B2273B4F}" destId="{EB58C762-2CD6-4CEC-A0AA-7204E80395CA}" srcOrd="1" destOrd="0" parTransId="{0434A6E2-1373-4034-8F65-0528140E237F}" sibTransId="{DB915DA3-4F60-4766-B5BE-7719FD62EADD}"/>
    <dgm:cxn modelId="{1F3C44DE-4993-4B0E-8F19-6AB9AF347170}" type="presOf" srcId="{A1DA6A07-ADCD-491F-98C8-F4268D345C62}" destId="{B049E122-8071-4DAD-83D7-9A2734EEEEB5}" srcOrd="1" destOrd="0" presId="urn:microsoft.com/office/officeart/2005/8/layout/list1"/>
    <dgm:cxn modelId="{35BFF5E5-DCFB-4ED0-98D7-78000B2749FF}" type="presOf" srcId="{C04753FB-1AF6-463E-9430-8BC5B8510930}" destId="{9744CCCF-2674-4199-B3B9-E69EE61367A0}" srcOrd="0" destOrd="2" presId="urn:microsoft.com/office/officeart/2005/8/layout/list1"/>
    <dgm:cxn modelId="{A42D5AE9-F5CE-452E-9DB9-2DE5DA6636CD}" srcId="{A1DA6A07-ADCD-491F-98C8-F4268D345C62}" destId="{F32D9D3F-F759-4F25-B151-39296D4EF172}" srcOrd="1" destOrd="0" parTransId="{C8C42A47-18D0-457E-B4F8-F1E2401FA0EA}" sibTransId="{D675D4F7-762D-4D7F-A1DA-84DABDED4759}"/>
    <dgm:cxn modelId="{E87AE0F1-FB8F-4D29-AF07-04E2FF5F997B}" type="presOf" srcId="{CAB8EE8F-54F0-48A3-BCF8-75377CD9DC21}" destId="{B7E93F2F-D59C-4309-8A4D-608824C9ABA5}" srcOrd="0" destOrd="2" presId="urn:microsoft.com/office/officeart/2005/8/layout/list1"/>
    <dgm:cxn modelId="{269C2BFB-2286-4E8D-9745-BB84D350A1DC}" type="presOf" srcId="{2054E9AB-6988-4A67-ADAD-59FC7FFE3EC2}" destId="{B7E93F2F-D59C-4309-8A4D-608824C9ABA5}" srcOrd="0" destOrd="1" presId="urn:microsoft.com/office/officeart/2005/8/layout/list1"/>
    <dgm:cxn modelId="{5AB81F01-7093-47CF-AB86-2CECC726E2DD}" type="presParOf" srcId="{4ED7EBDC-35D5-4C9E-AB50-E392692F6A9E}" destId="{AC6A96B2-B78B-401A-B4F4-8C4D61EBA67E}" srcOrd="0" destOrd="0" presId="urn:microsoft.com/office/officeart/2005/8/layout/list1"/>
    <dgm:cxn modelId="{FFFB338F-6051-434A-88FB-D52985840D40}" type="presParOf" srcId="{AC6A96B2-B78B-401A-B4F4-8C4D61EBA67E}" destId="{655F1190-C49A-4F50-B554-1F7C8426D630}" srcOrd="0" destOrd="0" presId="urn:microsoft.com/office/officeart/2005/8/layout/list1"/>
    <dgm:cxn modelId="{82B800E4-3ACC-477A-8144-491BC8E356F5}" type="presParOf" srcId="{AC6A96B2-B78B-401A-B4F4-8C4D61EBA67E}" destId="{B049E122-8071-4DAD-83D7-9A2734EEEEB5}" srcOrd="1" destOrd="0" presId="urn:microsoft.com/office/officeart/2005/8/layout/list1"/>
    <dgm:cxn modelId="{EEE51AF2-3B1D-4B08-B929-BCD72EAAA993}" type="presParOf" srcId="{4ED7EBDC-35D5-4C9E-AB50-E392692F6A9E}" destId="{D7096D59-E5D2-4E00-A668-8270847522EB}" srcOrd="1" destOrd="0" presId="urn:microsoft.com/office/officeart/2005/8/layout/list1"/>
    <dgm:cxn modelId="{3C94116A-D3FF-4053-AFA0-D6EF7162F6BB}" type="presParOf" srcId="{4ED7EBDC-35D5-4C9E-AB50-E392692F6A9E}" destId="{9744CCCF-2674-4199-B3B9-E69EE61367A0}" srcOrd="2" destOrd="0" presId="urn:microsoft.com/office/officeart/2005/8/layout/list1"/>
    <dgm:cxn modelId="{F0820AFE-55E3-4600-8E81-274EAA451433}" type="presParOf" srcId="{4ED7EBDC-35D5-4C9E-AB50-E392692F6A9E}" destId="{BA962561-9016-4FC5-BAA6-AF8E39B3375A}" srcOrd="3" destOrd="0" presId="urn:microsoft.com/office/officeart/2005/8/layout/list1"/>
    <dgm:cxn modelId="{DC296BBF-AD56-4C9E-A928-4E3EB1D4E8A0}" type="presParOf" srcId="{4ED7EBDC-35D5-4C9E-AB50-E392692F6A9E}" destId="{2477A96C-2613-4A79-95C1-600A64B2F632}" srcOrd="4" destOrd="0" presId="urn:microsoft.com/office/officeart/2005/8/layout/list1"/>
    <dgm:cxn modelId="{284D9258-5770-4702-AF7F-3548FB74F26A}" type="presParOf" srcId="{2477A96C-2613-4A79-95C1-600A64B2F632}" destId="{FC8DB478-F927-41F4-97AD-209F254B7FB0}" srcOrd="0" destOrd="0" presId="urn:microsoft.com/office/officeart/2005/8/layout/list1"/>
    <dgm:cxn modelId="{6A2EC3D7-8E66-4795-A642-FE6BB554DF7B}" type="presParOf" srcId="{2477A96C-2613-4A79-95C1-600A64B2F632}" destId="{07D17925-1E08-45EE-8BD5-483CB5976400}" srcOrd="1" destOrd="0" presId="urn:microsoft.com/office/officeart/2005/8/layout/list1"/>
    <dgm:cxn modelId="{72A8C36A-9131-4FEF-A240-1E80BAAAF2E0}" type="presParOf" srcId="{4ED7EBDC-35D5-4C9E-AB50-E392692F6A9E}" destId="{C4FB35D5-D749-48D8-90EC-79B7077C3153}" srcOrd="5" destOrd="0" presId="urn:microsoft.com/office/officeart/2005/8/layout/list1"/>
    <dgm:cxn modelId="{BC857F6A-0EEF-4BE1-821C-E136C39EAC6D}" type="presParOf" srcId="{4ED7EBDC-35D5-4C9E-AB50-E392692F6A9E}" destId="{B7E93F2F-D59C-4309-8A4D-608824C9ABA5}"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BF228D-2739-46F2-834D-839501397236}"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5E2AE0BA-0779-4214-A771-571C4E20C706}">
      <dgm:prSet phldrT="[Text]"/>
      <dgm:spPr>
        <a:solidFill>
          <a:schemeClr val="accent1"/>
        </a:solidFill>
      </dgm:spPr>
      <dgm:t>
        <a:bodyPr/>
        <a:lstStyle/>
        <a:p>
          <a:r>
            <a:rPr lang="en-US" dirty="0"/>
            <a:t>System Repressurization</a:t>
          </a:r>
        </a:p>
      </dgm:t>
    </dgm:pt>
    <dgm:pt modelId="{0EEE8919-559C-4ADD-9F63-9B692949C446}" type="parTrans" cxnId="{B69C73F4-30C5-4F16-A389-44D188D16587}">
      <dgm:prSet/>
      <dgm:spPr/>
      <dgm:t>
        <a:bodyPr/>
        <a:lstStyle/>
        <a:p>
          <a:endParaRPr lang="en-US"/>
        </a:p>
      </dgm:t>
    </dgm:pt>
    <dgm:pt modelId="{92F18654-00AB-4FE6-B87C-7C91D4EB2F9D}" type="sibTrans" cxnId="{B69C73F4-30C5-4F16-A389-44D188D16587}">
      <dgm:prSet/>
      <dgm:spPr/>
      <dgm:t>
        <a:bodyPr/>
        <a:lstStyle/>
        <a:p>
          <a:endParaRPr lang="en-US"/>
        </a:p>
      </dgm:t>
    </dgm:pt>
    <dgm:pt modelId="{D77A0459-C9A7-4815-858C-2CA9AED931EB}">
      <dgm:prSet phldrT="[Text]"/>
      <dgm:spPr/>
      <dgm:t>
        <a:bodyPr/>
        <a:lstStyle/>
        <a:p>
          <a:r>
            <a:rPr lang="en-US" dirty="0"/>
            <a:t>Powerdowns &amp; Preheats</a:t>
          </a:r>
        </a:p>
      </dgm:t>
    </dgm:pt>
    <dgm:pt modelId="{FF8A602D-EAE8-4E33-8027-545DA49F078D}" type="parTrans" cxnId="{0F02DB4E-A87A-40AB-AD96-35E8C4E68EBA}">
      <dgm:prSet/>
      <dgm:spPr/>
      <dgm:t>
        <a:bodyPr/>
        <a:lstStyle/>
        <a:p>
          <a:endParaRPr lang="en-US"/>
        </a:p>
      </dgm:t>
    </dgm:pt>
    <dgm:pt modelId="{3D641BDB-BFF7-48BF-A505-2D0AD9F725F8}" type="sibTrans" cxnId="{0F02DB4E-A87A-40AB-AD96-35E8C4E68EBA}">
      <dgm:prSet/>
      <dgm:spPr/>
      <dgm:t>
        <a:bodyPr/>
        <a:lstStyle/>
        <a:p>
          <a:endParaRPr lang="en-US"/>
        </a:p>
      </dgm:t>
    </dgm:pt>
    <dgm:pt modelId="{63B9446F-077E-4312-9942-1DC44F85D214}">
      <dgm:prSet phldrT="[Text]"/>
      <dgm:spPr/>
      <dgm:t>
        <a:bodyPr/>
        <a:lstStyle/>
        <a:p>
          <a:r>
            <a:rPr lang="en-US" dirty="0"/>
            <a:t>Radiator Repositioning</a:t>
          </a:r>
        </a:p>
      </dgm:t>
    </dgm:pt>
    <dgm:pt modelId="{47D0FC57-9F82-435B-A8AF-883E13DB7802}" type="parTrans" cxnId="{EE8A6EE6-A172-4EE2-9874-43A60E3A2188}">
      <dgm:prSet/>
      <dgm:spPr/>
      <dgm:t>
        <a:bodyPr/>
        <a:lstStyle/>
        <a:p>
          <a:endParaRPr lang="en-US"/>
        </a:p>
      </dgm:t>
    </dgm:pt>
    <dgm:pt modelId="{13B4B55D-CE15-4639-A0A3-6DFD48071F15}" type="sibTrans" cxnId="{EE8A6EE6-A172-4EE2-9874-43A60E3A2188}">
      <dgm:prSet/>
      <dgm:spPr/>
      <dgm:t>
        <a:bodyPr/>
        <a:lstStyle/>
        <a:p>
          <a:endParaRPr lang="en-US"/>
        </a:p>
      </dgm:t>
    </dgm:pt>
    <dgm:pt modelId="{7A856564-42DB-468A-BF14-BEC0B70678C6}">
      <dgm:prSet phldrT="[Text]"/>
      <dgm:spPr>
        <a:solidFill>
          <a:schemeClr val="accent1"/>
        </a:solidFill>
      </dgm:spPr>
      <dgm:t>
        <a:bodyPr/>
        <a:lstStyle/>
        <a:p>
          <a:r>
            <a:rPr lang="en-US" dirty="0"/>
            <a:t>Temperature Setpoint Changes</a:t>
          </a:r>
        </a:p>
      </dgm:t>
    </dgm:pt>
    <dgm:pt modelId="{358AAAED-E4F5-465D-96CF-6773FEB052C2}" type="parTrans" cxnId="{D68C3E5A-FE84-4D39-9E57-5D14EA5BF578}">
      <dgm:prSet/>
      <dgm:spPr/>
      <dgm:t>
        <a:bodyPr/>
        <a:lstStyle/>
        <a:p>
          <a:endParaRPr lang="en-US"/>
        </a:p>
      </dgm:t>
    </dgm:pt>
    <dgm:pt modelId="{F856700B-AF27-4FFE-B00A-74FEF31D5BA6}" type="sibTrans" cxnId="{D68C3E5A-FE84-4D39-9E57-5D14EA5BF578}">
      <dgm:prSet/>
      <dgm:spPr/>
      <dgm:t>
        <a:bodyPr/>
        <a:lstStyle/>
        <a:p>
          <a:endParaRPr lang="en-US"/>
        </a:p>
      </dgm:t>
    </dgm:pt>
    <dgm:pt modelId="{FCD0128A-DC8F-4A89-B085-B22C59C7D161}" type="pres">
      <dgm:prSet presAssocID="{8FBF228D-2739-46F2-834D-839501397236}" presName="Name0" presStyleCnt="0">
        <dgm:presLayoutVars>
          <dgm:dir/>
          <dgm:animLvl val="lvl"/>
          <dgm:resizeHandles val="exact"/>
        </dgm:presLayoutVars>
      </dgm:prSet>
      <dgm:spPr/>
    </dgm:pt>
    <dgm:pt modelId="{C7651605-B1B1-4390-A7BA-49663CC73E05}" type="pres">
      <dgm:prSet presAssocID="{5E2AE0BA-0779-4214-A771-571C4E20C706}" presName="linNode" presStyleCnt="0"/>
      <dgm:spPr/>
    </dgm:pt>
    <dgm:pt modelId="{5663F261-86DF-435D-9801-B3E1B98E1C19}" type="pres">
      <dgm:prSet presAssocID="{5E2AE0BA-0779-4214-A771-571C4E20C706}" presName="parentText" presStyleLbl="node1" presStyleIdx="0" presStyleCnt="4" custLinFactNeighborX="82104" custLinFactNeighborY="-1095">
        <dgm:presLayoutVars>
          <dgm:chMax val="1"/>
          <dgm:bulletEnabled val="1"/>
        </dgm:presLayoutVars>
      </dgm:prSet>
      <dgm:spPr/>
    </dgm:pt>
    <dgm:pt modelId="{4169603F-52F3-4520-981A-E6A537EB54F6}" type="pres">
      <dgm:prSet presAssocID="{92F18654-00AB-4FE6-B87C-7C91D4EB2F9D}" presName="sp" presStyleCnt="0"/>
      <dgm:spPr/>
    </dgm:pt>
    <dgm:pt modelId="{7DF2A66F-E149-43CF-9F1D-EA0879F12556}" type="pres">
      <dgm:prSet presAssocID="{D77A0459-C9A7-4815-858C-2CA9AED931EB}" presName="linNode" presStyleCnt="0"/>
      <dgm:spPr/>
    </dgm:pt>
    <dgm:pt modelId="{332EA8DC-5066-4A58-9299-9458C715DBE1}" type="pres">
      <dgm:prSet presAssocID="{D77A0459-C9A7-4815-858C-2CA9AED931EB}" presName="parentText" presStyleLbl="node1" presStyleIdx="1" presStyleCnt="4">
        <dgm:presLayoutVars>
          <dgm:chMax val="1"/>
          <dgm:bulletEnabled val="1"/>
        </dgm:presLayoutVars>
      </dgm:prSet>
      <dgm:spPr/>
    </dgm:pt>
    <dgm:pt modelId="{E4870410-4328-4ACE-BC9F-7BC5254EDDC6}" type="pres">
      <dgm:prSet presAssocID="{3D641BDB-BFF7-48BF-A505-2D0AD9F725F8}" presName="sp" presStyleCnt="0"/>
      <dgm:spPr/>
    </dgm:pt>
    <dgm:pt modelId="{B5FBDCBE-3CC9-4E3E-8EC2-D1F1F4FC9B27}" type="pres">
      <dgm:prSet presAssocID="{63B9446F-077E-4312-9942-1DC44F85D214}" presName="linNode" presStyleCnt="0"/>
      <dgm:spPr/>
    </dgm:pt>
    <dgm:pt modelId="{212BE4E8-3AED-4A27-8678-96C130339052}" type="pres">
      <dgm:prSet presAssocID="{63B9446F-077E-4312-9942-1DC44F85D214}" presName="parentText" presStyleLbl="node1" presStyleIdx="2" presStyleCnt="4">
        <dgm:presLayoutVars>
          <dgm:chMax val="1"/>
          <dgm:bulletEnabled val="1"/>
        </dgm:presLayoutVars>
      </dgm:prSet>
      <dgm:spPr/>
    </dgm:pt>
    <dgm:pt modelId="{BBD2046E-3495-4245-97E9-791BE980F4D1}" type="pres">
      <dgm:prSet presAssocID="{13B4B55D-CE15-4639-A0A3-6DFD48071F15}" presName="sp" presStyleCnt="0"/>
      <dgm:spPr/>
    </dgm:pt>
    <dgm:pt modelId="{64FCBDEF-E6E2-4114-836F-C535E127935C}" type="pres">
      <dgm:prSet presAssocID="{7A856564-42DB-468A-BF14-BEC0B70678C6}" presName="linNode" presStyleCnt="0"/>
      <dgm:spPr/>
    </dgm:pt>
    <dgm:pt modelId="{21FCF08C-62A9-4486-8371-8FE554A04B94}" type="pres">
      <dgm:prSet presAssocID="{7A856564-42DB-468A-BF14-BEC0B70678C6}" presName="parentText" presStyleLbl="node1" presStyleIdx="3" presStyleCnt="4" custLinFactNeighborX="82104" custLinFactNeighborY="-1507">
        <dgm:presLayoutVars>
          <dgm:chMax val="1"/>
          <dgm:bulletEnabled val="1"/>
        </dgm:presLayoutVars>
      </dgm:prSet>
      <dgm:spPr/>
    </dgm:pt>
  </dgm:ptLst>
  <dgm:cxnLst>
    <dgm:cxn modelId="{35CA9F03-5237-46FF-8D7E-50A3DD8DC9DE}" type="presOf" srcId="{8FBF228D-2739-46F2-834D-839501397236}" destId="{FCD0128A-DC8F-4A89-B085-B22C59C7D161}" srcOrd="0" destOrd="0" presId="urn:microsoft.com/office/officeart/2005/8/layout/vList5"/>
    <dgm:cxn modelId="{AF06852A-EE21-4A2E-B817-8F7646B93738}" type="presOf" srcId="{5E2AE0BA-0779-4214-A771-571C4E20C706}" destId="{5663F261-86DF-435D-9801-B3E1B98E1C19}" srcOrd="0" destOrd="0" presId="urn:microsoft.com/office/officeart/2005/8/layout/vList5"/>
    <dgm:cxn modelId="{7DE9E862-AAAF-4698-9494-A68287635C34}" type="presOf" srcId="{D77A0459-C9A7-4815-858C-2CA9AED931EB}" destId="{332EA8DC-5066-4A58-9299-9458C715DBE1}" srcOrd="0" destOrd="0" presId="urn:microsoft.com/office/officeart/2005/8/layout/vList5"/>
    <dgm:cxn modelId="{0F02DB4E-A87A-40AB-AD96-35E8C4E68EBA}" srcId="{8FBF228D-2739-46F2-834D-839501397236}" destId="{D77A0459-C9A7-4815-858C-2CA9AED931EB}" srcOrd="1" destOrd="0" parTransId="{FF8A602D-EAE8-4E33-8027-545DA49F078D}" sibTransId="{3D641BDB-BFF7-48BF-A505-2D0AD9F725F8}"/>
    <dgm:cxn modelId="{11020759-B8EE-4DBD-994A-F15BE515E56D}" type="presOf" srcId="{63B9446F-077E-4312-9942-1DC44F85D214}" destId="{212BE4E8-3AED-4A27-8678-96C130339052}" srcOrd="0" destOrd="0" presId="urn:microsoft.com/office/officeart/2005/8/layout/vList5"/>
    <dgm:cxn modelId="{D68C3E5A-FE84-4D39-9E57-5D14EA5BF578}" srcId="{8FBF228D-2739-46F2-834D-839501397236}" destId="{7A856564-42DB-468A-BF14-BEC0B70678C6}" srcOrd="3" destOrd="0" parTransId="{358AAAED-E4F5-465D-96CF-6773FEB052C2}" sibTransId="{F856700B-AF27-4FFE-B00A-74FEF31D5BA6}"/>
    <dgm:cxn modelId="{06D22183-E39A-4A8B-B882-ACF5F55F2827}" type="presOf" srcId="{7A856564-42DB-468A-BF14-BEC0B70678C6}" destId="{21FCF08C-62A9-4486-8371-8FE554A04B94}" srcOrd="0" destOrd="0" presId="urn:microsoft.com/office/officeart/2005/8/layout/vList5"/>
    <dgm:cxn modelId="{EE8A6EE6-A172-4EE2-9874-43A60E3A2188}" srcId="{8FBF228D-2739-46F2-834D-839501397236}" destId="{63B9446F-077E-4312-9942-1DC44F85D214}" srcOrd="2" destOrd="0" parTransId="{47D0FC57-9F82-435B-A8AF-883E13DB7802}" sibTransId="{13B4B55D-CE15-4639-A0A3-6DFD48071F15}"/>
    <dgm:cxn modelId="{B69C73F4-30C5-4F16-A389-44D188D16587}" srcId="{8FBF228D-2739-46F2-834D-839501397236}" destId="{5E2AE0BA-0779-4214-A771-571C4E20C706}" srcOrd="0" destOrd="0" parTransId="{0EEE8919-559C-4ADD-9F63-9B692949C446}" sibTransId="{92F18654-00AB-4FE6-B87C-7C91D4EB2F9D}"/>
    <dgm:cxn modelId="{B56E1266-A2E0-4ABC-B990-95018BAADEEF}" type="presParOf" srcId="{FCD0128A-DC8F-4A89-B085-B22C59C7D161}" destId="{C7651605-B1B1-4390-A7BA-49663CC73E05}" srcOrd="0" destOrd="0" presId="urn:microsoft.com/office/officeart/2005/8/layout/vList5"/>
    <dgm:cxn modelId="{9097464D-370A-4432-9C0E-783ED2712352}" type="presParOf" srcId="{C7651605-B1B1-4390-A7BA-49663CC73E05}" destId="{5663F261-86DF-435D-9801-B3E1B98E1C19}" srcOrd="0" destOrd="0" presId="urn:microsoft.com/office/officeart/2005/8/layout/vList5"/>
    <dgm:cxn modelId="{FB41FF75-540A-402F-9AD3-F915EE8C91E5}" type="presParOf" srcId="{FCD0128A-DC8F-4A89-B085-B22C59C7D161}" destId="{4169603F-52F3-4520-981A-E6A537EB54F6}" srcOrd="1" destOrd="0" presId="urn:microsoft.com/office/officeart/2005/8/layout/vList5"/>
    <dgm:cxn modelId="{63C01F21-4D31-43C1-97CA-1274F94B172E}" type="presParOf" srcId="{FCD0128A-DC8F-4A89-B085-B22C59C7D161}" destId="{7DF2A66F-E149-43CF-9F1D-EA0879F12556}" srcOrd="2" destOrd="0" presId="urn:microsoft.com/office/officeart/2005/8/layout/vList5"/>
    <dgm:cxn modelId="{1AEF766C-04AA-4DF2-B6F0-B992BD73F569}" type="presParOf" srcId="{7DF2A66F-E149-43CF-9F1D-EA0879F12556}" destId="{332EA8DC-5066-4A58-9299-9458C715DBE1}" srcOrd="0" destOrd="0" presId="urn:microsoft.com/office/officeart/2005/8/layout/vList5"/>
    <dgm:cxn modelId="{37B7921A-3A79-4DF9-855D-22FB9A1C30EC}" type="presParOf" srcId="{FCD0128A-DC8F-4A89-B085-B22C59C7D161}" destId="{E4870410-4328-4ACE-BC9F-7BC5254EDDC6}" srcOrd="3" destOrd="0" presId="urn:microsoft.com/office/officeart/2005/8/layout/vList5"/>
    <dgm:cxn modelId="{F3878280-0EA2-4D1E-A11C-1D3341A421ED}" type="presParOf" srcId="{FCD0128A-DC8F-4A89-B085-B22C59C7D161}" destId="{B5FBDCBE-3CC9-4E3E-8EC2-D1F1F4FC9B27}" srcOrd="4" destOrd="0" presId="urn:microsoft.com/office/officeart/2005/8/layout/vList5"/>
    <dgm:cxn modelId="{4FD4B45C-10A3-4599-814A-6C9353829CEA}" type="presParOf" srcId="{B5FBDCBE-3CC9-4E3E-8EC2-D1F1F4FC9B27}" destId="{212BE4E8-3AED-4A27-8678-96C130339052}" srcOrd="0" destOrd="0" presId="urn:microsoft.com/office/officeart/2005/8/layout/vList5"/>
    <dgm:cxn modelId="{F539F0B7-28C0-4264-8F2A-A2F6D58B0991}" type="presParOf" srcId="{FCD0128A-DC8F-4A89-B085-B22C59C7D161}" destId="{BBD2046E-3495-4245-97E9-791BE980F4D1}" srcOrd="5" destOrd="0" presId="urn:microsoft.com/office/officeart/2005/8/layout/vList5"/>
    <dgm:cxn modelId="{5B2D522E-7B58-4AB2-A41B-77D9EFD3ED18}" type="presParOf" srcId="{FCD0128A-DC8F-4A89-B085-B22C59C7D161}" destId="{64FCBDEF-E6E2-4114-836F-C535E127935C}" srcOrd="6" destOrd="0" presId="urn:microsoft.com/office/officeart/2005/8/layout/vList5"/>
    <dgm:cxn modelId="{A79657F9-AB12-4683-8230-03EC098C0F90}" type="presParOf" srcId="{64FCBDEF-E6E2-4114-836F-C535E127935C}" destId="{21FCF08C-62A9-4486-8371-8FE554A04B94}"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BF228D-2739-46F2-834D-83950139723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E2AE0BA-0779-4214-A771-571C4E20C706}">
      <dgm:prSet phldrT="[Text]" custT="1"/>
      <dgm:spPr>
        <a:solidFill>
          <a:schemeClr val="bg2">
            <a:lumMod val="75000"/>
          </a:schemeClr>
        </a:solidFill>
      </dgm:spPr>
      <dgm:t>
        <a:bodyPr/>
        <a:lstStyle/>
        <a:p>
          <a:r>
            <a:rPr lang="en-US" sz="2100" dirty="0"/>
            <a:t>Coolant Samples</a:t>
          </a:r>
        </a:p>
      </dgm:t>
    </dgm:pt>
    <dgm:pt modelId="{0EEE8919-559C-4ADD-9F63-9B692949C446}" type="parTrans" cxnId="{B69C73F4-30C5-4F16-A389-44D188D16587}">
      <dgm:prSet/>
      <dgm:spPr/>
      <dgm:t>
        <a:bodyPr/>
        <a:lstStyle/>
        <a:p>
          <a:endParaRPr lang="en-US"/>
        </a:p>
      </dgm:t>
    </dgm:pt>
    <dgm:pt modelId="{92F18654-00AB-4FE6-B87C-7C91D4EB2F9D}" type="sibTrans" cxnId="{B69C73F4-30C5-4F16-A389-44D188D16587}">
      <dgm:prSet/>
      <dgm:spPr/>
      <dgm:t>
        <a:bodyPr/>
        <a:lstStyle/>
        <a:p>
          <a:endParaRPr lang="en-US"/>
        </a:p>
      </dgm:t>
    </dgm:pt>
    <dgm:pt modelId="{D77A0459-C9A7-4815-858C-2CA9AED931EB}">
      <dgm:prSet phldrT="[Text]" custT="1"/>
      <dgm:spPr>
        <a:solidFill>
          <a:schemeClr val="bg2">
            <a:lumMod val="75000"/>
          </a:schemeClr>
        </a:solidFill>
      </dgm:spPr>
      <dgm:t>
        <a:bodyPr/>
        <a:lstStyle/>
        <a:p>
          <a:r>
            <a:rPr lang="en-US" sz="2100" dirty="0"/>
            <a:t>Filter Changeout</a:t>
          </a:r>
        </a:p>
      </dgm:t>
    </dgm:pt>
    <dgm:pt modelId="{FF8A602D-EAE8-4E33-8027-545DA49F078D}" type="parTrans" cxnId="{0F02DB4E-A87A-40AB-AD96-35E8C4E68EBA}">
      <dgm:prSet/>
      <dgm:spPr/>
      <dgm:t>
        <a:bodyPr/>
        <a:lstStyle/>
        <a:p>
          <a:endParaRPr lang="en-US"/>
        </a:p>
      </dgm:t>
    </dgm:pt>
    <dgm:pt modelId="{3D641BDB-BFF7-48BF-A505-2D0AD9F725F8}" type="sibTrans" cxnId="{0F02DB4E-A87A-40AB-AD96-35E8C4E68EBA}">
      <dgm:prSet/>
      <dgm:spPr/>
      <dgm:t>
        <a:bodyPr/>
        <a:lstStyle/>
        <a:p>
          <a:endParaRPr lang="en-US"/>
        </a:p>
      </dgm:t>
    </dgm:pt>
    <dgm:pt modelId="{FCD0128A-DC8F-4A89-B085-B22C59C7D161}" type="pres">
      <dgm:prSet presAssocID="{8FBF228D-2739-46F2-834D-839501397236}" presName="Name0" presStyleCnt="0">
        <dgm:presLayoutVars>
          <dgm:dir/>
          <dgm:animLvl val="lvl"/>
          <dgm:resizeHandles val="exact"/>
        </dgm:presLayoutVars>
      </dgm:prSet>
      <dgm:spPr/>
    </dgm:pt>
    <dgm:pt modelId="{C7651605-B1B1-4390-A7BA-49663CC73E05}" type="pres">
      <dgm:prSet presAssocID="{5E2AE0BA-0779-4214-A771-571C4E20C706}" presName="linNode" presStyleCnt="0"/>
      <dgm:spPr/>
    </dgm:pt>
    <dgm:pt modelId="{5663F261-86DF-435D-9801-B3E1B98E1C19}" type="pres">
      <dgm:prSet presAssocID="{5E2AE0BA-0779-4214-A771-571C4E20C706}" presName="parentText" presStyleLbl="node1" presStyleIdx="0" presStyleCnt="2">
        <dgm:presLayoutVars>
          <dgm:chMax val="1"/>
          <dgm:bulletEnabled val="1"/>
        </dgm:presLayoutVars>
      </dgm:prSet>
      <dgm:spPr/>
    </dgm:pt>
    <dgm:pt modelId="{4169603F-52F3-4520-981A-E6A537EB54F6}" type="pres">
      <dgm:prSet presAssocID="{92F18654-00AB-4FE6-B87C-7C91D4EB2F9D}" presName="sp" presStyleCnt="0"/>
      <dgm:spPr/>
    </dgm:pt>
    <dgm:pt modelId="{7DF2A66F-E149-43CF-9F1D-EA0879F12556}" type="pres">
      <dgm:prSet presAssocID="{D77A0459-C9A7-4815-858C-2CA9AED931EB}" presName="linNode" presStyleCnt="0"/>
      <dgm:spPr/>
    </dgm:pt>
    <dgm:pt modelId="{332EA8DC-5066-4A58-9299-9458C715DBE1}" type="pres">
      <dgm:prSet presAssocID="{D77A0459-C9A7-4815-858C-2CA9AED931EB}" presName="parentText" presStyleLbl="node1" presStyleIdx="1" presStyleCnt="2">
        <dgm:presLayoutVars>
          <dgm:chMax val="1"/>
          <dgm:bulletEnabled val="1"/>
        </dgm:presLayoutVars>
      </dgm:prSet>
      <dgm:spPr/>
    </dgm:pt>
  </dgm:ptLst>
  <dgm:cxnLst>
    <dgm:cxn modelId="{35CA9F03-5237-46FF-8D7E-50A3DD8DC9DE}" type="presOf" srcId="{8FBF228D-2739-46F2-834D-839501397236}" destId="{FCD0128A-DC8F-4A89-B085-B22C59C7D161}" srcOrd="0" destOrd="0" presId="urn:microsoft.com/office/officeart/2005/8/layout/vList5"/>
    <dgm:cxn modelId="{AF06852A-EE21-4A2E-B817-8F7646B93738}" type="presOf" srcId="{5E2AE0BA-0779-4214-A771-571C4E20C706}" destId="{5663F261-86DF-435D-9801-B3E1B98E1C19}" srcOrd="0" destOrd="0" presId="urn:microsoft.com/office/officeart/2005/8/layout/vList5"/>
    <dgm:cxn modelId="{7DE9E862-AAAF-4698-9494-A68287635C34}" type="presOf" srcId="{D77A0459-C9A7-4815-858C-2CA9AED931EB}" destId="{332EA8DC-5066-4A58-9299-9458C715DBE1}" srcOrd="0" destOrd="0" presId="urn:microsoft.com/office/officeart/2005/8/layout/vList5"/>
    <dgm:cxn modelId="{0F02DB4E-A87A-40AB-AD96-35E8C4E68EBA}" srcId="{8FBF228D-2739-46F2-834D-839501397236}" destId="{D77A0459-C9A7-4815-858C-2CA9AED931EB}" srcOrd="1" destOrd="0" parTransId="{FF8A602D-EAE8-4E33-8027-545DA49F078D}" sibTransId="{3D641BDB-BFF7-48BF-A505-2D0AD9F725F8}"/>
    <dgm:cxn modelId="{B69C73F4-30C5-4F16-A389-44D188D16587}" srcId="{8FBF228D-2739-46F2-834D-839501397236}" destId="{5E2AE0BA-0779-4214-A771-571C4E20C706}" srcOrd="0" destOrd="0" parTransId="{0EEE8919-559C-4ADD-9F63-9B692949C446}" sibTransId="{92F18654-00AB-4FE6-B87C-7C91D4EB2F9D}"/>
    <dgm:cxn modelId="{B56E1266-A2E0-4ABC-B990-95018BAADEEF}" type="presParOf" srcId="{FCD0128A-DC8F-4A89-B085-B22C59C7D161}" destId="{C7651605-B1B1-4390-A7BA-49663CC73E05}" srcOrd="0" destOrd="0" presId="urn:microsoft.com/office/officeart/2005/8/layout/vList5"/>
    <dgm:cxn modelId="{9097464D-370A-4432-9C0E-783ED2712352}" type="presParOf" srcId="{C7651605-B1B1-4390-A7BA-49663CC73E05}" destId="{5663F261-86DF-435D-9801-B3E1B98E1C19}" srcOrd="0" destOrd="0" presId="urn:microsoft.com/office/officeart/2005/8/layout/vList5"/>
    <dgm:cxn modelId="{FB41FF75-540A-402F-9AD3-F915EE8C91E5}" type="presParOf" srcId="{FCD0128A-DC8F-4A89-B085-B22C59C7D161}" destId="{4169603F-52F3-4520-981A-E6A537EB54F6}" srcOrd="1" destOrd="0" presId="urn:microsoft.com/office/officeart/2005/8/layout/vList5"/>
    <dgm:cxn modelId="{63C01F21-4D31-43C1-97CA-1274F94B172E}" type="presParOf" srcId="{FCD0128A-DC8F-4A89-B085-B22C59C7D161}" destId="{7DF2A66F-E149-43CF-9F1D-EA0879F12556}" srcOrd="2" destOrd="0" presId="urn:microsoft.com/office/officeart/2005/8/layout/vList5"/>
    <dgm:cxn modelId="{1AEF766C-04AA-4DF2-B6F0-B992BD73F569}" type="presParOf" srcId="{7DF2A66F-E149-43CF-9F1D-EA0879F12556}" destId="{332EA8DC-5066-4A58-9299-9458C715DBE1}" srcOrd="0"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BF228D-2739-46F2-834D-839501397236}"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5E2AE0BA-0779-4214-A771-571C4E20C706}">
      <dgm:prSet phldrT="[Text]"/>
      <dgm:spPr/>
      <dgm:t>
        <a:bodyPr/>
        <a:lstStyle/>
        <a:p>
          <a:r>
            <a:rPr lang="en-US" dirty="0"/>
            <a:t>Closed Loop Control</a:t>
          </a:r>
        </a:p>
      </dgm:t>
    </dgm:pt>
    <dgm:pt modelId="{0EEE8919-559C-4ADD-9F63-9B692949C446}" type="parTrans" cxnId="{B69C73F4-30C5-4F16-A389-44D188D16587}">
      <dgm:prSet/>
      <dgm:spPr/>
      <dgm:t>
        <a:bodyPr/>
        <a:lstStyle/>
        <a:p>
          <a:endParaRPr lang="en-US"/>
        </a:p>
      </dgm:t>
    </dgm:pt>
    <dgm:pt modelId="{92F18654-00AB-4FE6-B87C-7C91D4EB2F9D}" type="sibTrans" cxnId="{B69C73F4-30C5-4F16-A389-44D188D16587}">
      <dgm:prSet/>
      <dgm:spPr/>
      <dgm:t>
        <a:bodyPr/>
        <a:lstStyle/>
        <a:p>
          <a:endParaRPr lang="en-US"/>
        </a:p>
      </dgm:t>
    </dgm:pt>
    <dgm:pt modelId="{D77A0459-C9A7-4815-858C-2CA9AED931EB}">
      <dgm:prSet phldrT="[Text]"/>
      <dgm:spPr/>
      <dgm:t>
        <a:bodyPr/>
        <a:lstStyle/>
        <a:p>
          <a:r>
            <a:rPr lang="en-US" dirty="0"/>
            <a:t>Fault Detection, Isolation, and Response</a:t>
          </a:r>
        </a:p>
      </dgm:t>
    </dgm:pt>
    <dgm:pt modelId="{FF8A602D-EAE8-4E33-8027-545DA49F078D}" type="parTrans" cxnId="{0F02DB4E-A87A-40AB-AD96-35E8C4E68EBA}">
      <dgm:prSet/>
      <dgm:spPr/>
      <dgm:t>
        <a:bodyPr/>
        <a:lstStyle/>
        <a:p>
          <a:endParaRPr lang="en-US"/>
        </a:p>
      </dgm:t>
    </dgm:pt>
    <dgm:pt modelId="{3D641BDB-BFF7-48BF-A505-2D0AD9F725F8}" type="sibTrans" cxnId="{0F02DB4E-A87A-40AB-AD96-35E8C4E68EBA}">
      <dgm:prSet/>
      <dgm:spPr/>
      <dgm:t>
        <a:bodyPr/>
        <a:lstStyle/>
        <a:p>
          <a:endParaRPr lang="en-US"/>
        </a:p>
      </dgm:t>
    </dgm:pt>
    <dgm:pt modelId="{63B9446F-077E-4312-9942-1DC44F85D214}">
      <dgm:prSet phldrT="[Text]"/>
      <dgm:spPr/>
      <dgm:t>
        <a:bodyPr/>
        <a:lstStyle/>
        <a:p>
          <a:r>
            <a:rPr lang="en-US" dirty="0"/>
            <a:t>Ground/Crew Manipulation</a:t>
          </a:r>
        </a:p>
      </dgm:t>
    </dgm:pt>
    <dgm:pt modelId="{47D0FC57-9F82-435B-A8AF-883E13DB7802}" type="parTrans" cxnId="{EE8A6EE6-A172-4EE2-9874-43A60E3A2188}">
      <dgm:prSet/>
      <dgm:spPr/>
      <dgm:t>
        <a:bodyPr/>
        <a:lstStyle/>
        <a:p>
          <a:endParaRPr lang="en-US"/>
        </a:p>
      </dgm:t>
    </dgm:pt>
    <dgm:pt modelId="{13B4B55D-CE15-4639-A0A3-6DFD48071F15}" type="sibTrans" cxnId="{EE8A6EE6-A172-4EE2-9874-43A60E3A2188}">
      <dgm:prSet/>
      <dgm:spPr/>
      <dgm:t>
        <a:bodyPr/>
        <a:lstStyle/>
        <a:p>
          <a:endParaRPr lang="en-US"/>
        </a:p>
      </dgm:t>
    </dgm:pt>
    <dgm:pt modelId="{D08F372B-7CFB-4054-B5A0-C2ABB766D70A}">
      <dgm:prSet phldrT="[Text]"/>
      <dgm:spPr/>
      <dgm:t>
        <a:bodyPr/>
        <a:lstStyle/>
        <a:p>
          <a:r>
            <a:rPr lang="en-US" dirty="0"/>
            <a:t>Redundant System Activation</a:t>
          </a:r>
        </a:p>
      </dgm:t>
    </dgm:pt>
    <dgm:pt modelId="{DBED3E68-01E8-42E2-A3EE-138930709D8E}" type="parTrans" cxnId="{C59C943A-6E07-443E-9DA4-F45D21DDCFED}">
      <dgm:prSet/>
      <dgm:spPr/>
      <dgm:t>
        <a:bodyPr/>
        <a:lstStyle/>
        <a:p>
          <a:endParaRPr lang="en-US"/>
        </a:p>
      </dgm:t>
    </dgm:pt>
    <dgm:pt modelId="{03EF6E52-18BE-4D93-8970-9D62A18D09F0}" type="sibTrans" cxnId="{C59C943A-6E07-443E-9DA4-F45D21DDCFED}">
      <dgm:prSet/>
      <dgm:spPr/>
      <dgm:t>
        <a:bodyPr/>
        <a:lstStyle/>
        <a:p>
          <a:endParaRPr lang="en-US"/>
        </a:p>
      </dgm:t>
    </dgm:pt>
    <dgm:pt modelId="{96468DB7-B6E9-443E-A651-57C91A153AFC}">
      <dgm:prSet phldrT="[Text]"/>
      <dgm:spPr/>
      <dgm:t>
        <a:bodyPr/>
        <a:lstStyle/>
        <a:p>
          <a:r>
            <a:rPr lang="en-US" dirty="0"/>
            <a:t>Thermal Load Shed</a:t>
          </a:r>
        </a:p>
      </dgm:t>
    </dgm:pt>
    <dgm:pt modelId="{2E63C39E-05DD-4A4A-B2F4-0935EA29068C}" type="parTrans" cxnId="{D33A333C-B8D7-48D4-8DDC-DA3F33E17935}">
      <dgm:prSet/>
      <dgm:spPr/>
      <dgm:t>
        <a:bodyPr/>
        <a:lstStyle/>
        <a:p>
          <a:endParaRPr lang="en-US"/>
        </a:p>
      </dgm:t>
    </dgm:pt>
    <dgm:pt modelId="{F149F46E-4E34-44F9-AA1B-130B7537264F}" type="sibTrans" cxnId="{D33A333C-B8D7-48D4-8DDC-DA3F33E17935}">
      <dgm:prSet/>
      <dgm:spPr/>
      <dgm:t>
        <a:bodyPr/>
        <a:lstStyle/>
        <a:p>
          <a:endParaRPr lang="en-US"/>
        </a:p>
      </dgm:t>
    </dgm:pt>
    <dgm:pt modelId="{CAEFB4F2-CFE0-461E-BAD2-AC5B53314484}">
      <dgm:prSet phldrT="[Text]"/>
      <dgm:spPr/>
      <dgm:t>
        <a:bodyPr/>
        <a:lstStyle/>
        <a:p>
          <a:r>
            <a:rPr lang="en-US" dirty="0"/>
            <a:t>Automated Leak Isolation</a:t>
          </a:r>
        </a:p>
      </dgm:t>
    </dgm:pt>
    <dgm:pt modelId="{3C58A683-4CD1-411C-B6F9-0AFEC3D2CDC2}" type="parTrans" cxnId="{E7402C27-6784-4546-AC96-9BABB42424EF}">
      <dgm:prSet/>
      <dgm:spPr/>
      <dgm:t>
        <a:bodyPr/>
        <a:lstStyle/>
        <a:p>
          <a:endParaRPr lang="en-US"/>
        </a:p>
      </dgm:t>
    </dgm:pt>
    <dgm:pt modelId="{8F5650E9-E0D6-4319-BBA8-F8E34E6B6CC6}" type="sibTrans" cxnId="{E7402C27-6784-4546-AC96-9BABB42424EF}">
      <dgm:prSet/>
      <dgm:spPr/>
      <dgm:t>
        <a:bodyPr/>
        <a:lstStyle/>
        <a:p>
          <a:endParaRPr lang="en-US"/>
        </a:p>
      </dgm:t>
    </dgm:pt>
    <dgm:pt modelId="{8A11C7B6-91DE-4509-A556-EC4C8CE23047}" type="pres">
      <dgm:prSet presAssocID="{8FBF228D-2739-46F2-834D-839501397236}" presName="diagram" presStyleCnt="0">
        <dgm:presLayoutVars>
          <dgm:chPref val="1"/>
          <dgm:dir/>
          <dgm:animOne val="branch"/>
          <dgm:animLvl val="lvl"/>
          <dgm:resizeHandles/>
        </dgm:presLayoutVars>
      </dgm:prSet>
      <dgm:spPr/>
    </dgm:pt>
    <dgm:pt modelId="{459FF090-E683-424E-A296-36DC1BB6D581}" type="pres">
      <dgm:prSet presAssocID="{5E2AE0BA-0779-4214-A771-571C4E20C706}" presName="root" presStyleCnt="0"/>
      <dgm:spPr/>
    </dgm:pt>
    <dgm:pt modelId="{84B55A48-5DE4-4CFD-81C2-14B57FB4C177}" type="pres">
      <dgm:prSet presAssocID="{5E2AE0BA-0779-4214-A771-571C4E20C706}" presName="rootComposite" presStyleCnt="0"/>
      <dgm:spPr/>
    </dgm:pt>
    <dgm:pt modelId="{464BE8C9-18BC-4400-9F68-4B1411A9DC7C}" type="pres">
      <dgm:prSet presAssocID="{5E2AE0BA-0779-4214-A771-571C4E20C706}" presName="rootText" presStyleLbl="node1" presStyleIdx="0" presStyleCnt="3" custLinFactNeighborY="15601"/>
      <dgm:spPr/>
    </dgm:pt>
    <dgm:pt modelId="{473D1F7A-8DA0-41CB-AD44-52D7FB24587D}" type="pres">
      <dgm:prSet presAssocID="{5E2AE0BA-0779-4214-A771-571C4E20C706}" presName="rootConnector" presStyleLbl="node1" presStyleIdx="0" presStyleCnt="3"/>
      <dgm:spPr/>
    </dgm:pt>
    <dgm:pt modelId="{ABF81F02-B710-4913-B988-96FFFFF27417}" type="pres">
      <dgm:prSet presAssocID="{5E2AE0BA-0779-4214-A771-571C4E20C706}" presName="childShape" presStyleCnt="0"/>
      <dgm:spPr/>
    </dgm:pt>
    <dgm:pt modelId="{F32AC502-C69B-4E5B-A749-DECFA913E5AD}" type="pres">
      <dgm:prSet presAssocID="{D77A0459-C9A7-4815-858C-2CA9AED931EB}" presName="root" presStyleCnt="0"/>
      <dgm:spPr/>
    </dgm:pt>
    <dgm:pt modelId="{C0030B81-6081-4D83-B3E2-8EBA844D1894}" type="pres">
      <dgm:prSet presAssocID="{D77A0459-C9A7-4815-858C-2CA9AED931EB}" presName="rootComposite" presStyleCnt="0"/>
      <dgm:spPr/>
    </dgm:pt>
    <dgm:pt modelId="{660724E1-855D-4FC8-A749-8CB62F0142EB}" type="pres">
      <dgm:prSet presAssocID="{D77A0459-C9A7-4815-858C-2CA9AED931EB}" presName="rootText" presStyleLbl="node1" presStyleIdx="1" presStyleCnt="3"/>
      <dgm:spPr/>
    </dgm:pt>
    <dgm:pt modelId="{2ED3ECBE-75BF-47C2-A8A4-0589D2A3194B}" type="pres">
      <dgm:prSet presAssocID="{D77A0459-C9A7-4815-858C-2CA9AED931EB}" presName="rootConnector" presStyleLbl="node1" presStyleIdx="1" presStyleCnt="3"/>
      <dgm:spPr/>
    </dgm:pt>
    <dgm:pt modelId="{8F685B4E-7A9E-4BA2-A068-BA6C8EAF40E5}" type="pres">
      <dgm:prSet presAssocID="{D77A0459-C9A7-4815-858C-2CA9AED931EB}" presName="childShape" presStyleCnt="0"/>
      <dgm:spPr/>
    </dgm:pt>
    <dgm:pt modelId="{801B1DC5-0DF4-43F8-B553-6BCFCF598AC7}" type="pres">
      <dgm:prSet presAssocID="{DBED3E68-01E8-42E2-A3EE-138930709D8E}" presName="Name13" presStyleLbl="parChTrans1D2" presStyleIdx="0" presStyleCnt="3"/>
      <dgm:spPr/>
    </dgm:pt>
    <dgm:pt modelId="{BF137CBD-70BC-4F52-A965-E25A3EE5E42E}" type="pres">
      <dgm:prSet presAssocID="{D08F372B-7CFB-4054-B5A0-C2ABB766D70A}" presName="childText" presStyleLbl="bgAcc1" presStyleIdx="0" presStyleCnt="3">
        <dgm:presLayoutVars>
          <dgm:bulletEnabled val="1"/>
        </dgm:presLayoutVars>
      </dgm:prSet>
      <dgm:spPr/>
    </dgm:pt>
    <dgm:pt modelId="{B2B9EDF2-5DC7-42F6-A457-007E1AE127E3}" type="pres">
      <dgm:prSet presAssocID="{2E63C39E-05DD-4A4A-B2F4-0935EA29068C}" presName="Name13" presStyleLbl="parChTrans1D2" presStyleIdx="1" presStyleCnt="3"/>
      <dgm:spPr/>
    </dgm:pt>
    <dgm:pt modelId="{58787E36-BF85-465F-A6AB-2FDC4BB8A0E8}" type="pres">
      <dgm:prSet presAssocID="{96468DB7-B6E9-443E-A651-57C91A153AFC}" presName="childText" presStyleLbl="bgAcc1" presStyleIdx="1" presStyleCnt="3">
        <dgm:presLayoutVars>
          <dgm:bulletEnabled val="1"/>
        </dgm:presLayoutVars>
      </dgm:prSet>
      <dgm:spPr/>
    </dgm:pt>
    <dgm:pt modelId="{89564D68-E048-4045-889D-42223C4DF1F3}" type="pres">
      <dgm:prSet presAssocID="{3C58A683-4CD1-411C-B6F9-0AFEC3D2CDC2}" presName="Name13" presStyleLbl="parChTrans1D2" presStyleIdx="2" presStyleCnt="3"/>
      <dgm:spPr/>
    </dgm:pt>
    <dgm:pt modelId="{71A73C97-C98B-442F-A152-00FEA622D0D6}" type="pres">
      <dgm:prSet presAssocID="{CAEFB4F2-CFE0-461E-BAD2-AC5B53314484}" presName="childText" presStyleLbl="bgAcc1" presStyleIdx="2" presStyleCnt="3">
        <dgm:presLayoutVars>
          <dgm:bulletEnabled val="1"/>
        </dgm:presLayoutVars>
      </dgm:prSet>
      <dgm:spPr/>
    </dgm:pt>
    <dgm:pt modelId="{3CD9AEA7-6F52-49CE-970C-FA3813F1306C}" type="pres">
      <dgm:prSet presAssocID="{63B9446F-077E-4312-9942-1DC44F85D214}" presName="root" presStyleCnt="0"/>
      <dgm:spPr/>
    </dgm:pt>
    <dgm:pt modelId="{5E26A56C-AF40-48DC-8CC5-D71EA8870B46}" type="pres">
      <dgm:prSet presAssocID="{63B9446F-077E-4312-9942-1DC44F85D214}" presName="rootComposite" presStyleCnt="0"/>
      <dgm:spPr/>
    </dgm:pt>
    <dgm:pt modelId="{E640A4A7-DCF7-4009-9828-FDE602FD9702}" type="pres">
      <dgm:prSet presAssocID="{63B9446F-077E-4312-9942-1DC44F85D214}" presName="rootText" presStyleLbl="node1" presStyleIdx="2" presStyleCnt="3" custLinFactNeighborY="15601"/>
      <dgm:spPr/>
    </dgm:pt>
    <dgm:pt modelId="{BF016DF4-E27E-4274-8E9B-99F87C06D612}" type="pres">
      <dgm:prSet presAssocID="{63B9446F-077E-4312-9942-1DC44F85D214}" presName="rootConnector" presStyleLbl="node1" presStyleIdx="2" presStyleCnt="3"/>
      <dgm:spPr/>
    </dgm:pt>
    <dgm:pt modelId="{85BA448C-C83B-4AB4-81FD-463760D0B12D}" type="pres">
      <dgm:prSet presAssocID="{63B9446F-077E-4312-9942-1DC44F85D214}" presName="childShape" presStyleCnt="0"/>
      <dgm:spPr/>
    </dgm:pt>
  </dgm:ptLst>
  <dgm:cxnLst>
    <dgm:cxn modelId="{5440660C-664C-4F44-82AC-01E2C7B30745}" type="presOf" srcId="{63B9446F-077E-4312-9942-1DC44F85D214}" destId="{BF016DF4-E27E-4274-8E9B-99F87C06D612}" srcOrd="1" destOrd="0" presId="urn:microsoft.com/office/officeart/2005/8/layout/hierarchy3"/>
    <dgm:cxn modelId="{39313725-CB90-49D8-9BFC-71F4E2395143}" type="presOf" srcId="{DBED3E68-01E8-42E2-A3EE-138930709D8E}" destId="{801B1DC5-0DF4-43F8-B553-6BCFCF598AC7}" srcOrd="0" destOrd="0" presId="urn:microsoft.com/office/officeart/2005/8/layout/hierarchy3"/>
    <dgm:cxn modelId="{E7402C27-6784-4546-AC96-9BABB42424EF}" srcId="{D77A0459-C9A7-4815-858C-2CA9AED931EB}" destId="{CAEFB4F2-CFE0-461E-BAD2-AC5B53314484}" srcOrd="2" destOrd="0" parTransId="{3C58A683-4CD1-411C-B6F9-0AFEC3D2CDC2}" sibTransId="{8F5650E9-E0D6-4319-BBA8-F8E34E6B6CC6}"/>
    <dgm:cxn modelId="{81C21033-BDB5-4FFF-8023-0A7D4A2409CC}" type="presOf" srcId="{CAEFB4F2-CFE0-461E-BAD2-AC5B53314484}" destId="{71A73C97-C98B-442F-A152-00FEA622D0D6}" srcOrd="0" destOrd="0" presId="urn:microsoft.com/office/officeart/2005/8/layout/hierarchy3"/>
    <dgm:cxn modelId="{982A5133-0478-4510-AFFF-DCEEE5CA5DFE}" type="presOf" srcId="{5E2AE0BA-0779-4214-A771-571C4E20C706}" destId="{464BE8C9-18BC-4400-9F68-4B1411A9DC7C}" srcOrd="0" destOrd="0" presId="urn:microsoft.com/office/officeart/2005/8/layout/hierarchy3"/>
    <dgm:cxn modelId="{C59C943A-6E07-443E-9DA4-F45D21DDCFED}" srcId="{D77A0459-C9A7-4815-858C-2CA9AED931EB}" destId="{D08F372B-7CFB-4054-B5A0-C2ABB766D70A}" srcOrd="0" destOrd="0" parTransId="{DBED3E68-01E8-42E2-A3EE-138930709D8E}" sibTransId="{03EF6E52-18BE-4D93-8970-9D62A18D09F0}"/>
    <dgm:cxn modelId="{D33A333C-B8D7-48D4-8DDC-DA3F33E17935}" srcId="{D77A0459-C9A7-4815-858C-2CA9AED931EB}" destId="{96468DB7-B6E9-443E-A651-57C91A153AFC}" srcOrd="1" destOrd="0" parTransId="{2E63C39E-05DD-4A4A-B2F4-0935EA29068C}" sibTransId="{F149F46E-4E34-44F9-AA1B-130B7537264F}"/>
    <dgm:cxn modelId="{3513974C-EB85-4CD5-965B-ACE6A0EB10E9}" type="presOf" srcId="{8FBF228D-2739-46F2-834D-839501397236}" destId="{8A11C7B6-91DE-4509-A556-EC4C8CE23047}" srcOrd="0" destOrd="0" presId="urn:microsoft.com/office/officeart/2005/8/layout/hierarchy3"/>
    <dgm:cxn modelId="{CC93C04E-3375-430A-A70F-4E44C1139F6A}" type="presOf" srcId="{3C58A683-4CD1-411C-B6F9-0AFEC3D2CDC2}" destId="{89564D68-E048-4045-889D-42223C4DF1F3}" srcOrd="0" destOrd="0" presId="urn:microsoft.com/office/officeart/2005/8/layout/hierarchy3"/>
    <dgm:cxn modelId="{0F02DB4E-A87A-40AB-AD96-35E8C4E68EBA}" srcId="{8FBF228D-2739-46F2-834D-839501397236}" destId="{D77A0459-C9A7-4815-858C-2CA9AED931EB}" srcOrd="1" destOrd="0" parTransId="{FF8A602D-EAE8-4E33-8027-545DA49F078D}" sibTransId="{3D641BDB-BFF7-48BF-A505-2D0AD9F725F8}"/>
    <dgm:cxn modelId="{2DC0247D-0902-4305-8AC5-65F18924B5E2}" type="presOf" srcId="{D08F372B-7CFB-4054-B5A0-C2ABB766D70A}" destId="{BF137CBD-70BC-4F52-A965-E25A3EE5E42E}" srcOrd="0" destOrd="0" presId="urn:microsoft.com/office/officeart/2005/8/layout/hierarchy3"/>
    <dgm:cxn modelId="{54C4A085-72FD-46E5-AEFE-6CE3F84A3D9E}" type="presOf" srcId="{63B9446F-077E-4312-9942-1DC44F85D214}" destId="{E640A4A7-DCF7-4009-9828-FDE602FD9702}" srcOrd="0" destOrd="0" presId="urn:microsoft.com/office/officeart/2005/8/layout/hierarchy3"/>
    <dgm:cxn modelId="{91D34087-6A95-490E-956E-122338B540C8}" type="presOf" srcId="{96468DB7-B6E9-443E-A651-57C91A153AFC}" destId="{58787E36-BF85-465F-A6AB-2FDC4BB8A0E8}" srcOrd="0" destOrd="0" presId="urn:microsoft.com/office/officeart/2005/8/layout/hierarchy3"/>
    <dgm:cxn modelId="{F4DC3891-E70E-40F4-A85F-36F292176262}" type="presOf" srcId="{2E63C39E-05DD-4A4A-B2F4-0935EA29068C}" destId="{B2B9EDF2-5DC7-42F6-A457-007E1AE127E3}" srcOrd="0" destOrd="0" presId="urn:microsoft.com/office/officeart/2005/8/layout/hierarchy3"/>
    <dgm:cxn modelId="{98877496-7A11-4037-923A-126895F54B31}" type="presOf" srcId="{D77A0459-C9A7-4815-858C-2CA9AED931EB}" destId="{2ED3ECBE-75BF-47C2-A8A4-0589D2A3194B}" srcOrd="1" destOrd="0" presId="urn:microsoft.com/office/officeart/2005/8/layout/hierarchy3"/>
    <dgm:cxn modelId="{664E5FB5-87CF-4943-A4A8-21617A6FB051}" type="presOf" srcId="{D77A0459-C9A7-4815-858C-2CA9AED931EB}" destId="{660724E1-855D-4FC8-A749-8CB62F0142EB}" srcOrd="0" destOrd="0" presId="urn:microsoft.com/office/officeart/2005/8/layout/hierarchy3"/>
    <dgm:cxn modelId="{EE8A6EE6-A172-4EE2-9874-43A60E3A2188}" srcId="{8FBF228D-2739-46F2-834D-839501397236}" destId="{63B9446F-077E-4312-9942-1DC44F85D214}" srcOrd="2" destOrd="0" parTransId="{47D0FC57-9F82-435B-A8AF-883E13DB7802}" sibTransId="{13B4B55D-CE15-4639-A0A3-6DFD48071F15}"/>
    <dgm:cxn modelId="{A2EDADE8-4AA6-47A0-AB79-0FF5AD4E44D3}" type="presOf" srcId="{5E2AE0BA-0779-4214-A771-571C4E20C706}" destId="{473D1F7A-8DA0-41CB-AD44-52D7FB24587D}" srcOrd="1" destOrd="0" presId="urn:microsoft.com/office/officeart/2005/8/layout/hierarchy3"/>
    <dgm:cxn modelId="{B69C73F4-30C5-4F16-A389-44D188D16587}" srcId="{8FBF228D-2739-46F2-834D-839501397236}" destId="{5E2AE0BA-0779-4214-A771-571C4E20C706}" srcOrd="0" destOrd="0" parTransId="{0EEE8919-559C-4ADD-9F63-9B692949C446}" sibTransId="{92F18654-00AB-4FE6-B87C-7C91D4EB2F9D}"/>
    <dgm:cxn modelId="{99BEEAAB-C36B-409A-A3A7-2A0FA6EEFA74}" type="presParOf" srcId="{8A11C7B6-91DE-4509-A556-EC4C8CE23047}" destId="{459FF090-E683-424E-A296-36DC1BB6D581}" srcOrd="0" destOrd="0" presId="urn:microsoft.com/office/officeart/2005/8/layout/hierarchy3"/>
    <dgm:cxn modelId="{3979C88B-9A05-498F-97C1-0C0DFAFB9ADD}" type="presParOf" srcId="{459FF090-E683-424E-A296-36DC1BB6D581}" destId="{84B55A48-5DE4-4CFD-81C2-14B57FB4C177}" srcOrd="0" destOrd="0" presId="urn:microsoft.com/office/officeart/2005/8/layout/hierarchy3"/>
    <dgm:cxn modelId="{6153D09E-16CF-4D6D-B388-E5079B772D23}" type="presParOf" srcId="{84B55A48-5DE4-4CFD-81C2-14B57FB4C177}" destId="{464BE8C9-18BC-4400-9F68-4B1411A9DC7C}" srcOrd="0" destOrd="0" presId="urn:microsoft.com/office/officeart/2005/8/layout/hierarchy3"/>
    <dgm:cxn modelId="{83970B04-3024-400A-BE36-13C664F0FAB3}" type="presParOf" srcId="{84B55A48-5DE4-4CFD-81C2-14B57FB4C177}" destId="{473D1F7A-8DA0-41CB-AD44-52D7FB24587D}" srcOrd="1" destOrd="0" presId="urn:microsoft.com/office/officeart/2005/8/layout/hierarchy3"/>
    <dgm:cxn modelId="{99B97EE0-61B4-4820-B0C2-7278DA2B2132}" type="presParOf" srcId="{459FF090-E683-424E-A296-36DC1BB6D581}" destId="{ABF81F02-B710-4913-B988-96FFFFF27417}" srcOrd="1" destOrd="0" presId="urn:microsoft.com/office/officeart/2005/8/layout/hierarchy3"/>
    <dgm:cxn modelId="{4A4B4C25-09AB-463B-9FB1-571097F0F44E}" type="presParOf" srcId="{8A11C7B6-91DE-4509-A556-EC4C8CE23047}" destId="{F32AC502-C69B-4E5B-A749-DECFA913E5AD}" srcOrd="1" destOrd="0" presId="urn:microsoft.com/office/officeart/2005/8/layout/hierarchy3"/>
    <dgm:cxn modelId="{FD4E945E-CF23-4C98-885D-69B1134C8AA0}" type="presParOf" srcId="{F32AC502-C69B-4E5B-A749-DECFA913E5AD}" destId="{C0030B81-6081-4D83-B3E2-8EBA844D1894}" srcOrd="0" destOrd="0" presId="urn:microsoft.com/office/officeart/2005/8/layout/hierarchy3"/>
    <dgm:cxn modelId="{04F09980-B269-49B0-ACAD-A286E57B05FD}" type="presParOf" srcId="{C0030B81-6081-4D83-B3E2-8EBA844D1894}" destId="{660724E1-855D-4FC8-A749-8CB62F0142EB}" srcOrd="0" destOrd="0" presId="urn:microsoft.com/office/officeart/2005/8/layout/hierarchy3"/>
    <dgm:cxn modelId="{4920FD92-4E17-4F06-AA06-776F22C20D8B}" type="presParOf" srcId="{C0030B81-6081-4D83-B3E2-8EBA844D1894}" destId="{2ED3ECBE-75BF-47C2-A8A4-0589D2A3194B}" srcOrd="1" destOrd="0" presId="urn:microsoft.com/office/officeart/2005/8/layout/hierarchy3"/>
    <dgm:cxn modelId="{2C96E1C3-5F93-428E-A1C4-CDAB68F651DD}" type="presParOf" srcId="{F32AC502-C69B-4E5B-A749-DECFA913E5AD}" destId="{8F685B4E-7A9E-4BA2-A068-BA6C8EAF40E5}" srcOrd="1" destOrd="0" presId="urn:microsoft.com/office/officeart/2005/8/layout/hierarchy3"/>
    <dgm:cxn modelId="{F4308AF1-B876-4947-8416-53941D532989}" type="presParOf" srcId="{8F685B4E-7A9E-4BA2-A068-BA6C8EAF40E5}" destId="{801B1DC5-0DF4-43F8-B553-6BCFCF598AC7}" srcOrd="0" destOrd="0" presId="urn:microsoft.com/office/officeart/2005/8/layout/hierarchy3"/>
    <dgm:cxn modelId="{54C67CBA-CB78-4F9A-9A98-19B10A865FB7}" type="presParOf" srcId="{8F685B4E-7A9E-4BA2-A068-BA6C8EAF40E5}" destId="{BF137CBD-70BC-4F52-A965-E25A3EE5E42E}" srcOrd="1" destOrd="0" presId="urn:microsoft.com/office/officeart/2005/8/layout/hierarchy3"/>
    <dgm:cxn modelId="{2437DDB4-2A04-4C9C-BCE2-D023CEDC85F4}" type="presParOf" srcId="{8F685B4E-7A9E-4BA2-A068-BA6C8EAF40E5}" destId="{B2B9EDF2-5DC7-42F6-A457-007E1AE127E3}" srcOrd="2" destOrd="0" presId="urn:microsoft.com/office/officeart/2005/8/layout/hierarchy3"/>
    <dgm:cxn modelId="{DDAA7CD9-D34B-40C9-AB47-E071AEE298C3}" type="presParOf" srcId="{8F685B4E-7A9E-4BA2-A068-BA6C8EAF40E5}" destId="{58787E36-BF85-465F-A6AB-2FDC4BB8A0E8}" srcOrd="3" destOrd="0" presId="urn:microsoft.com/office/officeart/2005/8/layout/hierarchy3"/>
    <dgm:cxn modelId="{ECF1B1A6-FFF1-4DEC-BA4D-8A05AFC96953}" type="presParOf" srcId="{8F685B4E-7A9E-4BA2-A068-BA6C8EAF40E5}" destId="{89564D68-E048-4045-889D-42223C4DF1F3}" srcOrd="4" destOrd="0" presId="urn:microsoft.com/office/officeart/2005/8/layout/hierarchy3"/>
    <dgm:cxn modelId="{5CB3726C-7D1D-444A-B458-0139732CBDFD}" type="presParOf" srcId="{8F685B4E-7A9E-4BA2-A068-BA6C8EAF40E5}" destId="{71A73C97-C98B-442F-A152-00FEA622D0D6}" srcOrd="5" destOrd="0" presId="urn:microsoft.com/office/officeart/2005/8/layout/hierarchy3"/>
    <dgm:cxn modelId="{6D5809F5-A0D0-4B1C-AEA9-C91D4452EF56}" type="presParOf" srcId="{8A11C7B6-91DE-4509-A556-EC4C8CE23047}" destId="{3CD9AEA7-6F52-49CE-970C-FA3813F1306C}" srcOrd="2" destOrd="0" presId="urn:microsoft.com/office/officeart/2005/8/layout/hierarchy3"/>
    <dgm:cxn modelId="{3E30BDD6-CBCA-425C-AB1A-6668740AF0B7}" type="presParOf" srcId="{3CD9AEA7-6F52-49CE-970C-FA3813F1306C}" destId="{5E26A56C-AF40-48DC-8CC5-D71EA8870B46}" srcOrd="0" destOrd="0" presId="urn:microsoft.com/office/officeart/2005/8/layout/hierarchy3"/>
    <dgm:cxn modelId="{869BC10B-AC11-4C28-B949-92A1F9FB619A}" type="presParOf" srcId="{5E26A56C-AF40-48DC-8CC5-D71EA8870B46}" destId="{E640A4A7-DCF7-4009-9828-FDE602FD9702}" srcOrd="0" destOrd="0" presId="urn:microsoft.com/office/officeart/2005/8/layout/hierarchy3"/>
    <dgm:cxn modelId="{6E35AF67-0E09-4F94-B008-EEC6A5F982E6}" type="presParOf" srcId="{5E26A56C-AF40-48DC-8CC5-D71EA8870B46}" destId="{BF016DF4-E27E-4274-8E9B-99F87C06D612}" srcOrd="1" destOrd="0" presId="urn:microsoft.com/office/officeart/2005/8/layout/hierarchy3"/>
    <dgm:cxn modelId="{CF287CAA-DAC7-42AF-A9B2-F85434FCF478}" type="presParOf" srcId="{3CD9AEA7-6F52-49CE-970C-FA3813F1306C}" destId="{85BA448C-C83B-4AB4-81FD-463760D0B12D}"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4C985A9-A8CF-48EA-83BF-95A9D4599771}"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DC27BFF6-8C8F-4372-82C8-7890DC5CC8EA}">
      <dgm:prSet phldrT="[Text]"/>
      <dgm:spPr/>
      <dgm:t>
        <a:bodyPr/>
        <a:lstStyle/>
        <a:p>
          <a:r>
            <a:rPr lang="en-US" dirty="0" err="1"/>
            <a:t>MMOD</a:t>
          </a:r>
          <a:r>
            <a:rPr lang="en-US" dirty="0"/>
            <a:t> </a:t>
          </a:r>
          <a:r>
            <a:rPr lang="en-US" dirty="0">
              <a:sym typeface="Wingdings" panose="05000000000000000000" pitchFamily="2" charset="2"/>
            </a:rPr>
            <a:t></a:t>
          </a:r>
          <a:endParaRPr lang="en-US" dirty="0"/>
        </a:p>
      </dgm:t>
    </dgm:pt>
    <dgm:pt modelId="{BF03F104-49C3-4E4F-92E2-6305CB885E6D}" type="parTrans" cxnId="{197D7BB4-7AF5-450B-9AF1-40FD42041335}">
      <dgm:prSet/>
      <dgm:spPr/>
      <dgm:t>
        <a:bodyPr/>
        <a:lstStyle/>
        <a:p>
          <a:endParaRPr lang="en-US"/>
        </a:p>
      </dgm:t>
    </dgm:pt>
    <dgm:pt modelId="{D73F61EF-D9C0-4D30-A25D-47AC2FAA8043}" type="sibTrans" cxnId="{197D7BB4-7AF5-450B-9AF1-40FD42041335}">
      <dgm:prSet/>
      <dgm:spPr/>
      <dgm:t>
        <a:bodyPr/>
        <a:lstStyle/>
        <a:p>
          <a:endParaRPr lang="en-US"/>
        </a:p>
      </dgm:t>
    </dgm:pt>
    <dgm:pt modelId="{504844FE-C401-448F-ABC4-3EB9349B01EC}">
      <dgm:prSet phldrT="[Text]"/>
      <dgm:spPr/>
      <dgm:t>
        <a:bodyPr/>
        <a:lstStyle/>
        <a:p>
          <a:r>
            <a:rPr lang="en-US" dirty="0"/>
            <a:t>Crew</a:t>
          </a:r>
        </a:p>
      </dgm:t>
    </dgm:pt>
    <dgm:pt modelId="{CDA5D0A4-5088-4887-9831-D081B62CF2F1}" type="parTrans" cxnId="{94816BC3-4A1E-475E-9AF8-8B0C29D67192}">
      <dgm:prSet/>
      <dgm:spPr/>
      <dgm:t>
        <a:bodyPr/>
        <a:lstStyle/>
        <a:p>
          <a:endParaRPr lang="en-US"/>
        </a:p>
      </dgm:t>
    </dgm:pt>
    <dgm:pt modelId="{12EE3B37-7BD0-47E2-B696-B02917AFA87B}" type="sibTrans" cxnId="{94816BC3-4A1E-475E-9AF8-8B0C29D67192}">
      <dgm:prSet/>
      <dgm:spPr/>
      <dgm:t>
        <a:bodyPr/>
        <a:lstStyle/>
        <a:p>
          <a:endParaRPr lang="en-US"/>
        </a:p>
      </dgm:t>
    </dgm:pt>
    <dgm:pt modelId="{89E7F41D-E998-4702-9F65-F0E4936901B2}">
      <dgm:prSet phldrT="[Text]"/>
      <dgm:spPr/>
      <dgm:t>
        <a:bodyPr/>
        <a:lstStyle/>
        <a:p>
          <a:r>
            <a:rPr lang="en-US" dirty="0"/>
            <a:t>Design Faults &amp; Degradation</a:t>
          </a:r>
        </a:p>
      </dgm:t>
    </dgm:pt>
    <dgm:pt modelId="{DF39A3FD-4B97-44BC-BCFE-A75B44C2CD95}" type="parTrans" cxnId="{4D7BE8E2-730B-4639-9C6C-A4AD3C217AA8}">
      <dgm:prSet/>
      <dgm:spPr/>
      <dgm:t>
        <a:bodyPr/>
        <a:lstStyle/>
        <a:p>
          <a:endParaRPr lang="en-US"/>
        </a:p>
      </dgm:t>
    </dgm:pt>
    <dgm:pt modelId="{E050D762-B438-4CF4-BA26-EF913B58BFB5}" type="sibTrans" cxnId="{4D7BE8E2-730B-4639-9C6C-A4AD3C217AA8}">
      <dgm:prSet/>
      <dgm:spPr/>
      <dgm:t>
        <a:bodyPr/>
        <a:lstStyle/>
        <a:p>
          <a:endParaRPr lang="en-US"/>
        </a:p>
      </dgm:t>
    </dgm:pt>
    <dgm:pt modelId="{5869D7DD-067D-4A94-9C61-7238B5B20CBA}" type="pres">
      <dgm:prSet presAssocID="{04C985A9-A8CF-48EA-83BF-95A9D4599771}" presName="linear" presStyleCnt="0">
        <dgm:presLayoutVars>
          <dgm:animLvl val="lvl"/>
          <dgm:resizeHandles val="exact"/>
        </dgm:presLayoutVars>
      </dgm:prSet>
      <dgm:spPr/>
    </dgm:pt>
    <dgm:pt modelId="{98B3C656-9AEA-4409-AB3A-4B7C96EB3694}" type="pres">
      <dgm:prSet presAssocID="{DC27BFF6-8C8F-4372-82C8-7890DC5CC8EA}" presName="parentText" presStyleLbl="node1" presStyleIdx="0" presStyleCnt="3">
        <dgm:presLayoutVars>
          <dgm:chMax val="0"/>
          <dgm:bulletEnabled val="1"/>
        </dgm:presLayoutVars>
      </dgm:prSet>
      <dgm:spPr/>
    </dgm:pt>
    <dgm:pt modelId="{45B08DD9-5712-4871-B678-4927783DAE1A}" type="pres">
      <dgm:prSet presAssocID="{D73F61EF-D9C0-4D30-A25D-47AC2FAA8043}" presName="spacer" presStyleCnt="0"/>
      <dgm:spPr/>
    </dgm:pt>
    <dgm:pt modelId="{C37101EE-190B-4181-ABBA-0D45B37F23D5}" type="pres">
      <dgm:prSet presAssocID="{504844FE-C401-448F-ABC4-3EB9349B01EC}" presName="parentText" presStyleLbl="node1" presStyleIdx="1" presStyleCnt="3" custScaleX="82524" custLinFactNeighborX="-20712" custLinFactNeighborY="-9938">
        <dgm:presLayoutVars>
          <dgm:chMax val="0"/>
          <dgm:bulletEnabled val="1"/>
        </dgm:presLayoutVars>
      </dgm:prSet>
      <dgm:spPr/>
    </dgm:pt>
    <dgm:pt modelId="{A0BACE77-9B31-4657-BD86-724D1A961961}" type="pres">
      <dgm:prSet presAssocID="{12EE3B37-7BD0-47E2-B696-B02917AFA87B}" presName="spacer" presStyleCnt="0"/>
      <dgm:spPr/>
    </dgm:pt>
    <dgm:pt modelId="{1C2AFC44-1326-478B-9252-57D8BF66B9A9}" type="pres">
      <dgm:prSet presAssocID="{89E7F41D-E998-4702-9F65-F0E4936901B2}" presName="parentText" presStyleLbl="node1" presStyleIdx="2" presStyleCnt="3" custScaleX="82524" custLinFactNeighborX="-20712" custLinFactNeighborY="-9938">
        <dgm:presLayoutVars>
          <dgm:chMax val="0"/>
          <dgm:bulletEnabled val="1"/>
        </dgm:presLayoutVars>
      </dgm:prSet>
      <dgm:spPr/>
    </dgm:pt>
  </dgm:ptLst>
  <dgm:cxnLst>
    <dgm:cxn modelId="{FB934246-958B-4992-9610-A5AC1E8AB624}" type="presOf" srcId="{89E7F41D-E998-4702-9F65-F0E4936901B2}" destId="{1C2AFC44-1326-478B-9252-57D8BF66B9A9}" srcOrd="0" destOrd="0" presId="urn:microsoft.com/office/officeart/2005/8/layout/vList2"/>
    <dgm:cxn modelId="{517C0897-1C15-465B-906F-B200262FE7AA}" type="presOf" srcId="{DC27BFF6-8C8F-4372-82C8-7890DC5CC8EA}" destId="{98B3C656-9AEA-4409-AB3A-4B7C96EB3694}" srcOrd="0" destOrd="0" presId="urn:microsoft.com/office/officeart/2005/8/layout/vList2"/>
    <dgm:cxn modelId="{BFFCC6A3-5D91-4544-8B03-A28942C84788}" type="presOf" srcId="{04C985A9-A8CF-48EA-83BF-95A9D4599771}" destId="{5869D7DD-067D-4A94-9C61-7238B5B20CBA}" srcOrd="0" destOrd="0" presId="urn:microsoft.com/office/officeart/2005/8/layout/vList2"/>
    <dgm:cxn modelId="{197D7BB4-7AF5-450B-9AF1-40FD42041335}" srcId="{04C985A9-A8CF-48EA-83BF-95A9D4599771}" destId="{DC27BFF6-8C8F-4372-82C8-7890DC5CC8EA}" srcOrd="0" destOrd="0" parTransId="{BF03F104-49C3-4E4F-92E2-6305CB885E6D}" sibTransId="{D73F61EF-D9C0-4D30-A25D-47AC2FAA8043}"/>
    <dgm:cxn modelId="{DD640DC2-4197-4111-B44C-9A29EFA36E8B}" type="presOf" srcId="{504844FE-C401-448F-ABC4-3EB9349B01EC}" destId="{C37101EE-190B-4181-ABBA-0D45B37F23D5}" srcOrd="0" destOrd="0" presId="urn:microsoft.com/office/officeart/2005/8/layout/vList2"/>
    <dgm:cxn modelId="{94816BC3-4A1E-475E-9AF8-8B0C29D67192}" srcId="{04C985A9-A8CF-48EA-83BF-95A9D4599771}" destId="{504844FE-C401-448F-ABC4-3EB9349B01EC}" srcOrd="1" destOrd="0" parTransId="{CDA5D0A4-5088-4887-9831-D081B62CF2F1}" sibTransId="{12EE3B37-7BD0-47E2-B696-B02917AFA87B}"/>
    <dgm:cxn modelId="{4D7BE8E2-730B-4639-9C6C-A4AD3C217AA8}" srcId="{04C985A9-A8CF-48EA-83BF-95A9D4599771}" destId="{89E7F41D-E998-4702-9F65-F0E4936901B2}" srcOrd="2" destOrd="0" parTransId="{DF39A3FD-4B97-44BC-BCFE-A75B44C2CD95}" sibTransId="{E050D762-B438-4CF4-BA26-EF913B58BFB5}"/>
    <dgm:cxn modelId="{FCC74FE3-F3EF-4B23-B492-9D43AA2EAC03}" type="presParOf" srcId="{5869D7DD-067D-4A94-9C61-7238B5B20CBA}" destId="{98B3C656-9AEA-4409-AB3A-4B7C96EB3694}" srcOrd="0" destOrd="0" presId="urn:microsoft.com/office/officeart/2005/8/layout/vList2"/>
    <dgm:cxn modelId="{4FA6CBE9-5733-4394-8950-4C72E7DABD9D}" type="presParOf" srcId="{5869D7DD-067D-4A94-9C61-7238B5B20CBA}" destId="{45B08DD9-5712-4871-B678-4927783DAE1A}" srcOrd="1" destOrd="0" presId="urn:microsoft.com/office/officeart/2005/8/layout/vList2"/>
    <dgm:cxn modelId="{F4C1E194-214F-4AD1-983D-A9C90E35AE61}" type="presParOf" srcId="{5869D7DD-067D-4A94-9C61-7238B5B20CBA}" destId="{C37101EE-190B-4181-ABBA-0D45B37F23D5}" srcOrd="2" destOrd="0" presId="urn:microsoft.com/office/officeart/2005/8/layout/vList2"/>
    <dgm:cxn modelId="{DC2093B2-C17F-4FA9-BFA5-00AC133014D9}" type="presParOf" srcId="{5869D7DD-067D-4A94-9C61-7238B5B20CBA}" destId="{A0BACE77-9B31-4657-BD86-724D1A961961}" srcOrd="3" destOrd="0" presId="urn:microsoft.com/office/officeart/2005/8/layout/vList2"/>
    <dgm:cxn modelId="{EB942DF8-BDBB-471B-9763-7AA5B548D1DE}" type="presParOf" srcId="{5869D7DD-067D-4A94-9C61-7238B5B20CBA}" destId="{1C2AFC44-1326-478B-9252-57D8BF66B9A9}"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918970C-B521-444B-9DB7-DF5FA5F52148}" type="doc">
      <dgm:prSet loTypeId="urn:microsoft.com/office/officeart/2005/8/layout/hProcess9" loCatId="process" qsTypeId="urn:microsoft.com/office/officeart/2005/8/quickstyle/simple1" qsCatId="simple" csTypeId="urn:microsoft.com/office/officeart/2005/8/colors/accent1_2" csCatId="accent1" phldr="1"/>
      <dgm:spPr/>
    </dgm:pt>
    <dgm:pt modelId="{618C4DF2-6456-48AE-8AFC-15409819F995}">
      <dgm:prSet phldrT="[Text]"/>
      <dgm:spPr/>
      <dgm:t>
        <a:bodyPr/>
        <a:lstStyle/>
        <a:p>
          <a:r>
            <a:rPr lang="en-US" dirty="0"/>
            <a:t>Characterize</a:t>
          </a:r>
        </a:p>
      </dgm:t>
    </dgm:pt>
    <dgm:pt modelId="{5C16A42F-7D4B-4AF9-BD7D-20C630898431}" type="parTrans" cxnId="{17CC59DB-6933-4110-9524-2DEB392F3D95}">
      <dgm:prSet/>
      <dgm:spPr/>
      <dgm:t>
        <a:bodyPr/>
        <a:lstStyle/>
        <a:p>
          <a:endParaRPr lang="en-US"/>
        </a:p>
      </dgm:t>
    </dgm:pt>
    <dgm:pt modelId="{763DFEF6-CAAF-49F1-9B80-9AFBC355E111}" type="sibTrans" cxnId="{17CC59DB-6933-4110-9524-2DEB392F3D95}">
      <dgm:prSet/>
      <dgm:spPr/>
      <dgm:t>
        <a:bodyPr/>
        <a:lstStyle/>
        <a:p>
          <a:endParaRPr lang="en-US"/>
        </a:p>
      </dgm:t>
    </dgm:pt>
    <dgm:pt modelId="{EE52551F-B622-4248-B71A-B5FDBE26AC4E}">
      <dgm:prSet phldrT="[Text]"/>
      <dgm:spPr/>
      <dgm:t>
        <a:bodyPr/>
        <a:lstStyle/>
        <a:p>
          <a:r>
            <a:rPr lang="en-US" dirty="0"/>
            <a:t>Isolate</a:t>
          </a:r>
        </a:p>
      </dgm:t>
    </dgm:pt>
    <dgm:pt modelId="{9BF22244-3CF9-47A0-870B-5D85085C46E1}" type="parTrans" cxnId="{9CE64F6A-648F-42DF-B9AE-EBFAA353973C}">
      <dgm:prSet/>
      <dgm:spPr/>
      <dgm:t>
        <a:bodyPr/>
        <a:lstStyle/>
        <a:p>
          <a:endParaRPr lang="en-US"/>
        </a:p>
      </dgm:t>
    </dgm:pt>
    <dgm:pt modelId="{9FF2E561-9405-44A9-9153-4622488AF7BD}" type="sibTrans" cxnId="{9CE64F6A-648F-42DF-B9AE-EBFAA353973C}">
      <dgm:prSet/>
      <dgm:spPr/>
      <dgm:t>
        <a:bodyPr/>
        <a:lstStyle/>
        <a:p>
          <a:endParaRPr lang="en-US"/>
        </a:p>
      </dgm:t>
    </dgm:pt>
    <dgm:pt modelId="{812C50A2-D63D-4A31-8537-D101EAF68E2A}">
      <dgm:prSet phldrT="[Text]"/>
      <dgm:spPr/>
      <dgm:t>
        <a:bodyPr/>
        <a:lstStyle/>
        <a:p>
          <a:r>
            <a:rPr lang="en-US" dirty="0"/>
            <a:t>Workaround</a:t>
          </a:r>
        </a:p>
      </dgm:t>
    </dgm:pt>
    <dgm:pt modelId="{5549C3FF-30A1-4075-B648-FFA6D72B2A34}" type="parTrans" cxnId="{B1F2051A-279B-4397-AA60-A7298016745A}">
      <dgm:prSet/>
      <dgm:spPr/>
      <dgm:t>
        <a:bodyPr/>
        <a:lstStyle/>
        <a:p>
          <a:endParaRPr lang="en-US"/>
        </a:p>
      </dgm:t>
    </dgm:pt>
    <dgm:pt modelId="{FECDB18F-ACED-4FD3-A031-7E7CC81FBCB4}" type="sibTrans" cxnId="{B1F2051A-279B-4397-AA60-A7298016745A}">
      <dgm:prSet/>
      <dgm:spPr/>
      <dgm:t>
        <a:bodyPr/>
        <a:lstStyle/>
        <a:p>
          <a:endParaRPr lang="en-US"/>
        </a:p>
      </dgm:t>
    </dgm:pt>
    <dgm:pt modelId="{F829E299-2219-4963-9D2C-D8D8CD35C7AC}">
      <dgm:prSet phldrT="[Text]"/>
      <dgm:spPr/>
      <dgm:t>
        <a:bodyPr/>
        <a:lstStyle/>
        <a:p>
          <a:r>
            <a:rPr lang="en-US" dirty="0"/>
            <a:t>Fast or slow?</a:t>
          </a:r>
        </a:p>
      </dgm:t>
    </dgm:pt>
    <dgm:pt modelId="{5E42ECED-180B-45DC-AE09-4E78967766D2}" type="parTrans" cxnId="{02A174D4-D865-4B50-829A-909CC0B0ED73}">
      <dgm:prSet/>
      <dgm:spPr/>
      <dgm:t>
        <a:bodyPr/>
        <a:lstStyle/>
        <a:p>
          <a:endParaRPr lang="en-US"/>
        </a:p>
      </dgm:t>
    </dgm:pt>
    <dgm:pt modelId="{9838CEBE-5100-482F-ABF5-8312FD8A96A6}" type="sibTrans" cxnId="{02A174D4-D865-4B50-829A-909CC0B0ED73}">
      <dgm:prSet/>
      <dgm:spPr/>
      <dgm:t>
        <a:bodyPr/>
        <a:lstStyle/>
        <a:p>
          <a:endParaRPr lang="en-US"/>
        </a:p>
      </dgm:t>
    </dgm:pt>
    <dgm:pt modelId="{C63AE5DF-813B-450C-A0FF-86607BBCCC2A}">
      <dgm:prSet phldrT="[Text]"/>
      <dgm:spPr/>
      <dgm:t>
        <a:bodyPr/>
        <a:lstStyle/>
        <a:p>
          <a:r>
            <a:rPr lang="en-US" dirty="0"/>
            <a:t>Toxic for crew?</a:t>
          </a:r>
        </a:p>
      </dgm:t>
    </dgm:pt>
    <dgm:pt modelId="{8ACFFEEB-D587-4A16-A03A-52BA81966BE2}" type="parTrans" cxnId="{02BC79A2-4D12-4B6D-A264-AC0AB6CF6409}">
      <dgm:prSet/>
      <dgm:spPr/>
      <dgm:t>
        <a:bodyPr/>
        <a:lstStyle/>
        <a:p>
          <a:endParaRPr lang="en-US"/>
        </a:p>
      </dgm:t>
    </dgm:pt>
    <dgm:pt modelId="{29BE4BCB-FF3A-426B-B2E8-6DD12913945C}" type="sibTrans" cxnId="{02BC79A2-4D12-4B6D-A264-AC0AB6CF6409}">
      <dgm:prSet/>
      <dgm:spPr/>
      <dgm:t>
        <a:bodyPr/>
        <a:lstStyle/>
        <a:p>
          <a:endParaRPr lang="en-US"/>
        </a:p>
      </dgm:t>
    </dgm:pt>
    <dgm:pt modelId="{8ACE5DDC-F56C-4E89-8291-BD4B8F59CDE4}">
      <dgm:prSet phldrT="[Text]"/>
      <dgm:spPr/>
      <dgm:t>
        <a:bodyPr/>
        <a:lstStyle/>
        <a:p>
          <a:r>
            <a:rPr lang="en-US" dirty="0"/>
            <a:t>What fluid?</a:t>
          </a:r>
        </a:p>
      </dgm:t>
    </dgm:pt>
    <dgm:pt modelId="{BCC938E2-B6C8-4FC5-9AE0-391AA2A3158A}" type="parTrans" cxnId="{EE9C547C-B13C-42AD-8679-6A9FA253D4B5}">
      <dgm:prSet/>
      <dgm:spPr/>
      <dgm:t>
        <a:bodyPr/>
        <a:lstStyle/>
        <a:p>
          <a:endParaRPr lang="en-US"/>
        </a:p>
      </dgm:t>
    </dgm:pt>
    <dgm:pt modelId="{70A750DA-916E-44FF-A9CA-CCC31A6843BF}" type="sibTrans" cxnId="{EE9C547C-B13C-42AD-8679-6A9FA253D4B5}">
      <dgm:prSet/>
      <dgm:spPr/>
      <dgm:t>
        <a:bodyPr/>
        <a:lstStyle/>
        <a:p>
          <a:endParaRPr lang="en-US"/>
        </a:p>
      </dgm:t>
    </dgm:pt>
    <dgm:pt modelId="{85A4FBC3-324A-41B4-8AA2-3EE645E259B3}">
      <dgm:prSet/>
      <dgm:spPr/>
      <dgm:t>
        <a:bodyPr/>
        <a:lstStyle/>
        <a:p>
          <a:r>
            <a:rPr lang="en-US" dirty="0"/>
            <a:t>Use Press &amp; </a:t>
          </a:r>
          <a:r>
            <a:rPr lang="en-US" dirty="0" err="1"/>
            <a:t>Qty</a:t>
          </a:r>
          <a:r>
            <a:rPr lang="en-US" dirty="0"/>
            <a:t> Sensors</a:t>
          </a:r>
        </a:p>
      </dgm:t>
    </dgm:pt>
    <dgm:pt modelId="{6CE48AB4-F5C3-4F47-A49B-2CAF3EEAA32B}" type="parTrans" cxnId="{55BAF550-15F6-4B39-9F69-1D93E6AA98FE}">
      <dgm:prSet/>
      <dgm:spPr/>
      <dgm:t>
        <a:bodyPr/>
        <a:lstStyle/>
        <a:p>
          <a:endParaRPr lang="en-US"/>
        </a:p>
      </dgm:t>
    </dgm:pt>
    <dgm:pt modelId="{5CFE492B-7391-484F-957E-E7CFBFE5D19E}" type="sibTrans" cxnId="{55BAF550-15F6-4B39-9F69-1D93E6AA98FE}">
      <dgm:prSet/>
      <dgm:spPr/>
      <dgm:t>
        <a:bodyPr/>
        <a:lstStyle/>
        <a:p>
          <a:endParaRPr lang="en-US"/>
        </a:p>
      </dgm:t>
    </dgm:pt>
    <dgm:pt modelId="{C3450801-C9EE-4165-8C9B-FE394FAF5C85}">
      <dgm:prSet/>
      <dgm:spPr/>
      <dgm:t>
        <a:bodyPr/>
        <a:lstStyle/>
        <a:p>
          <a:r>
            <a:rPr lang="en-US" dirty="0"/>
            <a:t>Remain hydraulically compliant</a:t>
          </a:r>
        </a:p>
      </dgm:t>
    </dgm:pt>
    <dgm:pt modelId="{DC03EB80-91E4-4CA8-80D7-7F73F308C6FF}" type="parTrans" cxnId="{046D31F7-7311-4859-9BA7-4CEBFD01CF72}">
      <dgm:prSet/>
      <dgm:spPr/>
      <dgm:t>
        <a:bodyPr/>
        <a:lstStyle/>
        <a:p>
          <a:endParaRPr lang="en-US"/>
        </a:p>
      </dgm:t>
    </dgm:pt>
    <dgm:pt modelId="{67282E07-F7A9-4CDD-9C2B-40C3D4E704F5}" type="sibTrans" cxnId="{046D31F7-7311-4859-9BA7-4CEBFD01CF72}">
      <dgm:prSet/>
      <dgm:spPr/>
      <dgm:t>
        <a:bodyPr/>
        <a:lstStyle/>
        <a:p>
          <a:endParaRPr lang="en-US"/>
        </a:p>
      </dgm:t>
    </dgm:pt>
    <dgm:pt modelId="{D6D07754-B035-422F-A41A-A7A7B49E2123}">
      <dgm:prSet/>
      <dgm:spPr/>
      <dgm:t>
        <a:bodyPr/>
        <a:lstStyle/>
        <a:p>
          <a:r>
            <a:rPr lang="en-US" dirty="0"/>
            <a:t>Shut down loop and affected systems</a:t>
          </a:r>
        </a:p>
      </dgm:t>
    </dgm:pt>
    <dgm:pt modelId="{63874DD6-B935-4E99-923A-CD19D5C9F723}" type="parTrans" cxnId="{1F4F6A2A-9F9E-4090-AD0B-B97DADB2F5B0}">
      <dgm:prSet/>
      <dgm:spPr/>
      <dgm:t>
        <a:bodyPr/>
        <a:lstStyle/>
        <a:p>
          <a:endParaRPr lang="en-US"/>
        </a:p>
      </dgm:t>
    </dgm:pt>
    <dgm:pt modelId="{FD21167D-1A86-46F7-A0FB-149AA84D1461}" type="sibTrans" cxnId="{1F4F6A2A-9F9E-4090-AD0B-B97DADB2F5B0}">
      <dgm:prSet/>
      <dgm:spPr/>
      <dgm:t>
        <a:bodyPr/>
        <a:lstStyle/>
        <a:p>
          <a:endParaRPr lang="en-US"/>
        </a:p>
      </dgm:t>
    </dgm:pt>
    <dgm:pt modelId="{5548D596-78AF-44CD-BE6C-DCD63404E6EB}">
      <dgm:prSet/>
      <dgm:spPr/>
      <dgm:t>
        <a:bodyPr/>
        <a:lstStyle/>
        <a:p>
          <a:endParaRPr lang="en-US" dirty="0"/>
        </a:p>
      </dgm:t>
    </dgm:pt>
    <dgm:pt modelId="{556D9667-AB46-4E73-8CC2-6B2C3212D8C0}" type="parTrans" cxnId="{48CCFB29-0D8A-4C4D-BE81-72BFCEE0F7FC}">
      <dgm:prSet/>
      <dgm:spPr/>
      <dgm:t>
        <a:bodyPr/>
        <a:lstStyle/>
        <a:p>
          <a:endParaRPr lang="en-US"/>
        </a:p>
      </dgm:t>
    </dgm:pt>
    <dgm:pt modelId="{CD71BD60-53BA-40B8-9113-AD5781BFC179}" type="sibTrans" cxnId="{48CCFB29-0D8A-4C4D-BE81-72BFCEE0F7FC}">
      <dgm:prSet/>
      <dgm:spPr/>
      <dgm:t>
        <a:bodyPr/>
        <a:lstStyle/>
        <a:p>
          <a:endParaRPr lang="en-US"/>
        </a:p>
      </dgm:t>
    </dgm:pt>
    <dgm:pt modelId="{00CF091D-53D4-4FD9-88DE-2F6ADA5A6B8D}">
      <dgm:prSet/>
      <dgm:spPr/>
      <dgm:t>
        <a:bodyPr/>
        <a:lstStyle/>
        <a:p>
          <a:r>
            <a:rPr lang="en-US" dirty="0"/>
            <a:t>Activate redundant systems</a:t>
          </a:r>
        </a:p>
      </dgm:t>
    </dgm:pt>
    <dgm:pt modelId="{53C70F62-D12C-4D45-9E76-0C85E0B15DD1}" type="parTrans" cxnId="{BC462A1B-8B5F-45D4-A759-1E7C1F6D6B67}">
      <dgm:prSet/>
      <dgm:spPr/>
      <dgm:t>
        <a:bodyPr/>
        <a:lstStyle/>
        <a:p>
          <a:endParaRPr lang="en-US"/>
        </a:p>
      </dgm:t>
    </dgm:pt>
    <dgm:pt modelId="{0D7DEEE8-871F-4650-A3E0-71BF9DACB1E6}" type="sibTrans" cxnId="{BC462A1B-8B5F-45D4-A759-1E7C1F6D6B67}">
      <dgm:prSet/>
      <dgm:spPr/>
      <dgm:t>
        <a:bodyPr/>
        <a:lstStyle/>
        <a:p>
          <a:endParaRPr lang="en-US"/>
        </a:p>
      </dgm:t>
    </dgm:pt>
    <dgm:pt modelId="{05F3FB5D-AF75-4D0D-84FD-DC5B7C8A267C}" type="pres">
      <dgm:prSet presAssocID="{5918970C-B521-444B-9DB7-DF5FA5F52148}" presName="CompostProcess" presStyleCnt="0">
        <dgm:presLayoutVars>
          <dgm:dir/>
          <dgm:resizeHandles val="exact"/>
        </dgm:presLayoutVars>
      </dgm:prSet>
      <dgm:spPr/>
    </dgm:pt>
    <dgm:pt modelId="{3EB14A52-D6CF-4B3C-9B10-66AF9CE3C8CF}" type="pres">
      <dgm:prSet presAssocID="{5918970C-B521-444B-9DB7-DF5FA5F52148}" presName="arrow" presStyleLbl="bgShp" presStyleIdx="0" presStyleCnt="1"/>
      <dgm:spPr/>
    </dgm:pt>
    <dgm:pt modelId="{DCBC52C6-16F3-4958-8331-7E28CF27EAE3}" type="pres">
      <dgm:prSet presAssocID="{5918970C-B521-444B-9DB7-DF5FA5F52148}" presName="linearProcess" presStyleCnt="0"/>
      <dgm:spPr/>
    </dgm:pt>
    <dgm:pt modelId="{005D310B-652A-45AC-9CCD-7A57CDD738AE}" type="pres">
      <dgm:prSet presAssocID="{618C4DF2-6456-48AE-8AFC-15409819F995}" presName="textNode" presStyleLbl="node1" presStyleIdx="0" presStyleCnt="3">
        <dgm:presLayoutVars>
          <dgm:bulletEnabled val="1"/>
        </dgm:presLayoutVars>
      </dgm:prSet>
      <dgm:spPr/>
    </dgm:pt>
    <dgm:pt modelId="{C601E404-C72E-4718-807B-7A13A39AFA1E}" type="pres">
      <dgm:prSet presAssocID="{763DFEF6-CAAF-49F1-9B80-9AFBC355E111}" presName="sibTrans" presStyleCnt="0"/>
      <dgm:spPr/>
    </dgm:pt>
    <dgm:pt modelId="{21779C6E-AD2F-4C4B-8EFE-5841992A0294}" type="pres">
      <dgm:prSet presAssocID="{EE52551F-B622-4248-B71A-B5FDBE26AC4E}" presName="textNode" presStyleLbl="node1" presStyleIdx="1" presStyleCnt="3">
        <dgm:presLayoutVars>
          <dgm:bulletEnabled val="1"/>
        </dgm:presLayoutVars>
      </dgm:prSet>
      <dgm:spPr/>
    </dgm:pt>
    <dgm:pt modelId="{65B62162-6C57-4E59-A168-76581D8246CA}" type="pres">
      <dgm:prSet presAssocID="{9FF2E561-9405-44A9-9153-4622488AF7BD}" presName="sibTrans" presStyleCnt="0"/>
      <dgm:spPr/>
    </dgm:pt>
    <dgm:pt modelId="{D77F6944-494F-4710-A0F4-669EAE40054F}" type="pres">
      <dgm:prSet presAssocID="{812C50A2-D63D-4A31-8537-D101EAF68E2A}" presName="textNode" presStyleLbl="node1" presStyleIdx="2" presStyleCnt="3">
        <dgm:presLayoutVars>
          <dgm:bulletEnabled val="1"/>
        </dgm:presLayoutVars>
      </dgm:prSet>
      <dgm:spPr/>
    </dgm:pt>
  </dgm:ptLst>
  <dgm:cxnLst>
    <dgm:cxn modelId="{B1F2051A-279B-4397-AA60-A7298016745A}" srcId="{5918970C-B521-444B-9DB7-DF5FA5F52148}" destId="{812C50A2-D63D-4A31-8537-D101EAF68E2A}" srcOrd="2" destOrd="0" parTransId="{5549C3FF-30A1-4075-B648-FFA6D72B2A34}" sibTransId="{FECDB18F-ACED-4FD3-A031-7E7CC81FBCB4}"/>
    <dgm:cxn modelId="{BC462A1B-8B5F-45D4-A759-1E7C1F6D6B67}" srcId="{812C50A2-D63D-4A31-8537-D101EAF68E2A}" destId="{00CF091D-53D4-4FD9-88DE-2F6ADA5A6B8D}" srcOrd="1" destOrd="0" parTransId="{53C70F62-D12C-4D45-9E76-0C85E0B15DD1}" sibTransId="{0D7DEEE8-871F-4650-A3E0-71BF9DACB1E6}"/>
    <dgm:cxn modelId="{48CCFB29-0D8A-4C4D-BE81-72BFCEE0F7FC}" srcId="{812C50A2-D63D-4A31-8537-D101EAF68E2A}" destId="{5548D596-78AF-44CD-BE6C-DCD63404E6EB}" srcOrd="2" destOrd="0" parTransId="{556D9667-AB46-4E73-8CC2-6B2C3212D8C0}" sibTransId="{CD71BD60-53BA-40B8-9113-AD5781BFC179}"/>
    <dgm:cxn modelId="{1F4F6A2A-9F9E-4090-AD0B-B97DADB2F5B0}" srcId="{812C50A2-D63D-4A31-8537-D101EAF68E2A}" destId="{D6D07754-B035-422F-A41A-A7A7B49E2123}" srcOrd="0" destOrd="0" parTransId="{63874DD6-B935-4E99-923A-CD19D5C9F723}" sibTransId="{FD21167D-1A86-46F7-A0FB-149AA84D1461}"/>
    <dgm:cxn modelId="{93D60A2B-8F81-4F21-A12A-BD0C7E9CFD98}" type="presOf" srcId="{F829E299-2219-4963-9D2C-D8D8CD35C7AC}" destId="{005D310B-652A-45AC-9CCD-7A57CDD738AE}" srcOrd="0" destOrd="2" presId="urn:microsoft.com/office/officeart/2005/8/layout/hProcess9"/>
    <dgm:cxn modelId="{7328763D-29F5-4A7A-B87E-71BBED0E02BD}" type="presOf" srcId="{8ACE5DDC-F56C-4E89-8291-BD4B8F59CDE4}" destId="{005D310B-652A-45AC-9CCD-7A57CDD738AE}" srcOrd="0" destOrd="1" presId="urn:microsoft.com/office/officeart/2005/8/layout/hProcess9"/>
    <dgm:cxn modelId="{CF48983F-BCB5-4FBA-8F62-457FE5607AB9}" type="presOf" srcId="{C3450801-C9EE-4165-8C9B-FE394FAF5C85}" destId="{21779C6E-AD2F-4C4B-8EFE-5841992A0294}" srcOrd="0" destOrd="2" presId="urn:microsoft.com/office/officeart/2005/8/layout/hProcess9"/>
    <dgm:cxn modelId="{9CE64F6A-648F-42DF-B9AE-EBFAA353973C}" srcId="{5918970C-B521-444B-9DB7-DF5FA5F52148}" destId="{EE52551F-B622-4248-B71A-B5FDBE26AC4E}" srcOrd="1" destOrd="0" parTransId="{9BF22244-3CF9-47A0-870B-5D85085C46E1}" sibTransId="{9FF2E561-9405-44A9-9153-4622488AF7BD}"/>
    <dgm:cxn modelId="{55BAF550-15F6-4B39-9F69-1D93E6AA98FE}" srcId="{EE52551F-B622-4248-B71A-B5FDBE26AC4E}" destId="{85A4FBC3-324A-41B4-8AA2-3EE645E259B3}" srcOrd="0" destOrd="0" parTransId="{6CE48AB4-F5C3-4F47-A49B-2CAF3EEAA32B}" sibTransId="{5CFE492B-7391-484F-957E-E7CFBFE5D19E}"/>
    <dgm:cxn modelId="{E1F6D854-6A87-485A-8DB3-D10ED2A6FE89}" type="presOf" srcId="{5918970C-B521-444B-9DB7-DF5FA5F52148}" destId="{05F3FB5D-AF75-4D0D-84FD-DC5B7C8A267C}" srcOrd="0" destOrd="0" presId="urn:microsoft.com/office/officeart/2005/8/layout/hProcess9"/>
    <dgm:cxn modelId="{5CCA8258-123C-47A6-91AC-B520A6151C6D}" type="presOf" srcId="{618C4DF2-6456-48AE-8AFC-15409819F995}" destId="{005D310B-652A-45AC-9CCD-7A57CDD738AE}" srcOrd="0" destOrd="0" presId="urn:microsoft.com/office/officeart/2005/8/layout/hProcess9"/>
    <dgm:cxn modelId="{55A8767B-F702-4C24-BC97-A0EFF0C0CE28}" type="presOf" srcId="{85A4FBC3-324A-41B4-8AA2-3EE645E259B3}" destId="{21779C6E-AD2F-4C4B-8EFE-5841992A0294}" srcOrd="0" destOrd="1" presId="urn:microsoft.com/office/officeart/2005/8/layout/hProcess9"/>
    <dgm:cxn modelId="{EE9C547C-B13C-42AD-8679-6A9FA253D4B5}" srcId="{618C4DF2-6456-48AE-8AFC-15409819F995}" destId="{8ACE5DDC-F56C-4E89-8291-BD4B8F59CDE4}" srcOrd="0" destOrd="0" parTransId="{BCC938E2-B6C8-4FC5-9AE0-391AA2A3158A}" sibTransId="{70A750DA-916E-44FF-A9CA-CCC31A6843BF}"/>
    <dgm:cxn modelId="{803E5884-34AA-4055-AECA-D5797F01A400}" type="presOf" srcId="{5548D596-78AF-44CD-BE6C-DCD63404E6EB}" destId="{D77F6944-494F-4710-A0F4-669EAE40054F}" srcOrd="0" destOrd="3" presId="urn:microsoft.com/office/officeart/2005/8/layout/hProcess9"/>
    <dgm:cxn modelId="{9E96599F-E7E0-4283-810C-018015363B87}" type="presOf" srcId="{D6D07754-B035-422F-A41A-A7A7B49E2123}" destId="{D77F6944-494F-4710-A0F4-669EAE40054F}" srcOrd="0" destOrd="1" presId="urn:microsoft.com/office/officeart/2005/8/layout/hProcess9"/>
    <dgm:cxn modelId="{D81FC19F-F4EA-4864-94BA-148D48C0B727}" type="presOf" srcId="{EE52551F-B622-4248-B71A-B5FDBE26AC4E}" destId="{21779C6E-AD2F-4C4B-8EFE-5841992A0294}" srcOrd="0" destOrd="0" presId="urn:microsoft.com/office/officeart/2005/8/layout/hProcess9"/>
    <dgm:cxn modelId="{02BC79A2-4D12-4B6D-A264-AC0AB6CF6409}" srcId="{618C4DF2-6456-48AE-8AFC-15409819F995}" destId="{C63AE5DF-813B-450C-A0FF-86607BBCCC2A}" srcOrd="2" destOrd="0" parTransId="{8ACFFEEB-D587-4A16-A03A-52BA81966BE2}" sibTransId="{29BE4BCB-FF3A-426B-B2E8-6DD12913945C}"/>
    <dgm:cxn modelId="{5EF246C2-840A-46DB-8774-CA70442D26E2}" type="presOf" srcId="{812C50A2-D63D-4A31-8537-D101EAF68E2A}" destId="{D77F6944-494F-4710-A0F4-669EAE40054F}" srcOrd="0" destOrd="0" presId="urn:microsoft.com/office/officeart/2005/8/layout/hProcess9"/>
    <dgm:cxn modelId="{02A174D4-D865-4B50-829A-909CC0B0ED73}" srcId="{618C4DF2-6456-48AE-8AFC-15409819F995}" destId="{F829E299-2219-4963-9D2C-D8D8CD35C7AC}" srcOrd="1" destOrd="0" parTransId="{5E42ECED-180B-45DC-AE09-4E78967766D2}" sibTransId="{9838CEBE-5100-482F-ABF5-8312FD8A96A6}"/>
    <dgm:cxn modelId="{17CC59DB-6933-4110-9524-2DEB392F3D95}" srcId="{5918970C-B521-444B-9DB7-DF5FA5F52148}" destId="{618C4DF2-6456-48AE-8AFC-15409819F995}" srcOrd="0" destOrd="0" parTransId="{5C16A42F-7D4B-4AF9-BD7D-20C630898431}" sibTransId="{763DFEF6-CAAF-49F1-9B80-9AFBC355E111}"/>
    <dgm:cxn modelId="{B78B96F2-E0A3-466E-9AC0-8C5BED48E07A}" type="presOf" srcId="{C63AE5DF-813B-450C-A0FF-86607BBCCC2A}" destId="{005D310B-652A-45AC-9CCD-7A57CDD738AE}" srcOrd="0" destOrd="3" presId="urn:microsoft.com/office/officeart/2005/8/layout/hProcess9"/>
    <dgm:cxn modelId="{11DDA2F4-0037-425D-BB20-2CC2E8E8F5A5}" type="presOf" srcId="{00CF091D-53D4-4FD9-88DE-2F6ADA5A6B8D}" destId="{D77F6944-494F-4710-A0F4-669EAE40054F}" srcOrd="0" destOrd="2" presId="urn:microsoft.com/office/officeart/2005/8/layout/hProcess9"/>
    <dgm:cxn modelId="{046D31F7-7311-4859-9BA7-4CEBFD01CF72}" srcId="{EE52551F-B622-4248-B71A-B5FDBE26AC4E}" destId="{C3450801-C9EE-4165-8C9B-FE394FAF5C85}" srcOrd="1" destOrd="0" parTransId="{DC03EB80-91E4-4CA8-80D7-7F73F308C6FF}" sibTransId="{67282E07-F7A9-4CDD-9C2B-40C3D4E704F5}"/>
    <dgm:cxn modelId="{19D4DDA4-8697-4936-9344-19DF7AC3EF8B}" type="presParOf" srcId="{05F3FB5D-AF75-4D0D-84FD-DC5B7C8A267C}" destId="{3EB14A52-D6CF-4B3C-9B10-66AF9CE3C8CF}" srcOrd="0" destOrd="0" presId="urn:microsoft.com/office/officeart/2005/8/layout/hProcess9"/>
    <dgm:cxn modelId="{F6E6C6B5-22A8-41AE-8FA3-DDBB6036F073}" type="presParOf" srcId="{05F3FB5D-AF75-4D0D-84FD-DC5B7C8A267C}" destId="{DCBC52C6-16F3-4958-8331-7E28CF27EAE3}" srcOrd="1" destOrd="0" presId="urn:microsoft.com/office/officeart/2005/8/layout/hProcess9"/>
    <dgm:cxn modelId="{3C345AAE-9971-4B3D-9F2F-15836465A305}" type="presParOf" srcId="{DCBC52C6-16F3-4958-8331-7E28CF27EAE3}" destId="{005D310B-652A-45AC-9CCD-7A57CDD738AE}" srcOrd="0" destOrd="0" presId="urn:microsoft.com/office/officeart/2005/8/layout/hProcess9"/>
    <dgm:cxn modelId="{F7CF312E-5B14-49DD-BD50-1A129D392495}" type="presParOf" srcId="{DCBC52C6-16F3-4958-8331-7E28CF27EAE3}" destId="{C601E404-C72E-4718-807B-7A13A39AFA1E}" srcOrd="1" destOrd="0" presId="urn:microsoft.com/office/officeart/2005/8/layout/hProcess9"/>
    <dgm:cxn modelId="{03325038-E9FD-42C3-AA32-D58E18353032}" type="presParOf" srcId="{DCBC52C6-16F3-4958-8331-7E28CF27EAE3}" destId="{21779C6E-AD2F-4C4B-8EFE-5841992A0294}" srcOrd="2" destOrd="0" presId="urn:microsoft.com/office/officeart/2005/8/layout/hProcess9"/>
    <dgm:cxn modelId="{A5315D2D-0BB5-40FD-9289-98BB86001567}" type="presParOf" srcId="{DCBC52C6-16F3-4958-8331-7E28CF27EAE3}" destId="{65B62162-6C57-4E59-A168-76581D8246CA}" srcOrd="3" destOrd="0" presId="urn:microsoft.com/office/officeart/2005/8/layout/hProcess9"/>
    <dgm:cxn modelId="{2F267577-5395-47F7-817A-813FE4D70A01}" type="presParOf" srcId="{DCBC52C6-16F3-4958-8331-7E28CF27EAE3}" destId="{D77F6944-494F-4710-A0F4-669EAE40054F}"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4C985A9-A8CF-48EA-83BF-95A9D4599771}"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DC27BFF6-8C8F-4372-82C8-7890DC5CC8EA}">
      <dgm:prSet phldrT="[Text]"/>
      <dgm:spPr/>
      <dgm:t>
        <a:bodyPr/>
        <a:lstStyle/>
        <a:p>
          <a:r>
            <a:rPr lang="en-US"/>
            <a:t>Deadheading</a:t>
          </a:r>
          <a:endParaRPr lang="en-US" dirty="0"/>
        </a:p>
      </dgm:t>
    </dgm:pt>
    <dgm:pt modelId="{BF03F104-49C3-4E4F-92E2-6305CB885E6D}" type="parTrans" cxnId="{197D7BB4-7AF5-450B-9AF1-40FD42041335}">
      <dgm:prSet/>
      <dgm:spPr/>
      <dgm:t>
        <a:bodyPr/>
        <a:lstStyle/>
        <a:p>
          <a:endParaRPr lang="en-US"/>
        </a:p>
      </dgm:t>
    </dgm:pt>
    <dgm:pt modelId="{D73F61EF-D9C0-4D30-A25D-47AC2FAA8043}" type="sibTrans" cxnId="{197D7BB4-7AF5-450B-9AF1-40FD42041335}">
      <dgm:prSet/>
      <dgm:spPr/>
      <dgm:t>
        <a:bodyPr/>
        <a:lstStyle/>
        <a:p>
          <a:endParaRPr lang="en-US"/>
        </a:p>
      </dgm:t>
    </dgm:pt>
    <dgm:pt modelId="{89E7F41D-E998-4702-9F65-F0E4936901B2}">
      <dgm:prSet phldrT="[Text]"/>
      <dgm:spPr/>
      <dgm:t>
        <a:bodyPr/>
        <a:lstStyle/>
        <a:p>
          <a:r>
            <a:rPr lang="en-US" dirty="0"/>
            <a:t>Manufacturing Defects</a:t>
          </a:r>
        </a:p>
      </dgm:t>
    </dgm:pt>
    <dgm:pt modelId="{DF39A3FD-4B97-44BC-BCFE-A75B44C2CD95}" type="parTrans" cxnId="{4D7BE8E2-730B-4639-9C6C-A4AD3C217AA8}">
      <dgm:prSet/>
      <dgm:spPr/>
      <dgm:t>
        <a:bodyPr/>
        <a:lstStyle/>
        <a:p>
          <a:endParaRPr lang="en-US"/>
        </a:p>
      </dgm:t>
    </dgm:pt>
    <dgm:pt modelId="{E050D762-B438-4CF4-BA26-EF913B58BFB5}" type="sibTrans" cxnId="{4D7BE8E2-730B-4639-9C6C-A4AD3C217AA8}">
      <dgm:prSet/>
      <dgm:spPr/>
      <dgm:t>
        <a:bodyPr/>
        <a:lstStyle/>
        <a:p>
          <a:endParaRPr lang="en-US"/>
        </a:p>
      </dgm:t>
    </dgm:pt>
    <dgm:pt modelId="{6A379CA9-93A2-492A-8F84-4F012C948220}">
      <dgm:prSet phldrT="[Text]"/>
      <dgm:spPr/>
      <dgm:t>
        <a:bodyPr/>
        <a:lstStyle/>
        <a:p>
          <a:r>
            <a:rPr lang="en-US" dirty="0" err="1"/>
            <a:t>FOD</a:t>
          </a:r>
          <a:endParaRPr lang="en-US" dirty="0"/>
        </a:p>
      </dgm:t>
    </dgm:pt>
    <dgm:pt modelId="{58CF763E-E142-4C6C-BA90-A1B2F7B7774C}" type="parTrans" cxnId="{191642F2-8B4F-43C2-A466-DEE184BD9350}">
      <dgm:prSet/>
      <dgm:spPr/>
      <dgm:t>
        <a:bodyPr/>
        <a:lstStyle/>
        <a:p>
          <a:endParaRPr lang="en-US"/>
        </a:p>
      </dgm:t>
    </dgm:pt>
    <dgm:pt modelId="{B5A67661-6A7A-4C0D-BB8D-0948625A5E9E}" type="sibTrans" cxnId="{191642F2-8B4F-43C2-A466-DEE184BD9350}">
      <dgm:prSet/>
      <dgm:spPr/>
      <dgm:t>
        <a:bodyPr/>
        <a:lstStyle/>
        <a:p>
          <a:endParaRPr lang="en-US"/>
        </a:p>
      </dgm:t>
    </dgm:pt>
    <dgm:pt modelId="{504844FE-C401-448F-ABC4-3EB9349B01EC}">
      <dgm:prSet phldrT="[Text]"/>
      <dgm:spPr/>
      <dgm:t>
        <a:bodyPr/>
        <a:lstStyle/>
        <a:p>
          <a:r>
            <a:rPr lang="en-US" u="none" dirty="0">
              <a:solidFill>
                <a:schemeClr val="tx1"/>
              </a:solidFill>
            </a:rPr>
            <a:t>Cavitation </a:t>
          </a:r>
          <a:r>
            <a:rPr lang="en-US" u="none" dirty="0">
              <a:solidFill>
                <a:schemeClr val="tx1"/>
              </a:solidFill>
              <a:sym typeface="Wingdings" panose="05000000000000000000" pitchFamily="2" charset="2"/>
            </a:rPr>
            <a:t></a:t>
          </a:r>
          <a:endParaRPr lang="en-US" u="none" dirty="0">
            <a:solidFill>
              <a:schemeClr val="tx1"/>
            </a:solidFill>
          </a:endParaRPr>
        </a:p>
      </dgm:t>
    </dgm:pt>
    <dgm:pt modelId="{12EE3B37-7BD0-47E2-B696-B02917AFA87B}" type="sibTrans" cxnId="{94816BC3-4A1E-475E-9AF8-8B0C29D67192}">
      <dgm:prSet/>
      <dgm:spPr/>
      <dgm:t>
        <a:bodyPr/>
        <a:lstStyle/>
        <a:p>
          <a:endParaRPr lang="en-US"/>
        </a:p>
      </dgm:t>
    </dgm:pt>
    <dgm:pt modelId="{CDA5D0A4-5088-4887-9831-D081B62CF2F1}" type="parTrans" cxnId="{94816BC3-4A1E-475E-9AF8-8B0C29D67192}">
      <dgm:prSet/>
      <dgm:spPr/>
      <dgm:t>
        <a:bodyPr/>
        <a:lstStyle/>
        <a:p>
          <a:endParaRPr lang="en-US"/>
        </a:p>
      </dgm:t>
    </dgm:pt>
    <dgm:pt modelId="{5869D7DD-067D-4A94-9C61-7238B5B20CBA}" type="pres">
      <dgm:prSet presAssocID="{04C985A9-A8CF-48EA-83BF-95A9D4599771}" presName="linear" presStyleCnt="0">
        <dgm:presLayoutVars>
          <dgm:animLvl val="lvl"/>
          <dgm:resizeHandles val="exact"/>
        </dgm:presLayoutVars>
      </dgm:prSet>
      <dgm:spPr/>
    </dgm:pt>
    <dgm:pt modelId="{98B3C656-9AEA-4409-AB3A-4B7C96EB3694}" type="pres">
      <dgm:prSet presAssocID="{DC27BFF6-8C8F-4372-82C8-7890DC5CC8EA}" presName="parentText" presStyleLbl="node1" presStyleIdx="0" presStyleCnt="4" custScaleX="63266" custLinFactNeighborX="-31553">
        <dgm:presLayoutVars>
          <dgm:chMax val="0"/>
          <dgm:bulletEnabled val="1"/>
        </dgm:presLayoutVars>
      </dgm:prSet>
      <dgm:spPr/>
    </dgm:pt>
    <dgm:pt modelId="{45B08DD9-5712-4871-B678-4927783DAE1A}" type="pres">
      <dgm:prSet presAssocID="{D73F61EF-D9C0-4D30-A25D-47AC2FAA8043}" presName="spacer" presStyleCnt="0"/>
      <dgm:spPr/>
    </dgm:pt>
    <dgm:pt modelId="{C37101EE-190B-4181-ABBA-0D45B37F23D5}" type="pres">
      <dgm:prSet presAssocID="{504844FE-C401-448F-ABC4-3EB9349B01EC}" presName="parentText" presStyleLbl="node1" presStyleIdx="1" presStyleCnt="4" custScaleX="100000" custLinFactNeighborX="-20712" custLinFactNeighborY="-9938">
        <dgm:presLayoutVars>
          <dgm:chMax val="0"/>
          <dgm:bulletEnabled val="1"/>
        </dgm:presLayoutVars>
      </dgm:prSet>
      <dgm:spPr/>
    </dgm:pt>
    <dgm:pt modelId="{A0BACE77-9B31-4657-BD86-724D1A961961}" type="pres">
      <dgm:prSet presAssocID="{12EE3B37-7BD0-47E2-B696-B02917AFA87B}" presName="spacer" presStyleCnt="0"/>
      <dgm:spPr/>
    </dgm:pt>
    <dgm:pt modelId="{1C2AFC44-1326-478B-9252-57D8BF66B9A9}" type="pres">
      <dgm:prSet presAssocID="{89E7F41D-E998-4702-9F65-F0E4936901B2}" presName="parentText" presStyleLbl="node1" presStyleIdx="2" presStyleCnt="4" custScaleX="63266" custLinFactNeighborX="-20712" custLinFactNeighborY="-9938">
        <dgm:presLayoutVars>
          <dgm:chMax val="0"/>
          <dgm:bulletEnabled val="1"/>
        </dgm:presLayoutVars>
      </dgm:prSet>
      <dgm:spPr/>
    </dgm:pt>
    <dgm:pt modelId="{5DF0DAC3-B0A6-4C36-8E7F-54626F09FE3C}" type="pres">
      <dgm:prSet presAssocID="{E050D762-B438-4CF4-BA26-EF913B58BFB5}" presName="spacer" presStyleCnt="0"/>
      <dgm:spPr/>
    </dgm:pt>
    <dgm:pt modelId="{4378BB35-B973-4D29-AE8E-C444E9BADA8C}" type="pres">
      <dgm:prSet presAssocID="{6A379CA9-93A2-492A-8F84-4F012C948220}" presName="parentText" presStyleLbl="node1" presStyleIdx="3" presStyleCnt="4" custScaleX="63266" custLinFactNeighborX="-31553">
        <dgm:presLayoutVars>
          <dgm:chMax val="0"/>
          <dgm:bulletEnabled val="1"/>
        </dgm:presLayoutVars>
      </dgm:prSet>
      <dgm:spPr/>
    </dgm:pt>
  </dgm:ptLst>
  <dgm:cxnLst>
    <dgm:cxn modelId="{5FAC7106-83FE-4E6D-A112-271617C83FE3}" type="presOf" srcId="{DC27BFF6-8C8F-4372-82C8-7890DC5CC8EA}" destId="{98B3C656-9AEA-4409-AB3A-4B7C96EB3694}" srcOrd="0" destOrd="0" presId="urn:microsoft.com/office/officeart/2005/8/layout/vList2"/>
    <dgm:cxn modelId="{8E0C563A-AE6C-4632-9E37-1536B1C417EE}" type="presOf" srcId="{04C985A9-A8CF-48EA-83BF-95A9D4599771}" destId="{5869D7DD-067D-4A94-9C61-7238B5B20CBA}" srcOrd="0" destOrd="0" presId="urn:microsoft.com/office/officeart/2005/8/layout/vList2"/>
    <dgm:cxn modelId="{C6EF6040-57AE-4699-823A-F95C64BBB7E9}" type="presOf" srcId="{6A379CA9-93A2-492A-8F84-4F012C948220}" destId="{4378BB35-B973-4D29-AE8E-C444E9BADA8C}" srcOrd="0" destOrd="0" presId="urn:microsoft.com/office/officeart/2005/8/layout/vList2"/>
    <dgm:cxn modelId="{C4A08A42-4F3E-48C3-83B0-EE646DEF9C05}" type="presOf" srcId="{504844FE-C401-448F-ABC4-3EB9349B01EC}" destId="{C37101EE-190B-4181-ABBA-0D45B37F23D5}" srcOrd="0" destOrd="0" presId="urn:microsoft.com/office/officeart/2005/8/layout/vList2"/>
    <dgm:cxn modelId="{7921E79D-F4C3-4832-BA96-8CC380786E47}" type="presOf" srcId="{89E7F41D-E998-4702-9F65-F0E4936901B2}" destId="{1C2AFC44-1326-478B-9252-57D8BF66B9A9}" srcOrd="0" destOrd="0" presId="urn:microsoft.com/office/officeart/2005/8/layout/vList2"/>
    <dgm:cxn modelId="{197D7BB4-7AF5-450B-9AF1-40FD42041335}" srcId="{04C985A9-A8CF-48EA-83BF-95A9D4599771}" destId="{DC27BFF6-8C8F-4372-82C8-7890DC5CC8EA}" srcOrd="0" destOrd="0" parTransId="{BF03F104-49C3-4E4F-92E2-6305CB885E6D}" sibTransId="{D73F61EF-D9C0-4D30-A25D-47AC2FAA8043}"/>
    <dgm:cxn modelId="{94816BC3-4A1E-475E-9AF8-8B0C29D67192}" srcId="{04C985A9-A8CF-48EA-83BF-95A9D4599771}" destId="{504844FE-C401-448F-ABC4-3EB9349B01EC}" srcOrd="1" destOrd="0" parTransId="{CDA5D0A4-5088-4887-9831-D081B62CF2F1}" sibTransId="{12EE3B37-7BD0-47E2-B696-B02917AFA87B}"/>
    <dgm:cxn modelId="{4D7BE8E2-730B-4639-9C6C-A4AD3C217AA8}" srcId="{04C985A9-A8CF-48EA-83BF-95A9D4599771}" destId="{89E7F41D-E998-4702-9F65-F0E4936901B2}" srcOrd="2" destOrd="0" parTransId="{DF39A3FD-4B97-44BC-BCFE-A75B44C2CD95}" sibTransId="{E050D762-B438-4CF4-BA26-EF913B58BFB5}"/>
    <dgm:cxn modelId="{191642F2-8B4F-43C2-A466-DEE184BD9350}" srcId="{04C985A9-A8CF-48EA-83BF-95A9D4599771}" destId="{6A379CA9-93A2-492A-8F84-4F012C948220}" srcOrd="3" destOrd="0" parTransId="{58CF763E-E142-4C6C-BA90-A1B2F7B7774C}" sibTransId="{B5A67661-6A7A-4C0D-BB8D-0948625A5E9E}"/>
    <dgm:cxn modelId="{25DA9606-193D-4CE6-9AAA-BDD90D562B1C}" type="presParOf" srcId="{5869D7DD-067D-4A94-9C61-7238B5B20CBA}" destId="{98B3C656-9AEA-4409-AB3A-4B7C96EB3694}" srcOrd="0" destOrd="0" presId="urn:microsoft.com/office/officeart/2005/8/layout/vList2"/>
    <dgm:cxn modelId="{A5840C43-8E19-4D76-9F7A-F86AB3AC807F}" type="presParOf" srcId="{5869D7DD-067D-4A94-9C61-7238B5B20CBA}" destId="{45B08DD9-5712-4871-B678-4927783DAE1A}" srcOrd="1" destOrd="0" presId="urn:microsoft.com/office/officeart/2005/8/layout/vList2"/>
    <dgm:cxn modelId="{9DEE9975-D169-42B4-B651-01DC4F1B3B64}" type="presParOf" srcId="{5869D7DD-067D-4A94-9C61-7238B5B20CBA}" destId="{C37101EE-190B-4181-ABBA-0D45B37F23D5}" srcOrd="2" destOrd="0" presId="urn:microsoft.com/office/officeart/2005/8/layout/vList2"/>
    <dgm:cxn modelId="{87988DCD-7633-4FA1-9A98-4EFFBF2B5229}" type="presParOf" srcId="{5869D7DD-067D-4A94-9C61-7238B5B20CBA}" destId="{A0BACE77-9B31-4657-BD86-724D1A961961}" srcOrd="3" destOrd="0" presId="urn:microsoft.com/office/officeart/2005/8/layout/vList2"/>
    <dgm:cxn modelId="{9E8A9263-5B62-4284-B09B-533A21770D8E}" type="presParOf" srcId="{5869D7DD-067D-4A94-9C61-7238B5B20CBA}" destId="{1C2AFC44-1326-478B-9252-57D8BF66B9A9}" srcOrd="4" destOrd="0" presId="urn:microsoft.com/office/officeart/2005/8/layout/vList2"/>
    <dgm:cxn modelId="{5F434427-840F-40A5-947F-A15E2AAA14A8}" type="presParOf" srcId="{5869D7DD-067D-4A94-9C61-7238B5B20CBA}" destId="{5DF0DAC3-B0A6-4C36-8E7F-54626F09FE3C}" srcOrd="5" destOrd="0" presId="urn:microsoft.com/office/officeart/2005/8/layout/vList2"/>
    <dgm:cxn modelId="{D9AD24AC-0D99-4F21-994E-8685D352C775}" type="presParOf" srcId="{5869D7DD-067D-4A94-9C61-7238B5B20CBA}" destId="{4378BB35-B973-4D29-AE8E-C444E9BADA8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2939172-7E0A-4C04-9B75-44A313AE5E41}"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0A083F1E-8778-48A4-81AF-7992EB08DEF5}">
      <dgm:prSet phldrT="[Text]"/>
      <dgm:spPr/>
      <dgm:t>
        <a:bodyPr/>
        <a:lstStyle/>
        <a:p>
          <a:r>
            <a:rPr lang="en-US" dirty="0"/>
            <a:t>Heat Exchanger Rupture</a:t>
          </a:r>
        </a:p>
      </dgm:t>
    </dgm:pt>
    <dgm:pt modelId="{76DFD1CB-0D2A-441A-AAD6-BB479E970D40}" type="parTrans" cxnId="{172E1A88-5183-4229-8B46-4289954C87DD}">
      <dgm:prSet/>
      <dgm:spPr/>
      <dgm:t>
        <a:bodyPr/>
        <a:lstStyle/>
        <a:p>
          <a:endParaRPr lang="en-US"/>
        </a:p>
      </dgm:t>
    </dgm:pt>
    <dgm:pt modelId="{D6151C34-63CA-4CFC-8E9D-C81070F4F354}" type="sibTrans" cxnId="{172E1A88-5183-4229-8B46-4289954C87DD}">
      <dgm:prSet/>
      <dgm:spPr/>
      <dgm:t>
        <a:bodyPr/>
        <a:lstStyle/>
        <a:p>
          <a:endParaRPr lang="en-US"/>
        </a:p>
      </dgm:t>
    </dgm:pt>
    <dgm:pt modelId="{5837B9F0-4FAF-42A7-AA65-FC1B0B3CC0D6}">
      <dgm:prSet phldrT="[Text]"/>
      <dgm:spPr/>
      <dgm:t>
        <a:bodyPr/>
        <a:lstStyle/>
        <a:p>
          <a:r>
            <a:rPr lang="en-US" dirty="0"/>
            <a:t>Radiator Freeze &amp; Rupture</a:t>
          </a:r>
        </a:p>
      </dgm:t>
    </dgm:pt>
    <dgm:pt modelId="{6493162B-303A-4765-86F7-69D352FFE0F8}" type="parTrans" cxnId="{66F63669-AA7F-414C-B6DD-8896EA596E25}">
      <dgm:prSet/>
      <dgm:spPr/>
      <dgm:t>
        <a:bodyPr/>
        <a:lstStyle/>
        <a:p>
          <a:endParaRPr lang="en-US"/>
        </a:p>
      </dgm:t>
    </dgm:pt>
    <dgm:pt modelId="{CFE2B981-260D-4F75-89F0-83B0A5696E23}" type="sibTrans" cxnId="{66F63669-AA7F-414C-B6DD-8896EA596E25}">
      <dgm:prSet/>
      <dgm:spPr/>
      <dgm:t>
        <a:bodyPr/>
        <a:lstStyle/>
        <a:p>
          <a:endParaRPr lang="en-US"/>
        </a:p>
      </dgm:t>
    </dgm:pt>
    <dgm:pt modelId="{259149AD-5939-41EB-9684-2789B6DF06F8}">
      <dgm:prSet phldrT="[Text]"/>
      <dgm:spPr/>
      <dgm:t>
        <a:bodyPr/>
        <a:lstStyle/>
        <a:p>
          <a:r>
            <a:rPr lang="en-US" dirty="0"/>
            <a:t>Cause</a:t>
          </a:r>
        </a:p>
      </dgm:t>
    </dgm:pt>
    <dgm:pt modelId="{B1F63C55-E452-4F60-AF02-6B2F4503643D}" type="parTrans" cxnId="{2EC7327B-2E17-4529-91E5-14248AD7BCF9}">
      <dgm:prSet/>
      <dgm:spPr/>
      <dgm:t>
        <a:bodyPr/>
        <a:lstStyle/>
        <a:p>
          <a:endParaRPr lang="en-US"/>
        </a:p>
      </dgm:t>
    </dgm:pt>
    <dgm:pt modelId="{41CE5E8C-24F4-424E-A224-87226B392373}" type="sibTrans" cxnId="{2EC7327B-2E17-4529-91E5-14248AD7BCF9}">
      <dgm:prSet/>
      <dgm:spPr/>
      <dgm:t>
        <a:bodyPr/>
        <a:lstStyle/>
        <a:p>
          <a:endParaRPr lang="en-US"/>
        </a:p>
      </dgm:t>
    </dgm:pt>
    <dgm:pt modelId="{EBDC809B-23DF-469B-91F8-3229B30F5640}">
      <dgm:prSet phldrT="[Text]"/>
      <dgm:spPr/>
      <dgm:t>
        <a:bodyPr/>
        <a:lstStyle/>
        <a:p>
          <a:r>
            <a:rPr lang="en-US" dirty="0"/>
            <a:t>Lack of Relief Valves</a:t>
          </a:r>
        </a:p>
      </dgm:t>
    </dgm:pt>
    <dgm:pt modelId="{CC952F00-87D5-4B34-B5D8-1A5186A7494E}" type="parTrans" cxnId="{41B6E85A-85F4-4374-B61F-49AB30DBC8AF}">
      <dgm:prSet/>
      <dgm:spPr/>
      <dgm:t>
        <a:bodyPr/>
        <a:lstStyle/>
        <a:p>
          <a:endParaRPr lang="en-US"/>
        </a:p>
      </dgm:t>
    </dgm:pt>
    <dgm:pt modelId="{CA45717F-6A12-4246-ACEB-084B789A622D}" type="sibTrans" cxnId="{41B6E85A-85F4-4374-B61F-49AB30DBC8AF}">
      <dgm:prSet/>
      <dgm:spPr/>
      <dgm:t>
        <a:bodyPr/>
        <a:lstStyle/>
        <a:p>
          <a:endParaRPr lang="en-US"/>
        </a:p>
      </dgm:t>
    </dgm:pt>
    <dgm:pt modelId="{63A0C695-38DD-451D-AB6D-978317A0261E}">
      <dgm:prSet phldrT="[Text]"/>
      <dgm:spPr/>
      <dgm:t>
        <a:bodyPr/>
        <a:lstStyle/>
        <a:p>
          <a:r>
            <a:rPr lang="en-US" dirty="0"/>
            <a:t>Improper pressure manipulation</a:t>
          </a:r>
        </a:p>
      </dgm:t>
    </dgm:pt>
    <dgm:pt modelId="{18669437-E813-4BA0-BE55-3186C1060D5F}" type="parTrans" cxnId="{4811F780-E0CA-4D22-93F9-DB7F917C0395}">
      <dgm:prSet/>
      <dgm:spPr/>
      <dgm:t>
        <a:bodyPr/>
        <a:lstStyle/>
        <a:p>
          <a:endParaRPr lang="en-US"/>
        </a:p>
      </dgm:t>
    </dgm:pt>
    <dgm:pt modelId="{A246A93F-59E0-415E-9732-EDE8E8C38082}" type="sibTrans" cxnId="{4811F780-E0CA-4D22-93F9-DB7F917C0395}">
      <dgm:prSet/>
      <dgm:spPr/>
      <dgm:t>
        <a:bodyPr/>
        <a:lstStyle/>
        <a:p>
          <a:endParaRPr lang="en-US"/>
        </a:p>
      </dgm:t>
    </dgm:pt>
    <dgm:pt modelId="{BBAB7407-2F1E-4CF5-9BA8-00E2B559EB67}">
      <dgm:prSet phldrT="[Text]"/>
      <dgm:spPr/>
      <dgm:t>
        <a:bodyPr/>
        <a:lstStyle/>
        <a:p>
          <a:r>
            <a:rPr lang="en-US" dirty="0"/>
            <a:t>Response</a:t>
          </a:r>
        </a:p>
      </dgm:t>
    </dgm:pt>
    <dgm:pt modelId="{933953BF-76C2-47F6-A0B4-49FE2A67BD52}" type="parTrans" cxnId="{C1A81593-548E-4459-8742-D9EC86EA784C}">
      <dgm:prSet/>
      <dgm:spPr/>
      <dgm:t>
        <a:bodyPr/>
        <a:lstStyle/>
        <a:p>
          <a:endParaRPr lang="en-US"/>
        </a:p>
      </dgm:t>
    </dgm:pt>
    <dgm:pt modelId="{855B0376-00CD-472E-9E0E-24ED73EDF199}" type="sibTrans" cxnId="{C1A81593-548E-4459-8742-D9EC86EA784C}">
      <dgm:prSet/>
      <dgm:spPr/>
      <dgm:t>
        <a:bodyPr/>
        <a:lstStyle/>
        <a:p>
          <a:endParaRPr lang="en-US"/>
        </a:p>
      </dgm:t>
    </dgm:pt>
    <dgm:pt modelId="{45DA036A-2819-4521-8924-0D936A2CFF88}">
      <dgm:prSet phldrT="[Text]"/>
      <dgm:spPr/>
      <dgm:t>
        <a:bodyPr/>
        <a:lstStyle/>
        <a:p>
          <a:r>
            <a:rPr lang="en-US" dirty="0"/>
            <a:t>Cooling loop loss</a:t>
          </a:r>
        </a:p>
      </dgm:t>
    </dgm:pt>
    <dgm:pt modelId="{8A0F4900-51C3-477C-8BAA-42056608A63E}" type="parTrans" cxnId="{7EF7B1C9-EBFB-4AC2-8F3A-F27BF9D7C680}">
      <dgm:prSet/>
      <dgm:spPr/>
      <dgm:t>
        <a:bodyPr/>
        <a:lstStyle/>
        <a:p>
          <a:endParaRPr lang="en-US"/>
        </a:p>
      </dgm:t>
    </dgm:pt>
    <dgm:pt modelId="{BFD40F82-83DC-4E1E-B41D-B0C377FEBEF9}" type="sibTrans" cxnId="{7EF7B1C9-EBFB-4AC2-8F3A-F27BF9D7C680}">
      <dgm:prSet/>
      <dgm:spPr/>
      <dgm:t>
        <a:bodyPr/>
        <a:lstStyle/>
        <a:p>
          <a:endParaRPr lang="en-US"/>
        </a:p>
      </dgm:t>
    </dgm:pt>
    <dgm:pt modelId="{A3C72D97-7095-46D3-8DFA-81689CCFD483}">
      <dgm:prSet phldrT="[Text]"/>
      <dgm:spPr/>
      <dgm:t>
        <a:bodyPr/>
        <a:lstStyle/>
        <a:p>
          <a:r>
            <a:rPr lang="en-US" dirty="0"/>
            <a:t>Replacement</a:t>
          </a:r>
        </a:p>
      </dgm:t>
    </dgm:pt>
    <dgm:pt modelId="{30E729C4-E16C-4817-BB04-E6DAFD37F038}" type="parTrans" cxnId="{38B4EFC4-F0C9-4900-8A12-3DD8680BFD56}">
      <dgm:prSet/>
      <dgm:spPr/>
      <dgm:t>
        <a:bodyPr/>
        <a:lstStyle/>
        <a:p>
          <a:endParaRPr lang="en-US"/>
        </a:p>
      </dgm:t>
    </dgm:pt>
    <dgm:pt modelId="{CB747F12-26BA-4987-8ABF-35BE5275C005}" type="sibTrans" cxnId="{38B4EFC4-F0C9-4900-8A12-3DD8680BFD56}">
      <dgm:prSet/>
      <dgm:spPr/>
      <dgm:t>
        <a:bodyPr/>
        <a:lstStyle/>
        <a:p>
          <a:endParaRPr lang="en-US"/>
        </a:p>
      </dgm:t>
    </dgm:pt>
    <dgm:pt modelId="{38A696C2-A427-42FA-8DF3-636E93AEB37E}">
      <dgm:prSet phldrT="[Text]"/>
      <dgm:spPr/>
      <dgm:t>
        <a:bodyPr/>
        <a:lstStyle/>
        <a:p>
          <a:r>
            <a:rPr lang="en-US" dirty="0"/>
            <a:t>Cause</a:t>
          </a:r>
        </a:p>
      </dgm:t>
    </dgm:pt>
    <dgm:pt modelId="{6FFA9179-E8FC-4391-8F20-35B03E848150}" type="parTrans" cxnId="{EEB565E0-E772-4D99-BA71-9C61D3DFFE52}">
      <dgm:prSet/>
      <dgm:spPr/>
      <dgm:t>
        <a:bodyPr/>
        <a:lstStyle/>
        <a:p>
          <a:endParaRPr lang="en-US"/>
        </a:p>
      </dgm:t>
    </dgm:pt>
    <dgm:pt modelId="{67D7353C-7F9F-4E73-8914-05ADE2ECE1D8}" type="sibTrans" cxnId="{EEB565E0-E772-4D99-BA71-9C61D3DFFE52}">
      <dgm:prSet/>
      <dgm:spPr/>
      <dgm:t>
        <a:bodyPr/>
        <a:lstStyle/>
        <a:p>
          <a:endParaRPr lang="en-US"/>
        </a:p>
      </dgm:t>
    </dgm:pt>
    <dgm:pt modelId="{C254194F-AA83-477F-92CD-985C380B3F2C}">
      <dgm:prSet phldrT="[Text]"/>
      <dgm:spPr/>
      <dgm:t>
        <a:bodyPr/>
        <a:lstStyle/>
        <a:p>
          <a:r>
            <a:rPr lang="en-US" dirty="0"/>
            <a:t>Cold!</a:t>
          </a:r>
        </a:p>
      </dgm:t>
    </dgm:pt>
    <dgm:pt modelId="{A8998F1C-119A-4C35-966B-F4CA38AF1F9B}" type="parTrans" cxnId="{C2F6C214-4A98-4BEF-B085-2179E7AD106C}">
      <dgm:prSet/>
      <dgm:spPr/>
      <dgm:t>
        <a:bodyPr/>
        <a:lstStyle/>
        <a:p>
          <a:endParaRPr lang="en-US"/>
        </a:p>
      </dgm:t>
    </dgm:pt>
    <dgm:pt modelId="{8626D400-A442-46AD-A611-0809EBDC2737}" type="sibTrans" cxnId="{C2F6C214-4A98-4BEF-B085-2179E7AD106C}">
      <dgm:prSet/>
      <dgm:spPr/>
      <dgm:t>
        <a:bodyPr/>
        <a:lstStyle/>
        <a:p>
          <a:endParaRPr lang="en-US"/>
        </a:p>
      </dgm:t>
    </dgm:pt>
    <dgm:pt modelId="{765883DD-4DAF-444E-8E40-241BDD214A84}">
      <dgm:prSet phldrT="[Text]"/>
      <dgm:spPr/>
      <dgm:t>
        <a:bodyPr/>
        <a:lstStyle/>
        <a:p>
          <a:r>
            <a:rPr lang="en-US" dirty="0"/>
            <a:t>Improper orientation</a:t>
          </a:r>
        </a:p>
      </dgm:t>
    </dgm:pt>
    <dgm:pt modelId="{1F989935-5097-48C6-AF35-2DE1D5C07471}" type="parTrans" cxnId="{3A438D22-0D5E-418F-BC1B-8FF5F2FA2E4C}">
      <dgm:prSet/>
      <dgm:spPr/>
      <dgm:t>
        <a:bodyPr/>
        <a:lstStyle/>
        <a:p>
          <a:endParaRPr lang="en-US"/>
        </a:p>
      </dgm:t>
    </dgm:pt>
    <dgm:pt modelId="{C27C765A-7583-4F68-86EA-57227F47F55C}" type="sibTrans" cxnId="{3A438D22-0D5E-418F-BC1B-8FF5F2FA2E4C}">
      <dgm:prSet/>
      <dgm:spPr/>
      <dgm:t>
        <a:bodyPr/>
        <a:lstStyle/>
        <a:p>
          <a:endParaRPr lang="en-US"/>
        </a:p>
      </dgm:t>
    </dgm:pt>
    <dgm:pt modelId="{95B4507A-FD03-4D6C-AD57-66F42D642F23}">
      <dgm:prSet phldrT="[Text]"/>
      <dgm:spPr/>
      <dgm:t>
        <a:bodyPr/>
        <a:lstStyle/>
        <a:p>
          <a:r>
            <a:rPr lang="en-US" dirty="0"/>
            <a:t>Fluid stagnation</a:t>
          </a:r>
        </a:p>
      </dgm:t>
    </dgm:pt>
    <dgm:pt modelId="{2DF6A4C4-996A-4912-9BF2-1FC693226BF2}" type="parTrans" cxnId="{640547EA-2588-4CC6-B383-BC3B0FF9E5F1}">
      <dgm:prSet/>
      <dgm:spPr/>
      <dgm:t>
        <a:bodyPr/>
        <a:lstStyle/>
        <a:p>
          <a:endParaRPr lang="en-US"/>
        </a:p>
      </dgm:t>
    </dgm:pt>
    <dgm:pt modelId="{60112C7E-0951-4A64-9F4A-401ACB037AB8}" type="sibTrans" cxnId="{640547EA-2588-4CC6-B383-BC3B0FF9E5F1}">
      <dgm:prSet/>
      <dgm:spPr/>
      <dgm:t>
        <a:bodyPr/>
        <a:lstStyle/>
        <a:p>
          <a:endParaRPr lang="en-US"/>
        </a:p>
      </dgm:t>
    </dgm:pt>
    <dgm:pt modelId="{612B2697-06D2-46AD-9757-2303328C78E4}">
      <dgm:prSet phldrT="[Text]"/>
      <dgm:spPr/>
      <dgm:t>
        <a:bodyPr/>
        <a:lstStyle/>
        <a:p>
          <a:r>
            <a:rPr lang="en-US" dirty="0"/>
            <a:t>Response</a:t>
          </a:r>
        </a:p>
      </dgm:t>
    </dgm:pt>
    <dgm:pt modelId="{FA9B4AAC-84EC-4085-B328-83840257E86C}" type="parTrans" cxnId="{52A0C98A-9BEF-4BF9-ABCD-8FBA9B9E0162}">
      <dgm:prSet/>
      <dgm:spPr/>
      <dgm:t>
        <a:bodyPr/>
        <a:lstStyle/>
        <a:p>
          <a:endParaRPr lang="en-US"/>
        </a:p>
      </dgm:t>
    </dgm:pt>
    <dgm:pt modelId="{BD7189CA-EEA0-4ABB-9808-B7F8FA75782F}" type="sibTrans" cxnId="{52A0C98A-9BEF-4BF9-ABCD-8FBA9B9E0162}">
      <dgm:prSet/>
      <dgm:spPr/>
      <dgm:t>
        <a:bodyPr/>
        <a:lstStyle/>
        <a:p>
          <a:endParaRPr lang="en-US"/>
        </a:p>
      </dgm:t>
    </dgm:pt>
    <dgm:pt modelId="{3BA9EBE5-8E86-44C8-81B0-D318F110142E}">
      <dgm:prSet phldrT="[Text]"/>
      <dgm:spPr/>
      <dgm:t>
        <a:bodyPr/>
        <a:lstStyle/>
        <a:p>
          <a:r>
            <a:rPr lang="en-US" dirty="0"/>
            <a:t>Cooling loop loss</a:t>
          </a:r>
        </a:p>
      </dgm:t>
    </dgm:pt>
    <dgm:pt modelId="{C9AEDFB2-7B72-4BCE-B91E-0ECF07935294}" type="parTrans" cxnId="{2BBA1A34-1079-4C46-B59F-DF6917A01989}">
      <dgm:prSet/>
      <dgm:spPr/>
      <dgm:t>
        <a:bodyPr/>
        <a:lstStyle/>
        <a:p>
          <a:endParaRPr lang="en-US"/>
        </a:p>
      </dgm:t>
    </dgm:pt>
    <dgm:pt modelId="{E8625D3E-5CB1-48C9-84D3-B295881FFCA0}" type="sibTrans" cxnId="{2BBA1A34-1079-4C46-B59F-DF6917A01989}">
      <dgm:prSet/>
      <dgm:spPr/>
      <dgm:t>
        <a:bodyPr/>
        <a:lstStyle/>
        <a:p>
          <a:endParaRPr lang="en-US"/>
        </a:p>
      </dgm:t>
    </dgm:pt>
    <dgm:pt modelId="{97FEA59E-CDD8-4E45-B82A-E205C155E398}" type="pres">
      <dgm:prSet presAssocID="{C2939172-7E0A-4C04-9B75-44A313AE5E41}" presName="theList" presStyleCnt="0">
        <dgm:presLayoutVars>
          <dgm:dir/>
          <dgm:animLvl val="lvl"/>
          <dgm:resizeHandles val="exact"/>
        </dgm:presLayoutVars>
      </dgm:prSet>
      <dgm:spPr/>
    </dgm:pt>
    <dgm:pt modelId="{0ED7B175-58CE-4E2E-9C41-35C4AB31E0EB}" type="pres">
      <dgm:prSet presAssocID="{0A083F1E-8778-48A4-81AF-7992EB08DEF5}" presName="compNode" presStyleCnt="0"/>
      <dgm:spPr/>
    </dgm:pt>
    <dgm:pt modelId="{0B1D247E-458F-43C0-B8E4-C9F1B35C4375}" type="pres">
      <dgm:prSet presAssocID="{0A083F1E-8778-48A4-81AF-7992EB08DEF5}" presName="aNode" presStyleLbl="bgShp" presStyleIdx="0" presStyleCnt="2"/>
      <dgm:spPr/>
    </dgm:pt>
    <dgm:pt modelId="{2294E49A-DE03-428A-AACD-E6CBDF1AEB9F}" type="pres">
      <dgm:prSet presAssocID="{0A083F1E-8778-48A4-81AF-7992EB08DEF5}" presName="textNode" presStyleLbl="bgShp" presStyleIdx="0" presStyleCnt="2"/>
      <dgm:spPr/>
    </dgm:pt>
    <dgm:pt modelId="{A967EC66-2E50-4971-85C1-A584C46579EC}" type="pres">
      <dgm:prSet presAssocID="{0A083F1E-8778-48A4-81AF-7992EB08DEF5}" presName="compChildNode" presStyleCnt="0"/>
      <dgm:spPr/>
    </dgm:pt>
    <dgm:pt modelId="{FBBAE8AF-5457-4855-930A-B3FA1849C5F3}" type="pres">
      <dgm:prSet presAssocID="{0A083F1E-8778-48A4-81AF-7992EB08DEF5}" presName="theInnerList" presStyleCnt="0"/>
      <dgm:spPr/>
    </dgm:pt>
    <dgm:pt modelId="{8102BB09-85A6-4571-A5D5-FF0D5E37031E}" type="pres">
      <dgm:prSet presAssocID="{259149AD-5939-41EB-9684-2789B6DF06F8}" presName="childNode" presStyleLbl="node1" presStyleIdx="0" presStyleCnt="4">
        <dgm:presLayoutVars>
          <dgm:bulletEnabled val="1"/>
        </dgm:presLayoutVars>
      </dgm:prSet>
      <dgm:spPr/>
    </dgm:pt>
    <dgm:pt modelId="{F9770EAF-40C1-4D58-93C6-F8E1E5635CF7}" type="pres">
      <dgm:prSet presAssocID="{259149AD-5939-41EB-9684-2789B6DF06F8}" presName="aSpace2" presStyleCnt="0"/>
      <dgm:spPr/>
    </dgm:pt>
    <dgm:pt modelId="{E81A690D-37FF-4CB4-9AED-D1E237B8C3B7}" type="pres">
      <dgm:prSet presAssocID="{BBAB7407-2F1E-4CF5-9BA8-00E2B559EB67}" presName="childNode" presStyleLbl="node1" presStyleIdx="1" presStyleCnt="4">
        <dgm:presLayoutVars>
          <dgm:bulletEnabled val="1"/>
        </dgm:presLayoutVars>
      </dgm:prSet>
      <dgm:spPr/>
    </dgm:pt>
    <dgm:pt modelId="{32955E5F-892D-45A2-8309-E0E6CD162854}" type="pres">
      <dgm:prSet presAssocID="{0A083F1E-8778-48A4-81AF-7992EB08DEF5}" presName="aSpace" presStyleCnt="0"/>
      <dgm:spPr/>
    </dgm:pt>
    <dgm:pt modelId="{6486C6EC-C2B7-4089-A6CB-3F7A5A4B3A2D}" type="pres">
      <dgm:prSet presAssocID="{5837B9F0-4FAF-42A7-AA65-FC1B0B3CC0D6}" presName="compNode" presStyleCnt="0"/>
      <dgm:spPr/>
    </dgm:pt>
    <dgm:pt modelId="{DB30A725-4194-4D34-BF00-D728C25E3536}" type="pres">
      <dgm:prSet presAssocID="{5837B9F0-4FAF-42A7-AA65-FC1B0B3CC0D6}" presName="aNode" presStyleLbl="bgShp" presStyleIdx="1" presStyleCnt="2"/>
      <dgm:spPr/>
    </dgm:pt>
    <dgm:pt modelId="{F8B8B3FB-78A5-442E-A72C-58AD39B6F4FD}" type="pres">
      <dgm:prSet presAssocID="{5837B9F0-4FAF-42A7-AA65-FC1B0B3CC0D6}" presName="textNode" presStyleLbl="bgShp" presStyleIdx="1" presStyleCnt="2"/>
      <dgm:spPr/>
    </dgm:pt>
    <dgm:pt modelId="{36205A3E-B1BD-4C03-96ED-513F2D4B096F}" type="pres">
      <dgm:prSet presAssocID="{5837B9F0-4FAF-42A7-AA65-FC1B0B3CC0D6}" presName="compChildNode" presStyleCnt="0"/>
      <dgm:spPr/>
    </dgm:pt>
    <dgm:pt modelId="{9F617315-EE00-41FD-9498-DF288AEF1754}" type="pres">
      <dgm:prSet presAssocID="{5837B9F0-4FAF-42A7-AA65-FC1B0B3CC0D6}" presName="theInnerList" presStyleCnt="0"/>
      <dgm:spPr/>
    </dgm:pt>
    <dgm:pt modelId="{A6037117-6E4C-430F-AC47-201CAC25C784}" type="pres">
      <dgm:prSet presAssocID="{38A696C2-A427-42FA-8DF3-636E93AEB37E}" presName="childNode" presStyleLbl="node1" presStyleIdx="2" presStyleCnt="4">
        <dgm:presLayoutVars>
          <dgm:bulletEnabled val="1"/>
        </dgm:presLayoutVars>
      </dgm:prSet>
      <dgm:spPr/>
    </dgm:pt>
    <dgm:pt modelId="{BE586634-30A9-45CB-B08D-49E2173F6047}" type="pres">
      <dgm:prSet presAssocID="{38A696C2-A427-42FA-8DF3-636E93AEB37E}" presName="aSpace2" presStyleCnt="0"/>
      <dgm:spPr/>
    </dgm:pt>
    <dgm:pt modelId="{AF7A08AA-D65D-4A17-8AE5-11F1A9B28945}" type="pres">
      <dgm:prSet presAssocID="{612B2697-06D2-46AD-9757-2303328C78E4}" presName="childNode" presStyleLbl="node1" presStyleIdx="3" presStyleCnt="4">
        <dgm:presLayoutVars>
          <dgm:bulletEnabled val="1"/>
        </dgm:presLayoutVars>
      </dgm:prSet>
      <dgm:spPr/>
    </dgm:pt>
  </dgm:ptLst>
  <dgm:cxnLst>
    <dgm:cxn modelId="{C2F6C214-4A98-4BEF-B085-2179E7AD106C}" srcId="{38A696C2-A427-42FA-8DF3-636E93AEB37E}" destId="{C254194F-AA83-477F-92CD-985C380B3F2C}" srcOrd="0" destOrd="0" parTransId="{A8998F1C-119A-4C35-966B-F4CA38AF1F9B}" sibTransId="{8626D400-A442-46AD-A611-0809EBDC2737}"/>
    <dgm:cxn modelId="{3A438D22-0D5E-418F-BC1B-8FF5F2FA2E4C}" srcId="{38A696C2-A427-42FA-8DF3-636E93AEB37E}" destId="{765883DD-4DAF-444E-8E40-241BDD214A84}" srcOrd="2" destOrd="0" parTransId="{1F989935-5097-48C6-AF35-2DE1D5C07471}" sibTransId="{C27C765A-7583-4F68-86EA-57227F47F55C}"/>
    <dgm:cxn modelId="{60095529-8675-4446-B368-75427F5014AB}" type="presOf" srcId="{0A083F1E-8778-48A4-81AF-7992EB08DEF5}" destId="{0B1D247E-458F-43C0-B8E4-C9F1B35C4375}" srcOrd="0" destOrd="0" presId="urn:microsoft.com/office/officeart/2005/8/layout/lProcess2"/>
    <dgm:cxn modelId="{2B1DC930-AD9C-40FB-BB7E-4425BB27D3C5}" type="presOf" srcId="{BBAB7407-2F1E-4CF5-9BA8-00E2B559EB67}" destId="{E81A690D-37FF-4CB4-9AED-D1E237B8C3B7}" srcOrd="0" destOrd="0" presId="urn:microsoft.com/office/officeart/2005/8/layout/lProcess2"/>
    <dgm:cxn modelId="{2BBA1A34-1079-4C46-B59F-DF6917A01989}" srcId="{612B2697-06D2-46AD-9757-2303328C78E4}" destId="{3BA9EBE5-8E86-44C8-81B0-D318F110142E}" srcOrd="0" destOrd="0" parTransId="{C9AEDFB2-7B72-4BCE-B91E-0ECF07935294}" sibTransId="{E8625D3E-5CB1-48C9-84D3-B295881FFCA0}"/>
    <dgm:cxn modelId="{7008BC3A-4AAB-4202-B7FF-D95D4F05273C}" type="presOf" srcId="{259149AD-5939-41EB-9684-2789B6DF06F8}" destId="{8102BB09-85A6-4571-A5D5-FF0D5E37031E}" srcOrd="0" destOrd="0" presId="urn:microsoft.com/office/officeart/2005/8/layout/lProcess2"/>
    <dgm:cxn modelId="{C2C70540-45AE-4508-AF00-66864F21008E}" type="presOf" srcId="{95B4507A-FD03-4D6C-AD57-66F42D642F23}" destId="{A6037117-6E4C-430F-AC47-201CAC25C784}" srcOrd="0" destOrd="2" presId="urn:microsoft.com/office/officeart/2005/8/layout/lProcess2"/>
    <dgm:cxn modelId="{2C99C161-24E4-47D9-971E-3E1DE07CFA7A}" type="presOf" srcId="{612B2697-06D2-46AD-9757-2303328C78E4}" destId="{AF7A08AA-D65D-4A17-8AE5-11F1A9B28945}" srcOrd="0" destOrd="0" presId="urn:microsoft.com/office/officeart/2005/8/layout/lProcess2"/>
    <dgm:cxn modelId="{EF8B4066-3859-44CF-B568-B3CF07661E6F}" type="presOf" srcId="{EBDC809B-23DF-469B-91F8-3229B30F5640}" destId="{8102BB09-85A6-4571-A5D5-FF0D5E37031E}" srcOrd="0" destOrd="1" presId="urn:microsoft.com/office/officeart/2005/8/layout/lProcess2"/>
    <dgm:cxn modelId="{66F63669-AA7F-414C-B6DD-8896EA596E25}" srcId="{C2939172-7E0A-4C04-9B75-44A313AE5E41}" destId="{5837B9F0-4FAF-42A7-AA65-FC1B0B3CC0D6}" srcOrd="1" destOrd="0" parTransId="{6493162B-303A-4765-86F7-69D352FFE0F8}" sibTransId="{CFE2B981-260D-4F75-89F0-83B0A5696E23}"/>
    <dgm:cxn modelId="{C854B251-F166-49FF-B7A9-B136B3478201}" type="presOf" srcId="{63A0C695-38DD-451D-AB6D-978317A0261E}" destId="{8102BB09-85A6-4571-A5D5-FF0D5E37031E}" srcOrd="0" destOrd="2" presId="urn:microsoft.com/office/officeart/2005/8/layout/lProcess2"/>
    <dgm:cxn modelId="{41B6E85A-85F4-4374-B61F-49AB30DBC8AF}" srcId="{259149AD-5939-41EB-9684-2789B6DF06F8}" destId="{EBDC809B-23DF-469B-91F8-3229B30F5640}" srcOrd="0" destOrd="0" parTransId="{CC952F00-87D5-4B34-B5D8-1A5186A7494E}" sibTransId="{CA45717F-6A12-4246-ACEB-084B789A622D}"/>
    <dgm:cxn modelId="{2EC7327B-2E17-4529-91E5-14248AD7BCF9}" srcId="{0A083F1E-8778-48A4-81AF-7992EB08DEF5}" destId="{259149AD-5939-41EB-9684-2789B6DF06F8}" srcOrd="0" destOrd="0" parTransId="{B1F63C55-E452-4F60-AF02-6B2F4503643D}" sibTransId="{41CE5E8C-24F4-424E-A224-87226B392373}"/>
    <dgm:cxn modelId="{0D43B47E-0E7F-4059-8C01-0DD94E33DF8F}" type="presOf" srcId="{5837B9F0-4FAF-42A7-AA65-FC1B0B3CC0D6}" destId="{F8B8B3FB-78A5-442E-A72C-58AD39B6F4FD}" srcOrd="1" destOrd="0" presId="urn:microsoft.com/office/officeart/2005/8/layout/lProcess2"/>
    <dgm:cxn modelId="{30046580-D8FD-4FBC-B82A-C18F45A02546}" type="presOf" srcId="{3BA9EBE5-8E86-44C8-81B0-D318F110142E}" destId="{AF7A08AA-D65D-4A17-8AE5-11F1A9B28945}" srcOrd="0" destOrd="1" presId="urn:microsoft.com/office/officeart/2005/8/layout/lProcess2"/>
    <dgm:cxn modelId="{4811F780-E0CA-4D22-93F9-DB7F917C0395}" srcId="{259149AD-5939-41EB-9684-2789B6DF06F8}" destId="{63A0C695-38DD-451D-AB6D-978317A0261E}" srcOrd="1" destOrd="0" parTransId="{18669437-E813-4BA0-BE55-3186C1060D5F}" sibTransId="{A246A93F-59E0-415E-9732-EDE8E8C38082}"/>
    <dgm:cxn modelId="{46530487-E873-4BE2-9548-9C91B749E983}" type="presOf" srcId="{0A083F1E-8778-48A4-81AF-7992EB08DEF5}" destId="{2294E49A-DE03-428A-AACD-E6CBDF1AEB9F}" srcOrd="1" destOrd="0" presId="urn:microsoft.com/office/officeart/2005/8/layout/lProcess2"/>
    <dgm:cxn modelId="{172E1A88-5183-4229-8B46-4289954C87DD}" srcId="{C2939172-7E0A-4C04-9B75-44A313AE5E41}" destId="{0A083F1E-8778-48A4-81AF-7992EB08DEF5}" srcOrd="0" destOrd="0" parTransId="{76DFD1CB-0D2A-441A-AAD6-BB479E970D40}" sibTransId="{D6151C34-63CA-4CFC-8E9D-C81070F4F354}"/>
    <dgm:cxn modelId="{52A0C98A-9BEF-4BF9-ABCD-8FBA9B9E0162}" srcId="{5837B9F0-4FAF-42A7-AA65-FC1B0B3CC0D6}" destId="{612B2697-06D2-46AD-9757-2303328C78E4}" srcOrd="1" destOrd="0" parTransId="{FA9B4AAC-84EC-4085-B328-83840257E86C}" sibTransId="{BD7189CA-EEA0-4ABB-9808-B7F8FA75782F}"/>
    <dgm:cxn modelId="{C1A81593-548E-4459-8742-D9EC86EA784C}" srcId="{0A083F1E-8778-48A4-81AF-7992EB08DEF5}" destId="{BBAB7407-2F1E-4CF5-9BA8-00E2B559EB67}" srcOrd="1" destOrd="0" parTransId="{933953BF-76C2-47F6-A0B4-49FE2A67BD52}" sibTransId="{855B0376-00CD-472E-9E0E-24ED73EDF199}"/>
    <dgm:cxn modelId="{6752339F-47B6-426F-96C1-7404845C0FA7}" type="presOf" srcId="{5837B9F0-4FAF-42A7-AA65-FC1B0B3CC0D6}" destId="{DB30A725-4194-4D34-BF00-D728C25E3536}" srcOrd="0" destOrd="0" presId="urn:microsoft.com/office/officeart/2005/8/layout/lProcess2"/>
    <dgm:cxn modelId="{70B9AC9F-240D-4D3A-AC37-81FF171098AD}" type="presOf" srcId="{38A696C2-A427-42FA-8DF3-636E93AEB37E}" destId="{A6037117-6E4C-430F-AC47-201CAC25C784}" srcOrd="0" destOrd="0" presId="urn:microsoft.com/office/officeart/2005/8/layout/lProcess2"/>
    <dgm:cxn modelId="{03BC9CB5-965C-49B5-99C4-D44DD6720698}" type="presOf" srcId="{C254194F-AA83-477F-92CD-985C380B3F2C}" destId="{A6037117-6E4C-430F-AC47-201CAC25C784}" srcOrd="0" destOrd="1" presId="urn:microsoft.com/office/officeart/2005/8/layout/lProcess2"/>
    <dgm:cxn modelId="{38B4EFC4-F0C9-4900-8A12-3DD8680BFD56}" srcId="{BBAB7407-2F1E-4CF5-9BA8-00E2B559EB67}" destId="{A3C72D97-7095-46D3-8DFA-81689CCFD483}" srcOrd="1" destOrd="0" parTransId="{30E729C4-E16C-4817-BB04-E6DAFD37F038}" sibTransId="{CB747F12-26BA-4987-8ABF-35BE5275C005}"/>
    <dgm:cxn modelId="{7EF7B1C9-EBFB-4AC2-8F3A-F27BF9D7C680}" srcId="{BBAB7407-2F1E-4CF5-9BA8-00E2B559EB67}" destId="{45DA036A-2819-4521-8924-0D936A2CFF88}" srcOrd="0" destOrd="0" parTransId="{8A0F4900-51C3-477C-8BAA-42056608A63E}" sibTransId="{BFD40F82-83DC-4E1E-B41D-B0C377FEBEF9}"/>
    <dgm:cxn modelId="{DA3040D6-F267-4137-AA4C-2A8B3D62A051}" type="presOf" srcId="{765883DD-4DAF-444E-8E40-241BDD214A84}" destId="{A6037117-6E4C-430F-AC47-201CAC25C784}" srcOrd="0" destOrd="3" presId="urn:microsoft.com/office/officeart/2005/8/layout/lProcess2"/>
    <dgm:cxn modelId="{EEB565E0-E772-4D99-BA71-9C61D3DFFE52}" srcId="{5837B9F0-4FAF-42A7-AA65-FC1B0B3CC0D6}" destId="{38A696C2-A427-42FA-8DF3-636E93AEB37E}" srcOrd="0" destOrd="0" parTransId="{6FFA9179-E8FC-4391-8F20-35B03E848150}" sibTransId="{67D7353C-7F9F-4E73-8914-05ADE2ECE1D8}"/>
    <dgm:cxn modelId="{4B1665E6-6F31-4965-A905-947F2CB86669}" type="presOf" srcId="{45DA036A-2819-4521-8924-0D936A2CFF88}" destId="{E81A690D-37FF-4CB4-9AED-D1E237B8C3B7}" srcOrd="0" destOrd="1" presId="urn:microsoft.com/office/officeart/2005/8/layout/lProcess2"/>
    <dgm:cxn modelId="{5EDEE0E9-CE66-497F-A797-DFA8C4EF1C33}" type="presOf" srcId="{C2939172-7E0A-4C04-9B75-44A313AE5E41}" destId="{97FEA59E-CDD8-4E45-B82A-E205C155E398}" srcOrd="0" destOrd="0" presId="urn:microsoft.com/office/officeart/2005/8/layout/lProcess2"/>
    <dgm:cxn modelId="{640547EA-2588-4CC6-B383-BC3B0FF9E5F1}" srcId="{38A696C2-A427-42FA-8DF3-636E93AEB37E}" destId="{95B4507A-FD03-4D6C-AD57-66F42D642F23}" srcOrd="1" destOrd="0" parTransId="{2DF6A4C4-996A-4912-9BF2-1FC693226BF2}" sibTransId="{60112C7E-0951-4A64-9F4A-401ACB037AB8}"/>
    <dgm:cxn modelId="{2CC8A4F0-4D63-45DB-A399-920DEF38F272}" type="presOf" srcId="{A3C72D97-7095-46D3-8DFA-81689CCFD483}" destId="{E81A690D-37FF-4CB4-9AED-D1E237B8C3B7}" srcOrd="0" destOrd="2" presId="urn:microsoft.com/office/officeart/2005/8/layout/lProcess2"/>
    <dgm:cxn modelId="{5E9BBFAA-413C-4B14-A395-D670F35B89C0}" type="presParOf" srcId="{97FEA59E-CDD8-4E45-B82A-E205C155E398}" destId="{0ED7B175-58CE-4E2E-9C41-35C4AB31E0EB}" srcOrd="0" destOrd="0" presId="urn:microsoft.com/office/officeart/2005/8/layout/lProcess2"/>
    <dgm:cxn modelId="{BF33113A-A135-46AD-94C9-59CE8EC305F1}" type="presParOf" srcId="{0ED7B175-58CE-4E2E-9C41-35C4AB31E0EB}" destId="{0B1D247E-458F-43C0-B8E4-C9F1B35C4375}" srcOrd="0" destOrd="0" presId="urn:microsoft.com/office/officeart/2005/8/layout/lProcess2"/>
    <dgm:cxn modelId="{C4ED02FC-212B-4EA6-B2F4-DF373753F1DA}" type="presParOf" srcId="{0ED7B175-58CE-4E2E-9C41-35C4AB31E0EB}" destId="{2294E49A-DE03-428A-AACD-E6CBDF1AEB9F}" srcOrd="1" destOrd="0" presId="urn:microsoft.com/office/officeart/2005/8/layout/lProcess2"/>
    <dgm:cxn modelId="{05B4F3A3-170E-4F0E-9618-46DC8D329D94}" type="presParOf" srcId="{0ED7B175-58CE-4E2E-9C41-35C4AB31E0EB}" destId="{A967EC66-2E50-4971-85C1-A584C46579EC}" srcOrd="2" destOrd="0" presId="urn:microsoft.com/office/officeart/2005/8/layout/lProcess2"/>
    <dgm:cxn modelId="{CC405A5B-D384-4C1F-A557-8C284D903688}" type="presParOf" srcId="{A967EC66-2E50-4971-85C1-A584C46579EC}" destId="{FBBAE8AF-5457-4855-930A-B3FA1849C5F3}" srcOrd="0" destOrd="0" presId="urn:microsoft.com/office/officeart/2005/8/layout/lProcess2"/>
    <dgm:cxn modelId="{38E323E2-7D1D-4B2C-8E53-CE85C01CEF69}" type="presParOf" srcId="{FBBAE8AF-5457-4855-930A-B3FA1849C5F3}" destId="{8102BB09-85A6-4571-A5D5-FF0D5E37031E}" srcOrd="0" destOrd="0" presId="urn:microsoft.com/office/officeart/2005/8/layout/lProcess2"/>
    <dgm:cxn modelId="{F77DDF33-BBD6-4F90-A9EE-B695697991BA}" type="presParOf" srcId="{FBBAE8AF-5457-4855-930A-B3FA1849C5F3}" destId="{F9770EAF-40C1-4D58-93C6-F8E1E5635CF7}" srcOrd="1" destOrd="0" presId="urn:microsoft.com/office/officeart/2005/8/layout/lProcess2"/>
    <dgm:cxn modelId="{C6E79D4A-38F0-4A17-B189-A9E260886D54}" type="presParOf" srcId="{FBBAE8AF-5457-4855-930A-B3FA1849C5F3}" destId="{E81A690D-37FF-4CB4-9AED-D1E237B8C3B7}" srcOrd="2" destOrd="0" presId="urn:microsoft.com/office/officeart/2005/8/layout/lProcess2"/>
    <dgm:cxn modelId="{DA4245C0-C5C7-417C-9DAD-A8A3D5A127EF}" type="presParOf" srcId="{97FEA59E-CDD8-4E45-B82A-E205C155E398}" destId="{32955E5F-892D-45A2-8309-E0E6CD162854}" srcOrd="1" destOrd="0" presId="urn:microsoft.com/office/officeart/2005/8/layout/lProcess2"/>
    <dgm:cxn modelId="{731ADB27-A490-483F-88BB-2EF5E13B2B46}" type="presParOf" srcId="{97FEA59E-CDD8-4E45-B82A-E205C155E398}" destId="{6486C6EC-C2B7-4089-A6CB-3F7A5A4B3A2D}" srcOrd="2" destOrd="0" presId="urn:microsoft.com/office/officeart/2005/8/layout/lProcess2"/>
    <dgm:cxn modelId="{637950BF-AB67-4F73-B9FB-B00388E41C3A}" type="presParOf" srcId="{6486C6EC-C2B7-4089-A6CB-3F7A5A4B3A2D}" destId="{DB30A725-4194-4D34-BF00-D728C25E3536}" srcOrd="0" destOrd="0" presId="urn:microsoft.com/office/officeart/2005/8/layout/lProcess2"/>
    <dgm:cxn modelId="{8127B6D5-93E4-45B5-A8EF-6F453CA124BB}" type="presParOf" srcId="{6486C6EC-C2B7-4089-A6CB-3F7A5A4B3A2D}" destId="{F8B8B3FB-78A5-442E-A72C-58AD39B6F4FD}" srcOrd="1" destOrd="0" presId="urn:microsoft.com/office/officeart/2005/8/layout/lProcess2"/>
    <dgm:cxn modelId="{2236E153-31F8-4275-BADD-6FC30E3E7C6D}" type="presParOf" srcId="{6486C6EC-C2B7-4089-A6CB-3F7A5A4B3A2D}" destId="{36205A3E-B1BD-4C03-96ED-513F2D4B096F}" srcOrd="2" destOrd="0" presId="urn:microsoft.com/office/officeart/2005/8/layout/lProcess2"/>
    <dgm:cxn modelId="{4C75A781-BF6B-4833-8023-04CCD091FCE4}" type="presParOf" srcId="{36205A3E-B1BD-4C03-96ED-513F2D4B096F}" destId="{9F617315-EE00-41FD-9498-DF288AEF1754}" srcOrd="0" destOrd="0" presId="urn:microsoft.com/office/officeart/2005/8/layout/lProcess2"/>
    <dgm:cxn modelId="{E3CF2CD9-89D6-4445-9140-9D3C78CE2E65}" type="presParOf" srcId="{9F617315-EE00-41FD-9498-DF288AEF1754}" destId="{A6037117-6E4C-430F-AC47-201CAC25C784}" srcOrd="0" destOrd="0" presId="urn:microsoft.com/office/officeart/2005/8/layout/lProcess2"/>
    <dgm:cxn modelId="{6DE3ABD0-C584-4BB9-A871-34EBF164F03A}" type="presParOf" srcId="{9F617315-EE00-41FD-9498-DF288AEF1754}" destId="{BE586634-30A9-45CB-B08D-49E2173F6047}" srcOrd="1" destOrd="0" presId="urn:microsoft.com/office/officeart/2005/8/layout/lProcess2"/>
    <dgm:cxn modelId="{446E9DF4-4B85-4294-8DA5-1560922D061F}" type="presParOf" srcId="{9F617315-EE00-41FD-9498-DF288AEF1754}" destId="{AF7A08AA-D65D-4A17-8AE5-11F1A9B28945}"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B9308-A64C-4052-9C92-DC041A0F83B7}">
      <dsp:nvSpPr>
        <dsp:cNvPr id="0" name=""/>
        <dsp:cNvSpPr/>
      </dsp:nvSpPr>
      <dsp:spPr>
        <a:xfrm>
          <a:off x="2946" y="1796563"/>
          <a:ext cx="3590180" cy="1436072"/>
        </a:xfrm>
        <a:prstGeom prst="chevron">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020" tIns="52007" rIns="52007" bIns="52007" numCol="1" spcCol="1270" anchor="ctr" anchorCtr="0">
          <a:noAutofit/>
        </a:bodyPr>
        <a:lstStyle/>
        <a:p>
          <a:pPr marL="0" lvl="0" indent="0" algn="ctr" defTabSz="1733550">
            <a:lnSpc>
              <a:spcPct val="90000"/>
            </a:lnSpc>
            <a:spcBef>
              <a:spcPct val="0"/>
            </a:spcBef>
            <a:spcAft>
              <a:spcPct val="35000"/>
            </a:spcAft>
            <a:buNone/>
          </a:pPr>
          <a:r>
            <a:rPr lang="en-US" sz="3900" kern="1200" dirty="0"/>
            <a:t>Collect</a:t>
          </a:r>
        </a:p>
      </dsp:txBody>
      <dsp:txXfrm>
        <a:off x="720982" y="1796563"/>
        <a:ext cx="2154108" cy="1436072"/>
      </dsp:txXfrm>
    </dsp:sp>
    <dsp:sp modelId="{F1FE5B49-C2D8-42CD-B719-2FEBA3AE97E3}">
      <dsp:nvSpPr>
        <dsp:cNvPr id="0" name=""/>
        <dsp:cNvSpPr/>
      </dsp:nvSpPr>
      <dsp:spPr>
        <a:xfrm>
          <a:off x="3234109" y="1796563"/>
          <a:ext cx="3590180" cy="1436072"/>
        </a:xfrm>
        <a:prstGeom prst="chevron">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020" tIns="52007" rIns="52007" bIns="52007" numCol="1" spcCol="1270" anchor="ctr" anchorCtr="0">
          <a:noAutofit/>
        </a:bodyPr>
        <a:lstStyle/>
        <a:p>
          <a:pPr marL="0" lvl="0" indent="0" algn="ctr" defTabSz="1733550">
            <a:lnSpc>
              <a:spcPct val="90000"/>
            </a:lnSpc>
            <a:spcBef>
              <a:spcPct val="0"/>
            </a:spcBef>
            <a:spcAft>
              <a:spcPct val="35000"/>
            </a:spcAft>
            <a:buNone/>
          </a:pPr>
          <a:r>
            <a:rPr lang="en-US" sz="3900" kern="1200" dirty="0"/>
            <a:t>Transport</a:t>
          </a:r>
        </a:p>
      </dsp:txBody>
      <dsp:txXfrm>
        <a:off x="3952145" y="1796563"/>
        <a:ext cx="2154108" cy="1436072"/>
      </dsp:txXfrm>
    </dsp:sp>
    <dsp:sp modelId="{F7EA56C1-D074-4974-809E-3D1BE27909FA}">
      <dsp:nvSpPr>
        <dsp:cNvPr id="0" name=""/>
        <dsp:cNvSpPr/>
      </dsp:nvSpPr>
      <dsp:spPr>
        <a:xfrm>
          <a:off x="6465272" y="1796563"/>
          <a:ext cx="3590180" cy="1436072"/>
        </a:xfrm>
        <a:prstGeom prst="chevron">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020" tIns="52007" rIns="52007" bIns="52007" numCol="1" spcCol="1270" anchor="ctr" anchorCtr="0">
          <a:noAutofit/>
        </a:bodyPr>
        <a:lstStyle/>
        <a:p>
          <a:pPr marL="0" lvl="0" indent="0" algn="ctr" defTabSz="1733550">
            <a:lnSpc>
              <a:spcPct val="90000"/>
            </a:lnSpc>
            <a:spcBef>
              <a:spcPct val="0"/>
            </a:spcBef>
            <a:spcAft>
              <a:spcPct val="35000"/>
            </a:spcAft>
            <a:buNone/>
          </a:pPr>
          <a:r>
            <a:rPr lang="en-US" sz="3900" kern="1200" dirty="0"/>
            <a:t>Reject</a:t>
          </a:r>
        </a:p>
      </dsp:txBody>
      <dsp:txXfrm>
        <a:off x="7183308" y="1796563"/>
        <a:ext cx="2154108" cy="143607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88199-F407-4B6A-8E1A-B223CBDEAB2E}">
      <dsp:nvSpPr>
        <dsp:cNvPr id="0" name=""/>
        <dsp:cNvSpPr/>
      </dsp:nvSpPr>
      <dsp:spPr>
        <a:xfrm>
          <a:off x="970724" y="2210"/>
          <a:ext cx="3865215" cy="231912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Understand the hardware and everything it can do</a:t>
          </a:r>
        </a:p>
      </dsp:txBody>
      <dsp:txXfrm>
        <a:off x="970724" y="2210"/>
        <a:ext cx="3865215" cy="2319129"/>
      </dsp:txXfrm>
    </dsp:sp>
    <dsp:sp modelId="{4547E7FE-680D-4DCF-A5A3-08339127A597}">
      <dsp:nvSpPr>
        <dsp:cNvPr id="0" name=""/>
        <dsp:cNvSpPr/>
      </dsp:nvSpPr>
      <dsp:spPr>
        <a:xfrm>
          <a:off x="5222460" y="2210"/>
          <a:ext cx="3865215" cy="2319129"/>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Design for the full life cycle, including ops</a:t>
          </a:r>
        </a:p>
      </dsp:txBody>
      <dsp:txXfrm>
        <a:off x="5222460" y="2210"/>
        <a:ext cx="3865215" cy="2319129"/>
      </dsp:txXfrm>
    </dsp:sp>
    <dsp:sp modelId="{BC8AA3A3-0FCD-4095-85F7-6F917EBD40EA}">
      <dsp:nvSpPr>
        <dsp:cNvPr id="0" name=""/>
        <dsp:cNvSpPr/>
      </dsp:nvSpPr>
      <dsp:spPr>
        <a:xfrm>
          <a:off x="970724" y="2707860"/>
          <a:ext cx="3865215" cy="2319129"/>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Core engineering knowledge is critical to ops</a:t>
          </a:r>
        </a:p>
      </dsp:txBody>
      <dsp:txXfrm>
        <a:off x="970724" y="2707860"/>
        <a:ext cx="3865215" cy="2319129"/>
      </dsp:txXfrm>
    </dsp:sp>
    <dsp:sp modelId="{D845FF8C-8BDA-4420-B3CD-0BCCC60279BD}">
      <dsp:nvSpPr>
        <dsp:cNvPr id="0" name=""/>
        <dsp:cNvSpPr/>
      </dsp:nvSpPr>
      <dsp:spPr>
        <a:xfrm>
          <a:off x="5222460" y="2707860"/>
          <a:ext cx="3865215" cy="2319129"/>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Never lose the big picture</a:t>
          </a:r>
        </a:p>
      </dsp:txBody>
      <dsp:txXfrm>
        <a:off x="5222460" y="2707860"/>
        <a:ext cx="3865215" cy="23191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44CCCF-2674-4199-B3B9-E69EE61367A0}">
      <dsp:nvSpPr>
        <dsp:cNvPr id="0" name=""/>
        <dsp:cNvSpPr/>
      </dsp:nvSpPr>
      <dsp:spPr>
        <a:xfrm>
          <a:off x="0" y="400499"/>
          <a:ext cx="10058399" cy="204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0644" tIns="562356" rIns="780644" bIns="192024"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Pressure</a:t>
          </a:r>
        </a:p>
        <a:p>
          <a:pPr marL="228600" lvl="1" indent="-228600" algn="l" defTabSz="1200150">
            <a:lnSpc>
              <a:spcPct val="90000"/>
            </a:lnSpc>
            <a:spcBef>
              <a:spcPct val="0"/>
            </a:spcBef>
            <a:spcAft>
              <a:spcPct val="15000"/>
            </a:spcAft>
            <a:buChar char="•"/>
          </a:pPr>
          <a:r>
            <a:rPr lang="en-US" sz="2700" kern="1200" dirty="0"/>
            <a:t>Quantity</a:t>
          </a:r>
        </a:p>
        <a:p>
          <a:pPr marL="228600" lvl="1" indent="-228600" algn="l" defTabSz="1200150">
            <a:lnSpc>
              <a:spcPct val="90000"/>
            </a:lnSpc>
            <a:spcBef>
              <a:spcPct val="0"/>
            </a:spcBef>
            <a:spcAft>
              <a:spcPct val="15000"/>
            </a:spcAft>
            <a:buChar char="•"/>
          </a:pPr>
          <a:r>
            <a:rPr lang="en-US" sz="2700" kern="1200" dirty="0"/>
            <a:t>Temperature</a:t>
          </a:r>
        </a:p>
      </dsp:txBody>
      <dsp:txXfrm>
        <a:off x="0" y="400499"/>
        <a:ext cx="10058399" cy="2041200"/>
      </dsp:txXfrm>
    </dsp:sp>
    <dsp:sp modelId="{B049E122-8071-4DAD-83D7-9A2734EEEEB5}">
      <dsp:nvSpPr>
        <dsp:cNvPr id="0" name=""/>
        <dsp:cNvSpPr/>
      </dsp:nvSpPr>
      <dsp:spPr>
        <a:xfrm>
          <a:off x="502920" y="1979"/>
          <a:ext cx="7040880" cy="797040"/>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129" tIns="0" rIns="266129" bIns="0" numCol="1" spcCol="1270" anchor="ctr" anchorCtr="0">
          <a:noAutofit/>
        </a:bodyPr>
        <a:lstStyle/>
        <a:p>
          <a:pPr marL="0" lvl="0" indent="0" algn="l" defTabSz="1200150">
            <a:lnSpc>
              <a:spcPct val="90000"/>
            </a:lnSpc>
            <a:spcBef>
              <a:spcPct val="0"/>
            </a:spcBef>
            <a:spcAft>
              <a:spcPct val="35000"/>
            </a:spcAft>
            <a:buNone/>
          </a:pPr>
          <a:r>
            <a:rPr lang="en-US" sz="2700" kern="1200" dirty="0"/>
            <a:t>Leaks</a:t>
          </a:r>
        </a:p>
      </dsp:txBody>
      <dsp:txXfrm>
        <a:off x="541828" y="40887"/>
        <a:ext cx="6963064" cy="719224"/>
      </dsp:txXfrm>
    </dsp:sp>
    <dsp:sp modelId="{B7E93F2F-D59C-4309-8A4D-608824C9ABA5}">
      <dsp:nvSpPr>
        <dsp:cNvPr id="0" name=""/>
        <dsp:cNvSpPr/>
      </dsp:nvSpPr>
      <dsp:spPr>
        <a:xfrm>
          <a:off x="0" y="2986019"/>
          <a:ext cx="10058399" cy="204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0644" tIns="562356" rIns="780644" bIns="192024"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Electrical Current</a:t>
          </a:r>
        </a:p>
        <a:p>
          <a:pPr marL="228600" lvl="1" indent="-228600" algn="l" defTabSz="1200150">
            <a:lnSpc>
              <a:spcPct val="90000"/>
            </a:lnSpc>
            <a:spcBef>
              <a:spcPct val="0"/>
            </a:spcBef>
            <a:spcAft>
              <a:spcPct val="15000"/>
            </a:spcAft>
            <a:buChar char="•"/>
          </a:pPr>
          <a:r>
            <a:rPr lang="en-US" sz="2700" kern="1200" dirty="0"/>
            <a:t>Speed (pumps)</a:t>
          </a:r>
        </a:p>
        <a:p>
          <a:pPr marL="228600" lvl="1" indent="-228600" algn="l" defTabSz="1200150">
            <a:lnSpc>
              <a:spcPct val="90000"/>
            </a:lnSpc>
            <a:spcBef>
              <a:spcPct val="0"/>
            </a:spcBef>
            <a:spcAft>
              <a:spcPct val="15000"/>
            </a:spcAft>
            <a:buChar char="•"/>
          </a:pPr>
          <a:r>
            <a:rPr lang="en-US" sz="2700" kern="1200" dirty="0" err="1"/>
            <a:t>dP</a:t>
          </a:r>
          <a:r>
            <a:rPr lang="en-US" sz="2700" kern="1200" dirty="0"/>
            <a:t> (pumps)</a:t>
          </a:r>
        </a:p>
      </dsp:txBody>
      <dsp:txXfrm>
        <a:off x="0" y="2986019"/>
        <a:ext cx="10058399" cy="2041200"/>
      </dsp:txXfrm>
    </dsp:sp>
    <dsp:sp modelId="{07D17925-1E08-45EE-8BD5-483CB5976400}">
      <dsp:nvSpPr>
        <dsp:cNvPr id="0" name=""/>
        <dsp:cNvSpPr/>
      </dsp:nvSpPr>
      <dsp:spPr>
        <a:xfrm>
          <a:off x="502920" y="2587499"/>
          <a:ext cx="7040880" cy="797040"/>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129" tIns="0" rIns="266129" bIns="0" numCol="1" spcCol="1270" anchor="ctr" anchorCtr="0">
          <a:noAutofit/>
        </a:bodyPr>
        <a:lstStyle/>
        <a:p>
          <a:pPr marL="0" lvl="0" indent="0" algn="l" defTabSz="1200150">
            <a:lnSpc>
              <a:spcPct val="90000"/>
            </a:lnSpc>
            <a:spcBef>
              <a:spcPct val="0"/>
            </a:spcBef>
            <a:spcAft>
              <a:spcPct val="35000"/>
            </a:spcAft>
            <a:buNone/>
          </a:pPr>
          <a:r>
            <a:rPr lang="en-US" sz="2700" kern="1200" dirty="0"/>
            <a:t>Component Failure</a:t>
          </a:r>
        </a:p>
      </dsp:txBody>
      <dsp:txXfrm>
        <a:off x="541828" y="2626407"/>
        <a:ext cx="6963064" cy="7192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63F261-86DF-435D-9801-B3E1B98E1C19}">
      <dsp:nvSpPr>
        <dsp:cNvPr id="0" name=""/>
        <dsp:cNvSpPr/>
      </dsp:nvSpPr>
      <dsp:spPr>
        <a:xfrm>
          <a:off x="3867992" y="0"/>
          <a:ext cx="2262078" cy="1227839"/>
        </a:xfrm>
        <a:prstGeom prst="roundRect">
          <a:avLst/>
        </a:prstGeom>
        <a:solidFill>
          <a:schemeClr val="accent1"/>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System Repressurization</a:t>
          </a:r>
        </a:p>
      </dsp:txBody>
      <dsp:txXfrm>
        <a:off x="3927930" y="59938"/>
        <a:ext cx="2142202" cy="1107963"/>
      </dsp:txXfrm>
    </dsp:sp>
    <dsp:sp modelId="{332EA8DC-5066-4A58-9299-9458C715DBE1}">
      <dsp:nvSpPr>
        <dsp:cNvPr id="0" name=""/>
        <dsp:cNvSpPr/>
      </dsp:nvSpPr>
      <dsp:spPr>
        <a:xfrm>
          <a:off x="2010735" y="1291783"/>
          <a:ext cx="2262078" cy="1227839"/>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Powerdowns &amp; Preheats</a:t>
          </a:r>
        </a:p>
      </dsp:txBody>
      <dsp:txXfrm>
        <a:off x="2070673" y="1351721"/>
        <a:ext cx="2142202" cy="1107963"/>
      </dsp:txXfrm>
    </dsp:sp>
    <dsp:sp modelId="{212BE4E8-3AED-4A27-8678-96C130339052}">
      <dsp:nvSpPr>
        <dsp:cNvPr id="0" name=""/>
        <dsp:cNvSpPr/>
      </dsp:nvSpPr>
      <dsp:spPr>
        <a:xfrm>
          <a:off x="2010735" y="2581014"/>
          <a:ext cx="2262078" cy="1227839"/>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Radiator Repositioning</a:t>
          </a:r>
        </a:p>
      </dsp:txBody>
      <dsp:txXfrm>
        <a:off x="2070673" y="2640952"/>
        <a:ext cx="2142202" cy="1107963"/>
      </dsp:txXfrm>
    </dsp:sp>
    <dsp:sp modelId="{21FCF08C-62A9-4486-8371-8FE554A04B94}">
      <dsp:nvSpPr>
        <dsp:cNvPr id="0" name=""/>
        <dsp:cNvSpPr/>
      </dsp:nvSpPr>
      <dsp:spPr>
        <a:xfrm>
          <a:off x="3867992" y="3851742"/>
          <a:ext cx="2262078" cy="1227839"/>
        </a:xfrm>
        <a:prstGeom prst="roundRect">
          <a:avLst/>
        </a:prstGeom>
        <a:solidFill>
          <a:schemeClr val="accent1"/>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Temperature Setpoint Changes</a:t>
          </a:r>
        </a:p>
      </dsp:txBody>
      <dsp:txXfrm>
        <a:off x="3927930" y="3911680"/>
        <a:ext cx="2142202" cy="11079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63F261-86DF-435D-9801-B3E1B98E1C19}">
      <dsp:nvSpPr>
        <dsp:cNvPr id="0" name=""/>
        <dsp:cNvSpPr/>
      </dsp:nvSpPr>
      <dsp:spPr>
        <a:xfrm>
          <a:off x="2010735" y="30"/>
          <a:ext cx="2262078" cy="1231914"/>
        </a:xfrm>
        <a:prstGeom prst="roundRect">
          <a:avLst/>
        </a:prstGeom>
        <a:solidFill>
          <a:schemeClr val="bg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Coolant Samples</a:t>
          </a:r>
        </a:p>
      </dsp:txBody>
      <dsp:txXfrm>
        <a:off x="2070872" y="60167"/>
        <a:ext cx="2141804" cy="1111640"/>
      </dsp:txXfrm>
    </dsp:sp>
    <dsp:sp modelId="{332EA8DC-5066-4A58-9299-9458C715DBE1}">
      <dsp:nvSpPr>
        <dsp:cNvPr id="0" name=""/>
        <dsp:cNvSpPr/>
      </dsp:nvSpPr>
      <dsp:spPr>
        <a:xfrm>
          <a:off x="2010735" y="1293540"/>
          <a:ext cx="2262078" cy="1231914"/>
        </a:xfrm>
        <a:prstGeom prst="roundRect">
          <a:avLst/>
        </a:prstGeom>
        <a:solidFill>
          <a:schemeClr val="bg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Filter Changeout</a:t>
          </a:r>
        </a:p>
      </dsp:txBody>
      <dsp:txXfrm>
        <a:off x="2070872" y="1353677"/>
        <a:ext cx="2141804" cy="11116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4BE8C9-18BC-4400-9F68-4B1411A9DC7C}">
      <dsp:nvSpPr>
        <dsp:cNvPr id="0" name=""/>
        <dsp:cNvSpPr/>
      </dsp:nvSpPr>
      <dsp:spPr>
        <a:xfrm>
          <a:off x="1302105" y="169235"/>
          <a:ext cx="2146096" cy="107304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Closed Loop Control</a:t>
          </a:r>
        </a:p>
      </dsp:txBody>
      <dsp:txXfrm>
        <a:off x="1333534" y="200664"/>
        <a:ext cx="2083238" cy="1010190"/>
      </dsp:txXfrm>
    </dsp:sp>
    <dsp:sp modelId="{660724E1-855D-4FC8-A749-8CB62F0142EB}">
      <dsp:nvSpPr>
        <dsp:cNvPr id="0" name=""/>
        <dsp:cNvSpPr/>
      </dsp:nvSpPr>
      <dsp:spPr>
        <a:xfrm>
          <a:off x="3984726" y="1828"/>
          <a:ext cx="2146096" cy="107304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Fault Detection, Isolation, and Response</a:t>
          </a:r>
        </a:p>
      </dsp:txBody>
      <dsp:txXfrm>
        <a:off x="4016155" y="33257"/>
        <a:ext cx="2083238" cy="1010190"/>
      </dsp:txXfrm>
    </dsp:sp>
    <dsp:sp modelId="{801B1DC5-0DF4-43F8-B553-6BCFCF598AC7}">
      <dsp:nvSpPr>
        <dsp:cNvPr id="0" name=""/>
        <dsp:cNvSpPr/>
      </dsp:nvSpPr>
      <dsp:spPr>
        <a:xfrm>
          <a:off x="4199336" y="1074877"/>
          <a:ext cx="214609" cy="804786"/>
        </a:xfrm>
        <a:custGeom>
          <a:avLst/>
          <a:gdLst/>
          <a:ahLst/>
          <a:cxnLst/>
          <a:rect l="0" t="0" r="0" b="0"/>
          <a:pathLst>
            <a:path>
              <a:moveTo>
                <a:pt x="0" y="0"/>
              </a:moveTo>
              <a:lnTo>
                <a:pt x="0" y="804786"/>
              </a:lnTo>
              <a:lnTo>
                <a:pt x="214609" y="80478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137CBD-70BC-4F52-A965-E25A3EE5E42E}">
      <dsp:nvSpPr>
        <dsp:cNvPr id="0" name=""/>
        <dsp:cNvSpPr/>
      </dsp:nvSpPr>
      <dsp:spPr>
        <a:xfrm>
          <a:off x="4413945" y="1343139"/>
          <a:ext cx="1716877" cy="107304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Redundant System Activation</a:t>
          </a:r>
        </a:p>
      </dsp:txBody>
      <dsp:txXfrm>
        <a:off x="4445374" y="1374568"/>
        <a:ext cx="1654019" cy="1010190"/>
      </dsp:txXfrm>
    </dsp:sp>
    <dsp:sp modelId="{B2B9EDF2-5DC7-42F6-A457-007E1AE127E3}">
      <dsp:nvSpPr>
        <dsp:cNvPr id="0" name=""/>
        <dsp:cNvSpPr/>
      </dsp:nvSpPr>
      <dsp:spPr>
        <a:xfrm>
          <a:off x="4199336" y="1074877"/>
          <a:ext cx="214609" cy="2146096"/>
        </a:xfrm>
        <a:custGeom>
          <a:avLst/>
          <a:gdLst/>
          <a:ahLst/>
          <a:cxnLst/>
          <a:rect l="0" t="0" r="0" b="0"/>
          <a:pathLst>
            <a:path>
              <a:moveTo>
                <a:pt x="0" y="0"/>
              </a:moveTo>
              <a:lnTo>
                <a:pt x="0" y="2146096"/>
              </a:lnTo>
              <a:lnTo>
                <a:pt x="214609" y="214609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787E36-BF85-465F-A6AB-2FDC4BB8A0E8}">
      <dsp:nvSpPr>
        <dsp:cNvPr id="0" name=""/>
        <dsp:cNvSpPr/>
      </dsp:nvSpPr>
      <dsp:spPr>
        <a:xfrm>
          <a:off x="4413945" y="2684450"/>
          <a:ext cx="1716877" cy="107304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Thermal Load Shed</a:t>
          </a:r>
        </a:p>
      </dsp:txBody>
      <dsp:txXfrm>
        <a:off x="4445374" y="2715879"/>
        <a:ext cx="1654019" cy="1010190"/>
      </dsp:txXfrm>
    </dsp:sp>
    <dsp:sp modelId="{89564D68-E048-4045-889D-42223C4DF1F3}">
      <dsp:nvSpPr>
        <dsp:cNvPr id="0" name=""/>
        <dsp:cNvSpPr/>
      </dsp:nvSpPr>
      <dsp:spPr>
        <a:xfrm>
          <a:off x="4199336" y="1074877"/>
          <a:ext cx="214609" cy="3487407"/>
        </a:xfrm>
        <a:custGeom>
          <a:avLst/>
          <a:gdLst/>
          <a:ahLst/>
          <a:cxnLst/>
          <a:rect l="0" t="0" r="0" b="0"/>
          <a:pathLst>
            <a:path>
              <a:moveTo>
                <a:pt x="0" y="0"/>
              </a:moveTo>
              <a:lnTo>
                <a:pt x="0" y="3487407"/>
              </a:lnTo>
              <a:lnTo>
                <a:pt x="214609" y="348740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A73C97-C98B-442F-A152-00FEA622D0D6}">
      <dsp:nvSpPr>
        <dsp:cNvPr id="0" name=""/>
        <dsp:cNvSpPr/>
      </dsp:nvSpPr>
      <dsp:spPr>
        <a:xfrm>
          <a:off x="4413945" y="4025760"/>
          <a:ext cx="1716877" cy="107304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Automated Leak Isolation</a:t>
          </a:r>
        </a:p>
      </dsp:txBody>
      <dsp:txXfrm>
        <a:off x="4445374" y="4057189"/>
        <a:ext cx="1654019" cy="1010190"/>
      </dsp:txXfrm>
    </dsp:sp>
    <dsp:sp modelId="{E640A4A7-DCF7-4009-9828-FDE602FD9702}">
      <dsp:nvSpPr>
        <dsp:cNvPr id="0" name=""/>
        <dsp:cNvSpPr/>
      </dsp:nvSpPr>
      <dsp:spPr>
        <a:xfrm>
          <a:off x="6667347" y="169235"/>
          <a:ext cx="2146096" cy="107304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Ground/Crew Manipulation</a:t>
          </a:r>
        </a:p>
      </dsp:txBody>
      <dsp:txXfrm>
        <a:off x="6698776" y="200664"/>
        <a:ext cx="2083238" cy="10101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B3C656-9AEA-4409-AB3A-4B7C96EB3694}">
      <dsp:nvSpPr>
        <dsp:cNvPr id="0" name=""/>
        <dsp:cNvSpPr/>
      </dsp:nvSpPr>
      <dsp:spPr>
        <a:xfrm>
          <a:off x="0" y="61624"/>
          <a:ext cx="3979572" cy="1469830"/>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err="1"/>
            <a:t>MMOD</a:t>
          </a:r>
          <a:r>
            <a:rPr lang="en-US" sz="3700" kern="1200" dirty="0"/>
            <a:t> </a:t>
          </a:r>
          <a:r>
            <a:rPr lang="en-US" sz="3700" kern="1200" dirty="0">
              <a:sym typeface="Wingdings" panose="05000000000000000000" pitchFamily="2" charset="2"/>
            </a:rPr>
            <a:t></a:t>
          </a:r>
          <a:endParaRPr lang="en-US" sz="3700" kern="1200" dirty="0"/>
        </a:p>
      </dsp:txBody>
      <dsp:txXfrm>
        <a:off x="71751" y="133375"/>
        <a:ext cx="3836070" cy="1326328"/>
      </dsp:txXfrm>
    </dsp:sp>
    <dsp:sp modelId="{C37101EE-190B-4181-ABBA-0D45B37F23D5}">
      <dsp:nvSpPr>
        <dsp:cNvPr id="0" name=""/>
        <dsp:cNvSpPr/>
      </dsp:nvSpPr>
      <dsp:spPr>
        <a:xfrm>
          <a:off x="0" y="1627425"/>
          <a:ext cx="3284101" cy="1469830"/>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Crew</a:t>
          </a:r>
        </a:p>
      </dsp:txBody>
      <dsp:txXfrm>
        <a:off x="71751" y="1699176"/>
        <a:ext cx="3140599" cy="1326328"/>
      </dsp:txXfrm>
    </dsp:sp>
    <dsp:sp modelId="{1C2AFC44-1326-478B-9252-57D8BF66B9A9}">
      <dsp:nvSpPr>
        <dsp:cNvPr id="0" name=""/>
        <dsp:cNvSpPr/>
      </dsp:nvSpPr>
      <dsp:spPr>
        <a:xfrm>
          <a:off x="0" y="3203816"/>
          <a:ext cx="3284101" cy="1469830"/>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Design Faults &amp; Degradation</a:t>
          </a:r>
        </a:p>
      </dsp:txBody>
      <dsp:txXfrm>
        <a:off x="71751" y="3275567"/>
        <a:ext cx="3140599" cy="13263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B14A52-D6CF-4B3C-9B10-66AF9CE3C8CF}">
      <dsp:nvSpPr>
        <dsp:cNvPr id="0" name=""/>
        <dsp:cNvSpPr/>
      </dsp:nvSpPr>
      <dsp:spPr>
        <a:xfrm>
          <a:off x="754379" y="0"/>
          <a:ext cx="8549640" cy="502919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5D310B-652A-45AC-9CCD-7A57CDD738AE}">
      <dsp:nvSpPr>
        <dsp:cNvPr id="0" name=""/>
        <dsp:cNvSpPr/>
      </dsp:nvSpPr>
      <dsp:spPr>
        <a:xfrm>
          <a:off x="6031" y="1508759"/>
          <a:ext cx="3138246" cy="20116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Characterize</a:t>
          </a:r>
        </a:p>
        <a:p>
          <a:pPr marL="171450" lvl="1" indent="-171450" algn="l" defTabSz="800100">
            <a:lnSpc>
              <a:spcPct val="90000"/>
            </a:lnSpc>
            <a:spcBef>
              <a:spcPct val="0"/>
            </a:spcBef>
            <a:spcAft>
              <a:spcPct val="15000"/>
            </a:spcAft>
            <a:buChar char="•"/>
          </a:pPr>
          <a:r>
            <a:rPr lang="en-US" sz="1800" kern="1200" dirty="0"/>
            <a:t>What fluid?</a:t>
          </a:r>
        </a:p>
        <a:p>
          <a:pPr marL="171450" lvl="1" indent="-171450" algn="l" defTabSz="800100">
            <a:lnSpc>
              <a:spcPct val="90000"/>
            </a:lnSpc>
            <a:spcBef>
              <a:spcPct val="0"/>
            </a:spcBef>
            <a:spcAft>
              <a:spcPct val="15000"/>
            </a:spcAft>
            <a:buChar char="•"/>
          </a:pPr>
          <a:r>
            <a:rPr lang="en-US" sz="1800" kern="1200" dirty="0"/>
            <a:t>Fast or slow?</a:t>
          </a:r>
        </a:p>
        <a:p>
          <a:pPr marL="171450" lvl="1" indent="-171450" algn="l" defTabSz="800100">
            <a:lnSpc>
              <a:spcPct val="90000"/>
            </a:lnSpc>
            <a:spcBef>
              <a:spcPct val="0"/>
            </a:spcBef>
            <a:spcAft>
              <a:spcPct val="15000"/>
            </a:spcAft>
            <a:buChar char="•"/>
          </a:pPr>
          <a:r>
            <a:rPr lang="en-US" sz="1800" kern="1200" dirty="0"/>
            <a:t>Toxic for crew?</a:t>
          </a:r>
        </a:p>
      </dsp:txBody>
      <dsp:txXfrm>
        <a:off x="104233" y="1606961"/>
        <a:ext cx="2941842" cy="1815276"/>
      </dsp:txXfrm>
    </dsp:sp>
    <dsp:sp modelId="{21779C6E-AD2F-4C4B-8EFE-5841992A0294}">
      <dsp:nvSpPr>
        <dsp:cNvPr id="0" name=""/>
        <dsp:cNvSpPr/>
      </dsp:nvSpPr>
      <dsp:spPr>
        <a:xfrm>
          <a:off x="3460076" y="1508759"/>
          <a:ext cx="3138246" cy="20116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Isolate</a:t>
          </a:r>
        </a:p>
        <a:p>
          <a:pPr marL="171450" lvl="1" indent="-171450" algn="l" defTabSz="800100">
            <a:lnSpc>
              <a:spcPct val="90000"/>
            </a:lnSpc>
            <a:spcBef>
              <a:spcPct val="0"/>
            </a:spcBef>
            <a:spcAft>
              <a:spcPct val="15000"/>
            </a:spcAft>
            <a:buChar char="•"/>
          </a:pPr>
          <a:r>
            <a:rPr lang="en-US" sz="1800" kern="1200" dirty="0"/>
            <a:t>Use Press &amp; </a:t>
          </a:r>
          <a:r>
            <a:rPr lang="en-US" sz="1800" kern="1200" dirty="0" err="1"/>
            <a:t>Qty</a:t>
          </a:r>
          <a:r>
            <a:rPr lang="en-US" sz="1800" kern="1200" dirty="0"/>
            <a:t> Sensors</a:t>
          </a:r>
        </a:p>
        <a:p>
          <a:pPr marL="171450" lvl="1" indent="-171450" algn="l" defTabSz="800100">
            <a:lnSpc>
              <a:spcPct val="90000"/>
            </a:lnSpc>
            <a:spcBef>
              <a:spcPct val="0"/>
            </a:spcBef>
            <a:spcAft>
              <a:spcPct val="15000"/>
            </a:spcAft>
            <a:buChar char="•"/>
          </a:pPr>
          <a:r>
            <a:rPr lang="en-US" sz="1800" kern="1200" dirty="0"/>
            <a:t>Remain hydraulically compliant</a:t>
          </a:r>
        </a:p>
      </dsp:txBody>
      <dsp:txXfrm>
        <a:off x="3558278" y="1606961"/>
        <a:ext cx="2941842" cy="1815276"/>
      </dsp:txXfrm>
    </dsp:sp>
    <dsp:sp modelId="{D77F6944-494F-4710-A0F4-669EAE40054F}">
      <dsp:nvSpPr>
        <dsp:cNvPr id="0" name=""/>
        <dsp:cNvSpPr/>
      </dsp:nvSpPr>
      <dsp:spPr>
        <a:xfrm>
          <a:off x="6914121" y="1508759"/>
          <a:ext cx="3138246" cy="20116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Workaround</a:t>
          </a:r>
        </a:p>
        <a:p>
          <a:pPr marL="171450" lvl="1" indent="-171450" algn="l" defTabSz="800100">
            <a:lnSpc>
              <a:spcPct val="90000"/>
            </a:lnSpc>
            <a:spcBef>
              <a:spcPct val="0"/>
            </a:spcBef>
            <a:spcAft>
              <a:spcPct val="15000"/>
            </a:spcAft>
            <a:buChar char="•"/>
          </a:pPr>
          <a:r>
            <a:rPr lang="en-US" sz="1800" kern="1200" dirty="0"/>
            <a:t>Shut down loop and affected systems</a:t>
          </a:r>
        </a:p>
        <a:p>
          <a:pPr marL="171450" lvl="1" indent="-171450" algn="l" defTabSz="800100">
            <a:lnSpc>
              <a:spcPct val="90000"/>
            </a:lnSpc>
            <a:spcBef>
              <a:spcPct val="0"/>
            </a:spcBef>
            <a:spcAft>
              <a:spcPct val="15000"/>
            </a:spcAft>
            <a:buChar char="•"/>
          </a:pPr>
          <a:r>
            <a:rPr lang="en-US" sz="1800" kern="1200" dirty="0"/>
            <a:t>Activate redundant systems</a:t>
          </a:r>
        </a:p>
        <a:p>
          <a:pPr marL="171450" lvl="1" indent="-171450" algn="l" defTabSz="800100">
            <a:lnSpc>
              <a:spcPct val="90000"/>
            </a:lnSpc>
            <a:spcBef>
              <a:spcPct val="0"/>
            </a:spcBef>
            <a:spcAft>
              <a:spcPct val="15000"/>
            </a:spcAft>
            <a:buChar char="•"/>
          </a:pPr>
          <a:endParaRPr lang="en-US" sz="1800" kern="1200" dirty="0"/>
        </a:p>
      </dsp:txBody>
      <dsp:txXfrm>
        <a:off x="7012323" y="1606961"/>
        <a:ext cx="2941842" cy="181527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B3C656-9AEA-4409-AB3A-4B7C96EB3694}">
      <dsp:nvSpPr>
        <dsp:cNvPr id="0" name=""/>
        <dsp:cNvSpPr/>
      </dsp:nvSpPr>
      <dsp:spPr>
        <a:xfrm>
          <a:off x="0" y="27362"/>
          <a:ext cx="2155060" cy="1112304"/>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Deadheading</a:t>
          </a:r>
          <a:endParaRPr lang="en-US" sz="2400" kern="1200" dirty="0"/>
        </a:p>
      </dsp:txBody>
      <dsp:txXfrm>
        <a:off x="54298" y="81660"/>
        <a:ext cx="2046464" cy="1003708"/>
      </dsp:txXfrm>
    </dsp:sp>
    <dsp:sp modelId="{C37101EE-190B-4181-ABBA-0D45B37F23D5}">
      <dsp:nvSpPr>
        <dsp:cNvPr id="0" name=""/>
        <dsp:cNvSpPr/>
      </dsp:nvSpPr>
      <dsp:spPr>
        <a:xfrm>
          <a:off x="0" y="1212292"/>
          <a:ext cx="3406348" cy="1112304"/>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u="none" kern="1200" dirty="0">
              <a:solidFill>
                <a:schemeClr val="tx1"/>
              </a:solidFill>
            </a:rPr>
            <a:t>Cavitation </a:t>
          </a:r>
          <a:r>
            <a:rPr lang="en-US" sz="2400" u="none" kern="1200" dirty="0">
              <a:solidFill>
                <a:schemeClr val="tx1"/>
              </a:solidFill>
              <a:sym typeface="Wingdings" panose="05000000000000000000" pitchFamily="2" charset="2"/>
            </a:rPr>
            <a:t></a:t>
          </a:r>
          <a:endParaRPr lang="en-US" sz="2400" u="none" kern="1200" dirty="0">
            <a:solidFill>
              <a:schemeClr val="tx1"/>
            </a:solidFill>
          </a:endParaRPr>
        </a:p>
      </dsp:txBody>
      <dsp:txXfrm>
        <a:off x="54298" y="1266590"/>
        <a:ext cx="3297752" cy="1003708"/>
      </dsp:txXfrm>
    </dsp:sp>
    <dsp:sp modelId="{1C2AFC44-1326-478B-9252-57D8BF66B9A9}">
      <dsp:nvSpPr>
        <dsp:cNvPr id="0" name=""/>
        <dsp:cNvSpPr/>
      </dsp:nvSpPr>
      <dsp:spPr>
        <a:xfrm>
          <a:off x="0" y="2405236"/>
          <a:ext cx="2155060" cy="1112304"/>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Manufacturing Defects</a:t>
          </a:r>
        </a:p>
      </dsp:txBody>
      <dsp:txXfrm>
        <a:off x="54298" y="2459534"/>
        <a:ext cx="2046464" cy="1003708"/>
      </dsp:txXfrm>
    </dsp:sp>
    <dsp:sp modelId="{4378BB35-B973-4D29-AE8E-C444E9BADA8C}">
      <dsp:nvSpPr>
        <dsp:cNvPr id="0" name=""/>
        <dsp:cNvSpPr/>
      </dsp:nvSpPr>
      <dsp:spPr>
        <a:xfrm>
          <a:off x="0" y="3606195"/>
          <a:ext cx="2155060" cy="1112304"/>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err="1"/>
            <a:t>FOD</a:t>
          </a:r>
          <a:endParaRPr lang="en-US" sz="2400" kern="1200" dirty="0"/>
        </a:p>
      </dsp:txBody>
      <dsp:txXfrm>
        <a:off x="54298" y="3660493"/>
        <a:ext cx="2046464" cy="100370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1D247E-458F-43C0-B8E4-C9F1B35C4375}">
      <dsp:nvSpPr>
        <dsp:cNvPr id="0" name=""/>
        <dsp:cNvSpPr/>
      </dsp:nvSpPr>
      <dsp:spPr>
        <a:xfrm>
          <a:off x="5034" y="0"/>
          <a:ext cx="4842569" cy="502919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Heat Exchanger Rupture</a:t>
          </a:r>
        </a:p>
      </dsp:txBody>
      <dsp:txXfrm>
        <a:off x="5034" y="0"/>
        <a:ext cx="4842569" cy="1508760"/>
      </dsp:txXfrm>
    </dsp:sp>
    <dsp:sp modelId="{8102BB09-85A6-4571-A5D5-FF0D5E37031E}">
      <dsp:nvSpPr>
        <dsp:cNvPr id="0" name=""/>
        <dsp:cNvSpPr/>
      </dsp:nvSpPr>
      <dsp:spPr>
        <a:xfrm>
          <a:off x="489291" y="1510233"/>
          <a:ext cx="3874055" cy="151637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t" anchorCtr="0">
          <a:noAutofit/>
        </a:bodyPr>
        <a:lstStyle/>
        <a:p>
          <a:pPr marL="0" lvl="0" indent="0" algn="l" defTabSz="1022350">
            <a:lnSpc>
              <a:spcPct val="90000"/>
            </a:lnSpc>
            <a:spcBef>
              <a:spcPct val="0"/>
            </a:spcBef>
            <a:spcAft>
              <a:spcPct val="35000"/>
            </a:spcAft>
            <a:buNone/>
          </a:pPr>
          <a:r>
            <a:rPr lang="en-US" sz="2300" kern="1200" dirty="0"/>
            <a:t>Cause</a:t>
          </a:r>
        </a:p>
        <a:p>
          <a:pPr marL="171450" lvl="1" indent="-171450" algn="l" defTabSz="800100">
            <a:lnSpc>
              <a:spcPct val="90000"/>
            </a:lnSpc>
            <a:spcBef>
              <a:spcPct val="0"/>
            </a:spcBef>
            <a:spcAft>
              <a:spcPct val="15000"/>
            </a:spcAft>
            <a:buChar char="•"/>
          </a:pPr>
          <a:r>
            <a:rPr lang="en-US" sz="1800" kern="1200" dirty="0"/>
            <a:t>Lack of Relief Valves</a:t>
          </a:r>
        </a:p>
        <a:p>
          <a:pPr marL="171450" lvl="1" indent="-171450" algn="l" defTabSz="800100">
            <a:lnSpc>
              <a:spcPct val="90000"/>
            </a:lnSpc>
            <a:spcBef>
              <a:spcPct val="0"/>
            </a:spcBef>
            <a:spcAft>
              <a:spcPct val="15000"/>
            </a:spcAft>
            <a:buChar char="•"/>
          </a:pPr>
          <a:r>
            <a:rPr lang="en-US" sz="1800" kern="1200" dirty="0"/>
            <a:t>Improper pressure manipulation</a:t>
          </a:r>
        </a:p>
      </dsp:txBody>
      <dsp:txXfrm>
        <a:off x="533704" y="1554646"/>
        <a:ext cx="3785229" cy="1427546"/>
      </dsp:txXfrm>
    </dsp:sp>
    <dsp:sp modelId="{E81A690D-37FF-4CB4-9AED-D1E237B8C3B7}">
      <dsp:nvSpPr>
        <dsp:cNvPr id="0" name=""/>
        <dsp:cNvSpPr/>
      </dsp:nvSpPr>
      <dsp:spPr>
        <a:xfrm>
          <a:off x="489291" y="3259894"/>
          <a:ext cx="3874055" cy="151637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t" anchorCtr="0">
          <a:noAutofit/>
        </a:bodyPr>
        <a:lstStyle/>
        <a:p>
          <a:pPr marL="0" lvl="0" indent="0" algn="l" defTabSz="1022350">
            <a:lnSpc>
              <a:spcPct val="90000"/>
            </a:lnSpc>
            <a:spcBef>
              <a:spcPct val="0"/>
            </a:spcBef>
            <a:spcAft>
              <a:spcPct val="35000"/>
            </a:spcAft>
            <a:buNone/>
          </a:pPr>
          <a:r>
            <a:rPr lang="en-US" sz="2300" kern="1200" dirty="0"/>
            <a:t>Response</a:t>
          </a:r>
        </a:p>
        <a:p>
          <a:pPr marL="171450" lvl="1" indent="-171450" algn="l" defTabSz="800100">
            <a:lnSpc>
              <a:spcPct val="90000"/>
            </a:lnSpc>
            <a:spcBef>
              <a:spcPct val="0"/>
            </a:spcBef>
            <a:spcAft>
              <a:spcPct val="15000"/>
            </a:spcAft>
            <a:buChar char="•"/>
          </a:pPr>
          <a:r>
            <a:rPr lang="en-US" sz="1800" kern="1200" dirty="0"/>
            <a:t>Cooling loop loss</a:t>
          </a:r>
        </a:p>
        <a:p>
          <a:pPr marL="171450" lvl="1" indent="-171450" algn="l" defTabSz="800100">
            <a:lnSpc>
              <a:spcPct val="90000"/>
            </a:lnSpc>
            <a:spcBef>
              <a:spcPct val="0"/>
            </a:spcBef>
            <a:spcAft>
              <a:spcPct val="15000"/>
            </a:spcAft>
            <a:buChar char="•"/>
          </a:pPr>
          <a:r>
            <a:rPr lang="en-US" sz="1800" kern="1200" dirty="0"/>
            <a:t>Replacement</a:t>
          </a:r>
        </a:p>
      </dsp:txBody>
      <dsp:txXfrm>
        <a:off x="533704" y="3304307"/>
        <a:ext cx="3785229" cy="1427546"/>
      </dsp:txXfrm>
    </dsp:sp>
    <dsp:sp modelId="{DB30A725-4194-4D34-BF00-D728C25E3536}">
      <dsp:nvSpPr>
        <dsp:cNvPr id="0" name=""/>
        <dsp:cNvSpPr/>
      </dsp:nvSpPr>
      <dsp:spPr>
        <a:xfrm>
          <a:off x="5210796" y="0"/>
          <a:ext cx="4842569" cy="502919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Radiator Freeze &amp; Rupture</a:t>
          </a:r>
        </a:p>
      </dsp:txBody>
      <dsp:txXfrm>
        <a:off x="5210796" y="0"/>
        <a:ext cx="4842569" cy="1508760"/>
      </dsp:txXfrm>
    </dsp:sp>
    <dsp:sp modelId="{A6037117-6E4C-430F-AC47-201CAC25C784}">
      <dsp:nvSpPr>
        <dsp:cNvPr id="0" name=""/>
        <dsp:cNvSpPr/>
      </dsp:nvSpPr>
      <dsp:spPr>
        <a:xfrm>
          <a:off x="5695053" y="1510233"/>
          <a:ext cx="3874055" cy="151637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t" anchorCtr="0">
          <a:noAutofit/>
        </a:bodyPr>
        <a:lstStyle/>
        <a:p>
          <a:pPr marL="0" lvl="0" indent="0" algn="l" defTabSz="1022350">
            <a:lnSpc>
              <a:spcPct val="90000"/>
            </a:lnSpc>
            <a:spcBef>
              <a:spcPct val="0"/>
            </a:spcBef>
            <a:spcAft>
              <a:spcPct val="35000"/>
            </a:spcAft>
            <a:buNone/>
          </a:pPr>
          <a:r>
            <a:rPr lang="en-US" sz="2300" kern="1200" dirty="0"/>
            <a:t>Cause</a:t>
          </a:r>
        </a:p>
        <a:p>
          <a:pPr marL="171450" lvl="1" indent="-171450" algn="l" defTabSz="800100">
            <a:lnSpc>
              <a:spcPct val="90000"/>
            </a:lnSpc>
            <a:spcBef>
              <a:spcPct val="0"/>
            </a:spcBef>
            <a:spcAft>
              <a:spcPct val="15000"/>
            </a:spcAft>
            <a:buChar char="•"/>
          </a:pPr>
          <a:r>
            <a:rPr lang="en-US" sz="1800" kern="1200" dirty="0"/>
            <a:t>Cold!</a:t>
          </a:r>
        </a:p>
        <a:p>
          <a:pPr marL="171450" lvl="1" indent="-171450" algn="l" defTabSz="800100">
            <a:lnSpc>
              <a:spcPct val="90000"/>
            </a:lnSpc>
            <a:spcBef>
              <a:spcPct val="0"/>
            </a:spcBef>
            <a:spcAft>
              <a:spcPct val="15000"/>
            </a:spcAft>
            <a:buChar char="•"/>
          </a:pPr>
          <a:r>
            <a:rPr lang="en-US" sz="1800" kern="1200" dirty="0"/>
            <a:t>Fluid stagnation</a:t>
          </a:r>
        </a:p>
        <a:p>
          <a:pPr marL="171450" lvl="1" indent="-171450" algn="l" defTabSz="800100">
            <a:lnSpc>
              <a:spcPct val="90000"/>
            </a:lnSpc>
            <a:spcBef>
              <a:spcPct val="0"/>
            </a:spcBef>
            <a:spcAft>
              <a:spcPct val="15000"/>
            </a:spcAft>
            <a:buChar char="•"/>
          </a:pPr>
          <a:r>
            <a:rPr lang="en-US" sz="1800" kern="1200" dirty="0"/>
            <a:t>Improper orientation</a:t>
          </a:r>
        </a:p>
      </dsp:txBody>
      <dsp:txXfrm>
        <a:off x="5739466" y="1554646"/>
        <a:ext cx="3785229" cy="1427546"/>
      </dsp:txXfrm>
    </dsp:sp>
    <dsp:sp modelId="{AF7A08AA-D65D-4A17-8AE5-11F1A9B28945}">
      <dsp:nvSpPr>
        <dsp:cNvPr id="0" name=""/>
        <dsp:cNvSpPr/>
      </dsp:nvSpPr>
      <dsp:spPr>
        <a:xfrm>
          <a:off x="5695053" y="3259894"/>
          <a:ext cx="3874055" cy="151637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t" anchorCtr="0">
          <a:noAutofit/>
        </a:bodyPr>
        <a:lstStyle/>
        <a:p>
          <a:pPr marL="0" lvl="0" indent="0" algn="l" defTabSz="1022350">
            <a:lnSpc>
              <a:spcPct val="90000"/>
            </a:lnSpc>
            <a:spcBef>
              <a:spcPct val="0"/>
            </a:spcBef>
            <a:spcAft>
              <a:spcPct val="35000"/>
            </a:spcAft>
            <a:buNone/>
          </a:pPr>
          <a:r>
            <a:rPr lang="en-US" sz="2300" kern="1200" dirty="0"/>
            <a:t>Response</a:t>
          </a:r>
        </a:p>
        <a:p>
          <a:pPr marL="171450" lvl="1" indent="-171450" algn="l" defTabSz="800100">
            <a:lnSpc>
              <a:spcPct val="90000"/>
            </a:lnSpc>
            <a:spcBef>
              <a:spcPct val="0"/>
            </a:spcBef>
            <a:spcAft>
              <a:spcPct val="15000"/>
            </a:spcAft>
            <a:buChar char="•"/>
          </a:pPr>
          <a:r>
            <a:rPr lang="en-US" sz="1800" kern="1200" dirty="0"/>
            <a:t>Cooling loop loss</a:t>
          </a:r>
        </a:p>
      </dsp:txBody>
      <dsp:txXfrm>
        <a:off x="5739466" y="3304307"/>
        <a:ext cx="3785229" cy="142754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3E32E84-2DE3-EB45-ED50-9976AB31B1A8}"/>
              </a:ext>
            </a:extLst>
          </p:cNvPr>
          <p:cNvSpPr>
            <a:spLocks noGrp="1"/>
          </p:cNvSpPr>
          <p:nvPr>
            <p:ph type="hdr" sz="quarter"/>
          </p:nvPr>
        </p:nvSpPr>
        <p:spPr>
          <a:xfrm>
            <a:off x="0" y="0"/>
            <a:ext cx="3027363" cy="465138"/>
          </a:xfrm>
          <a:prstGeom prst="rect">
            <a:avLst/>
          </a:prstGeom>
        </p:spPr>
        <p:txBody>
          <a:bodyPr vert="horz" lIns="92958" tIns="46479" rIns="92958" bIns="46479"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41454A2-2A70-E7E0-EDDC-685B106223F1}"/>
              </a:ext>
            </a:extLst>
          </p:cNvPr>
          <p:cNvSpPr>
            <a:spLocks noGrp="1"/>
          </p:cNvSpPr>
          <p:nvPr>
            <p:ph type="dt" idx="1"/>
          </p:nvPr>
        </p:nvSpPr>
        <p:spPr>
          <a:xfrm>
            <a:off x="3956050" y="0"/>
            <a:ext cx="3027363" cy="465138"/>
          </a:xfrm>
          <a:prstGeom prst="rect">
            <a:avLst/>
          </a:prstGeom>
        </p:spPr>
        <p:txBody>
          <a:bodyPr vert="horz" lIns="92958" tIns="46479" rIns="92958" bIns="46479" rtlCol="0"/>
          <a:lstStyle>
            <a:lvl1pPr algn="r" eaLnBrk="1" fontAlgn="auto" hangingPunct="1">
              <a:spcBef>
                <a:spcPts val="0"/>
              </a:spcBef>
              <a:spcAft>
                <a:spcPts val="0"/>
              </a:spcAft>
              <a:defRPr sz="1200">
                <a:latin typeface="+mn-lt"/>
              </a:defRPr>
            </a:lvl1pPr>
          </a:lstStyle>
          <a:p>
            <a:pPr>
              <a:defRPr/>
            </a:pPr>
            <a:fld id="{BD786DCF-CFDF-4F5D-9AFA-85F079F09844}" type="datetimeFigureOut">
              <a:rPr lang="en-US"/>
              <a:pPr>
                <a:defRPr/>
              </a:pPr>
              <a:t>3/17/2026</a:t>
            </a:fld>
            <a:endParaRPr lang="en-US" dirty="0"/>
          </a:p>
        </p:txBody>
      </p:sp>
      <p:sp>
        <p:nvSpPr>
          <p:cNvPr id="4" name="Slide Image Placeholder 3">
            <a:extLst>
              <a:ext uri="{FF2B5EF4-FFF2-40B4-BE49-F238E27FC236}">
                <a16:creationId xmlns:a16="http://schemas.microsoft.com/office/drawing/2014/main" id="{6CF878AB-F9D4-1929-F81A-2AFD60586059}"/>
              </a:ext>
            </a:extLst>
          </p:cNvPr>
          <p:cNvSpPr>
            <a:spLocks noGrp="1" noRot="1" noChangeAspect="1"/>
          </p:cNvSpPr>
          <p:nvPr>
            <p:ph type="sldImg" idx="2"/>
          </p:nvPr>
        </p:nvSpPr>
        <p:spPr>
          <a:xfrm>
            <a:off x="706438" y="1160463"/>
            <a:ext cx="5572125" cy="3133725"/>
          </a:xfrm>
          <a:prstGeom prst="rect">
            <a:avLst/>
          </a:prstGeom>
          <a:noFill/>
          <a:ln w="12700">
            <a:solidFill>
              <a:prstClr val="black"/>
            </a:solidFill>
          </a:ln>
        </p:spPr>
        <p:txBody>
          <a:bodyPr vert="horz" lIns="92958" tIns="46479" rIns="92958" bIns="46479" rtlCol="0" anchor="ctr"/>
          <a:lstStyle/>
          <a:p>
            <a:pPr lvl="0"/>
            <a:endParaRPr lang="en-US" noProof="0" dirty="0"/>
          </a:p>
        </p:txBody>
      </p:sp>
      <p:sp>
        <p:nvSpPr>
          <p:cNvPr id="5" name="Notes Placeholder 4">
            <a:extLst>
              <a:ext uri="{FF2B5EF4-FFF2-40B4-BE49-F238E27FC236}">
                <a16:creationId xmlns:a16="http://schemas.microsoft.com/office/drawing/2014/main" id="{CEC1D4F0-A681-7178-95CF-5688EEDC72C9}"/>
              </a:ext>
            </a:extLst>
          </p:cNvPr>
          <p:cNvSpPr>
            <a:spLocks noGrp="1"/>
          </p:cNvSpPr>
          <p:nvPr>
            <p:ph type="body" sz="quarter" idx="3"/>
          </p:nvPr>
        </p:nvSpPr>
        <p:spPr>
          <a:xfrm>
            <a:off x="698500" y="4467225"/>
            <a:ext cx="5588000" cy="3656013"/>
          </a:xfrm>
          <a:prstGeom prst="rect">
            <a:avLst/>
          </a:prstGeom>
        </p:spPr>
        <p:txBody>
          <a:bodyPr vert="horz" lIns="92958" tIns="46479" rIns="92958" bIns="4647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62FFEAD-6DAB-DFF7-BC23-9149C902D17E}"/>
              </a:ext>
            </a:extLst>
          </p:cNvPr>
          <p:cNvSpPr>
            <a:spLocks noGrp="1"/>
          </p:cNvSpPr>
          <p:nvPr>
            <p:ph type="ftr" sz="quarter" idx="4"/>
          </p:nvPr>
        </p:nvSpPr>
        <p:spPr>
          <a:xfrm>
            <a:off x="0" y="8818563"/>
            <a:ext cx="3027363" cy="465137"/>
          </a:xfrm>
          <a:prstGeom prst="rect">
            <a:avLst/>
          </a:prstGeom>
        </p:spPr>
        <p:txBody>
          <a:bodyPr vert="horz" lIns="92958" tIns="46479" rIns="92958" bIns="46479"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B5A8C7DD-F816-58A9-2EE0-72BDEB87CBB5}"/>
              </a:ext>
            </a:extLst>
          </p:cNvPr>
          <p:cNvSpPr>
            <a:spLocks noGrp="1"/>
          </p:cNvSpPr>
          <p:nvPr>
            <p:ph type="sldNum" sz="quarter" idx="5"/>
          </p:nvPr>
        </p:nvSpPr>
        <p:spPr>
          <a:xfrm>
            <a:off x="3956050" y="8818563"/>
            <a:ext cx="3027363" cy="465137"/>
          </a:xfrm>
          <a:prstGeom prst="rect">
            <a:avLst/>
          </a:prstGeom>
        </p:spPr>
        <p:txBody>
          <a:bodyPr vert="horz" wrap="square" lIns="92958" tIns="46479" rIns="92958" bIns="46479" numCol="1" anchor="b" anchorCtr="0" compatLnSpc="1">
            <a:prstTxWarp prst="textNoShape">
              <a:avLst/>
            </a:prstTxWarp>
          </a:bodyPr>
          <a:lstStyle>
            <a:lvl1pPr algn="r" eaLnBrk="1" hangingPunct="1">
              <a:defRPr sz="1200"/>
            </a:lvl1pPr>
          </a:lstStyle>
          <a:p>
            <a:pPr>
              <a:defRPr/>
            </a:pPr>
            <a:fld id="{E3E4789B-03EF-4CDF-B743-199C4384992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8B3768A3-D8C4-8E58-6984-8EF4B4A9F7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58E11EFA-3B4A-6996-69B1-1033F602F0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2532" name="Slide Number Placeholder 3">
            <a:extLst>
              <a:ext uri="{FF2B5EF4-FFF2-40B4-BE49-F238E27FC236}">
                <a16:creationId xmlns:a16="http://schemas.microsoft.com/office/drawing/2014/main" id="{88CD6CCF-FC22-B337-D5A5-51661DD71F5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372B778-D07F-40E8-B5AC-31C7CCE28058}"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9FCCC3B4-DAC3-D7E4-FFFC-5E386CE5EF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8DF8DA26-2C88-A132-40AB-7A5720567A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a refrigerator.  Or an air conditioner.  Or a water fountain. </a:t>
            </a:r>
          </a:p>
          <a:p>
            <a:pPr eaLnBrk="1" hangingPunct="1">
              <a:spcBef>
                <a:spcPct val="0"/>
              </a:spcBef>
            </a:pPr>
            <a:endParaRPr lang="en-US" altLang="en-US"/>
          </a:p>
          <a:p>
            <a:pPr eaLnBrk="1" hangingPunct="1">
              <a:spcBef>
                <a:spcPct val="0"/>
              </a:spcBef>
            </a:pPr>
            <a:r>
              <a:rPr lang="en-US" altLang="en-US"/>
              <a:t>Compressor compresses the fluid making it increase in temperature.  Radiates outside and then comes back in and expands to get cold and then cools the load.  Load could be a refrigerator or an air conditioner or a water fountain.  Compressor acts as a pump giving the fluid motion. Fluid loops can collect, transport, and reject heat.</a:t>
            </a:r>
          </a:p>
        </p:txBody>
      </p:sp>
      <p:sp>
        <p:nvSpPr>
          <p:cNvPr id="40964" name="Slide Number Placeholder 3">
            <a:extLst>
              <a:ext uri="{FF2B5EF4-FFF2-40B4-BE49-F238E27FC236}">
                <a16:creationId xmlns:a16="http://schemas.microsoft.com/office/drawing/2014/main" id="{D665CFAC-BCD5-7BED-709C-73A2C80CD4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1C06A693-DFFD-4C80-A46F-391AD89B3046}"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7D6ADAE8-B38C-E628-52C0-672BC32053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F485CFA8-639E-127C-897D-E8DC6B29D6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cooling loop is the best method to move a large amount of heat efficiently from point A to point B.  Collect, transport, reject – either to space via a radiator or into a different cooling system via a heat exchanger.  Fluid loops require a pump to move the fluid, tubing between various components, and a number of valves to control flow.  </a:t>
            </a:r>
          </a:p>
        </p:txBody>
      </p:sp>
      <p:sp>
        <p:nvSpPr>
          <p:cNvPr id="43012" name="Slide Number Placeholder 3">
            <a:extLst>
              <a:ext uri="{FF2B5EF4-FFF2-40B4-BE49-F238E27FC236}">
                <a16:creationId xmlns:a16="http://schemas.microsoft.com/office/drawing/2014/main" id="{35AC296C-5AB9-95F4-2E2B-1886800DF3E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381DFD34-60F1-41F1-BDBC-FE6ADC660BE8}"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E0210D10-220F-C37A-9C23-2E9833D698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1E94F8FE-116A-6BBE-8F81-B1B2C1B172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Pumps are the heart of the cooling loop.  They force fluids to flow by imparting energy into the fluid, thereby raising fluid pressure at the pump outlet.  The dP (known as the pump head or pressure head) between the inlet and outlet of a pump is analogous to the voltage of an electrical circuit.  The more dP, the greater the flow (current) for a given layout of conduit (resistors).  </a:t>
            </a:r>
          </a:p>
          <a:p>
            <a:pPr eaLnBrk="1" hangingPunct="1">
              <a:spcBef>
                <a:spcPct val="0"/>
              </a:spcBef>
            </a:pPr>
            <a:endParaRPr lang="en-US" altLang="en-US"/>
          </a:p>
          <a:p>
            <a:pPr eaLnBrk="1" hangingPunct="1">
              <a:spcBef>
                <a:spcPct val="0"/>
              </a:spcBef>
            </a:pPr>
            <a:r>
              <a:rPr lang="en-US" altLang="en-US"/>
              <a:t>A pump curve provides information on how well a pump operates in a given system configuration.  As a spacecraft operator, engineering will typically provide constraints in which pump operations is allowed based on the pump curve.  If you operate the pump on an undesirable portions of the pump curve, it can lead to extensive pump wear and cavitation.  For example, the external thermal control system pump onboard the ISS can only operate if at least two radiator flowpaths are integrated into the loop.</a:t>
            </a:r>
          </a:p>
          <a:p>
            <a:pPr eaLnBrk="1" hangingPunct="1">
              <a:spcBef>
                <a:spcPct val="0"/>
              </a:spcBef>
            </a:pPr>
            <a:endParaRPr lang="en-US" altLang="en-US"/>
          </a:p>
          <a:p>
            <a:pPr eaLnBrk="1" hangingPunct="1">
              <a:spcBef>
                <a:spcPct val="0"/>
              </a:spcBef>
            </a:pPr>
            <a:r>
              <a:rPr lang="en-US" altLang="en-US"/>
              <a:t>Vulnerabilities for pumps include wear and tear on the moving parts, cavitation, power loss, deadheading, and foreign object debris.</a:t>
            </a:r>
          </a:p>
          <a:p>
            <a:pPr eaLnBrk="1" hangingPunct="1">
              <a:spcBef>
                <a:spcPct val="0"/>
              </a:spcBef>
            </a:pPr>
            <a:endParaRPr lang="en-US" altLang="en-US"/>
          </a:p>
          <a:p>
            <a:pPr eaLnBrk="1" hangingPunct="1">
              <a:spcBef>
                <a:spcPct val="0"/>
              </a:spcBef>
            </a:pPr>
            <a:r>
              <a:rPr lang="en-US" altLang="en-US"/>
              <a:t>Pump creates dP (voltage for EEs)</a:t>
            </a:r>
          </a:p>
          <a:p>
            <a:pPr eaLnBrk="1" hangingPunct="1">
              <a:spcBef>
                <a:spcPct val="0"/>
              </a:spcBef>
            </a:pPr>
            <a:r>
              <a:rPr lang="en-US" altLang="en-US"/>
              <a:t>More dP, more flow (current) for a given layout of conduit (resistors)</a:t>
            </a:r>
          </a:p>
        </p:txBody>
      </p:sp>
      <p:sp>
        <p:nvSpPr>
          <p:cNvPr id="45060" name="Slide Number Placeholder 3">
            <a:extLst>
              <a:ext uri="{FF2B5EF4-FFF2-40B4-BE49-F238E27FC236}">
                <a16:creationId xmlns:a16="http://schemas.microsoft.com/office/drawing/2014/main" id="{955D1749-387E-2AB8-7B9F-785E823979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14058963-B400-4555-8FA8-B0BD1FCF9987}"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E0D8325C-C5E1-17CD-09D2-0A2DBF57FC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70945B32-A714-0CC0-0A98-1B6D8BEC12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[Spend a little more time on this topic. </a:t>
            </a:r>
            <a:r>
              <a:rPr lang="en-US" sz="1200" kern="1200" dirty="0">
                <a:solidFill>
                  <a:schemeClr val="tx1"/>
                </a:solidFill>
                <a:effectLst/>
                <a:latin typeface="+mn-lt"/>
                <a:ea typeface="+mn-ea"/>
                <a:cs typeface="+mn-cs"/>
              </a:rPr>
              <a:t>As you design spacecraft, think about the operators.  Small choices can lead to big problems. Talk about ammonia.]</a:t>
            </a:r>
          </a:p>
          <a:p>
            <a:pPr eaLnBrk="1" hangingPunct="1">
              <a:spcBef>
                <a:spcPct val="0"/>
              </a:spcBef>
            </a:pPr>
            <a:endParaRPr lang="en-US" altLang="en-US" sz="1200" kern="1200" dirty="0">
              <a:solidFill>
                <a:schemeClr val="tx1"/>
              </a:solidFill>
              <a:effectLst/>
              <a:latin typeface="+mn-lt"/>
              <a:ea typeface="+mn-ea"/>
              <a:cs typeface="+mn-cs"/>
            </a:endParaRPr>
          </a:p>
          <a:p>
            <a:pPr eaLnBrk="1" hangingPunct="1">
              <a:spcBef>
                <a:spcPct val="0"/>
              </a:spcBef>
            </a:pPr>
            <a:r>
              <a:rPr lang="en-US" altLang="en-US" dirty="0"/>
              <a:t>A great variety of fluids are available for use in spacecraft TCS and extensive trade studies are performed before a given mission to select the proper one.  </a:t>
            </a:r>
          </a:p>
          <a:p>
            <a:pPr eaLnBrk="1" hangingPunct="1">
              <a:spcBef>
                <a:spcPct val="0"/>
              </a:spcBef>
            </a:pPr>
            <a:endParaRPr lang="en-US" altLang="en-US" dirty="0"/>
          </a:p>
          <a:p>
            <a:pPr eaLnBrk="1" hangingPunct="1">
              <a:spcBef>
                <a:spcPct val="0"/>
              </a:spcBef>
            </a:pPr>
            <a:r>
              <a:rPr lang="en-US" altLang="en-US" dirty="0"/>
              <a:t>With STS docked, between the ISS and the orbital, there were 5 cooling fluids in use.</a:t>
            </a:r>
          </a:p>
          <a:p>
            <a:pPr eaLnBrk="1" hangingPunct="1">
              <a:spcBef>
                <a:spcPct val="0"/>
              </a:spcBef>
            </a:pPr>
            <a:r>
              <a:rPr lang="en-US" altLang="en-US" dirty="0"/>
              <a:t>Anhydrous NH3 – ISS ETCS and PVTCS</a:t>
            </a:r>
          </a:p>
          <a:p>
            <a:pPr eaLnBrk="1" hangingPunct="1">
              <a:spcBef>
                <a:spcPct val="0"/>
              </a:spcBef>
            </a:pPr>
            <a:r>
              <a:rPr lang="en-US" altLang="en-US" dirty="0"/>
              <a:t>Water – USOS ITCS</a:t>
            </a:r>
          </a:p>
          <a:p>
            <a:pPr eaLnBrk="1" hangingPunct="1">
              <a:spcBef>
                <a:spcPct val="0"/>
              </a:spcBef>
            </a:pPr>
            <a:r>
              <a:rPr lang="en-US" altLang="en-US" dirty="0" err="1"/>
              <a:t>Flourinert</a:t>
            </a:r>
            <a:r>
              <a:rPr lang="en-US" altLang="en-US" dirty="0"/>
              <a:t> – JAXA ITCS</a:t>
            </a:r>
          </a:p>
          <a:p>
            <a:pPr eaLnBrk="1" hangingPunct="1">
              <a:spcBef>
                <a:spcPct val="0"/>
              </a:spcBef>
            </a:pPr>
            <a:r>
              <a:rPr lang="en-US" altLang="en-US" dirty="0"/>
              <a:t>Triol (water with 30% solution of glycerin) – RS TCS</a:t>
            </a:r>
          </a:p>
          <a:p>
            <a:pPr eaLnBrk="1" hangingPunct="1">
              <a:spcBef>
                <a:spcPct val="0"/>
              </a:spcBef>
            </a:pPr>
            <a:r>
              <a:rPr lang="en-US" altLang="en-US" dirty="0"/>
              <a:t>Freon-21 – Orbiter cooling system</a:t>
            </a:r>
          </a:p>
          <a:p>
            <a:pPr eaLnBrk="1" hangingPunct="1">
              <a:spcBef>
                <a:spcPct val="0"/>
              </a:spcBef>
            </a:pPr>
            <a:endParaRPr lang="en-US" altLang="en-US" dirty="0"/>
          </a:p>
          <a:p>
            <a:pPr eaLnBrk="1" hangingPunct="1">
              <a:spcBef>
                <a:spcPct val="0"/>
              </a:spcBef>
            </a:pPr>
            <a:r>
              <a:rPr lang="en-US" altLang="en-US" dirty="0"/>
              <a:t>Lots of things are taken into account when choosing a fluid.  Boiling point, freezing point, vapor pressure, density, specific heat, thermal conductivity…and for crewed areas, toxicity.  Watch out for toxicity!</a:t>
            </a:r>
          </a:p>
          <a:p>
            <a:pPr eaLnBrk="1" hangingPunct="1">
              <a:spcBef>
                <a:spcPct val="0"/>
              </a:spcBef>
            </a:pPr>
            <a:endParaRPr lang="en-US" altLang="en-US" dirty="0"/>
          </a:p>
          <a:p>
            <a:pPr eaLnBrk="1" hangingPunct="1">
              <a:spcBef>
                <a:spcPct val="0"/>
              </a:spcBef>
            </a:pPr>
            <a:r>
              <a:rPr lang="en-US" altLang="en-US" dirty="0"/>
              <a:t>NH3 has a slightly lower specific heat than water but is used in the external thermal control system because it has a much colder freezing point.</a:t>
            </a:r>
          </a:p>
          <a:p>
            <a:pPr eaLnBrk="1" hangingPunct="1">
              <a:spcBef>
                <a:spcPct val="0"/>
              </a:spcBef>
            </a:pPr>
            <a:endParaRPr lang="en-US" altLang="en-US" dirty="0"/>
          </a:p>
          <a:p>
            <a:pPr eaLnBrk="1" hangingPunct="1">
              <a:spcBef>
                <a:spcPct val="0"/>
              </a:spcBef>
            </a:pPr>
            <a:r>
              <a:rPr lang="en-US" altLang="en-US" dirty="0"/>
              <a:t>Specific heats:</a:t>
            </a:r>
          </a:p>
          <a:p>
            <a:pPr eaLnBrk="1" hangingPunct="1">
              <a:spcBef>
                <a:spcPct val="0"/>
              </a:spcBef>
            </a:pPr>
            <a:r>
              <a:rPr lang="en-US" altLang="en-US" dirty="0"/>
              <a:t>Water: 4.184J/</a:t>
            </a:r>
            <a:r>
              <a:rPr lang="en-US" altLang="en-US" dirty="0" err="1"/>
              <a:t>gK</a:t>
            </a:r>
            <a:endParaRPr lang="en-US" altLang="en-US" dirty="0"/>
          </a:p>
          <a:p>
            <a:pPr eaLnBrk="1" hangingPunct="1">
              <a:spcBef>
                <a:spcPct val="0"/>
              </a:spcBef>
            </a:pPr>
            <a:r>
              <a:rPr lang="en-US" altLang="en-US" dirty="0"/>
              <a:t>Ammonia: ~4J/</a:t>
            </a:r>
            <a:r>
              <a:rPr lang="en-US" altLang="en-US" dirty="0" err="1"/>
              <a:t>gK</a:t>
            </a:r>
            <a:endParaRPr lang="en-US" altLang="en-US" dirty="0"/>
          </a:p>
          <a:p>
            <a:pPr eaLnBrk="1" hangingPunct="1">
              <a:spcBef>
                <a:spcPct val="0"/>
              </a:spcBef>
            </a:pPr>
            <a:r>
              <a:rPr lang="en-US" altLang="en-US" dirty="0"/>
              <a:t>Freon: 1J/</a:t>
            </a:r>
            <a:r>
              <a:rPr lang="en-US" altLang="en-US" dirty="0" err="1"/>
              <a:t>gK</a:t>
            </a:r>
            <a:endParaRPr lang="en-US" altLang="en-US" dirty="0"/>
          </a:p>
          <a:p>
            <a:pPr eaLnBrk="1" hangingPunct="1">
              <a:spcBef>
                <a:spcPct val="0"/>
              </a:spcBef>
            </a:pPr>
            <a:r>
              <a:rPr lang="en-US" altLang="en-US" dirty="0"/>
              <a:t>Ethylene Glycol: 2.36J/</a:t>
            </a:r>
            <a:r>
              <a:rPr lang="en-US" altLang="en-US" dirty="0" err="1"/>
              <a:t>gK</a:t>
            </a:r>
            <a:endParaRPr lang="en-US" altLang="en-US" dirty="0"/>
          </a:p>
          <a:p>
            <a:pPr eaLnBrk="1" hangingPunct="1">
              <a:spcBef>
                <a:spcPct val="0"/>
              </a:spcBef>
            </a:pPr>
            <a:endParaRPr lang="en-US" altLang="en-US" dirty="0"/>
          </a:p>
        </p:txBody>
      </p:sp>
      <p:sp>
        <p:nvSpPr>
          <p:cNvPr id="47108" name="Slide Number Placeholder 3">
            <a:extLst>
              <a:ext uri="{FF2B5EF4-FFF2-40B4-BE49-F238E27FC236}">
                <a16:creationId xmlns:a16="http://schemas.microsoft.com/office/drawing/2014/main" id="{D07233A9-1B35-7CE9-6ACE-86CB6ED618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85B83207-8684-4AE6-A873-B62F080636BE}"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F37B3C71-983F-CFAB-F724-4B44B7C037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FF674838-3977-8AD3-ABFF-0EF12DE906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Allows for expansion &amp; contraction, maintains a minimum static charge on a cooling system, serves as the tank to carry the fluid that will fill the coolant loops sometimes.</a:t>
            </a:r>
          </a:p>
          <a:p>
            <a:pPr eaLnBrk="1" hangingPunct="1">
              <a:spcBef>
                <a:spcPct val="0"/>
              </a:spcBef>
            </a:pPr>
            <a:r>
              <a:rPr lang="en-US" altLang="en-US"/>
              <a:t>Makes up for leaks</a:t>
            </a:r>
          </a:p>
          <a:p>
            <a:pPr eaLnBrk="1" hangingPunct="1">
              <a:spcBef>
                <a:spcPct val="0"/>
              </a:spcBef>
            </a:pPr>
            <a:endParaRPr lang="en-US" altLang="en-US"/>
          </a:p>
          <a:p>
            <a:pPr eaLnBrk="1" hangingPunct="1">
              <a:spcBef>
                <a:spcPct val="0"/>
              </a:spcBef>
            </a:pPr>
            <a:r>
              <a:rPr lang="en-US" altLang="en-US"/>
              <a:t>Issues include bellows sticking and no longer providing fluid expansion and contraction, bellows rupturing and allowing two fluids to mix.</a:t>
            </a:r>
          </a:p>
        </p:txBody>
      </p:sp>
      <p:sp>
        <p:nvSpPr>
          <p:cNvPr id="49156" name="Slide Number Placeholder 3">
            <a:extLst>
              <a:ext uri="{FF2B5EF4-FFF2-40B4-BE49-F238E27FC236}">
                <a16:creationId xmlns:a16="http://schemas.microsoft.com/office/drawing/2014/main" id="{36EC4A97-8553-1DA3-8BAD-7074700362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A6B3457F-B6BE-411E-932A-427EF3F87036}"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282A6B13-8816-76D5-5253-74D2EB4C3C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AAFD4853-5248-6063-3135-AAC98F7AAB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Each component of thermal control system has some maximum design pressure.  Above this pressure, the system is at risk for damage or even explosion.  Often, mechanical relief valves  are placed into the system to ensure pressures don’t get too high.  They are often used as the last means for overpressurization protection due to the risk that they may not reseat properly.  These valves have a crack pressure, above which fluid is allowed to escape and a reseat pressure, below which the valve returns to its normal sealed state.</a:t>
            </a:r>
          </a:p>
          <a:p>
            <a:pPr eaLnBrk="1" hangingPunct="1">
              <a:spcBef>
                <a:spcPct val="0"/>
              </a:spcBef>
            </a:pPr>
            <a:endParaRPr lang="en-US" altLang="en-US"/>
          </a:p>
          <a:p>
            <a:pPr eaLnBrk="1" hangingPunct="1">
              <a:spcBef>
                <a:spcPct val="0"/>
              </a:spcBef>
            </a:pPr>
            <a:r>
              <a:rPr lang="en-US" altLang="en-US"/>
              <a:t>The above picture shows a spring-loaded pressure relief valve.</a:t>
            </a:r>
          </a:p>
        </p:txBody>
      </p:sp>
      <p:sp>
        <p:nvSpPr>
          <p:cNvPr id="51204" name="Slide Number Placeholder 3">
            <a:extLst>
              <a:ext uri="{FF2B5EF4-FFF2-40B4-BE49-F238E27FC236}">
                <a16:creationId xmlns:a16="http://schemas.microsoft.com/office/drawing/2014/main" id="{62594400-E8C8-FC19-E9A8-52223991B5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23DF8C4C-61C6-4107-9EDB-A5FD29FA086D}"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5305298C-EBB4-0EAA-EDED-6BF1D7A1D9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E4DDD4B1-943C-7277-7BA9-8D4B8DC54B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Placing a heat-producing component adjacent to a coolant loop is not enough to provide cooling in space applications.  It is usually necessary to use a coldplate.  A coldplate is a thermally conductive metal housing containing coolant tubes.  Heat-producing components are designed to have strong conductive paths from the warm components to the surface adjacent to the coldplate.  Heat transfers from the component to the coldplate via conduction (when mounted flush) or radiation.  </a:t>
            </a:r>
          </a:p>
          <a:p>
            <a:pPr eaLnBrk="1" hangingPunct="1">
              <a:spcBef>
                <a:spcPct val="0"/>
              </a:spcBef>
            </a:pPr>
            <a:endParaRPr lang="en-US" altLang="en-US"/>
          </a:p>
          <a:p>
            <a:pPr eaLnBrk="1" hangingPunct="1">
              <a:spcBef>
                <a:spcPct val="0"/>
              </a:spcBef>
            </a:pPr>
            <a:r>
              <a:rPr lang="en-US" altLang="en-US"/>
              <a:t>The biggest vulnerability with cold plates is the potential for leakage.  No moving parts so pretty reliable.</a:t>
            </a:r>
          </a:p>
        </p:txBody>
      </p:sp>
      <p:sp>
        <p:nvSpPr>
          <p:cNvPr id="53252" name="Slide Number Placeholder 3">
            <a:extLst>
              <a:ext uri="{FF2B5EF4-FFF2-40B4-BE49-F238E27FC236}">
                <a16:creationId xmlns:a16="http://schemas.microsoft.com/office/drawing/2014/main" id="{3504F8D7-C62F-973C-7F4C-96363CDCA1C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D196A2B6-8BCE-4E71-A103-32B9031DF6B8}"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1419EF97-DA6E-9B6D-5CC8-ACBDCCDEEE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4945F6FA-11DA-0D92-1FB9-016EB5467B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[Spend a little more time on these.  Because they provide an interface between two systems, they represent a little more risk than systems in isolation.  Explain water freezing on ISS.]</a:t>
            </a:r>
          </a:p>
          <a:p>
            <a:pPr eaLnBrk="1" hangingPunct="1">
              <a:spcBef>
                <a:spcPct val="0"/>
              </a:spcBef>
            </a:pPr>
            <a:endParaRPr lang="en-US" altLang="en-US" dirty="0"/>
          </a:p>
          <a:p>
            <a:pPr eaLnBrk="1" hangingPunct="1">
              <a:spcBef>
                <a:spcPct val="0"/>
              </a:spcBef>
            </a:pPr>
            <a:r>
              <a:rPr lang="en-US" altLang="en-US" dirty="0"/>
              <a:t>Heat exchangers are similar in function to </a:t>
            </a:r>
            <a:r>
              <a:rPr lang="en-US" altLang="en-US" dirty="0" err="1"/>
              <a:t>coldplates</a:t>
            </a:r>
            <a:r>
              <a:rPr lang="en-US" altLang="en-US" dirty="0"/>
              <a:t>, but provide a fluid-to-fluid transfer of heat.  Composed of alternating layers of thin fluid passages which allow heat collected by one fluid to be transferred to another.  (Can also be used to dump heat from one section of a coolant loop into another section).  </a:t>
            </a:r>
          </a:p>
          <a:p>
            <a:pPr eaLnBrk="1" hangingPunct="1">
              <a:spcBef>
                <a:spcPct val="0"/>
              </a:spcBef>
            </a:pPr>
            <a:endParaRPr lang="en-US" altLang="en-US" dirty="0"/>
          </a:p>
          <a:p>
            <a:pPr eaLnBrk="1" hangingPunct="1">
              <a:spcBef>
                <a:spcPct val="0"/>
              </a:spcBef>
            </a:pPr>
            <a:r>
              <a:rPr lang="en-US" altLang="en-US" dirty="0"/>
              <a:t>If you want to move heat from one independent loop to another, a thinner wall is better.  But if you want to prevent leaks, you want a thick wall.</a:t>
            </a:r>
          </a:p>
          <a:p>
            <a:pPr eaLnBrk="1" hangingPunct="1">
              <a:spcBef>
                <a:spcPct val="0"/>
              </a:spcBef>
            </a:pPr>
            <a:endParaRPr lang="en-US" altLang="en-US" dirty="0"/>
          </a:p>
          <a:p>
            <a:pPr eaLnBrk="1" hangingPunct="1">
              <a:spcBef>
                <a:spcPct val="0"/>
              </a:spcBef>
            </a:pPr>
            <a:r>
              <a:rPr lang="en-US" altLang="en-US" dirty="0"/>
              <a:t>The thin membranes of a heat exchanger are vulnerable to leakage and rupture.  The International Space Station utilizes heat exchangers to transfer heat from the internal water cooling loops to the external ammonia cooling loops.  The risk of the ammonia flowing too cold and freezing the water, thereby rupturing the heat exchanger due to the expansion of the ice, requires a number of software and operational protections to be put in place.</a:t>
            </a:r>
          </a:p>
        </p:txBody>
      </p:sp>
      <p:sp>
        <p:nvSpPr>
          <p:cNvPr id="55300" name="Slide Number Placeholder 3">
            <a:extLst>
              <a:ext uri="{FF2B5EF4-FFF2-40B4-BE49-F238E27FC236}">
                <a16:creationId xmlns:a16="http://schemas.microsoft.com/office/drawing/2014/main" id="{A44F10DD-3033-FDF6-6FE0-2F31992F35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9A5BB5D0-3C56-4917-88F7-56ECC77BF5A9}"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F5CDBCC5-F10D-1C31-4AB4-8828AAAD89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81AC28F6-5212-18D8-7B2D-A3F6961AB0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welded metal tubing typically used for the pipes and connectors is extremely robust and reliable.  For spacecrafts where in-flight maintenance is possible (and required), the ability to connect and disconnect coolant lines from hardware is a necessity.  Sometimes this requires system shutdown and depressurization (especially if it’s a simple threaded connector) or the use of self-sealing quick disconnects.</a:t>
            </a:r>
          </a:p>
          <a:p>
            <a:pPr eaLnBrk="1" hangingPunct="1">
              <a:spcBef>
                <a:spcPct val="0"/>
              </a:spcBef>
            </a:pPr>
            <a:endParaRPr lang="en-US" altLang="en-US"/>
          </a:p>
          <a:p>
            <a:pPr eaLnBrk="1" hangingPunct="1">
              <a:spcBef>
                <a:spcPct val="0"/>
              </a:spcBef>
            </a:pPr>
            <a:r>
              <a:rPr lang="en-US" altLang="en-US"/>
              <a:t>QDs onboard the ISS are fairly complex and also, externally, fairly prone to leakage.</a:t>
            </a:r>
          </a:p>
        </p:txBody>
      </p:sp>
      <p:sp>
        <p:nvSpPr>
          <p:cNvPr id="57348" name="Slide Number Placeholder 3">
            <a:extLst>
              <a:ext uri="{FF2B5EF4-FFF2-40B4-BE49-F238E27FC236}">
                <a16:creationId xmlns:a16="http://schemas.microsoft.com/office/drawing/2014/main" id="{E2538788-FAC6-37ED-9E77-D512A2D7B8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090BBEFD-9763-480E-9DE3-31F5E1AEE16A}"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6FED7DF4-8837-4F0F-E726-80053BE2BF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E8CDA836-BAE8-DD9D-2D38-BDFDD193D007}"/>
              </a:ext>
            </a:extLst>
          </p:cNvPr>
          <p:cNvSpPr>
            <a:spLocks noGrp="1"/>
          </p:cNvSpPr>
          <p:nvPr>
            <p:ph type="body" idx="1"/>
          </p:nvPr>
        </p:nvSpPr>
        <p:spPr bwMode="auto"/>
        <p:txBody>
          <a:bodyPr wrap="square" numCol="1" anchor="t" anchorCtr="0" compatLnSpc="1">
            <a:prstTxWarp prst="textNoShape">
              <a:avLst/>
            </a:prstTxWarp>
          </a:bodyPr>
          <a:lstStyle/>
          <a:p>
            <a:pPr eaLnBrk="1" hangingPunct="1">
              <a:spcBef>
                <a:spcPct val="0"/>
              </a:spcBef>
              <a:defRPr/>
            </a:pPr>
            <a:r>
              <a:rPr lang="en-US" altLang="en-US" dirty="0"/>
              <a:t>Multiple types of valves:</a:t>
            </a:r>
          </a:p>
          <a:p>
            <a:pPr marL="174296" indent="-174296" eaLnBrk="1" hangingPunct="1">
              <a:spcBef>
                <a:spcPct val="0"/>
              </a:spcBef>
              <a:buFontTx/>
              <a:buChar char="-"/>
              <a:defRPr/>
            </a:pPr>
            <a:r>
              <a:rPr lang="en-US" altLang="en-US" dirty="0"/>
              <a:t>Shutoff valves – used to terminate or hydraulically isolate flow through a portion of the system</a:t>
            </a:r>
          </a:p>
          <a:p>
            <a:pPr marL="174296" indent="-174296" eaLnBrk="1" hangingPunct="1">
              <a:spcBef>
                <a:spcPct val="0"/>
              </a:spcBef>
              <a:buFontTx/>
              <a:buChar char="-"/>
              <a:defRPr/>
            </a:pPr>
            <a:r>
              <a:rPr lang="en-US" altLang="en-US" dirty="0"/>
              <a:t>Metering valves – regulate </a:t>
            </a:r>
            <a:r>
              <a:rPr lang="en-US" altLang="en-US" dirty="0" err="1"/>
              <a:t>massflow</a:t>
            </a:r>
            <a:r>
              <a:rPr lang="en-US" altLang="en-US" dirty="0"/>
              <a:t> (supplying water to a garden hose)</a:t>
            </a:r>
          </a:p>
          <a:p>
            <a:pPr marL="174296" indent="-174296" eaLnBrk="1" hangingPunct="1">
              <a:spcBef>
                <a:spcPct val="0"/>
              </a:spcBef>
              <a:buFontTx/>
              <a:buChar char="-"/>
              <a:defRPr/>
            </a:pPr>
            <a:r>
              <a:rPr lang="en-US" altLang="en-US" dirty="0"/>
              <a:t>TWMV – varies flow from two inlets, one warm and one cold, to output flow of a desired temperature</a:t>
            </a:r>
          </a:p>
          <a:p>
            <a:pPr marL="174296" indent="-174296" eaLnBrk="1" hangingPunct="1">
              <a:spcBef>
                <a:spcPct val="0"/>
              </a:spcBef>
              <a:buFontTx/>
              <a:buChar char="-"/>
              <a:defRPr/>
            </a:pPr>
            <a:r>
              <a:rPr lang="en-US" altLang="en-US" dirty="0"/>
              <a:t>Check valves – Only allow flow in one direction, usually can’t be controlled by an operator</a:t>
            </a:r>
          </a:p>
          <a:p>
            <a:pPr eaLnBrk="1" hangingPunct="1">
              <a:spcBef>
                <a:spcPct val="0"/>
              </a:spcBef>
              <a:defRPr/>
            </a:pPr>
            <a:endParaRPr lang="en-US" altLang="en-US" dirty="0"/>
          </a:p>
          <a:p>
            <a:pPr eaLnBrk="1" hangingPunct="1">
              <a:spcBef>
                <a:spcPct val="0"/>
              </a:spcBef>
              <a:defRPr/>
            </a:pPr>
            <a:r>
              <a:rPr lang="en-US" altLang="en-US" dirty="0"/>
              <a:t>Focus on TWMVs; bang </a:t>
            </a:r>
            <a:r>
              <a:rPr lang="en-US" altLang="en-US" dirty="0" err="1"/>
              <a:t>bang</a:t>
            </a:r>
            <a:r>
              <a:rPr lang="en-US" altLang="en-US" dirty="0"/>
              <a:t> versus spectrum</a:t>
            </a:r>
          </a:p>
          <a:p>
            <a:pPr eaLnBrk="1" hangingPunct="1">
              <a:spcBef>
                <a:spcPct val="0"/>
              </a:spcBef>
              <a:defRPr/>
            </a:pPr>
            <a:endParaRPr lang="en-US" altLang="en-US" dirty="0"/>
          </a:p>
          <a:p>
            <a:pPr eaLnBrk="1" hangingPunct="1">
              <a:spcBef>
                <a:spcPct val="0"/>
              </a:spcBef>
              <a:defRPr/>
            </a:pPr>
            <a:r>
              <a:rPr lang="en-US" altLang="en-US" dirty="0"/>
              <a:t>Valves can be motorized or manual, in human spaceflight applications, motorized valves are given a manual override.  Talk differences between valves to system racks (pre-set on the ground) vs valves to payload racks (controllable from mission control).  </a:t>
            </a:r>
          </a:p>
          <a:p>
            <a:pPr eaLnBrk="1" hangingPunct="1">
              <a:spcBef>
                <a:spcPct val="0"/>
              </a:spcBef>
              <a:defRPr/>
            </a:pPr>
            <a:endParaRPr lang="en-US" altLang="en-US" dirty="0"/>
          </a:p>
          <a:p>
            <a:pPr eaLnBrk="1" hangingPunct="1">
              <a:spcBef>
                <a:spcPct val="0"/>
              </a:spcBef>
              <a:defRPr/>
            </a:pPr>
            <a:r>
              <a:rPr lang="en-US" altLang="en-US" dirty="0"/>
              <a:t>Vulnerabilities are valve motor failure, internal valve leakage (fluid bypassing a seal), external valve leakage.</a:t>
            </a:r>
          </a:p>
        </p:txBody>
      </p:sp>
      <p:sp>
        <p:nvSpPr>
          <p:cNvPr id="59396" name="Slide Number Placeholder 3">
            <a:extLst>
              <a:ext uri="{FF2B5EF4-FFF2-40B4-BE49-F238E27FC236}">
                <a16:creationId xmlns:a16="http://schemas.microsoft.com/office/drawing/2014/main" id="{F6D9B291-5167-62D8-409E-FA7D36DF174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3627427B-7108-479F-8E31-EEAEF5381F78}"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918604E7-5FF0-2717-C08B-D4DB6AE9DE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C61B1593-87DE-A53A-4C92-A072FFCD40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background and bio.</a:t>
            </a:r>
          </a:p>
        </p:txBody>
      </p:sp>
      <p:sp>
        <p:nvSpPr>
          <p:cNvPr id="24580" name="Slide Number Placeholder 3">
            <a:extLst>
              <a:ext uri="{FF2B5EF4-FFF2-40B4-BE49-F238E27FC236}">
                <a16:creationId xmlns:a16="http://schemas.microsoft.com/office/drawing/2014/main" id="{14CF88BA-1B58-71C6-521E-38B9CB1810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14F195E7-754D-4EEC-8E0C-DD42380A51F1}" type="slidenum">
              <a:rPr lang="en-US" altLang="en-US" smtClean="0"/>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C4551FBF-9B52-3DDC-42A8-14AA3C53B5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3880F198-CAD5-6C00-74D8-551CEBC52D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Automated Venetian blinds which usually stand between a radiator and the point in space that radiator faces.  Generally utilize a bimetallic mechanism (like an old household thermostat) which will torque the louver more closed or more open based on whether or not the bimetallic actuator is becoming colder or warmer.  In order to provide accurate control, the bimetallic actuator must be in as close proximity to the radiator’s thermal environment as possible.  </a:t>
            </a:r>
          </a:p>
          <a:p>
            <a:pPr eaLnBrk="1" hangingPunct="1">
              <a:spcBef>
                <a:spcPct val="0"/>
              </a:spcBef>
            </a:pPr>
            <a:endParaRPr lang="en-US" altLang="en-US"/>
          </a:p>
          <a:p>
            <a:pPr eaLnBrk="1" hangingPunct="1">
              <a:spcBef>
                <a:spcPct val="0"/>
              </a:spcBef>
            </a:pPr>
            <a:r>
              <a:rPr lang="en-US" altLang="en-US"/>
              <a:t>Picture shown above is from the SolarMax satellite that was serviced during a space shuttle mission.  </a:t>
            </a:r>
          </a:p>
          <a:p>
            <a:pPr eaLnBrk="1" hangingPunct="1">
              <a:spcBef>
                <a:spcPct val="0"/>
              </a:spcBef>
            </a:pPr>
            <a:endParaRPr lang="en-US" altLang="en-US"/>
          </a:p>
          <a:p>
            <a:pPr eaLnBrk="1" hangingPunct="1">
              <a:spcBef>
                <a:spcPct val="0"/>
              </a:spcBef>
            </a:pPr>
            <a:r>
              <a:rPr lang="en-US" altLang="en-US"/>
              <a:t>Biggest vulnerability is the louver stops moving due to a mechanical failure.</a:t>
            </a:r>
          </a:p>
          <a:p>
            <a:pPr eaLnBrk="1" hangingPunct="1">
              <a:spcBef>
                <a:spcPct val="0"/>
              </a:spcBef>
            </a:pPr>
            <a:endParaRPr lang="en-US" altLang="en-US"/>
          </a:p>
          <a:p>
            <a:pPr eaLnBrk="1" hangingPunct="1">
              <a:spcBef>
                <a:spcPct val="0"/>
              </a:spcBef>
            </a:pPr>
            <a:endParaRPr lang="en-US" altLang="en-US"/>
          </a:p>
        </p:txBody>
      </p:sp>
      <p:sp>
        <p:nvSpPr>
          <p:cNvPr id="61444" name="Slide Number Placeholder 3">
            <a:extLst>
              <a:ext uri="{FF2B5EF4-FFF2-40B4-BE49-F238E27FC236}">
                <a16:creationId xmlns:a16="http://schemas.microsoft.com/office/drawing/2014/main" id="{A923C26F-BBB3-728E-7CD9-FBCA2203213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91FABA52-EA94-4DF8-A8CA-193C66C9FCC5}"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DD2C4ED7-E865-9320-D6D9-748AE740E8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11C6DBB3-CF55-050A-548A-7517C5BA79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When MLI and paint isn’t enough, heaters are used.  For space applications, usually a heater patch, sometimes with multiple circuits through each patch for redundancy.  Resistor sandwiched between electric insulation.</a:t>
            </a:r>
          </a:p>
          <a:p>
            <a:pPr eaLnBrk="1" hangingPunct="1">
              <a:spcBef>
                <a:spcPct val="0"/>
              </a:spcBef>
            </a:pPr>
            <a:endParaRPr lang="en-US" altLang="en-US"/>
          </a:p>
          <a:p>
            <a:pPr eaLnBrk="1" hangingPunct="1">
              <a:spcBef>
                <a:spcPct val="0"/>
              </a:spcBef>
            </a:pPr>
            <a:r>
              <a:rPr lang="en-US" altLang="en-US"/>
              <a:t>Can be used to heat a component or to prevent condensation – prevents electrical circuitry or to prevent corrosion and mold growth…Apollo 13 scene</a:t>
            </a:r>
          </a:p>
          <a:p>
            <a:pPr eaLnBrk="1" hangingPunct="1">
              <a:spcBef>
                <a:spcPct val="0"/>
              </a:spcBef>
            </a:pPr>
            <a:endParaRPr lang="en-US" altLang="en-US"/>
          </a:p>
          <a:p>
            <a:pPr eaLnBrk="1" hangingPunct="1">
              <a:spcBef>
                <a:spcPct val="0"/>
              </a:spcBef>
            </a:pPr>
            <a:r>
              <a:rPr lang="en-US" altLang="en-US"/>
              <a:t>Used to keep components above their lowest acceptable operational or non-operational limits, limits determined through the design process.  Good to put heater on opposite string of power of ORU itself.</a:t>
            </a:r>
          </a:p>
          <a:p>
            <a:pPr eaLnBrk="1" hangingPunct="1">
              <a:spcBef>
                <a:spcPct val="0"/>
              </a:spcBef>
            </a:pPr>
            <a:endParaRPr lang="en-US" altLang="en-US"/>
          </a:p>
          <a:p>
            <a:pPr eaLnBrk="1" hangingPunct="1">
              <a:spcBef>
                <a:spcPct val="0"/>
              </a:spcBef>
            </a:pPr>
            <a:endParaRPr lang="en-US" altLang="en-US"/>
          </a:p>
          <a:p>
            <a:pPr eaLnBrk="1" hangingPunct="1">
              <a:spcBef>
                <a:spcPct val="0"/>
              </a:spcBef>
            </a:pPr>
            <a:r>
              <a:rPr lang="en-US" altLang="en-US"/>
              <a:t>Often utilized in closed loop control fashion, with software setpoints.  Can also use bimetallic thermostat to turn on and off.  In general, there will be an upper setpoint at which the heater turns off and a lower setpoint at which the heater turns on.  Can get more complex, like boosting setpoints when batteries are full.</a:t>
            </a:r>
          </a:p>
          <a:p>
            <a:pPr eaLnBrk="1" hangingPunct="1">
              <a:spcBef>
                <a:spcPct val="0"/>
              </a:spcBef>
            </a:pPr>
            <a:endParaRPr lang="en-US" altLang="en-US"/>
          </a:p>
        </p:txBody>
      </p:sp>
      <p:sp>
        <p:nvSpPr>
          <p:cNvPr id="63492" name="Slide Number Placeholder 3">
            <a:extLst>
              <a:ext uri="{FF2B5EF4-FFF2-40B4-BE49-F238E27FC236}">
                <a16:creationId xmlns:a16="http://schemas.microsoft.com/office/drawing/2014/main" id="{9B70AFB7-4FB1-0D8D-F235-D0E9C9BB17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1E179EE6-DF97-4E48-8C2D-911929F88644}"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E30EE75B-3ACC-8AA3-0DC9-312F65A51D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BC2497A2-898B-137B-1CBC-F8794280D9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[Here are some things that provide passive thermal control.]</a:t>
            </a:r>
          </a:p>
          <a:p>
            <a:pPr eaLnBrk="1" hangingPunct="1">
              <a:spcBef>
                <a:spcPct val="0"/>
              </a:spcBef>
            </a:pPr>
            <a:r>
              <a:rPr lang="en-US" altLang="en-US" dirty="0"/>
              <a:t>This isn’t every single doo-dad that can be part of a spacecraft TCS.  But it includes many of the most common devices.</a:t>
            </a:r>
          </a:p>
        </p:txBody>
      </p:sp>
      <p:sp>
        <p:nvSpPr>
          <p:cNvPr id="65540" name="Slide Number Placeholder 3">
            <a:extLst>
              <a:ext uri="{FF2B5EF4-FFF2-40B4-BE49-F238E27FC236}">
                <a16:creationId xmlns:a16="http://schemas.microsoft.com/office/drawing/2014/main" id="{C045FF6E-2D37-D7D1-A7C5-BD6BD41596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8125D510-4687-4BA9-B596-09104DFE70BE}"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E2D104F0-6F8E-B1B7-D423-11CB72FCE1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2CB8E34F-E009-79C9-CBE8-2471378CAE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Radiators themselves are a passive system, although they may be implemented as part of an active system if the design calls for the cooling fluid to flow beneath the faces of a given radiator.</a:t>
            </a:r>
          </a:p>
          <a:p>
            <a:pPr eaLnBrk="1" hangingPunct="1">
              <a:spcBef>
                <a:spcPct val="0"/>
              </a:spcBef>
            </a:pPr>
            <a:endParaRPr lang="en-US" altLang="en-US"/>
          </a:p>
          <a:p>
            <a:pPr eaLnBrk="1" hangingPunct="1">
              <a:spcBef>
                <a:spcPct val="0"/>
              </a:spcBef>
            </a:pPr>
            <a:r>
              <a:rPr lang="en-US" altLang="en-US"/>
              <a:t>Usually body-mounted.  Each radiator is about 11’ wide. Space shuttle radiators were on the inside of the PLB doors.</a:t>
            </a:r>
          </a:p>
          <a:p>
            <a:pPr eaLnBrk="1" hangingPunct="1">
              <a:spcBef>
                <a:spcPct val="0"/>
              </a:spcBef>
            </a:pPr>
            <a:endParaRPr lang="en-US" altLang="en-US"/>
          </a:p>
          <a:p>
            <a:pPr eaLnBrk="1" hangingPunct="1">
              <a:spcBef>
                <a:spcPct val="0"/>
              </a:spcBef>
            </a:pPr>
            <a:r>
              <a:rPr lang="en-US" altLang="en-US"/>
              <a:t>In the vacuum of space, this is the best method of heat transfer by which the spacecraft as a whole is cooled.  The radiator is optimized by the radiator’s surface finish (emissivity and solar absorptance), its position adjacent to heat loads, and the orientation of the radiator in terms of its view of the sun and space.</a:t>
            </a:r>
          </a:p>
          <a:p>
            <a:pPr eaLnBrk="1" hangingPunct="1">
              <a:spcBef>
                <a:spcPct val="0"/>
              </a:spcBef>
            </a:pPr>
            <a:endParaRPr lang="en-US" altLang="en-US"/>
          </a:p>
          <a:p>
            <a:pPr eaLnBrk="1" hangingPunct="1">
              <a:spcBef>
                <a:spcPct val="0"/>
              </a:spcBef>
            </a:pPr>
            <a:r>
              <a:rPr lang="en-US" altLang="en-US"/>
              <a:t>Pointing radiators can greatly aid their heat rejection.</a:t>
            </a:r>
          </a:p>
          <a:p>
            <a:pPr eaLnBrk="1" hangingPunct="1">
              <a:spcBef>
                <a:spcPct val="0"/>
              </a:spcBef>
            </a:pPr>
            <a:endParaRPr lang="en-US" altLang="en-US"/>
          </a:p>
          <a:p>
            <a:pPr eaLnBrk="1" hangingPunct="1">
              <a:spcBef>
                <a:spcPct val="0"/>
              </a:spcBef>
            </a:pPr>
            <a:r>
              <a:rPr lang="en-US" altLang="en-US"/>
              <a:t>Can be used as a passive application by mounting them directly to the heat-generating component or heat pipes can be used to connect components to a nearby radiator.  For active TCS, they often provide the final link in the chain of how excess heat is removed from the spacecraft.</a:t>
            </a:r>
          </a:p>
          <a:p>
            <a:pPr eaLnBrk="1" hangingPunct="1">
              <a:spcBef>
                <a:spcPct val="0"/>
              </a:spcBef>
            </a:pPr>
            <a:endParaRPr lang="en-US" altLang="en-US"/>
          </a:p>
          <a:p>
            <a:pPr eaLnBrk="1" hangingPunct="1">
              <a:spcBef>
                <a:spcPct val="0"/>
              </a:spcBef>
            </a:pPr>
            <a:r>
              <a:rPr lang="en-US" altLang="en-US"/>
              <a:t>Tiny tubes in the radiator panels</a:t>
            </a:r>
          </a:p>
          <a:p>
            <a:pPr eaLnBrk="1" hangingPunct="1">
              <a:spcBef>
                <a:spcPct val="0"/>
              </a:spcBef>
            </a:pPr>
            <a:endParaRPr lang="en-US" altLang="en-US"/>
          </a:p>
          <a:p>
            <a:pPr eaLnBrk="1" hangingPunct="1">
              <a:spcBef>
                <a:spcPct val="0"/>
              </a:spcBef>
            </a:pPr>
            <a:r>
              <a:rPr lang="en-US" altLang="en-US"/>
              <a:t>Risks are MMOD puncture, freezing, and optical property degradation</a:t>
            </a:r>
          </a:p>
        </p:txBody>
      </p:sp>
      <p:sp>
        <p:nvSpPr>
          <p:cNvPr id="67588" name="Slide Number Placeholder 3">
            <a:extLst>
              <a:ext uri="{FF2B5EF4-FFF2-40B4-BE49-F238E27FC236}">
                <a16:creationId xmlns:a16="http://schemas.microsoft.com/office/drawing/2014/main" id="{2D3965F7-CC7A-A9E5-D8B4-8D4743467B5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B59DBCFA-E64D-4758-B0AD-01B4F904161D}"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A7256DA2-835B-FDD7-3C59-6083C3A8A0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7BEA6403-B6A0-8FD1-D4C9-BFDDE5C795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Example of body mounted.</a:t>
            </a:r>
          </a:p>
          <a:p>
            <a:pPr eaLnBrk="1" hangingPunct="1">
              <a:spcBef>
                <a:spcPct val="0"/>
              </a:spcBef>
            </a:pPr>
            <a:endParaRPr lang="en-US" altLang="en-US"/>
          </a:p>
          <a:p>
            <a:pPr eaLnBrk="1" hangingPunct="1">
              <a:spcBef>
                <a:spcPct val="0"/>
              </a:spcBef>
            </a:pPr>
            <a:r>
              <a:rPr lang="en-US" altLang="en-US"/>
              <a:t>Pointing radiators can greatly aid their heat rejection.</a:t>
            </a:r>
          </a:p>
          <a:p>
            <a:pPr eaLnBrk="1" hangingPunct="1">
              <a:spcBef>
                <a:spcPct val="0"/>
              </a:spcBef>
            </a:pPr>
            <a:endParaRPr lang="en-US" altLang="en-US"/>
          </a:p>
          <a:p>
            <a:pPr eaLnBrk="1" hangingPunct="1">
              <a:spcBef>
                <a:spcPct val="0"/>
              </a:spcBef>
            </a:pPr>
            <a:r>
              <a:rPr lang="en-US" altLang="en-US"/>
              <a:t>Tiny tubes in the radiator panels</a:t>
            </a:r>
          </a:p>
        </p:txBody>
      </p:sp>
      <p:sp>
        <p:nvSpPr>
          <p:cNvPr id="69636" name="Slide Number Placeholder 3">
            <a:extLst>
              <a:ext uri="{FF2B5EF4-FFF2-40B4-BE49-F238E27FC236}">
                <a16:creationId xmlns:a16="http://schemas.microsoft.com/office/drawing/2014/main" id="{C896256F-9C72-E069-FD6A-032647342E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F88D9F0D-E04F-41DA-BCB5-682D4A2F7291}"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CB472327-D669-FB55-BE0A-3DB0090636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a:extLst>
              <a:ext uri="{FF2B5EF4-FFF2-40B4-BE49-F238E27FC236}">
                <a16:creationId xmlns:a16="http://schemas.microsoft.com/office/drawing/2014/main" id="{9C01F067-1783-DCCC-C857-9164943657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Each radiator is about 11’ wide.</a:t>
            </a:r>
          </a:p>
        </p:txBody>
      </p:sp>
      <p:sp>
        <p:nvSpPr>
          <p:cNvPr id="71684" name="Slide Number Placeholder 3">
            <a:extLst>
              <a:ext uri="{FF2B5EF4-FFF2-40B4-BE49-F238E27FC236}">
                <a16:creationId xmlns:a16="http://schemas.microsoft.com/office/drawing/2014/main" id="{B9058B51-CE47-7959-6B97-354C0F91C4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3F40340E-9ACB-4823-8C12-FD31EB13B2BD}"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C0A7ECCD-73AE-461D-6D47-04D7BBF179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a:extLst>
              <a:ext uri="{FF2B5EF4-FFF2-40B4-BE49-F238E27FC236}">
                <a16:creationId xmlns:a16="http://schemas.microsoft.com/office/drawing/2014/main" id="{E4E0D5BB-C804-D66C-9134-847357DE9F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Note the significance of the puncture wound</a:t>
            </a:r>
          </a:p>
        </p:txBody>
      </p:sp>
      <p:sp>
        <p:nvSpPr>
          <p:cNvPr id="73732" name="Slide Number Placeholder 3">
            <a:extLst>
              <a:ext uri="{FF2B5EF4-FFF2-40B4-BE49-F238E27FC236}">
                <a16:creationId xmlns:a16="http://schemas.microsoft.com/office/drawing/2014/main" id="{448A49BF-1D3F-F212-D66D-4EFEA320C0E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13F3C4EF-33DA-4AED-BFB4-3378DF1EAFFB}"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CB074C4F-B562-1F50-C69E-386A041EDE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F7AC221B-8AD4-85AB-2F94-C64DBA75D3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Aided by the presence of a vacuum between the layers, MLI greatly reduces heat transfer by nearly eliminating convection and conduction between layers, and forcing all heat to be transferred radiatively.  Spacecraft MLI on Earth would not work nearly as well, as the atmosphere provides an augmented path for heat to travel between layers.</a:t>
            </a:r>
          </a:p>
          <a:p>
            <a:pPr eaLnBrk="1" hangingPunct="1"/>
            <a:r>
              <a:rPr lang="en-US" altLang="en-US"/>
              <a:t> </a:t>
            </a:r>
          </a:p>
          <a:p>
            <a:pPr eaLnBrk="1" hangingPunct="1"/>
            <a:r>
              <a:rPr lang="en-US" altLang="en-US"/>
              <a:t>In instances where temperature constraints cannot be maintained using insulation and coatings alone, heaters are often used to meet minimum temperature requirements.</a:t>
            </a:r>
          </a:p>
          <a:p>
            <a:pPr eaLnBrk="1" hangingPunct="1"/>
            <a:endParaRPr lang="en-US" altLang="en-US"/>
          </a:p>
          <a:p>
            <a:pPr eaLnBrk="1" hangingPunct="1"/>
            <a:r>
              <a:rPr lang="en-US" altLang="en-US"/>
              <a:t>It can also protect the spacecraft from atomic oxygen and MMOD.</a:t>
            </a:r>
          </a:p>
          <a:p>
            <a:pPr eaLnBrk="1" hangingPunct="1">
              <a:spcBef>
                <a:spcPct val="0"/>
              </a:spcBef>
            </a:pPr>
            <a:endParaRPr lang="en-US" altLang="en-US"/>
          </a:p>
        </p:txBody>
      </p:sp>
      <p:sp>
        <p:nvSpPr>
          <p:cNvPr id="75780" name="Slide Number Placeholder 3">
            <a:extLst>
              <a:ext uri="{FF2B5EF4-FFF2-40B4-BE49-F238E27FC236}">
                <a16:creationId xmlns:a16="http://schemas.microsoft.com/office/drawing/2014/main" id="{95698A4E-9FE0-4F67-E827-A7B722E576D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7AFD7710-D1ED-4288-9375-4EF4C917CDFC}" type="slidenum">
              <a:rPr lang="en-US" altLang="en-US" smtClean="0"/>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406299ED-0539-FEDA-2EA4-A609E38C96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a:extLst>
              <a:ext uri="{FF2B5EF4-FFF2-40B4-BE49-F238E27FC236}">
                <a16:creationId xmlns:a16="http://schemas.microsoft.com/office/drawing/2014/main" id="{4516082F-3BD7-0605-6072-FA7E161C8F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Coatings, often in the form of paint, are surface treatments that change the thermal and optical properties of a surface.  Selection of a particular coating during the design process is driven by concerns of longevity, BOL and EOL properties, and degradation effects due to contamination.</a:t>
            </a:r>
          </a:p>
          <a:p>
            <a:pPr eaLnBrk="1" hangingPunct="1">
              <a:spcBef>
                <a:spcPct val="0"/>
              </a:spcBef>
            </a:pPr>
            <a:endParaRPr lang="en-US" altLang="en-US"/>
          </a:p>
          <a:p>
            <a:pPr eaLnBrk="1" hangingPunct="1">
              <a:spcBef>
                <a:spcPct val="0"/>
              </a:spcBef>
            </a:pPr>
            <a:r>
              <a:rPr lang="en-US" altLang="en-US"/>
              <a:t>Have to survive vacuum, MMOD pelting, atomic oxygen, thruster firings</a:t>
            </a:r>
          </a:p>
          <a:p>
            <a:pPr eaLnBrk="1" hangingPunct="1">
              <a:spcBef>
                <a:spcPct val="0"/>
              </a:spcBef>
            </a:pPr>
            <a:endParaRPr lang="en-US" altLang="en-US"/>
          </a:p>
          <a:p>
            <a:pPr eaLnBrk="1" hangingPunct="1">
              <a:spcBef>
                <a:spcPct val="0"/>
              </a:spcBef>
            </a:pPr>
            <a:r>
              <a:rPr lang="en-US" altLang="en-US"/>
              <a:t>Above is MISSE, an experiment that tested coatings in the space environment.</a:t>
            </a:r>
          </a:p>
        </p:txBody>
      </p:sp>
      <p:sp>
        <p:nvSpPr>
          <p:cNvPr id="77828" name="Slide Number Placeholder 3">
            <a:extLst>
              <a:ext uri="{FF2B5EF4-FFF2-40B4-BE49-F238E27FC236}">
                <a16:creationId xmlns:a16="http://schemas.microsoft.com/office/drawing/2014/main" id="{FD617099-12B0-34EB-6646-B17626CCD78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5F918C7B-87C6-4A7B-B20D-B6DFBD0108BC}" type="slidenum">
              <a:rPr lang="en-US" altLang="en-US" smtClean="0"/>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7284DEDD-4DA5-4046-4178-D19800FDFE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404A7203-8B25-7BC2-C47F-E8983404F5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 heat pipe can transport relatively large quantities of heat from one location to another without needing any electrical power to do so.  The primary principle behind the heat pipe is capillary flow, utilizing a single fluid which transitions between two phases in order to transfer heat from one place to another.  </a:t>
            </a:r>
          </a:p>
          <a:p>
            <a:pPr eaLnBrk="1" hangingPunct="1">
              <a:spcBef>
                <a:spcPct val="0"/>
              </a:spcBef>
            </a:pPr>
            <a:endParaRPr lang="en-US" altLang="en-US"/>
          </a:p>
          <a:p>
            <a:pPr eaLnBrk="1" hangingPunct="1">
              <a:spcBef>
                <a:spcPct val="0"/>
              </a:spcBef>
            </a:pPr>
            <a:r>
              <a:rPr lang="en-US" altLang="en-US"/>
              <a:t> heat-producing component is placed at one end of the heat pipe, called the evaporator section.  Heat is absorbed into the pipe and the working fluid becomes a gas.  The gaseous fluid expands through the length of the pipe and reaches its dewpoint somewhere near the other end of the heat pipe, called the condenser section.  The condenser section will usually be attached to a radiator or other heat-removal device to facilitate the cooling of this end of the heat pipe.  The transport creates a suction effect which pulls liquid fluid into the evaporator section to make up for the travelling gas.  </a:t>
            </a:r>
          </a:p>
          <a:p>
            <a:pPr eaLnBrk="1" hangingPunct="1">
              <a:spcBef>
                <a:spcPct val="0"/>
              </a:spcBef>
            </a:pPr>
            <a:endParaRPr lang="en-US" altLang="en-US"/>
          </a:p>
          <a:p>
            <a:pPr eaLnBrk="1" hangingPunct="1">
              <a:spcBef>
                <a:spcPct val="0"/>
              </a:spcBef>
            </a:pPr>
            <a:r>
              <a:rPr lang="en-US" altLang="en-US"/>
              <a:t>Talk about heat pipe DDCUs and how we’ve looked at running station off the two of them if both ETCS loops fail.</a:t>
            </a:r>
          </a:p>
          <a:p>
            <a:pPr eaLnBrk="1" hangingPunct="1">
              <a:spcBef>
                <a:spcPct val="0"/>
              </a:spcBef>
            </a:pPr>
            <a:endParaRPr lang="en-US" altLang="en-US"/>
          </a:p>
          <a:p>
            <a:pPr eaLnBrk="1" hangingPunct="1">
              <a:spcBef>
                <a:spcPct val="0"/>
              </a:spcBef>
            </a:pPr>
            <a:r>
              <a:rPr lang="en-US" altLang="en-US"/>
              <a:t>High acceleration along the heat pipe axis can degrade/disrupt the fluid cycle.</a:t>
            </a:r>
          </a:p>
        </p:txBody>
      </p:sp>
      <p:sp>
        <p:nvSpPr>
          <p:cNvPr id="79876" name="Slide Number Placeholder 3">
            <a:extLst>
              <a:ext uri="{FF2B5EF4-FFF2-40B4-BE49-F238E27FC236}">
                <a16:creationId xmlns:a16="http://schemas.microsoft.com/office/drawing/2014/main" id="{D9D8E3E6-BD55-F210-F319-1F726C02508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2DF76F79-AC58-4483-A0FD-A8EA893AFC35}"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0E36D538-E02D-F46A-196C-0DE814EB2F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1212709F-0CC4-C2CD-05B2-23EAF3A092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6628" name="Slide Number Placeholder 3">
            <a:extLst>
              <a:ext uri="{FF2B5EF4-FFF2-40B4-BE49-F238E27FC236}">
                <a16:creationId xmlns:a16="http://schemas.microsoft.com/office/drawing/2014/main" id="{D9115A27-F9D9-1154-AADE-F99FF2A314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A8351D0-4463-481F-BFA6-B17BF9AF4AA8}"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3AA10CBC-DA92-8FD0-97D5-0CD9B13E01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a:extLst>
              <a:ext uri="{FF2B5EF4-FFF2-40B4-BE49-F238E27FC236}">
                <a16:creationId xmlns:a16="http://schemas.microsoft.com/office/drawing/2014/main" id="{E2B2B968-B747-8FE7-3754-E0DF895B10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Now that we’ve talked about some of our tools, what do we do with them?</a:t>
            </a:r>
          </a:p>
        </p:txBody>
      </p:sp>
      <p:sp>
        <p:nvSpPr>
          <p:cNvPr id="81924" name="Slide Number Placeholder 3">
            <a:extLst>
              <a:ext uri="{FF2B5EF4-FFF2-40B4-BE49-F238E27FC236}">
                <a16:creationId xmlns:a16="http://schemas.microsoft.com/office/drawing/2014/main" id="{9E84F90C-CE36-5DCE-AD16-0167F9BAC8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26F64FED-6222-432E-955F-87D86FC2F14F}" type="slidenum">
              <a:rPr lang="en-US" altLang="en-US" smtClean="0"/>
              <a:pPr/>
              <a:t>30</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14979614-673D-330B-B66C-590860E6CA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a:extLst>
              <a:ext uri="{FF2B5EF4-FFF2-40B4-BE49-F238E27FC236}">
                <a16:creationId xmlns:a16="http://schemas.microsoft.com/office/drawing/2014/main" id="{52DC85BC-0A6D-7506-9444-7EBF75335A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600" dirty="0"/>
              <a:t>We get a lot of data in MCC.  What is it that we’re doing when we’re sitting in mission control and watching monitors?  The answer varies for each discipline.</a:t>
            </a:r>
          </a:p>
          <a:p>
            <a:pPr eaLnBrk="1" hangingPunct="1"/>
            <a:endParaRPr lang="en-US" altLang="en-US" sz="1600" dirty="0"/>
          </a:p>
          <a:p>
            <a:pPr eaLnBrk="1" hangingPunct="1"/>
            <a:r>
              <a:rPr lang="en-US" altLang="en-US" sz="1600" dirty="0"/>
              <a:t>CDH/EPS = 1’s and 0’s, on and off</a:t>
            </a:r>
          </a:p>
          <a:p>
            <a:pPr eaLnBrk="1" hangingPunct="1"/>
            <a:r>
              <a:rPr lang="en-US" altLang="en-US" sz="1600" dirty="0"/>
              <a:t>TCS = trends, ebb and flow</a:t>
            </a:r>
          </a:p>
          <a:p>
            <a:pPr eaLnBrk="1" hangingPunct="1"/>
            <a:endParaRPr lang="en-US" altLang="en-US" sz="1600" dirty="0"/>
          </a:p>
          <a:p>
            <a:pPr eaLnBrk="1" hangingPunct="1"/>
            <a:r>
              <a:rPr lang="en-US" altLang="en-US" sz="1600" dirty="0"/>
              <a:t>Pattern recognition is the key.  Signal from noise. </a:t>
            </a:r>
          </a:p>
          <a:p>
            <a:pPr eaLnBrk="1" hangingPunct="1"/>
            <a:endParaRPr lang="en-US" altLang="en-US" sz="1600" dirty="0"/>
          </a:p>
          <a:p>
            <a:pPr eaLnBrk="1" hangingPunct="1"/>
            <a:r>
              <a:rPr lang="en-US" altLang="en-US" sz="1600" dirty="0"/>
              <a:t>Talk about external thermal control data vs internal thermal control data.  Now let’s look at what environmental factors affect these systems.  What are the steady “heartbeats” of these systems?</a:t>
            </a:r>
          </a:p>
        </p:txBody>
      </p:sp>
      <p:sp>
        <p:nvSpPr>
          <p:cNvPr id="83972" name="Slide Number Placeholder 3">
            <a:extLst>
              <a:ext uri="{FF2B5EF4-FFF2-40B4-BE49-F238E27FC236}">
                <a16:creationId xmlns:a16="http://schemas.microsoft.com/office/drawing/2014/main" id="{292C2201-3CBD-AB61-E514-28DA8C6FA2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B8E6D49F-6EE2-4E72-B893-E694851E70F7}" type="slidenum">
              <a:rPr lang="en-US" altLang="en-US" smtClean="0"/>
              <a:pPr/>
              <a:t>31</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9E1240EE-31BA-1A12-E670-8D58F555A2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a:extLst>
              <a:ext uri="{FF2B5EF4-FFF2-40B4-BE49-F238E27FC236}">
                <a16:creationId xmlns:a16="http://schemas.microsoft.com/office/drawing/2014/main" id="{6CA619F5-967C-4AB1-DC72-CB947CA2E2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a:p>
            <a:pPr eaLnBrk="1" hangingPunct="1">
              <a:spcBef>
                <a:spcPct val="0"/>
              </a:spcBef>
            </a:pPr>
            <a:r>
              <a:rPr lang="en-US" altLang="en-US" dirty="0"/>
              <a:t>Starting with the ETCS, orbital patterns have a regular effect.  Warming and cooling effects are obvious for spacecrafts in low earth orbit as they go through insolation and eclipse.  As you can see, it’s not quite so simple as the coldest point being during eclipse.  Eclipse cooling may start before sundown and insolation warming may start after sunrise, due to vehicle shadowing or the sun being out of the field of view of some equipment.</a:t>
            </a:r>
          </a:p>
        </p:txBody>
      </p:sp>
      <p:sp>
        <p:nvSpPr>
          <p:cNvPr id="86020" name="Slide Number Placeholder 3">
            <a:extLst>
              <a:ext uri="{FF2B5EF4-FFF2-40B4-BE49-F238E27FC236}">
                <a16:creationId xmlns:a16="http://schemas.microsoft.com/office/drawing/2014/main" id="{23561A43-1680-0D88-27B0-404201D148F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F63EA3D9-B1C2-4C37-BAAC-4EF95F44C360}" type="slidenum">
              <a:rPr lang="en-US" altLang="en-US" smtClean="0"/>
              <a:pPr/>
              <a:t>32</a:t>
            </a:fld>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88A9D9A4-9AE4-058B-04ED-E87AE35DF5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a:extLst>
              <a:ext uri="{FF2B5EF4-FFF2-40B4-BE49-F238E27FC236}">
                <a16:creationId xmlns:a16="http://schemas.microsoft.com/office/drawing/2014/main" id="{F718F605-903F-BC59-3B8C-94B6D620C8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Beta has a huge thermal effect; orbital is short term, beta is long term.</a:t>
            </a:r>
          </a:p>
          <a:p>
            <a:pPr eaLnBrk="1" hangingPunct="1">
              <a:spcBef>
                <a:spcPct val="0"/>
              </a:spcBef>
            </a:pPr>
            <a:endParaRPr lang="en-US" altLang="en-US"/>
          </a:p>
          <a:p>
            <a:pPr eaLnBrk="1" hangingPunct="1">
              <a:spcBef>
                <a:spcPct val="0"/>
              </a:spcBef>
            </a:pPr>
            <a:r>
              <a:rPr lang="en-US" altLang="en-US"/>
              <a:t>Beta is the minimum angle between the orbital plan and the solar vector.  For any vehicle in a planetary orbit, solar beta varies continuously with orbital precession and the movement of the sun’s relative position to a planet over the course of the year.</a:t>
            </a:r>
          </a:p>
          <a:p>
            <a:pPr eaLnBrk="1" hangingPunct="1">
              <a:spcBef>
                <a:spcPct val="0"/>
              </a:spcBef>
            </a:pPr>
            <a:endParaRPr lang="en-US" altLang="en-US"/>
          </a:p>
          <a:p>
            <a:pPr eaLnBrk="1" hangingPunct="1">
              <a:spcBef>
                <a:spcPct val="0"/>
              </a:spcBef>
            </a:pPr>
            <a:r>
              <a:rPr lang="en-US" altLang="en-US"/>
              <a:t>Station was originally designed for a &lt;30 degree inclination.</a:t>
            </a:r>
          </a:p>
        </p:txBody>
      </p:sp>
      <p:sp>
        <p:nvSpPr>
          <p:cNvPr id="88068" name="Slide Number Placeholder 3">
            <a:extLst>
              <a:ext uri="{FF2B5EF4-FFF2-40B4-BE49-F238E27FC236}">
                <a16:creationId xmlns:a16="http://schemas.microsoft.com/office/drawing/2014/main" id="{6D6DE43F-A279-0572-6C6F-17F4C50F22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04B9066F-FF33-4E0E-A952-327A217F9792}" type="slidenum">
              <a:rPr lang="en-US" altLang="en-US" smtClean="0"/>
              <a:pPr/>
              <a:t>33</a:t>
            </a:fld>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051926F8-A5E3-76B0-CDB8-0573AA771A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a:extLst>
              <a:ext uri="{FF2B5EF4-FFF2-40B4-BE49-F238E27FC236}">
                <a16:creationId xmlns:a16="http://schemas.microsoft.com/office/drawing/2014/main" id="{DC6EEA6E-0584-60B7-DE4D-F14929BFD4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High beta can be beneficial or detrimental depending on spacecraft design.</a:t>
            </a:r>
          </a:p>
        </p:txBody>
      </p:sp>
      <p:sp>
        <p:nvSpPr>
          <p:cNvPr id="90116" name="Slide Number Placeholder 3">
            <a:extLst>
              <a:ext uri="{FF2B5EF4-FFF2-40B4-BE49-F238E27FC236}">
                <a16:creationId xmlns:a16="http://schemas.microsoft.com/office/drawing/2014/main" id="{E99C54CB-EEBA-E37F-290B-602F934AB1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B0CFB4A0-174B-472A-B639-D3562925EA01}" type="slidenum">
              <a:rPr lang="en-US" altLang="en-US" smtClean="0"/>
              <a:pPr/>
              <a:t>34</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EBD3C7CD-6C6E-CB32-19C9-CCE6C15431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a:extLst>
              <a:ext uri="{FF2B5EF4-FFF2-40B4-BE49-F238E27FC236}">
                <a16:creationId xmlns:a16="http://schemas.microsoft.com/office/drawing/2014/main" id="{A8211604-7325-B252-87E3-D97A7005CA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ISS Beta angle.  Beta can vary from 0 to a value equal to the orbital inclination plus the axial tilt of the planet. </a:t>
            </a:r>
          </a:p>
        </p:txBody>
      </p:sp>
      <p:sp>
        <p:nvSpPr>
          <p:cNvPr id="92164" name="Slide Number Placeholder 3">
            <a:extLst>
              <a:ext uri="{FF2B5EF4-FFF2-40B4-BE49-F238E27FC236}">
                <a16:creationId xmlns:a16="http://schemas.microsoft.com/office/drawing/2014/main" id="{04741992-D1A5-A4C2-98C0-0DA216F583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E1C080C4-6DBB-4B2F-8B20-1FD7A3ACF5C7}" type="slidenum">
              <a:rPr lang="en-US" altLang="en-US" smtClean="0"/>
              <a:pPr/>
              <a:t>35</a:t>
            </a:fld>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3B30091A-56EB-09F9-1A73-EBC67EAFF0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a:extLst>
              <a:ext uri="{FF2B5EF4-FFF2-40B4-BE49-F238E27FC236}">
                <a16:creationId xmlns:a16="http://schemas.microsoft.com/office/drawing/2014/main" id="{A2A4CB84-C67A-C00D-7A52-209DC376FD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 Beta angle has a dramatic effect on amount of time in insolation.  For example, for the ISS at an altitude of 400 km, eclipse times exceed 30 minutes at a beta of 0 deg, but at a Beta of 70 degrees, the ISS remains in insolation throughout the entire orbit.</a:t>
            </a:r>
          </a:p>
          <a:p>
            <a:pPr eaLnBrk="1" hangingPunct="1">
              <a:spcBef>
                <a:spcPct val="0"/>
              </a:spcBef>
            </a:pPr>
            <a:endParaRPr lang="en-US" altLang="en-US"/>
          </a:p>
        </p:txBody>
      </p:sp>
      <p:sp>
        <p:nvSpPr>
          <p:cNvPr id="94212" name="Slide Number Placeholder 3">
            <a:extLst>
              <a:ext uri="{FF2B5EF4-FFF2-40B4-BE49-F238E27FC236}">
                <a16:creationId xmlns:a16="http://schemas.microsoft.com/office/drawing/2014/main" id="{A2AB2C96-E1B2-3CBC-6366-484F6D3359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E31BF6A0-1510-4547-A533-D6E3894AD731}" type="slidenum">
              <a:rPr lang="en-US" altLang="en-US" smtClean="0"/>
              <a:pPr/>
              <a:t>36</a:t>
            </a:fld>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CDB75F70-238B-3B75-88B9-68A7649893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a:extLst>
              <a:ext uri="{FF2B5EF4-FFF2-40B4-BE49-F238E27FC236}">
                <a16:creationId xmlns:a16="http://schemas.microsoft.com/office/drawing/2014/main" id="{C15F2B7C-3DB3-4DBF-5917-AB629F7F13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Talking more along the lines of operational effect and what you’d expect to see in telemetry, here’s a plot of a temperature trend on an ORU.  At a certain point, the temperature sensor falls below the on setpoint, and the heater is either turned on by software if software controlled, or the thermostat switch closes to apply power to the heater if thermostatically controlled.</a:t>
            </a:r>
          </a:p>
        </p:txBody>
      </p:sp>
      <p:sp>
        <p:nvSpPr>
          <p:cNvPr id="96260" name="Slide Number Placeholder 3">
            <a:extLst>
              <a:ext uri="{FF2B5EF4-FFF2-40B4-BE49-F238E27FC236}">
                <a16:creationId xmlns:a16="http://schemas.microsoft.com/office/drawing/2014/main" id="{1784AAF6-87E9-B1D0-15AC-F0A4707933B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F0EE83BF-B038-4AD5-9462-7A02141654BF}" type="slidenum">
              <a:rPr lang="en-US" altLang="en-US" smtClean="0"/>
              <a:pPr/>
              <a:t>37</a:t>
            </a:fld>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C6C2BD37-FBF9-C65B-0036-FE56E4BEB7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6AA67DA6-9462-32E7-062B-CEA60BF5DA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i="1"/>
              <a:t>Effect on radiator flow temperature of an ISS ETCS radiator reposition from 45 degrees to 60 degrees.  Note the increase in Loop A's peak temperature, signifying reduced heat rejection.</a:t>
            </a:r>
          </a:p>
          <a:p>
            <a:pPr eaLnBrk="1" hangingPunct="1">
              <a:spcBef>
                <a:spcPct val="0"/>
              </a:spcBef>
            </a:pPr>
            <a:endParaRPr lang="en-US" altLang="en-US" i="1"/>
          </a:p>
          <a:p>
            <a:pPr eaLnBrk="1" hangingPunct="1">
              <a:spcBef>
                <a:spcPct val="0"/>
              </a:spcBef>
            </a:pPr>
            <a:r>
              <a:rPr lang="en-US" altLang="en-US" i="1"/>
              <a:t>Sometimes, when there is a lot of heat being put out by systems, we put the radiators into an automated tracking mode.</a:t>
            </a:r>
          </a:p>
          <a:p>
            <a:pPr eaLnBrk="1" hangingPunct="1">
              <a:spcBef>
                <a:spcPct val="0"/>
              </a:spcBef>
            </a:pPr>
            <a:endParaRPr lang="en-US" altLang="en-US"/>
          </a:p>
        </p:txBody>
      </p:sp>
      <p:sp>
        <p:nvSpPr>
          <p:cNvPr id="98308" name="Slide Number Placeholder 3">
            <a:extLst>
              <a:ext uri="{FF2B5EF4-FFF2-40B4-BE49-F238E27FC236}">
                <a16:creationId xmlns:a16="http://schemas.microsoft.com/office/drawing/2014/main" id="{16D7C9CA-D925-450E-809C-846C44E4A2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02C25B13-6FD9-48D6-8CE1-FAD088A40930}" type="slidenum">
              <a:rPr lang="en-US" altLang="en-US" smtClean="0"/>
              <a:pPr/>
              <a:t>38</a:t>
            </a:fld>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D0F8CCC9-7184-46DC-88DC-8D67051072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a:extLst>
              <a:ext uri="{FF2B5EF4-FFF2-40B4-BE49-F238E27FC236}">
                <a16:creationId xmlns:a16="http://schemas.microsoft.com/office/drawing/2014/main" id="{B9DCD0A6-66B6-2ACA-AE11-DAC09B65A7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Internal thermal systems are affected by crew activity.  Notice how this cooling system temperature varies throughout the day.  Crewmembers produce metabolic heat (60W-250W per person); they also use equipment and perform experiments.  Grey is asleep.  White is awake.</a:t>
            </a:r>
          </a:p>
        </p:txBody>
      </p:sp>
      <p:sp>
        <p:nvSpPr>
          <p:cNvPr id="100356" name="Slide Number Placeholder 3">
            <a:extLst>
              <a:ext uri="{FF2B5EF4-FFF2-40B4-BE49-F238E27FC236}">
                <a16:creationId xmlns:a16="http://schemas.microsoft.com/office/drawing/2014/main" id="{D25947D2-3F11-E676-19C7-3731F48F62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ECFF5AA6-B3B6-4921-A56F-4FB1169638C9}" type="slidenum">
              <a:rPr lang="en-US" altLang="en-US" smtClean="0"/>
              <a:pPr/>
              <a:t>39</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BDA0973C-9F24-13FE-4127-5E4CE7B432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3B700225-2CA2-41EB-7619-3CDA8B20A57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2000"/>
              <a:t>What’s the temperature of space?</a:t>
            </a:r>
          </a:p>
        </p:txBody>
      </p:sp>
      <p:sp>
        <p:nvSpPr>
          <p:cNvPr id="28676" name="Slide Number Placeholder 3">
            <a:extLst>
              <a:ext uri="{FF2B5EF4-FFF2-40B4-BE49-F238E27FC236}">
                <a16:creationId xmlns:a16="http://schemas.microsoft.com/office/drawing/2014/main" id="{454D83E7-9ECD-0831-3396-DCCEC313CC8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80E4891F-F003-4E19-8919-17EAC1D883E4}" type="slidenum">
              <a:rPr lang="en-US" altLang="en-US" smtClean="0"/>
              <a:pPr/>
              <a:t>4</a:t>
            </a:fld>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9156922C-97B3-FB83-D01D-8A4331895E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a:extLst>
              <a:ext uri="{FF2B5EF4-FFF2-40B4-BE49-F238E27FC236}">
                <a16:creationId xmlns:a16="http://schemas.microsoft.com/office/drawing/2014/main" id="{4EA72BE5-C53D-989A-5D88-EFB772334B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As we take all those constants into account, what types of things are thermal operators looking for?  The two biggest things are leaks in the system and signs of pump instability.  Pressure and quantity provide good insight into a leak.  Combining that data with temperature can help separate a leak from just a cooling thermal environment.</a:t>
            </a:r>
          </a:p>
          <a:p>
            <a:pPr eaLnBrk="1" hangingPunct="1">
              <a:spcBef>
                <a:spcPct val="0"/>
              </a:spcBef>
            </a:pPr>
            <a:endParaRPr lang="en-US" altLang="en-US" dirty="0"/>
          </a:p>
          <a:p>
            <a:pPr eaLnBrk="1" hangingPunct="1">
              <a:spcBef>
                <a:spcPct val="0"/>
              </a:spcBef>
            </a:pPr>
            <a:r>
              <a:rPr lang="en-US" altLang="en-US" dirty="0"/>
              <a:t>Constant speed pump should operate within a deadband for pump speed and electrical current.  </a:t>
            </a:r>
          </a:p>
          <a:p>
            <a:pPr eaLnBrk="1" hangingPunct="1">
              <a:spcBef>
                <a:spcPct val="0"/>
              </a:spcBef>
            </a:pPr>
            <a:endParaRPr lang="en-US" altLang="en-US" dirty="0"/>
          </a:p>
          <a:p>
            <a:pPr eaLnBrk="1" hangingPunct="1">
              <a:spcBef>
                <a:spcPct val="0"/>
              </a:spcBef>
            </a:pPr>
            <a:r>
              <a:rPr lang="en-US" altLang="en-US" dirty="0"/>
              <a:t>We’ll talk about specific failures later.</a:t>
            </a:r>
          </a:p>
        </p:txBody>
      </p:sp>
      <p:sp>
        <p:nvSpPr>
          <p:cNvPr id="102404" name="Slide Number Placeholder 3">
            <a:extLst>
              <a:ext uri="{FF2B5EF4-FFF2-40B4-BE49-F238E27FC236}">
                <a16:creationId xmlns:a16="http://schemas.microsoft.com/office/drawing/2014/main" id="{D6A912B4-6128-34D9-03D0-07F1F049A0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180351FA-8BDF-4DDA-A34D-D4D692A01B6D}" type="slidenum">
              <a:rPr lang="en-US" altLang="en-US" smtClean="0"/>
              <a:pPr/>
              <a:t>40</a:t>
            </a:fld>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a:extLst>
              <a:ext uri="{FF2B5EF4-FFF2-40B4-BE49-F238E27FC236}">
                <a16:creationId xmlns:a16="http://schemas.microsoft.com/office/drawing/2014/main" id="{31A46AA6-7420-2C55-E939-78D0B81E35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a:extLst>
              <a:ext uri="{FF2B5EF4-FFF2-40B4-BE49-F238E27FC236}">
                <a16:creationId xmlns:a16="http://schemas.microsoft.com/office/drawing/2014/main" id="{392FD29A-BA32-42A0-9250-614AD9D2B3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[It’s wise to prepare for thermal operations.  To that end, we rely on analysis.  While the predictions aren’t perfect, they can give us an idea of what to expect and help us set boundaries.]</a:t>
            </a:r>
          </a:p>
          <a:p>
            <a:pPr eaLnBrk="1" hangingPunct="1">
              <a:spcBef>
                <a:spcPct val="0"/>
              </a:spcBef>
            </a:pPr>
            <a:endParaRPr lang="en-US" altLang="en-US" dirty="0"/>
          </a:p>
          <a:p>
            <a:pPr eaLnBrk="1" hangingPunct="1">
              <a:spcBef>
                <a:spcPct val="0"/>
              </a:spcBef>
            </a:pPr>
            <a:r>
              <a:rPr lang="en-US" altLang="en-US" dirty="0"/>
              <a:t>Predicting the spacecraft thermal environment is extremely difficult given the number of variables involved.  Small changes in attitude, beta, system power consumption, and even the optical properties of the paint mean that any predetermination of the temperatures which will be experienced by a certain component will likely be presented with a wide tolerance band.  What is presented to the TCS controller will likely be the result of the worst of all cases for conservatism. </a:t>
            </a:r>
          </a:p>
          <a:p>
            <a:pPr eaLnBrk="1" hangingPunct="1">
              <a:spcBef>
                <a:spcPct val="0"/>
              </a:spcBef>
            </a:pPr>
            <a:endParaRPr lang="en-US" altLang="en-US" dirty="0"/>
          </a:p>
          <a:p>
            <a:pPr eaLnBrk="1" hangingPunct="1">
              <a:spcBef>
                <a:spcPct val="0"/>
              </a:spcBef>
            </a:pPr>
            <a:r>
              <a:rPr lang="en-US" altLang="en-US" dirty="0"/>
              <a:t>In reality, due to the worst-case assumptions discussed above, this will likely represent the period before a component could possibly reach a limit on the very worst day given the very worst conditions.  Unfortunately, it is probably the best information you will be armed with.</a:t>
            </a:r>
          </a:p>
          <a:p>
            <a:pPr eaLnBrk="1" hangingPunct="1">
              <a:spcBef>
                <a:spcPct val="0"/>
              </a:spcBef>
            </a:pPr>
            <a:endParaRPr lang="en-US" altLang="en-US" dirty="0"/>
          </a:p>
        </p:txBody>
      </p:sp>
      <p:sp>
        <p:nvSpPr>
          <p:cNvPr id="104452" name="Slide Number Placeholder 3">
            <a:extLst>
              <a:ext uri="{FF2B5EF4-FFF2-40B4-BE49-F238E27FC236}">
                <a16:creationId xmlns:a16="http://schemas.microsoft.com/office/drawing/2014/main" id="{1B11F017-BE27-C9D8-5E3F-E716E872619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F417E729-7F84-4C3E-85AF-FB3ECDB5B076}" type="slidenum">
              <a:rPr lang="en-US" altLang="en-US" smtClean="0"/>
              <a:pPr/>
              <a:t>41</a:t>
            </a:fld>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F0AD81C3-7F2D-2E5F-4381-E21E820761E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a:extLst>
              <a:ext uri="{FF2B5EF4-FFF2-40B4-BE49-F238E27FC236}">
                <a16:creationId xmlns:a16="http://schemas.microsoft.com/office/drawing/2014/main" id="{48298AD9-9DC9-AA19-9927-A37C45FE3E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[Here’s an example of the boundaries that thermal analysis might produce.]  Much of Flight Control is about taking complex constraints and converting it into useful “if/</a:t>
            </a:r>
            <a:r>
              <a:rPr lang="en-US" altLang="en-US" dirty="0" err="1"/>
              <a:t>thens</a:t>
            </a:r>
            <a:r>
              <a:rPr lang="en-US" altLang="en-US" dirty="0"/>
              <a:t>”</a:t>
            </a:r>
          </a:p>
          <a:p>
            <a:pPr eaLnBrk="1" hangingPunct="1">
              <a:spcBef>
                <a:spcPct val="0"/>
              </a:spcBef>
            </a:pPr>
            <a:endParaRPr lang="en-US" altLang="en-US" dirty="0"/>
          </a:p>
          <a:p>
            <a:pPr eaLnBrk="1" hangingPunct="1">
              <a:spcBef>
                <a:spcPct val="0"/>
              </a:spcBef>
            </a:pPr>
            <a:r>
              <a:rPr lang="en-US" altLang="en-US" dirty="0"/>
              <a:t>Data will often be supplied in graphs showing when a temperature falls below the red line with various models using different variables.  That has to be converted into something useful.  The example above resembles flight rules used by the flight control team to set thermal clocks for various equipment being moved during an EVA.</a:t>
            </a:r>
          </a:p>
        </p:txBody>
      </p:sp>
      <p:sp>
        <p:nvSpPr>
          <p:cNvPr id="106500" name="Slide Number Placeholder 3">
            <a:extLst>
              <a:ext uri="{FF2B5EF4-FFF2-40B4-BE49-F238E27FC236}">
                <a16:creationId xmlns:a16="http://schemas.microsoft.com/office/drawing/2014/main" id="{E7492D65-CB6B-C1E2-06C6-FEFDC4FBC5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8B079A7A-DD97-4714-B6D9-64C63E8A4BD9}" type="slidenum">
              <a:rPr lang="en-US" altLang="en-US" smtClean="0"/>
              <a:pPr/>
              <a:t>42</a:t>
            </a:fld>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a:extLst>
              <a:ext uri="{FF2B5EF4-FFF2-40B4-BE49-F238E27FC236}">
                <a16:creationId xmlns:a16="http://schemas.microsoft.com/office/drawing/2014/main" id="{C3D5CC69-0587-0B2F-5EB4-AB59B451D3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a:extLst>
              <a:ext uri="{FF2B5EF4-FFF2-40B4-BE49-F238E27FC236}">
                <a16:creationId xmlns:a16="http://schemas.microsoft.com/office/drawing/2014/main" id="{EAFFDDC0-044B-526C-0E9F-80004944FA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[Once we have a sense of our thermal environment, what are the normal things a thermal operator might expect to perform?]</a:t>
            </a:r>
          </a:p>
          <a:p>
            <a:pPr eaLnBrk="1" hangingPunct="1">
              <a:spcBef>
                <a:spcPct val="0"/>
              </a:spcBef>
            </a:pPr>
            <a:endParaRPr lang="en-US" altLang="en-US" dirty="0"/>
          </a:p>
          <a:p>
            <a:pPr eaLnBrk="1" hangingPunct="1">
              <a:spcBef>
                <a:spcPct val="0"/>
              </a:spcBef>
            </a:pPr>
            <a:r>
              <a:rPr lang="en-US" altLang="en-US" dirty="0" err="1"/>
              <a:t>Repressurization</a:t>
            </a:r>
            <a:r>
              <a:rPr lang="en-US" altLang="en-US" dirty="0"/>
              <a:t> – after adding a new ORU, due to spec leakage</a:t>
            </a:r>
          </a:p>
          <a:p>
            <a:pPr eaLnBrk="1" hangingPunct="1">
              <a:spcBef>
                <a:spcPct val="0"/>
              </a:spcBef>
            </a:pPr>
            <a:r>
              <a:rPr lang="en-US" altLang="en-US" b="1" dirty="0"/>
              <a:t>Left Column (External heat rejection system)</a:t>
            </a:r>
          </a:p>
          <a:p>
            <a:pPr eaLnBrk="1" hangingPunct="1">
              <a:spcBef>
                <a:spcPct val="0"/>
              </a:spcBef>
            </a:pPr>
            <a:r>
              <a:rPr lang="en-US" altLang="en-US" dirty="0"/>
              <a:t> - </a:t>
            </a:r>
            <a:r>
              <a:rPr lang="en-US" altLang="en-US" dirty="0" err="1"/>
              <a:t>Powerdowns</a:t>
            </a:r>
            <a:r>
              <a:rPr lang="en-US" altLang="en-US" dirty="0"/>
              <a:t> – done if arrays are being feathered, due to a failure, high Beta</a:t>
            </a:r>
          </a:p>
          <a:p>
            <a:pPr eaLnBrk="1" hangingPunct="1">
              <a:spcBef>
                <a:spcPct val="0"/>
              </a:spcBef>
            </a:pPr>
            <a:r>
              <a:rPr lang="en-US" altLang="en-US" dirty="0"/>
              <a:t> - Preheats – done to carry the spacecraft through the </a:t>
            </a:r>
            <a:r>
              <a:rPr lang="en-US" altLang="en-US" dirty="0" err="1"/>
              <a:t>powerdown</a:t>
            </a:r>
            <a:r>
              <a:rPr lang="en-US" altLang="en-US" dirty="0"/>
              <a:t> time period</a:t>
            </a:r>
          </a:p>
          <a:p>
            <a:pPr eaLnBrk="1" hangingPunct="1">
              <a:spcBef>
                <a:spcPct val="0"/>
              </a:spcBef>
            </a:pPr>
            <a:r>
              <a:rPr lang="en-US" altLang="en-US" dirty="0"/>
              <a:t> - Radiator repositioning – If the radiators are not statically mounted, and can be controlled, would rotate the radiators for better heat rejection at different attitudes, beta, etc.  If statically mounted, you would have to change the orientation of the spacecraft to achieve better radiator pointing.</a:t>
            </a:r>
          </a:p>
          <a:p>
            <a:pPr eaLnBrk="1" hangingPunct="1">
              <a:spcBef>
                <a:spcPct val="0"/>
              </a:spcBef>
            </a:pPr>
            <a:r>
              <a:rPr lang="en-US" altLang="en-US" b="1" dirty="0"/>
              <a:t>Right Column (Internal heat collection system)</a:t>
            </a:r>
          </a:p>
          <a:p>
            <a:pPr eaLnBrk="1" hangingPunct="1">
              <a:spcBef>
                <a:spcPct val="0"/>
              </a:spcBef>
            </a:pPr>
            <a:r>
              <a:rPr lang="en-US" altLang="en-US" dirty="0"/>
              <a:t> - Coolant Samples – Ensure that coolant chemistry is well balanced and won’t encourage microbial growth or lead to plumbing degradation</a:t>
            </a:r>
          </a:p>
          <a:p>
            <a:pPr eaLnBrk="1" hangingPunct="1">
              <a:spcBef>
                <a:spcPct val="0"/>
              </a:spcBef>
            </a:pPr>
            <a:r>
              <a:rPr lang="en-US" altLang="en-US" dirty="0"/>
              <a:t> - Filter Changeout – If coolant chemistry ISN’T well balanced and sludge grows.</a:t>
            </a:r>
          </a:p>
          <a:p>
            <a:pPr eaLnBrk="1" hangingPunct="1">
              <a:spcBef>
                <a:spcPct val="0"/>
              </a:spcBef>
            </a:pPr>
            <a:r>
              <a:rPr lang="en-US" altLang="en-US" dirty="0"/>
              <a:t>Temperature setpoint changes – Used for controlling the needs of a particular payload or crew member</a:t>
            </a:r>
          </a:p>
        </p:txBody>
      </p:sp>
      <p:sp>
        <p:nvSpPr>
          <p:cNvPr id="108548" name="Slide Number Placeholder 3">
            <a:extLst>
              <a:ext uri="{FF2B5EF4-FFF2-40B4-BE49-F238E27FC236}">
                <a16:creationId xmlns:a16="http://schemas.microsoft.com/office/drawing/2014/main" id="{A2DA2814-12CA-814B-A3BD-B25FD8C7A08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E92B7877-200C-40D6-9A2E-DD850991EB72}" type="slidenum">
              <a:rPr lang="en-US" altLang="en-US" smtClean="0"/>
              <a:pPr/>
              <a:t>43</a:t>
            </a:fld>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a:extLst>
              <a:ext uri="{FF2B5EF4-FFF2-40B4-BE49-F238E27FC236}">
                <a16:creationId xmlns:a16="http://schemas.microsoft.com/office/drawing/2014/main" id="{9A507882-746A-9C31-5351-5FEA43FF3F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a:extLst>
              <a:ext uri="{FF2B5EF4-FFF2-40B4-BE49-F238E27FC236}">
                <a16:creationId xmlns:a16="http://schemas.microsoft.com/office/drawing/2014/main" id="{C11A9909-BA53-7449-A4E7-714D28D386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What other systems do you think the thermal control system is reliant on?</a:t>
            </a:r>
          </a:p>
        </p:txBody>
      </p:sp>
      <p:sp>
        <p:nvSpPr>
          <p:cNvPr id="110596" name="Slide Number Placeholder 3">
            <a:extLst>
              <a:ext uri="{FF2B5EF4-FFF2-40B4-BE49-F238E27FC236}">
                <a16:creationId xmlns:a16="http://schemas.microsoft.com/office/drawing/2014/main" id="{B4E1C87B-F32E-675C-2FB4-0F5264DF6F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E36C9396-1D7F-409D-9549-9667423CBD00}" type="slidenum">
              <a:rPr lang="en-US" altLang="en-US" smtClean="0"/>
              <a:pPr/>
              <a:t>44</a:t>
            </a:fld>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a:extLst>
              <a:ext uri="{FF2B5EF4-FFF2-40B4-BE49-F238E27FC236}">
                <a16:creationId xmlns:a16="http://schemas.microsoft.com/office/drawing/2014/main" id="{97845462-5E1D-470C-22D9-205807C294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a:extLst>
              <a:ext uri="{FF2B5EF4-FFF2-40B4-BE49-F238E27FC236}">
                <a16:creationId xmlns:a16="http://schemas.microsoft.com/office/drawing/2014/main" id="{9708E91C-AC30-2CFF-AF21-A45E5520C6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Power and TCS are closely linked.  SPARTAN console manages both.</a:t>
            </a:r>
          </a:p>
          <a:p>
            <a:pPr eaLnBrk="1" hangingPunct="1">
              <a:spcBef>
                <a:spcPct val="0"/>
              </a:spcBef>
            </a:pPr>
            <a:endParaRPr lang="en-US" altLang="en-US"/>
          </a:p>
          <a:p>
            <a:pPr eaLnBrk="1" hangingPunct="1">
              <a:spcBef>
                <a:spcPct val="0"/>
              </a:spcBef>
            </a:pPr>
            <a:r>
              <a:rPr lang="en-US" altLang="en-US"/>
              <a:t>Pumps and heaters require power to run.  But most electrical components require specific thermal conditions to operate properly.  </a:t>
            </a:r>
          </a:p>
          <a:p>
            <a:pPr eaLnBrk="1" hangingPunct="1">
              <a:spcBef>
                <a:spcPct val="0"/>
              </a:spcBef>
            </a:pPr>
            <a:endParaRPr lang="en-US" altLang="en-US"/>
          </a:p>
          <a:p>
            <a:pPr eaLnBrk="1" hangingPunct="1">
              <a:spcBef>
                <a:spcPct val="0"/>
              </a:spcBef>
            </a:pPr>
            <a:r>
              <a:rPr lang="en-US" altLang="en-US"/>
              <a:t>If cooling is recovered quickly, impacts of the temporary loss will be negligible.</a:t>
            </a:r>
          </a:p>
          <a:p>
            <a:pPr eaLnBrk="1" hangingPunct="1">
              <a:spcBef>
                <a:spcPct val="0"/>
              </a:spcBef>
            </a:pPr>
            <a:endParaRPr lang="en-US" altLang="en-US"/>
          </a:p>
          <a:p>
            <a:pPr eaLnBrk="1" hangingPunct="1">
              <a:spcBef>
                <a:spcPct val="0"/>
              </a:spcBef>
            </a:pPr>
            <a:r>
              <a:rPr lang="en-US" altLang="en-US"/>
              <a:t>Longer-term losses of cooling may be more difficult to recover from, as the restoration of cooling will require power, and power systems may be offline due to lack of cooling.  In this catch-22 situation, power components will likely be brought online to provide just enough electrical output to restore cooling systems.  Speed will be of the essence in these situations so as to not damage the electronics.  </a:t>
            </a:r>
          </a:p>
          <a:p>
            <a:pPr eaLnBrk="1" hangingPunct="1">
              <a:spcBef>
                <a:spcPct val="0"/>
              </a:spcBef>
            </a:pPr>
            <a:endParaRPr lang="en-US" altLang="en-US"/>
          </a:p>
        </p:txBody>
      </p:sp>
      <p:sp>
        <p:nvSpPr>
          <p:cNvPr id="112644" name="Slide Number Placeholder 3">
            <a:extLst>
              <a:ext uri="{FF2B5EF4-FFF2-40B4-BE49-F238E27FC236}">
                <a16:creationId xmlns:a16="http://schemas.microsoft.com/office/drawing/2014/main" id="{2E7A9C29-BFB1-730F-D7AC-F30E44C33E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4300D0EC-DF2E-47AF-B8EC-F365004012F4}" type="slidenum">
              <a:rPr lang="en-US" altLang="en-US" smtClean="0"/>
              <a:pPr/>
              <a:t>45</a:t>
            </a:fld>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a:extLst>
              <a:ext uri="{FF2B5EF4-FFF2-40B4-BE49-F238E27FC236}">
                <a16:creationId xmlns:a16="http://schemas.microsoft.com/office/drawing/2014/main" id="{62C41CE2-99DE-5AD4-2B4D-BC8E9CC806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a:extLst>
              <a:ext uri="{FF2B5EF4-FFF2-40B4-BE49-F238E27FC236}">
                <a16:creationId xmlns:a16="http://schemas.microsoft.com/office/drawing/2014/main" id="{0BB079F6-A2BE-C4A6-6C35-6CB6BCE0D5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TCS operation requires insight into the functioning of the system.  Software commands must be decoded and routed to the TCS components to ensure proper operation, and telemetry must be returned not only to provide information to TCS operators, but also to onboard software algorithms.  </a:t>
            </a:r>
          </a:p>
          <a:p>
            <a:pPr eaLnBrk="1" hangingPunct="1">
              <a:spcBef>
                <a:spcPct val="0"/>
              </a:spcBef>
            </a:pPr>
            <a:endParaRPr lang="en-US" altLang="en-US" dirty="0"/>
          </a:p>
          <a:p>
            <a:pPr eaLnBrk="1" hangingPunct="1">
              <a:spcBef>
                <a:spcPct val="0"/>
              </a:spcBef>
            </a:pPr>
            <a:r>
              <a:rPr lang="en-US" altLang="en-US" dirty="0"/>
              <a:t>Closed loop control – very good for temperature control. This can be as straightforward as software looking at a </a:t>
            </a:r>
            <a:r>
              <a:rPr lang="en-US" altLang="en-US" dirty="0" err="1"/>
              <a:t>coldplate</a:t>
            </a:r>
            <a:r>
              <a:rPr lang="en-US" altLang="en-US" dirty="0"/>
              <a:t> temperature sensor and commanding a valve to provide more coolant, or a heater turning on because temperature sensor X fell below value T.  It can also be as complex as using a certain temperature, combined with information about solar beta, vehicle attitude, and orbital period to determine the optimal position at which a moving radiator can be pointed.  A requirement for any system that has a tight operational range and encounters loss of signal with operators on the ground.</a:t>
            </a:r>
          </a:p>
          <a:p>
            <a:pPr eaLnBrk="1" hangingPunct="1">
              <a:spcBef>
                <a:spcPct val="0"/>
              </a:spcBef>
            </a:pPr>
            <a:endParaRPr lang="en-US" altLang="en-US" dirty="0"/>
          </a:p>
          <a:p>
            <a:pPr eaLnBrk="1" hangingPunct="1">
              <a:spcBef>
                <a:spcPct val="0"/>
              </a:spcBef>
            </a:pPr>
            <a:r>
              <a:rPr lang="en-US" altLang="en-US" dirty="0"/>
              <a:t>FDIR: Usually thermal system FDIR operates on human timescales.  Operator sometimes can take action to beat the FDIR, but this shouldn’t be done without thinking first.  Pump failure – fail over to the redundant pump.  Loss of heat rejection - thermal load shed.  Leak – automated leak isolation and </a:t>
            </a:r>
            <a:r>
              <a:rPr lang="en-US" altLang="en-US" dirty="0" err="1"/>
              <a:t>safing</a:t>
            </a:r>
            <a:r>
              <a:rPr lang="en-US" altLang="en-US" dirty="0"/>
              <a:t> (turn off pump before cavitation)  Talk about how ETCS leak FDIR evolved.  </a:t>
            </a:r>
          </a:p>
          <a:p>
            <a:pPr eaLnBrk="1" hangingPunct="1">
              <a:spcBef>
                <a:spcPct val="0"/>
              </a:spcBef>
            </a:pPr>
            <a:endParaRPr lang="en-US" altLang="en-US" dirty="0"/>
          </a:p>
          <a:p>
            <a:pPr eaLnBrk="1" hangingPunct="1">
              <a:spcBef>
                <a:spcPct val="0"/>
              </a:spcBef>
            </a:pPr>
            <a:r>
              <a:rPr lang="en-US" altLang="en-US" dirty="0"/>
              <a:t>Ground/Crew manipulation – either uploading new software, or changing a single parameter within the software, to change how the system works.  Software revision takes time (or it doesn’t if it’s important enough)</a:t>
            </a:r>
          </a:p>
        </p:txBody>
      </p:sp>
      <p:sp>
        <p:nvSpPr>
          <p:cNvPr id="114692" name="Slide Number Placeholder 3">
            <a:extLst>
              <a:ext uri="{FF2B5EF4-FFF2-40B4-BE49-F238E27FC236}">
                <a16:creationId xmlns:a16="http://schemas.microsoft.com/office/drawing/2014/main" id="{D30CC0AB-572F-07D4-F388-69030C3933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960E5CD5-8E94-44D8-A0BC-20836AB52D4F}" type="slidenum">
              <a:rPr lang="en-US" altLang="en-US" smtClean="0"/>
              <a:pPr/>
              <a:t>46</a:t>
            </a:fld>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a:extLst>
              <a:ext uri="{FF2B5EF4-FFF2-40B4-BE49-F238E27FC236}">
                <a16:creationId xmlns:a16="http://schemas.microsoft.com/office/drawing/2014/main" id="{C22B22D2-DCFC-4D70-A80D-288705B56E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a:extLst>
              <a:ext uri="{FF2B5EF4-FFF2-40B4-BE49-F238E27FC236}">
                <a16:creationId xmlns:a16="http://schemas.microsoft.com/office/drawing/2014/main" id="{64AC448C-1DB5-D4B9-ADDD-34DAA32F66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The first question with any failure is – “What’d you do?!”</a:t>
            </a:r>
          </a:p>
          <a:p>
            <a:pPr eaLnBrk="1" hangingPunct="1">
              <a:spcBef>
                <a:spcPct val="0"/>
              </a:spcBef>
            </a:pPr>
            <a:endParaRPr lang="en-US" altLang="en-US" dirty="0"/>
          </a:p>
          <a:p>
            <a:pPr eaLnBrk="1" hangingPunct="1">
              <a:spcBef>
                <a:spcPct val="0"/>
              </a:spcBef>
            </a:pPr>
            <a:r>
              <a:rPr lang="en-US" altLang="en-US" dirty="0"/>
              <a:t>Random failures do occur, but they’re much more likely to result from some change in the operation of the vehicle.  No matter the failure, ask “What have we done to the system recently, and how might it have caused this?”</a:t>
            </a:r>
          </a:p>
          <a:p>
            <a:pPr eaLnBrk="1" hangingPunct="1">
              <a:spcBef>
                <a:spcPct val="0"/>
              </a:spcBef>
            </a:pPr>
            <a:endParaRPr lang="en-US" altLang="en-US" dirty="0"/>
          </a:p>
          <a:p>
            <a:pPr eaLnBrk="1" hangingPunct="1">
              <a:spcBef>
                <a:spcPct val="0"/>
              </a:spcBef>
            </a:pPr>
            <a:r>
              <a:rPr lang="en-US" altLang="en-US" dirty="0"/>
              <a:t>The next question to ask is “What if something else fails?”  Redundancy is a part of any spacecraft, but being in this section of the presentation means you’ve used up some of that redundancy.</a:t>
            </a:r>
          </a:p>
        </p:txBody>
      </p:sp>
      <p:sp>
        <p:nvSpPr>
          <p:cNvPr id="116740" name="Slide Number Placeholder 3">
            <a:extLst>
              <a:ext uri="{FF2B5EF4-FFF2-40B4-BE49-F238E27FC236}">
                <a16:creationId xmlns:a16="http://schemas.microsoft.com/office/drawing/2014/main" id="{23D9C827-47EA-BFCD-E93F-0DC5BBB193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E4197256-8265-4FC4-9A24-67BAC5711E61}" type="slidenum">
              <a:rPr lang="en-US" altLang="en-US" smtClean="0"/>
              <a:pPr/>
              <a:t>47</a:t>
            </a:fld>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a:extLst>
              <a:ext uri="{FF2B5EF4-FFF2-40B4-BE49-F238E27FC236}">
                <a16:creationId xmlns:a16="http://schemas.microsoft.com/office/drawing/2014/main" id="{9308BD2F-972E-25D1-71E1-D9F703AA2E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a:extLst>
              <a:ext uri="{FF2B5EF4-FFF2-40B4-BE49-F238E27FC236}">
                <a16:creationId xmlns:a16="http://schemas.microsoft.com/office/drawing/2014/main" id="{26A7D90D-004B-2125-5AC3-68025FEEDB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 fast leak is the #1 fear of any active thermal loop operator. </a:t>
            </a:r>
          </a:p>
          <a:p>
            <a:pPr eaLnBrk="1" hangingPunct="1">
              <a:spcBef>
                <a:spcPct val="0"/>
              </a:spcBef>
            </a:pPr>
            <a:endParaRPr lang="en-US" altLang="en-US" dirty="0"/>
          </a:p>
          <a:p>
            <a:pPr eaLnBrk="1" hangingPunct="1">
              <a:spcBef>
                <a:spcPct val="0"/>
              </a:spcBef>
            </a:pPr>
            <a:r>
              <a:rPr lang="en-US" altLang="en-US" dirty="0"/>
              <a:t>The photo on this slide was taken after STS-118 (Endeavour). This was on the port side payload bay door-mounted radiator.  Notice proximity to flow tube.  Particle was determined to be 1.75mm in diameter.</a:t>
            </a:r>
          </a:p>
          <a:p>
            <a:pPr eaLnBrk="1" hangingPunct="1">
              <a:spcBef>
                <a:spcPct val="0"/>
              </a:spcBef>
            </a:pPr>
            <a:endParaRPr lang="en-US" altLang="en-US" dirty="0"/>
          </a:p>
          <a:p>
            <a:pPr eaLnBrk="1" hangingPunct="1">
              <a:spcBef>
                <a:spcPct val="0"/>
              </a:spcBef>
            </a:pPr>
            <a:r>
              <a:rPr lang="en-US" altLang="en-US" dirty="0"/>
              <a:t>Crew can cause leaks by their actions.  (See video).  Also reference 2013 “stepped on” leak.</a:t>
            </a:r>
          </a:p>
          <a:p>
            <a:pPr eaLnBrk="1" hangingPunct="1">
              <a:spcBef>
                <a:spcPct val="0"/>
              </a:spcBef>
            </a:pPr>
            <a:endParaRPr lang="en-US" altLang="en-US" dirty="0"/>
          </a:p>
          <a:p>
            <a:pPr eaLnBrk="1" hangingPunct="1">
              <a:spcBef>
                <a:spcPct val="0"/>
              </a:spcBef>
            </a:pPr>
            <a:r>
              <a:rPr lang="en-US" altLang="en-US" dirty="0"/>
              <a:t>Radiators are especially vulnerable to leaks, although designed such that the coolant flow only takes up a fraction of the radiator.</a:t>
            </a:r>
          </a:p>
          <a:p>
            <a:pPr eaLnBrk="1" hangingPunct="1">
              <a:spcBef>
                <a:spcPct val="0"/>
              </a:spcBef>
            </a:pPr>
            <a:r>
              <a:rPr lang="en-US" altLang="en-US" dirty="0"/>
              <a:t>Degradation in the space environment – harsh operating conditions.  Also design flaws-imperfect welds, degraded seals</a:t>
            </a:r>
          </a:p>
        </p:txBody>
      </p:sp>
      <p:sp>
        <p:nvSpPr>
          <p:cNvPr id="118788" name="Slide Number Placeholder 3">
            <a:extLst>
              <a:ext uri="{FF2B5EF4-FFF2-40B4-BE49-F238E27FC236}">
                <a16:creationId xmlns:a16="http://schemas.microsoft.com/office/drawing/2014/main" id="{1319910C-6720-AD9A-9C70-83D595906B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C08F9EB0-0E46-4081-A5FA-D9FB4058D653}" type="slidenum">
              <a:rPr lang="en-US" altLang="en-US" smtClean="0"/>
              <a:pPr/>
              <a:t>48</a:t>
            </a:fld>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a:extLst>
              <a:ext uri="{FF2B5EF4-FFF2-40B4-BE49-F238E27FC236}">
                <a16:creationId xmlns:a16="http://schemas.microsoft.com/office/drawing/2014/main" id="{B9C2C4F0-3C33-F342-FCC3-994AB52847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a:extLst>
              <a:ext uri="{FF2B5EF4-FFF2-40B4-BE49-F238E27FC236}">
                <a16:creationId xmlns:a16="http://schemas.microsoft.com/office/drawing/2014/main" id="{0C8CE17C-BA5E-6900-4648-62D4D3602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i="1">
              <a:latin typeface="Arial" panose="020B0604020202020204" pitchFamily="34" charset="0"/>
              <a:ea typeface="ＭＳ Ｐゴシック" panose="020B0600070205080204" pitchFamily="34" charset="-128"/>
            </a:endParaRPr>
          </a:p>
        </p:txBody>
      </p:sp>
      <p:sp>
        <p:nvSpPr>
          <p:cNvPr id="120836" name="Slide Number Placeholder 3">
            <a:extLst>
              <a:ext uri="{FF2B5EF4-FFF2-40B4-BE49-F238E27FC236}">
                <a16:creationId xmlns:a16="http://schemas.microsoft.com/office/drawing/2014/main" id="{4974A66A-EA0F-5629-F78E-04EFCD49A4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986778A3-67D9-4F2A-A1B9-AEBFBE714524}" type="slidenum">
              <a:rPr lang="en-US" altLang="en-US" smtClean="0">
                <a:solidFill>
                  <a:srgbClr val="000000"/>
                </a:solidFill>
                <a:latin typeface="Arial" panose="020B0604020202020204" pitchFamily="34" charset="0"/>
                <a:ea typeface="ＭＳ Ｐゴシック" panose="020B0600070205080204" pitchFamily="34" charset="-128"/>
              </a:rPr>
              <a:pPr/>
              <a:t>49</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DB088499-64ED-7B17-8C41-0A60EB6741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D084E38D-5BCC-FC0A-7747-4D39D92AEB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[Space has no temperature, but anything that you put into space has one.  If your job is to manage something’s temperature in the space environment, you must consider how heat travels.  Not only are you going to see heat entering and leaving your space thing, but that thing will generate its own heat that needs to be dealt with.  And how, exactly, does this heat travel? Let’s remind our selves of the three main methods.]</a:t>
            </a:r>
          </a:p>
          <a:p>
            <a:pPr eaLnBrk="1" hangingPunct="1">
              <a:spcBef>
                <a:spcPct val="0"/>
              </a:spcBef>
            </a:pPr>
            <a:endParaRPr lang="en-US" altLang="en-US" dirty="0"/>
          </a:p>
          <a:p>
            <a:pPr eaLnBrk="1" hangingPunct="1">
              <a:spcBef>
                <a:spcPct val="0"/>
              </a:spcBef>
            </a:pPr>
            <a:r>
              <a:rPr lang="en-US" altLang="en-US" dirty="0"/>
              <a:t>Temperature is a quality of all matter and is the measurement of the kinetic energy of a substance’s molecules.  The coldest theoretical temperature is absolute zero, at which the thermal motion of atoms and molecules reach a state of being motionless. Because there must be matter to have a temperature, the vacuum of space has no temp.  However, as soon as you put something into space, that something has a measurable temperature.</a:t>
            </a:r>
          </a:p>
          <a:p>
            <a:pPr eaLnBrk="1" hangingPunct="1">
              <a:spcBef>
                <a:spcPct val="0"/>
              </a:spcBef>
            </a:pPr>
            <a:endParaRPr lang="en-US" altLang="en-US" dirty="0"/>
          </a:p>
          <a:p>
            <a:pPr eaLnBrk="1" hangingPunct="1">
              <a:spcBef>
                <a:spcPct val="0"/>
              </a:spcBef>
            </a:pPr>
            <a:r>
              <a:rPr lang="en-US" altLang="en-US" dirty="0"/>
              <a:t>Temperature is determined by:</a:t>
            </a:r>
            <a:br>
              <a:rPr lang="en-US" altLang="en-US" dirty="0"/>
            </a:br>
            <a:r>
              <a:rPr lang="en-US" altLang="en-US" dirty="0"/>
              <a:t>Heat radiated into the spacecraft from the sun and nearby planets</a:t>
            </a:r>
          </a:p>
          <a:p>
            <a:pPr eaLnBrk="1" hangingPunct="1">
              <a:spcBef>
                <a:spcPct val="0"/>
              </a:spcBef>
            </a:pPr>
            <a:r>
              <a:rPr lang="en-US" altLang="en-US" dirty="0"/>
              <a:t>Heat radiated out from the spacecraft</a:t>
            </a:r>
          </a:p>
          <a:p>
            <a:pPr eaLnBrk="1" hangingPunct="1">
              <a:spcBef>
                <a:spcPct val="0"/>
              </a:spcBef>
            </a:pPr>
            <a:r>
              <a:rPr lang="en-US" altLang="en-US" dirty="0"/>
              <a:t>Heat created by the spacecraft itself (or any humans inside it)</a:t>
            </a:r>
          </a:p>
          <a:p>
            <a:pPr eaLnBrk="1" hangingPunct="1">
              <a:spcBef>
                <a:spcPct val="0"/>
              </a:spcBef>
            </a:pPr>
            <a:endParaRPr lang="en-US" altLang="en-US" dirty="0"/>
          </a:p>
          <a:p>
            <a:pPr eaLnBrk="1" hangingPunct="1">
              <a:spcBef>
                <a:spcPct val="0"/>
              </a:spcBef>
            </a:pPr>
            <a:r>
              <a:rPr lang="en-US" altLang="en-US" dirty="0"/>
              <a:t>The job of a spacecraft thermal control operator is to make sure heat is being transferred away from things that could become too hot and make sure heat is being added to things that could become too cold.  Much of this is decided during the design phase, but when things go wrong in the thermal control system, the thermal control operators (and other members of the flight control team) have to think outside the box to find solutions to maintain the necessary thermal equilibrium.</a:t>
            </a:r>
          </a:p>
        </p:txBody>
      </p:sp>
      <p:sp>
        <p:nvSpPr>
          <p:cNvPr id="30724" name="Slide Number Placeholder 3">
            <a:extLst>
              <a:ext uri="{FF2B5EF4-FFF2-40B4-BE49-F238E27FC236}">
                <a16:creationId xmlns:a16="http://schemas.microsoft.com/office/drawing/2014/main" id="{9C38160A-3E08-ABB8-97C8-E0FA60A40D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AE6AB21B-3286-4ABF-8C21-6C9D7B7FC24F}" type="slidenum">
              <a:rPr lang="en-US" altLang="en-US" smtClean="0"/>
              <a:pPr/>
              <a:t>5</a:t>
            </a:fld>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1BE43B37-2717-323F-E554-74EDE1A8AE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2D66396B-37A3-F5CC-A9CE-C6342CD2BE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I said they could be MMOD, Crew, Design Faults – this is a design fault.</a:t>
            </a:r>
          </a:p>
          <a:p>
            <a:pPr eaLnBrk="1" hangingPunct="1">
              <a:spcBef>
                <a:spcPct val="0"/>
              </a:spcBef>
            </a:pPr>
            <a:endParaRPr lang="en-US" altLang="en-US" dirty="0"/>
          </a:p>
          <a:p>
            <a:pPr eaLnBrk="1" hangingPunct="1">
              <a:spcBef>
                <a:spcPct val="0"/>
              </a:spcBef>
            </a:pPr>
            <a:r>
              <a:rPr lang="en-US" altLang="en-US" dirty="0"/>
              <a:t>Pattern recognition.  Need to separate signal from noise!</a:t>
            </a:r>
          </a:p>
        </p:txBody>
      </p:sp>
      <p:sp>
        <p:nvSpPr>
          <p:cNvPr id="122884" name="Slide Number Placeholder 3">
            <a:extLst>
              <a:ext uri="{FF2B5EF4-FFF2-40B4-BE49-F238E27FC236}">
                <a16:creationId xmlns:a16="http://schemas.microsoft.com/office/drawing/2014/main" id="{B01E8B3E-D63D-A779-06F1-5F894DB56F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52995407-303B-4942-A340-7B0CA3D62506}" type="slidenum">
              <a:rPr lang="en-US" altLang="en-US" smtClean="0"/>
              <a:pPr/>
              <a:t>50</a:t>
            </a:fld>
            <a:endParaRPr lang="en-US"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a:extLst>
              <a:ext uri="{FF2B5EF4-FFF2-40B4-BE49-F238E27FC236}">
                <a16:creationId xmlns:a16="http://schemas.microsoft.com/office/drawing/2014/main" id="{4F584348-DCB1-82A0-BD66-A70366ABB4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a:extLst>
              <a:ext uri="{FF2B5EF4-FFF2-40B4-BE49-F238E27FC236}">
                <a16:creationId xmlns:a16="http://schemas.microsoft.com/office/drawing/2014/main" id="{41C6680E-68F0-F527-A33C-0E43EC9C2A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What do you do when you have a leak?</a:t>
            </a:r>
          </a:p>
          <a:p>
            <a:pPr eaLnBrk="1" hangingPunct="1">
              <a:spcBef>
                <a:spcPct val="0"/>
              </a:spcBef>
            </a:pPr>
            <a:r>
              <a:rPr lang="en-US" altLang="en-US" dirty="0"/>
              <a:t>Note pressure/qty trending due to isolation.</a:t>
            </a:r>
          </a:p>
        </p:txBody>
      </p:sp>
      <p:sp>
        <p:nvSpPr>
          <p:cNvPr id="124932" name="Slide Number Placeholder 3">
            <a:extLst>
              <a:ext uri="{FF2B5EF4-FFF2-40B4-BE49-F238E27FC236}">
                <a16:creationId xmlns:a16="http://schemas.microsoft.com/office/drawing/2014/main" id="{15304257-2171-81D7-4D86-5E3750AB2A6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8E299484-FD28-4A2A-89C4-EE5257516B8F}" type="slidenum">
              <a:rPr lang="en-US" altLang="en-US" smtClean="0"/>
              <a:pPr/>
              <a:t>51</a:t>
            </a:fld>
            <a:endParaRPr lang="en-US"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25994F91-A48D-F7A1-6781-AD4C85F370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a:extLst>
              <a:ext uri="{FF2B5EF4-FFF2-40B4-BE49-F238E27FC236}">
                <a16:creationId xmlns:a16="http://schemas.microsoft.com/office/drawing/2014/main" id="{FA4B81AA-7FB9-E2E4-5AC3-FB250F5AB2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All described with centrifugal pumps in mind.  </a:t>
            </a:r>
          </a:p>
          <a:p>
            <a:pPr eaLnBrk="1" hangingPunct="1">
              <a:spcBef>
                <a:spcPct val="0"/>
              </a:spcBef>
            </a:pPr>
            <a:r>
              <a:rPr lang="en-US" altLang="en-US"/>
              <a:t>Deadheading – operating a pump with no flow through it.  Shutoff valve closed upstream or downstream.  Can cause damage as the pump continues to churn the same coolant.  Friction will cause the fluid to increase in temperature and possible flash to vapor.  If the pump depends on the coolant for its own mechanisms (bearings), you might be in trouble.</a:t>
            </a:r>
          </a:p>
          <a:p>
            <a:pPr eaLnBrk="1" hangingPunct="1">
              <a:spcBef>
                <a:spcPct val="0"/>
              </a:spcBef>
            </a:pPr>
            <a:endParaRPr lang="en-US" altLang="en-US"/>
          </a:p>
          <a:p>
            <a:pPr eaLnBrk="1" hangingPunct="1">
              <a:spcBef>
                <a:spcPct val="0"/>
              </a:spcBef>
            </a:pPr>
            <a:r>
              <a:rPr lang="en-US" altLang="en-US"/>
              <a:t>Cavitation – Caused when pressures fall low enough that they flash into vapor at the eye of the pump.  The vapor bubbles are carried along the vanes of the pump until they reach a point where the local pressure increases enough to collapse the bubbles.  This causes high temperatures and emission of shock waves in very small spots.  This can cause extensive damage.  Therefore, loop pressures must be kept high enough that none of the fluid can flash to vapor at the low point in the system (eye of the pump).  The minimum acceptable pressure is called the Net Positive Suction Head Required (NPSHR).  This value is define by the pump manufacturer.</a:t>
            </a:r>
          </a:p>
          <a:p>
            <a:pPr eaLnBrk="1" hangingPunct="1">
              <a:spcBef>
                <a:spcPct val="0"/>
              </a:spcBef>
            </a:pPr>
            <a:endParaRPr lang="en-US" altLang="en-US"/>
          </a:p>
          <a:p>
            <a:r>
              <a:rPr lang="en-US" altLang="en-US"/>
              <a:t>Many pump failures are completely out of the operator’s control.  Manufacturing defects, design faults, and installation issues have all claimed their share of pumps as casualties.  For instance, investigation following a 2010 failure of an ISS external thermal pump module showed that the pump motor’s rear journal bearing was improperly sized for the application.  As a result, the ammonia coolant was not properly lubricating the bearing.  This was detected in telemetry as a series of sharp electrical current spikes (likely the signature of friction as the rotor rubbed directly against the housing) culminating in the ISS equivalent of a blown fuse.</a:t>
            </a:r>
          </a:p>
          <a:p>
            <a:r>
              <a:rPr lang="en-US" altLang="en-US"/>
              <a:t> </a:t>
            </a:r>
          </a:p>
          <a:p>
            <a:r>
              <a:rPr lang="en-US" altLang="en-US"/>
              <a:t>Foreign object debris is another concern, and is also likely outside of the purview of the operator.  Most pumps are designed with filters to prevent FOD from entering the pump itself, some pumps even have coarse filters at the pump outlet to prevent the large pieces of a catastrophically disassembled pump from sneaking into other critical components.  Enough FOD in a filter can choke off flow and potentially lead to a deadhead condition.</a:t>
            </a:r>
          </a:p>
          <a:p>
            <a:endParaRPr lang="en-US" altLang="en-US"/>
          </a:p>
          <a:p>
            <a:r>
              <a:rPr lang="en-US" altLang="en-US"/>
              <a:t>Response – switch pump or shutdown loads.</a:t>
            </a:r>
          </a:p>
        </p:txBody>
      </p:sp>
      <p:sp>
        <p:nvSpPr>
          <p:cNvPr id="126980" name="Slide Number Placeholder 3">
            <a:extLst>
              <a:ext uri="{FF2B5EF4-FFF2-40B4-BE49-F238E27FC236}">
                <a16:creationId xmlns:a16="http://schemas.microsoft.com/office/drawing/2014/main" id="{955547FA-3A7F-BC56-8DF7-DF37A1884AE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1274C4E4-08B5-473A-8893-E0C1CE61C4C9}" type="slidenum">
              <a:rPr lang="en-US" altLang="en-US" smtClean="0"/>
              <a:pPr/>
              <a:t>52</a:t>
            </a:fld>
            <a:endParaRPr lang="en-US"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a:extLst>
              <a:ext uri="{FF2B5EF4-FFF2-40B4-BE49-F238E27FC236}">
                <a16:creationId xmlns:a16="http://schemas.microsoft.com/office/drawing/2014/main" id="{0145E82C-DAF7-2653-C7F8-57F341AC82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a:extLst>
              <a:ext uri="{FF2B5EF4-FFF2-40B4-BE49-F238E27FC236}">
                <a16:creationId xmlns:a16="http://schemas.microsoft.com/office/drawing/2014/main" id="{6253E52A-7133-E56D-34D9-4E37E2A234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Example of cavitation</a:t>
            </a:r>
          </a:p>
        </p:txBody>
      </p:sp>
      <p:sp>
        <p:nvSpPr>
          <p:cNvPr id="129028" name="Slide Number Placeholder 3">
            <a:extLst>
              <a:ext uri="{FF2B5EF4-FFF2-40B4-BE49-F238E27FC236}">
                <a16:creationId xmlns:a16="http://schemas.microsoft.com/office/drawing/2014/main" id="{27EB296F-B6BF-E2F8-71CF-00B0F5F135A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E4288364-2781-4448-BA2E-19152DB4EA63}" type="slidenum">
              <a:rPr lang="en-US" altLang="en-US" smtClean="0"/>
              <a:pPr/>
              <a:t>53</a:t>
            </a:fld>
            <a:endParaRPr lang="en-US"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a:extLst>
              <a:ext uri="{FF2B5EF4-FFF2-40B4-BE49-F238E27FC236}">
                <a16:creationId xmlns:a16="http://schemas.microsoft.com/office/drawing/2014/main" id="{BE60250A-A0C0-DD00-C5A4-0701DE2AFF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a:extLst>
              <a:ext uri="{FF2B5EF4-FFF2-40B4-BE49-F238E27FC236}">
                <a16:creationId xmlns:a16="http://schemas.microsoft.com/office/drawing/2014/main" id="{D4CD518B-A8C4-54A5-19DE-77F83F6E67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Heat exchanger design walks a fine line between efficiency and robustness.  Thinner material between the two different fluids allows for more efficient heat transfer but at the expense of a greater chance of rupture.  A rupture between the two “sides” of a heat exchanger will, in the most benign instances, degrade the efficiency of the heat exchanger due to changed hydraulics.  In more extreme cases, a heat exchanger rupture may cause the total loss of the involved fluid loop(s).  In human spacecraft, a heat exchanger rupture involving a toxic coolant such as anhydrous ammonia can be an immediate risk to life as the ammonia enters an internal habitable-volume cooling system.</a:t>
            </a:r>
          </a:p>
          <a:p>
            <a:pPr eaLnBrk="1" hangingPunct="1">
              <a:spcBef>
                <a:spcPct val="0"/>
              </a:spcBef>
            </a:pPr>
            <a:endParaRPr lang="en-US" altLang="en-US"/>
          </a:p>
          <a:p>
            <a:r>
              <a:rPr lang="en-US" altLang="en-US"/>
              <a:t>Overpressurization can be caused by failures elsewhere in the system causing a pressure rise, such as in the case of a regulator valve failure or the improper operation of a pump at perhaps too high of a speed.  </a:t>
            </a:r>
          </a:p>
          <a:p>
            <a:r>
              <a:rPr lang="en-US" altLang="en-US"/>
              <a:t> </a:t>
            </a:r>
          </a:p>
          <a:p>
            <a:r>
              <a:rPr lang="en-US" altLang="en-US"/>
              <a:t>Overpressurization might also be caused by physical changes in the working fluid.  For example, on the International Space Station, Interface Heat Exchangers (IFHXs) are utilized as the method of heat transfer out of the internal habitable volumes and into the external thermal control system for eventual radiation into space.  The internal loops utilize water cooled to just a few degrees Celsius above 0, while the external loops utilize pressurized ammonia.  As ammonia under pressure can stay in a liquid state at temperatures well below 0 deg C, there is risk that a low temperature excursion could cause the water to freeze and therefore expand, thereby rupturing the heat exchanger.  Upon a later thaw of the heat exchanger, the ice dam holding back the ammonia will melt away and allow ammonia to enter the habitable volume’s cooling system.  </a:t>
            </a:r>
          </a:p>
          <a:p>
            <a:endParaRPr lang="en-US" altLang="en-US"/>
          </a:p>
          <a:p>
            <a:r>
              <a:rPr lang="en-US" altLang="en-US"/>
              <a:t>The radiator of an active thermal system is designed to expend heat; however, there are instances where there can be too much of a good thing.  Radiator freezing can lead to the temporary cessation of cooling, or the permanent destruction of a radiator due to tube leakage.</a:t>
            </a:r>
          </a:p>
          <a:p>
            <a:endParaRPr lang="en-US" altLang="en-US"/>
          </a:p>
          <a:p>
            <a:r>
              <a:rPr lang="en-US" altLang="en-US"/>
              <a:t>Possible mitigation methods for radiator freezing include:</a:t>
            </a:r>
          </a:p>
          <a:p>
            <a:r>
              <a:rPr lang="en-US" altLang="en-US"/>
              <a:t> </a:t>
            </a:r>
          </a:p>
          <a:p>
            <a:r>
              <a:rPr lang="en-US" altLang="en-US"/>
              <a:t>Utilization of radiator heaters</a:t>
            </a:r>
          </a:p>
          <a:p>
            <a:r>
              <a:rPr lang="en-US" altLang="en-US"/>
              <a:t>Retraction of the radiators, or closure of radiator louvers, for planned cold events</a:t>
            </a:r>
          </a:p>
          <a:p>
            <a:r>
              <a:rPr lang="en-US" altLang="en-US"/>
              <a:t>Spacecraft attitude changes to point the radiator at a warmer environment (such as a nearby planet or the Sun)</a:t>
            </a:r>
          </a:p>
          <a:p>
            <a:r>
              <a:rPr lang="en-US" altLang="en-US"/>
              <a:t>Pump redundancy to increase the likelihood of non-stagnant coolant at all times</a:t>
            </a:r>
          </a:p>
          <a:p>
            <a:endParaRPr lang="en-US" altLang="en-US"/>
          </a:p>
          <a:p>
            <a:r>
              <a:rPr lang="en-US" altLang="en-US"/>
              <a:t>A temporarily frozen radiator can be thawed using some of the same methods described above to prevent freezing in the first place.  The greatest operational difficulty in these cases will be in knowing that the radiator is frozen.  If a radiator contains multiple parallel flowpaths, the presence of a frozen flowpath might have a negligible effect on the system hydraulics. </a:t>
            </a:r>
          </a:p>
          <a:p>
            <a:r>
              <a:rPr lang="en-US" altLang="en-US"/>
              <a:t> </a:t>
            </a:r>
          </a:p>
          <a:p>
            <a:r>
              <a:rPr lang="en-US" altLang="en-US"/>
              <a:t>If thawing occurs in a style that causes a localized pressure buildup and tube rupture, the radiator in question will likely be out of service due to the presence of an overboard leak path.</a:t>
            </a:r>
          </a:p>
          <a:p>
            <a:endParaRPr lang="en-US" altLang="en-US"/>
          </a:p>
          <a:p>
            <a:endParaRPr lang="en-US" altLang="en-US"/>
          </a:p>
          <a:p>
            <a:pPr eaLnBrk="1" hangingPunct="1">
              <a:spcBef>
                <a:spcPct val="0"/>
              </a:spcBef>
            </a:pPr>
            <a:endParaRPr lang="en-US" altLang="en-US"/>
          </a:p>
          <a:p>
            <a:pPr eaLnBrk="1" hangingPunct="1">
              <a:spcBef>
                <a:spcPct val="0"/>
              </a:spcBef>
            </a:pPr>
            <a:endParaRPr lang="en-US" altLang="en-US"/>
          </a:p>
        </p:txBody>
      </p:sp>
      <p:sp>
        <p:nvSpPr>
          <p:cNvPr id="131076" name="Slide Number Placeholder 3">
            <a:extLst>
              <a:ext uri="{FF2B5EF4-FFF2-40B4-BE49-F238E27FC236}">
                <a16:creationId xmlns:a16="http://schemas.microsoft.com/office/drawing/2014/main" id="{EC84E4DF-62D7-FE3A-EB5A-968B4EE1BA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DA468441-DC30-4E58-9663-D53138B13E0E}" type="slidenum">
              <a:rPr lang="en-US" altLang="en-US" smtClean="0"/>
              <a:pPr/>
              <a:t>54</a:t>
            </a:fld>
            <a:endParaRPr lang="en-US"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a:extLst>
              <a:ext uri="{FF2B5EF4-FFF2-40B4-BE49-F238E27FC236}">
                <a16:creationId xmlns:a16="http://schemas.microsoft.com/office/drawing/2014/main" id="{03855807-1A0C-970F-0E54-D76D294107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a:extLst>
              <a:ext uri="{FF2B5EF4-FFF2-40B4-BE49-F238E27FC236}">
                <a16:creationId xmlns:a16="http://schemas.microsoft.com/office/drawing/2014/main" id="{A37694D0-E0A2-0ADB-51E5-A59DEC6E91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[Redundancy is a fundamental tool to counter failures.  Sometimes the best choice is to simply have a backup.  But how many backups do you need?  It depends on how much availability you require and how often you expect that thing to fail.]</a:t>
            </a:r>
          </a:p>
          <a:p>
            <a:pPr eaLnBrk="1" hangingPunct="1">
              <a:spcBef>
                <a:spcPct val="0"/>
              </a:spcBef>
            </a:pPr>
            <a:endParaRPr lang="en-US" altLang="en-US" dirty="0"/>
          </a:p>
          <a:p>
            <a:pPr eaLnBrk="1" hangingPunct="1">
              <a:spcBef>
                <a:spcPct val="0"/>
              </a:spcBef>
            </a:pPr>
            <a:r>
              <a:rPr lang="en-US" altLang="en-US" dirty="0"/>
              <a:t>Often we talk about MTBF, and readjust those numbers as time goes on</a:t>
            </a:r>
          </a:p>
          <a:p>
            <a:pPr eaLnBrk="1" hangingPunct="1">
              <a:spcBef>
                <a:spcPct val="0"/>
              </a:spcBef>
            </a:pPr>
            <a:endParaRPr lang="en-US" altLang="en-US" dirty="0"/>
          </a:p>
          <a:p>
            <a:r>
              <a:rPr lang="en-US" altLang="en-US" dirty="0"/>
              <a:t>In several of the examples listed in 6.1, the “response” section is unfortunately limited.  A cruelly large number of TCS contingencies put the operator in a position where that service simply is not available anymore.  The troubleshooting of an electrically shorted heater patch is likely to be of limited benefit – that patch is simply unusable.  A ruptured radiator is useless.  For this reason, designers must have an eye towards fault tolerance.</a:t>
            </a:r>
          </a:p>
          <a:p>
            <a:r>
              <a:rPr lang="en-US" altLang="en-US" dirty="0"/>
              <a:t> </a:t>
            </a:r>
          </a:p>
        </p:txBody>
      </p:sp>
      <p:sp>
        <p:nvSpPr>
          <p:cNvPr id="133124" name="Slide Number Placeholder 3">
            <a:extLst>
              <a:ext uri="{FF2B5EF4-FFF2-40B4-BE49-F238E27FC236}">
                <a16:creationId xmlns:a16="http://schemas.microsoft.com/office/drawing/2014/main" id="{E170ABAA-4515-5D93-FA5D-08993BA9C97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84C407DD-41A9-4032-AA3F-D120A5190680}" type="slidenum">
              <a:rPr lang="en-US" altLang="en-US" smtClean="0"/>
              <a:pPr/>
              <a:t>55</a:t>
            </a:fld>
            <a:endParaRPr lang="en-US"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a:extLst>
              <a:ext uri="{FF2B5EF4-FFF2-40B4-BE49-F238E27FC236}">
                <a16:creationId xmlns:a16="http://schemas.microsoft.com/office/drawing/2014/main" id="{584A39EA-913E-2977-2735-5B57AA1B0B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a:extLst>
              <a:ext uri="{FF2B5EF4-FFF2-40B4-BE49-F238E27FC236}">
                <a16:creationId xmlns:a16="http://schemas.microsoft.com/office/drawing/2014/main" id="{A807642B-F2FF-854D-CE1D-DBFCED8A67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Fault tolerance is a way of building robust systems out of less-than-robust components.  A pump with 50% availability over a 1-year mission (that is, a pump that can be expected to work for 6 months) is a fairly lousy pump.  However, if you put “n” of these pumps into the same loop, in parallel, your overall availability is affected per the following equation:</a:t>
            </a:r>
          </a:p>
          <a:p>
            <a:r>
              <a:rPr lang="en-US" altLang="en-US"/>
              <a:t> </a:t>
            </a:r>
          </a:p>
          <a:p>
            <a:r>
              <a:rPr lang="en-US" altLang="en-US"/>
              <a:t>Parallel Availability = 1-(1-(Component Availability))</a:t>
            </a:r>
            <a:r>
              <a:rPr lang="en-US" altLang="en-US" baseline="30000"/>
              <a:t>n</a:t>
            </a:r>
            <a:endParaRPr lang="en-US" altLang="en-US"/>
          </a:p>
          <a:p>
            <a:r>
              <a:rPr lang="en-US" altLang="en-US" baseline="30000"/>
              <a:t> </a:t>
            </a:r>
            <a:endParaRPr lang="en-US" altLang="en-US"/>
          </a:p>
          <a:p>
            <a:r>
              <a:rPr lang="en-US" altLang="en-US"/>
              <a:t>Two lousy 50% pumps in parallel makes for a 75% available system: you could nominally expect to have a working pump 9 months out of the year.  Three pumps provide 87.5% availability.  Four provide 93.75% availability.  Five parallel pumps provide enough availability to expect operation for all but less than 3 days a year.  All of this assumes, however, that the pumps are completely independent of each other.  Rarely is this totally achievable: if part of the pump’s low availability is its susceptibility to cosmic radiation, the same model pump sitting a meter away is going to be subjected to the same cosmic radiation.  Similarly, two parallel pumps sharing the same power source are not independent – any failures downstream of the electrical source are independent, though, so there is some benefit (one rotor seizing and stopping won’t necessarily ruin a parallel rotor in this case).</a:t>
            </a:r>
          </a:p>
          <a:p>
            <a:pPr eaLnBrk="1" hangingPunct="1">
              <a:spcBef>
                <a:spcPct val="0"/>
              </a:spcBef>
            </a:pPr>
            <a:endParaRPr lang="en-US" altLang="en-US"/>
          </a:p>
        </p:txBody>
      </p:sp>
      <p:sp>
        <p:nvSpPr>
          <p:cNvPr id="135172" name="Slide Number Placeholder 3">
            <a:extLst>
              <a:ext uri="{FF2B5EF4-FFF2-40B4-BE49-F238E27FC236}">
                <a16:creationId xmlns:a16="http://schemas.microsoft.com/office/drawing/2014/main" id="{4ED4048A-4256-1333-A225-06A87FEDAB2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11857733-1E8A-4ACD-B638-5A72EA2593DB}" type="slidenum">
              <a:rPr lang="en-US" altLang="en-US" smtClean="0"/>
              <a:pPr/>
              <a:t>56</a:t>
            </a:fld>
            <a:endParaRPr lang="en-US"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a:extLst>
              <a:ext uri="{FF2B5EF4-FFF2-40B4-BE49-F238E27FC236}">
                <a16:creationId xmlns:a16="http://schemas.microsoft.com/office/drawing/2014/main" id="{544CDFE7-9A43-0FDB-C616-62F82CD6A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a:extLst>
              <a:ext uri="{FF2B5EF4-FFF2-40B4-BE49-F238E27FC236}">
                <a16:creationId xmlns:a16="http://schemas.microsoft.com/office/drawing/2014/main" id="{DEFB16EA-AE93-F0F8-463C-FCB002DC23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[Smart channelization is another design choice to help limit the impact of failures.]</a:t>
            </a:r>
          </a:p>
          <a:p>
            <a:pPr eaLnBrk="1" hangingPunct="1">
              <a:spcBef>
                <a:spcPct val="0"/>
              </a:spcBef>
            </a:pPr>
            <a:endParaRPr lang="en-US" altLang="en-US" dirty="0"/>
          </a:p>
          <a:p>
            <a:pPr eaLnBrk="1" hangingPunct="1">
              <a:spcBef>
                <a:spcPct val="0"/>
              </a:spcBef>
            </a:pPr>
            <a:r>
              <a:rPr lang="en-US" altLang="en-US" dirty="0"/>
              <a:t>The International Space Station’s habitable modules and main computers are all cooled by two External Thermal Control System (ETCS) loops, A and B.  Each ETCS loop cools the electrical transformers which provide power to itself.  Loss of  ETCS pump A therefore stops cooling to ETCS A’s own electrical supply but does not affect the components that ETCS B needs to operate.</a:t>
            </a:r>
          </a:p>
          <a:p>
            <a:pPr eaLnBrk="1" hangingPunct="1">
              <a:spcBef>
                <a:spcPct val="0"/>
              </a:spcBef>
            </a:pPr>
            <a:endParaRPr lang="en-US" altLang="en-US" dirty="0"/>
          </a:p>
          <a:p>
            <a:pPr eaLnBrk="1" hangingPunct="1">
              <a:spcBef>
                <a:spcPct val="0"/>
              </a:spcBef>
            </a:pPr>
            <a:r>
              <a:rPr lang="en-US" altLang="en-US" dirty="0"/>
              <a:t>However, active operation is different than survival.  Some functions are necessary for “keep alive” purposes, so that a dormant ETCS loop does not get so cold as to become unable to be restarted.  While it makes sense to keep equipment necessary for active operation powered by electrical boxes cooled by the operating loop, survival functions are generally kept independent from any electrical or thermal dependency on the operation of the loop and instead might rely on the opposite.  For this reason, the survival heaters of Loop A are powered by electrical components which rely on Loop B (ref Figure 26).  </a:t>
            </a:r>
          </a:p>
          <a:p>
            <a:pPr eaLnBrk="1" hangingPunct="1">
              <a:spcBef>
                <a:spcPct val="0"/>
              </a:spcBef>
            </a:pPr>
            <a:endParaRPr lang="en-US" altLang="en-US" dirty="0"/>
          </a:p>
          <a:p>
            <a:pPr eaLnBrk="1" hangingPunct="1">
              <a:spcBef>
                <a:spcPct val="0"/>
              </a:spcBef>
            </a:pPr>
            <a:endParaRPr lang="en-US" altLang="en-US" dirty="0"/>
          </a:p>
        </p:txBody>
      </p:sp>
      <p:sp>
        <p:nvSpPr>
          <p:cNvPr id="137220" name="Slide Number Placeholder 3">
            <a:extLst>
              <a:ext uri="{FF2B5EF4-FFF2-40B4-BE49-F238E27FC236}">
                <a16:creationId xmlns:a16="http://schemas.microsoft.com/office/drawing/2014/main" id="{5CFE8C11-89CC-5509-610B-6C65937E227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F294F792-2882-443D-B138-7E013EF7121E}" type="slidenum">
              <a:rPr lang="en-US" altLang="en-US" smtClean="0"/>
              <a:pPr/>
              <a:t>57</a:t>
            </a:fld>
            <a:endParaRPr lang="en-US"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a:extLst>
              <a:ext uri="{FF2B5EF4-FFF2-40B4-BE49-F238E27FC236}">
                <a16:creationId xmlns:a16="http://schemas.microsoft.com/office/drawing/2014/main" id="{AA3E879D-CE68-0C7B-D7D7-38B69CEB97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a:extLst>
              <a:ext uri="{FF2B5EF4-FFF2-40B4-BE49-F238E27FC236}">
                <a16:creationId xmlns:a16="http://schemas.microsoft.com/office/drawing/2014/main" id="{2CF6A8FB-3BB7-FA2E-B3FC-E6C42B22E0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Some complex TCS components, such as centrifugal pumps, are more likely to fail than less intricate components, such as </a:t>
            </a:r>
            <a:r>
              <a:rPr lang="en-US" altLang="en-US" dirty="0" err="1"/>
              <a:t>coldplates</a:t>
            </a:r>
            <a:r>
              <a:rPr lang="en-US" altLang="en-US" dirty="0"/>
              <a:t>.  It is for this reason that the more complex components are often duplicated.  When one fails, the other takes over.</a:t>
            </a:r>
          </a:p>
          <a:p>
            <a:r>
              <a:rPr lang="en-US" altLang="en-US" dirty="0"/>
              <a:t> </a:t>
            </a:r>
          </a:p>
          <a:p>
            <a:r>
              <a:rPr lang="en-US" altLang="en-US" dirty="0"/>
              <a:t>This duplication was present in the TCS of the Mars Pathfinder mission of the late 1990s, shown schematically in Figure 24.  In this example, there were two centrifugal pumps – one primary, one secondary.  Only one pump was on at a time, and four check valves prevented flow from being forced backwards through the dormant pump. </a:t>
            </a:r>
          </a:p>
          <a:p>
            <a:endParaRPr lang="en-US" altLang="en-US" dirty="0"/>
          </a:p>
          <a:p>
            <a:r>
              <a:rPr lang="en-US" altLang="en-US" dirty="0"/>
              <a:t>Similarly, many spacecraft feature heater patches situated next to each other but powered by different power sources, or shutoff valves in parallel with each other.</a:t>
            </a:r>
          </a:p>
          <a:p>
            <a:endParaRPr lang="en-US" altLang="en-US" dirty="0"/>
          </a:p>
        </p:txBody>
      </p:sp>
      <p:sp>
        <p:nvSpPr>
          <p:cNvPr id="139268" name="Slide Number Placeholder 3">
            <a:extLst>
              <a:ext uri="{FF2B5EF4-FFF2-40B4-BE49-F238E27FC236}">
                <a16:creationId xmlns:a16="http://schemas.microsoft.com/office/drawing/2014/main" id="{D836CFC0-061D-0322-D35E-108AF09D37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BC2E1474-F8E7-49C3-8F11-ECB976919134}" type="slidenum">
              <a:rPr lang="en-US" altLang="en-US" smtClean="0"/>
              <a:pPr/>
              <a:t>58</a:t>
            </a:fld>
            <a:endParaRPr lang="en-US"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a:extLst>
              <a:ext uri="{FF2B5EF4-FFF2-40B4-BE49-F238E27FC236}">
                <a16:creationId xmlns:a16="http://schemas.microsoft.com/office/drawing/2014/main" id="{6BD62099-DB75-CA83-5977-4245A06939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a:extLst>
              <a:ext uri="{FF2B5EF4-FFF2-40B4-BE49-F238E27FC236}">
                <a16:creationId xmlns:a16="http://schemas.microsoft.com/office/drawing/2014/main" id="{9ED3E7E8-BE6F-17BE-E5C1-14995B3B16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Let’s talk a little more about the two main active thermal systems on the ISS.</a:t>
            </a:r>
          </a:p>
        </p:txBody>
      </p:sp>
      <p:sp>
        <p:nvSpPr>
          <p:cNvPr id="141316" name="Slide Number Placeholder 3">
            <a:extLst>
              <a:ext uri="{FF2B5EF4-FFF2-40B4-BE49-F238E27FC236}">
                <a16:creationId xmlns:a16="http://schemas.microsoft.com/office/drawing/2014/main" id="{58CC4C5D-7850-9666-21D8-F3970EF709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28EE4A86-3506-457B-A446-2131B2385F0F}" type="slidenum">
              <a:rPr lang="en-US" altLang="en-US" smtClean="0"/>
              <a:pPr/>
              <a:t>59</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84E6C8DC-A860-F5F2-51A6-928C8A35C1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926D9C69-A866-5347-7E27-8B2E4FF8719E}"/>
              </a:ext>
            </a:extLst>
          </p:cNvPr>
          <p:cNvSpPr>
            <a:spLocks noGrp="1"/>
          </p:cNvSpPr>
          <p:nvPr>
            <p:ph type="body" idx="1"/>
          </p:nvPr>
        </p:nvSpPr>
        <p:spPr bwMode="auto"/>
        <p:txBody>
          <a:bodyPr wrap="square" numCol="1" anchor="t" anchorCtr="0" compatLnSpc="1">
            <a:prstTxWarp prst="textNoShape">
              <a:avLst/>
            </a:prstTxWarp>
          </a:bodyPr>
          <a:lstStyle/>
          <a:p>
            <a:pPr eaLnBrk="1" hangingPunct="1">
              <a:spcBef>
                <a:spcPct val="0"/>
              </a:spcBef>
              <a:defRPr/>
            </a:pPr>
            <a:r>
              <a:rPr lang="en-US" altLang="en-US" dirty="0"/>
              <a:t>[Convection, Conduction and Radiation.  *briefly explain if necessary*</a:t>
            </a:r>
          </a:p>
          <a:p>
            <a:pPr eaLnBrk="1" hangingPunct="1">
              <a:spcBef>
                <a:spcPct val="0"/>
              </a:spcBef>
              <a:defRPr/>
            </a:pPr>
            <a:r>
              <a:rPr lang="en-US" altLang="en-US" dirty="0"/>
              <a:t>Because of the space environment, the only way you’ll get heat coming in is via radiation.  Inside the habitable environment, you’ll deal with all three methods.  Of special note is convection: It won’t happen unless you have a motive force like a fan to circulate the air.  Take away that fan and you can no longer rely on that transfer happening.  Finally, the ultimate destination for all this heat is space, only via radiation]</a:t>
            </a:r>
          </a:p>
          <a:p>
            <a:pPr eaLnBrk="1" hangingPunct="1">
              <a:spcBef>
                <a:spcPct val="0"/>
              </a:spcBef>
              <a:defRPr/>
            </a:pPr>
            <a:endParaRPr lang="en-US" altLang="en-US" dirty="0"/>
          </a:p>
          <a:p>
            <a:pPr eaLnBrk="1" hangingPunct="1">
              <a:spcBef>
                <a:spcPct val="0"/>
              </a:spcBef>
              <a:defRPr/>
            </a:pPr>
            <a:r>
              <a:rPr lang="en-US" altLang="en-US" dirty="0"/>
              <a:t>Conduction is the transfer of heat by microscopic collisions of particles and movement of electrons within a body.  Faster atoms and molecules collide with neighboring slower ones, transferring some of their kinetic energy to them.  This is heat transfer within a material without physical motion of that material.</a:t>
            </a:r>
          </a:p>
          <a:p>
            <a:pPr eaLnBrk="1" hangingPunct="1">
              <a:spcBef>
                <a:spcPct val="0"/>
              </a:spcBef>
              <a:defRPr/>
            </a:pPr>
            <a:endParaRPr lang="en-US" altLang="en-US" dirty="0"/>
          </a:p>
          <a:p>
            <a:pPr eaLnBrk="1" hangingPunct="1">
              <a:spcBef>
                <a:spcPct val="0"/>
              </a:spcBef>
              <a:defRPr/>
            </a:pPr>
            <a:r>
              <a:rPr lang="en-US" altLang="en-US" dirty="0"/>
              <a:t>The classic example of conduction is the metal spoon sitting in the hot soup.  Eventually, as heat is transferred via conduction, the spoon will warm and the handle will warm as energy is transferred along the handle.</a:t>
            </a:r>
          </a:p>
          <a:p>
            <a:pPr eaLnBrk="1" hangingPunct="1">
              <a:spcBef>
                <a:spcPct val="0"/>
              </a:spcBef>
              <a:defRPr/>
            </a:pPr>
            <a:endParaRPr lang="en-US" altLang="en-US" dirty="0"/>
          </a:p>
          <a:p>
            <a:pPr eaLnBrk="1" hangingPunct="1">
              <a:spcBef>
                <a:spcPct val="0"/>
              </a:spcBef>
              <a:defRPr/>
            </a:pPr>
            <a:r>
              <a:rPr lang="en-US" altLang="en-US" dirty="0"/>
              <a:t>The amount of heat transferred via conduction is proportional to the area of contact between the two materials and the temperature difference.</a:t>
            </a:r>
          </a:p>
          <a:p>
            <a:pPr eaLnBrk="1" hangingPunct="1">
              <a:spcBef>
                <a:spcPct val="0"/>
              </a:spcBef>
              <a:defRPr/>
            </a:pPr>
            <a:endParaRPr lang="en-US" altLang="en-US" dirty="0"/>
          </a:p>
          <a:p>
            <a:pPr eaLnBrk="1" hangingPunct="1">
              <a:spcBef>
                <a:spcPct val="0"/>
              </a:spcBef>
              <a:defRPr/>
            </a:pPr>
            <a:r>
              <a:rPr lang="en-US" altLang="en-US" dirty="0"/>
              <a:t>T(hot) and T(cold) are the temperatures on either side of the wall in Kelvin</a:t>
            </a:r>
          </a:p>
          <a:p>
            <a:pPr eaLnBrk="1" hangingPunct="1">
              <a:spcBef>
                <a:spcPct val="0"/>
              </a:spcBef>
              <a:defRPr/>
            </a:pPr>
            <a:r>
              <a:rPr lang="en-US" altLang="en-US" dirty="0"/>
              <a:t>d is the thickness of the wall (m)</a:t>
            </a:r>
          </a:p>
          <a:p>
            <a:pPr eaLnBrk="1" hangingPunct="1">
              <a:spcBef>
                <a:spcPct val="0"/>
              </a:spcBef>
              <a:defRPr/>
            </a:pPr>
            <a:endParaRPr lang="en-US" altLang="en-US" dirty="0"/>
          </a:p>
          <a:p>
            <a:pPr eaLnBrk="1" hangingPunct="1">
              <a:spcBef>
                <a:spcPct val="0"/>
              </a:spcBef>
              <a:defRPr/>
            </a:pPr>
            <a:r>
              <a:rPr lang="en-US" altLang="en-US" dirty="0"/>
              <a:t>Thermal conductivity at 25C:</a:t>
            </a:r>
          </a:p>
          <a:p>
            <a:pPr marL="174296" indent="-174296" eaLnBrk="1" hangingPunct="1">
              <a:spcBef>
                <a:spcPct val="0"/>
              </a:spcBef>
              <a:buFontTx/>
              <a:buChar char="-"/>
              <a:defRPr/>
            </a:pPr>
            <a:r>
              <a:rPr lang="en-US" altLang="en-US" dirty="0"/>
              <a:t>Copper 401</a:t>
            </a:r>
          </a:p>
          <a:p>
            <a:pPr marL="174296" indent="-174296" eaLnBrk="1" hangingPunct="1">
              <a:spcBef>
                <a:spcPct val="0"/>
              </a:spcBef>
              <a:buFontTx/>
              <a:buChar char="-"/>
              <a:defRPr/>
            </a:pPr>
            <a:r>
              <a:rPr lang="en-US" altLang="en-US" dirty="0"/>
              <a:t>Vacuum 0</a:t>
            </a:r>
          </a:p>
          <a:p>
            <a:pPr marL="174296" indent="-174296" eaLnBrk="1" hangingPunct="1">
              <a:spcBef>
                <a:spcPct val="0"/>
              </a:spcBef>
              <a:buFontTx/>
              <a:buChar char="-"/>
              <a:defRPr/>
            </a:pPr>
            <a:r>
              <a:rPr lang="en-US" altLang="en-US" dirty="0"/>
              <a:t>Water 0.58</a:t>
            </a:r>
          </a:p>
          <a:p>
            <a:pPr marL="174296" indent="-174296" eaLnBrk="1" hangingPunct="1">
              <a:spcBef>
                <a:spcPct val="0"/>
              </a:spcBef>
              <a:buFontTx/>
              <a:buChar char="-"/>
              <a:defRPr/>
            </a:pPr>
            <a:r>
              <a:rPr lang="en-US" altLang="en-US" dirty="0"/>
              <a:t>Air 0.02</a:t>
            </a:r>
          </a:p>
          <a:p>
            <a:pPr marL="174296" indent="-174296" eaLnBrk="1" hangingPunct="1">
              <a:spcBef>
                <a:spcPct val="0"/>
              </a:spcBef>
              <a:buFontTx/>
              <a:buChar char="-"/>
              <a:defRPr/>
            </a:pPr>
            <a:r>
              <a:rPr lang="en-US" altLang="en-US" dirty="0"/>
              <a:t>Wool blanket 0.04</a:t>
            </a:r>
          </a:p>
          <a:p>
            <a:pPr eaLnBrk="1" hangingPunct="1">
              <a:spcBef>
                <a:spcPct val="0"/>
              </a:spcBef>
              <a:defRPr/>
            </a:pPr>
            <a:endParaRPr lang="en-US" altLang="en-US" dirty="0"/>
          </a:p>
          <a:p>
            <a:pPr eaLnBrk="1" hangingPunct="1">
              <a:spcBef>
                <a:spcPct val="0"/>
              </a:spcBef>
              <a:defRPr/>
            </a:pPr>
            <a:r>
              <a:rPr lang="en-US" altLang="en-US" dirty="0"/>
              <a:t>Convection is the transfer of internal energy into or out of an object by the physical movement of a surrounding fluid that transfers the internal energy along with its mass.  There are two types of convection:  natural and forced</a:t>
            </a:r>
          </a:p>
          <a:p>
            <a:pPr eaLnBrk="1" hangingPunct="1">
              <a:spcBef>
                <a:spcPct val="0"/>
              </a:spcBef>
              <a:defRPr/>
            </a:pPr>
            <a:endParaRPr lang="en-US" altLang="en-US" dirty="0"/>
          </a:p>
          <a:p>
            <a:pPr eaLnBrk="1" hangingPunct="1">
              <a:spcBef>
                <a:spcPct val="0"/>
              </a:spcBef>
              <a:defRPr/>
            </a:pPr>
            <a:r>
              <a:rPr lang="en-US" altLang="en-US" dirty="0"/>
              <a:t>Natural convection is driven by the fluid density differences which result from temperature gradients.  The updrafts which are utilized by glider pilots to gain altitude is a good example of natural convection.  Fluid (air) in proximity to a heat source (the sun-warmed ground) becomes warmer and less dense, so the fluid rises.  The air surrounding the updraft is cooler, and moves in to replace the risen warm air.  This is what allows glider pilots to stay aloft.</a:t>
            </a:r>
          </a:p>
          <a:p>
            <a:pPr eaLnBrk="1" hangingPunct="1">
              <a:spcBef>
                <a:spcPct val="0"/>
              </a:spcBef>
              <a:defRPr/>
            </a:pPr>
            <a:endParaRPr lang="en-US" altLang="en-US" dirty="0"/>
          </a:p>
          <a:p>
            <a:pPr eaLnBrk="1" hangingPunct="1">
              <a:spcBef>
                <a:spcPct val="0"/>
              </a:spcBef>
              <a:defRPr/>
            </a:pPr>
            <a:r>
              <a:rPr lang="en-US" altLang="en-US" dirty="0"/>
              <a:t>So, why doesn’t that work in space?</a:t>
            </a:r>
          </a:p>
          <a:p>
            <a:pPr eaLnBrk="1" hangingPunct="1">
              <a:spcBef>
                <a:spcPct val="0"/>
              </a:spcBef>
              <a:defRPr/>
            </a:pPr>
            <a:endParaRPr lang="en-US" altLang="en-US" dirty="0"/>
          </a:p>
          <a:p>
            <a:pPr eaLnBrk="1" hangingPunct="1">
              <a:spcBef>
                <a:spcPct val="0"/>
              </a:spcBef>
              <a:defRPr/>
            </a:pPr>
            <a:r>
              <a:rPr lang="en-US" altLang="en-US" dirty="0"/>
              <a:t>Natural convection requires force to sort the less dense air from the cooler air.  That force is gravity, on Earth.  In space, natural convection does not occur.</a:t>
            </a:r>
          </a:p>
          <a:p>
            <a:pPr eaLnBrk="1" hangingPunct="1">
              <a:spcBef>
                <a:spcPct val="0"/>
              </a:spcBef>
              <a:defRPr/>
            </a:pPr>
            <a:endParaRPr lang="en-US" altLang="en-US" dirty="0"/>
          </a:p>
          <a:p>
            <a:pPr eaLnBrk="1" hangingPunct="1">
              <a:spcBef>
                <a:spcPct val="0"/>
              </a:spcBef>
              <a:defRPr/>
            </a:pPr>
            <a:r>
              <a:rPr lang="en-US" altLang="en-US" dirty="0"/>
              <a:t>Forced convection is a tool that can be used by a spacecraft operator.  In this method of heat transfer, the force comes from unnatural means, such as a fan or a pump.  Heat transfer is a function of the fluid flowrate and the temperature difference between the fluids.  </a:t>
            </a:r>
          </a:p>
          <a:p>
            <a:pPr eaLnBrk="1" hangingPunct="1">
              <a:spcBef>
                <a:spcPct val="0"/>
              </a:spcBef>
              <a:defRPr/>
            </a:pPr>
            <a:endParaRPr lang="en-US" altLang="en-US" dirty="0"/>
          </a:p>
          <a:p>
            <a:pPr eaLnBrk="1" hangingPunct="1">
              <a:spcBef>
                <a:spcPct val="0"/>
              </a:spcBef>
              <a:defRPr/>
            </a:pPr>
            <a:r>
              <a:rPr lang="en-US" altLang="en-US" dirty="0"/>
              <a:t>Thermal radiation is electromagnetic radiation generated by the thermal motion of charged particles in matter.  All matter with a temperature greater than absolute zero emits thermal radiation.  </a:t>
            </a:r>
          </a:p>
          <a:p>
            <a:pPr eaLnBrk="1" hangingPunct="1">
              <a:spcBef>
                <a:spcPct val="0"/>
              </a:spcBef>
              <a:defRPr/>
            </a:pPr>
            <a:endParaRPr lang="en-US" altLang="en-US" dirty="0"/>
          </a:p>
          <a:p>
            <a:pPr eaLnBrk="1" hangingPunct="1">
              <a:spcBef>
                <a:spcPct val="0"/>
              </a:spcBef>
              <a:defRPr/>
            </a:pPr>
            <a:r>
              <a:rPr lang="en-US" altLang="en-US" dirty="0"/>
              <a:t>This method of heat transfer is of particular interest to a spacecraft operator, while in orbit, it is the ultimate method by which heat exits (or enters) a vehicle.  </a:t>
            </a:r>
          </a:p>
          <a:p>
            <a:pPr eaLnBrk="1" hangingPunct="1">
              <a:spcBef>
                <a:spcPct val="0"/>
              </a:spcBef>
              <a:defRPr/>
            </a:pPr>
            <a:endParaRPr lang="en-US" altLang="en-US" dirty="0"/>
          </a:p>
          <a:p>
            <a:pPr eaLnBrk="1" hangingPunct="1">
              <a:spcBef>
                <a:spcPct val="0"/>
              </a:spcBef>
              <a:defRPr/>
            </a:pPr>
            <a:r>
              <a:rPr lang="en-US" altLang="en-US" dirty="0"/>
              <a:t>When you step out on a sunny day, and you hold your face to the sun, the warmth you feel is a prime example of radiative heating.  That heat has travelled 93 million miles.  That’s amazing!  And even more amazing is what we feel at sea level is just a fraction of what first encounters the top of the atmosphere.  </a:t>
            </a:r>
          </a:p>
          <a:p>
            <a:pPr eaLnBrk="1" hangingPunct="1">
              <a:spcBef>
                <a:spcPct val="0"/>
              </a:spcBef>
              <a:buFontTx/>
              <a:buChar char="-"/>
              <a:defRPr/>
            </a:pPr>
            <a:r>
              <a:rPr lang="en-US" altLang="en-US" dirty="0"/>
              <a:t>29% of the sun’s radiation is reflected away from the Earth by clouds, atmosphere, surface</a:t>
            </a:r>
          </a:p>
          <a:p>
            <a:pPr eaLnBrk="1" hangingPunct="1">
              <a:spcBef>
                <a:spcPct val="0"/>
              </a:spcBef>
              <a:buFontTx/>
              <a:buChar char="-"/>
              <a:defRPr/>
            </a:pPr>
            <a:r>
              <a:rPr lang="en-US" altLang="en-US" dirty="0"/>
              <a:t>23% of the sun’s radiation is absorbed by the atmosphere</a:t>
            </a:r>
          </a:p>
          <a:p>
            <a:pPr eaLnBrk="1" hangingPunct="1">
              <a:spcBef>
                <a:spcPct val="0"/>
              </a:spcBef>
              <a:defRPr/>
            </a:pPr>
            <a:endParaRPr lang="en-US" altLang="en-US" dirty="0"/>
          </a:p>
          <a:p>
            <a:pPr eaLnBrk="1" hangingPunct="1">
              <a:spcBef>
                <a:spcPct val="0"/>
              </a:spcBef>
              <a:defRPr/>
            </a:pPr>
            <a:r>
              <a:rPr lang="en-US" altLang="en-US" dirty="0"/>
              <a:t>Without any atmosphere, the sun is much harsher on orbit.</a:t>
            </a:r>
          </a:p>
          <a:p>
            <a:pPr eaLnBrk="1" hangingPunct="1">
              <a:spcBef>
                <a:spcPct val="0"/>
              </a:spcBef>
              <a:defRPr/>
            </a:pPr>
            <a:endParaRPr lang="en-US" altLang="en-US" dirty="0"/>
          </a:p>
          <a:p>
            <a:pPr eaLnBrk="1" hangingPunct="1">
              <a:spcBef>
                <a:spcPct val="0"/>
              </a:spcBef>
              <a:defRPr/>
            </a:pPr>
            <a:r>
              <a:rPr lang="en-US" altLang="en-US" dirty="0"/>
              <a:t>Radiation is the ultimate method of heat rejection from a spacecraft.  Radiation is also the only method by which a spacecraft can be heated from externally.  </a:t>
            </a:r>
          </a:p>
          <a:p>
            <a:pPr eaLnBrk="1" hangingPunct="1">
              <a:spcBef>
                <a:spcPct val="0"/>
              </a:spcBef>
              <a:defRPr/>
            </a:pPr>
            <a:endParaRPr lang="en-US" altLang="en-US" dirty="0"/>
          </a:p>
          <a:p>
            <a:pPr eaLnBrk="1" hangingPunct="1">
              <a:spcBef>
                <a:spcPct val="0"/>
              </a:spcBef>
              <a:defRPr/>
            </a:pPr>
            <a:r>
              <a:rPr lang="en-US" altLang="en-US" dirty="0"/>
              <a:t>Equation for radiation:</a:t>
            </a:r>
          </a:p>
          <a:p>
            <a:pPr eaLnBrk="1" hangingPunct="1">
              <a:spcBef>
                <a:spcPct val="0"/>
              </a:spcBef>
              <a:defRPr/>
            </a:pPr>
            <a:r>
              <a:rPr lang="en-US" altLang="en-US" dirty="0"/>
              <a:t>Emissivity for a perfect radiator would = 1</a:t>
            </a:r>
          </a:p>
          <a:p>
            <a:pPr eaLnBrk="1" hangingPunct="1">
              <a:spcBef>
                <a:spcPct val="0"/>
              </a:spcBef>
              <a:defRPr/>
            </a:pPr>
            <a:r>
              <a:rPr lang="en-US" altLang="en-US" dirty="0"/>
              <a:t>A is the area of the radiating body</a:t>
            </a:r>
          </a:p>
          <a:p>
            <a:pPr eaLnBrk="1" hangingPunct="1">
              <a:spcBef>
                <a:spcPct val="0"/>
              </a:spcBef>
              <a:defRPr/>
            </a:pPr>
            <a:r>
              <a:rPr lang="en-US" altLang="en-US" dirty="0"/>
              <a:t>T(rad) is temperature of the radiator</a:t>
            </a:r>
          </a:p>
          <a:p>
            <a:pPr eaLnBrk="1" hangingPunct="1">
              <a:spcBef>
                <a:spcPct val="0"/>
              </a:spcBef>
              <a:defRPr/>
            </a:pPr>
            <a:r>
              <a:rPr lang="en-US" altLang="en-US" dirty="0"/>
              <a:t>T(cold) = temperature of surroundings</a:t>
            </a:r>
          </a:p>
          <a:p>
            <a:pPr eaLnBrk="1" hangingPunct="1">
              <a:spcBef>
                <a:spcPct val="0"/>
              </a:spcBef>
              <a:defRPr/>
            </a:pPr>
            <a:endParaRPr lang="en-US" altLang="en-US" dirty="0"/>
          </a:p>
          <a:p>
            <a:pPr eaLnBrk="1" hangingPunct="1">
              <a:spcBef>
                <a:spcPct val="0"/>
              </a:spcBef>
              <a:defRPr/>
            </a:pPr>
            <a:r>
              <a:rPr lang="en-US" altLang="en-US" dirty="0"/>
              <a:t>“Blackbody equivalent temperature” is the temperature a perfect blackbody would need to be at to emit the same radiant flux density (amount of radiant flux crossing a unit of area).  A perfect blackbody is one that absorbs all incoming light and does not reflect any.</a:t>
            </a:r>
          </a:p>
          <a:p>
            <a:pPr eaLnBrk="1" hangingPunct="1">
              <a:spcBef>
                <a:spcPct val="0"/>
              </a:spcBef>
              <a:defRPr/>
            </a:pPr>
            <a:endParaRPr lang="en-US" altLang="en-US" dirty="0"/>
          </a:p>
          <a:p>
            <a:pPr eaLnBrk="1" hangingPunct="1">
              <a:spcBef>
                <a:spcPct val="0"/>
              </a:spcBef>
              <a:defRPr/>
            </a:pPr>
            <a:r>
              <a:rPr lang="en-US" altLang="en-US" dirty="0"/>
              <a:t>Deep space is 2.7K, basically the background temperature of the universe.  Very good place to point your radiators. If you point at Earth, the T(cold) would be the Earth’s planetary equilibrium (which is 255K).</a:t>
            </a:r>
          </a:p>
          <a:p>
            <a:pPr eaLnBrk="1" hangingPunct="1">
              <a:spcBef>
                <a:spcPct val="0"/>
              </a:spcBef>
              <a:defRPr/>
            </a:pPr>
            <a:endParaRPr lang="en-US" altLang="en-US" dirty="0"/>
          </a:p>
          <a:p>
            <a:pPr eaLnBrk="1" hangingPunct="1">
              <a:spcBef>
                <a:spcPct val="0"/>
              </a:spcBef>
              <a:defRPr/>
            </a:pPr>
            <a:r>
              <a:rPr lang="en-US" altLang="en-US" dirty="0"/>
              <a:t>One form of heat transfer rarely exists without another.  Convection and conduction often go hand in hand.  For spacecraft operations, often all that you need to know is how much heat has been transferred in and out of the system.  </a:t>
            </a:r>
          </a:p>
          <a:p>
            <a:pPr eaLnBrk="1" hangingPunct="1">
              <a:spcBef>
                <a:spcPct val="0"/>
              </a:spcBef>
              <a:defRPr/>
            </a:pPr>
            <a:endParaRPr lang="en-US" altLang="en-US" dirty="0"/>
          </a:p>
          <a:p>
            <a:pPr eaLnBrk="1" hangingPunct="1">
              <a:spcBef>
                <a:spcPct val="0"/>
              </a:spcBef>
              <a:defRPr/>
            </a:pPr>
            <a:r>
              <a:rPr lang="en-US" altLang="en-US" dirty="0"/>
              <a:t>Temperature is determined by:</a:t>
            </a:r>
            <a:br>
              <a:rPr lang="en-US" altLang="en-US" dirty="0"/>
            </a:br>
            <a:r>
              <a:rPr lang="en-US" altLang="en-US" dirty="0"/>
              <a:t>Heat in</a:t>
            </a:r>
          </a:p>
          <a:p>
            <a:pPr eaLnBrk="1" hangingPunct="1">
              <a:spcBef>
                <a:spcPct val="0"/>
              </a:spcBef>
              <a:defRPr/>
            </a:pPr>
            <a:r>
              <a:rPr lang="en-US" altLang="en-US" dirty="0"/>
              <a:t>Heat out</a:t>
            </a:r>
          </a:p>
          <a:p>
            <a:pPr eaLnBrk="1" hangingPunct="1">
              <a:spcBef>
                <a:spcPct val="0"/>
              </a:spcBef>
              <a:defRPr/>
            </a:pPr>
            <a:r>
              <a:rPr lang="en-US" altLang="en-US" dirty="0"/>
              <a:t>Heat from</a:t>
            </a:r>
          </a:p>
        </p:txBody>
      </p:sp>
      <p:sp>
        <p:nvSpPr>
          <p:cNvPr id="32772" name="Slide Number Placeholder 3">
            <a:extLst>
              <a:ext uri="{FF2B5EF4-FFF2-40B4-BE49-F238E27FC236}">
                <a16:creationId xmlns:a16="http://schemas.microsoft.com/office/drawing/2014/main" id="{132099E7-E6E8-5637-B607-C827E2B0B5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47981617-042A-482A-881E-A64FEC3F7CA0}" type="slidenum">
              <a:rPr lang="en-US" altLang="en-US" smtClean="0"/>
              <a:pPr/>
              <a:t>6</a:t>
            </a:fld>
            <a:endParaRPr lang="en-US"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a:extLst>
              <a:ext uri="{FF2B5EF4-FFF2-40B4-BE49-F238E27FC236}">
                <a16:creationId xmlns:a16="http://schemas.microsoft.com/office/drawing/2014/main" id="{A7C1008B-CFF4-FE8C-0835-4AB25964DBA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a:extLst>
              <a:ext uri="{FF2B5EF4-FFF2-40B4-BE49-F238E27FC236}">
                <a16:creationId xmlns:a16="http://schemas.microsoft.com/office/drawing/2014/main" id="{5107F685-1B10-895A-EA40-9C37B1083B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Here’s a photo of the Lab module being installed, with a photo of Leroy inside the module a while later.  It’s one example of the many modules that need their heat collected and rejected out to space.</a:t>
            </a:r>
          </a:p>
        </p:txBody>
      </p:sp>
      <p:sp>
        <p:nvSpPr>
          <p:cNvPr id="143364" name="Slide Number Placeholder 3">
            <a:extLst>
              <a:ext uri="{FF2B5EF4-FFF2-40B4-BE49-F238E27FC236}">
                <a16:creationId xmlns:a16="http://schemas.microsoft.com/office/drawing/2014/main" id="{31DA9561-3389-0020-8791-D9EF0BF1F46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CC168523-75FB-49AE-93D2-8DCF26A1FD95}" type="slidenum">
              <a:rPr lang="en-US" altLang="en-US" smtClean="0"/>
              <a:pPr/>
              <a:t>60</a:t>
            </a:fld>
            <a:endParaRPr lang="en-US"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a:extLst>
              <a:ext uri="{FF2B5EF4-FFF2-40B4-BE49-F238E27FC236}">
                <a16:creationId xmlns:a16="http://schemas.microsoft.com/office/drawing/2014/main" id="{62FECC49-AE45-3AC5-3FC0-144A2AE849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Notes Placeholder 2">
            <a:extLst>
              <a:ext uri="{FF2B5EF4-FFF2-40B4-BE49-F238E27FC236}">
                <a16:creationId xmlns:a16="http://schemas.microsoft.com/office/drawing/2014/main" id="{6F42B3C8-D2C4-765C-5763-A0997DAC75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Here are some of the components that we talked about earlier.  Follow a drop of water, explaining different components as you go.</a:t>
            </a:r>
          </a:p>
          <a:p>
            <a:pPr eaLnBrk="1" hangingPunct="1">
              <a:spcBef>
                <a:spcPct val="0"/>
              </a:spcBef>
            </a:pPr>
            <a:r>
              <a:rPr lang="en-US" altLang="en-US" dirty="0"/>
              <a:t>As I mentioned, there are two loops here.  What happens if one of them goes down?  We go to Single Loop Mode.  The LCA allows that to happen.</a:t>
            </a:r>
          </a:p>
        </p:txBody>
      </p:sp>
      <p:sp>
        <p:nvSpPr>
          <p:cNvPr id="145412" name="Slide Number Placeholder 3">
            <a:extLst>
              <a:ext uri="{FF2B5EF4-FFF2-40B4-BE49-F238E27FC236}">
                <a16:creationId xmlns:a16="http://schemas.microsoft.com/office/drawing/2014/main" id="{D77C0778-E865-1F5B-1EC8-0B4156C9B1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5DC1003E-B0E7-41BD-9236-79A7F1499510}" type="slidenum">
              <a:rPr lang="en-US" altLang="en-US" smtClean="0"/>
              <a:pPr/>
              <a:t>61</a:t>
            </a:fld>
            <a:endParaRPr lang="en-US"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a:extLst>
              <a:ext uri="{FF2B5EF4-FFF2-40B4-BE49-F238E27FC236}">
                <a16:creationId xmlns:a16="http://schemas.microsoft.com/office/drawing/2014/main" id="{DBF79E5E-AB67-AB2A-89E5-BB7668BEF1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es Placeholder 2">
            <a:extLst>
              <a:ext uri="{FF2B5EF4-FFF2-40B4-BE49-F238E27FC236}">
                <a16:creationId xmlns:a16="http://schemas.microsoft.com/office/drawing/2014/main" id="{D60CFCA7-BB88-06A4-318F-05E43D0784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Moving outside, we rely on the ETCS loops to reject all the internal heat out to space.  On the left is a schematic of some of the radiator panels we use for this purpose and on the right is a photo of those panels.  Note the astronaut for scale.</a:t>
            </a:r>
          </a:p>
        </p:txBody>
      </p:sp>
      <p:sp>
        <p:nvSpPr>
          <p:cNvPr id="149508" name="Slide Number Placeholder 3">
            <a:extLst>
              <a:ext uri="{FF2B5EF4-FFF2-40B4-BE49-F238E27FC236}">
                <a16:creationId xmlns:a16="http://schemas.microsoft.com/office/drawing/2014/main" id="{9F902BC9-C813-1461-19BD-999B6DB825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7F5D3849-80BE-4225-B47A-F69537AEBAEF}" type="slidenum">
              <a:rPr lang="en-US" altLang="en-US" smtClean="0"/>
              <a:pPr/>
              <a:t>62</a:t>
            </a:fld>
            <a:endParaRPr lang="en-US"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a:extLst>
              <a:ext uri="{FF2B5EF4-FFF2-40B4-BE49-F238E27FC236}">
                <a16:creationId xmlns:a16="http://schemas.microsoft.com/office/drawing/2014/main" id="{750C30DA-AA66-27F1-3510-3EAA102DFC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Notes Placeholder 2">
            <a:extLst>
              <a:ext uri="{FF2B5EF4-FFF2-40B4-BE49-F238E27FC236}">
                <a16:creationId xmlns:a16="http://schemas.microsoft.com/office/drawing/2014/main" id="{777C29F4-AFFF-DD55-7C29-5A188D8ED2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1556" name="Slide Number Placeholder 3">
            <a:extLst>
              <a:ext uri="{FF2B5EF4-FFF2-40B4-BE49-F238E27FC236}">
                <a16:creationId xmlns:a16="http://schemas.microsoft.com/office/drawing/2014/main" id="{B8CB82BA-66A2-4F53-5E03-5291445482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AE2D149D-AC55-403F-83E0-EACBDC22370A}" type="slidenum">
              <a:rPr lang="en-US" altLang="en-US" smtClean="0"/>
              <a:pPr/>
              <a:t>63</a:t>
            </a:fld>
            <a:endParaRPr lang="en-US"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813FA2C8-440A-DA15-6018-21DD9C212B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7C914890-B1BF-1D64-B3E5-9B9FA872719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04" name="Slide Number Placeholder 3">
            <a:extLst>
              <a:ext uri="{FF2B5EF4-FFF2-40B4-BE49-F238E27FC236}">
                <a16:creationId xmlns:a16="http://schemas.microsoft.com/office/drawing/2014/main" id="{D2E38B41-8150-3B85-2351-D0359238AD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F6294663-2CAA-426E-B62E-0EB9895D8055}" type="slidenum">
              <a:rPr lang="en-US" altLang="en-US" smtClean="0"/>
              <a:pPr/>
              <a:t>64</a:t>
            </a:fld>
            <a:endParaRPr lang="en-US"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a:extLst>
              <a:ext uri="{FF2B5EF4-FFF2-40B4-BE49-F238E27FC236}">
                <a16:creationId xmlns:a16="http://schemas.microsoft.com/office/drawing/2014/main" id="{960795E0-D509-2F37-537A-12922FDDD4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a:extLst>
              <a:ext uri="{FF2B5EF4-FFF2-40B4-BE49-F238E27FC236}">
                <a16:creationId xmlns:a16="http://schemas.microsoft.com/office/drawing/2014/main" id="{CC923140-4CC6-F3DD-AE25-296C6A54CE5C}"/>
              </a:ext>
            </a:extLst>
          </p:cNvPr>
          <p:cNvSpPr>
            <a:spLocks noGrp="1"/>
          </p:cNvSpPr>
          <p:nvPr>
            <p:ph type="body" idx="1"/>
          </p:nvPr>
        </p:nvSpPr>
        <p:spPr bwMode="auto"/>
        <p:txBody>
          <a:bodyPr wrap="square" numCol="1" anchor="t" anchorCtr="0" compatLnSpc="1">
            <a:prstTxWarp prst="textNoShape">
              <a:avLst/>
            </a:prstTxWarp>
          </a:bodyPr>
          <a:lstStyle/>
          <a:p>
            <a:pPr>
              <a:buFont typeface="Arial" panose="020B0604020202020204" pitchFamily="34" charset="0"/>
              <a:buNone/>
              <a:defRPr/>
            </a:pPr>
            <a:r>
              <a:rPr lang="en-US" altLang="en-US" dirty="0">
                <a:latin typeface="Arial" panose="020B0604020202020204" pitchFamily="34" charset="0"/>
                <a:ea typeface="ＭＳ Ｐゴシック" panose="020B0600070205080204" pitchFamily="34" charset="-128"/>
              </a:rPr>
              <a:t>Crew config: Three crew via Soyuz (including Astronaut Frank Rubio) and four crew via Crew Dragon</a:t>
            </a:r>
          </a:p>
          <a:p>
            <a:pPr marL="171450" indent="-171450">
              <a:buFont typeface="Arial" panose="020B0604020202020204" pitchFamily="34" charset="0"/>
              <a:buChar char="•"/>
              <a:defRPr/>
            </a:pPr>
            <a:r>
              <a:rPr lang="en-US" altLang="en-US" dirty="0">
                <a:latin typeface="Arial" panose="020B0604020202020204" pitchFamily="34" charset="0"/>
                <a:ea typeface="ＭＳ Ｐゴシック" panose="020B0600070205080204" pitchFamily="34" charset="-128"/>
              </a:rPr>
              <a:t>An external Soyuz coolant leak started spontaneously (later attributed to a 1 mm debris impact)</a:t>
            </a:r>
          </a:p>
          <a:p>
            <a:pPr marL="171450" indent="-171450">
              <a:buFont typeface="Arial" panose="020B0604020202020204" pitchFamily="34" charset="0"/>
              <a:buChar char="•"/>
              <a:defRPr/>
            </a:pPr>
            <a:r>
              <a:rPr lang="en-US" altLang="en-US" dirty="0">
                <a:latin typeface="Arial" panose="020B0604020202020204" pitchFamily="34" charset="0"/>
                <a:ea typeface="ＭＳ Ｐゴシック" panose="020B0600070205080204" pitchFamily="34" charset="-128"/>
              </a:rPr>
              <a:t>All the coolant leaked out, leaving the internal cooling loops without means to reject heat.</a:t>
            </a:r>
          </a:p>
          <a:p>
            <a:pPr>
              <a:buFont typeface="Arial" panose="020B0604020202020204" pitchFamily="34" charset="0"/>
              <a:buNone/>
              <a:defRPr/>
            </a:pPr>
            <a:r>
              <a:rPr lang="en-US" altLang="en-US" dirty="0">
                <a:latin typeface="Arial" panose="020B0604020202020204" pitchFamily="34" charset="0"/>
                <a:ea typeface="ＭＳ Ｐゴシック" panose="020B0600070205080204" pitchFamily="34" charset="-128"/>
              </a:rPr>
              <a:t>What’s the big deal with this?  The Soyuz, when docked, is a lifeboat for its crew in case of an emergency and their nominal ride home.  Without cooling, it was estimated air temps could reach over 40 </a:t>
            </a:r>
            <a:r>
              <a:rPr lang="en-US" altLang="en-US" dirty="0" err="1">
                <a:latin typeface="Arial" panose="020B0604020202020204" pitchFamily="34" charset="0"/>
                <a:ea typeface="ＭＳ Ｐゴシック" panose="020B0600070205080204" pitchFamily="34" charset="-128"/>
              </a:rPr>
              <a:t>degC</a:t>
            </a:r>
            <a:r>
              <a:rPr lang="en-US" altLang="en-US" dirty="0">
                <a:latin typeface="Arial" panose="020B0604020202020204" pitchFamily="34" charset="0"/>
                <a:ea typeface="ＭＳ Ｐゴシック" panose="020B0600070205080204" pitchFamily="34" charset="-128"/>
              </a:rPr>
              <a:t> (105-110 </a:t>
            </a:r>
            <a:r>
              <a:rPr lang="en-US" altLang="en-US" dirty="0" err="1">
                <a:latin typeface="Arial" panose="020B0604020202020204" pitchFamily="34" charset="0"/>
                <a:ea typeface="ＭＳ Ｐゴシック" panose="020B0600070205080204" pitchFamily="34" charset="-128"/>
              </a:rPr>
              <a:t>degF</a:t>
            </a:r>
            <a:r>
              <a:rPr lang="en-US" altLang="en-US" dirty="0">
                <a:latin typeface="Arial" panose="020B0604020202020204" pitchFamily="34" charset="0"/>
                <a:ea typeface="ＭＳ Ｐゴシック" panose="020B0600070205080204" pitchFamily="34" charset="-128"/>
              </a:rPr>
              <a:t>), endangering crew and flight computers.</a:t>
            </a:r>
          </a:p>
          <a:p>
            <a:pPr marL="171450" indent="-171450">
              <a:buFont typeface="Arial" panose="020B0604020202020204" pitchFamily="34" charset="0"/>
              <a:buChar char="•"/>
              <a:defRPr/>
            </a:pPr>
            <a:r>
              <a:rPr lang="en-US" altLang="en-US" dirty="0">
                <a:latin typeface="Arial" panose="020B0604020202020204" pitchFamily="34" charset="0"/>
                <a:ea typeface="ＭＳ Ｐゴシック" panose="020B0600070205080204" pitchFamily="34" charset="-128"/>
              </a:rPr>
              <a:t>Work was done to allow one or more Soyuz crew to come home on Crew Dragon in an emergency.</a:t>
            </a:r>
          </a:p>
          <a:p>
            <a:pPr marL="171450" indent="-171450">
              <a:buFont typeface="Arial" panose="020B0604020202020204" pitchFamily="34" charset="0"/>
              <a:buChar char="•"/>
              <a:defRPr/>
            </a:pPr>
            <a:r>
              <a:rPr lang="en-US" altLang="en-US" dirty="0" err="1">
                <a:latin typeface="Arial" panose="020B0604020202020204" pitchFamily="34" charset="0"/>
                <a:ea typeface="ＭＳ Ｐゴシック" panose="020B0600070205080204" pitchFamily="34" charset="-128"/>
              </a:rPr>
              <a:t>Roscosmos</a:t>
            </a:r>
            <a:r>
              <a:rPr lang="en-US" altLang="en-US" dirty="0">
                <a:latin typeface="Arial" panose="020B0604020202020204" pitchFamily="34" charset="0"/>
                <a:ea typeface="ＭＳ Ｐゴシック" panose="020B0600070205080204" pitchFamily="34" charset="-128"/>
              </a:rPr>
              <a:t> flew an uncrewed replacement Soyuz on Feb 23</a:t>
            </a:r>
            <a:r>
              <a:rPr lang="en-US" altLang="en-US" baseline="30000" dirty="0">
                <a:latin typeface="Arial" panose="020B0604020202020204" pitchFamily="34" charset="0"/>
                <a:ea typeface="ＭＳ Ｐゴシック" panose="020B0600070205080204" pitchFamily="34" charset="-128"/>
              </a:rPr>
              <a:t>rd</a:t>
            </a:r>
            <a:r>
              <a:rPr lang="en-US" altLang="en-US" dirty="0">
                <a:latin typeface="Arial" panose="020B0604020202020204" pitchFamily="34" charset="0"/>
                <a:ea typeface="ＭＳ Ｐゴシック" panose="020B0600070205080204" pitchFamily="34" charset="-128"/>
              </a:rPr>
              <a:t> and commanded the damaged Soyuz to re-enter autonomously.</a:t>
            </a:r>
          </a:p>
          <a:p>
            <a:pPr>
              <a:buFont typeface="Arial" panose="020B0604020202020204" pitchFamily="34" charset="0"/>
              <a:buNone/>
              <a:defRPr/>
            </a:pPr>
            <a:r>
              <a:rPr lang="en-US" altLang="en-US" dirty="0">
                <a:latin typeface="Arial" panose="020B0604020202020204" pitchFamily="34" charset="0"/>
                <a:ea typeface="ＭＳ Ｐゴシック" panose="020B0600070205080204" pitchFamily="34" charset="-128"/>
              </a:rPr>
              <a:t>This Soyuz swap forced a delay in the next crew’s arrival, leading Frank and his crew to stay onboard for a full year.</a:t>
            </a:r>
          </a:p>
        </p:txBody>
      </p:sp>
      <p:sp>
        <p:nvSpPr>
          <p:cNvPr id="155652" name="Slide Number Placeholder 3">
            <a:extLst>
              <a:ext uri="{FF2B5EF4-FFF2-40B4-BE49-F238E27FC236}">
                <a16:creationId xmlns:a16="http://schemas.microsoft.com/office/drawing/2014/main" id="{DFA61232-3D03-FBFF-08EF-20FA018E4C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B4E9DC3F-DB96-49B9-B2D5-A1D1C7762E72}" type="slidenum">
              <a:rPr lang="en-US" altLang="en-US" smtClean="0">
                <a:solidFill>
                  <a:srgbClr val="000000"/>
                </a:solidFill>
                <a:latin typeface="Arial" panose="020B0604020202020204" pitchFamily="34" charset="0"/>
                <a:ea typeface="ＭＳ Ｐゴシック" panose="020B0600070205080204" pitchFamily="34" charset="-128"/>
              </a:rPr>
              <a:pPr/>
              <a:t>65</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a:extLst>
              <a:ext uri="{FF2B5EF4-FFF2-40B4-BE49-F238E27FC236}">
                <a16:creationId xmlns:a16="http://schemas.microsoft.com/office/drawing/2014/main" id="{50CE7435-F0D8-2EF1-A924-360E3657B3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Notes Placeholder 2">
            <a:extLst>
              <a:ext uri="{FF2B5EF4-FFF2-40B4-BE49-F238E27FC236}">
                <a16:creationId xmlns:a16="http://schemas.microsoft.com/office/drawing/2014/main" id="{F63B4EF5-88A0-1AEB-151A-56AE658ABB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Significant failures can arise from small sensor issues.  In this case, it was a sensor bias on the valve that controls the target temperature of one of the two external heat rejection loops.  Part of the solution involved using hardware as it was never intended to be used!</a:t>
            </a:r>
          </a:p>
        </p:txBody>
      </p:sp>
      <p:sp>
        <p:nvSpPr>
          <p:cNvPr id="157700" name="Slide Number Placeholder 3">
            <a:extLst>
              <a:ext uri="{FF2B5EF4-FFF2-40B4-BE49-F238E27FC236}">
                <a16:creationId xmlns:a16="http://schemas.microsoft.com/office/drawing/2014/main" id="{1AA1C2F6-4636-DE43-ABCC-E3CA4DE254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4C59C20E-E32C-4944-963D-582864B7FB39}" type="slidenum">
              <a:rPr lang="en-US" altLang="en-US" smtClean="0"/>
              <a:pPr/>
              <a:t>66</a:t>
            </a:fld>
            <a:endParaRPr lang="en-US"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a:extLst>
              <a:ext uri="{FF2B5EF4-FFF2-40B4-BE49-F238E27FC236}">
                <a16:creationId xmlns:a16="http://schemas.microsoft.com/office/drawing/2014/main" id="{A4FAEAF4-FEA0-D981-0A4F-BDAC8EA3A9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Notes Placeholder 2">
            <a:extLst>
              <a:ext uri="{FF2B5EF4-FFF2-40B4-BE49-F238E27FC236}">
                <a16:creationId xmlns:a16="http://schemas.microsoft.com/office/drawing/2014/main" id="{E6C060AB-437E-031C-494C-877352B5880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We’ve seen this schematic of the ETCS before.  This is one of two external ammonia loops, with the heat rejection equipment (radiators) on the left and heat load equipment (IFHXs and power boxes) on the right.  In the middle is the pump module providing all the motive force.  [CLICK]  The FCV is part of the pump module and modulates flow to the radiators to control the coolant temperature going to the heat loads.  It can move between 5 positional degrees (warm, mostly radiator bypass) and 90 positional degrees (cold, full radiator flow).  </a:t>
            </a:r>
          </a:p>
          <a:p>
            <a:endParaRPr lang="en-US" altLang="en-US" dirty="0"/>
          </a:p>
          <a:p>
            <a:r>
              <a:rPr lang="en-US" altLang="en-US" dirty="0"/>
              <a:t>As we learned before, we want to keep the water-side of the IFHXs from freezing to prevent creating a flow path for ammonia to enter the cabin, so software will shut down the loops if it detects the ammonia is getting too cold.  Normally, the FCV does a good job of maintaining the target temperature, but in mid-December 2013, one of the loops unexpectedly shut down due to an </a:t>
            </a:r>
            <a:r>
              <a:rPr lang="en-US" altLang="en-US" dirty="0" err="1"/>
              <a:t>undertemp</a:t>
            </a:r>
            <a:r>
              <a:rPr lang="en-US" altLang="en-US" dirty="0"/>
              <a:t> condition.,</a:t>
            </a:r>
          </a:p>
          <a:p>
            <a:endParaRPr lang="en-US" altLang="en-US" dirty="0"/>
          </a:p>
          <a:p>
            <a:r>
              <a:rPr lang="en-US" altLang="en-US" dirty="0"/>
              <a:t>This shut down half of the heat rejection on the US segment, leading to </a:t>
            </a:r>
            <a:r>
              <a:rPr lang="en-US" altLang="en-US" dirty="0" err="1"/>
              <a:t>powerdowns</a:t>
            </a:r>
            <a:r>
              <a:rPr lang="en-US" altLang="en-US" dirty="0"/>
              <a:t> to keep equipment from overheating.  The FCT reactivated the loop (with the IFHXs bypassed and isolated from flow) to troubleshoot and soon found that the FCV was biased 30 positional degrees in the cold direction.  This meant that, even though the software was trying to warm up the ammonia by moving to radiator bypass, it wasn’t actually reaching that position, resulting in an ammonia mix too cold to allow flow to the IFHXs.  (Analysis showed that the valve had been biasing for a month until it finally could no longer compensate.)</a:t>
            </a:r>
          </a:p>
          <a:p>
            <a:endParaRPr lang="en-US" altLang="en-US" dirty="0"/>
          </a:p>
          <a:p>
            <a:r>
              <a:rPr lang="en-US" altLang="en-US" dirty="0"/>
              <a:t>What could we do?</a:t>
            </a:r>
          </a:p>
          <a:p>
            <a:r>
              <a:rPr lang="en-US" altLang="en-US" dirty="0"/>
              <a:t>Put in more heat? The IFHXs are the biggest source of heat, but they were off limits.</a:t>
            </a:r>
          </a:p>
        </p:txBody>
      </p:sp>
      <p:sp>
        <p:nvSpPr>
          <p:cNvPr id="159748" name="Slide Number Placeholder 3">
            <a:extLst>
              <a:ext uri="{FF2B5EF4-FFF2-40B4-BE49-F238E27FC236}">
                <a16:creationId xmlns:a16="http://schemas.microsoft.com/office/drawing/2014/main" id="{A0C3FFDF-E517-9044-9E7A-E760C9A7C73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F4CC217-CF0C-4D14-8BA8-EF635ECB988D}" type="slidenum">
              <a:rPr lang="en-US" altLang="en-US" smtClean="0"/>
              <a:pPr/>
              <a:t>67</a:t>
            </a:fld>
            <a:endParaRPr lang="en-US"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a:extLst>
              <a:ext uri="{FF2B5EF4-FFF2-40B4-BE49-F238E27FC236}">
                <a16:creationId xmlns:a16="http://schemas.microsoft.com/office/drawing/2014/main" id="{5E4E13F5-63E1-9B85-41FC-50ADE2181D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Notes Placeholder 2">
            <a:extLst>
              <a:ext uri="{FF2B5EF4-FFF2-40B4-BE49-F238E27FC236}">
                <a16:creationId xmlns:a16="http://schemas.microsoft.com/office/drawing/2014/main" id="{7C0FAF62-DC08-93F1-2480-B4F164B074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Here’s a drawing of the pump module.  The FCV is contained within the PCVP (Pump Control Valve Package).  Also part of this Valve Package are flow isolation valves for ammonia bypassing and returning from the radiators, as we’ll see on the next slide.</a:t>
            </a:r>
          </a:p>
        </p:txBody>
      </p:sp>
      <p:sp>
        <p:nvSpPr>
          <p:cNvPr id="161796" name="Slide Number Placeholder 3">
            <a:extLst>
              <a:ext uri="{FF2B5EF4-FFF2-40B4-BE49-F238E27FC236}">
                <a16:creationId xmlns:a16="http://schemas.microsoft.com/office/drawing/2014/main" id="{AC7E4AC7-2F03-9405-C410-1CEA532EAC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41ADF83-EBEC-4CAE-A789-9CCA1CD7721B}" type="slidenum">
              <a:rPr lang="en-US" altLang="en-US" smtClean="0"/>
              <a:pPr/>
              <a:t>68</a:t>
            </a:fld>
            <a:endParaRPr lang="en-US"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a:extLst>
              <a:ext uri="{FF2B5EF4-FFF2-40B4-BE49-F238E27FC236}">
                <a16:creationId xmlns:a16="http://schemas.microsoft.com/office/drawing/2014/main" id="{FE5D9E6F-1CC9-84DA-2794-7CB2BDD527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Notes Placeholder 2">
            <a:extLst>
              <a:ext uri="{FF2B5EF4-FFF2-40B4-BE49-F238E27FC236}">
                <a16:creationId xmlns:a16="http://schemas.microsoft.com/office/drawing/2014/main" id="{0500B5BB-13E4-89D8-F657-CE51511044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Looking at these valves, how could you give the heat loads warmer ammonia?</a:t>
            </a:r>
          </a:p>
          <a:p>
            <a:pPr marL="171450" indent="-171450">
              <a:buFont typeface="Arial" panose="020B0604020202020204" pitchFamily="34" charset="0"/>
              <a:buChar char="•"/>
            </a:pPr>
            <a:r>
              <a:rPr lang="en-US" altLang="en-US" dirty="0"/>
              <a:t>Close Radiator Isolation valve?  Sure, but when you open it to start rejecting heat again, the inrush of cold ammonia will shut down the loop again.</a:t>
            </a:r>
          </a:p>
          <a:p>
            <a:pPr marL="171450" indent="-171450">
              <a:buFont typeface="Arial" panose="020B0604020202020204" pitchFamily="34" charset="0"/>
              <a:buChar char="•"/>
            </a:pPr>
            <a:r>
              <a:rPr lang="en-US" altLang="en-US" dirty="0"/>
              <a:t>The isolation valve can only be commanded open or closed, BUT, it takes 5-10 seconds to travel.</a:t>
            </a:r>
          </a:p>
          <a:p>
            <a:pPr marL="628650" lvl="1" indent="-171450">
              <a:buFont typeface="Arial" panose="020B0604020202020204" pitchFamily="34" charset="0"/>
              <a:buChar char="•"/>
            </a:pPr>
            <a:r>
              <a:rPr lang="en-US" altLang="en-US" dirty="0"/>
              <a:t>What if you commanded it and then cut power in an intermediate position?</a:t>
            </a:r>
          </a:p>
          <a:p>
            <a:pPr marL="0" lvl="0" indent="0">
              <a:buFont typeface="Arial" panose="020B0604020202020204" pitchFamily="34" charset="0"/>
              <a:buNone/>
            </a:pPr>
            <a:r>
              <a:rPr lang="en-US" altLang="en-US" dirty="0"/>
              <a:t>This is what we did [click], but it was hard to get the valve in a precise position. (Talk about commanding limitations, smartphone metronome commanding, the </a:t>
            </a:r>
            <a:r>
              <a:rPr lang="en-US" altLang="en-US" dirty="0" err="1"/>
              <a:t>Quasnytron</a:t>
            </a:r>
            <a:r>
              <a:rPr lang="en-US" altLang="en-US" dirty="0"/>
              <a:t>, and 48 </a:t>
            </a:r>
            <a:r>
              <a:rPr lang="en-US" altLang="en-US" dirty="0" err="1"/>
              <a:t>hr</a:t>
            </a:r>
            <a:r>
              <a:rPr lang="en-US" altLang="en-US" dirty="0"/>
              <a:t> software turnaround.)  The software worked and allowed us to reintegrate the IFHXs.</a:t>
            </a:r>
          </a:p>
          <a:p>
            <a:pPr marL="0" lvl="0" indent="0">
              <a:buFont typeface="Arial" panose="020B0604020202020204" pitchFamily="34" charset="0"/>
              <a:buNone/>
            </a:pPr>
            <a:endParaRPr lang="en-US" altLang="en-US" dirty="0"/>
          </a:p>
          <a:p>
            <a:pPr marL="0" lvl="0" indent="0">
              <a:buFont typeface="Arial" panose="020B0604020202020204" pitchFamily="34" charset="0"/>
              <a:buNone/>
            </a:pPr>
            <a:r>
              <a:rPr lang="en-US" altLang="en-US" dirty="0"/>
              <a:t>Talk about</a:t>
            </a:r>
          </a:p>
          <a:p>
            <a:pPr marL="171450" lvl="0" indent="-171450">
              <a:buFont typeface="Arial" panose="020B0604020202020204" pitchFamily="34" charset="0"/>
              <a:buChar char="•"/>
            </a:pPr>
            <a:r>
              <a:rPr lang="en-US" altLang="en-US" dirty="0"/>
              <a:t>Quick turnaround EVAs to replace pump module and keep the old one as a last-ditch spare (since we proved we could allow the biased FCV to control)</a:t>
            </a:r>
          </a:p>
          <a:p>
            <a:pPr marL="171450" lvl="0" indent="-171450">
              <a:buFont typeface="Arial" panose="020B0604020202020204" pitchFamily="34" charset="0"/>
              <a:buChar char="•"/>
            </a:pPr>
            <a:r>
              <a:rPr lang="en-US" altLang="en-US" dirty="0"/>
              <a:t>NWF team for loss of other ETCS loop</a:t>
            </a:r>
          </a:p>
          <a:p>
            <a:pPr marL="171450" lvl="0" indent="-171450">
              <a:buFont typeface="Arial" panose="020B0604020202020204" pitchFamily="34" charset="0"/>
              <a:buChar char="•"/>
            </a:pPr>
            <a:r>
              <a:rPr lang="en-US" altLang="en-US"/>
              <a:t>Maybe COL </a:t>
            </a:r>
            <a:r>
              <a:rPr lang="en-US" altLang="en-US" dirty="0"/>
              <a:t>IFHX freeze close call?</a:t>
            </a:r>
          </a:p>
          <a:p>
            <a:pPr marL="0" lvl="0" indent="0">
              <a:buFont typeface="Arial" panose="020B0604020202020204" pitchFamily="34" charset="0"/>
              <a:buNone/>
            </a:pPr>
            <a:endParaRPr lang="en-US" altLang="en-US" dirty="0"/>
          </a:p>
        </p:txBody>
      </p:sp>
      <p:sp>
        <p:nvSpPr>
          <p:cNvPr id="163844" name="Slide Number Placeholder 3">
            <a:extLst>
              <a:ext uri="{FF2B5EF4-FFF2-40B4-BE49-F238E27FC236}">
                <a16:creationId xmlns:a16="http://schemas.microsoft.com/office/drawing/2014/main" id="{17BF1E6B-1A21-567A-649D-B7EDD38CED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7B250EC-371D-401C-90A3-3C6421CE2DD7}" type="slidenum">
              <a:rPr lang="en-US" altLang="en-US" smtClean="0"/>
              <a:pPr/>
              <a:t>69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0CD2D203-F3DB-5BDC-280B-DC95D60C1F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0213EBBE-C16A-F4EE-D851-C427337F8A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The goal of the TCS operator is to ensure that the specifications delivered from the design engineers are met in the operation of the spacecraft.</a:t>
            </a:r>
          </a:p>
          <a:p>
            <a:pPr eaLnBrk="1" hangingPunct="1">
              <a:spcBef>
                <a:spcPct val="0"/>
              </a:spcBef>
            </a:pPr>
            <a:endParaRPr lang="en-US" altLang="en-US" dirty="0"/>
          </a:p>
          <a:p>
            <a:pPr eaLnBrk="1" hangingPunct="1">
              <a:spcBef>
                <a:spcPct val="0"/>
              </a:spcBef>
            </a:pPr>
            <a:r>
              <a:rPr lang="en-US" altLang="en-US" dirty="0"/>
              <a:t>Different Components have different temperature ranges for operation.  Batteries have extremely tight ranges.  Solar panels have large ranges.  And certain components have different ranges based on whether or not they are being used or they’re just sitting there dormant.</a:t>
            </a:r>
          </a:p>
          <a:p>
            <a:pPr eaLnBrk="1" hangingPunct="1">
              <a:spcBef>
                <a:spcPct val="0"/>
              </a:spcBef>
            </a:pPr>
            <a:endParaRPr lang="en-US" altLang="en-US" dirty="0"/>
          </a:p>
          <a:p>
            <a:pPr eaLnBrk="1" hangingPunct="1">
              <a:spcBef>
                <a:spcPct val="0"/>
              </a:spcBef>
            </a:pPr>
            <a:r>
              <a:rPr lang="en-US" altLang="en-US" dirty="0"/>
              <a:t>In low earth orbit, you’re bouncing between day and night once an orbit.  Without TCS, an exposed block of metal would vary by hundreds of degrees.</a:t>
            </a:r>
          </a:p>
          <a:p>
            <a:pPr eaLnBrk="1" hangingPunct="1">
              <a:spcBef>
                <a:spcPct val="0"/>
              </a:spcBef>
            </a:pPr>
            <a:endParaRPr lang="en-US" altLang="en-US" dirty="0"/>
          </a:p>
          <a:p>
            <a:pPr eaLnBrk="1" hangingPunct="1">
              <a:spcBef>
                <a:spcPct val="0"/>
              </a:spcBef>
            </a:pPr>
            <a:r>
              <a:rPr lang="en-US" altLang="en-US" dirty="0"/>
              <a:t>Additionally, for manned vehicles, crew comfort has to be kept in mind.</a:t>
            </a:r>
          </a:p>
          <a:p>
            <a:pPr eaLnBrk="1" hangingPunct="1">
              <a:spcBef>
                <a:spcPct val="0"/>
              </a:spcBef>
            </a:pPr>
            <a:endParaRPr lang="en-US" altLang="en-US" dirty="0"/>
          </a:p>
        </p:txBody>
      </p:sp>
      <p:sp>
        <p:nvSpPr>
          <p:cNvPr id="34820" name="Slide Number Placeholder 3">
            <a:extLst>
              <a:ext uri="{FF2B5EF4-FFF2-40B4-BE49-F238E27FC236}">
                <a16:creationId xmlns:a16="http://schemas.microsoft.com/office/drawing/2014/main" id="{78D07D7E-C697-6B5E-3B10-9D21484E7F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D8749292-1E7B-4529-B6D1-B94AD8E1334F}" type="slidenum">
              <a:rPr lang="en-US" altLang="en-US" smtClean="0"/>
              <a:pPr/>
              <a:t>7</a:t>
            </a:fld>
            <a:endParaRPr lang="en-US"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a:extLst>
              <a:ext uri="{FF2B5EF4-FFF2-40B4-BE49-F238E27FC236}">
                <a16:creationId xmlns:a16="http://schemas.microsoft.com/office/drawing/2014/main" id="{AD0940C8-96CC-621C-C52F-2936B3BC5D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Notes Placeholder 2">
            <a:extLst>
              <a:ext uri="{FF2B5EF4-FFF2-40B4-BE49-F238E27FC236}">
                <a16:creationId xmlns:a16="http://schemas.microsoft.com/office/drawing/2014/main" id="{9B8D1E27-4077-0F8B-00F9-B2F8335A62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65892" name="Slide Number Placeholder 3">
            <a:extLst>
              <a:ext uri="{FF2B5EF4-FFF2-40B4-BE49-F238E27FC236}">
                <a16:creationId xmlns:a16="http://schemas.microsoft.com/office/drawing/2014/main" id="{FCCD5AB1-6F24-B16A-3B0D-9361BE3DA5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A063ED2-73B3-4A2B-8FA6-66F5D8C45199}" type="slidenum">
              <a:rPr lang="en-US" altLang="en-US" smtClean="0"/>
              <a:pPr/>
              <a:t>70</a:t>
            </a:fld>
            <a:endParaRPr lang="en-US"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a:extLst>
              <a:ext uri="{FF2B5EF4-FFF2-40B4-BE49-F238E27FC236}">
                <a16:creationId xmlns:a16="http://schemas.microsoft.com/office/drawing/2014/main" id="{C5AA731C-CDE9-D777-584D-254B668F8C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Notes Placeholder 2">
            <a:extLst>
              <a:ext uri="{FF2B5EF4-FFF2-40B4-BE49-F238E27FC236}">
                <a16:creationId xmlns:a16="http://schemas.microsoft.com/office/drawing/2014/main" id="{F857FA56-6D51-7D4C-8F61-51DC6DC7A8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Eight power channels, each with their own batteries.</a:t>
            </a:r>
          </a:p>
          <a:p>
            <a:r>
              <a:rPr lang="en-US" altLang="en-US">
                <a:latin typeface="Arial" panose="020B0604020202020204" pitchFamily="34" charset="0"/>
                <a:ea typeface="ＭＳ Ｐゴシック" panose="020B0600070205080204" pitchFamily="34" charset="-128"/>
              </a:rPr>
              <a:t>Battery heat is carried away by means of an ammonia cooling system, the PVTCS.  </a:t>
            </a:r>
          </a:p>
          <a:p>
            <a:r>
              <a:rPr lang="en-US" altLang="en-US">
                <a:latin typeface="Arial" panose="020B0604020202020204" pitchFamily="34" charset="0"/>
                <a:ea typeface="ＭＳ Ｐゴシック" panose="020B0600070205080204" pitchFamily="34" charset="-128"/>
              </a:rPr>
              <a:t>Each channel has its own PVTCS, two per radiator.</a:t>
            </a:r>
          </a:p>
          <a:p>
            <a:r>
              <a:rPr lang="en-US" altLang="en-US">
                <a:latin typeface="Arial" panose="020B0604020202020204" pitchFamily="34" charset="0"/>
                <a:ea typeface="ＭＳ Ｐゴシック" panose="020B0600070205080204" pitchFamily="34" charset="-128"/>
              </a:rPr>
              <a:t>Of all of these channels, the 2B channel is the most critical due to what loads are assigned to it.</a:t>
            </a:r>
          </a:p>
          <a:p>
            <a:r>
              <a:rPr lang="en-US" altLang="en-US">
                <a:latin typeface="Arial" panose="020B0604020202020204" pitchFamily="34" charset="0"/>
                <a:ea typeface="ＭＳ Ｐゴシック" panose="020B0600070205080204" pitchFamily="34" charset="-128"/>
              </a:rPr>
              <a:t>2B and 4B are on P6, which is the oldest…</a:t>
            </a:r>
          </a:p>
        </p:txBody>
      </p:sp>
      <p:sp>
        <p:nvSpPr>
          <p:cNvPr id="167940" name="Slide Number Placeholder 3">
            <a:extLst>
              <a:ext uri="{FF2B5EF4-FFF2-40B4-BE49-F238E27FC236}">
                <a16:creationId xmlns:a16="http://schemas.microsoft.com/office/drawing/2014/main" id="{B4F94AD5-EE7A-04FA-71F6-1990B0B3A23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57559E04-1381-4B76-BC01-AB3025A1381E}" type="slidenum">
              <a:rPr lang="en-US" altLang="en-US" smtClean="0">
                <a:solidFill>
                  <a:srgbClr val="000000"/>
                </a:solidFill>
                <a:latin typeface="Arial" panose="020B0604020202020204" pitchFamily="34" charset="0"/>
                <a:ea typeface="ＭＳ Ｐゴシック" panose="020B0600070205080204" pitchFamily="34" charset="-128"/>
              </a:rPr>
              <a:pPr/>
              <a:t>71</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a:extLst>
              <a:ext uri="{FF2B5EF4-FFF2-40B4-BE49-F238E27FC236}">
                <a16:creationId xmlns:a16="http://schemas.microsoft.com/office/drawing/2014/main" id="{1C33389F-2DBB-EF2C-287B-DAD505FC9D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Notes Placeholder 2">
            <a:extLst>
              <a:ext uri="{FF2B5EF4-FFF2-40B4-BE49-F238E27FC236}">
                <a16:creationId xmlns:a16="http://schemas.microsoft.com/office/drawing/2014/main" id="{042FAB34-99EC-61F1-3A98-C2BEB8A65D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…launched in 2000.</a:t>
            </a:r>
          </a:p>
          <a:p>
            <a:r>
              <a:rPr lang="en-US" altLang="en-US">
                <a:latin typeface="Arial" panose="020B0604020202020204" pitchFamily="34" charset="0"/>
                <a:ea typeface="ＭＳ Ｐゴシック" panose="020B0600070205080204" pitchFamily="34" charset="-128"/>
              </a:rPr>
              <a:t>Note the EETCS and PV radiators.  PV radiator cools batteries, the other two radiators cooled the module avionics themselves.</a:t>
            </a:r>
          </a:p>
          <a:p>
            <a:r>
              <a:rPr lang="en-US" altLang="en-US">
                <a:latin typeface="Arial" panose="020B0604020202020204" pitchFamily="34" charset="0"/>
                <a:ea typeface="ＭＳ Ｐゴシック" panose="020B0600070205080204" pitchFamily="34" charset="-128"/>
              </a:rPr>
              <a:t>This EETCS was a stopgap thermal control system </a:t>
            </a:r>
            <a:r>
              <a:rPr lang="en-US" altLang="en-US" i="1">
                <a:latin typeface="Arial" panose="020B0604020202020204" pitchFamily="34" charset="0"/>
                <a:ea typeface="ＭＳ Ｐゴシック" panose="020B0600070205080204" pitchFamily="34" charset="-128"/>
              </a:rPr>
              <a:t>on the “long spacer”</a:t>
            </a:r>
            <a:r>
              <a:rPr lang="en-US" altLang="en-US">
                <a:latin typeface="Arial" panose="020B0604020202020204" pitchFamily="34" charset="0"/>
                <a:ea typeface="ＭＳ Ｐゴシック" panose="020B0600070205080204" pitchFamily="34" charset="-128"/>
              </a:rPr>
              <a:t>, until the ETCS was fully built (shown in its early stages of construction here in 2002)</a:t>
            </a:r>
          </a:p>
          <a:p>
            <a:r>
              <a:rPr lang="en-US" altLang="en-US" b="1">
                <a:latin typeface="Arial" panose="020B0604020202020204" pitchFamily="34" charset="0"/>
                <a:ea typeface="ＭＳ Ｐゴシック" panose="020B0600070205080204" pitchFamily="34" charset="-128"/>
              </a:rPr>
              <a:t>EETCS is basically the same guts as a PVTCS</a:t>
            </a:r>
            <a:r>
              <a:rPr lang="en-US" altLang="en-US">
                <a:latin typeface="Arial" panose="020B0604020202020204" pitchFamily="34" charset="0"/>
                <a:ea typeface="ＭＳ Ｐゴシック" panose="020B0600070205080204" pitchFamily="34" charset="-128"/>
              </a:rPr>
              <a:t>, whereas the ETCS is comparatively much larger and more robust than either.</a:t>
            </a:r>
            <a:endParaRPr lang="en-US" altLang="en-US" b="1">
              <a:latin typeface="Arial" panose="020B0604020202020204" pitchFamily="34" charset="0"/>
              <a:ea typeface="ＭＳ Ｐゴシック" panose="020B0600070205080204" pitchFamily="34" charset="-128"/>
            </a:endParaRPr>
          </a:p>
        </p:txBody>
      </p:sp>
      <p:sp>
        <p:nvSpPr>
          <p:cNvPr id="169988" name="Slide Number Placeholder 3">
            <a:extLst>
              <a:ext uri="{FF2B5EF4-FFF2-40B4-BE49-F238E27FC236}">
                <a16:creationId xmlns:a16="http://schemas.microsoft.com/office/drawing/2014/main" id="{2B6D0043-A882-CA4B-E132-FA33DF81EBE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4120DB98-4361-4117-8D6F-84EA172BF68C}" type="slidenum">
              <a:rPr lang="en-US" altLang="en-US" smtClean="0">
                <a:solidFill>
                  <a:srgbClr val="000000"/>
                </a:solidFill>
                <a:latin typeface="Arial" panose="020B0604020202020204" pitchFamily="34" charset="0"/>
                <a:ea typeface="ＭＳ Ｐゴシック" panose="020B0600070205080204" pitchFamily="34" charset="-128"/>
              </a:rPr>
              <a:pPr/>
              <a:t>72</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a:extLst>
              <a:ext uri="{FF2B5EF4-FFF2-40B4-BE49-F238E27FC236}">
                <a16:creationId xmlns:a16="http://schemas.microsoft.com/office/drawing/2014/main" id="{201345B9-8510-C867-2345-D796EB5205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DA1D39E0-48B5-54A2-9E1F-40A7D3A33B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This is what a PVTCS looks like, on the P6 truss.  Note that the pump and radiator can be replaced via an EVA (Extravehicular activity = spacewalk)</a:t>
            </a:r>
          </a:p>
          <a:p>
            <a:r>
              <a:rPr lang="en-US" altLang="en-US">
                <a:latin typeface="Arial" panose="020B0604020202020204" pitchFamily="34" charset="0"/>
                <a:ea typeface="ＭＳ Ｐゴシック" panose="020B0600070205080204" pitchFamily="34" charset="-128"/>
              </a:rPr>
              <a:t>System contains ~ 50 pounds of anhydrous ammonia.</a:t>
            </a:r>
          </a:p>
          <a:p>
            <a:r>
              <a:rPr lang="en-US" altLang="en-US">
                <a:latin typeface="Arial" panose="020B0604020202020204" pitchFamily="34" charset="0"/>
                <a:ea typeface="ＭＳ Ｐゴシック" panose="020B0600070205080204" pitchFamily="34" charset="-128"/>
              </a:rPr>
              <a:t>2B and 4B are independent. </a:t>
            </a:r>
          </a:p>
          <a:p>
            <a:r>
              <a:rPr lang="en-US" altLang="en-US" b="1">
                <a:latin typeface="Arial" panose="020B0604020202020204" pitchFamily="34" charset="0"/>
                <a:ea typeface="ＭＳ Ｐゴシック" panose="020B0600070205080204" pitchFamily="34" charset="-128"/>
              </a:rPr>
              <a:t>Radiator flowpaths </a:t>
            </a:r>
            <a:r>
              <a:rPr lang="en-US" altLang="en-US">
                <a:latin typeface="Arial" panose="020B0604020202020204" pitchFamily="34" charset="0"/>
                <a:ea typeface="ＭＳ Ｐゴシック" panose="020B0600070205080204" pitchFamily="34" charset="-128"/>
              </a:rPr>
              <a:t>are independent, too, though.</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The system worked flawlessly until…</a:t>
            </a:r>
            <a:endParaRPr lang="en-US" altLang="en-US" b="1">
              <a:latin typeface="Arial" panose="020B0604020202020204" pitchFamily="34" charset="0"/>
              <a:ea typeface="ＭＳ Ｐゴシック" panose="020B0600070205080204" pitchFamily="34" charset="-128"/>
            </a:endParaRPr>
          </a:p>
        </p:txBody>
      </p:sp>
      <p:sp>
        <p:nvSpPr>
          <p:cNvPr id="172036" name="Slide Number Placeholder 3">
            <a:extLst>
              <a:ext uri="{FF2B5EF4-FFF2-40B4-BE49-F238E27FC236}">
                <a16:creationId xmlns:a16="http://schemas.microsoft.com/office/drawing/2014/main" id="{F1E45690-9E7F-E64A-D0BE-80263752F1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8609EC14-9AC2-4421-980C-9AFCCF7E2AE2}" type="slidenum">
              <a:rPr lang="en-US" altLang="en-US" smtClean="0">
                <a:solidFill>
                  <a:srgbClr val="000000"/>
                </a:solidFill>
                <a:latin typeface="Arial" panose="020B0604020202020204" pitchFamily="34" charset="0"/>
                <a:ea typeface="ＭＳ Ｐゴシック" panose="020B0600070205080204" pitchFamily="34" charset="-128"/>
              </a:rPr>
              <a:pPr/>
              <a:t>73</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a:extLst>
              <a:ext uri="{FF2B5EF4-FFF2-40B4-BE49-F238E27FC236}">
                <a16:creationId xmlns:a16="http://schemas.microsoft.com/office/drawing/2014/main" id="{51E52884-B184-C32C-6DD6-51C987C1C5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Notes Placeholder 2">
            <a:extLst>
              <a:ext uri="{FF2B5EF4-FFF2-40B4-BE49-F238E27FC236}">
                <a16:creationId xmlns:a16="http://schemas.microsoft.com/office/drawing/2014/main" id="{CB6FBF44-E387-0AAB-40F3-9FCF8B451B9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This is a plot of the ammonia mass of the </a:t>
            </a:r>
            <a:r>
              <a:rPr lang="en-US" altLang="en-US" b="1">
                <a:latin typeface="Arial" panose="020B0604020202020204" pitchFamily="34" charset="0"/>
                <a:ea typeface="ＭＳ Ｐゴシック" panose="020B0600070205080204" pitchFamily="34" charset="-128"/>
              </a:rPr>
              <a:t>2B PVTCS </a:t>
            </a:r>
            <a:r>
              <a:rPr lang="en-US" altLang="en-US">
                <a:latin typeface="Arial" panose="020B0604020202020204" pitchFamily="34" charset="0"/>
                <a:ea typeface="ＭＳ Ｐゴシック" panose="020B0600070205080204" pitchFamily="34" charset="-128"/>
              </a:rPr>
              <a:t>over time, from 2001 to 2011.  </a:t>
            </a:r>
          </a:p>
          <a:p>
            <a:r>
              <a:rPr lang="en-US" altLang="en-US">
                <a:latin typeface="Arial" panose="020B0604020202020204" pitchFamily="34" charset="0"/>
                <a:ea typeface="ＭＳ Ｐゴシック" panose="020B0600070205080204" pitchFamily="34" charset="-128"/>
              </a:rPr>
              <a:t>0 is shutdown, meaning the accumulator is empty and the system will cavitate, so the y axis is “above bare minimum”</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Note the 1.5lbm leak rate starting in the 2006 timeframe.</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4B was fine.</a:t>
            </a:r>
          </a:p>
          <a:p>
            <a:endParaRPr lang="en-US" altLang="en-US">
              <a:latin typeface="Arial" panose="020B0604020202020204" pitchFamily="34" charset="0"/>
              <a:ea typeface="ＭＳ Ｐゴシック" panose="020B0600070205080204" pitchFamily="34" charset="-128"/>
            </a:endParaRPr>
          </a:p>
          <a:p>
            <a:endParaRPr lang="en-US" altLang="en-US">
              <a:latin typeface="Arial" panose="020B0604020202020204" pitchFamily="34" charset="0"/>
              <a:ea typeface="ＭＳ Ｐゴシック" panose="020B0600070205080204" pitchFamily="34" charset="-128"/>
            </a:endParaRPr>
          </a:p>
        </p:txBody>
      </p:sp>
      <p:sp>
        <p:nvSpPr>
          <p:cNvPr id="174084" name="Slide Number Placeholder 3">
            <a:extLst>
              <a:ext uri="{FF2B5EF4-FFF2-40B4-BE49-F238E27FC236}">
                <a16:creationId xmlns:a16="http://schemas.microsoft.com/office/drawing/2014/main" id="{DA745A33-AA75-4CA9-92A1-4AB547FA60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18ADDD64-02E5-4B32-AC90-56562082ECA5}" type="slidenum">
              <a:rPr lang="en-US" altLang="en-US" smtClean="0">
                <a:solidFill>
                  <a:srgbClr val="000000"/>
                </a:solidFill>
                <a:latin typeface="Arial" panose="020B0604020202020204" pitchFamily="34" charset="0"/>
                <a:ea typeface="ＭＳ Ｐゴシック" panose="020B0600070205080204" pitchFamily="34" charset="-128"/>
              </a:rPr>
              <a:pPr/>
              <a:t>74</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a:extLst>
              <a:ext uri="{FF2B5EF4-FFF2-40B4-BE49-F238E27FC236}">
                <a16:creationId xmlns:a16="http://schemas.microsoft.com/office/drawing/2014/main" id="{47992ECB-C12D-A537-106C-A4886A5B21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1" name="Notes Placeholder 2">
            <a:extLst>
              <a:ext uri="{FF2B5EF4-FFF2-40B4-BE49-F238E27FC236}">
                <a16:creationId xmlns:a16="http://schemas.microsoft.com/office/drawing/2014/main" id="{CCC76228-E221-62D5-B5F4-198E7C1FC6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The leak can be anywhere in the 2B system.  We hope it is in one of the replaceable parts (Pump or radiator).</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1.5 lbm/year is too small to detect source.  </a:t>
            </a:r>
          </a:p>
          <a:p>
            <a:r>
              <a:rPr lang="en-US" altLang="en-US">
                <a:latin typeface="Arial" panose="020B0604020202020204" pitchFamily="34" charset="0"/>
                <a:ea typeface="ＭＳ Ｐゴシック" panose="020B0600070205080204" pitchFamily="34" charset="-128"/>
              </a:rPr>
              <a:t>The only hope is to </a:t>
            </a:r>
            <a:r>
              <a:rPr lang="en-US" altLang="en-US" b="1">
                <a:latin typeface="Arial" panose="020B0604020202020204" pitchFamily="34" charset="0"/>
                <a:ea typeface="ＭＳ Ｐゴシック" panose="020B0600070205080204" pitchFamily="34" charset="-128"/>
              </a:rPr>
              <a:t>feed the leak</a:t>
            </a:r>
            <a:r>
              <a:rPr lang="en-US" altLang="en-US">
                <a:latin typeface="Arial" panose="020B0604020202020204" pitchFamily="34" charset="0"/>
                <a:ea typeface="ＭＳ Ｐゴシック" panose="020B0600070205080204" pitchFamily="34" charset="-128"/>
              </a:rPr>
              <a:t>.</a:t>
            </a:r>
          </a:p>
        </p:txBody>
      </p:sp>
      <p:sp>
        <p:nvSpPr>
          <p:cNvPr id="176132" name="Slide Number Placeholder 3">
            <a:extLst>
              <a:ext uri="{FF2B5EF4-FFF2-40B4-BE49-F238E27FC236}">
                <a16:creationId xmlns:a16="http://schemas.microsoft.com/office/drawing/2014/main" id="{08DB6FF0-0BCA-69DC-5FFA-9E9C6ECE80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E891A24E-797E-4BE8-AD02-E4C1CE53D3B8}" type="slidenum">
              <a:rPr lang="en-US" altLang="en-US" smtClean="0">
                <a:solidFill>
                  <a:srgbClr val="000000"/>
                </a:solidFill>
                <a:latin typeface="Arial" panose="020B0604020202020204" pitchFamily="34" charset="0"/>
                <a:ea typeface="ＭＳ Ｐゴシック" panose="020B0600070205080204" pitchFamily="34" charset="-128"/>
              </a:rPr>
              <a:pPr/>
              <a:t>75</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a:extLst>
              <a:ext uri="{FF2B5EF4-FFF2-40B4-BE49-F238E27FC236}">
                <a16:creationId xmlns:a16="http://schemas.microsoft.com/office/drawing/2014/main" id="{AD3D287F-CAAF-0CE2-4340-683B0E5660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Notes Placeholder 2">
            <a:extLst>
              <a:ext uri="{FF2B5EF4-FFF2-40B4-BE49-F238E27FC236}">
                <a16:creationId xmlns:a16="http://schemas.microsoft.com/office/drawing/2014/main" id="{CB663781-D0B2-6D26-4750-AF300A2D55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This leak mandated our first spacewalk I’m going to talk about today, what I’ll call EVA #1 in 2011.</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Part of the STS-134 mission</a:t>
            </a:r>
          </a:p>
          <a:p>
            <a:r>
              <a:rPr lang="en-US" altLang="en-US">
                <a:latin typeface="Arial" panose="020B0604020202020204" pitchFamily="34" charset="0"/>
                <a:ea typeface="ＭＳ Ｐゴシック" panose="020B0600070205080204" pitchFamily="34" charset="-128"/>
              </a:rPr>
              <a:t>Planned over the course of 2 years to </a:t>
            </a:r>
            <a:r>
              <a:rPr lang="en-US" altLang="en-US" b="1">
                <a:latin typeface="Arial" panose="020B0604020202020204" pitchFamily="34" charset="0"/>
                <a:ea typeface="ＭＳ Ｐゴシック" panose="020B0600070205080204" pitchFamily="34" charset="-128"/>
              </a:rPr>
              <a:t>refill</a:t>
            </a:r>
            <a:r>
              <a:rPr lang="en-US" altLang="en-US">
                <a:latin typeface="Arial" panose="020B0604020202020204" pitchFamily="34" charset="0"/>
                <a:ea typeface="ＭＳ Ｐゴシック" panose="020B0600070205080204" pitchFamily="34" charset="-128"/>
              </a:rPr>
              <a:t> the PVTCS.  But how?</a:t>
            </a:r>
          </a:p>
          <a:p>
            <a:r>
              <a:rPr lang="en-US" altLang="en-US" b="1">
                <a:latin typeface="Arial" panose="020B0604020202020204" pitchFamily="34" charset="0"/>
                <a:ea typeface="ＭＳ Ｐゴシック" panose="020B0600070205080204" pitchFamily="34" charset="-128"/>
              </a:rPr>
              <a:t>Good design is how.</a:t>
            </a:r>
          </a:p>
        </p:txBody>
      </p:sp>
      <p:sp>
        <p:nvSpPr>
          <p:cNvPr id="178180" name="Slide Number Placeholder 3">
            <a:extLst>
              <a:ext uri="{FF2B5EF4-FFF2-40B4-BE49-F238E27FC236}">
                <a16:creationId xmlns:a16="http://schemas.microsoft.com/office/drawing/2014/main" id="{AF0C0653-2505-386C-D7B6-AA63422721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7D15F4DD-2321-48F8-BB8E-5B254372A5A3}" type="slidenum">
              <a:rPr lang="en-US" altLang="en-US" smtClean="0">
                <a:solidFill>
                  <a:srgbClr val="000000"/>
                </a:solidFill>
                <a:latin typeface="Arial" panose="020B0604020202020204" pitchFamily="34" charset="0"/>
                <a:ea typeface="ＭＳ Ｐゴシック" panose="020B0600070205080204" pitchFamily="34" charset="-128"/>
              </a:rPr>
              <a:pPr/>
              <a:t>76</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a:extLst>
              <a:ext uri="{FF2B5EF4-FFF2-40B4-BE49-F238E27FC236}">
                <a16:creationId xmlns:a16="http://schemas.microsoft.com/office/drawing/2014/main" id="{BDCCC1D3-F2DA-8824-F268-BF305A3A86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7" name="Notes Placeholder 2">
            <a:extLst>
              <a:ext uri="{FF2B5EF4-FFF2-40B4-BE49-F238E27FC236}">
                <a16:creationId xmlns:a16="http://schemas.microsoft.com/office/drawing/2014/main" id="{C6A94A1A-93B7-D7F1-72F1-4DCCB084A5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0228" name="Slide Number Placeholder 3">
            <a:extLst>
              <a:ext uri="{FF2B5EF4-FFF2-40B4-BE49-F238E27FC236}">
                <a16:creationId xmlns:a16="http://schemas.microsoft.com/office/drawing/2014/main" id="{448B9656-AD59-5C70-BB1D-792F484249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B307A5-B556-4C5D-B371-7FA9D40D5605}" type="slidenum">
              <a:rPr lang="en-US" altLang="en-US" smtClean="0"/>
              <a:pPr/>
              <a:t>77</a:t>
            </a:fld>
            <a:endParaRPr lang="en-US"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a:extLst>
              <a:ext uri="{FF2B5EF4-FFF2-40B4-BE49-F238E27FC236}">
                <a16:creationId xmlns:a16="http://schemas.microsoft.com/office/drawing/2014/main" id="{0B06AB37-28F0-313E-CDF2-04D747A23E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5" name="Notes Placeholder 2">
            <a:extLst>
              <a:ext uri="{FF2B5EF4-FFF2-40B4-BE49-F238E27FC236}">
                <a16:creationId xmlns:a16="http://schemas.microsoft.com/office/drawing/2014/main" id="{4B424B69-8607-4E8D-5394-766154F652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2276" name="Slide Number Placeholder 3">
            <a:extLst>
              <a:ext uri="{FF2B5EF4-FFF2-40B4-BE49-F238E27FC236}">
                <a16:creationId xmlns:a16="http://schemas.microsoft.com/office/drawing/2014/main" id="{8B63140E-FC45-3FC4-AFA0-FFB4191BC3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8FC6612-F487-4857-84DF-7D966AD4E5A4}" type="slidenum">
              <a:rPr lang="en-US" altLang="en-US" smtClean="0"/>
              <a:pPr/>
              <a:t>78</a:t>
            </a:fld>
            <a:endParaRPr lang="en-US"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a:extLst>
              <a:ext uri="{FF2B5EF4-FFF2-40B4-BE49-F238E27FC236}">
                <a16:creationId xmlns:a16="http://schemas.microsoft.com/office/drawing/2014/main" id="{B8880A9D-C03C-00F5-35E6-3E6AAEF31E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Notes Placeholder 2">
            <a:extLst>
              <a:ext uri="{FF2B5EF4-FFF2-40B4-BE49-F238E27FC236}">
                <a16:creationId xmlns:a16="http://schemas.microsoft.com/office/drawing/2014/main" id="{218FF6B8-94DC-FFD4-41B3-EF81F49D57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Each truss segment launched on a separate shuttle flight, some jumpers in place by the time STS-134 refill came around.</a:t>
            </a:r>
          </a:p>
          <a:p>
            <a:r>
              <a:rPr lang="en-US" altLang="en-US">
                <a:latin typeface="Arial" panose="020B0604020202020204" pitchFamily="34" charset="0"/>
                <a:ea typeface="ＭＳ Ｐゴシック" panose="020B0600070205080204" pitchFamily="34" charset="-128"/>
              </a:rPr>
              <a:t>The key is that you need to cross the normally-rotating Solar Alpha Rotary Joint.</a:t>
            </a:r>
          </a:p>
          <a:p>
            <a:endParaRPr lang="en-US" altLang="en-US">
              <a:latin typeface="Arial" panose="020B0604020202020204" pitchFamily="34" charset="0"/>
              <a:ea typeface="ＭＳ Ｐゴシック" panose="020B0600070205080204" pitchFamily="34" charset="-128"/>
            </a:endParaRPr>
          </a:p>
        </p:txBody>
      </p:sp>
      <p:sp>
        <p:nvSpPr>
          <p:cNvPr id="184324" name="Slide Number Placeholder 3">
            <a:extLst>
              <a:ext uri="{FF2B5EF4-FFF2-40B4-BE49-F238E27FC236}">
                <a16:creationId xmlns:a16="http://schemas.microsoft.com/office/drawing/2014/main" id="{53FEAD93-05EE-715E-0DCB-F81AC9573D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C2FE3F90-87E8-48D5-B55D-489140E3EDF2}" type="slidenum">
              <a:rPr lang="en-US" altLang="en-US" smtClean="0">
                <a:solidFill>
                  <a:srgbClr val="000000"/>
                </a:solidFill>
                <a:latin typeface="Arial" panose="020B0604020202020204" pitchFamily="34" charset="0"/>
                <a:ea typeface="ＭＳ Ｐゴシック" panose="020B0600070205080204" pitchFamily="34" charset="-128"/>
              </a:rPr>
              <a:pPr/>
              <a:t>79</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2E24C496-C7F9-8EAB-DD29-DADC0FCE8F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D637F39F-32FD-9B6B-C15D-7D319D5CFB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Here’s one way that we manage heat on the ISS; the ETCS. It looks complicated, it takes on heat from 5 different modules.  Through this system, the entirety of the US orbital segment is cooled (explain USOS).  We’ll talk about this more later.  But first, we need to touch on the components that do the work.</a:t>
            </a:r>
          </a:p>
          <a:p>
            <a:endParaRPr lang="en-US" altLang="en-US" dirty="0"/>
          </a:p>
          <a:p>
            <a:endParaRPr lang="en-US" altLang="en-US" dirty="0"/>
          </a:p>
        </p:txBody>
      </p:sp>
      <p:sp>
        <p:nvSpPr>
          <p:cNvPr id="36868" name="Slide Number Placeholder 3">
            <a:extLst>
              <a:ext uri="{FF2B5EF4-FFF2-40B4-BE49-F238E27FC236}">
                <a16:creationId xmlns:a16="http://schemas.microsoft.com/office/drawing/2014/main" id="{AA12CBF1-2001-4B16-C1C8-095489DC796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CECF2CD9-8743-4FEA-8D20-34684AF4147B}" type="slidenum">
              <a:rPr lang="en-US" altLang="en-US" smtClean="0"/>
              <a:pPr/>
              <a:t>8</a:t>
            </a:fld>
            <a:endParaRPr lang="en-US"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a:extLst>
              <a:ext uri="{FF2B5EF4-FFF2-40B4-BE49-F238E27FC236}">
                <a16:creationId xmlns:a16="http://schemas.microsoft.com/office/drawing/2014/main" id="{79B6351F-A045-A4F7-2B72-A19ED49BF7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Notes Placeholder 2">
            <a:extLst>
              <a:ext uri="{FF2B5EF4-FFF2-40B4-BE49-F238E27FC236}">
                <a16:creationId xmlns:a16="http://schemas.microsoft.com/office/drawing/2014/main" id="{DFA1EE95-28C7-C4B3-C629-5A118DCC82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latin typeface="Arial" panose="020B0604020202020204" pitchFamily="34" charset="0"/>
              <a:ea typeface="ＭＳ Ｐゴシック" panose="020B0600070205080204" pitchFamily="34" charset="-128"/>
            </a:endParaRPr>
          </a:p>
        </p:txBody>
      </p:sp>
      <p:sp>
        <p:nvSpPr>
          <p:cNvPr id="186372" name="Slide Number Placeholder 3">
            <a:extLst>
              <a:ext uri="{FF2B5EF4-FFF2-40B4-BE49-F238E27FC236}">
                <a16:creationId xmlns:a16="http://schemas.microsoft.com/office/drawing/2014/main" id="{7F2CF7C9-4B6A-43A8-381E-D60DB8750B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653D1220-9D9B-4CCF-9AC7-79CD033456F6}" type="slidenum">
              <a:rPr lang="en-US" altLang="en-US" smtClean="0">
                <a:solidFill>
                  <a:srgbClr val="000000"/>
                </a:solidFill>
                <a:latin typeface="Arial" panose="020B0604020202020204" pitchFamily="34" charset="0"/>
                <a:ea typeface="ＭＳ Ｐゴシック" panose="020B0600070205080204" pitchFamily="34" charset="-128"/>
              </a:rPr>
              <a:pPr/>
              <a:t>80</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a:extLst>
              <a:ext uri="{FF2B5EF4-FFF2-40B4-BE49-F238E27FC236}">
                <a16:creationId xmlns:a16="http://schemas.microsoft.com/office/drawing/2014/main" id="{028C001D-99FA-2F18-8D7A-52E22AF6A8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8419" name="Notes Placeholder 2">
            <a:extLst>
              <a:ext uri="{FF2B5EF4-FFF2-40B4-BE49-F238E27FC236}">
                <a16:creationId xmlns:a16="http://schemas.microsoft.com/office/drawing/2014/main" id="{CFE60293-6E8F-45BB-C63B-959ABA8431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Exponential decay?</a:t>
            </a:r>
          </a:p>
          <a:p>
            <a:endParaRPr lang="en-US" altLang="en-US">
              <a:latin typeface="Arial" panose="020B0604020202020204" pitchFamily="34" charset="0"/>
              <a:ea typeface="ＭＳ Ｐゴシック" panose="020B0600070205080204" pitchFamily="34" charset="-128"/>
            </a:endParaRPr>
          </a:p>
        </p:txBody>
      </p:sp>
      <p:sp>
        <p:nvSpPr>
          <p:cNvPr id="188420" name="Slide Number Placeholder 3">
            <a:extLst>
              <a:ext uri="{FF2B5EF4-FFF2-40B4-BE49-F238E27FC236}">
                <a16:creationId xmlns:a16="http://schemas.microsoft.com/office/drawing/2014/main" id="{A48E7252-B55F-7ED2-D1FC-FA6C1F3261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064F7BB9-1BB7-4549-A877-FC7DD932BD5E}" type="slidenum">
              <a:rPr lang="en-US" altLang="en-US" smtClean="0">
                <a:solidFill>
                  <a:srgbClr val="000000"/>
                </a:solidFill>
                <a:latin typeface="Arial" panose="020B0604020202020204" pitchFamily="34" charset="0"/>
                <a:ea typeface="ＭＳ Ｐゴシック" panose="020B0600070205080204" pitchFamily="34" charset="-128"/>
              </a:rPr>
              <a:pPr/>
              <a:t>81</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a:extLst>
              <a:ext uri="{FF2B5EF4-FFF2-40B4-BE49-F238E27FC236}">
                <a16:creationId xmlns:a16="http://schemas.microsoft.com/office/drawing/2014/main" id="{A5960E47-23EA-40CB-6803-66D344AFEE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0467" name="Notes Placeholder 2">
            <a:extLst>
              <a:ext uri="{FF2B5EF4-FFF2-40B4-BE49-F238E27FC236}">
                <a16:creationId xmlns:a16="http://schemas.microsoft.com/office/drawing/2014/main" id="{5E1A0226-0738-3297-794C-A82AEFAC95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Refilling was no longer an option – </a:t>
            </a:r>
          </a:p>
          <a:p>
            <a:r>
              <a:rPr lang="en-US" altLang="en-US">
                <a:latin typeface="Arial" panose="020B0604020202020204" pitchFamily="34" charset="0"/>
                <a:ea typeface="ＭＳ Ｐゴシック" panose="020B0600070205080204" pitchFamily="34" charset="-128"/>
              </a:rPr>
              <a:t>we had to troubleshoot and attempt to isolate this leak. </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Due to leak rate and the possibility of it being exponential, this EVA needed to be done by the end of 2012. </a:t>
            </a:r>
          </a:p>
          <a:p>
            <a:r>
              <a:rPr lang="en-US" altLang="en-US" b="1">
                <a:latin typeface="Arial" panose="020B0604020202020204" pitchFamily="34" charset="0"/>
                <a:ea typeface="ＭＳ Ｐゴシック" panose="020B0600070205080204" pitchFamily="34" charset="-128"/>
              </a:rPr>
              <a:t>Six weeks to plan</a:t>
            </a:r>
            <a:r>
              <a:rPr lang="en-US" altLang="en-US">
                <a:latin typeface="Arial" panose="020B0604020202020204" pitchFamily="34" charset="0"/>
                <a:ea typeface="ＭＳ Ｐゴシック" panose="020B0600070205080204" pitchFamily="34" charset="-128"/>
              </a:rPr>
              <a:t> versus 2 years for the refill.</a:t>
            </a:r>
            <a:endParaRPr lang="en-US" altLang="en-US" b="1">
              <a:latin typeface="Arial" panose="020B0604020202020204" pitchFamily="34" charset="0"/>
              <a:ea typeface="ＭＳ Ｐゴシック" panose="020B0600070205080204" pitchFamily="34" charset="-128"/>
            </a:endParaRPr>
          </a:p>
        </p:txBody>
      </p:sp>
      <p:sp>
        <p:nvSpPr>
          <p:cNvPr id="190468" name="Slide Number Placeholder 3">
            <a:extLst>
              <a:ext uri="{FF2B5EF4-FFF2-40B4-BE49-F238E27FC236}">
                <a16:creationId xmlns:a16="http://schemas.microsoft.com/office/drawing/2014/main" id="{3AE4CFBC-55FF-EFCE-EBCE-CFE2FE0C4F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DA2B5D5A-9B45-4210-AC76-0CB9FEF3F250}" type="slidenum">
              <a:rPr lang="en-US" altLang="en-US" smtClean="0">
                <a:solidFill>
                  <a:srgbClr val="000000"/>
                </a:solidFill>
                <a:latin typeface="Arial" panose="020B0604020202020204" pitchFamily="34" charset="0"/>
                <a:ea typeface="ＭＳ Ｐゴシック" panose="020B0600070205080204" pitchFamily="34" charset="-128"/>
              </a:rPr>
              <a:pPr/>
              <a:t>82</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a:extLst>
              <a:ext uri="{FF2B5EF4-FFF2-40B4-BE49-F238E27FC236}">
                <a16:creationId xmlns:a16="http://schemas.microsoft.com/office/drawing/2014/main" id="{2F167995-26D1-0981-FC5F-CD961EE659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2515" name="Notes Placeholder 2">
            <a:extLst>
              <a:ext uri="{FF2B5EF4-FFF2-40B4-BE49-F238E27FC236}">
                <a16:creationId xmlns:a16="http://schemas.microsoft.com/office/drawing/2014/main" id="{D98FEBC4-2910-A1DE-9EA9-0420C61F9FF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Leak was still to slow to be able to determine quickly where it was – any attempt to isolate, you’d have to leave isolated for months.</a:t>
            </a:r>
          </a:p>
          <a:p>
            <a:r>
              <a:rPr lang="en-US" altLang="en-US">
                <a:latin typeface="Arial" panose="020B0604020202020204" pitchFamily="34" charset="0"/>
                <a:ea typeface="ＭＳ Ｐゴシック" panose="020B0600070205080204" pitchFamily="34" charset="-128"/>
              </a:rPr>
              <a:t>You can’t isolate the pump – the system will shut down.</a:t>
            </a:r>
          </a:p>
          <a:p>
            <a:r>
              <a:rPr lang="en-US" altLang="en-US">
                <a:latin typeface="Arial" panose="020B0604020202020204" pitchFamily="34" charset="0"/>
                <a:ea typeface="ＭＳ Ｐゴシック" panose="020B0600070205080204" pitchFamily="34" charset="-128"/>
              </a:rPr>
              <a:t>You can’t simply isolate the radiator, again, too hot.  But if you can route 2B around the radiator (the most likely leak source)…</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&lt;PRESS&gt;</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This is where another fortunate design aspect comes in – the fact that the PVTCS is right next to the abandoned EETCS.</a:t>
            </a:r>
          </a:p>
        </p:txBody>
      </p:sp>
      <p:sp>
        <p:nvSpPr>
          <p:cNvPr id="192516" name="Slide Number Placeholder 3">
            <a:extLst>
              <a:ext uri="{FF2B5EF4-FFF2-40B4-BE49-F238E27FC236}">
                <a16:creationId xmlns:a16="http://schemas.microsoft.com/office/drawing/2014/main" id="{764EA714-3931-268A-E233-EA852B8B3F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E214E9C3-8838-4381-8709-5F9CEBF0C745}" type="slidenum">
              <a:rPr lang="en-US" altLang="en-US" smtClean="0">
                <a:solidFill>
                  <a:srgbClr val="000000"/>
                </a:solidFill>
                <a:latin typeface="Arial" panose="020B0604020202020204" pitchFamily="34" charset="0"/>
                <a:ea typeface="ＭＳ Ｐゴシック" panose="020B0600070205080204" pitchFamily="34" charset="-128"/>
              </a:rPr>
              <a:pPr/>
              <a:t>83</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a:extLst>
              <a:ext uri="{FF2B5EF4-FFF2-40B4-BE49-F238E27FC236}">
                <a16:creationId xmlns:a16="http://schemas.microsoft.com/office/drawing/2014/main" id="{A9E43D43-D8E7-9FD8-2EAE-A53D211CD1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63" name="Notes Placeholder 2">
            <a:extLst>
              <a:ext uri="{FF2B5EF4-FFF2-40B4-BE49-F238E27FC236}">
                <a16:creationId xmlns:a16="http://schemas.microsoft.com/office/drawing/2014/main" id="{68FE8E9D-D613-9376-3627-1674383C5F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Operations personnel during the late stages of ISS manufacture saw it as possible that a leak may occur that could drive folks to want to bypass the radiator.  </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Adding the EETCS into the system would not only allow for Radiator troubleshooting, but also add to our leak reserve.  </a:t>
            </a:r>
            <a:r>
              <a:rPr lang="en-US" altLang="en-US" i="1">
                <a:latin typeface="Arial" panose="020B0604020202020204" pitchFamily="34" charset="0"/>
                <a:ea typeface="ＭＳ Ｐゴシック" panose="020B0600070205080204" pitchFamily="34" charset="-128"/>
              </a:rPr>
              <a:t>And we could do it by means of some clever fluid jumpers.</a:t>
            </a:r>
            <a:endParaRPr lang="en-US" altLang="en-US">
              <a:latin typeface="Arial" panose="020B0604020202020204" pitchFamily="34" charset="0"/>
              <a:ea typeface="ＭＳ Ｐゴシック" panose="020B0600070205080204" pitchFamily="34" charset="-128"/>
            </a:endParaRPr>
          </a:p>
          <a:p>
            <a:endParaRPr lang="en-US" altLang="en-US">
              <a:latin typeface="Arial" panose="020B0604020202020204" pitchFamily="34" charset="0"/>
              <a:ea typeface="ＭＳ Ｐゴシック" panose="020B0600070205080204" pitchFamily="34" charset="-128"/>
            </a:endParaRPr>
          </a:p>
          <a:p>
            <a:r>
              <a:rPr lang="en-US" altLang="en-US" i="1">
                <a:latin typeface="Arial" panose="020B0604020202020204" pitchFamily="34" charset="0"/>
                <a:ea typeface="ＭＳ Ｐゴシック" panose="020B0600070205080204" pitchFamily="34" charset="-128"/>
              </a:rPr>
              <a:t>So we see here, the EETCS.  Those lines to and from the bottom of the slide, those are dead ends which used to go to the Lab module back in the day.</a:t>
            </a:r>
          </a:p>
          <a:p>
            <a:r>
              <a:rPr lang="en-US" altLang="en-US" i="1">
                <a:latin typeface="Arial" panose="020B0604020202020204" pitchFamily="34" charset="0"/>
                <a:ea typeface="ＭＳ Ｐゴシック" panose="020B0600070205080204" pitchFamily="34" charset="-128"/>
              </a:rPr>
              <a:t>Doesn’t matter, we only care about a path to a radiator!</a:t>
            </a:r>
          </a:p>
        </p:txBody>
      </p:sp>
      <p:sp>
        <p:nvSpPr>
          <p:cNvPr id="194564" name="Slide Number Placeholder 3">
            <a:extLst>
              <a:ext uri="{FF2B5EF4-FFF2-40B4-BE49-F238E27FC236}">
                <a16:creationId xmlns:a16="http://schemas.microsoft.com/office/drawing/2014/main" id="{EDE0F787-F637-93B1-B195-97EC74F65F7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8555FE07-CF40-4B69-BB1D-22894AA559E9}" type="slidenum">
              <a:rPr lang="en-US" altLang="en-US" smtClean="0">
                <a:solidFill>
                  <a:srgbClr val="000000"/>
                </a:solidFill>
                <a:latin typeface="Arial" panose="020B0604020202020204" pitchFamily="34" charset="0"/>
                <a:ea typeface="ＭＳ Ｐゴシック" panose="020B0600070205080204" pitchFamily="34" charset="-128"/>
              </a:rPr>
              <a:pPr/>
              <a:t>84</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a:extLst>
              <a:ext uri="{FF2B5EF4-FFF2-40B4-BE49-F238E27FC236}">
                <a16:creationId xmlns:a16="http://schemas.microsoft.com/office/drawing/2014/main" id="{3AEC26BD-7B62-EEA8-5444-7A27019E6C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1" name="Notes Placeholder 2">
            <a:extLst>
              <a:ext uri="{FF2B5EF4-FFF2-40B4-BE49-F238E27FC236}">
                <a16:creationId xmlns:a16="http://schemas.microsoft.com/office/drawing/2014/main" id="{97C2FCA8-FD99-AC1F-374F-DDFA74F6F2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a:latin typeface="Arial" panose="020B0604020202020204" pitchFamily="34" charset="0"/>
                <a:ea typeface="ＭＳ Ｐゴシック" panose="020B0600070205080204" pitchFamily="34" charset="-128"/>
              </a:rPr>
              <a:t>So the goal of this EVA would be…</a:t>
            </a:r>
            <a:r>
              <a:rPr lang="en-US" altLang="en-US">
                <a:latin typeface="Arial" panose="020B0604020202020204" pitchFamily="34" charset="0"/>
                <a:ea typeface="ＭＳ Ｐゴシック" panose="020B0600070205080204" pitchFamily="34" charset="-128"/>
              </a:rPr>
              <a:t>Radiator bypassed</a:t>
            </a:r>
          </a:p>
          <a:p>
            <a:r>
              <a:rPr lang="en-US" altLang="en-US">
                <a:latin typeface="Arial" panose="020B0604020202020204" pitchFamily="34" charset="0"/>
                <a:ea typeface="ＭＳ Ｐゴシック" panose="020B0600070205080204" pitchFamily="34" charset="-128"/>
              </a:rPr>
              <a:t>Jumpers installed…</a:t>
            </a:r>
            <a:r>
              <a:rPr lang="en-US" altLang="en-US" i="1">
                <a:latin typeface="Arial" panose="020B0604020202020204" pitchFamily="34" charset="0"/>
                <a:ea typeface="ＭＳ Ｐゴシック" panose="020B0600070205080204" pitchFamily="34" charset="-128"/>
              </a:rPr>
              <a:t>and</a:t>
            </a:r>
            <a:endParaRPr lang="en-US" altLang="en-US">
              <a:latin typeface="Arial" panose="020B0604020202020204" pitchFamily="34" charset="0"/>
              <a:ea typeface="ＭＳ Ｐゴシック" panose="020B0600070205080204" pitchFamily="34" charset="-128"/>
            </a:endParaRPr>
          </a:p>
        </p:txBody>
      </p:sp>
      <p:sp>
        <p:nvSpPr>
          <p:cNvPr id="196612" name="Slide Number Placeholder 3">
            <a:extLst>
              <a:ext uri="{FF2B5EF4-FFF2-40B4-BE49-F238E27FC236}">
                <a16:creationId xmlns:a16="http://schemas.microsoft.com/office/drawing/2014/main" id="{618ED773-1685-BC19-E3B7-80E3C55117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1AA78018-23DC-45DB-8DA3-F03AB0C2C320}" type="slidenum">
              <a:rPr lang="en-US" altLang="en-US" smtClean="0">
                <a:solidFill>
                  <a:srgbClr val="000000"/>
                </a:solidFill>
                <a:latin typeface="Arial" panose="020B0604020202020204" pitchFamily="34" charset="0"/>
                <a:ea typeface="ＭＳ Ｐゴシック" panose="020B0600070205080204" pitchFamily="34" charset="-128"/>
              </a:rPr>
              <a:pPr/>
              <a:t>85</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a:extLst>
              <a:ext uri="{FF2B5EF4-FFF2-40B4-BE49-F238E27FC236}">
                <a16:creationId xmlns:a16="http://schemas.microsoft.com/office/drawing/2014/main" id="{46B4C977-63EB-AA58-F2B8-0324FDFC2A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8659" name="Notes Placeholder 2">
            <a:extLst>
              <a:ext uri="{FF2B5EF4-FFF2-40B4-BE49-F238E27FC236}">
                <a16:creationId xmlns:a16="http://schemas.microsoft.com/office/drawing/2014/main" id="{01FE011D-9168-A97B-7880-0061EC41E6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EETCS Radiator deployed</a:t>
            </a:r>
          </a:p>
        </p:txBody>
      </p:sp>
      <p:sp>
        <p:nvSpPr>
          <p:cNvPr id="198660" name="Slide Number Placeholder 3">
            <a:extLst>
              <a:ext uri="{FF2B5EF4-FFF2-40B4-BE49-F238E27FC236}">
                <a16:creationId xmlns:a16="http://schemas.microsoft.com/office/drawing/2014/main" id="{DF0DEC6F-1336-5CBB-B499-B550181916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B9CE824B-4ED5-44A7-BCF8-75858F888638}" type="slidenum">
              <a:rPr lang="en-US" altLang="en-US" smtClean="0">
                <a:solidFill>
                  <a:srgbClr val="000000"/>
                </a:solidFill>
                <a:latin typeface="Arial" panose="020B0604020202020204" pitchFamily="34" charset="0"/>
                <a:ea typeface="ＭＳ Ｐゴシック" panose="020B0600070205080204" pitchFamily="34" charset="-128"/>
              </a:rPr>
              <a:pPr/>
              <a:t>86</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Image Placeholder 1">
            <a:extLst>
              <a:ext uri="{FF2B5EF4-FFF2-40B4-BE49-F238E27FC236}">
                <a16:creationId xmlns:a16="http://schemas.microsoft.com/office/drawing/2014/main" id="{3AC49F22-2962-09DE-B542-F3296361FD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0707" name="Notes Placeholder 2">
            <a:extLst>
              <a:ext uri="{FF2B5EF4-FFF2-40B4-BE49-F238E27FC236}">
                <a16:creationId xmlns:a16="http://schemas.microsoft.com/office/drawing/2014/main" id="{01E91ECE-8FCA-A493-AEEE-7480CA26C7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00708" name="Slide Number Placeholder 3">
            <a:extLst>
              <a:ext uri="{FF2B5EF4-FFF2-40B4-BE49-F238E27FC236}">
                <a16:creationId xmlns:a16="http://schemas.microsoft.com/office/drawing/2014/main" id="{CBE1436C-7C40-FB8A-C2FA-0637D48F858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5ED0D56-61B5-412F-B25D-B1DB8111F56A}" type="slidenum">
              <a:rPr lang="en-US" altLang="en-US" smtClean="0"/>
              <a:pPr/>
              <a:t>87</a:t>
            </a:fld>
            <a:endParaRPr lang="en-US"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a:extLst>
              <a:ext uri="{FF2B5EF4-FFF2-40B4-BE49-F238E27FC236}">
                <a16:creationId xmlns:a16="http://schemas.microsoft.com/office/drawing/2014/main" id="{5AE1C7D2-2B29-4288-9ABD-9C3E13CD16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2755" name="Notes Placeholder 2">
            <a:extLst>
              <a:ext uri="{FF2B5EF4-FFF2-40B4-BE49-F238E27FC236}">
                <a16:creationId xmlns:a16="http://schemas.microsoft.com/office/drawing/2014/main" id="{B49CB382-C4C8-75E7-0BCD-78B216E6F8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Left with a stagnant flowpath in the P6 PVR.  We watched it for months</a:t>
            </a:r>
          </a:p>
          <a:p>
            <a:r>
              <a:rPr lang="en-US" altLang="en-US">
                <a:latin typeface="Arial" panose="020B0604020202020204" pitchFamily="34" charset="0"/>
                <a:ea typeface="ＭＳ Ｐゴシック" panose="020B0600070205080204" pitchFamily="34" charset="-128"/>
              </a:rPr>
              <a:t>While the isolated radiator didn’t leak, the system quantities overall kept falling</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We knew the leak was either in the pump or the irreplaceable hardlines.</a:t>
            </a:r>
          </a:p>
          <a:p>
            <a:endParaRPr lang="en-US" altLang="en-US">
              <a:latin typeface="Arial" panose="020B0604020202020204" pitchFamily="34" charset="0"/>
              <a:ea typeface="ＭＳ Ｐゴシック" panose="020B0600070205080204" pitchFamily="34" charset="-128"/>
            </a:endParaRPr>
          </a:p>
          <a:p>
            <a:r>
              <a:rPr lang="en-US" altLang="en-US" i="1">
                <a:latin typeface="Arial" panose="020B0604020202020204" pitchFamily="34" charset="0"/>
                <a:ea typeface="ＭＳ Ｐゴシック" panose="020B0600070205080204" pitchFamily="34" charset="-128"/>
              </a:rPr>
              <a:t>The Leak continued until may 9</a:t>
            </a:r>
            <a:r>
              <a:rPr lang="en-US" altLang="en-US" i="1" baseline="30000">
                <a:latin typeface="Arial" panose="020B0604020202020204" pitchFamily="34" charset="0"/>
                <a:ea typeface="ＭＳ Ｐゴシック" panose="020B0600070205080204" pitchFamily="34" charset="-128"/>
              </a:rPr>
              <a:t>th</a:t>
            </a:r>
            <a:r>
              <a:rPr lang="en-US" altLang="en-US" i="1">
                <a:latin typeface="Arial" panose="020B0604020202020204" pitchFamily="34" charset="0"/>
                <a:ea typeface="ＭＳ Ｐゴシック" panose="020B0600070205080204" pitchFamily="34" charset="-128"/>
              </a:rPr>
              <a:t>, 2013.</a:t>
            </a:r>
          </a:p>
        </p:txBody>
      </p:sp>
      <p:sp>
        <p:nvSpPr>
          <p:cNvPr id="202756" name="Slide Number Placeholder 3">
            <a:extLst>
              <a:ext uri="{FF2B5EF4-FFF2-40B4-BE49-F238E27FC236}">
                <a16:creationId xmlns:a16="http://schemas.microsoft.com/office/drawing/2014/main" id="{329F0C48-B4FF-511B-5F4C-4BBEEA5A60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4CEF1734-4DBF-4976-908B-CA29DBC81C93}" type="slidenum">
              <a:rPr lang="en-US" altLang="en-US" smtClean="0">
                <a:solidFill>
                  <a:srgbClr val="000000"/>
                </a:solidFill>
                <a:latin typeface="Arial" panose="020B0604020202020204" pitchFamily="34" charset="0"/>
                <a:ea typeface="ＭＳ Ｐゴシック" panose="020B0600070205080204" pitchFamily="34" charset="-128"/>
              </a:rPr>
              <a:pPr/>
              <a:t>88</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Slide Image Placeholder 1">
            <a:extLst>
              <a:ext uri="{FF2B5EF4-FFF2-40B4-BE49-F238E27FC236}">
                <a16:creationId xmlns:a16="http://schemas.microsoft.com/office/drawing/2014/main" id="{92ABF9B0-14EB-1289-0EFC-F9B83D648F8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03" name="Notes Placeholder 2">
            <a:extLst>
              <a:ext uri="{FF2B5EF4-FFF2-40B4-BE49-F238E27FC236}">
                <a16:creationId xmlns:a16="http://schemas.microsoft.com/office/drawing/2014/main" id="{65AD5C39-F2F8-B2D0-C79E-B8851CB7B5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i="1">
              <a:latin typeface="Arial" panose="020B0604020202020204" pitchFamily="34" charset="0"/>
              <a:ea typeface="ＭＳ Ｐゴシック" panose="020B0600070205080204" pitchFamily="34" charset="-128"/>
            </a:endParaRPr>
          </a:p>
        </p:txBody>
      </p:sp>
      <p:sp>
        <p:nvSpPr>
          <p:cNvPr id="204804" name="Slide Number Placeholder 3">
            <a:extLst>
              <a:ext uri="{FF2B5EF4-FFF2-40B4-BE49-F238E27FC236}">
                <a16:creationId xmlns:a16="http://schemas.microsoft.com/office/drawing/2014/main" id="{A431B03A-8287-A910-6B2E-A6539527F4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3856E665-BFF7-415F-A5AD-4A18417CEDB5}" type="slidenum">
              <a:rPr lang="en-US" altLang="en-US" smtClean="0">
                <a:solidFill>
                  <a:srgbClr val="000000"/>
                </a:solidFill>
                <a:latin typeface="Arial" panose="020B0604020202020204" pitchFamily="34" charset="0"/>
                <a:ea typeface="ＭＳ Ｐゴシック" panose="020B0600070205080204" pitchFamily="34" charset="-128"/>
              </a:rPr>
              <a:pPr/>
              <a:t>89</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A1586C86-028C-E3DE-C65E-883642A795D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433A447F-69B0-D96D-4E56-741DF1D2DF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[Here are some things that make up active thermal systems.]</a:t>
            </a:r>
          </a:p>
          <a:p>
            <a:pPr eaLnBrk="1" hangingPunct="1">
              <a:spcBef>
                <a:spcPct val="0"/>
              </a:spcBef>
            </a:pPr>
            <a:r>
              <a:rPr lang="en-US" altLang="en-US" dirty="0"/>
              <a:t>This isn’t every single doo-dad that can be part of a spacecraft TCS.  But it includes many of the most common devices.</a:t>
            </a:r>
          </a:p>
        </p:txBody>
      </p:sp>
      <p:sp>
        <p:nvSpPr>
          <p:cNvPr id="38916" name="Slide Number Placeholder 3">
            <a:extLst>
              <a:ext uri="{FF2B5EF4-FFF2-40B4-BE49-F238E27FC236}">
                <a16:creationId xmlns:a16="http://schemas.microsoft.com/office/drawing/2014/main" id="{9B5755D5-491F-1B7F-2B79-A8292C6197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62EEE1F4-A1D4-4E30-B18E-147383675235}" type="slidenum">
              <a:rPr lang="en-US" altLang="en-US" smtClean="0"/>
              <a:pPr/>
              <a:t>9</a:t>
            </a:fld>
            <a:endParaRPr lang="en-US"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a:extLst>
              <a:ext uri="{FF2B5EF4-FFF2-40B4-BE49-F238E27FC236}">
                <a16:creationId xmlns:a16="http://schemas.microsoft.com/office/drawing/2014/main" id="{03FC90C6-D606-A5CF-1843-3A944CDB46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6851" name="Notes Placeholder 2">
            <a:extLst>
              <a:ext uri="{FF2B5EF4-FFF2-40B4-BE49-F238E27FC236}">
                <a16:creationId xmlns:a16="http://schemas.microsoft.com/office/drawing/2014/main" id="{E173DDB1-FC9E-2DBF-435D-6E74A607FC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06852" name="Slide Number Placeholder 3">
            <a:extLst>
              <a:ext uri="{FF2B5EF4-FFF2-40B4-BE49-F238E27FC236}">
                <a16:creationId xmlns:a16="http://schemas.microsoft.com/office/drawing/2014/main" id="{704787FB-BA34-6000-9D1D-3F665B6207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7CAB95A-CF02-4172-8040-7FE06CC90775}" type="slidenum">
              <a:rPr lang="en-US" altLang="en-US" smtClean="0"/>
              <a:pPr/>
              <a:t>90</a:t>
            </a:fld>
            <a:endParaRPr lang="en-US"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lide Image Placeholder 1">
            <a:extLst>
              <a:ext uri="{FF2B5EF4-FFF2-40B4-BE49-F238E27FC236}">
                <a16:creationId xmlns:a16="http://schemas.microsoft.com/office/drawing/2014/main" id="{FA7BEFD1-11BF-7FA9-3666-B94650D122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8899" name="Notes Placeholder 2">
            <a:extLst>
              <a:ext uri="{FF2B5EF4-FFF2-40B4-BE49-F238E27FC236}">
                <a16:creationId xmlns:a16="http://schemas.microsoft.com/office/drawing/2014/main" id="{4D3F9D94-9A8C-BE21-119E-2DE3A46C8C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Stage EVA 21, May 11</a:t>
            </a:r>
            <a:r>
              <a:rPr lang="en-US" altLang="en-US" baseline="30000">
                <a:latin typeface="Arial" panose="020B0604020202020204" pitchFamily="34" charset="0"/>
                <a:ea typeface="ＭＳ Ｐゴシック" panose="020B0600070205080204" pitchFamily="34" charset="-128"/>
              </a:rPr>
              <a:t>th</a:t>
            </a:r>
            <a:r>
              <a:rPr lang="en-US" altLang="en-US">
                <a:latin typeface="Arial" panose="020B0604020202020204" pitchFamily="34" charset="0"/>
                <a:ea typeface="ＭＳ Ｐゴシック" panose="020B0600070205080204" pitchFamily="34" charset="-128"/>
              </a:rPr>
              <a:t>.  The fault must be the pump.  From “I see the leak” to new pump up installed by crew and up and running: 48 hrs 49 min</a:t>
            </a:r>
          </a:p>
          <a:p>
            <a:endParaRPr lang="en-US" altLang="en-US">
              <a:latin typeface="Arial" panose="020B0604020202020204" pitchFamily="34" charset="0"/>
              <a:ea typeface="ＭＳ Ｐゴシック" panose="020B0600070205080204" pitchFamily="34" charset="-128"/>
            </a:endParaRPr>
          </a:p>
        </p:txBody>
      </p:sp>
      <p:sp>
        <p:nvSpPr>
          <p:cNvPr id="208900" name="Slide Number Placeholder 3">
            <a:extLst>
              <a:ext uri="{FF2B5EF4-FFF2-40B4-BE49-F238E27FC236}">
                <a16:creationId xmlns:a16="http://schemas.microsoft.com/office/drawing/2014/main" id="{7EE0085C-61CA-98E1-B215-F000A0DE4A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1ACFDA14-F2E5-4E0A-88DA-93F4D734A380}" type="slidenum">
              <a:rPr lang="en-US" altLang="en-US" smtClean="0">
                <a:solidFill>
                  <a:srgbClr val="000000"/>
                </a:solidFill>
                <a:latin typeface="Arial" panose="020B0604020202020204" pitchFamily="34" charset="0"/>
                <a:ea typeface="ＭＳ Ｐゴシック" panose="020B0600070205080204" pitchFamily="34" charset="-128"/>
              </a:rPr>
              <a:pPr/>
              <a:t>91</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Slide Image Placeholder 1">
            <a:extLst>
              <a:ext uri="{FF2B5EF4-FFF2-40B4-BE49-F238E27FC236}">
                <a16:creationId xmlns:a16="http://schemas.microsoft.com/office/drawing/2014/main" id="{7618A1D1-BBE5-7385-10D9-93BA61D105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0947" name="Notes Placeholder 2">
            <a:extLst>
              <a:ext uri="{FF2B5EF4-FFF2-40B4-BE49-F238E27FC236}">
                <a16:creationId xmlns:a16="http://schemas.microsoft.com/office/drawing/2014/main" id="{C8E42140-CD25-899F-CC40-89232F15C0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Crews had a familiarity with the worksite.  </a:t>
            </a:r>
          </a:p>
          <a:p>
            <a:r>
              <a:rPr lang="en-US" altLang="en-US">
                <a:latin typeface="Arial" panose="020B0604020202020204" pitchFamily="34" charset="0"/>
                <a:ea typeface="ＭＳ Ｐゴシック" panose="020B0600070205080204" pitchFamily="34" charset="-128"/>
              </a:rPr>
              <a:t>The persistent leak led to the P6 worksite being a standard part of EVA training.</a:t>
            </a:r>
          </a:p>
          <a:p>
            <a:r>
              <a:rPr lang="en-US" altLang="en-US">
                <a:latin typeface="Arial" panose="020B0604020202020204" pitchFamily="34" charset="0"/>
                <a:ea typeface="ＭＳ Ｐゴシック" panose="020B0600070205080204" pitchFamily="34" charset="-128"/>
              </a:rPr>
              <a:t>Suits were already prepped for summer EVAs.</a:t>
            </a:r>
          </a:p>
          <a:p>
            <a:r>
              <a:rPr lang="en-US" altLang="en-US">
                <a:latin typeface="Arial" panose="020B0604020202020204" pitchFamily="34" charset="0"/>
                <a:ea typeface="ＭＳ Ｐゴシック" panose="020B0600070205080204" pitchFamily="34" charset="-128"/>
              </a:rPr>
              <a:t>The EVA was basic – swap the pump out with a spare – an EETCS pump!</a:t>
            </a:r>
          </a:p>
        </p:txBody>
      </p:sp>
      <p:sp>
        <p:nvSpPr>
          <p:cNvPr id="210948" name="Slide Number Placeholder 3">
            <a:extLst>
              <a:ext uri="{FF2B5EF4-FFF2-40B4-BE49-F238E27FC236}">
                <a16:creationId xmlns:a16="http://schemas.microsoft.com/office/drawing/2014/main" id="{76BC5CD4-06B8-92E1-7251-E65ED9E439F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77856AD6-8166-46EB-899B-2B737A4B5BB0}" type="slidenum">
              <a:rPr lang="en-US" altLang="en-US" smtClean="0">
                <a:solidFill>
                  <a:srgbClr val="000000"/>
                </a:solidFill>
                <a:latin typeface="Arial" panose="020B0604020202020204" pitchFamily="34" charset="0"/>
                <a:ea typeface="ＭＳ Ｐゴシック" panose="020B0600070205080204" pitchFamily="34" charset="-128"/>
              </a:rPr>
              <a:pPr/>
              <a:t>92</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Slide Image Placeholder 1">
            <a:extLst>
              <a:ext uri="{FF2B5EF4-FFF2-40B4-BE49-F238E27FC236}">
                <a16:creationId xmlns:a16="http://schemas.microsoft.com/office/drawing/2014/main" id="{6BE5FC9C-312F-4E91-117D-855835BB9E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2995" name="Notes Placeholder 2">
            <a:extLst>
              <a:ext uri="{FF2B5EF4-FFF2-40B4-BE49-F238E27FC236}">
                <a16:creationId xmlns:a16="http://schemas.microsoft.com/office/drawing/2014/main" id="{A87818F3-6356-3607-3276-3C376655EC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latin typeface="Arial" panose="020B0604020202020204" pitchFamily="34" charset="0"/>
                <a:ea typeface="ＭＳ Ｐゴシック" panose="020B0600070205080204" pitchFamily="34" charset="-128"/>
              </a:rPr>
              <a:t>Starting config.</a:t>
            </a:r>
          </a:p>
        </p:txBody>
      </p:sp>
      <p:sp>
        <p:nvSpPr>
          <p:cNvPr id="212996" name="Slide Number Placeholder 3">
            <a:extLst>
              <a:ext uri="{FF2B5EF4-FFF2-40B4-BE49-F238E27FC236}">
                <a16:creationId xmlns:a16="http://schemas.microsoft.com/office/drawing/2014/main" id="{5F1A910D-C373-9526-BB60-8A46C57AF1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F2D6E219-C834-4BFE-9D98-E7344393A4F6}" type="slidenum">
              <a:rPr lang="en-US" altLang="en-US" smtClean="0">
                <a:solidFill>
                  <a:srgbClr val="000000"/>
                </a:solidFill>
                <a:latin typeface="Arial" panose="020B0604020202020204" pitchFamily="34" charset="0"/>
                <a:ea typeface="ＭＳ Ｐゴシック" panose="020B0600070205080204" pitchFamily="34" charset="-128"/>
              </a:rPr>
              <a:pPr/>
              <a:t>93</a:t>
            </a:fld>
            <a:endParaRPr lang="en-US" altLang="en-US">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Slide Image Placeholder 1">
            <a:extLst>
              <a:ext uri="{FF2B5EF4-FFF2-40B4-BE49-F238E27FC236}">
                <a16:creationId xmlns:a16="http://schemas.microsoft.com/office/drawing/2014/main" id="{2EDE21BE-D810-BFEB-A153-F89B696E21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43" name="Notes Placeholder 2">
            <a:extLst>
              <a:ext uri="{FF2B5EF4-FFF2-40B4-BE49-F238E27FC236}">
                <a16:creationId xmlns:a16="http://schemas.microsoft.com/office/drawing/2014/main" id="{FB1A6376-7989-EEE8-87F0-455F13CF39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15044" name="Slide Number Placeholder 3">
            <a:extLst>
              <a:ext uri="{FF2B5EF4-FFF2-40B4-BE49-F238E27FC236}">
                <a16:creationId xmlns:a16="http://schemas.microsoft.com/office/drawing/2014/main" id="{2CB3A4CF-8788-8AD8-0E3C-2BA2D3879A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25145AD-5B79-40EA-95B6-1D0F60EEED7C}" type="slidenum">
              <a:rPr lang="en-US" altLang="en-US" smtClean="0"/>
              <a:pPr/>
              <a:t>94</a:t>
            </a:fld>
            <a:endParaRPr lang="en-US"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lide Image Placeholder 1">
            <a:extLst>
              <a:ext uri="{FF2B5EF4-FFF2-40B4-BE49-F238E27FC236}">
                <a16:creationId xmlns:a16="http://schemas.microsoft.com/office/drawing/2014/main" id="{4CCCAF55-F3D6-4E38-54B4-C75781B325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7091" name="Notes Placeholder 2">
            <a:extLst>
              <a:ext uri="{FF2B5EF4-FFF2-40B4-BE49-F238E27FC236}">
                <a16:creationId xmlns:a16="http://schemas.microsoft.com/office/drawing/2014/main" id="{7B4608E2-6A79-C173-F8EE-88581C4EAD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17092" name="Slide Number Placeholder 3">
            <a:extLst>
              <a:ext uri="{FF2B5EF4-FFF2-40B4-BE49-F238E27FC236}">
                <a16:creationId xmlns:a16="http://schemas.microsoft.com/office/drawing/2014/main" id="{6060F6E8-ABD1-9C53-F777-08053FE43B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B0D5C49-A241-480D-B5C4-F741872DFAB6}" type="slidenum">
              <a:rPr lang="en-US" altLang="en-US" smtClean="0"/>
              <a:pPr/>
              <a:t>95</a:t>
            </a:fld>
            <a:endParaRPr lang="en-US"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Slide Image Placeholder 1">
            <a:extLst>
              <a:ext uri="{FF2B5EF4-FFF2-40B4-BE49-F238E27FC236}">
                <a16:creationId xmlns:a16="http://schemas.microsoft.com/office/drawing/2014/main" id="{B5AE3343-C524-B533-75F2-3EC10F955E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9139" name="Notes Placeholder 2">
            <a:extLst>
              <a:ext uri="{FF2B5EF4-FFF2-40B4-BE49-F238E27FC236}">
                <a16:creationId xmlns:a16="http://schemas.microsoft.com/office/drawing/2014/main" id="{10F2C2ED-34C4-FAE6-9D6F-B557082623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19140" name="Slide Number Placeholder 3">
            <a:extLst>
              <a:ext uri="{FF2B5EF4-FFF2-40B4-BE49-F238E27FC236}">
                <a16:creationId xmlns:a16="http://schemas.microsoft.com/office/drawing/2014/main" id="{FC9D1308-5B16-2C88-0297-49898985C6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8588DEF-984F-4474-AB1F-4611DB19449B}" type="slidenum">
              <a:rPr lang="en-US" altLang="en-US" smtClean="0"/>
              <a:pPr/>
              <a:t>96</a:t>
            </a:fld>
            <a:endParaRPr lang="en-US"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Slide Image Placeholder 1">
            <a:extLst>
              <a:ext uri="{FF2B5EF4-FFF2-40B4-BE49-F238E27FC236}">
                <a16:creationId xmlns:a16="http://schemas.microsoft.com/office/drawing/2014/main" id="{2514C290-B9B7-7838-606F-8E77803429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1187" name="Notes Placeholder 2">
            <a:extLst>
              <a:ext uri="{FF2B5EF4-FFF2-40B4-BE49-F238E27FC236}">
                <a16:creationId xmlns:a16="http://schemas.microsoft.com/office/drawing/2014/main" id="{4F7E16B1-C2E9-D863-B651-1EDEB4271D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21188" name="Slide Number Placeholder 3">
            <a:extLst>
              <a:ext uri="{FF2B5EF4-FFF2-40B4-BE49-F238E27FC236}">
                <a16:creationId xmlns:a16="http://schemas.microsoft.com/office/drawing/2014/main" id="{41D0E280-94FC-A735-80FF-8C02E358B5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E0F33D5E-68AE-49AA-9EB4-9B5F8C779FC1}" type="slidenum">
              <a:rPr lang="en-US" altLang="en-US" smtClean="0"/>
              <a:pPr/>
              <a:t>97</a:t>
            </a:fld>
            <a:endParaRPr lang="en-US"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Slide Image Placeholder 1">
            <a:extLst>
              <a:ext uri="{FF2B5EF4-FFF2-40B4-BE49-F238E27FC236}">
                <a16:creationId xmlns:a16="http://schemas.microsoft.com/office/drawing/2014/main" id="{53CDECB7-9C37-733E-F358-69BA0BC309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3235" name="Notes Placeholder 2">
            <a:extLst>
              <a:ext uri="{FF2B5EF4-FFF2-40B4-BE49-F238E27FC236}">
                <a16:creationId xmlns:a16="http://schemas.microsoft.com/office/drawing/2014/main" id="{BAC8DDC0-30A8-7C49-0DBA-86CE0FE7849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Flight control is all about data organization, and taking a thousand constraints and using them to build tools to help automate the monitoring, and CONVERT THAT DATA TO THE MOST USEFUL FORMAT (be empathetic!) – but still there’s no replacement for training.  </a:t>
            </a:r>
          </a:p>
          <a:p>
            <a:endParaRPr lang="en-US" altLang="en-US"/>
          </a:p>
          <a:p>
            <a:r>
              <a:rPr lang="en-US" altLang="en-US"/>
              <a:t>PVTCS Lessons</a:t>
            </a:r>
          </a:p>
          <a:p>
            <a:endParaRPr lang="en-US" altLang="en-US"/>
          </a:p>
          <a:p>
            <a:r>
              <a:rPr lang="en-US" altLang="en-US"/>
              <a:t>Procedures are great but understand the whys!</a:t>
            </a:r>
          </a:p>
        </p:txBody>
      </p:sp>
      <p:sp>
        <p:nvSpPr>
          <p:cNvPr id="223236" name="Slide Number Placeholder 3">
            <a:extLst>
              <a:ext uri="{FF2B5EF4-FFF2-40B4-BE49-F238E27FC236}">
                <a16:creationId xmlns:a16="http://schemas.microsoft.com/office/drawing/2014/main" id="{E1D07E75-BCD1-391F-41E1-2A2675C9BD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4063" indent="-288925">
              <a:defRPr>
                <a:solidFill>
                  <a:schemeClr val="tx1"/>
                </a:solidFill>
                <a:latin typeface="Calibri" panose="020F0502020204030204" pitchFamily="34" charset="0"/>
              </a:defRPr>
            </a:lvl2pPr>
            <a:lvl3pPr marL="1160463" indent="-231775">
              <a:defRPr>
                <a:solidFill>
                  <a:schemeClr val="tx1"/>
                </a:solidFill>
                <a:latin typeface="Calibri" panose="020F0502020204030204" pitchFamily="34" charset="0"/>
              </a:defRPr>
            </a:lvl3pPr>
            <a:lvl4pPr marL="1625600" indent="-231775">
              <a:defRPr>
                <a:solidFill>
                  <a:schemeClr val="tx1"/>
                </a:solidFill>
                <a:latin typeface="Calibri" panose="020F0502020204030204" pitchFamily="34" charset="0"/>
              </a:defRPr>
            </a:lvl4pPr>
            <a:lvl5pPr marL="2090738" indent="-231775">
              <a:defRPr>
                <a:solidFill>
                  <a:schemeClr val="tx1"/>
                </a:solidFill>
                <a:latin typeface="Calibri" panose="020F0502020204030204" pitchFamily="34" charset="0"/>
              </a:defRPr>
            </a:lvl5pPr>
            <a:lvl6pPr marL="2547938" indent="-231775" eaLnBrk="0" fontAlgn="base" hangingPunct="0">
              <a:spcBef>
                <a:spcPct val="0"/>
              </a:spcBef>
              <a:spcAft>
                <a:spcPct val="0"/>
              </a:spcAft>
              <a:defRPr>
                <a:solidFill>
                  <a:schemeClr val="tx1"/>
                </a:solidFill>
                <a:latin typeface="Calibri" panose="020F0502020204030204" pitchFamily="34" charset="0"/>
              </a:defRPr>
            </a:lvl6pPr>
            <a:lvl7pPr marL="3005138" indent="-231775" eaLnBrk="0" fontAlgn="base" hangingPunct="0">
              <a:spcBef>
                <a:spcPct val="0"/>
              </a:spcBef>
              <a:spcAft>
                <a:spcPct val="0"/>
              </a:spcAft>
              <a:defRPr>
                <a:solidFill>
                  <a:schemeClr val="tx1"/>
                </a:solidFill>
                <a:latin typeface="Calibri" panose="020F0502020204030204" pitchFamily="34" charset="0"/>
              </a:defRPr>
            </a:lvl7pPr>
            <a:lvl8pPr marL="3462338" indent="-231775" eaLnBrk="0" fontAlgn="base" hangingPunct="0">
              <a:spcBef>
                <a:spcPct val="0"/>
              </a:spcBef>
              <a:spcAft>
                <a:spcPct val="0"/>
              </a:spcAft>
              <a:defRPr>
                <a:solidFill>
                  <a:schemeClr val="tx1"/>
                </a:solidFill>
                <a:latin typeface="Calibri" panose="020F0502020204030204" pitchFamily="34" charset="0"/>
              </a:defRPr>
            </a:lvl8pPr>
            <a:lvl9pPr marL="3919538" indent="-231775" eaLnBrk="0" fontAlgn="base" hangingPunct="0">
              <a:spcBef>
                <a:spcPct val="0"/>
              </a:spcBef>
              <a:spcAft>
                <a:spcPct val="0"/>
              </a:spcAft>
              <a:defRPr>
                <a:solidFill>
                  <a:schemeClr val="tx1"/>
                </a:solidFill>
                <a:latin typeface="Calibri" panose="020F0502020204030204" pitchFamily="34" charset="0"/>
              </a:defRPr>
            </a:lvl9pPr>
          </a:lstStyle>
          <a:p>
            <a:fld id="{69414AA8-7BF4-42F1-A158-1D70FD93F485}" type="slidenum">
              <a:rPr lang="en-US" altLang="en-US" smtClean="0"/>
              <a:pPr/>
              <a:t>98</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3EB486-87E3-D0FA-7BE0-4BF45067C01D}"/>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EDECD745-FA9B-A8AD-B29C-13BCE1A6E172}"/>
              </a:ext>
            </a:extLst>
          </p:cNvPr>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a:extLst>
              <a:ext uri="{FF2B5EF4-FFF2-40B4-BE49-F238E27FC236}">
                <a16:creationId xmlns:a16="http://schemas.microsoft.com/office/drawing/2014/main" id="{468D54C8-8C89-3D94-5AD3-97B6962C109E}"/>
              </a:ext>
            </a:extLst>
          </p:cNvPr>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3">
            <a:extLst>
              <a:ext uri="{FF2B5EF4-FFF2-40B4-BE49-F238E27FC236}">
                <a16:creationId xmlns:a16="http://schemas.microsoft.com/office/drawing/2014/main" id="{0B96698C-49EE-85E6-F38D-BC3DBE86FC4C}"/>
              </a:ext>
            </a:extLst>
          </p:cNvPr>
          <p:cNvSpPr>
            <a:spLocks noGrp="1"/>
          </p:cNvSpPr>
          <p:nvPr>
            <p:ph type="dt" sz="half" idx="10"/>
          </p:nvPr>
        </p:nvSpPr>
        <p:spPr/>
        <p:txBody>
          <a:bodyPr/>
          <a:lstStyle>
            <a:lvl1pPr>
              <a:defRPr/>
            </a:lvl1pPr>
          </a:lstStyle>
          <a:p>
            <a:pPr>
              <a:defRPr/>
            </a:pPr>
            <a:fld id="{1DF5A79A-90A3-4B1A-B839-D250E7441869}" type="datetime1">
              <a:rPr lang="en-US"/>
              <a:pPr>
                <a:defRPr/>
              </a:pPr>
              <a:t>3/17/2026</a:t>
            </a:fld>
            <a:endParaRPr lang="en-US" dirty="0"/>
          </a:p>
        </p:txBody>
      </p:sp>
      <p:sp>
        <p:nvSpPr>
          <p:cNvPr id="8" name="Footer Placeholder 4">
            <a:extLst>
              <a:ext uri="{FF2B5EF4-FFF2-40B4-BE49-F238E27FC236}">
                <a16:creationId xmlns:a16="http://schemas.microsoft.com/office/drawing/2014/main" id="{7CE8EC6B-32DB-8548-6785-F55AA792DDB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C297B52A-6B80-CDD4-B193-6DF832D2C678}"/>
              </a:ext>
            </a:extLst>
          </p:cNvPr>
          <p:cNvSpPr>
            <a:spLocks noGrp="1"/>
          </p:cNvSpPr>
          <p:nvPr>
            <p:ph type="sldNum" sz="quarter" idx="12"/>
          </p:nvPr>
        </p:nvSpPr>
        <p:spPr/>
        <p:txBody>
          <a:bodyPr/>
          <a:lstStyle>
            <a:lvl1pPr>
              <a:defRPr/>
            </a:lvl1pPr>
          </a:lstStyle>
          <a:p>
            <a:pPr>
              <a:defRPr/>
            </a:pPr>
            <a:fld id="{795B5BF9-DDAF-40A6-845C-65C8045C6768}" type="slidenum">
              <a:rPr lang="en-US" altLang="en-US"/>
              <a:pPr>
                <a:defRPr/>
              </a:pPr>
              <a:t>‹#›</a:t>
            </a:fld>
            <a:endParaRPr lang="en-US" altLang="en-US"/>
          </a:p>
        </p:txBody>
      </p:sp>
    </p:spTree>
    <p:extLst>
      <p:ext uri="{BB962C8B-B14F-4D97-AF65-F5344CB8AC3E}">
        <p14:creationId xmlns:p14="http://schemas.microsoft.com/office/powerpoint/2010/main" val="2040931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59BB4BE-6384-65B8-87BB-7459EAB1BD1E}"/>
              </a:ext>
            </a:extLst>
          </p:cNvPr>
          <p:cNvSpPr>
            <a:spLocks noGrp="1"/>
          </p:cNvSpPr>
          <p:nvPr>
            <p:ph type="dt" sz="half" idx="10"/>
          </p:nvPr>
        </p:nvSpPr>
        <p:spPr/>
        <p:txBody>
          <a:bodyPr/>
          <a:lstStyle>
            <a:lvl1pPr>
              <a:defRPr/>
            </a:lvl1pPr>
          </a:lstStyle>
          <a:p>
            <a:pPr>
              <a:defRPr/>
            </a:pPr>
            <a:fld id="{A05791A3-010B-48CB-B5CD-9935AE484EC6}" type="datetime1">
              <a:rPr lang="en-US"/>
              <a:pPr>
                <a:defRPr/>
              </a:pPr>
              <a:t>3/17/2026</a:t>
            </a:fld>
            <a:endParaRPr lang="en-US" dirty="0"/>
          </a:p>
        </p:txBody>
      </p:sp>
      <p:sp>
        <p:nvSpPr>
          <p:cNvPr id="5" name="Footer Placeholder 4">
            <a:extLst>
              <a:ext uri="{FF2B5EF4-FFF2-40B4-BE49-F238E27FC236}">
                <a16:creationId xmlns:a16="http://schemas.microsoft.com/office/drawing/2014/main" id="{C7F60A3C-578C-5070-951F-DF32E638621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7A925DC-254E-2714-7764-D45C231F8321}"/>
              </a:ext>
            </a:extLst>
          </p:cNvPr>
          <p:cNvSpPr>
            <a:spLocks noGrp="1"/>
          </p:cNvSpPr>
          <p:nvPr>
            <p:ph type="sldNum" sz="quarter" idx="12"/>
          </p:nvPr>
        </p:nvSpPr>
        <p:spPr/>
        <p:txBody>
          <a:bodyPr/>
          <a:lstStyle>
            <a:lvl1pPr>
              <a:defRPr/>
            </a:lvl1pPr>
          </a:lstStyle>
          <a:p>
            <a:pPr>
              <a:defRPr/>
            </a:pPr>
            <a:fld id="{E77ADD46-8964-4B07-8517-B348E8871B2E}" type="slidenum">
              <a:rPr lang="en-US" altLang="en-US"/>
              <a:pPr>
                <a:defRPr/>
              </a:pPr>
              <a:t>‹#›</a:t>
            </a:fld>
            <a:endParaRPr lang="en-US" altLang="en-US"/>
          </a:p>
        </p:txBody>
      </p:sp>
    </p:spTree>
    <p:extLst>
      <p:ext uri="{BB962C8B-B14F-4D97-AF65-F5344CB8AC3E}">
        <p14:creationId xmlns:p14="http://schemas.microsoft.com/office/powerpoint/2010/main" val="3296872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5A948E-6EB6-48D8-D9F2-BB1185BFF8B2}"/>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9E8E9666-384B-E29B-C529-F112EDD8B002}"/>
              </a:ext>
            </a:extLst>
          </p:cNvPr>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a:extLst>
              <a:ext uri="{FF2B5EF4-FFF2-40B4-BE49-F238E27FC236}">
                <a16:creationId xmlns:a16="http://schemas.microsoft.com/office/drawing/2014/main" id="{9998AFA7-CBBD-1FCA-A2C1-DE03F928C2AD}"/>
              </a:ext>
            </a:extLst>
          </p:cNvPr>
          <p:cNvSpPr>
            <a:spLocks noGrp="1"/>
          </p:cNvSpPr>
          <p:nvPr>
            <p:ph type="dt" sz="half" idx="10"/>
          </p:nvPr>
        </p:nvSpPr>
        <p:spPr/>
        <p:txBody>
          <a:bodyPr/>
          <a:lstStyle>
            <a:lvl1pPr>
              <a:defRPr/>
            </a:lvl1pPr>
          </a:lstStyle>
          <a:p>
            <a:pPr>
              <a:defRPr/>
            </a:pPr>
            <a:fld id="{6CA17EC4-6B5F-4F5D-A0DB-215E1D8370E6}" type="datetime1">
              <a:rPr lang="en-US"/>
              <a:pPr>
                <a:defRPr/>
              </a:pPr>
              <a:t>3/17/2026</a:t>
            </a:fld>
            <a:endParaRPr lang="en-US" dirty="0"/>
          </a:p>
        </p:txBody>
      </p:sp>
      <p:sp>
        <p:nvSpPr>
          <p:cNvPr id="7" name="Footer Placeholder 4">
            <a:extLst>
              <a:ext uri="{FF2B5EF4-FFF2-40B4-BE49-F238E27FC236}">
                <a16:creationId xmlns:a16="http://schemas.microsoft.com/office/drawing/2014/main" id="{31537E70-5027-619F-7046-5EC3172BC385}"/>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768DD2E0-0F04-067D-560D-714288F0D9EF}"/>
              </a:ext>
            </a:extLst>
          </p:cNvPr>
          <p:cNvSpPr>
            <a:spLocks noGrp="1"/>
          </p:cNvSpPr>
          <p:nvPr>
            <p:ph type="sldNum" sz="quarter" idx="12"/>
          </p:nvPr>
        </p:nvSpPr>
        <p:spPr/>
        <p:txBody>
          <a:bodyPr/>
          <a:lstStyle>
            <a:lvl1pPr>
              <a:defRPr/>
            </a:lvl1pPr>
          </a:lstStyle>
          <a:p>
            <a:pPr>
              <a:defRPr/>
            </a:pPr>
            <a:fld id="{59E6FE7A-6CFA-4072-8BE5-D915EF7F328E}" type="slidenum">
              <a:rPr lang="en-US" altLang="en-US"/>
              <a:pPr>
                <a:defRPr/>
              </a:pPr>
              <a:t>‹#›</a:t>
            </a:fld>
            <a:endParaRPr lang="en-US" altLang="en-US"/>
          </a:p>
        </p:txBody>
      </p:sp>
    </p:spTree>
    <p:extLst>
      <p:ext uri="{BB962C8B-B14F-4D97-AF65-F5344CB8AC3E}">
        <p14:creationId xmlns:p14="http://schemas.microsoft.com/office/powerpoint/2010/main" val="1621381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 name="Picture 1033" descr="title-backgrund">
            <a:extLst>
              <a:ext uri="{FF2B5EF4-FFF2-40B4-BE49-F238E27FC236}">
                <a16:creationId xmlns:a16="http://schemas.microsoft.com/office/drawing/2014/main" id="{478117DD-0EA5-563C-923D-3B6B861EDF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0413"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812800" y="2895600"/>
            <a:ext cx="10363200" cy="1295400"/>
          </a:xfrm>
        </p:spPr>
        <p:txBody>
          <a:bodyPr/>
          <a:lstStyle>
            <a:lvl1pPr>
              <a:defRPr sz="3200"/>
            </a:lvl1pPr>
          </a:lstStyle>
          <a:p>
            <a:r>
              <a:rPr lang="en-US"/>
              <a:t>Click to edit Master title style</a:t>
            </a:r>
          </a:p>
        </p:txBody>
      </p:sp>
      <p:sp>
        <p:nvSpPr>
          <p:cNvPr id="3075" name="Rectangle 3"/>
          <p:cNvSpPr>
            <a:spLocks noGrp="1" noChangeArrowheads="1"/>
          </p:cNvSpPr>
          <p:nvPr>
            <p:ph type="subTitle" idx="1"/>
          </p:nvPr>
        </p:nvSpPr>
        <p:spPr>
          <a:xfrm>
            <a:off x="812800" y="4419600"/>
            <a:ext cx="8534400" cy="533400"/>
          </a:xfrm>
        </p:spPr>
        <p:txBody>
          <a:bodyPr/>
          <a:lstStyle>
            <a:lvl1pPr marL="0" indent="0">
              <a:buFont typeface="Times" pitchFamily="-112" charset="0"/>
              <a:buNone/>
              <a:defRPr sz="1700"/>
            </a:lvl1pPr>
          </a:lstStyle>
          <a:p>
            <a:r>
              <a:rPr lang="en-US"/>
              <a:t>Click to edit Master subtitle style</a:t>
            </a:r>
          </a:p>
        </p:txBody>
      </p:sp>
    </p:spTree>
    <p:extLst>
      <p:ext uri="{BB962C8B-B14F-4D97-AF65-F5344CB8AC3E}">
        <p14:creationId xmlns:p14="http://schemas.microsoft.com/office/powerpoint/2010/main" val="1420240271"/>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B6B49E-266C-B07A-D43E-36A87BAAFCBF}"/>
              </a:ext>
            </a:extLst>
          </p:cNvPr>
          <p:cNvSpPr>
            <a:spLocks noGrp="1" noChangeArrowheads="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91351E8E-12B7-FBC4-1EB9-17F1414DCB56}"/>
              </a:ext>
            </a:extLst>
          </p:cNvPr>
          <p:cNvSpPr>
            <a:spLocks noGrp="1" noChangeArrowheads="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B49CD30-96B9-8930-99AA-A4AC11F4A881}"/>
              </a:ext>
            </a:extLst>
          </p:cNvPr>
          <p:cNvSpPr>
            <a:spLocks noGrp="1" noChangeArrowheads="1"/>
          </p:cNvSpPr>
          <p:nvPr>
            <p:ph type="sldNum" sz="quarter" idx="12"/>
          </p:nvPr>
        </p:nvSpPr>
        <p:spPr/>
        <p:txBody>
          <a:bodyPr/>
          <a:lstStyle>
            <a:lvl1pPr>
              <a:defRPr>
                <a:latin typeface="Calibri" panose="020F0502020204030204" pitchFamily="34" charset="0"/>
              </a:defRPr>
            </a:lvl1pPr>
          </a:lstStyle>
          <a:p>
            <a:pPr>
              <a:defRPr/>
            </a:pPr>
            <a:fld id="{6825761D-0157-4A9C-A4BD-59CB14BB809F}" type="slidenum">
              <a:rPr lang="en-US" altLang="en-US"/>
              <a:pPr>
                <a:defRPr/>
              </a:pPr>
              <a:t>‹#›</a:t>
            </a:fld>
            <a:endParaRPr lang="en-US" altLang="en-US"/>
          </a:p>
        </p:txBody>
      </p:sp>
    </p:spTree>
    <p:extLst>
      <p:ext uri="{BB962C8B-B14F-4D97-AF65-F5344CB8AC3E}">
        <p14:creationId xmlns:p14="http://schemas.microsoft.com/office/powerpoint/2010/main" val="4033223923"/>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0D1BBA8C-8DB8-A46A-3A86-DA327EF98927}"/>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177D7DF-E548-7BD6-0A84-4EB71181F356}"/>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A57A594-6A21-F0F1-787E-8633397AC302}"/>
              </a:ext>
            </a:extLst>
          </p:cNvPr>
          <p:cNvSpPr>
            <a:spLocks noGrp="1" noChangeArrowheads="1"/>
          </p:cNvSpPr>
          <p:nvPr>
            <p:ph type="sldNum" sz="quarter" idx="12"/>
          </p:nvPr>
        </p:nvSpPr>
        <p:spPr/>
        <p:txBody>
          <a:bodyPr/>
          <a:lstStyle>
            <a:lvl1pPr>
              <a:defRPr>
                <a:latin typeface="Calibri" panose="020F0502020204030204" pitchFamily="34" charset="0"/>
              </a:defRPr>
            </a:lvl1pPr>
          </a:lstStyle>
          <a:p>
            <a:pPr>
              <a:defRPr/>
            </a:pPr>
            <a:fld id="{7BF3099F-BC5B-4554-845B-232CFA188792}" type="slidenum">
              <a:rPr lang="en-US" altLang="en-US"/>
              <a:pPr>
                <a:defRPr/>
              </a:pPr>
              <a:t>‹#›</a:t>
            </a:fld>
            <a:endParaRPr lang="en-US" altLang="en-US"/>
          </a:p>
        </p:txBody>
      </p:sp>
    </p:spTree>
    <p:extLst>
      <p:ext uri="{BB962C8B-B14F-4D97-AF65-F5344CB8AC3E}">
        <p14:creationId xmlns:p14="http://schemas.microsoft.com/office/powerpoint/2010/main" val="3302638954"/>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600200"/>
            <a:ext cx="508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08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9BF77D-A840-B0BB-29ED-6160D80E6951}"/>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ABA4CD18-557C-EEE8-0B27-1B246BCEAD3E}"/>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D2E9EF35-B9CC-FB35-A053-4CA0F76BFFD9}"/>
              </a:ext>
            </a:extLst>
          </p:cNvPr>
          <p:cNvSpPr>
            <a:spLocks noGrp="1" noChangeArrowheads="1"/>
          </p:cNvSpPr>
          <p:nvPr>
            <p:ph type="sldNum" sz="quarter" idx="12"/>
          </p:nvPr>
        </p:nvSpPr>
        <p:spPr/>
        <p:txBody>
          <a:bodyPr/>
          <a:lstStyle>
            <a:lvl1pPr>
              <a:defRPr>
                <a:latin typeface="Calibri" panose="020F0502020204030204" pitchFamily="34" charset="0"/>
              </a:defRPr>
            </a:lvl1pPr>
          </a:lstStyle>
          <a:p>
            <a:pPr>
              <a:defRPr/>
            </a:pPr>
            <a:fld id="{E66D9FA0-19BC-4281-B5E0-DCA3FECD941F}" type="slidenum">
              <a:rPr lang="en-US" altLang="en-US"/>
              <a:pPr>
                <a:defRPr/>
              </a:pPr>
              <a:t>‹#›</a:t>
            </a:fld>
            <a:endParaRPr lang="en-US" altLang="en-US"/>
          </a:p>
        </p:txBody>
      </p:sp>
    </p:spTree>
    <p:extLst>
      <p:ext uri="{BB962C8B-B14F-4D97-AF65-F5344CB8AC3E}">
        <p14:creationId xmlns:p14="http://schemas.microsoft.com/office/powerpoint/2010/main" val="3019257811"/>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9BBB65B-B627-E9DB-A305-91EC8A14C54C}"/>
              </a:ext>
            </a:extLst>
          </p:cNvPr>
          <p:cNvSpPr>
            <a:spLocks noGrp="1" noChangeArrowheads="1"/>
          </p:cNvSpPr>
          <p:nvPr>
            <p:ph type="dt" sz="half" idx="10"/>
          </p:nvPr>
        </p:nvSpPr>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D87E7CEC-91F8-5CC6-A9B5-FB5BABA987A2}"/>
              </a:ext>
            </a:extLst>
          </p:cNvPr>
          <p:cNvSpPr>
            <a:spLocks noGrp="1" noChangeArrowheads="1"/>
          </p:cNvSpPr>
          <p:nvPr>
            <p:ph type="ftr" sz="quarter" idx="11"/>
          </p:nvPr>
        </p:nvSpPr>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1FDF1F9-26E2-C8C3-FABE-DF67AD2C9EB0}"/>
              </a:ext>
            </a:extLst>
          </p:cNvPr>
          <p:cNvSpPr>
            <a:spLocks noGrp="1" noChangeArrowheads="1"/>
          </p:cNvSpPr>
          <p:nvPr>
            <p:ph type="sldNum" sz="quarter" idx="12"/>
          </p:nvPr>
        </p:nvSpPr>
        <p:spPr/>
        <p:txBody>
          <a:bodyPr/>
          <a:lstStyle>
            <a:lvl1pPr>
              <a:defRPr>
                <a:latin typeface="Calibri" panose="020F0502020204030204" pitchFamily="34" charset="0"/>
              </a:defRPr>
            </a:lvl1pPr>
          </a:lstStyle>
          <a:p>
            <a:pPr>
              <a:defRPr/>
            </a:pPr>
            <a:fld id="{F9309329-2E0B-4EE6-9E45-96AABCF42F36}" type="slidenum">
              <a:rPr lang="en-US" altLang="en-US"/>
              <a:pPr>
                <a:defRPr/>
              </a:pPr>
              <a:t>‹#›</a:t>
            </a:fld>
            <a:endParaRPr lang="en-US" altLang="en-US"/>
          </a:p>
        </p:txBody>
      </p:sp>
    </p:spTree>
    <p:extLst>
      <p:ext uri="{BB962C8B-B14F-4D97-AF65-F5344CB8AC3E}">
        <p14:creationId xmlns:p14="http://schemas.microsoft.com/office/powerpoint/2010/main" val="2917445854"/>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3561B8A-638E-2F8F-DA00-5FDC3EB27C62}"/>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0EC3A7E-50F8-3A40-B406-3C2A6A4AEA9B}"/>
              </a:ext>
            </a:extLst>
          </p:cNvPr>
          <p:cNvSpPr>
            <a:spLocks noGrp="1" noChangeArrowheads="1"/>
          </p:cNvSpPr>
          <p:nvPr>
            <p:ph type="ftr" sz="quarter" idx="11"/>
          </p:nvPr>
        </p:nvSpPr>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E65D639-99C4-270A-119D-CB20D8DCAE40}"/>
              </a:ext>
            </a:extLst>
          </p:cNvPr>
          <p:cNvSpPr>
            <a:spLocks noGrp="1" noChangeArrowheads="1"/>
          </p:cNvSpPr>
          <p:nvPr>
            <p:ph type="sldNum" sz="quarter" idx="12"/>
          </p:nvPr>
        </p:nvSpPr>
        <p:spPr/>
        <p:txBody>
          <a:bodyPr/>
          <a:lstStyle>
            <a:lvl1pPr>
              <a:defRPr>
                <a:latin typeface="Calibri" panose="020F0502020204030204" pitchFamily="34" charset="0"/>
              </a:defRPr>
            </a:lvl1pPr>
          </a:lstStyle>
          <a:p>
            <a:pPr>
              <a:defRPr/>
            </a:pPr>
            <a:fld id="{4787F56B-50AD-4D68-9E44-19BFF4345BE8}" type="slidenum">
              <a:rPr lang="en-US" altLang="en-US"/>
              <a:pPr>
                <a:defRPr/>
              </a:pPr>
              <a:t>‹#›</a:t>
            </a:fld>
            <a:endParaRPr lang="en-US" altLang="en-US"/>
          </a:p>
        </p:txBody>
      </p:sp>
    </p:spTree>
    <p:extLst>
      <p:ext uri="{BB962C8B-B14F-4D97-AF65-F5344CB8AC3E}">
        <p14:creationId xmlns:p14="http://schemas.microsoft.com/office/powerpoint/2010/main" val="3887439555"/>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9002E01-56DB-7702-D353-2E0C57A8BAF8}"/>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7C9736DE-8C28-5718-5C6A-FD55581BCF4F}"/>
              </a:ext>
            </a:extLst>
          </p:cNvPr>
          <p:cNvSpPr>
            <a:spLocks noGrp="1" noChangeArrowheads="1"/>
          </p:cNvSpPr>
          <p:nvPr>
            <p:ph type="ftr" sz="quarter" idx="11"/>
          </p:nvPr>
        </p:nvSpPr>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3EC865F9-57C7-58A0-8AF2-7CCAC088EE0D}"/>
              </a:ext>
            </a:extLst>
          </p:cNvPr>
          <p:cNvSpPr>
            <a:spLocks noGrp="1" noChangeArrowheads="1"/>
          </p:cNvSpPr>
          <p:nvPr>
            <p:ph type="sldNum" sz="quarter" idx="12"/>
          </p:nvPr>
        </p:nvSpPr>
        <p:spPr/>
        <p:txBody>
          <a:bodyPr/>
          <a:lstStyle>
            <a:lvl1pPr>
              <a:defRPr>
                <a:latin typeface="Calibri" panose="020F0502020204030204" pitchFamily="34" charset="0"/>
              </a:defRPr>
            </a:lvl1pPr>
          </a:lstStyle>
          <a:p>
            <a:pPr>
              <a:defRPr/>
            </a:pPr>
            <a:fld id="{8CD60451-F88C-4454-938F-4D79D02C8E41}" type="slidenum">
              <a:rPr lang="en-US" altLang="en-US"/>
              <a:pPr>
                <a:defRPr/>
              </a:pPr>
              <a:t>‹#›</a:t>
            </a:fld>
            <a:endParaRPr lang="en-US" altLang="en-US"/>
          </a:p>
        </p:txBody>
      </p:sp>
    </p:spTree>
    <p:extLst>
      <p:ext uri="{BB962C8B-B14F-4D97-AF65-F5344CB8AC3E}">
        <p14:creationId xmlns:p14="http://schemas.microsoft.com/office/powerpoint/2010/main" val="2842043695"/>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FC433680-5A9B-79E5-DCBC-A51441B8CF42}"/>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4C42A231-B83E-F36D-4A89-88F29578D111}"/>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DCFC7F21-F543-005A-79A1-F795AC54B653}"/>
              </a:ext>
            </a:extLst>
          </p:cNvPr>
          <p:cNvSpPr>
            <a:spLocks noGrp="1" noChangeArrowheads="1"/>
          </p:cNvSpPr>
          <p:nvPr>
            <p:ph type="sldNum" sz="quarter" idx="12"/>
          </p:nvPr>
        </p:nvSpPr>
        <p:spPr/>
        <p:txBody>
          <a:bodyPr/>
          <a:lstStyle>
            <a:lvl1pPr>
              <a:defRPr>
                <a:latin typeface="Calibri" panose="020F0502020204030204" pitchFamily="34" charset="0"/>
              </a:defRPr>
            </a:lvl1pPr>
          </a:lstStyle>
          <a:p>
            <a:pPr>
              <a:defRPr/>
            </a:pPr>
            <a:fld id="{CC937B44-7F7E-420C-B2E8-7D90ACFE625B}" type="slidenum">
              <a:rPr lang="en-US" altLang="en-US"/>
              <a:pPr>
                <a:defRPr/>
              </a:pPr>
              <a:t>‹#›</a:t>
            </a:fld>
            <a:endParaRPr lang="en-US" altLang="en-US"/>
          </a:p>
        </p:txBody>
      </p:sp>
    </p:spTree>
    <p:extLst>
      <p:ext uri="{BB962C8B-B14F-4D97-AF65-F5344CB8AC3E}">
        <p14:creationId xmlns:p14="http://schemas.microsoft.com/office/powerpoint/2010/main" val="1760272315"/>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090ECA1-69CE-C40C-1A24-1CEFC4CF47AE}"/>
              </a:ext>
            </a:extLst>
          </p:cNvPr>
          <p:cNvSpPr>
            <a:spLocks noGrp="1"/>
          </p:cNvSpPr>
          <p:nvPr>
            <p:ph type="dt" sz="half" idx="10"/>
          </p:nvPr>
        </p:nvSpPr>
        <p:spPr/>
        <p:txBody>
          <a:bodyPr/>
          <a:lstStyle>
            <a:lvl1pPr>
              <a:defRPr/>
            </a:lvl1pPr>
          </a:lstStyle>
          <a:p>
            <a:pPr>
              <a:defRPr/>
            </a:pPr>
            <a:fld id="{72AF1CCD-E17E-4937-9102-F4D375C87CB1}" type="datetime1">
              <a:rPr lang="en-US"/>
              <a:pPr>
                <a:defRPr/>
              </a:pPr>
              <a:t>3/17/2026</a:t>
            </a:fld>
            <a:endParaRPr lang="en-US" dirty="0"/>
          </a:p>
        </p:txBody>
      </p:sp>
      <p:sp>
        <p:nvSpPr>
          <p:cNvPr id="5" name="Footer Placeholder 4">
            <a:extLst>
              <a:ext uri="{FF2B5EF4-FFF2-40B4-BE49-F238E27FC236}">
                <a16:creationId xmlns:a16="http://schemas.microsoft.com/office/drawing/2014/main" id="{4806CE6A-8523-44AC-1D88-2ABA6587F93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5CDB7F8-7DFC-F3E0-7276-2D284A804B71}"/>
              </a:ext>
            </a:extLst>
          </p:cNvPr>
          <p:cNvSpPr>
            <a:spLocks noGrp="1"/>
          </p:cNvSpPr>
          <p:nvPr>
            <p:ph type="sldNum" sz="quarter" idx="12"/>
          </p:nvPr>
        </p:nvSpPr>
        <p:spPr/>
        <p:txBody>
          <a:bodyPr/>
          <a:lstStyle>
            <a:lvl1pPr>
              <a:defRPr/>
            </a:lvl1pPr>
          </a:lstStyle>
          <a:p>
            <a:pPr>
              <a:defRPr/>
            </a:pPr>
            <a:fld id="{6EB037FA-3C91-4097-A0FC-51254C9918BD}" type="slidenum">
              <a:rPr lang="en-US" altLang="en-US"/>
              <a:pPr>
                <a:defRPr/>
              </a:pPr>
              <a:t>‹#›</a:t>
            </a:fld>
            <a:endParaRPr lang="en-US" altLang="en-US"/>
          </a:p>
        </p:txBody>
      </p:sp>
    </p:spTree>
    <p:extLst>
      <p:ext uri="{BB962C8B-B14F-4D97-AF65-F5344CB8AC3E}">
        <p14:creationId xmlns:p14="http://schemas.microsoft.com/office/powerpoint/2010/main" val="41462317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1255F4DE-D9CD-6C52-B00B-E7F3A1BACFA0}"/>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1BC6F8B1-4968-7388-71E5-CDD906C8D966}"/>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2D020362-CFA3-379A-6D2D-D0A3F618FEF7}"/>
              </a:ext>
            </a:extLst>
          </p:cNvPr>
          <p:cNvSpPr>
            <a:spLocks noGrp="1" noChangeArrowheads="1"/>
          </p:cNvSpPr>
          <p:nvPr>
            <p:ph type="sldNum" sz="quarter" idx="12"/>
          </p:nvPr>
        </p:nvSpPr>
        <p:spPr/>
        <p:txBody>
          <a:bodyPr/>
          <a:lstStyle>
            <a:lvl1pPr>
              <a:defRPr>
                <a:latin typeface="Calibri" panose="020F0502020204030204" pitchFamily="34" charset="0"/>
              </a:defRPr>
            </a:lvl1pPr>
          </a:lstStyle>
          <a:p>
            <a:pPr>
              <a:defRPr/>
            </a:pPr>
            <a:fld id="{958C87E2-47D3-46FC-ACBA-D15C818EF2C3}" type="slidenum">
              <a:rPr lang="en-US" altLang="en-US"/>
              <a:pPr>
                <a:defRPr/>
              </a:pPr>
              <a:t>‹#›</a:t>
            </a:fld>
            <a:endParaRPr lang="en-US" altLang="en-US"/>
          </a:p>
        </p:txBody>
      </p:sp>
    </p:spTree>
    <p:extLst>
      <p:ext uri="{BB962C8B-B14F-4D97-AF65-F5344CB8AC3E}">
        <p14:creationId xmlns:p14="http://schemas.microsoft.com/office/powerpoint/2010/main" val="1619537216"/>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279FC4B-9C28-6E8B-17F3-C40761C74411}"/>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9C4F3B0-F900-F0DB-49EB-FE7B5114A61B}"/>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AFD08FA-223F-EAF4-B4E5-FB32AFC824D0}"/>
              </a:ext>
            </a:extLst>
          </p:cNvPr>
          <p:cNvSpPr>
            <a:spLocks noGrp="1" noChangeArrowheads="1"/>
          </p:cNvSpPr>
          <p:nvPr>
            <p:ph type="sldNum" sz="quarter" idx="12"/>
          </p:nvPr>
        </p:nvSpPr>
        <p:spPr/>
        <p:txBody>
          <a:bodyPr/>
          <a:lstStyle>
            <a:lvl1pPr>
              <a:defRPr>
                <a:latin typeface="Calibri" panose="020F0502020204030204" pitchFamily="34" charset="0"/>
              </a:defRPr>
            </a:lvl1pPr>
          </a:lstStyle>
          <a:p>
            <a:pPr>
              <a:defRPr/>
            </a:pPr>
            <a:fld id="{4368FB2A-7E0B-4B60-910D-4F062BF63E17}" type="slidenum">
              <a:rPr lang="en-US" altLang="en-US"/>
              <a:pPr>
                <a:defRPr/>
              </a:pPr>
              <a:t>‹#›</a:t>
            </a:fld>
            <a:endParaRPr lang="en-US" altLang="en-US"/>
          </a:p>
        </p:txBody>
      </p:sp>
    </p:spTree>
    <p:extLst>
      <p:ext uri="{BB962C8B-B14F-4D97-AF65-F5344CB8AC3E}">
        <p14:creationId xmlns:p14="http://schemas.microsoft.com/office/powerpoint/2010/main" val="2915552507"/>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838200"/>
            <a:ext cx="25908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838200"/>
            <a:ext cx="7569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ED78D3D-8FD0-D8D3-7E36-04A35F61652D}"/>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D9FD665-12E9-AD4E-5DAF-9CE01719D1ED}"/>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A6E0723-A0EF-9963-13E6-DA689B9DD5EF}"/>
              </a:ext>
            </a:extLst>
          </p:cNvPr>
          <p:cNvSpPr>
            <a:spLocks noGrp="1" noChangeArrowheads="1"/>
          </p:cNvSpPr>
          <p:nvPr>
            <p:ph type="sldNum" sz="quarter" idx="12"/>
          </p:nvPr>
        </p:nvSpPr>
        <p:spPr/>
        <p:txBody>
          <a:bodyPr/>
          <a:lstStyle>
            <a:lvl1pPr>
              <a:defRPr>
                <a:latin typeface="Calibri" panose="020F0502020204030204" pitchFamily="34" charset="0"/>
              </a:defRPr>
            </a:lvl1pPr>
          </a:lstStyle>
          <a:p>
            <a:pPr>
              <a:defRPr/>
            </a:pPr>
            <a:fld id="{48563B93-F8E9-4249-A7C5-D319C6D0F9D0}" type="slidenum">
              <a:rPr lang="en-US" altLang="en-US"/>
              <a:pPr>
                <a:defRPr/>
              </a:pPr>
              <a:t>‹#›</a:t>
            </a:fld>
            <a:endParaRPr lang="en-US" altLang="en-US"/>
          </a:p>
        </p:txBody>
      </p:sp>
    </p:spTree>
    <p:extLst>
      <p:ext uri="{BB962C8B-B14F-4D97-AF65-F5344CB8AC3E}">
        <p14:creationId xmlns:p14="http://schemas.microsoft.com/office/powerpoint/2010/main" val="14648480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D0D969D-515D-7B7F-68E8-C19CDB611CCE}"/>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60528E48-B8D1-8C5B-0C0A-A295DEFDB431}"/>
              </a:ext>
            </a:extLst>
          </p:cNvPr>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a:extLst>
              <a:ext uri="{FF2B5EF4-FFF2-40B4-BE49-F238E27FC236}">
                <a16:creationId xmlns:a16="http://schemas.microsoft.com/office/drawing/2014/main" id="{E09C7D98-9AD4-9607-98D2-57CE51E62F5C}"/>
              </a:ext>
            </a:extLst>
          </p:cNvPr>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924F18A9-C3A4-13AD-5835-00E6CDD811DA}"/>
              </a:ext>
            </a:extLst>
          </p:cNvPr>
          <p:cNvSpPr>
            <a:spLocks noGrp="1"/>
          </p:cNvSpPr>
          <p:nvPr>
            <p:ph type="dt" sz="half" idx="10"/>
          </p:nvPr>
        </p:nvSpPr>
        <p:spPr/>
        <p:txBody>
          <a:bodyPr/>
          <a:lstStyle>
            <a:lvl1pPr>
              <a:defRPr/>
            </a:lvl1pPr>
          </a:lstStyle>
          <a:p>
            <a:pPr>
              <a:defRPr/>
            </a:pPr>
            <a:fld id="{38611324-8CDD-49F0-B605-D3ACD0D594BB}" type="datetime1">
              <a:rPr lang="en-US"/>
              <a:pPr>
                <a:defRPr/>
              </a:pPr>
              <a:t>3/17/2026</a:t>
            </a:fld>
            <a:endParaRPr lang="en-US" dirty="0"/>
          </a:p>
        </p:txBody>
      </p:sp>
      <p:sp>
        <p:nvSpPr>
          <p:cNvPr id="8" name="Footer Placeholder 4">
            <a:extLst>
              <a:ext uri="{FF2B5EF4-FFF2-40B4-BE49-F238E27FC236}">
                <a16:creationId xmlns:a16="http://schemas.microsoft.com/office/drawing/2014/main" id="{7F154956-BEBD-3F68-7D37-5509356382B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0EDAECE-D27F-3DFE-9FDA-CD96C82E47A8}"/>
              </a:ext>
            </a:extLst>
          </p:cNvPr>
          <p:cNvSpPr>
            <a:spLocks noGrp="1"/>
          </p:cNvSpPr>
          <p:nvPr>
            <p:ph type="sldNum" sz="quarter" idx="12"/>
          </p:nvPr>
        </p:nvSpPr>
        <p:spPr/>
        <p:txBody>
          <a:bodyPr/>
          <a:lstStyle>
            <a:lvl1pPr>
              <a:defRPr/>
            </a:lvl1pPr>
          </a:lstStyle>
          <a:p>
            <a:pPr>
              <a:defRPr/>
            </a:pPr>
            <a:fld id="{B2CECE4F-21FB-406B-80FE-240493234514}" type="slidenum">
              <a:rPr lang="en-US" altLang="en-US"/>
              <a:pPr>
                <a:defRPr/>
              </a:pPr>
              <a:t>‹#›</a:t>
            </a:fld>
            <a:endParaRPr lang="en-US" altLang="en-US"/>
          </a:p>
        </p:txBody>
      </p:sp>
    </p:spTree>
    <p:extLst>
      <p:ext uri="{BB962C8B-B14F-4D97-AF65-F5344CB8AC3E}">
        <p14:creationId xmlns:p14="http://schemas.microsoft.com/office/powerpoint/2010/main" val="4227938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3">
            <a:extLst>
              <a:ext uri="{FF2B5EF4-FFF2-40B4-BE49-F238E27FC236}">
                <a16:creationId xmlns:a16="http://schemas.microsoft.com/office/drawing/2014/main" id="{0D2D6A68-55F6-0B3D-4163-3B320AC5B8D3}"/>
              </a:ext>
            </a:extLst>
          </p:cNvPr>
          <p:cNvSpPr>
            <a:spLocks noGrp="1"/>
          </p:cNvSpPr>
          <p:nvPr>
            <p:ph type="dt" sz="half" idx="10"/>
          </p:nvPr>
        </p:nvSpPr>
        <p:spPr/>
        <p:txBody>
          <a:bodyPr/>
          <a:lstStyle>
            <a:lvl1pPr>
              <a:defRPr/>
            </a:lvl1pPr>
          </a:lstStyle>
          <a:p>
            <a:pPr>
              <a:defRPr/>
            </a:pPr>
            <a:fld id="{D88F2403-2617-4F2D-9E16-2CB103051EB9}" type="datetime1">
              <a:rPr lang="en-US"/>
              <a:pPr>
                <a:defRPr/>
              </a:pPr>
              <a:t>3/17/2026</a:t>
            </a:fld>
            <a:endParaRPr lang="en-US" dirty="0"/>
          </a:p>
        </p:txBody>
      </p:sp>
      <p:sp>
        <p:nvSpPr>
          <p:cNvPr id="5" name="Footer Placeholder 4">
            <a:extLst>
              <a:ext uri="{FF2B5EF4-FFF2-40B4-BE49-F238E27FC236}">
                <a16:creationId xmlns:a16="http://schemas.microsoft.com/office/drawing/2014/main" id="{0D2BCD5F-41FC-11A8-4EB3-E83F6DFE055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3387E93-3EF5-FDD4-DB68-B0677D1560E6}"/>
              </a:ext>
            </a:extLst>
          </p:cNvPr>
          <p:cNvSpPr>
            <a:spLocks noGrp="1"/>
          </p:cNvSpPr>
          <p:nvPr>
            <p:ph type="sldNum" sz="quarter" idx="12"/>
          </p:nvPr>
        </p:nvSpPr>
        <p:spPr/>
        <p:txBody>
          <a:bodyPr/>
          <a:lstStyle>
            <a:lvl1pPr>
              <a:defRPr/>
            </a:lvl1pPr>
          </a:lstStyle>
          <a:p>
            <a:pPr>
              <a:defRPr/>
            </a:pPr>
            <a:fld id="{5958D820-9B2F-4D3C-AE5F-463DFEAC2614}" type="slidenum">
              <a:rPr lang="en-US" altLang="en-US"/>
              <a:pPr>
                <a:defRPr/>
              </a:pPr>
              <a:t>‹#›</a:t>
            </a:fld>
            <a:endParaRPr lang="en-US" altLang="en-US"/>
          </a:p>
        </p:txBody>
      </p:sp>
    </p:spTree>
    <p:extLst>
      <p:ext uri="{BB962C8B-B14F-4D97-AF65-F5344CB8AC3E}">
        <p14:creationId xmlns:p14="http://schemas.microsoft.com/office/powerpoint/2010/main" val="2487581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3">
            <a:extLst>
              <a:ext uri="{FF2B5EF4-FFF2-40B4-BE49-F238E27FC236}">
                <a16:creationId xmlns:a16="http://schemas.microsoft.com/office/drawing/2014/main" id="{455937EA-C5B3-F32D-9127-C7245CAD032F}"/>
              </a:ext>
            </a:extLst>
          </p:cNvPr>
          <p:cNvSpPr>
            <a:spLocks noGrp="1"/>
          </p:cNvSpPr>
          <p:nvPr>
            <p:ph type="dt" sz="half" idx="10"/>
          </p:nvPr>
        </p:nvSpPr>
        <p:spPr/>
        <p:txBody>
          <a:bodyPr/>
          <a:lstStyle>
            <a:lvl1pPr>
              <a:defRPr/>
            </a:lvl1pPr>
          </a:lstStyle>
          <a:p>
            <a:pPr>
              <a:defRPr/>
            </a:pPr>
            <a:fld id="{4EE3180E-E1B4-4B37-9B56-2817FF62B215}" type="datetime1">
              <a:rPr lang="en-US"/>
              <a:pPr>
                <a:defRPr/>
              </a:pPr>
              <a:t>3/17/2026</a:t>
            </a:fld>
            <a:endParaRPr lang="en-US" dirty="0"/>
          </a:p>
        </p:txBody>
      </p:sp>
      <p:sp>
        <p:nvSpPr>
          <p:cNvPr id="7" name="Footer Placeholder 4">
            <a:extLst>
              <a:ext uri="{FF2B5EF4-FFF2-40B4-BE49-F238E27FC236}">
                <a16:creationId xmlns:a16="http://schemas.microsoft.com/office/drawing/2014/main" id="{9A72D71D-646F-3F86-EA5F-2E11AB9A4C2A}"/>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5B79D1E8-32C1-3DFA-5E72-A52EB5E7A18A}"/>
              </a:ext>
            </a:extLst>
          </p:cNvPr>
          <p:cNvSpPr>
            <a:spLocks noGrp="1"/>
          </p:cNvSpPr>
          <p:nvPr>
            <p:ph type="sldNum" sz="quarter" idx="12"/>
          </p:nvPr>
        </p:nvSpPr>
        <p:spPr/>
        <p:txBody>
          <a:bodyPr/>
          <a:lstStyle>
            <a:lvl1pPr>
              <a:defRPr/>
            </a:lvl1pPr>
          </a:lstStyle>
          <a:p>
            <a:pPr>
              <a:defRPr/>
            </a:pPr>
            <a:fld id="{C6EC4858-F21D-45B1-AA42-B7F856628DA1}" type="slidenum">
              <a:rPr lang="en-US" altLang="en-US"/>
              <a:pPr>
                <a:defRPr/>
              </a:pPr>
              <a:t>‹#›</a:t>
            </a:fld>
            <a:endParaRPr lang="en-US" altLang="en-US"/>
          </a:p>
        </p:txBody>
      </p:sp>
    </p:spTree>
    <p:extLst>
      <p:ext uri="{BB962C8B-B14F-4D97-AF65-F5344CB8AC3E}">
        <p14:creationId xmlns:p14="http://schemas.microsoft.com/office/powerpoint/2010/main" val="463042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D1FAA454-0489-49FC-22EA-4C724C3A2D22}"/>
              </a:ext>
            </a:extLst>
          </p:cNvPr>
          <p:cNvSpPr>
            <a:spLocks noGrp="1"/>
          </p:cNvSpPr>
          <p:nvPr>
            <p:ph type="dt" sz="half" idx="10"/>
          </p:nvPr>
        </p:nvSpPr>
        <p:spPr/>
        <p:txBody>
          <a:bodyPr/>
          <a:lstStyle>
            <a:lvl1pPr>
              <a:defRPr/>
            </a:lvl1pPr>
          </a:lstStyle>
          <a:p>
            <a:pPr>
              <a:defRPr/>
            </a:pPr>
            <a:fld id="{98970FEA-BB11-4E28-87C3-D7F349A4F058}" type="datetime1">
              <a:rPr lang="en-US"/>
              <a:pPr>
                <a:defRPr/>
              </a:pPr>
              <a:t>3/17/2026</a:t>
            </a:fld>
            <a:endParaRPr lang="en-US" dirty="0"/>
          </a:p>
        </p:txBody>
      </p:sp>
      <p:sp>
        <p:nvSpPr>
          <p:cNvPr id="4" name="Footer Placeholder 4">
            <a:extLst>
              <a:ext uri="{FF2B5EF4-FFF2-40B4-BE49-F238E27FC236}">
                <a16:creationId xmlns:a16="http://schemas.microsoft.com/office/drawing/2014/main" id="{4B6CFBED-801C-1011-AA19-48E06291E3E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1C6F11B-3AA0-946F-F17C-01824D188E39}"/>
              </a:ext>
            </a:extLst>
          </p:cNvPr>
          <p:cNvSpPr>
            <a:spLocks noGrp="1"/>
          </p:cNvSpPr>
          <p:nvPr>
            <p:ph type="sldNum" sz="quarter" idx="12"/>
          </p:nvPr>
        </p:nvSpPr>
        <p:spPr/>
        <p:txBody>
          <a:bodyPr/>
          <a:lstStyle>
            <a:lvl1pPr>
              <a:defRPr/>
            </a:lvl1pPr>
          </a:lstStyle>
          <a:p>
            <a:pPr>
              <a:defRPr/>
            </a:pPr>
            <a:fld id="{0B975A17-DC91-49F0-B37B-86B39ACEF798}" type="slidenum">
              <a:rPr lang="en-US" altLang="en-US"/>
              <a:pPr>
                <a:defRPr/>
              </a:pPr>
              <a:t>‹#›</a:t>
            </a:fld>
            <a:endParaRPr lang="en-US" altLang="en-US"/>
          </a:p>
        </p:txBody>
      </p:sp>
    </p:spTree>
    <p:extLst>
      <p:ext uri="{BB962C8B-B14F-4D97-AF65-F5344CB8AC3E}">
        <p14:creationId xmlns:p14="http://schemas.microsoft.com/office/powerpoint/2010/main" val="1657574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F4B784-FBF9-6EB8-5780-D7136A8DEE59}"/>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a:extLst>
              <a:ext uri="{FF2B5EF4-FFF2-40B4-BE49-F238E27FC236}">
                <a16:creationId xmlns:a16="http://schemas.microsoft.com/office/drawing/2014/main" id="{857C5553-88A2-908F-0B2E-58041C3B8D2F}"/>
              </a:ext>
            </a:extLst>
          </p:cNvPr>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a:extLst>
              <a:ext uri="{FF2B5EF4-FFF2-40B4-BE49-F238E27FC236}">
                <a16:creationId xmlns:a16="http://schemas.microsoft.com/office/drawing/2014/main" id="{60389D00-8795-9A1B-8ED3-580E03BD4FE5}"/>
              </a:ext>
            </a:extLst>
          </p:cNvPr>
          <p:cNvSpPr>
            <a:spLocks noGrp="1"/>
          </p:cNvSpPr>
          <p:nvPr>
            <p:ph type="dt" sz="half" idx="10"/>
          </p:nvPr>
        </p:nvSpPr>
        <p:spPr/>
        <p:txBody>
          <a:bodyPr/>
          <a:lstStyle>
            <a:lvl1pPr>
              <a:defRPr/>
            </a:lvl1pPr>
          </a:lstStyle>
          <a:p>
            <a:pPr>
              <a:defRPr/>
            </a:pPr>
            <a:fld id="{BC0B16E9-197A-4DE6-92DB-6C60B7CD2568}" type="datetime1">
              <a:rPr lang="en-US"/>
              <a:pPr>
                <a:defRPr/>
              </a:pPr>
              <a:t>3/17/2026</a:t>
            </a:fld>
            <a:endParaRPr lang="en-US" dirty="0"/>
          </a:p>
        </p:txBody>
      </p:sp>
      <p:sp>
        <p:nvSpPr>
          <p:cNvPr id="5" name="Footer Placeholder 7">
            <a:extLst>
              <a:ext uri="{FF2B5EF4-FFF2-40B4-BE49-F238E27FC236}">
                <a16:creationId xmlns:a16="http://schemas.microsoft.com/office/drawing/2014/main" id="{FAB42490-A4D6-5E71-FFCC-E8AFDA8EEB2E}"/>
              </a:ext>
            </a:extLst>
          </p:cNvPr>
          <p:cNvSpPr>
            <a:spLocks noGrp="1"/>
          </p:cNvSpPr>
          <p:nvPr>
            <p:ph type="ftr" sz="quarter" idx="11"/>
          </p:nvPr>
        </p:nvSpPr>
        <p:spPr/>
        <p:txBody>
          <a:bodyPr/>
          <a:lstStyle>
            <a:lvl1pPr>
              <a:defRPr>
                <a:solidFill>
                  <a:srgbClr val="FFFFFF"/>
                </a:solidFill>
              </a:defRPr>
            </a:lvl1pPr>
          </a:lstStyle>
          <a:p>
            <a:pPr>
              <a:defRPr/>
            </a:pPr>
            <a:endParaRPr lang="en-US"/>
          </a:p>
        </p:txBody>
      </p:sp>
      <p:sp>
        <p:nvSpPr>
          <p:cNvPr id="6" name="Slide Number Placeholder 8">
            <a:extLst>
              <a:ext uri="{FF2B5EF4-FFF2-40B4-BE49-F238E27FC236}">
                <a16:creationId xmlns:a16="http://schemas.microsoft.com/office/drawing/2014/main" id="{85E5064C-B6A3-CE8E-4E50-BA55E513D9BF}"/>
              </a:ext>
            </a:extLst>
          </p:cNvPr>
          <p:cNvSpPr>
            <a:spLocks noGrp="1"/>
          </p:cNvSpPr>
          <p:nvPr>
            <p:ph type="sldNum" sz="quarter" idx="12"/>
          </p:nvPr>
        </p:nvSpPr>
        <p:spPr/>
        <p:txBody>
          <a:bodyPr/>
          <a:lstStyle>
            <a:lvl1pPr>
              <a:defRPr/>
            </a:lvl1pPr>
          </a:lstStyle>
          <a:p>
            <a:pPr>
              <a:defRPr/>
            </a:pPr>
            <a:fld id="{1A97F809-B63E-42D4-AC72-EEE1B66F64C9}" type="slidenum">
              <a:rPr lang="en-US" altLang="en-US"/>
              <a:pPr>
                <a:defRPr/>
              </a:pPr>
              <a:t>‹#›</a:t>
            </a:fld>
            <a:endParaRPr lang="en-US" altLang="en-US"/>
          </a:p>
        </p:txBody>
      </p:sp>
    </p:spTree>
    <p:extLst>
      <p:ext uri="{BB962C8B-B14F-4D97-AF65-F5344CB8AC3E}">
        <p14:creationId xmlns:p14="http://schemas.microsoft.com/office/powerpoint/2010/main" val="3152263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D130B12-8486-2911-5C94-1B47C67A3C37}"/>
              </a:ext>
            </a:extLst>
          </p:cNvPr>
          <p:cNvSpPr/>
          <p:nvPr/>
        </p:nvSpPr>
        <p:spPr>
          <a:xfrm>
            <a:off x="0"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E5EE7523-D5A7-FFF1-426C-8D4C1EA21448}"/>
              </a:ext>
            </a:extLst>
          </p:cNvPr>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a:extLst>
              <a:ext uri="{FF2B5EF4-FFF2-40B4-BE49-F238E27FC236}">
                <a16:creationId xmlns:a16="http://schemas.microsoft.com/office/drawing/2014/main" id="{C7B99A64-98B3-B68A-CDD3-9918DAE3022B}"/>
              </a:ext>
            </a:extLst>
          </p:cNvPr>
          <p:cNvSpPr>
            <a:spLocks noGrp="1"/>
          </p:cNvSpPr>
          <p:nvPr>
            <p:ph type="dt" sz="half" idx="10"/>
          </p:nvPr>
        </p:nvSpPr>
        <p:spPr>
          <a:xfrm>
            <a:off x="465138" y="6459538"/>
            <a:ext cx="2619375" cy="365125"/>
          </a:xfrm>
        </p:spPr>
        <p:txBody>
          <a:bodyPr/>
          <a:lstStyle>
            <a:lvl1pPr algn="l">
              <a:defRPr/>
            </a:lvl1pPr>
          </a:lstStyle>
          <a:p>
            <a:pPr>
              <a:defRPr/>
            </a:pPr>
            <a:fld id="{A42F2286-4E89-4A21-B65C-69812642063A}" type="datetime1">
              <a:rPr lang="en-US"/>
              <a:pPr>
                <a:defRPr/>
              </a:pPr>
              <a:t>3/17/2026</a:t>
            </a:fld>
            <a:endParaRPr lang="en-US" dirty="0"/>
          </a:p>
        </p:txBody>
      </p:sp>
      <p:sp>
        <p:nvSpPr>
          <p:cNvPr id="8" name="Footer Placeholder 5">
            <a:extLst>
              <a:ext uri="{FF2B5EF4-FFF2-40B4-BE49-F238E27FC236}">
                <a16:creationId xmlns:a16="http://schemas.microsoft.com/office/drawing/2014/main" id="{32B5ECF7-C398-FE4C-3FCA-2DAA9336DEE7}"/>
              </a:ext>
            </a:extLst>
          </p:cNvPr>
          <p:cNvSpPr>
            <a:spLocks noGrp="1"/>
          </p:cNvSpPr>
          <p:nvPr>
            <p:ph type="ftr" sz="quarter" idx="11"/>
          </p:nvPr>
        </p:nvSpPr>
        <p:spPr>
          <a:xfrm>
            <a:off x="4800600" y="6459538"/>
            <a:ext cx="4648200" cy="365125"/>
          </a:xfrm>
        </p:spPr>
        <p:txBody>
          <a:bodyPr/>
          <a:lstStyle>
            <a:lvl1pPr algn="l">
              <a:defRPr>
                <a:solidFill>
                  <a:schemeClr val="tx2"/>
                </a:solidFill>
              </a:defRPr>
            </a:lvl1pPr>
          </a:lstStyle>
          <a:p>
            <a:pPr>
              <a:defRPr/>
            </a:pPr>
            <a:endParaRPr lang="en-US"/>
          </a:p>
        </p:txBody>
      </p:sp>
      <p:sp>
        <p:nvSpPr>
          <p:cNvPr id="9" name="Slide Number Placeholder 6">
            <a:extLst>
              <a:ext uri="{FF2B5EF4-FFF2-40B4-BE49-F238E27FC236}">
                <a16:creationId xmlns:a16="http://schemas.microsoft.com/office/drawing/2014/main" id="{FA5BF503-75D4-1F5C-5FBD-CAE85CACC0E3}"/>
              </a:ext>
            </a:extLst>
          </p:cNvPr>
          <p:cNvSpPr>
            <a:spLocks noGrp="1"/>
          </p:cNvSpPr>
          <p:nvPr>
            <p:ph type="sldNum" sz="quarter" idx="12"/>
          </p:nvPr>
        </p:nvSpPr>
        <p:spPr/>
        <p:txBody>
          <a:bodyPr/>
          <a:lstStyle>
            <a:lvl1pPr>
              <a:defRPr>
                <a:solidFill>
                  <a:schemeClr val="tx2"/>
                </a:solidFill>
              </a:defRPr>
            </a:lvl1pPr>
          </a:lstStyle>
          <a:p>
            <a:pPr>
              <a:defRPr/>
            </a:pPr>
            <a:fld id="{7841EC28-9386-4E8B-AB04-EB5B02495578}" type="slidenum">
              <a:rPr lang="en-US" altLang="en-US"/>
              <a:pPr>
                <a:defRPr/>
              </a:pPr>
              <a:t>‹#›</a:t>
            </a:fld>
            <a:endParaRPr lang="en-US" altLang="en-US"/>
          </a:p>
        </p:txBody>
      </p:sp>
    </p:spTree>
    <p:extLst>
      <p:ext uri="{BB962C8B-B14F-4D97-AF65-F5344CB8AC3E}">
        <p14:creationId xmlns:p14="http://schemas.microsoft.com/office/powerpoint/2010/main" val="1852204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FCB22C-19F0-A3A6-752E-92ED1ACC8E08}"/>
              </a:ext>
            </a:extLst>
          </p:cNvPr>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B05E59BB-2BB3-D026-730C-611EA8AAD01B}"/>
              </a:ext>
            </a:extLst>
          </p:cNvPr>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cstate="screen"/>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a:extLst>
              <a:ext uri="{FF2B5EF4-FFF2-40B4-BE49-F238E27FC236}">
                <a16:creationId xmlns:a16="http://schemas.microsoft.com/office/drawing/2014/main" id="{10FBC60C-E48C-366D-EF36-5C4C775E9D30}"/>
              </a:ext>
            </a:extLst>
          </p:cNvPr>
          <p:cNvSpPr>
            <a:spLocks noGrp="1"/>
          </p:cNvSpPr>
          <p:nvPr>
            <p:ph type="dt" sz="half" idx="10"/>
          </p:nvPr>
        </p:nvSpPr>
        <p:spPr/>
        <p:txBody>
          <a:bodyPr/>
          <a:lstStyle>
            <a:lvl1pPr>
              <a:defRPr/>
            </a:lvl1pPr>
          </a:lstStyle>
          <a:p>
            <a:pPr>
              <a:defRPr/>
            </a:pPr>
            <a:fld id="{B9B14A8C-B35A-48E1-BB65-CF30807C675E}" type="datetime1">
              <a:rPr lang="en-US"/>
              <a:pPr>
                <a:defRPr/>
              </a:pPr>
              <a:t>3/17/2026</a:t>
            </a:fld>
            <a:endParaRPr lang="en-US" dirty="0"/>
          </a:p>
        </p:txBody>
      </p:sp>
      <p:sp>
        <p:nvSpPr>
          <p:cNvPr id="8" name="Footer Placeholder 5">
            <a:extLst>
              <a:ext uri="{FF2B5EF4-FFF2-40B4-BE49-F238E27FC236}">
                <a16:creationId xmlns:a16="http://schemas.microsoft.com/office/drawing/2014/main" id="{FAE9AD30-F899-7234-2B26-7BDD1F194365}"/>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6">
            <a:extLst>
              <a:ext uri="{FF2B5EF4-FFF2-40B4-BE49-F238E27FC236}">
                <a16:creationId xmlns:a16="http://schemas.microsoft.com/office/drawing/2014/main" id="{F1941353-A91C-C7BA-B968-96ECE51C0481}"/>
              </a:ext>
            </a:extLst>
          </p:cNvPr>
          <p:cNvSpPr>
            <a:spLocks noGrp="1"/>
          </p:cNvSpPr>
          <p:nvPr>
            <p:ph type="sldNum" sz="quarter" idx="12"/>
          </p:nvPr>
        </p:nvSpPr>
        <p:spPr/>
        <p:txBody>
          <a:bodyPr/>
          <a:lstStyle>
            <a:lvl1pPr>
              <a:defRPr/>
            </a:lvl1pPr>
          </a:lstStyle>
          <a:p>
            <a:pPr>
              <a:defRPr/>
            </a:pPr>
            <a:fld id="{435491B6-90F6-4E86-B81E-C786E005C6FE}" type="slidenum">
              <a:rPr lang="en-US" altLang="en-US"/>
              <a:pPr>
                <a:defRPr/>
              </a:pPr>
              <a:t>‹#›</a:t>
            </a:fld>
            <a:endParaRPr lang="en-US" altLang="en-US"/>
          </a:p>
        </p:txBody>
      </p:sp>
    </p:spTree>
    <p:extLst>
      <p:ext uri="{BB962C8B-B14F-4D97-AF65-F5344CB8AC3E}">
        <p14:creationId xmlns:p14="http://schemas.microsoft.com/office/powerpoint/2010/main" val="2694245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White">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4379A5-7C1B-93D0-7645-715EB58D1E54}"/>
              </a:ext>
            </a:extLst>
          </p:cNvPr>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F20C3807-D9B4-7D98-518A-FE679142A895}"/>
              </a:ext>
            </a:extLst>
          </p:cNvPr>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a:extLst>
              <a:ext uri="{FF2B5EF4-FFF2-40B4-BE49-F238E27FC236}">
                <a16:creationId xmlns:a16="http://schemas.microsoft.com/office/drawing/2014/main" id="{550EAC07-6856-AC2F-5C25-6823075BD8E5}"/>
              </a:ext>
            </a:extLst>
          </p:cNvPr>
          <p:cNvSpPr>
            <a:spLocks noGrp="1"/>
          </p:cNvSpPr>
          <p:nvPr>
            <p:ph type="title"/>
          </p:nvPr>
        </p:nvSpPr>
        <p:spPr>
          <a:xfrm>
            <a:off x="1096963" y="114300"/>
            <a:ext cx="10058400" cy="64928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029" name="Text Placeholder 2">
            <a:extLst>
              <a:ext uri="{FF2B5EF4-FFF2-40B4-BE49-F238E27FC236}">
                <a16:creationId xmlns:a16="http://schemas.microsoft.com/office/drawing/2014/main" id="{54D86785-D47D-EB08-CD63-65038D0325BB}"/>
              </a:ext>
            </a:extLst>
          </p:cNvPr>
          <p:cNvSpPr>
            <a:spLocks noGrp="1"/>
          </p:cNvSpPr>
          <p:nvPr>
            <p:ph type="body" idx="1"/>
          </p:nvPr>
        </p:nvSpPr>
        <p:spPr bwMode="auto">
          <a:xfrm>
            <a:off x="1096963" y="839788"/>
            <a:ext cx="100584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811A6BC-C57E-4DD8-0DD2-80C5E3CBAAAF}"/>
              </a:ext>
            </a:extLst>
          </p:cNvPr>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rgbClr val="FFFFFF"/>
                </a:solidFill>
                <a:latin typeface="+mn-lt"/>
              </a:defRPr>
            </a:lvl1pPr>
          </a:lstStyle>
          <a:p>
            <a:pPr>
              <a:defRPr/>
            </a:pPr>
            <a:fld id="{C2AC69A4-EE8A-455D-8F54-7B8A975672F2}" type="datetime1">
              <a:rPr lang="en-US"/>
              <a:pPr>
                <a:defRPr/>
              </a:pPr>
              <a:t>3/17/2026</a:t>
            </a:fld>
            <a:endParaRPr lang="en-US" dirty="0"/>
          </a:p>
        </p:txBody>
      </p:sp>
      <p:sp>
        <p:nvSpPr>
          <p:cNvPr id="5" name="Footer Placeholder 4">
            <a:extLst>
              <a:ext uri="{FF2B5EF4-FFF2-40B4-BE49-F238E27FC236}">
                <a16:creationId xmlns:a16="http://schemas.microsoft.com/office/drawing/2014/main" id="{186DFDF0-C1F2-B183-FA09-E4AA777D8F4B}"/>
              </a:ext>
            </a:extLst>
          </p:cNvPr>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a:solidFill>
                  <a:srgbClr val="FFFFFF"/>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7DEEB4E-FDD1-D4C5-3B35-0E6F5802343B}"/>
              </a:ext>
            </a:extLst>
          </p:cNvPr>
          <p:cNvSpPr>
            <a:spLocks noGrp="1"/>
          </p:cNvSpPr>
          <p:nvPr>
            <p:ph type="sldNum" sz="quarter" idx="4"/>
          </p:nvPr>
        </p:nvSpPr>
        <p:spPr>
          <a:xfrm>
            <a:off x="9901238" y="6459538"/>
            <a:ext cx="1311275"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FFFFFF"/>
                </a:solidFill>
              </a:defRPr>
            </a:lvl1pPr>
          </a:lstStyle>
          <a:p>
            <a:pPr>
              <a:defRPr/>
            </a:pPr>
            <a:fld id="{7E952D2A-982B-489E-A1B7-48C0F140ED50}" type="slidenum">
              <a:rPr lang="en-US" altLang="en-US"/>
              <a:pPr>
                <a:defRPr/>
              </a:pPr>
              <a:t>‹#›</a:t>
            </a:fld>
            <a:endParaRPr lang="en-US" altLang="en-US"/>
          </a:p>
        </p:txBody>
      </p:sp>
      <p:cxnSp>
        <p:nvCxnSpPr>
          <p:cNvPr id="10" name="Straight Connector 9">
            <a:extLst>
              <a:ext uri="{FF2B5EF4-FFF2-40B4-BE49-F238E27FC236}">
                <a16:creationId xmlns:a16="http://schemas.microsoft.com/office/drawing/2014/main" id="{91CE9867-E685-2EF7-38D1-FCF5EB77B15E}"/>
              </a:ext>
            </a:extLst>
          </p:cNvPr>
          <p:cNvCxnSpPr/>
          <p:nvPr/>
        </p:nvCxnSpPr>
        <p:spPr>
          <a:xfrm>
            <a:off x="1193800" y="781050"/>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751" r:id="rId1"/>
    <p:sldLayoutId id="2147484746" r:id="rId2"/>
    <p:sldLayoutId id="2147484752" r:id="rId3"/>
    <p:sldLayoutId id="2147484747" r:id="rId4"/>
    <p:sldLayoutId id="2147484748" r:id="rId5"/>
    <p:sldLayoutId id="2147484749" r:id="rId6"/>
    <p:sldLayoutId id="2147484753" r:id="rId7"/>
    <p:sldLayoutId id="2147484754" r:id="rId8"/>
    <p:sldLayoutId id="2147484755" r:id="rId9"/>
    <p:sldLayoutId id="2147484750" r:id="rId10"/>
    <p:sldLayoutId id="2147484756" r:id="rId11"/>
  </p:sldLayoutIdLst>
  <p:hf hdr="0" ftr="0" dt="0"/>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D4077C6B-D226-2CA3-CD93-0F7DD4595320}"/>
              </a:ext>
            </a:extLst>
          </p:cNvPr>
          <p:cNvSpPr>
            <a:spLocks noGrp="1" noChangeArrowheads="1"/>
          </p:cNvSpPr>
          <p:nvPr>
            <p:ph type="title"/>
          </p:nvPr>
        </p:nvSpPr>
        <p:spPr bwMode="auto">
          <a:xfrm>
            <a:off x="914400" y="838200"/>
            <a:ext cx="10363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DFC59D5F-2390-5D0C-BE51-CE5215849EDF}"/>
              </a:ext>
            </a:extLst>
          </p:cNvPr>
          <p:cNvSpPr>
            <a:spLocks noGrp="1" noChangeArrowheads="1"/>
          </p:cNvSpPr>
          <p:nvPr>
            <p:ph type="body" idx="1"/>
          </p:nvPr>
        </p:nvSpPr>
        <p:spPr bwMode="auto">
          <a:xfrm>
            <a:off x="914400" y="1600200"/>
            <a:ext cx="103632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301DB885-4ADE-EB08-CC45-01F016112135}"/>
              </a:ext>
            </a:extLst>
          </p:cNvPr>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ea typeface="ＭＳ Ｐゴシック" pitchFamily="-112" charset="-128"/>
              </a:defRPr>
            </a:lvl1pPr>
          </a:lstStyle>
          <a:p>
            <a:pPr>
              <a:defRPr/>
            </a:pPr>
            <a:endParaRPr lang="en-US"/>
          </a:p>
        </p:txBody>
      </p:sp>
      <p:sp>
        <p:nvSpPr>
          <p:cNvPr id="1029" name="Rectangle 5">
            <a:extLst>
              <a:ext uri="{FF2B5EF4-FFF2-40B4-BE49-F238E27FC236}">
                <a16:creationId xmlns:a16="http://schemas.microsoft.com/office/drawing/2014/main" id="{813A5402-7E20-2A29-7D29-7DF5A2AF7D19}"/>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ea typeface="ＭＳ Ｐゴシック" pitchFamily="-112" charset="-128"/>
              </a:defRPr>
            </a:lvl1pPr>
          </a:lstStyle>
          <a:p>
            <a:pPr>
              <a:defRPr/>
            </a:pPr>
            <a:endParaRPr lang="en-US"/>
          </a:p>
        </p:txBody>
      </p:sp>
      <p:sp>
        <p:nvSpPr>
          <p:cNvPr id="1030" name="Rectangle 6">
            <a:extLst>
              <a:ext uri="{FF2B5EF4-FFF2-40B4-BE49-F238E27FC236}">
                <a16:creationId xmlns:a16="http://schemas.microsoft.com/office/drawing/2014/main" id="{EE5D650C-0C17-4FD7-C9C0-FA4695618809}"/>
              </a:ext>
            </a:extLst>
          </p:cNvPr>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panose="020B0604020202020204" pitchFamily="34" charset="0"/>
              </a:defRPr>
            </a:lvl1pPr>
          </a:lstStyle>
          <a:p>
            <a:pPr>
              <a:defRPr/>
            </a:pPr>
            <a:fld id="{F19B80F6-2343-4047-8A31-AD9118E76E0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757" r:id="rId1"/>
    <p:sldLayoutId id="2147484758" r:id="rId2"/>
    <p:sldLayoutId id="2147484759" r:id="rId3"/>
    <p:sldLayoutId id="2147484760" r:id="rId4"/>
    <p:sldLayoutId id="2147484761" r:id="rId5"/>
    <p:sldLayoutId id="2147484762" r:id="rId6"/>
    <p:sldLayoutId id="2147484763" r:id="rId7"/>
    <p:sldLayoutId id="2147484764" r:id="rId8"/>
    <p:sldLayoutId id="2147484765" r:id="rId9"/>
    <p:sldLayoutId id="2147484766" r:id="rId10"/>
    <p:sldLayoutId id="2147484767" r:id="rId11"/>
  </p:sldLayoutIdLst>
  <p:transition spd="med">
    <p:fade/>
  </p:transition>
  <p:hf hdr="0" ftr="0" dt="0"/>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charset="0"/>
          <a:ea typeface="ＭＳ Ｐゴシック" pitchFamily="-112" charset="-128"/>
        </a:defRPr>
      </a:lvl2pPr>
      <a:lvl3pPr algn="l" rtl="0" eaLnBrk="0" fontAlgn="base" hangingPunct="0">
        <a:spcBef>
          <a:spcPct val="0"/>
        </a:spcBef>
        <a:spcAft>
          <a:spcPct val="0"/>
        </a:spcAft>
        <a:defRPr sz="2400">
          <a:solidFill>
            <a:schemeClr val="tx2"/>
          </a:solidFill>
          <a:latin typeface="Arial" charset="0"/>
          <a:ea typeface="ＭＳ Ｐゴシック" pitchFamily="-112" charset="-128"/>
        </a:defRPr>
      </a:lvl3pPr>
      <a:lvl4pPr algn="l" rtl="0" eaLnBrk="0" fontAlgn="base" hangingPunct="0">
        <a:spcBef>
          <a:spcPct val="0"/>
        </a:spcBef>
        <a:spcAft>
          <a:spcPct val="0"/>
        </a:spcAft>
        <a:defRPr sz="2400">
          <a:solidFill>
            <a:schemeClr val="tx2"/>
          </a:solidFill>
          <a:latin typeface="Arial" charset="0"/>
          <a:ea typeface="ＭＳ Ｐゴシック" pitchFamily="-112" charset="-128"/>
        </a:defRPr>
      </a:lvl4pPr>
      <a:lvl5pPr algn="l" rtl="0" eaLnBrk="0" fontAlgn="base" hangingPunct="0">
        <a:spcBef>
          <a:spcPct val="0"/>
        </a:spcBef>
        <a:spcAft>
          <a:spcPct val="0"/>
        </a:spcAft>
        <a:defRPr sz="2400">
          <a:solidFill>
            <a:schemeClr val="tx2"/>
          </a:solidFill>
          <a:latin typeface="Arial" charset="0"/>
          <a:ea typeface="ＭＳ Ｐゴシック" pitchFamily="-112" charset="-128"/>
        </a:defRPr>
      </a:lvl5pPr>
      <a:lvl6pPr marL="457200" algn="l" rtl="0" fontAlgn="base">
        <a:spcBef>
          <a:spcPct val="0"/>
        </a:spcBef>
        <a:spcAft>
          <a:spcPct val="0"/>
        </a:spcAft>
        <a:defRPr sz="2400">
          <a:solidFill>
            <a:schemeClr val="tx2"/>
          </a:solidFill>
          <a:latin typeface="Arial" charset="0"/>
          <a:ea typeface="ＭＳ Ｐゴシック" pitchFamily="-112" charset="-128"/>
        </a:defRPr>
      </a:lvl6pPr>
      <a:lvl7pPr marL="914400" algn="l" rtl="0" fontAlgn="base">
        <a:spcBef>
          <a:spcPct val="0"/>
        </a:spcBef>
        <a:spcAft>
          <a:spcPct val="0"/>
        </a:spcAft>
        <a:defRPr sz="2400">
          <a:solidFill>
            <a:schemeClr val="tx2"/>
          </a:solidFill>
          <a:latin typeface="Arial" charset="0"/>
          <a:ea typeface="ＭＳ Ｐゴシック" pitchFamily="-112" charset="-128"/>
        </a:defRPr>
      </a:lvl7pPr>
      <a:lvl8pPr marL="1371600" algn="l" rtl="0" fontAlgn="base">
        <a:spcBef>
          <a:spcPct val="0"/>
        </a:spcBef>
        <a:spcAft>
          <a:spcPct val="0"/>
        </a:spcAft>
        <a:defRPr sz="2400">
          <a:solidFill>
            <a:schemeClr val="tx2"/>
          </a:solidFill>
          <a:latin typeface="Arial" charset="0"/>
          <a:ea typeface="ＭＳ Ｐゴシック" pitchFamily="-112" charset="-128"/>
        </a:defRPr>
      </a:lvl8pPr>
      <a:lvl9pPr marL="1828800" algn="l" rtl="0" fontAlgn="base">
        <a:spcBef>
          <a:spcPct val="0"/>
        </a:spcBef>
        <a:spcAft>
          <a:spcPct val="0"/>
        </a:spcAft>
        <a:defRPr sz="2400">
          <a:solidFill>
            <a:schemeClr val="tx2"/>
          </a:solidFill>
          <a:latin typeface="Arial" charset="0"/>
          <a:ea typeface="ＭＳ Ｐゴシック" pitchFamily="-112" charset="-128"/>
        </a:defRPr>
      </a:lvl9pPr>
    </p:titleStyle>
    <p:bodyStyle>
      <a:lvl1pPr marL="342900" indent="-342900" algn="l" rtl="0" eaLnBrk="0" fontAlgn="base" hangingPunct="0">
        <a:spcBef>
          <a:spcPct val="20000"/>
        </a:spcBef>
        <a:spcAft>
          <a:spcPct val="0"/>
        </a:spcAft>
        <a:buClr>
          <a:srgbClr val="E98B01"/>
        </a:buClr>
        <a:buFont typeface="Times" panose="02020603050405020304" pitchFamily="18"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anose="05000000000000000000"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anose="02020603050405020304" pitchFamily="18"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1.wmf"/><Relationship Id="rId4" Type="http://schemas.openxmlformats.org/officeDocument/2006/relationships/image" Target="../media/image10.emf"/></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ideo" Target="https://www.youtube.com/embed/Vi5N-bBHBLE" TargetMode="External"/><Relationship Id="rId5" Type="http://schemas.openxmlformats.org/officeDocument/2006/relationships/hyperlink" Target="https://www.youtube.com/watch?v=Vi5N-bBHBLE" TargetMode="External"/><Relationship Id="rId4" Type="http://schemas.openxmlformats.org/officeDocument/2006/relationships/image" Target="../media/image41.jpeg"/></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50.emf"/><Relationship Id="rId7" Type="http://schemas.openxmlformats.org/officeDocument/2006/relationships/diagramColors" Target="../diagrams/colors6.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video" Target="https://www.youtube.com/embed/xXXYlBkkJCc?ecver=2" TargetMode="External"/><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2.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hyperlink" Target="https://www.youtube.com/watch?v=eMDAw0TXvUo" TargetMode="Externa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video" Target="https://www.youtube.com/embed/eMDAw0TXvUo" TargetMode="External"/><Relationship Id="rId5" Type="http://schemas.openxmlformats.org/officeDocument/2006/relationships/hyperlink" Target="https://www.youtube.com/watch?v=eMDAw0TXvUo" TargetMode="External"/><Relationship Id="rId4" Type="http://schemas.openxmlformats.org/officeDocument/2006/relationships/image" Target="../media/image54.jpeg"/></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61.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68.png"/><Relationship Id="rId17" Type="http://schemas.openxmlformats.org/officeDocument/2006/relationships/image" Target="../media/image73.png"/><Relationship Id="rId2" Type="http://schemas.openxmlformats.org/officeDocument/2006/relationships/notesSlide" Target="../notesSlides/notesSlide61.xml"/><Relationship Id="rId16"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5" Type="http://schemas.openxmlformats.org/officeDocument/2006/relationships/image" Target="../media/image7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 Id="rId14" Type="http://schemas.openxmlformats.org/officeDocument/2006/relationships/image" Target="../media/image70.png"/></Relationships>
</file>

<file path=ppt/slides/_rels/slide6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6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video" Target="https://www.youtube.com/embed/c-WJcih2Zsw?start=12&amp;feature=oembed" TargetMode="External"/><Relationship Id="rId5" Type="http://schemas.openxmlformats.org/officeDocument/2006/relationships/image" Target="../media/image79.png"/><Relationship Id="rId4" Type="http://schemas.openxmlformats.org/officeDocument/2006/relationships/image" Target="../media/image78.jpe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78.xml"/><Relationship Id="rId1" Type="http://schemas.openxmlformats.org/officeDocument/2006/relationships/slideLayout" Target="../slideLayouts/slideLayout13.xml"/><Relationship Id="rId4" Type="http://schemas.openxmlformats.org/officeDocument/2006/relationships/image" Target="../media/image86.png"/></Relationships>
</file>

<file path=ppt/slides/_rels/slide7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80.xml"/><Relationship Id="rId1" Type="http://schemas.openxmlformats.org/officeDocument/2006/relationships/slideLayout" Target="../slideLayouts/slideLayout13.xml"/><Relationship Id="rId5" Type="http://schemas.openxmlformats.org/officeDocument/2006/relationships/image" Target="../media/image89.png"/><Relationship Id="rId4" Type="http://schemas.openxmlformats.org/officeDocument/2006/relationships/hyperlink" Target="//upload.wikimedia.org/wikipedia/commons/6/6a/STS-134_patch.png"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2.xml"/><Relationship Id="rId1" Type="http://schemas.openxmlformats.org/officeDocument/2006/relationships/video" Target="https://www.youtube.com/embed/AT-BDUNMSZI?ecver=2" TargetMode="External"/><Relationship Id="rId4" Type="http://schemas.openxmlformats.org/officeDocument/2006/relationships/image" Target="../media/image5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0.xml"/><Relationship Id="rId1" Type="http://schemas.openxmlformats.org/officeDocument/2006/relationships/slideLayout" Target="../slideLayouts/slideLayout18.xml"/><Relationship Id="rId4" Type="http://schemas.openxmlformats.org/officeDocument/2006/relationships/image" Target="../media/image94.png"/></Relationships>
</file>

<file path=ppt/slides/_rels/slide91.xml.rels><?xml version="1.0" encoding="UTF-8" standalone="yes"?>
<Relationships xmlns="http://schemas.openxmlformats.org/package/2006/relationships"><Relationship Id="rId3" Type="http://schemas.openxmlformats.org/officeDocument/2006/relationships/hyperlink" Target="//upload.wikimedia.org/wikipedia/commons/b/b1/ISS_Expedition_35_Patch.png" TargetMode="External"/><Relationship Id="rId2" Type="http://schemas.openxmlformats.org/officeDocument/2006/relationships/notesSlide" Target="../notesSlides/notesSlide91.xml"/><Relationship Id="rId1" Type="http://schemas.openxmlformats.org/officeDocument/2006/relationships/slideLayout" Target="../slideLayouts/slideLayout13.xml"/><Relationship Id="rId5" Type="http://schemas.openxmlformats.org/officeDocument/2006/relationships/image" Target="../media/image96.jpeg"/><Relationship Id="rId4" Type="http://schemas.openxmlformats.org/officeDocument/2006/relationships/image" Target="../media/image95.png"/></Relationships>
</file>

<file path=ppt/slides/_rels/slide9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9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28095-5CE8-922B-CC00-6CB7C8B5208A}"/>
              </a:ext>
            </a:extLst>
          </p:cNvPr>
          <p:cNvSpPr>
            <a:spLocks noGrp="1"/>
          </p:cNvSpPr>
          <p:nvPr>
            <p:ph type="ctrTitle"/>
          </p:nvPr>
        </p:nvSpPr>
        <p:spPr>
          <a:xfrm>
            <a:off x="1096963" y="758825"/>
            <a:ext cx="10058400" cy="3565525"/>
          </a:xfrm>
        </p:spPr>
        <p:txBody>
          <a:bodyPr/>
          <a:lstStyle/>
          <a:p>
            <a:pPr eaLnBrk="1" fontAlgn="auto" hangingPunct="1">
              <a:spcAft>
                <a:spcPts val="0"/>
              </a:spcAft>
              <a:defRPr/>
            </a:pPr>
            <a:r>
              <a:rPr lang="en-US" dirty="0"/>
              <a:t>Spacecraft Thermal Control Operations</a:t>
            </a:r>
          </a:p>
        </p:txBody>
      </p:sp>
      <p:sp>
        <p:nvSpPr>
          <p:cNvPr id="3" name="Subtitle 2">
            <a:extLst>
              <a:ext uri="{FF2B5EF4-FFF2-40B4-BE49-F238E27FC236}">
                <a16:creationId xmlns:a16="http://schemas.microsoft.com/office/drawing/2014/main" id="{A67ADD9A-FF55-BA42-D4D8-702D1541600B}"/>
              </a:ext>
            </a:extLst>
          </p:cNvPr>
          <p:cNvSpPr>
            <a:spLocks noGrp="1"/>
          </p:cNvSpPr>
          <p:nvPr>
            <p:ph type="subTitle" idx="1"/>
          </p:nvPr>
        </p:nvSpPr>
        <p:spPr>
          <a:xfrm>
            <a:off x="1100138" y="4525685"/>
            <a:ext cx="10058400" cy="1557061"/>
          </a:xfrm>
        </p:spPr>
        <p:txBody>
          <a:bodyPr rtlCol="0">
            <a:normAutofit/>
          </a:bodyPr>
          <a:lstStyle/>
          <a:p>
            <a:pPr eaLnBrk="1" fontAlgn="auto" hangingPunct="1">
              <a:defRPr/>
            </a:pPr>
            <a:r>
              <a:rPr lang="en-US" dirty="0"/>
              <a:t>Anthony </a:t>
            </a:r>
            <a:r>
              <a:rPr lang="en-US" dirty="0" err="1"/>
              <a:t>Vareha</a:t>
            </a:r>
            <a:r>
              <a:rPr lang="en-US" dirty="0"/>
              <a:t>/NASA </a:t>
            </a:r>
          </a:p>
          <a:p>
            <a:pPr eaLnBrk="1" fontAlgn="auto" hangingPunct="1">
              <a:defRPr/>
            </a:pPr>
            <a:r>
              <a:rPr lang="en-US" dirty="0"/>
              <a:t>John Paul Yabraian/KBR</a:t>
            </a:r>
          </a:p>
          <a:p>
            <a:pPr eaLnBrk="1" fontAlgn="auto" hangingPunct="1">
              <a:defRPr/>
            </a:pPr>
            <a:r>
              <a:rPr lang="en-US" sz="2000" dirty="0"/>
              <a:t>Johnson Space Center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292505-D386-FD17-783F-D1D30A2BEB1E}"/>
              </a:ext>
            </a:extLst>
          </p:cNvPr>
          <p:cNvSpPr/>
          <p:nvPr/>
        </p:nvSpPr>
        <p:spPr>
          <a:xfrm>
            <a:off x="0" y="1270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a:extLst>
              <a:ext uri="{FF2B5EF4-FFF2-40B4-BE49-F238E27FC236}">
                <a16:creationId xmlns:a16="http://schemas.microsoft.com/office/drawing/2014/main" id="{F086C21B-DC98-8B54-2CD4-02F37D9CF687}"/>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Pumped Fluid Loops</a:t>
            </a:r>
          </a:p>
        </p:txBody>
      </p:sp>
      <p:sp>
        <p:nvSpPr>
          <p:cNvPr id="39940" name="Slide Number Placeholder 3">
            <a:extLst>
              <a:ext uri="{FF2B5EF4-FFF2-40B4-BE49-F238E27FC236}">
                <a16:creationId xmlns:a16="http://schemas.microsoft.com/office/drawing/2014/main" id="{743CBCFE-4176-4CC9-B889-D01C661B5AE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2ED7E5C-18A0-4901-BF2C-407E33F40722}" type="slidenum">
              <a:rPr lang="en-US" altLang="en-US" smtClean="0">
                <a:solidFill>
                  <a:srgbClr val="FFFFFF"/>
                </a:solidFill>
              </a:rPr>
              <a:pPr/>
              <a:t>10</a:t>
            </a:fld>
            <a:endParaRPr lang="en-US" altLang="en-US">
              <a:solidFill>
                <a:srgbClr val="FFFFFF"/>
              </a:solidFill>
            </a:endParaRPr>
          </a:p>
        </p:txBody>
      </p:sp>
      <p:sp>
        <p:nvSpPr>
          <p:cNvPr id="10" name="Circular Arrow 9">
            <a:extLst>
              <a:ext uri="{FF2B5EF4-FFF2-40B4-BE49-F238E27FC236}">
                <a16:creationId xmlns:a16="http://schemas.microsoft.com/office/drawing/2014/main" id="{B93EDA30-D90C-6F5E-ABFD-64C0A3B6EAD0}"/>
              </a:ext>
            </a:extLst>
          </p:cNvPr>
          <p:cNvSpPr/>
          <p:nvPr/>
        </p:nvSpPr>
        <p:spPr>
          <a:xfrm>
            <a:off x="5319713" y="2522538"/>
            <a:ext cx="1622425" cy="1803400"/>
          </a:xfrm>
          <a:prstGeom prst="circularArrow">
            <a:avLst>
              <a:gd name="adj1" fmla="val 12500"/>
              <a:gd name="adj2" fmla="val 1142319"/>
              <a:gd name="adj3" fmla="val 20457681"/>
              <a:gd name="adj4" fmla="val 5407045"/>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cxnSp>
        <p:nvCxnSpPr>
          <p:cNvPr id="14" name="Straight Connector 13">
            <a:extLst>
              <a:ext uri="{FF2B5EF4-FFF2-40B4-BE49-F238E27FC236}">
                <a16:creationId xmlns:a16="http://schemas.microsoft.com/office/drawing/2014/main" id="{91156686-6DFB-3235-4453-4A875BD99C95}"/>
              </a:ext>
            </a:extLst>
          </p:cNvPr>
          <p:cNvCxnSpPr/>
          <p:nvPr/>
        </p:nvCxnSpPr>
        <p:spPr>
          <a:xfrm>
            <a:off x="1193800" y="781050"/>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1AE5D03-36BA-22E5-66BD-ECEB55400D2C}"/>
              </a:ext>
            </a:extLst>
          </p:cNvPr>
          <p:cNvSpPr/>
          <p:nvPr/>
        </p:nvSpPr>
        <p:spPr>
          <a:xfrm>
            <a:off x="2366963" y="1636713"/>
            <a:ext cx="2952750" cy="5127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9944" name="Group 4">
            <a:extLst>
              <a:ext uri="{FF2B5EF4-FFF2-40B4-BE49-F238E27FC236}">
                <a16:creationId xmlns:a16="http://schemas.microsoft.com/office/drawing/2014/main" id="{8DC792DC-019F-CFD8-C0F4-FE1F6EE91AC3}"/>
              </a:ext>
            </a:extLst>
          </p:cNvPr>
          <p:cNvGrpSpPr>
            <a:grpSpLocks/>
          </p:cNvGrpSpPr>
          <p:nvPr/>
        </p:nvGrpSpPr>
        <p:grpSpPr bwMode="auto">
          <a:xfrm>
            <a:off x="2366963" y="842963"/>
            <a:ext cx="7572375" cy="5473700"/>
            <a:chOff x="2366963" y="842963"/>
            <a:chExt cx="7572375" cy="5473700"/>
          </a:xfrm>
        </p:grpSpPr>
        <p:pic>
          <p:nvPicPr>
            <p:cNvPr id="39947" name="Picture 4" descr="http://www.chemistry.wustl.edu/~edudev/LabTutorials/Thermochem/images/Fridge.jpg">
              <a:extLst>
                <a:ext uri="{FF2B5EF4-FFF2-40B4-BE49-F238E27FC236}">
                  <a16:creationId xmlns:a16="http://schemas.microsoft.com/office/drawing/2014/main" id="{63EE0EDF-F49D-CBCE-C7D9-188BB7D98B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6963" y="842963"/>
              <a:ext cx="7572375"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90A7E14E-D07A-67FB-113E-73CAE98A47FA}"/>
                </a:ext>
              </a:extLst>
            </p:cNvPr>
            <p:cNvSpPr/>
            <p:nvPr/>
          </p:nvSpPr>
          <p:spPr>
            <a:xfrm flipH="1">
              <a:off x="5553075" y="2208213"/>
              <a:ext cx="1152525" cy="31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9945" name="TextBox 3">
            <a:extLst>
              <a:ext uri="{FF2B5EF4-FFF2-40B4-BE49-F238E27FC236}">
                <a16:creationId xmlns:a16="http://schemas.microsoft.com/office/drawing/2014/main" id="{37FE46CD-EBC7-292C-E79D-EF78D13449CB}"/>
              </a:ext>
            </a:extLst>
          </p:cNvPr>
          <p:cNvSpPr txBox="1">
            <a:spLocks noChangeArrowheads="1"/>
          </p:cNvSpPr>
          <p:nvPr/>
        </p:nvSpPr>
        <p:spPr bwMode="auto">
          <a:xfrm>
            <a:off x="7035800" y="2236788"/>
            <a:ext cx="11763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a:t>FLOW </a:t>
            </a:r>
            <a:r>
              <a:rPr lang="en-US" altLang="en-US" sz="1400">
                <a:sym typeface="Wingdings" panose="05000000000000000000" pitchFamily="2" charset="2"/>
              </a:rPr>
              <a:t></a:t>
            </a:r>
            <a:endParaRPr lang="en-US" altLang="en-US" sz="1400"/>
          </a:p>
        </p:txBody>
      </p:sp>
      <p:sp>
        <p:nvSpPr>
          <p:cNvPr id="39946" name="TextBox 12">
            <a:extLst>
              <a:ext uri="{FF2B5EF4-FFF2-40B4-BE49-F238E27FC236}">
                <a16:creationId xmlns:a16="http://schemas.microsoft.com/office/drawing/2014/main" id="{5A9C164D-E09D-B975-84CD-BB82CC2A5CDA}"/>
              </a:ext>
            </a:extLst>
          </p:cNvPr>
          <p:cNvSpPr txBox="1">
            <a:spLocks noChangeArrowheads="1"/>
          </p:cNvSpPr>
          <p:nvPr/>
        </p:nvSpPr>
        <p:spPr bwMode="auto">
          <a:xfrm>
            <a:off x="3689350" y="2228850"/>
            <a:ext cx="11763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a:t>FLOW </a:t>
            </a:r>
            <a:r>
              <a:rPr lang="en-US" altLang="en-US" sz="1400">
                <a:sym typeface="Wingdings" panose="05000000000000000000" pitchFamily="2" charset="2"/>
              </a:rPr>
              <a:t></a:t>
            </a:r>
            <a:endParaRPr lang="en-US" altLang="en-US" sz="1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4916A-604F-958D-B924-3CBD70F3A917}"/>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Pumped Fluid Loops</a:t>
            </a:r>
          </a:p>
        </p:txBody>
      </p:sp>
      <p:sp>
        <p:nvSpPr>
          <p:cNvPr id="41987" name="Slide Number Placeholder 3">
            <a:extLst>
              <a:ext uri="{FF2B5EF4-FFF2-40B4-BE49-F238E27FC236}">
                <a16:creationId xmlns:a16="http://schemas.microsoft.com/office/drawing/2014/main" id="{D243E570-BE31-95CC-933E-3F6F235D074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01F6684-E15C-4505-A94D-41F4D76B87AF}" type="slidenum">
              <a:rPr lang="en-US" altLang="en-US" smtClean="0">
                <a:solidFill>
                  <a:srgbClr val="FFFFFF"/>
                </a:solidFill>
              </a:rPr>
              <a:pPr/>
              <a:t>11</a:t>
            </a:fld>
            <a:endParaRPr lang="en-US" altLang="en-US">
              <a:solidFill>
                <a:srgbClr val="FFFFFF"/>
              </a:solidFill>
            </a:endParaRPr>
          </a:p>
        </p:txBody>
      </p:sp>
      <p:graphicFrame>
        <p:nvGraphicFramePr>
          <p:cNvPr id="6" name="Content Placeholder 5">
            <a:extLst>
              <a:ext uri="{FF2B5EF4-FFF2-40B4-BE49-F238E27FC236}">
                <a16:creationId xmlns:a16="http://schemas.microsoft.com/office/drawing/2014/main" id="{39D4A8A2-3D65-BE7C-44E1-67B676618AB1}"/>
              </a:ext>
            </a:extLst>
          </p:cNvPr>
          <p:cNvGraphicFramePr>
            <a:graphicFrameLocks noGrp="1"/>
          </p:cNvGraphicFramePr>
          <p:nvPr>
            <p:ph idx="1"/>
          </p:nvPr>
        </p:nvGraphicFramePr>
        <p:xfrm>
          <a:off x="1096963" y="839788"/>
          <a:ext cx="100584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4" name="Straight Connector 13">
            <a:extLst>
              <a:ext uri="{FF2B5EF4-FFF2-40B4-BE49-F238E27FC236}">
                <a16:creationId xmlns:a16="http://schemas.microsoft.com/office/drawing/2014/main" id="{9455E5E3-5CEA-C3E8-B8A0-020C4AFDEE22}"/>
              </a:ext>
            </a:extLst>
          </p:cNvPr>
          <p:cNvCxnSpPr/>
          <p:nvPr/>
        </p:nvCxnSpPr>
        <p:spPr>
          <a:xfrm>
            <a:off x="1193800" y="781050"/>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FADAD-D672-DE7E-679B-2616FFC7A971}"/>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Pumped Fluid Loops - Pumps</a:t>
            </a:r>
          </a:p>
        </p:txBody>
      </p:sp>
      <p:sp>
        <p:nvSpPr>
          <p:cNvPr id="44035" name="Slide Number Placeholder 3">
            <a:extLst>
              <a:ext uri="{FF2B5EF4-FFF2-40B4-BE49-F238E27FC236}">
                <a16:creationId xmlns:a16="http://schemas.microsoft.com/office/drawing/2014/main" id="{CC5A8329-03AE-F81A-BA3B-9434D982588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35CE07A-BFD2-46B5-9854-A8D0CC9BDFE8}" type="slidenum">
              <a:rPr lang="en-US" altLang="en-US" smtClean="0">
                <a:solidFill>
                  <a:srgbClr val="FFFFFF"/>
                </a:solidFill>
              </a:rPr>
              <a:pPr/>
              <a:t>12</a:t>
            </a:fld>
            <a:endParaRPr lang="en-US" altLang="en-US">
              <a:solidFill>
                <a:srgbClr val="FFFFFF"/>
              </a:solidFill>
            </a:endParaRPr>
          </a:p>
        </p:txBody>
      </p:sp>
      <p:pic>
        <p:nvPicPr>
          <p:cNvPr id="44036" name="Picture 2" descr="http://img.directindustry.com/images_di/photo-g/centrifugal-pump-single-stage-end-suction-30034-2630093.jpg">
            <a:extLst>
              <a:ext uri="{FF2B5EF4-FFF2-40B4-BE49-F238E27FC236}">
                <a16:creationId xmlns:a16="http://schemas.microsoft.com/office/drawing/2014/main" id="{200853E9-D14C-7B70-2132-AF45DFB69A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55725"/>
            <a:ext cx="5583238" cy="438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Content Placeholder 2">
            <a:extLst>
              <a:ext uri="{FF2B5EF4-FFF2-40B4-BE49-F238E27FC236}">
                <a16:creationId xmlns:a16="http://schemas.microsoft.com/office/drawing/2014/main" id="{2A9AE33F-ADE1-3408-8B9B-C1E4070AC4D3}"/>
              </a:ext>
            </a:extLst>
          </p:cNvPr>
          <p:cNvSpPr>
            <a:spLocks noGrp="1"/>
          </p:cNvSpPr>
          <p:nvPr>
            <p:ph idx="1"/>
          </p:nvPr>
        </p:nvSpPr>
        <p:spPr>
          <a:xfrm>
            <a:off x="4787900" y="1071563"/>
            <a:ext cx="6367463" cy="4956175"/>
          </a:xfrm>
        </p:spPr>
        <p:txBody>
          <a:bodyPr/>
          <a:lstStyle/>
          <a:p>
            <a:pPr eaLnBrk="1" hangingPunct="1"/>
            <a:r>
              <a:rPr lang="en-US" altLang="en-US" b="1"/>
              <a:t>Active</a:t>
            </a:r>
            <a:r>
              <a:rPr lang="en-US" altLang="en-US"/>
              <a:t> Thermal Control</a:t>
            </a:r>
          </a:p>
          <a:p>
            <a:pPr eaLnBrk="1" hangingPunct="1"/>
            <a:r>
              <a:rPr lang="en-US" altLang="en-US"/>
              <a:t>Vulnerabilities: Wear and tear on moving parts, cavitation, power loss, deadheading, foreign object debris</a:t>
            </a:r>
          </a:p>
          <a:p>
            <a:pPr eaLnBrk="1" hangingPunct="1"/>
            <a:endParaRPr lang="en-US" altLang="en-US"/>
          </a:p>
        </p:txBody>
      </p:sp>
      <p:pic>
        <p:nvPicPr>
          <p:cNvPr id="44038" name="Picture 5">
            <a:extLst>
              <a:ext uri="{FF2B5EF4-FFF2-40B4-BE49-F238E27FC236}">
                <a16:creationId xmlns:a16="http://schemas.microsoft.com/office/drawing/2014/main" id="{8AB054D7-AE68-C746-D7B4-65704D7E7F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6575" y="2986088"/>
            <a:ext cx="3624263"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Picture 4">
            <a:extLst>
              <a:ext uri="{FF2B5EF4-FFF2-40B4-BE49-F238E27FC236}">
                <a16:creationId xmlns:a16="http://schemas.microsoft.com/office/drawing/2014/main" id="{C2CD9431-176D-C760-2045-2728514232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3375" y="2986088"/>
            <a:ext cx="2268538"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A888E-BC60-FA9A-968D-67778C2854BF}"/>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Pumped Fluid Loops - Fluid</a:t>
            </a:r>
          </a:p>
        </p:txBody>
      </p:sp>
      <p:sp>
        <p:nvSpPr>
          <p:cNvPr id="46083" name="Content Placeholder 2">
            <a:extLst>
              <a:ext uri="{FF2B5EF4-FFF2-40B4-BE49-F238E27FC236}">
                <a16:creationId xmlns:a16="http://schemas.microsoft.com/office/drawing/2014/main" id="{E5269BC7-8528-B6B0-1E60-945DFA18D78E}"/>
              </a:ext>
            </a:extLst>
          </p:cNvPr>
          <p:cNvSpPr>
            <a:spLocks noGrp="1"/>
          </p:cNvSpPr>
          <p:nvPr>
            <p:ph idx="1"/>
          </p:nvPr>
        </p:nvSpPr>
        <p:spPr>
          <a:xfrm>
            <a:off x="1096963" y="5100638"/>
            <a:ext cx="10058400" cy="927100"/>
          </a:xfrm>
        </p:spPr>
        <p:txBody>
          <a:bodyPr/>
          <a:lstStyle/>
          <a:p>
            <a:pPr eaLnBrk="1" hangingPunct="1"/>
            <a:r>
              <a:rPr lang="en-US" altLang="en-US" b="1"/>
              <a:t>Active</a:t>
            </a:r>
            <a:r>
              <a:rPr lang="en-US" altLang="en-US"/>
              <a:t> Thermal Control</a:t>
            </a:r>
          </a:p>
          <a:p>
            <a:pPr eaLnBrk="1" hangingPunct="1"/>
            <a:r>
              <a:rPr lang="en-US" altLang="en-US"/>
              <a:t>Vulnerabilities: Leaks</a:t>
            </a:r>
          </a:p>
          <a:p>
            <a:pPr eaLnBrk="1" hangingPunct="1"/>
            <a:endParaRPr lang="en-US" altLang="en-US"/>
          </a:p>
        </p:txBody>
      </p:sp>
      <p:sp>
        <p:nvSpPr>
          <p:cNvPr id="46084" name="Slide Number Placeholder 3">
            <a:extLst>
              <a:ext uri="{FF2B5EF4-FFF2-40B4-BE49-F238E27FC236}">
                <a16:creationId xmlns:a16="http://schemas.microsoft.com/office/drawing/2014/main" id="{036E9023-03F0-8400-9DF9-B01BF5975F6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40DCB6D-5868-4CF4-83B2-E0FAEC271F83}" type="slidenum">
              <a:rPr lang="en-US" altLang="en-US" smtClean="0">
                <a:solidFill>
                  <a:srgbClr val="FFFFFF"/>
                </a:solidFill>
              </a:rPr>
              <a:pPr/>
              <a:t>13</a:t>
            </a:fld>
            <a:endParaRPr lang="en-US" altLang="en-US">
              <a:solidFill>
                <a:srgbClr val="FFFFFF"/>
              </a:solidFill>
            </a:endParaRPr>
          </a:p>
        </p:txBody>
      </p:sp>
      <p:pic>
        <p:nvPicPr>
          <p:cNvPr id="46085" name="Picture 2" descr="http://www.southbayriders.com/forums/attachment.php?attachmentid=270187">
            <a:extLst>
              <a:ext uri="{FF2B5EF4-FFF2-40B4-BE49-F238E27FC236}">
                <a16:creationId xmlns:a16="http://schemas.microsoft.com/office/drawing/2014/main" id="{52839B4F-1040-A979-3EAE-87A65ABC1E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55700"/>
            <a:ext cx="4214813" cy="35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6" descr="http://www.chemistryviews.org/common/images/thumbnails/source/13a88cd9eac.jpg">
            <a:extLst>
              <a:ext uri="{FF2B5EF4-FFF2-40B4-BE49-F238E27FC236}">
                <a16:creationId xmlns:a16="http://schemas.microsoft.com/office/drawing/2014/main" id="{F6E0A5F4-F22C-7631-8059-626018A095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00" y="1774825"/>
            <a:ext cx="3025775"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10" descr="http://lubbockonline.com/sites/default/files/imagecache/superphoto/11143213.jpg">
            <a:extLst>
              <a:ext uri="{FF2B5EF4-FFF2-40B4-BE49-F238E27FC236}">
                <a16:creationId xmlns:a16="http://schemas.microsoft.com/office/drawing/2014/main" id="{944433D2-F33A-019D-DB2D-349C1E6DAA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6275" y="1547813"/>
            <a:ext cx="3990975" cy="276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15670-C15F-929A-25A6-BDBC5AFF244E}"/>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Pumped Fluid Loops - Accumulators</a:t>
            </a:r>
          </a:p>
        </p:txBody>
      </p:sp>
      <p:sp>
        <p:nvSpPr>
          <p:cNvPr id="48131" name="Content Placeholder 2">
            <a:extLst>
              <a:ext uri="{FF2B5EF4-FFF2-40B4-BE49-F238E27FC236}">
                <a16:creationId xmlns:a16="http://schemas.microsoft.com/office/drawing/2014/main" id="{144411C9-C82F-E102-865D-9BBC0BE5165E}"/>
              </a:ext>
            </a:extLst>
          </p:cNvPr>
          <p:cNvSpPr>
            <a:spLocks noGrp="1"/>
          </p:cNvSpPr>
          <p:nvPr>
            <p:ph idx="1"/>
          </p:nvPr>
        </p:nvSpPr>
        <p:spPr>
          <a:xfrm>
            <a:off x="1096963" y="5100638"/>
            <a:ext cx="10320337" cy="927100"/>
          </a:xfrm>
        </p:spPr>
        <p:txBody>
          <a:bodyPr/>
          <a:lstStyle/>
          <a:p>
            <a:pPr eaLnBrk="1" hangingPunct="1"/>
            <a:r>
              <a:rPr lang="en-US" altLang="en-US" b="1"/>
              <a:t>Active</a:t>
            </a:r>
            <a:r>
              <a:rPr lang="en-US" altLang="en-US"/>
              <a:t> Thermal Control</a:t>
            </a:r>
          </a:p>
          <a:p>
            <a:pPr eaLnBrk="1" hangingPunct="1"/>
            <a:r>
              <a:rPr lang="en-US" altLang="en-US"/>
              <a:t>Vulnerabilities: Bellows sticking, bellows rupture allowing the two sides to mix</a:t>
            </a:r>
          </a:p>
        </p:txBody>
      </p:sp>
      <p:sp>
        <p:nvSpPr>
          <p:cNvPr id="48132" name="Slide Number Placeholder 3">
            <a:extLst>
              <a:ext uri="{FF2B5EF4-FFF2-40B4-BE49-F238E27FC236}">
                <a16:creationId xmlns:a16="http://schemas.microsoft.com/office/drawing/2014/main" id="{53A7E87B-E4A7-3B00-FEFB-70A06A39ECF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55D1CD8-B276-4724-B70E-47AEC55A1B2E}" type="slidenum">
              <a:rPr lang="en-US" altLang="en-US" smtClean="0">
                <a:solidFill>
                  <a:srgbClr val="FFFFFF"/>
                </a:solidFill>
              </a:rPr>
              <a:pPr/>
              <a:t>14</a:t>
            </a:fld>
            <a:endParaRPr lang="en-US" altLang="en-US">
              <a:solidFill>
                <a:srgbClr val="FFFFFF"/>
              </a:solidFill>
            </a:endParaRPr>
          </a:p>
        </p:txBody>
      </p:sp>
      <p:pic>
        <p:nvPicPr>
          <p:cNvPr id="48133" name="Picture 5">
            <a:extLst>
              <a:ext uri="{FF2B5EF4-FFF2-40B4-BE49-F238E27FC236}">
                <a16:creationId xmlns:a16="http://schemas.microsoft.com/office/drawing/2014/main" id="{EC6623F4-3C3B-A73E-9461-067C784C8B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1488" y="1752600"/>
            <a:ext cx="851217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896D5-C149-CFED-86AB-D7E06B64CE7E}"/>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Pumped Fluid Loops – Relief Valves</a:t>
            </a:r>
          </a:p>
        </p:txBody>
      </p:sp>
      <p:sp>
        <p:nvSpPr>
          <p:cNvPr id="50179" name="Content Placeholder 2">
            <a:extLst>
              <a:ext uri="{FF2B5EF4-FFF2-40B4-BE49-F238E27FC236}">
                <a16:creationId xmlns:a16="http://schemas.microsoft.com/office/drawing/2014/main" id="{757DDE73-F9C4-2F81-3C18-6E4D1AD754F2}"/>
              </a:ext>
            </a:extLst>
          </p:cNvPr>
          <p:cNvSpPr>
            <a:spLocks noGrp="1"/>
          </p:cNvSpPr>
          <p:nvPr>
            <p:ph idx="1"/>
          </p:nvPr>
        </p:nvSpPr>
        <p:spPr>
          <a:xfrm>
            <a:off x="1096963" y="5100638"/>
            <a:ext cx="10058400" cy="927100"/>
          </a:xfrm>
        </p:spPr>
        <p:txBody>
          <a:bodyPr/>
          <a:lstStyle/>
          <a:p>
            <a:pPr eaLnBrk="1" hangingPunct="1"/>
            <a:r>
              <a:rPr lang="en-US" altLang="en-US" b="1"/>
              <a:t>Active</a:t>
            </a:r>
            <a:r>
              <a:rPr lang="en-US" altLang="en-US"/>
              <a:t> Thermal Control</a:t>
            </a:r>
          </a:p>
          <a:p>
            <a:pPr eaLnBrk="1" hangingPunct="1"/>
            <a:r>
              <a:rPr lang="en-US" altLang="en-US"/>
              <a:t>Vulnerabilities: Failure to reseat properly, thus becoming a permanent leak site</a:t>
            </a:r>
          </a:p>
        </p:txBody>
      </p:sp>
      <p:sp>
        <p:nvSpPr>
          <p:cNvPr id="50180" name="Slide Number Placeholder 3">
            <a:extLst>
              <a:ext uri="{FF2B5EF4-FFF2-40B4-BE49-F238E27FC236}">
                <a16:creationId xmlns:a16="http://schemas.microsoft.com/office/drawing/2014/main" id="{A6812943-1BD2-931D-E3A5-1C84FA77032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67A1F24-1857-4FD5-A0F5-637AF6A7496D}" type="slidenum">
              <a:rPr lang="en-US" altLang="en-US" smtClean="0">
                <a:solidFill>
                  <a:srgbClr val="FFFFFF"/>
                </a:solidFill>
              </a:rPr>
              <a:pPr/>
              <a:t>15</a:t>
            </a:fld>
            <a:endParaRPr lang="en-US" altLang="en-US">
              <a:solidFill>
                <a:srgbClr val="FFFFFF"/>
              </a:solidFill>
            </a:endParaRPr>
          </a:p>
        </p:txBody>
      </p:sp>
      <p:pic>
        <p:nvPicPr>
          <p:cNvPr id="50181" name="Picture 2" descr="http://www.ctgclean.com/tech-blog/wp-content/uploads/Backpressure-Limiting-Valve.jpg">
            <a:extLst>
              <a:ext uri="{FF2B5EF4-FFF2-40B4-BE49-F238E27FC236}">
                <a16:creationId xmlns:a16="http://schemas.microsoft.com/office/drawing/2014/main" id="{6A12FCC0-CB20-AFFA-B499-A1713F8E49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8588" y="1039813"/>
            <a:ext cx="6915150"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8C828-ECF0-E258-F68B-C55A788C2974}"/>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Pumped Fluid Loops – Coldplates</a:t>
            </a:r>
          </a:p>
        </p:txBody>
      </p:sp>
      <p:sp>
        <p:nvSpPr>
          <p:cNvPr id="52227" name="Content Placeholder 2">
            <a:extLst>
              <a:ext uri="{FF2B5EF4-FFF2-40B4-BE49-F238E27FC236}">
                <a16:creationId xmlns:a16="http://schemas.microsoft.com/office/drawing/2014/main" id="{AEF873B9-1B7C-CC25-7433-98F4301062BA}"/>
              </a:ext>
            </a:extLst>
          </p:cNvPr>
          <p:cNvSpPr>
            <a:spLocks noGrp="1"/>
          </p:cNvSpPr>
          <p:nvPr>
            <p:ph idx="1"/>
          </p:nvPr>
        </p:nvSpPr>
        <p:spPr>
          <a:xfrm>
            <a:off x="1096963" y="5100638"/>
            <a:ext cx="10058400" cy="927100"/>
          </a:xfrm>
        </p:spPr>
        <p:txBody>
          <a:bodyPr/>
          <a:lstStyle/>
          <a:p>
            <a:pPr eaLnBrk="1" hangingPunct="1"/>
            <a:r>
              <a:rPr lang="en-US" altLang="en-US" b="1"/>
              <a:t>Active</a:t>
            </a:r>
            <a:r>
              <a:rPr lang="en-US" altLang="en-US"/>
              <a:t> Thermal Control</a:t>
            </a:r>
          </a:p>
          <a:p>
            <a:pPr eaLnBrk="1" hangingPunct="1"/>
            <a:r>
              <a:rPr lang="en-US" altLang="en-US"/>
              <a:t>Vulnerabilities: Leaks</a:t>
            </a:r>
          </a:p>
        </p:txBody>
      </p:sp>
      <p:sp>
        <p:nvSpPr>
          <p:cNvPr id="52228" name="Slide Number Placeholder 3">
            <a:extLst>
              <a:ext uri="{FF2B5EF4-FFF2-40B4-BE49-F238E27FC236}">
                <a16:creationId xmlns:a16="http://schemas.microsoft.com/office/drawing/2014/main" id="{3E40D8BC-690B-8300-3825-2473D815DD6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9E7D92D-1D9E-4727-8F8E-3C417890BBA0}" type="slidenum">
              <a:rPr lang="en-US" altLang="en-US" smtClean="0">
                <a:solidFill>
                  <a:srgbClr val="FFFFFF"/>
                </a:solidFill>
              </a:rPr>
              <a:pPr/>
              <a:t>16</a:t>
            </a:fld>
            <a:endParaRPr lang="en-US" altLang="en-US">
              <a:solidFill>
                <a:srgbClr val="FFFFFF"/>
              </a:solidFill>
            </a:endParaRPr>
          </a:p>
        </p:txBody>
      </p:sp>
      <p:pic>
        <p:nvPicPr>
          <p:cNvPr id="52230" name="Picture 5">
            <a:extLst>
              <a:ext uri="{FF2B5EF4-FFF2-40B4-BE49-F238E27FC236}">
                <a16:creationId xmlns:a16="http://schemas.microsoft.com/office/drawing/2014/main" id="{03228666-44AD-A837-95AF-4B50539210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3763" y="4373563"/>
            <a:ext cx="4865687" cy="16541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1035" descr="coldplate_sketch600">
            <a:extLst>
              <a:ext uri="{FF2B5EF4-FFF2-40B4-BE49-F238E27FC236}">
                <a16:creationId xmlns:a16="http://schemas.microsoft.com/office/drawing/2014/main" id="{6EC6BAD8-0EE4-98C4-3FF9-1CF8137433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215" t="6909" r="868"/>
          <a:stretch>
            <a:fillRect/>
          </a:stretch>
        </p:blipFill>
        <p:spPr bwMode="auto">
          <a:xfrm>
            <a:off x="2221706" y="1195388"/>
            <a:ext cx="7808913" cy="261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0014B-7A82-8118-C6B4-F6ED1ADA6A29}"/>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Pumped Fluid Loops – Heat Exchangers</a:t>
            </a:r>
          </a:p>
        </p:txBody>
      </p:sp>
      <p:sp>
        <p:nvSpPr>
          <p:cNvPr id="54275" name="Content Placeholder 2">
            <a:extLst>
              <a:ext uri="{FF2B5EF4-FFF2-40B4-BE49-F238E27FC236}">
                <a16:creationId xmlns:a16="http://schemas.microsoft.com/office/drawing/2014/main" id="{8EBE67AB-8862-CE99-2CB4-37D8CC16DC14}"/>
              </a:ext>
            </a:extLst>
          </p:cNvPr>
          <p:cNvSpPr>
            <a:spLocks noGrp="1"/>
          </p:cNvSpPr>
          <p:nvPr>
            <p:ph idx="1"/>
          </p:nvPr>
        </p:nvSpPr>
        <p:spPr>
          <a:xfrm>
            <a:off x="1096963" y="5100638"/>
            <a:ext cx="10058400" cy="927100"/>
          </a:xfrm>
        </p:spPr>
        <p:txBody>
          <a:bodyPr/>
          <a:lstStyle/>
          <a:p>
            <a:pPr eaLnBrk="1" hangingPunct="1"/>
            <a:r>
              <a:rPr lang="en-US" altLang="en-US" b="1"/>
              <a:t>Active</a:t>
            </a:r>
            <a:r>
              <a:rPr lang="en-US" altLang="en-US"/>
              <a:t> Thermal Control</a:t>
            </a:r>
          </a:p>
          <a:p>
            <a:pPr eaLnBrk="1" hangingPunct="1"/>
            <a:r>
              <a:rPr lang="en-US" altLang="en-US"/>
              <a:t>Vulnerabilities: Rupture</a:t>
            </a:r>
          </a:p>
        </p:txBody>
      </p:sp>
      <p:sp>
        <p:nvSpPr>
          <p:cNvPr id="54276" name="Slide Number Placeholder 3">
            <a:extLst>
              <a:ext uri="{FF2B5EF4-FFF2-40B4-BE49-F238E27FC236}">
                <a16:creationId xmlns:a16="http://schemas.microsoft.com/office/drawing/2014/main" id="{F3D8EF44-6B23-D381-EE53-924A99BFA46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4A597D0-4F1D-44B3-B815-148BBED0C469}" type="slidenum">
              <a:rPr lang="en-US" altLang="en-US" smtClean="0">
                <a:solidFill>
                  <a:srgbClr val="FFFFFF"/>
                </a:solidFill>
              </a:rPr>
              <a:pPr/>
              <a:t>17</a:t>
            </a:fld>
            <a:endParaRPr lang="en-US" altLang="en-US">
              <a:solidFill>
                <a:srgbClr val="FFFFFF"/>
              </a:solidFill>
            </a:endParaRPr>
          </a:p>
        </p:txBody>
      </p:sp>
      <p:pic>
        <p:nvPicPr>
          <p:cNvPr id="54277" name="Picture 4" descr="IFHX">
            <a:extLst>
              <a:ext uri="{FF2B5EF4-FFF2-40B4-BE49-F238E27FC236}">
                <a16:creationId xmlns:a16="http://schemas.microsoft.com/office/drawing/2014/main" id="{1261E1F9-3F0F-BEAD-6455-AA0D3D9EE9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5013" y="1173163"/>
            <a:ext cx="8181975" cy="330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0B176-EB3A-7F40-A47B-F08F3AEB3F08}"/>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Pumped Fluid Loops – Pipes &amp; Connectors</a:t>
            </a:r>
          </a:p>
        </p:txBody>
      </p:sp>
      <p:sp>
        <p:nvSpPr>
          <p:cNvPr id="3" name="Content Placeholder 2">
            <a:extLst>
              <a:ext uri="{FF2B5EF4-FFF2-40B4-BE49-F238E27FC236}">
                <a16:creationId xmlns:a16="http://schemas.microsoft.com/office/drawing/2014/main" id="{7A68721E-A8F7-DF4F-3D77-6063DE6A58FE}"/>
              </a:ext>
            </a:extLst>
          </p:cNvPr>
          <p:cNvSpPr>
            <a:spLocks noGrp="1"/>
          </p:cNvSpPr>
          <p:nvPr>
            <p:ph idx="1"/>
          </p:nvPr>
        </p:nvSpPr>
        <p:spPr>
          <a:xfrm>
            <a:off x="1096963" y="5100638"/>
            <a:ext cx="10058400" cy="927100"/>
          </a:xfrm>
        </p:spPr>
        <p:txBody>
          <a:bodyPr rtlCol="0">
            <a:normAutofit fontScale="92500" lnSpcReduction="20000"/>
          </a:bodyPr>
          <a:lstStyle/>
          <a:p>
            <a:pPr marL="91440" indent="-91440" eaLnBrk="1" fontAlgn="auto" hangingPunct="1">
              <a:defRPr/>
            </a:pPr>
            <a:r>
              <a:rPr lang="en-US" b="1" dirty="0">
                <a:solidFill>
                  <a:schemeClr val="tx1">
                    <a:lumMod val="75000"/>
                    <a:lumOff val="25000"/>
                  </a:schemeClr>
                </a:solidFill>
              </a:rPr>
              <a:t>Active</a:t>
            </a:r>
            <a:r>
              <a:rPr lang="en-US" dirty="0">
                <a:solidFill>
                  <a:schemeClr val="tx1">
                    <a:lumMod val="75000"/>
                    <a:lumOff val="25000"/>
                  </a:schemeClr>
                </a:solidFill>
              </a:rPr>
              <a:t> Thermal Control</a:t>
            </a:r>
          </a:p>
          <a:p>
            <a:pPr marL="91440" indent="-91440" eaLnBrk="1" fontAlgn="auto" hangingPunct="1">
              <a:defRPr/>
            </a:pPr>
            <a:r>
              <a:rPr lang="en-US" dirty="0">
                <a:solidFill>
                  <a:schemeClr val="tx1">
                    <a:lumMod val="75000"/>
                    <a:lumOff val="25000"/>
                  </a:schemeClr>
                </a:solidFill>
              </a:rPr>
              <a:t>Vulnerabilities: Leakage at connection points (especially after a disconnection/reconnection cycle), tube blockage due to foreign object debris</a:t>
            </a:r>
          </a:p>
        </p:txBody>
      </p:sp>
      <p:sp>
        <p:nvSpPr>
          <p:cNvPr id="56324" name="Slide Number Placeholder 3">
            <a:extLst>
              <a:ext uri="{FF2B5EF4-FFF2-40B4-BE49-F238E27FC236}">
                <a16:creationId xmlns:a16="http://schemas.microsoft.com/office/drawing/2014/main" id="{6FE079AD-0B19-D7F5-683C-372C2E0F4FC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43E3D16-96D9-4955-9A26-4E1683FBD6CB}" type="slidenum">
              <a:rPr lang="en-US" altLang="en-US" smtClean="0">
                <a:solidFill>
                  <a:srgbClr val="FFFFFF"/>
                </a:solidFill>
              </a:rPr>
              <a:pPr/>
              <a:t>18</a:t>
            </a:fld>
            <a:endParaRPr lang="en-US" altLang="en-US">
              <a:solidFill>
                <a:srgbClr val="FFFFFF"/>
              </a:solidFill>
            </a:endParaRPr>
          </a:p>
        </p:txBody>
      </p:sp>
      <p:pic>
        <p:nvPicPr>
          <p:cNvPr id="56325" name="Picture 2" descr="http://www.spaceflight101.com/uploads/6/4/0/6/6406961/1154501_orig.jpg">
            <a:extLst>
              <a:ext uri="{FF2B5EF4-FFF2-40B4-BE49-F238E27FC236}">
                <a16:creationId xmlns:a16="http://schemas.microsoft.com/office/drawing/2014/main" id="{36934C5F-BC05-1CAA-0626-E379F00C59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1325" y="927100"/>
            <a:ext cx="5580063" cy="417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D97B9-C215-4A8A-F6FE-E65C8E16BD18}"/>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Pumped Fluid Loops – Valves</a:t>
            </a:r>
          </a:p>
        </p:txBody>
      </p:sp>
      <p:sp>
        <p:nvSpPr>
          <p:cNvPr id="58371" name="Content Placeholder 2">
            <a:extLst>
              <a:ext uri="{FF2B5EF4-FFF2-40B4-BE49-F238E27FC236}">
                <a16:creationId xmlns:a16="http://schemas.microsoft.com/office/drawing/2014/main" id="{D139A856-CF98-DC95-FA9B-8A61172E54E8}"/>
              </a:ext>
            </a:extLst>
          </p:cNvPr>
          <p:cNvSpPr>
            <a:spLocks noGrp="1"/>
          </p:cNvSpPr>
          <p:nvPr>
            <p:ph idx="1"/>
          </p:nvPr>
        </p:nvSpPr>
        <p:spPr>
          <a:xfrm>
            <a:off x="1096963" y="5100638"/>
            <a:ext cx="10058400" cy="927100"/>
          </a:xfrm>
        </p:spPr>
        <p:txBody>
          <a:bodyPr/>
          <a:lstStyle/>
          <a:p>
            <a:pPr eaLnBrk="1" hangingPunct="1"/>
            <a:r>
              <a:rPr lang="en-US" altLang="en-US" b="1"/>
              <a:t>Active</a:t>
            </a:r>
            <a:r>
              <a:rPr lang="en-US" altLang="en-US"/>
              <a:t> Thermal Control</a:t>
            </a:r>
          </a:p>
          <a:p>
            <a:pPr eaLnBrk="1" hangingPunct="1"/>
            <a:r>
              <a:rPr lang="en-US" altLang="en-US"/>
              <a:t>Vulnerabilities: Valve motor failures, internal valve leakage (fluid bypassing a seal but staying within the cooling system), external valve leakage </a:t>
            </a:r>
          </a:p>
        </p:txBody>
      </p:sp>
      <p:sp>
        <p:nvSpPr>
          <p:cNvPr id="58372" name="Slide Number Placeholder 3">
            <a:extLst>
              <a:ext uri="{FF2B5EF4-FFF2-40B4-BE49-F238E27FC236}">
                <a16:creationId xmlns:a16="http://schemas.microsoft.com/office/drawing/2014/main" id="{34D8A311-C43B-3677-8CB5-A3190A91137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E3F08D4-90EC-4971-939B-973A1423B9BE}" type="slidenum">
              <a:rPr lang="en-US" altLang="en-US" smtClean="0">
                <a:solidFill>
                  <a:srgbClr val="FFFFFF"/>
                </a:solidFill>
              </a:rPr>
              <a:pPr/>
              <a:t>19</a:t>
            </a:fld>
            <a:endParaRPr lang="en-US" altLang="en-US">
              <a:solidFill>
                <a:srgbClr val="FFFFFF"/>
              </a:solidFill>
            </a:endParaRPr>
          </a:p>
        </p:txBody>
      </p:sp>
      <p:pic>
        <p:nvPicPr>
          <p:cNvPr id="58373" name="Picture 2" descr="http://www.fts-arg.com.ar/wp-content/uploads/Navco_S30.jpg">
            <a:extLst>
              <a:ext uri="{FF2B5EF4-FFF2-40B4-BE49-F238E27FC236}">
                <a16:creationId xmlns:a16="http://schemas.microsoft.com/office/drawing/2014/main" id="{9A343238-FC58-251E-23FC-2C9D513727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4750" y="1000125"/>
            <a:ext cx="4610100" cy="386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2">
            <a:extLst>
              <a:ext uri="{FF2B5EF4-FFF2-40B4-BE49-F238E27FC236}">
                <a16:creationId xmlns:a16="http://schemas.microsoft.com/office/drawing/2014/main" id="{B5C11AC0-4129-6A24-69F3-B9EFB2C581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400" y="1339850"/>
            <a:ext cx="1666875"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5" name="Picture 7" descr="http://www.dezurik.com/products/apco-rubber-flapper-swing-check-valves-crf-image-1.jpg">
            <a:extLst>
              <a:ext uri="{FF2B5EF4-FFF2-40B4-BE49-F238E27FC236}">
                <a16:creationId xmlns:a16="http://schemas.microsoft.com/office/drawing/2014/main" id="{4AF10DDB-BBBD-F331-CF24-9ACC92004F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67750" y="1852613"/>
            <a:ext cx="3524250"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6" name="Picture 9" descr="http://www.heatlink.com/sites/default/files/images/product/63000Series-3way-FIP-Mixing-Valves.png">
            <a:extLst>
              <a:ext uri="{FF2B5EF4-FFF2-40B4-BE49-F238E27FC236}">
                <a16:creationId xmlns:a16="http://schemas.microsoft.com/office/drawing/2014/main" id="{A69640E5-9255-4A91-9B26-CC7CCF57CE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09850" y="2144713"/>
            <a:ext cx="2181225"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4D225E-E33C-06CF-6247-7D531957D623}"/>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555" name="Slide Number Placeholder 3">
            <a:extLst>
              <a:ext uri="{FF2B5EF4-FFF2-40B4-BE49-F238E27FC236}">
                <a16:creationId xmlns:a16="http://schemas.microsoft.com/office/drawing/2014/main" id="{9058A6B1-A9DB-9E2A-2E8D-835FDC6534F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AE33594-093E-421F-93AB-799328E7E510}" type="slidenum">
              <a:rPr lang="en-US" altLang="en-US" smtClean="0">
                <a:solidFill>
                  <a:srgbClr val="FFFFFF"/>
                </a:solidFill>
              </a:rPr>
              <a:pPr/>
              <a:t>2</a:t>
            </a:fld>
            <a:endParaRPr lang="en-US" altLang="en-US">
              <a:solidFill>
                <a:srgbClr val="FFFFFF"/>
              </a:solidFill>
            </a:endParaRPr>
          </a:p>
        </p:txBody>
      </p:sp>
      <p:pic>
        <p:nvPicPr>
          <p:cNvPr id="23556" name="Picture 3">
            <a:extLst>
              <a:ext uri="{FF2B5EF4-FFF2-40B4-BE49-F238E27FC236}">
                <a16:creationId xmlns:a16="http://schemas.microsoft.com/office/drawing/2014/main" id="{D623960C-7CDA-EF09-D28D-A108C578D58A}"/>
              </a:ext>
            </a:extLst>
          </p:cNvPr>
          <p:cNvPicPr>
            <a:picLocks noChangeAspect="1"/>
          </p:cNvPicPr>
          <p:nvPr/>
        </p:nvPicPr>
        <p:blipFill>
          <a:blip r:embed="rId3">
            <a:extLst>
              <a:ext uri="{28A0092B-C50C-407E-A947-70E740481C1C}">
                <a14:useLocalDpi xmlns:a14="http://schemas.microsoft.com/office/drawing/2010/main" val="0"/>
              </a:ext>
            </a:extLst>
          </a:blip>
          <a:srcRect l="3374" t="3374" r="3374" b="3374"/>
          <a:stretch>
            <a:fillRect/>
          </a:stretch>
        </p:blipFill>
        <p:spPr bwMode="auto">
          <a:xfrm>
            <a:off x="274638" y="312738"/>
            <a:ext cx="3232150"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3" descr="A person sitting at a desk in front of a large screen&#10;&#10;Description automatically generated with medium confidence">
            <a:extLst>
              <a:ext uri="{FF2B5EF4-FFF2-40B4-BE49-F238E27FC236}">
                <a16:creationId xmlns:a16="http://schemas.microsoft.com/office/drawing/2014/main" id="{3E078D26-AC1F-368B-C1BD-B56704DC80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245" t="1576" r="574" b="4326"/>
          <a:stretch>
            <a:fillRect/>
          </a:stretch>
        </p:blipFill>
        <p:spPr bwMode="auto">
          <a:xfrm>
            <a:off x="3779838" y="406400"/>
            <a:ext cx="8356600" cy="607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6" descr="A picture containing text, sign&#10;&#10;Description automatically generated">
            <a:extLst>
              <a:ext uri="{FF2B5EF4-FFF2-40B4-BE49-F238E27FC236}">
                <a16:creationId xmlns:a16="http://schemas.microsoft.com/office/drawing/2014/main" id="{E3E05E8D-9ADB-A4F4-F3C7-CB9DB2243D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588" y="3538538"/>
            <a:ext cx="3014662" cy="301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71022-5DF8-4C31-F950-019AD07C3457}"/>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Louvers</a:t>
            </a:r>
          </a:p>
        </p:txBody>
      </p:sp>
      <p:sp>
        <p:nvSpPr>
          <p:cNvPr id="60419" name="Content Placeholder 2">
            <a:extLst>
              <a:ext uri="{FF2B5EF4-FFF2-40B4-BE49-F238E27FC236}">
                <a16:creationId xmlns:a16="http://schemas.microsoft.com/office/drawing/2014/main" id="{9CC2C3C9-53DC-0D8F-E1B7-A4B8394C6F64}"/>
              </a:ext>
            </a:extLst>
          </p:cNvPr>
          <p:cNvSpPr>
            <a:spLocks noGrp="1"/>
          </p:cNvSpPr>
          <p:nvPr>
            <p:ph idx="1"/>
          </p:nvPr>
        </p:nvSpPr>
        <p:spPr>
          <a:xfrm>
            <a:off x="1096963" y="5100638"/>
            <a:ext cx="10058400" cy="927100"/>
          </a:xfrm>
        </p:spPr>
        <p:txBody>
          <a:bodyPr/>
          <a:lstStyle/>
          <a:p>
            <a:pPr eaLnBrk="1" hangingPunct="1"/>
            <a:r>
              <a:rPr lang="en-US" altLang="en-US" b="1"/>
              <a:t>Active</a:t>
            </a:r>
            <a:r>
              <a:rPr lang="en-US" altLang="en-US"/>
              <a:t> Thermal Control</a:t>
            </a:r>
          </a:p>
          <a:p>
            <a:pPr eaLnBrk="1" hangingPunct="1"/>
            <a:r>
              <a:rPr lang="en-US" altLang="en-US"/>
              <a:t>Vulnerabilities: Mechanical failure</a:t>
            </a:r>
          </a:p>
          <a:p>
            <a:pPr eaLnBrk="1" hangingPunct="1"/>
            <a:endParaRPr lang="en-US" altLang="en-US"/>
          </a:p>
        </p:txBody>
      </p:sp>
      <p:sp>
        <p:nvSpPr>
          <p:cNvPr id="60420" name="Slide Number Placeholder 3">
            <a:extLst>
              <a:ext uri="{FF2B5EF4-FFF2-40B4-BE49-F238E27FC236}">
                <a16:creationId xmlns:a16="http://schemas.microsoft.com/office/drawing/2014/main" id="{22C51C9A-A90A-7579-1A88-87B99C7360D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162D2FA-DA3E-4A55-AACA-F9400B45678A}" type="slidenum">
              <a:rPr lang="en-US" altLang="en-US" smtClean="0">
                <a:solidFill>
                  <a:srgbClr val="FFFFFF"/>
                </a:solidFill>
              </a:rPr>
              <a:pPr/>
              <a:t>20</a:t>
            </a:fld>
            <a:endParaRPr lang="en-US" altLang="en-US">
              <a:solidFill>
                <a:srgbClr val="FFFFFF"/>
              </a:solidFill>
            </a:endParaRPr>
          </a:p>
        </p:txBody>
      </p:sp>
      <p:pic>
        <p:nvPicPr>
          <p:cNvPr id="60421" name="Picture 4">
            <a:extLst>
              <a:ext uri="{FF2B5EF4-FFF2-40B4-BE49-F238E27FC236}">
                <a16:creationId xmlns:a16="http://schemas.microsoft.com/office/drawing/2014/main" id="{687C1BFE-3DEB-86D4-F69E-EBDFDB8597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4363" y="839788"/>
            <a:ext cx="5943600" cy="384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AD9DD-19FD-9E49-A002-DB75D9826987}"/>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Heaters</a:t>
            </a:r>
          </a:p>
        </p:txBody>
      </p:sp>
      <p:sp>
        <p:nvSpPr>
          <p:cNvPr id="62467" name="Content Placeholder 2">
            <a:extLst>
              <a:ext uri="{FF2B5EF4-FFF2-40B4-BE49-F238E27FC236}">
                <a16:creationId xmlns:a16="http://schemas.microsoft.com/office/drawing/2014/main" id="{C60E4EB7-ED6F-33FA-0E04-F072068F1636}"/>
              </a:ext>
            </a:extLst>
          </p:cNvPr>
          <p:cNvSpPr>
            <a:spLocks noGrp="1"/>
          </p:cNvSpPr>
          <p:nvPr>
            <p:ph idx="1"/>
          </p:nvPr>
        </p:nvSpPr>
        <p:spPr>
          <a:xfrm>
            <a:off x="1096963" y="5100638"/>
            <a:ext cx="10058400" cy="927100"/>
          </a:xfrm>
        </p:spPr>
        <p:txBody>
          <a:bodyPr/>
          <a:lstStyle/>
          <a:p>
            <a:pPr eaLnBrk="1" hangingPunct="1"/>
            <a:r>
              <a:rPr lang="en-US" altLang="en-US" b="1"/>
              <a:t>Active</a:t>
            </a:r>
            <a:r>
              <a:rPr lang="en-US" altLang="en-US"/>
              <a:t> Thermal Control</a:t>
            </a:r>
          </a:p>
          <a:p>
            <a:pPr eaLnBrk="1" hangingPunct="1"/>
            <a:r>
              <a:rPr lang="en-US" altLang="en-US"/>
              <a:t>Vulnerabilities: Electrical short circuits, excessive electrical load, delamination</a:t>
            </a:r>
          </a:p>
          <a:p>
            <a:pPr eaLnBrk="1" hangingPunct="1"/>
            <a:endParaRPr lang="en-US" altLang="en-US"/>
          </a:p>
        </p:txBody>
      </p:sp>
      <p:sp>
        <p:nvSpPr>
          <p:cNvPr id="62468" name="Slide Number Placeholder 3">
            <a:extLst>
              <a:ext uri="{FF2B5EF4-FFF2-40B4-BE49-F238E27FC236}">
                <a16:creationId xmlns:a16="http://schemas.microsoft.com/office/drawing/2014/main" id="{03F75A1A-4D5B-AE7C-BAFE-B90C94E362A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D541964-3BC9-4E0E-AE56-9FF5DF65A452}" type="slidenum">
              <a:rPr lang="en-US" altLang="en-US" smtClean="0">
                <a:solidFill>
                  <a:srgbClr val="FFFFFF"/>
                </a:solidFill>
              </a:rPr>
              <a:pPr/>
              <a:t>21</a:t>
            </a:fld>
            <a:endParaRPr lang="en-US" altLang="en-US">
              <a:solidFill>
                <a:srgbClr val="FFFFFF"/>
              </a:solidFill>
            </a:endParaRPr>
          </a:p>
        </p:txBody>
      </p:sp>
      <p:pic>
        <p:nvPicPr>
          <p:cNvPr id="62469" name="Picture 5" descr="http://www.omega.com/Heaters/images/KHR_KHLV_KH_l.jpg">
            <a:extLst>
              <a:ext uri="{FF2B5EF4-FFF2-40B4-BE49-F238E27FC236}">
                <a16:creationId xmlns:a16="http://schemas.microsoft.com/office/drawing/2014/main" id="{D1E9B3E0-9DA5-633B-7439-FC64E7AAD0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675" y="1712913"/>
            <a:ext cx="4464050" cy="211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0" name="Picture 6">
            <a:extLst>
              <a:ext uri="{FF2B5EF4-FFF2-40B4-BE49-F238E27FC236}">
                <a16:creationId xmlns:a16="http://schemas.microsoft.com/office/drawing/2014/main" id="{E37AAD06-9DF9-8CF3-2851-10A231C32AE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08600" y="998538"/>
            <a:ext cx="6005513" cy="410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22932-8FB5-1F1C-CD01-042641E8497B}"/>
              </a:ext>
            </a:extLst>
          </p:cNvPr>
          <p:cNvSpPr>
            <a:spLocks noGrp="1"/>
          </p:cNvSpPr>
          <p:nvPr>
            <p:ph type="title"/>
          </p:nvPr>
        </p:nvSpPr>
        <p:spPr>
          <a:xfrm>
            <a:off x="1096963" y="758825"/>
            <a:ext cx="10058400" cy="3565525"/>
          </a:xfrm>
        </p:spPr>
        <p:txBody>
          <a:bodyPr/>
          <a:lstStyle/>
          <a:p>
            <a:pPr eaLnBrk="1" fontAlgn="auto" hangingPunct="1">
              <a:spcAft>
                <a:spcPts val="0"/>
              </a:spcAft>
              <a:defRPr/>
            </a:pPr>
            <a:r>
              <a:rPr lang="en-US" dirty="0"/>
              <a:t>Spacecraft Thermal Components</a:t>
            </a:r>
          </a:p>
        </p:txBody>
      </p:sp>
      <p:sp>
        <p:nvSpPr>
          <p:cNvPr id="3" name="Text Placeholder 2">
            <a:extLst>
              <a:ext uri="{FF2B5EF4-FFF2-40B4-BE49-F238E27FC236}">
                <a16:creationId xmlns:a16="http://schemas.microsoft.com/office/drawing/2014/main" id="{24DE3ABF-0A5E-60DD-FA46-A08F470E1353}"/>
              </a:ext>
            </a:extLst>
          </p:cNvPr>
          <p:cNvSpPr>
            <a:spLocks noGrp="1"/>
          </p:cNvSpPr>
          <p:nvPr>
            <p:ph type="body" idx="1"/>
          </p:nvPr>
        </p:nvSpPr>
        <p:spPr>
          <a:xfrm>
            <a:off x="1096963" y="4452938"/>
            <a:ext cx="10058400" cy="1143000"/>
          </a:xfrm>
        </p:spPr>
        <p:txBody>
          <a:bodyPr rtlCol="0"/>
          <a:lstStyle/>
          <a:p>
            <a:pPr eaLnBrk="1" fontAlgn="auto" hangingPunct="1">
              <a:defRPr/>
            </a:pPr>
            <a:r>
              <a:rPr lang="en-US" b="1" dirty="0"/>
              <a:t>PASSIVE </a:t>
            </a:r>
            <a:r>
              <a:rPr lang="en-US" dirty="0"/>
              <a:t>Thermal Control</a:t>
            </a:r>
          </a:p>
        </p:txBody>
      </p:sp>
      <p:sp>
        <p:nvSpPr>
          <p:cNvPr id="64516" name="Slide Number Placeholder 3">
            <a:extLst>
              <a:ext uri="{FF2B5EF4-FFF2-40B4-BE49-F238E27FC236}">
                <a16:creationId xmlns:a16="http://schemas.microsoft.com/office/drawing/2014/main" id="{D1B51609-E4B0-BDDF-3001-5C10419D3FB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170D4E4-8549-4BBF-B9E7-4B6C3D34CBCC}" type="slidenum">
              <a:rPr lang="en-US" altLang="en-US" smtClean="0">
                <a:solidFill>
                  <a:srgbClr val="FFFFFF"/>
                </a:solidFill>
              </a:rPr>
              <a:pPr/>
              <a:t>22</a:t>
            </a:fld>
            <a:endParaRPr lang="en-US" altLang="en-US">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D42E4-E160-BD53-B88F-34BC1838947F}"/>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Radiators</a:t>
            </a:r>
          </a:p>
        </p:txBody>
      </p:sp>
      <p:sp>
        <p:nvSpPr>
          <p:cNvPr id="66563" name="Content Placeholder 2">
            <a:extLst>
              <a:ext uri="{FF2B5EF4-FFF2-40B4-BE49-F238E27FC236}">
                <a16:creationId xmlns:a16="http://schemas.microsoft.com/office/drawing/2014/main" id="{EA391F79-216E-519F-1ECD-42BA2B5F4FB0}"/>
              </a:ext>
            </a:extLst>
          </p:cNvPr>
          <p:cNvSpPr>
            <a:spLocks noGrp="1"/>
          </p:cNvSpPr>
          <p:nvPr>
            <p:ph idx="1"/>
          </p:nvPr>
        </p:nvSpPr>
        <p:spPr>
          <a:xfrm>
            <a:off x="1096963" y="5100638"/>
            <a:ext cx="10058400" cy="927100"/>
          </a:xfrm>
        </p:spPr>
        <p:txBody>
          <a:bodyPr/>
          <a:lstStyle/>
          <a:p>
            <a:pPr eaLnBrk="1" hangingPunct="1"/>
            <a:r>
              <a:rPr lang="en-US" altLang="en-US" b="1"/>
              <a:t>Passive</a:t>
            </a:r>
            <a:r>
              <a:rPr lang="en-US" altLang="en-US"/>
              <a:t> Thermal Control</a:t>
            </a:r>
          </a:p>
          <a:p>
            <a:pPr eaLnBrk="1" hangingPunct="1"/>
            <a:r>
              <a:rPr lang="en-US" altLang="en-US"/>
              <a:t>Vulnerabilities: MMOD puncture, freezing, optical property degradation</a:t>
            </a:r>
          </a:p>
        </p:txBody>
      </p:sp>
      <p:sp>
        <p:nvSpPr>
          <p:cNvPr id="66564" name="Slide Number Placeholder 3">
            <a:extLst>
              <a:ext uri="{FF2B5EF4-FFF2-40B4-BE49-F238E27FC236}">
                <a16:creationId xmlns:a16="http://schemas.microsoft.com/office/drawing/2014/main" id="{C282C6B9-A488-F0F3-5EB0-4C37F94EC8D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DEB3EBC-421C-442F-A31F-4341864CF2C5}" type="slidenum">
              <a:rPr lang="en-US" altLang="en-US" smtClean="0">
                <a:solidFill>
                  <a:srgbClr val="FFFFFF"/>
                </a:solidFill>
              </a:rPr>
              <a:pPr/>
              <a:t>23</a:t>
            </a:fld>
            <a:endParaRPr lang="en-US" altLang="en-US">
              <a:solidFill>
                <a:srgbClr val="FFFFFF"/>
              </a:solidFill>
            </a:endParaRPr>
          </a:p>
        </p:txBody>
      </p:sp>
      <p:pic>
        <p:nvPicPr>
          <p:cNvPr id="66565" name="Picture 4" descr="http://www.spaceflight101.com/uploads/6/4/0/6/6406961/3912071_orig.jpg?443">
            <a:extLst>
              <a:ext uri="{FF2B5EF4-FFF2-40B4-BE49-F238E27FC236}">
                <a16:creationId xmlns:a16="http://schemas.microsoft.com/office/drawing/2014/main" id="{05D6CA3F-1964-954B-D39A-7191B74900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4363" y="958850"/>
            <a:ext cx="5943600"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B2385-C67F-4903-87D7-52F1B48D4F29}"/>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Radiators</a:t>
            </a:r>
          </a:p>
        </p:txBody>
      </p:sp>
      <p:sp>
        <p:nvSpPr>
          <p:cNvPr id="68611" name="Content Placeholder 2">
            <a:extLst>
              <a:ext uri="{FF2B5EF4-FFF2-40B4-BE49-F238E27FC236}">
                <a16:creationId xmlns:a16="http://schemas.microsoft.com/office/drawing/2014/main" id="{386BDA61-345B-4AB8-CBFC-851AC523C274}"/>
              </a:ext>
            </a:extLst>
          </p:cNvPr>
          <p:cNvSpPr>
            <a:spLocks noGrp="1"/>
          </p:cNvSpPr>
          <p:nvPr>
            <p:ph idx="1"/>
          </p:nvPr>
        </p:nvSpPr>
        <p:spPr>
          <a:xfrm>
            <a:off x="1096963" y="5100638"/>
            <a:ext cx="10058400" cy="927100"/>
          </a:xfrm>
        </p:spPr>
        <p:txBody>
          <a:bodyPr/>
          <a:lstStyle/>
          <a:p>
            <a:pPr eaLnBrk="1" hangingPunct="1"/>
            <a:r>
              <a:rPr lang="en-US" altLang="en-US" b="1"/>
              <a:t>Passive</a:t>
            </a:r>
            <a:r>
              <a:rPr lang="en-US" altLang="en-US"/>
              <a:t> Thermal Control</a:t>
            </a:r>
          </a:p>
          <a:p>
            <a:pPr eaLnBrk="1" hangingPunct="1"/>
            <a:r>
              <a:rPr lang="en-US" altLang="en-US"/>
              <a:t>Vulnerabilities: MMOD puncture, freezing, optical property degradation</a:t>
            </a:r>
          </a:p>
        </p:txBody>
      </p:sp>
      <p:sp>
        <p:nvSpPr>
          <p:cNvPr id="68612" name="Slide Number Placeholder 3">
            <a:extLst>
              <a:ext uri="{FF2B5EF4-FFF2-40B4-BE49-F238E27FC236}">
                <a16:creationId xmlns:a16="http://schemas.microsoft.com/office/drawing/2014/main" id="{C204DE1B-43DC-D8FE-94C1-2EF4AC52802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34EBEBB-E185-457C-BD3F-887EEB806D4D}" type="slidenum">
              <a:rPr lang="en-US" altLang="en-US" smtClean="0">
                <a:solidFill>
                  <a:srgbClr val="FFFFFF"/>
                </a:solidFill>
              </a:rPr>
              <a:pPr/>
              <a:t>24</a:t>
            </a:fld>
            <a:endParaRPr lang="en-US" altLang="en-US">
              <a:solidFill>
                <a:srgbClr val="FFFFFF"/>
              </a:solidFill>
            </a:endParaRPr>
          </a:p>
        </p:txBody>
      </p:sp>
      <p:pic>
        <p:nvPicPr>
          <p:cNvPr id="68613" name="Picture 8" descr="http://media-2.web.britannica.com/eb-media/16/73216-004-9E14F0ED.jpg">
            <a:extLst>
              <a:ext uri="{FF2B5EF4-FFF2-40B4-BE49-F238E27FC236}">
                <a16:creationId xmlns:a16="http://schemas.microsoft.com/office/drawing/2014/main" id="{B4491CB3-4B14-5D4C-673A-8731D42AC0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6300" y="881063"/>
            <a:ext cx="4781550"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a:extLst>
              <a:ext uri="{FF2B5EF4-FFF2-40B4-BE49-F238E27FC236}">
                <a16:creationId xmlns:a16="http://schemas.microsoft.com/office/drawing/2014/main" id="{BF7ECDF0-0EF1-555E-B73A-92EDC0F3A0C6}"/>
              </a:ext>
            </a:extLst>
          </p:cNvPr>
          <p:cNvSpPr/>
          <p:nvPr/>
        </p:nvSpPr>
        <p:spPr>
          <a:xfrm rot="20769591">
            <a:off x="4808538" y="2984500"/>
            <a:ext cx="1997075" cy="854075"/>
          </a:xfrm>
          <a:prstGeom prst="ellipse">
            <a:avLst/>
          </a:prstGeom>
          <a:noFill/>
          <a:ln w="1206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2A03E-0986-D141-AEF2-ED9ED67C0783}"/>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Radiators</a:t>
            </a:r>
          </a:p>
        </p:txBody>
      </p:sp>
      <p:sp>
        <p:nvSpPr>
          <p:cNvPr id="70659" name="Slide Number Placeholder 3">
            <a:extLst>
              <a:ext uri="{FF2B5EF4-FFF2-40B4-BE49-F238E27FC236}">
                <a16:creationId xmlns:a16="http://schemas.microsoft.com/office/drawing/2014/main" id="{854BC0AF-1CE5-DAF8-6282-A2003EE3DFC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BF1A2A9-2522-432F-A57B-4FBE3009CC6F}" type="slidenum">
              <a:rPr lang="en-US" altLang="en-US" smtClean="0">
                <a:solidFill>
                  <a:srgbClr val="FFFFFF"/>
                </a:solidFill>
              </a:rPr>
              <a:pPr/>
              <a:t>25</a:t>
            </a:fld>
            <a:endParaRPr lang="en-US" altLang="en-US">
              <a:solidFill>
                <a:srgbClr val="FFFFFF"/>
              </a:solidFill>
            </a:endParaRPr>
          </a:p>
        </p:txBody>
      </p:sp>
      <p:pic>
        <p:nvPicPr>
          <p:cNvPr id="70660" name="Picture 2">
            <a:extLst>
              <a:ext uri="{FF2B5EF4-FFF2-40B4-BE49-F238E27FC236}">
                <a16:creationId xmlns:a16="http://schemas.microsoft.com/office/drawing/2014/main" id="{167EA718-85A3-F469-C55D-2BCEB4097CA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79563" y="801688"/>
            <a:ext cx="9093200" cy="535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0BD62-EB28-D1CB-7918-CDE1A8EA1FCA}"/>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The “Lived In” Look</a:t>
            </a:r>
          </a:p>
        </p:txBody>
      </p:sp>
      <p:sp>
        <p:nvSpPr>
          <p:cNvPr id="72707" name="Slide Number Placeholder 3">
            <a:extLst>
              <a:ext uri="{FF2B5EF4-FFF2-40B4-BE49-F238E27FC236}">
                <a16:creationId xmlns:a16="http://schemas.microsoft.com/office/drawing/2014/main" id="{E3C707F0-8BD6-3FAA-0A56-07D852A8BF3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CE1DA75-01D3-42E4-8EBD-D97C73F220C6}" type="slidenum">
              <a:rPr lang="en-US" altLang="en-US" smtClean="0">
                <a:solidFill>
                  <a:srgbClr val="FFFFFF"/>
                </a:solidFill>
              </a:rPr>
              <a:pPr/>
              <a:t>26</a:t>
            </a:fld>
            <a:endParaRPr lang="en-US" altLang="en-US">
              <a:solidFill>
                <a:srgbClr val="FFFFFF"/>
              </a:solidFill>
            </a:endParaRPr>
          </a:p>
        </p:txBody>
      </p:sp>
      <p:pic>
        <p:nvPicPr>
          <p:cNvPr id="72708" name="Picture 7" descr="http://www.nasaspaceflight.com/wp-content/uploads/2014/07/2014-07-04-19_51_41-L2-Level-ISS-On-Orbit-Status-Report-Notes-July-2014-350x239.jpg">
            <a:extLst>
              <a:ext uri="{FF2B5EF4-FFF2-40B4-BE49-F238E27FC236}">
                <a16:creationId xmlns:a16="http://schemas.microsoft.com/office/drawing/2014/main" id="{D71E3A5D-4793-7FDA-CA40-FEAD3F6DEE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25" y="1966913"/>
            <a:ext cx="333375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Picture 9" descr="http://i.stack.imgur.com/OeoRz.jpg">
            <a:extLst>
              <a:ext uri="{FF2B5EF4-FFF2-40B4-BE49-F238E27FC236}">
                <a16:creationId xmlns:a16="http://schemas.microsoft.com/office/drawing/2014/main" id="{7F0855D3-1691-C37B-0F24-FE4CB727BF2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4410075" y="1096963"/>
            <a:ext cx="7362825" cy="5029200"/>
          </a:xfr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02352-7AEE-567E-958E-6042180805AA}"/>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Multi-Layer Insulation</a:t>
            </a:r>
          </a:p>
        </p:txBody>
      </p:sp>
      <p:sp>
        <p:nvSpPr>
          <p:cNvPr id="74755" name="Content Placeholder 2">
            <a:extLst>
              <a:ext uri="{FF2B5EF4-FFF2-40B4-BE49-F238E27FC236}">
                <a16:creationId xmlns:a16="http://schemas.microsoft.com/office/drawing/2014/main" id="{1FC0FD33-6E6B-F734-4A6E-21FC117990BA}"/>
              </a:ext>
            </a:extLst>
          </p:cNvPr>
          <p:cNvSpPr>
            <a:spLocks noGrp="1"/>
          </p:cNvSpPr>
          <p:nvPr>
            <p:ph idx="1"/>
          </p:nvPr>
        </p:nvSpPr>
        <p:spPr>
          <a:xfrm>
            <a:off x="1096963" y="5100638"/>
            <a:ext cx="10058400" cy="927100"/>
          </a:xfrm>
        </p:spPr>
        <p:txBody>
          <a:bodyPr/>
          <a:lstStyle/>
          <a:p>
            <a:pPr eaLnBrk="1" hangingPunct="1"/>
            <a:r>
              <a:rPr lang="en-US" altLang="en-US" b="1"/>
              <a:t>Passive</a:t>
            </a:r>
            <a:r>
              <a:rPr lang="en-US" altLang="en-US"/>
              <a:t> Thermal Control</a:t>
            </a:r>
          </a:p>
          <a:p>
            <a:pPr eaLnBrk="1" hangingPunct="1"/>
            <a:r>
              <a:rPr lang="en-US" altLang="en-US"/>
              <a:t>Vulnerabilities: Optical Degradation, ripping, tearing</a:t>
            </a:r>
          </a:p>
        </p:txBody>
      </p:sp>
      <p:sp>
        <p:nvSpPr>
          <p:cNvPr id="74756" name="Slide Number Placeholder 3">
            <a:extLst>
              <a:ext uri="{FF2B5EF4-FFF2-40B4-BE49-F238E27FC236}">
                <a16:creationId xmlns:a16="http://schemas.microsoft.com/office/drawing/2014/main" id="{70593A9C-EA67-F827-7C3D-92ED90B2A4E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68E17F-75BA-4948-8AF8-E94FEBBC8C2B}" type="slidenum">
              <a:rPr lang="en-US" altLang="en-US" smtClean="0">
                <a:solidFill>
                  <a:srgbClr val="FFFFFF"/>
                </a:solidFill>
              </a:rPr>
              <a:pPr/>
              <a:t>27</a:t>
            </a:fld>
            <a:endParaRPr lang="en-US" altLang="en-US">
              <a:solidFill>
                <a:srgbClr val="FFFFFF"/>
              </a:solidFill>
            </a:endParaRPr>
          </a:p>
        </p:txBody>
      </p:sp>
      <p:pic>
        <p:nvPicPr>
          <p:cNvPr id="74757" name="Picture 4">
            <a:extLst>
              <a:ext uri="{FF2B5EF4-FFF2-40B4-BE49-F238E27FC236}">
                <a16:creationId xmlns:a16="http://schemas.microsoft.com/office/drawing/2014/main" id="{4C962A26-90BA-C443-03E0-AB657ED917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941388"/>
            <a:ext cx="4054475"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Picture 6" descr="http://spaceguy5.com/wordpress/wp-content/uploads/Mir-MLI.jpg">
            <a:extLst>
              <a:ext uri="{FF2B5EF4-FFF2-40B4-BE49-F238E27FC236}">
                <a16:creationId xmlns:a16="http://schemas.microsoft.com/office/drawing/2014/main" id="{4947252A-B341-8AD5-4E54-9D0232C1A7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4963" y="954088"/>
            <a:ext cx="5314950" cy="41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91EBC-0E4E-442F-CF6A-4606E7BC1048}"/>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Coatings</a:t>
            </a:r>
          </a:p>
        </p:txBody>
      </p:sp>
      <p:sp>
        <p:nvSpPr>
          <p:cNvPr id="76803" name="Content Placeholder 2">
            <a:extLst>
              <a:ext uri="{FF2B5EF4-FFF2-40B4-BE49-F238E27FC236}">
                <a16:creationId xmlns:a16="http://schemas.microsoft.com/office/drawing/2014/main" id="{CAFD35CA-EAE9-18BB-9BB5-2C5DDD121FBC}"/>
              </a:ext>
            </a:extLst>
          </p:cNvPr>
          <p:cNvSpPr>
            <a:spLocks noGrp="1"/>
          </p:cNvSpPr>
          <p:nvPr>
            <p:ph idx="1"/>
          </p:nvPr>
        </p:nvSpPr>
        <p:spPr>
          <a:xfrm>
            <a:off x="1096963" y="5145088"/>
            <a:ext cx="10058400" cy="927100"/>
          </a:xfrm>
        </p:spPr>
        <p:txBody>
          <a:bodyPr/>
          <a:lstStyle/>
          <a:p>
            <a:pPr eaLnBrk="1" hangingPunct="1"/>
            <a:r>
              <a:rPr lang="en-US" altLang="en-US" b="1"/>
              <a:t>Passive</a:t>
            </a:r>
            <a:r>
              <a:rPr lang="en-US" altLang="en-US"/>
              <a:t> Thermal Control</a:t>
            </a:r>
          </a:p>
          <a:p>
            <a:pPr eaLnBrk="1" hangingPunct="1"/>
            <a:r>
              <a:rPr lang="en-US" altLang="en-US"/>
              <a:t>Vulnerabilities: Optical property degradation, flaking</a:t>
            </a:r>
          </a:p>
        </p:txBody>
      </p:sp>
      <p:sp>
        <p:nvSpPr>
          <p:cNvPr id="76804" name="Slide Number Placeholder 3">
            <a:extLst>
              <a:ext uri="{FF2B5EF4-FFF2-40B4-BE49-F238E27FC236}">
                <a16:creationId xmlns:a16="http://schemas.microsoft.com/office/drawing/2014/main" id="{C6C604AE-4705-8B0F-9B2B-00C9D433A60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D05ED1B-B7ED-4BB5-9C09-4E15038A77C3}" type="slidenum">
              <a:rPr lang="en-US" altLang="en-US" smtClean="0">
                <a:solidFill>
                  <a:srgbClr val="FFFFFF"/>
                </a:solidFill>
              </a:rPr>
              <a:pPr/>
              <a:t>28</a:t>
            </a:fld>
            <a:endParaRPr lang="en-US" altLang="en-US">
              <a:solidFill>
                <a:srgbClr val="FFFFFF"/>
              </a:solidFill>
            </a:endParaRPr>
          </a:p>
        </p:txBody>
      </p:sp>
      <p:pic>
        <p:nvPicPr>
          <p:cNvPr id="76805" name="Picture 6" descr="http://www.nasa.gov/mission_pages/station/research/experiments/MISSE-81.jpg">
            <a:extLst>
              <a:ext uri="{FF2B5EF4-FFF2-40B4-BE49-F238E27FC236}">
                <a16:creationId xmlns:a16="http://schemas.microsoft.com/office/drawing/2014/main" id="{82A8E7F8-8C54-3577-1639-0779D43511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1175" y="1111250"/>
            <a:ext cx="5464175"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5C831-FACF-C2F4-0B06-2602D24BF709}"/>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Heat Pipes</a:t>
            </a:r>
          </a:p>
        </p:txBody>
      </p:sp>
      <p:sp>
        <p:nvSpPr>
          <p:cNvPr id="78851" name="Content Placeholder 2">
            <a:extLst>
              <a:ext uri="{FF2B5EF4-FFF2-40B4-BE49-F238E27FC236}">
                <a16:creationId xmlns:a16="http://schemas.microsoft.com/office/drawing/2014/main" id="{116009CF-DE71-AA1F-97F1-A18A18A2DC96}"/>
              </a:ext>
            </a:extLst>
          </p:cNvPr>
          <p:cNvSpPr>
            <a:spLocks noGrp="1"/>
          </p:cNvSpPr>
          <p:nvPr>
            <p:ph idx="1"/>
          </p:nvPr>
        </p:nvSpPr>
        <p:spPr>
          <a:xfrm>
            <a:off x="1096963" y="5100638"/>
            <a:ext cx="10058400" cy="927100"/>
          </a:xfrm>
        </p:spPr>
        <p:txBody>
          <a:bodyPr/>
          <a:lstStyle/>
          <a:p>
            <a:pPr eaLnBrk="1" hangingPunct="1"/>
            <a:r>
              <a:rPr lang="en-US" altLang="en-US" b="1"/>
              <a:t>Passive</a:t>
            </a:r>
            <a:r>
              <a:rPr lang="en-US" altLang="en-US"/>
              <a:t> Thermal Control</a:t>
            </a:r>
          </a:p>
          <a:p>
            <a:pPr eaLnBrk="1" hangingPunct="1"/>
            <a:r>
              <a:rPr lang="en-US" altLang="en-US"/>
              <a:t>Vulnerabilities: MMOD Puncture, high acceleration</a:t>
            </a:r>
          </a:p>
        </p:txBody>
      </p:sp>
      <p:sp>
        <p:nvSpPr>
          <p:cNvPr id="78852" name="Slide Number Placeholder 3">
            <a:extLst>
              <a:ext uri="{FF2B5EF4-FFF2-40B4-BE49-F238E27FC236}">
                <a16:creationId xmlns:a16="http://schemas.microsoft.com/office/drawing/2014/main" id="{09D5C34A-900C-CDA7-7AC3-26890D7CB64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2712F79-D501-4F4A-A1B4-C2D5EEEFA8C9}" type="slidenum">
              <a:rPr lang="en-US" altLang="en-US" smtClean="0">
                <a:solidFill>
                  <a:srgbClr val="FFFFFF"/>
                </a:solidFill>
              </a:rPr>
              <a:pPr/>
              <a:t>29</a:t>
            </a:fld>
            <a:endParaRPr lang="en-US" altLang="en-US">
              <a:solidFill>
                <a:srgbClr val="FFFFFF"/>
              </a:solidFill>
            </a:endParaRPr>
          </a:p>
        </p:txBody>
      </p:sp>
      <p:pic>
        <p:nvPicPr>
          <p:cNvPr id="78853" name="Picture 4">
            <a:extLst>
              <a:ext uri="{FF2B5EF4-FFF2-40B4-BE49-F238E27FC236}">
                <a16:creationId xmlns:a16="http://schemas.microsoft.com/office/drawing/2014/main" id="{F5E87CD8-BAAC-9706-EC18-EB13744FEA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6163" y="1704975"/>
            <a:ext cx="5708650"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4" name="Picture 6" descr="http://upload.wikimedia.org/wikipedia/commons/a/a3/Heat_Pipe_Mechanism.png">
            <a:extLst>
              <a:ext uri="{FF2B5EF4-FFF2-40B4-BE49-F238E27FC236}">
                <a16:creationId xmlns:a16="http://schemas.microsoft.com/office/drawing/2014/main" id="{0D5D64AD-B17A-0B31-A464-6E649BCEE4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339850"/>
            <a:ext cx="4810125" cy="343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604EC-4193-5902-F7EE-5E59650F67BC}"/>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Outline</a:t>
            </a:r>
          </a:p>
        </p:txBody>
      </p:sp>
      <p:sp>
        <p:nvSpPr>
          <p:cNvPr id="25603" name="Content Placeholder 2">
            <a:extLst>
              <a:ext uri="{FF2B5EF4-FFF2-40B4-BE49-F238E27FC236}">
                <a16:creationId xmlns:a16="http://schemas.microsoft.com/office/drawing/2014/main" id="{CE63B2CC-65FF-C66B-B63A-23B4948C3B6E}"/>
              </a:ext>
            </a:extLst>
          </p:cNvPr>
          <p:cNvSpPr>
            <a:spLocks noGrp="1"/>
          </p:cNvSpPr>
          <p:nvPr>
            <p:ph idx="1"/>
          </p:nvPr>
        </p:nvSpPr>
        <p:spPr/>
        <p:txBody>
          <a:bodyPr/>
          <a:lstStyle/>
          <a:p>
            <a:pPr eaLnBrk="1" hangingPunct="1"/>
            <a:r>
              <a:rPr lang="en-US" altLang="en-US" sz="4000" dirty="0"/>
              <a:t>1. The Spacecraft Thermal Environment</a:t>
            </a:r>
          </a:p>
          <a:p>
            <a:pPr eaLnBrk="1" hangingPunct="1"/>
            <a:r>
              <a:rPr lang="en-US" altLang="en-US" sz="4000" dirty="0"/>
              <a:t>2. Thermal Components</a:t>
            </a:r>
          </a:p>
          <a:p>
            <a:pPr eaLnBrk="1" hangingPunct="1"/>
            <a:r>
              <a:rPr lang="en-US" altLang="en-US" sz="4000" dirty="0"/>
              <a:t>3. Operations</a:t>
            </a:r>
          </a:p>
          <a:p>
            <a:pPr eaLnBrk="1" hangingPunct="1"/>
            <a:r>
              <a:rPr lang="en-US" altLang="en-US" sz="4000" dirty="0"/>
              <a:t>4. System Interactions</a:t>
            </a:r>
          </a:p>
          <a:p>
            <a:pPr eaLnBrk="1" hangingPunct="1"/>
            <a:r>
              <a:rPr lang="en-US" altLang="en-US" sz="4000" dirty="0"/>
              <a:t>5. Failure Modes and Redundancy</a:t>
            </a:r>
          </a:p>
          <a:p>
            <a:pPr eaLnBrk="1" hangingPunct="1"/>
            <a:r>
              <a:rPr lang="en-US" altLang="en-US" sz="4000" dirty="0"/>
              <a:t>6. Example Systems</a:t>
            </a:r>
          </a:p>
          <a:p>
            <a:pPr eaLnBrk="1" hangingPunct="1"/>
            <a:r>
              <a:rPr lang="en-US" altLang="en-US" sz="4000" dirty="0"/>
              <a:t>7. Tales of the TCS</a:t>
            </a:r>
          </a:p>
        </p:txBody>
      </p:sp>
      <p:sp>
        <p:nvSpPr>
          <p:cNvPr id="25604" name="Slide Number Placeholder 3">
            <a:extLst>
              <a:ext uri="{FF2B5EF4-FFF2-40B4-BE49-F238E27FC236}">
                <a16:creationId xmlns:a16="http://schemas.microsoft.com/office/drawing/2014/main" id="{2B178A27-CDA3-BAD0-6AEA-BA5488E576C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2A9EF3E-25B2-45F3-9301-E74AE2588000}" type="slidenum">
              <a:rPr lang="en-US" altLang="en-US" smtClean="0">
                <a:solidFill>
                  <a:srgbClr val="FFFFFF"/>
                </a:solidFill>
              </a:rPr>
              <a:pPr/>
              <a:t>3</a:t>
            </a:fld>
            <a:endParaRPr lang="en-US" altLang="en-US">
              <a:solidFill>
                <a:srgbClr val="FFFF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290E8-A539-9021-2EC3-E565F3A37E9E}"/>
              </a:ext>
            </a:extLst>
          </p:cNvPr>
          <p:cNvSpPr>
            <a:spLocks noGrp="1"/>
          </p:cNvSpPr>
          <p:nvPr>
            <p:ph type="title"/>
          </p:nvPr>
        </p:nvSpPr>
        <p:spPr>
          <a:xfrm>
            <a:off x="1096963" y="758825"/>
            <a:ext cx="10058400" cy="3565525"/>
          </a:xfrm>
        </p:spPr>
        <p:txBody>
          <a:bodyPr/>
          <a:lstStyle/>
          <a:p>
            <a:pPr eaLnBrk="1" fontAlgn="auto" hangingPunct="1">
              <a:spcAft>
                <a:spcPts val="0"/>
              </a:spcAft>
              <a:defRPr/>
            </a:pPr>
            <a:r>
              <a:rPr lang="en-US" dirty="0"/>
              <a:t>Operations</a:t>
            </a:r>
          </a:p>
        </p:txBody>
      </p:sp>
      <p:sp>
        <p:nvSpPr>
          <p:cNvPr id="80899" name="Slide Number Placeholder 3">
            <a:extLst>
              <a:ext uri="{FF2B5EF4-FFF2-40B4-BE49-F238E27FC236}">
                <a16:creationId xmlns:a16="http://schemas.microsoft.com/office/drawing/2014/main" id="{488CA13A-DEDC-8013-B49C-80F00B205AA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1A96CA5-1009-416F-AB4F-F4F9BDC05B03}" type="slidenum">
              <a:rPr lang="en-US" altLang="en-US" smtClean="0">
                <a:solidFill>
                  <a:srgbClr val="FFFFFF"/>
                </a:solidFill>
              </a:rPr>
              <a:pPr/>
              <a:t>30</a:t>
            </a:fld>
            <a:endParaRPr lang="en-US" altLang="en-US">
              <a:solidFill>
                <a:srgbClr val="FFFFFF"/>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Number Placeholder 1">
            <a:extLst>
              <a:ext uri="{FF2B5EF4-FFF2-40B4-BE49-F238E27FC236}">
                <a16:creationId xmlns:a16="http://schemas.microsoft.com/office/drawing/2014/main" id="{45F45719-0088-84EC-14CA-3D22CE446E3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34FC5CA-50F2-490F-94A8-F0DB098C2B6B}" type="slidenum">
              <a:rPr lang="en-US" altLang="en-US" smtClean="0">
                <a:solidFill>
                  <a:srgbClr val="FFFFFF"/>
                </a:solidFill>
              </a:rPr>
              <a:pPr/>
              <a:t>31</a:t>
            </a:fld>
            <a:endParaRPr lang="en-US" altLang="en-US">
              <a:solidFill>
                <a:srgbClr val="FFFFFF"/>
              </a:solidFill>
            </a:endParaRPr>
          </a:p>
        </p:txBody>
      </p:sp>
      <p:pic>
        <p:nvPicPr>
          <p:cNvPr id="82947" name="Picture 5" descr="http://i.space.com/images/i/000/032/404/original/nasa-mission-control-room-1.jpg?1378388111">
            <a:extLst>
              <a:ext uri="{FF2B5EF4-FFF2-40B4-BE49-F238E27FC236}">
                <a16:creationId xmlns:a16="http://schemas.microsoft.com/office/drawing/2014/main" id="{5C980A08-2FC5-22E9-5F25-C1922524D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163" b="10928"/>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681F0-452E-4234-FBBA-158FAC11CC8F}"/>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Orbital Patterns</a:t>
            </a:r>
          </a:p>
        </p:txBody>
      </p:sp>
      <p:sp>
        <p:nvSpPr>
          <p:cNvPr id="84995" name="Slide Number Placeholder 3">
            <a:extLst>
              <a:ext uri="{FF2B5EF4-FFF2-40B4-BE49-F238E27FC236}">
                <a16:creationId xmlns:a16="http://schemas.microsoft.com/office/drawing/2014/main" id="{08B33F1B-590B-A44A-0DD7-65E76D8A46E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7919CC6-32F5-4CA9-A2C7-092F311570D8}" type="slidenum">
              <a:rPr lang="en-US" altLang="en-US" smtClean="0">
                <a:solidFill>
                  <a:srgbClr val="FFFFFF"/>
                </a:solidFill>
              </a:rPr>
              <a:pPr/>
              <a:t>32</a:t>
            </a:fld>
            <a:endParaRPr lang="en-US" altLang="en-US">
              <a:solidFill>
                <a:srgbClr val="FFFFFF"/>
              </a:solidFill>
            </a:endParaRPr>
          </a:p>
        </p:txBody>
      </p:sp>
      <p:sp>
        <p:nvSpPr>
          <p:cNvPr id="84996" name="Rectangle 12">
            <a:extLst>
              <a:ext uri="{FF2B5EF4-FFF2-40B4-BE49-F238E27FC236}">
                <a16:creationId xmlns:a16="http://schemas.microsoft.com/office/drawing/2014/main" id="{5C1555EC-A306-A35E-3AE8-916A2D264611}"/>
              </a:ext>
            </a:extLst>
          </p:cNvPr>
          <p:cNvSpPr>
            <a:spLocks noChangeArrowheads="1"/>
          </p:cNvSpPr>
          <p:nvPr/>
        </p:nvSpPr>
        <p:spPr bwMode="auto">
          <a:xfrm>
            <a:off x="998538" y="1066800"/>
            <a:ext cx="12192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n-US"/>
          </a:p>
        </p:txBody>
      </p:sp>
      <p:grpSp>
        <p:nvGrpSpPr>
          <p:cNvPr id="84997" name="Group 15">
            <a:extLst>
              <a:ext uri="{FF2B5EF4-FFF2-40B4-BE49-F238E27FC236}">
                <a16:creationId xmlns:a16="http://schemas.microsoft.com/office/drawing/2014/main" id="{6DA54F19-A436-9EB4-43FB-0C6C351E6ABE}"/>
              </a:ext>
            </a:extLst>
          </p:cNvPr>
          <p:cNvGrpSpPr>
            <a:grpSpLocks/>
          </p:cNvGrpSpPr>
          <p:nvPr/>
        </p:nvGrpSpPr>
        <p:grpSpPr bwMode="auto">
          <a:xfrm>
            <a:off x="1924050" y="1066800"/>
            <a:ext cx="8404225" cy="5043488"/>
            <a:chOff x="0" y="0"/>
            <a:chExt cx="45720" cy="27432"/>
          </a:xfrm>
        </p:grpSpPr>
        <p:pic>
          <p:nvPicPr>
            <p:cNvPr id="84998" name="Chart 35859">
              <a:extLst>
                <a:ext uri="{FF2B5EF4-FFF2-40B4-BE49-F238E27FC236}">
                  <a16:creationId xmlns:a16="http://schemas.microsoft.com/office/drawing/2014/main" id="{EE5BC73A-70B0-C180-EE82-6E846C2D5DC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 y="-60"/>
              <a:ext cx="45840" cy="2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9" name="Rectangle 35861">
              <a:extLst>
                <a:ext uri="{FF2B5EF4-FFF2-40B4-BE49-F238E27FC236}">
                  <a16:creationId xmlns:a16="http://schemas.microsoft.com/office/drawing/2014/main" id="{95E138C2-6A68-091A-CE98-A55635DF08F0}"/>
                </a:ext>
              </a:extLst>
            </p:cNvPr>
            <p:cNvSpPr>
              <a:spLocks noChangeArrowheads="1"/>
            </p:cNvSpPr>
            <p:nvPr/>
          </p:nvSpPr>
          <p:spPr bwMode="auto">
            <a:xfrm>
              <a:off x="6185" y="1375"/>
              <a:ext cx="2008" cy="22702"/>
            </a:xfrm>
            <a:prstGeom prst="rect">
              <a:avLst/>
            </a:prstGeom>
            <a:solidFill>
              <a:srgbClr val="BFBFBF">
                <a:alpha val="36862"/>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n-US"/>
            </a:p>
          </p:txBody>
        </p:sp>
        <p:sp>
          <p:nvSpPr>
            <p:cNvPr id="85000" name="Rectangle 35864">
              <a:extLst>
                <a:ext uri="{FF2B5EF4-FFF2-40B4-BE49-F238E27FC236}">
                  <a16:creationId xmlns:a16="http://schemas.microsoft.com/office/drawing/2014/main" id="{4A0C58EA-6E8A-9AE2-430A-BE85E1CA203F}"/>
                </a:ext>
              </a:extLst>
            </p:cNvPr>
            <p:cNvSpPr>
              <a:spLocks noChangeArrowheads="1"/>
            </p:cNvSpPr>
            <p:nvPr/>
          </p:nvSpPr>
          <p:spPr bwMode="auto">
            <a:xfrm>
              <a:off x="14631" y="1375"/>
              <a:ext cx="3300" cy="22702"/>
            </a:xfrm>
            <a:prstGeom prst="rect">
              <a:avLst/>
            </a:prstGeom>
            <a:solidFill>
              <a:srgbClr val="BFBFBF">
                <a:alpha val="36862"/>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n-US"/>
            </a:p>
          </p:txBody>
        </p:sp>
        <p:sp>
          <p:nvSpPr>
            <p:cNvPr id="85001" name="Rectangle 35865">
              <a:extLst>
                <a:ext uri="{FF2B5EF4-FFF2-40B4-BE49-F238E27FC236}">
                  <a16:creationId xmlns:a16="http://schemas.microsoft.com/office/drawing/2014/main" id="{A270B05E-8F3D-D32A-BF2E-19337274A7CC}"/>
                </a:ext>
              </a:extLst>
            </p:cNvPr>
            <p:cNvSpPr>
              <a:spLocks noChangeArrowheads="1"/>
            </p:cNvSpPr>
            <p:nvPr/>
          </p:nvSpPr>
          <p:spPr bwMode="auto">
            <a:xfrm>
              <a:off x="24369" y="1375"/>
              <a:ext cx="3300" cy="22702"/>
            </a:xfrm>
            <a:prstGeom prst="rect">
              <a:avLst/>
            </a:prstGeom>
            <a:solidFill>
              <a:srgbClr val="BFBFBF">
                <a:alpha val="36862"/>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n-US"/>
            </a:p>
          </p:txBody>
        </p:sp>
        <p:sp>
          <p:nvSpPr>
            <p:cNvPr id="85002" name="Rectangle 35866">
              <a:extLst>
                <a:ext uri="{FF2B5EF4-FFF2-40B4-BE49-F238E27FC236}">
                  <a16:creationId xmlns:a16="http://schemas.microsoft.com/office/drawing/2014/main" id="{D3505574-AA72-E59C-9279-5ADB583D49B9}"/>
                </a:ext>
              </a:extLst>
            </p:cNvPr>
            <p:cNvSpPr>
              <a:spLocks noChangeArrowheads="1"/>
            </p:cNvSpPr>
            <p:nvPr/>
          </p:nvSpPr>
          <p:spPr bwMode="auto">
            <a:xfrm>
              <a:off x="34106" y="1375"/>
              <a:ext cx="3301" cy="22702"/>
            </a:xfrm>
            <a:prstGeom prst="rect">
              <a:avLst/>
            </a:prstGeom>
            <a:solidFill>
              <a:srgbClr val="BFBFBF">
                <a:alpha val="36862"/>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n-US"/>
            </a:p>
          </p:txBody>
        </p:sp>
        <p:sp>
          <p:nvSpPr>
            <p:cNvPr id="85003" name="Rectangle 35867">
              <a:extLst>
                <a:ext uri="{FF2B5EF4-FFF2-40B4-BE49-F238E27FC236}">
                  <a16:creationId xmlns:a16="http://schemas.microsoft.com/office/drawing/2014/main" id="{99537999-41B7-CC8B-9608-92FE54372F8C}"/>
                </a:ext>
              </a:extLst>
            </p:cNvPr>
            <p:cNvSpPr>
              <a:spLocks noChangeArrowheads="1"/>
            </p:cNvSpPr>
            <p:nvPr/>
          </p:nvSpPr>
          <p:spPr bwMode="auto">
            <a:xfrm>
              <a:off x="43844" y="1375"/>
              <a:ext cx="807" cy="22702"/>
            </a:xfrm>
            <a:prstGeom prst="rect">
              <a:avLst/>
            </a:prstGeom>
            <a:solidFill>
              <a:srgbClr val="BFBFBF">
                <a:alpha val="36862"/>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n-US"/>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56902-542A-0229-9B7E-55176A195EDD}"/>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Beta Angle</a:t>
            </a:r>
          </a:p>
        </p:txBody>
      </p:sp>
      <p:sp>
        <p:nvSpPr>
          <p:cNvPr id="87043" name="Slide Number Placeholder 3">
            <a:extLst>
              <a:ext uri="{FF2B5EF4-FFF2-40B4-BE49-F238E27FC236}">
                <a16:creationId xmlns:a16="http://schemas.microsoft.com/office/drawing/2014/main" id="{66232D41-6AA1-8916-6FEE-D88D4CF8B24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96B43DF-BD3A-4C57-A1A9-30AA25151130}" type="slidenum">
              <a:rPr lang="en-US" altLang="en-US" smtClean="0">
                <a:solidFill>
                  <a:srgbClr val="FFFFFF"/>
                </a:solidFill>
              </a:rPr>
              <a:pPr/>
              <a:t>33</a:t>
            </a:fld>
            <a:endParaRPr lang="en-US" altLang="en-US">
              <a:solidFill>
                <a:srgbClr val="FFFFFF"/>
              </a:solidFill>
            </a:endParaRPr>
          </a:p>
        </p:txBody>
      </p:sp>
      <p:pic>
        <p:nvPicPr>
          <p:cNvPr id="87044" name="Picture 6" descr="http://upload.wikimedia.org/wikipedia/commons/thumb/a/af/Beta_angle_sun.svg/2000px-Beta_angle_sun.svg.png">
            <a:extLst>
              <a:ext uri="{FF2B5EF4-FFF2-40B4-BE49-F238E27FC236}">
                <a16:creationId xmlns:a16="http://schemas.microsoft.com/office/drawing/2014/main" id="{0D36567D-E2DB-4198-DB71-70615FC4FD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9863" y="1098550"/>
            <a:ext cx="9372600" cy="475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4643B-50EC-AA1E-21C9-4C9E3B5C27DC}"/>
              </a:ext>
            </a:extLst>
          </p:cNvPr>
          <p:cNvSpPr>
            <a:spLocks noGrp="1"/>
          </p:cNvSpPr>
          <p:nvPr>
            <p:ph type="title"/>
          </p:nvPr>
        </p:nvSpPr>
        <p:spPr/>
        <p:txBody>
          <a:bodyPr>
            <a:normAutofit fontScale="90000"/>
          </a:bodyPr>
          <a:lstStyle/>
          <a:p>
            <a:pPr>
              <a:defRPr/>
            </a:pPr>
            <a:r>
              <a:rPr lang="en-US" dirty="0"/>
              <a:t>Perpetual Sun</a:t>
            </a:r>
          </a:p>
        </p:txBody>
      </p:sp>
      <p:pic>
        <p:nvPicPr>
          <p:cNvPr id="3" name="Vi5N-bBHBLE">
            <a:extLst>
              <a:ext uri="{FF2B5EF4-FFF2-40B4-BE49-F238E27FC236}">
                <a16:creationId xmlns:a16="http://schemas.microsoft.com/office/drawing/2014/main" id="{9D1F48E4-45B4-987A-74E5-7593655E67D5}"/>
              </a:ext>
            </a:extLst>
          </p:cNvPr>
          <p:cNvPicPr>
            <a:picLocks noGrp="1" noRot="1" noChangeAspect="1" noChangeArrowheads="1"/>
          </p:cNvPicPr>
          <p:nvPr>
            <p:ph idx="1"/>
            <a:videoFile r:link="rId1"/>
          </p:nvPr>
        </p:nvPicPr>
        <p:blipFill>
          <a:blip r:embed="rId4">
            <a:extLst>
              <a:ext uri="{28A0092B-C50C-407E-A947-70E740481C1C}">
                <a14:useLocalDpi xmlns:a14="http://schemas.microsoft.com/office/drawing/2010/main" val="0"/>
              </a:ext>
            </a:extLst>
          </a:blip>
          <a:srcRect/>
          <a:stretch>
            <a:fillRect/>
          </a:stretch>
        </p:blipFill>
        <p:spPr>
          <a:xfrm>
            <a:off x="1793875" y="917575"/>
            <a:ext cx="8664575" cy="4873625"/>
          </a:xfrm>
        </p:spPr>
      </p:pic>
      <p:sp>
        <p:nvSpPr>
          <p:cNvPr id="89092" name="Slide Number Placeholder 3">
            <a:extLst>
              <a:ext uri="{FF2B5EF4-FFF2-40B4-BE49-F238E27FC236}">
                <a16:creationId xmlns:a16="http://schemas.microsoft.com/office/drawing/2014/main" id="{06504016-ACF8-6E5D-72A8-FBDFAACF357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E1AB572-AD3E-4F6D-B1F4-C7A68BC4168A}" type="slidenum">
              <a:rPr lang="en-US" altLang="en-US" smtClean="0">
                <a:solidFill>
                  <a:srgbClr val="FFFFFF"/>
                </a:solidFill>
              </a:rPr>
              <a:pPr/>
              <a:t>34</a:t>
            </a:fld>
            <a:endParaRPr lang="en-US" altLang="en-US">
              <a:solidFill>
                <a:srgbClr val="FFFFFF"/>
              </a:solidFill>
            </a:endParaRPr>
          </a:p>
        </p:txBody>
      </p:sp>
      <p:sp>
        <p:nvSpPr>
          <p:cNvPr id="6" name="Action Button: Movie 5">
            <a:hlinkClick r:id="rId5" highlightClick="1"/>
            <a:extLst>
              <a:ext uri="{FF2B5EF4-FFF2-40B4-BE49-F238E27FC236}">
                <a16:creationId xmlns:a16="http://schemas.microsoft.com/office/drawing/2014/main" id="{FF01863E-BB20-BC9D-D715-DCE050BF4F17}"/>
              </a:ext>
            </a:extLst>
          </p:cNvPr>
          <p:cNvSpPr/>
          <p:nvPr/>
        </p:nvSpPr>
        <p:spPr>
          <a:xfrm>
            <a:off x="268288" y="6480175"/>
            <a:ext cx="300037" cy="377825"/>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F2951-55D3-5128-0054-92FA31C313A9}"/>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Beta Angle</a:t>
            </a:r>
          </a:p>
        </p:txBody>
      </p:sp>
      <p:sp>
        <p:nvSpPr>
          <p:cNvPr id="91139" name="Slide Number Placeholder 3">
            <a:extLst>
              <a:ext uri="{FF2B5EF4-FFF2-40B4-BE49-F238E27FC236}">
                <a16:creationId xmlns:a16="http://schemas.microsoft.com/office/drawing/2014/main" id="{BB658013-98B0-00FB-B308-9CE12B909C5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3C30EAF-7182-4203-A300-79062152CCDE}" type="slidenum">
              <a:rPr lang="en-US" altLang="en-US" smtClean="0">
                <a:solidFill>
                  <a:srgbClr val="FFFFFF"/>
                </a:solidFill>
              </a:rPr>
              <a:pPr/>
              <a:t>35</a:t>
            </a:fld>
            <a:endParaRPr lang="en-US" altLang="en-US">
              <a:solidFill>
                <a:srgbClr val="FFFFFF"/>
              </a:solidFill>
            </a:endParaRPr>
          </a:p>
        </p:txBody>
      </p:sp>
      <p:pic>
        <p:nvPicPr>
          <p:cNvPr id="91140" name="Picture 5" descr="http://qph.is.quoracdn.net/main-qimg-789a92dafb7bd76519d1bf89616e027c?convert_to_webp=true">
            <a:extLst>
              <a:ext uri="{FF2B5EF4-FFF2-40B4-BE49-F238E27FC236}">
                <a16:creationId xmlns:a16="http://schemas.microsoft.com/office/drawing/2014/main" id="{9AD72E72-F1EE-9C6E-B904-4C89A6CD83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7361"/>
          <a:stretch>
            <a:fillRect/>
          </a:stretch>
        </p:blipFill>
        <p:spPr bwMode="auto">
          <a:xfrm>
            <a:off x="1393825" y="1244600"/>
            <a:ext cx="946467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555CF-B695-0E5E-9D61-97B116E502B4}"/>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Beta Angle</a:t>
            </a:r>
          </a:p>
        </p:txBody>
      </p:sp>
      <p:sp>
        <p:nvSpPr>
          <p:cNvPr id="93187" name="Slide Number Placeholder 3">
            <a:extLst>
              <a:ext uri="{FF2B5EF4-FFF2-40B4-BE49-F238E27FC236}">
                <a16:creationId xmlns:a16="http://schemas.microsoft.com/office/drawing/2014/main" id="{80F1488A-8E25-5C0F-3E0A-CC8EEC343C9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00E6B17-D18A-4CA7-B7BC-74E14A1109C4}" type="slidenum">
              <a:rPr lang="en-US" altLang="en-US" smtClean="0">
                <a:solidFill>
                  <a:srgbClr val="FFFFFF"/>
                </a:solidFill>
              </a:rPr>
              <a:pPr/>
              <a:t>36</a:t>
            </a:fld>
            <a:endParaRPr lang="en-US" altLang="en-US">
              <a:solidFill>
                <a:srgbClr val="FFFFFF"/>
              </a:solidFill>
            </a:endParaRPr>
          </a:p>
        </p:txBody>
      </p:sp>
      <p:pic>
        <p:nvPicPr>
          <p:cNvPr id="93188" name="Picture 2">
            <a:extLst>
              <a:ext uri="{FF2B5EF4-FFF2-40B4-BE49-F238E27FC236}">
                <a16:creationId xmlns:a16="http://schemas.microsoft.com/office/drawing/2014/main" id="{E07C45EE-037C-C8E4-837D-6C8D0DA352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71613" y="973138"/>
            <a:ext cx="9309100"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D1E39-88D1-C94E-DA8C-3D3DF1229915}"/>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Heater Closed-Loop-Control</a:t>
            </a:r>
          </a:p>
        </p:txBody>
      </p:sp>
      <p:sp>
        <p:nvSpPr>
          <p:cNvPr id="95235" name="Slide Number Placeholder 3">
            <a:extLst>
              <a:ext uri="{FF2B5EF4-FFF2-40B4-BE49-F238E27FC236}">
                <a16:creationId xmlns:a16="http://schemas.microsoft.com/office/drawing/2014/main" id="{63EE642D-560B-E40E-21F7-7537AAD0573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C11033E-7FFB-4CC8-A500-67BE58280B0F}" type="slidenum">
              <a:rPr lang="en-US" altLang="en-US" smtClean="0">
                <a:solidFill>
                  <a:srgbClr val="FFFFFF"/>
                </a:solidFill>
              </a:rPr>
              <a:pPr/>
              <a:t>37</a:t>
            </a:fld>
            <a:endParaRPr lang="en-US" altLang="en-US">
              <a:solidFill>
                <a:srgbClr val="FFFFFF"/>
              </a:solidFill>
            </a:endParaRPr>
          </a:p>
        </p:txBody>
      </p:sp>
      <p:grpSp>
        <p:nvGrpSpPr>
          <p:cNvPr id="95236" name="Group 33">
            <a:extLst>
              <a:ext uri="{FF2B5EF4-FFF2-40B4-BE49-F238E27FC236}">
                <a16:creationId xmlns:a16="http://schemas.microsoft.com/office/drawing/2014/main" id="{A56A14DF-1A40-C0FB-2E34-617A1C738D2B}"/>
              </a:ext>
            </a:extLst>
          </p:cNvPr>
          <p:cNvGrpSpPr>
            <a:grpSpLocks/>
          </p:cNvGrpSpPr>
          <p:nvPr/>
        </p:nvGrpSpPr>
        <p:grpSpPr bwMode="auto">
          <a:xfrm>
            <a:off x="2216150" y="1131888"/>
            <a:ext cx="7820025" cy="4691062"/>
            <a:chOff x="-60" y="-60"/>
            <a:chExt cx="45840" cy="27552"/>
          </a:xfrm>
        </p:grpSpPr>
        <p:pic>
          <p:nvPicPr>
            <p:cNvPr id="95237" name="Chart 18439">
              <a:extLst>
                <a:ext uri="{FF2B5EF4-FFF2-40B4-BE49-F238E27FC236}">
                  <a16:creationId xmlns:a16="http://schemas.microsoft.com/office/drawing/2014/main" id="{53A2D836-CC2B-F0B7-4E45-B8F05BFCCC1E}"/>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 y="-60"/>
              <a:ext cx="45840" cy="2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5238" name="Straight Connector 18440">
              <a:extLst>
                <a:ext uri="{FF2B5EF4-FFF2-40B4-BE49-F238E27FC236}">
                  <a16:creationId xmlns:a16="http://schemas.microsoft.com/office/drawing/2014/main" id="{F51ABBE6-0D92-24A8-87EB-931EC63DB968}"/>
                </a:ext>
              </a:extLst>
            </p:cNvPr>
            <p:cNvCxnSpPr>
              <a:cxnSpLocks noChangeShapeType="1"/>
            </p:cNvCxnSpPr>
            <p:nvPr/>
          </p:nvCxnSpPr>
          <p:spPr bwMode="auto">
            <a:xfrm>
              <a:off x="31919" y="4037"/>
              <a:ext cx="0" cy="19951"/>
            </a:xfrm>
            <a:prstGeom prst="line">
              <a:avLst/>
            </a:prstGeom>
            <a:noFill/>
            <a:ln w="28575">
              <a:solidFill>
                <a:srgbClr val="000000"/>
              </a:solidFill>
              <a:prstDash val="sysDash"/>
              <a:round/>
              <a:headEnd/>
              <a:tailEnd/>
            </a:ln>
            <a:extLst>
              <a:ext uri="{909E8E84-426E-40DD-AFC4-6F175D3DCCD1}">
                <a14:hiddenFill xmlns:a14="http://schemas.microsoft.com/office/drawing/2010/main">
                  <a:noFill/>
                </a14:hiddenFill>
              </a:ext>
            </a:extLst>
          </p:spPr>
        </p:cxnSp>
        <p:sp>
          <p:nvSpPr>
            <p:cNvPr id="95239" name="TextBox 32">
              <a:extLst>
                <a:ext uri="{FF2B5EF4-FFF2-40B4-BE49-F238E27FC236}">
                  <a16:creationId xmlns:a16="http://schemas.microsoft.com/office/drawing/2014/main" id="{37F74BDB-D1FD-9C86-8A4B-EAB9A2B0746B}"/>
                </a:ext>
              </a:extLst>
            </p:cNvPr>
            <p:cNvSpPr txBox="1">
              <a:spLocks noChangeArrowheads="1"/>
            </p:cNvSpPr>
            <p:nvPr/>
          </p:nvSpPr>
          <p:spPr bwMode="auto">
            <a:xfrm>
              <a:off x="26932" y="1645"/>
              <a:ext cx="9738" cy="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600" b="1">
                  <a:solidFill>
                    <a:srgbClr val="000000"/>
                  </a:solidFill>
                </a:rPr>
                <a:t>Heater Activation</a:t>
              </a:r>
              <a:endParaRPr lang="en-US" altLang="en-US" sz="4400"/>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D6E1-6CE7-46E1-6E12-CFD940DF2BE9}"/>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Attitude Maneuvers</a:t>
            </a:r>
          </a:p>
        </p:txBody>
      </p:sp>
      <p:sp>
        <p:nvSpPr>
          <p:cNvPr id="97283" name="Slide Number Placeholder 3">
            <a:extLst>
              <a:ext uri="{FF2B5EF4-FFF2-40B4-BE49-F238E27FC236}">
                <a16:creationId xmlns:a16="http://schemas.microsoft.com/office/drawing/2014/main" id="{E53EFF53-34C9-BD3B-9852-30BB768E1A7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AA55FFD-1550-4143-8DF2-7E3478152F37}" type="slidenum">
              <a:rPr lang="en-US" altLang="en-US" smtClean="0">
                <a:solidFill>
                  <a:srgbClr val="FFFFFF"/>
                </a:solidFill>
              </a:rPr>
              <a:pPr/>
              <a:t>38</a:t>
            </a:fld>
            <a:endParaRPr lang="en-US" altLang="en-US">
              <a:solidFill>
                <a:srgbClr val="FFFFFF"/>
              </a:solidFill>
            </a:endParaRPr>
          </a:p>
        </p:txBody>
      </p:sp>
      <p:sp>
        <p:nvSpPr>
          <p:cNvPr id="97284" name="Rectangle 10">
            <a:extLst>
              <a:ext uri="{FF2B5EF4-FFF2-40B4-BE49-F238E27FC236}">
                <a16:creationId xmlns:a16="http://schemas.microsoft.com/office/drawing/2014/main" id="{7C42E5E7-E10B-DF39-B0BC-739F610419DA}"/>
              </a:ext>
            </a:extLst>
          </p:cNvPr>
          <p:cNvSpPr>
            <a:spLocks noChangeArrowheads="1"/>
          </p:cNvSpPr>
          <p:nvPr/>
        </p:nvSpPr>
        <p:spPr bwMode="auto">
          <a:xfrm>
            <a:off x="152400" y="152400"/>
            <a:ext cx="12192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n-US"/>
          </a:p>
        </p:txBody>
      </p:sp>
      <p:grpSp>
        <p:nvGrpSpPr>
          <p:cNvPr id="97285" name="Group 26">
            <a:extLst>
              <a:ext uri="{FF2B5EF4-FFF2-40B4-BE49-F238E27FC236}">
                <a16:creationId xmlns:a16="http://schemas.microsoft.com/office/drawing/2014/main" id="{D8EF13AF-0D61-F6C7-398C-DE2EF0C86B47}"/>
              </a:ext>
            </a:extLst>
          </p:cNvPr>
          <p:cNvGrpSpPr>
            <a:grpSpLocks/>
          </p:cNvGrpSpPr>
          <p:nvPr/>
        </p:nvGrpSpPr>
        <p:grpSpPr bwMode="auto">
          <a:xfrm>
            <a:off x="1828800" y="898525"/>
            <a:ext cx="8594725" cy="5157788"/>
            <a:chOff x="0" y="0"/>
            <a:chExt cx="45720" cy="27432"/>
          </a:xfrm>
        </p:grpSpPr>
        <p:grpSp>
          <p:nvGrpSpPr>
            <p:cNvPr id="97286" name="Group 18432">
              <a:extLst>
                <a:ext uri="{FF2B5EF4-FFF2-40B4-BE49-F238E27FC236}">
                  <a16:creationId xmlns:a16="http://schemas.microsoft.com/office/drawing/2014/main" id="{021221EC-2B68-9856-8562-C79CBB06739D}"/>
                </a:ext>
              </a:extLst>
            </p:cNvPr>
            <p:cNvGrpSpPr>
              <a:grpSpLocks/>
            </p:cNvGrpSpPr>
            <p:nvPr/>
          </p:nvGrpSpPr>
          <p:grpSpPr bwMode="auto">
            <a:xfrm>
              <a:off x="0" y="0"/>
              <a:ext cx="45720" cy="27432"/>
              <a:chOff x="0" y="0"/>
              <a:chExt cx="45720" cy="27432"/>
            </a:xfrm>
          </p:grpSpPr>
          <p:pic>
            <p:nvPicPr>
              <p:cNvPr id="97288" name="Chart 18433">
                <a:extLst>
                  <a:ext uri="{FF2B5EF4-FFF2-40B4-BE49-F238E27FC236}">
                    <a16:creationId xmlns:a16="http://schemas.microsoft.com/office/drawing/2014/main" id="{E7884156-91A1-BDA8-06A3-275E921D7066}"/>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 y="-60"/>
                <a:ext cx="45840" cy="2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9" name="Straight Connector 18434">
                <a:extLst>
                  <a:ext uri="{FF2B5EF4-FFF2-40B4-BE49-F238E27FC236}">
                    <a16:creationId xmlns:a16="http://schemas.microsoft.com/office/drawing/2014/main" id="{F779B511-1810-3EC5-053F-0755DC6CD340}"/>
                  </a:ext>
                </a:extLst>
              </p:cNvPr>
              <p:cNvSpPr>
                <a:spLocks noChangeShapeType="1"/>
              </p:cNvSpPr>
              <p:nvPr/>
            </p:nvSpPr>
            <p:spPr bwMode="auto">
              <a:xfrm>
                <a:off x="28045" y="3800"/>
                <a:ext cx="0" cy="19950"/>
              </a:xfrm>
              <a:prstGeom prst="line">
                <a:avLst/>
              </a:prstGeom>
              <a:noFill/>
              <a:ln w="28575">
                <a:solidFill>
                  <a:srgbClr val="000000"/>
                </a:solidFill>
                <a:prstDash val="sys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97287" name="TextBox 25">
              <a:extLst>
                <a:ext uri="{FF2B5EF4-FFF2-40B4-BE49-F238E27FC236}">
                  <a16:creationId xmlns:a16="http://schemas.microsoft.com/office/drawing/2014/main" id="{5F27767F-E0FC-0131-6375-54B46D3A181D}"/>
                </a:ext>
              </a:extLst>
            </p:cNvPr>
            <p:cNvSpPr txBox="1">
              <a:spLocks noChangeArrowheads="1"/>
            </p:cNvSpPr>
            <p:nvPr/>
          </p:nvSpPr>
          <p:spPr bwMode="auto">
            <a:xfrm>
              <a:off x="23176" y="695"/>
              <a:ext cx="9738" cy="3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1600" b="1">
                  <a:solidFill>
                    <a:srgbClr val="000000"/>
                  </a:solidFill>
                  <a:cs typeface="Times New Roman" panose="02020603050405020304" pitchFamily="18" charset="0"/>
                </a:rPr>
                <a:t>Radiator A</a:t>
              </a:r>
              <a:endParaRPr lang="en-US" altLang="en-US" sz="3200">
                <a:cs typeface="Times New Roman" panose="02020603050405020304" pitchFamily="18" charset="0"/>
              </a:endParaRPr>
            </a:p>
            <a:p>
              <a:pPr algn="ctr"/>
              <a:r>
                <a:rPr lang="en-US" altLang="en-US" sz="1600" b="1">
                  <a:solidFill>
                    <a:srgbClr val="000000"/>
                  </a:solidFill>
                  <a:cs typeface="Times New Roman" panose="02020603050405020304" pitchFamily="18" charset="0"/>
                </a:rPr>
                <a:t>Reposition</a:t>
              </a:r>
              <a:endParaRPr lang="en-US" altLang="en-US" sz="4400"/>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BEC3F-7B56-D750-EF58-D538F81E57B2}"/>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Crew</a:t>
            </a:r>
          </a:p>
        </p:txBody>
      </p:sp>
      <p:sp>
        <p:nvSpPr>
          <p:cNvPr id="3" name="Content Placeholder 2">
            <a:extLst>
              <a:ext uri="{FF2B5EF4-FFF2-40B4-BE49-F238E27FC236}">
                <a16:creationId xmlns:a16="http://schemas.microsoft.com/office/drawing/2014/main" id="{48569008-945F-01F3-D2DF-E5F942626E48}"/>
              </a:ext>
            </a:extLst>
          </p:cNvPr>
          <p:cNvSpPr>
            <a:spLocks noGrp="1"/>
          </p:cNvSpPr>
          <p:nvPr>
            <p:ph idx="1"/>
          </p:nvPr>
        </p:nvSpPr>
        <p:spPr>
          <a:xfrm>
            <a:off x="1096963" y="5695950"/>
            <a:ext cx="10058400" cy="331788"/>
          </a:xfrm>
        </p:spPr>
        <p:txBody>
          <a:bodyPr rtlCol="0">
            <a:normAutofit fontScale="92500" lnSpcReduction="10000"/>
          </a:bodyPr>
          <a:lstStyle/>
          <a:p>
            <a:pPr marL="91440" indent="-91440" algn="ctr" eaLnBrk="1" fontAlgn="auto" hangingPunct="1">
              <a:defRPr/>
            </a:pPr>
            <a:r>
              <a:rPr lang="en-US" dirty="0">
                <a:solidFill>
                  <a:schemeClr val="tx1">
                    <a:lumMod val="75000"/>
                    <a:lumOff val="25000"/>
                  </a:schemeClr>
                </a:solidFill>
              </a:rPr>
              <a:t>Heat signature of ISS crew on an off-duty day.</a:t>
            </a:r>
          </a:p>
        </p:txBody>
      </p:sp>
      <p:sp>
        <p:nvSpPr>
          <p:cNvPr id="99332" name="Slide Number Placeholder 3">
            <a:extLst>
              <a:ext uri="{FF2B5EF4-FFF2-40B4-BE49-F238E27FC236}">
                <a16:creationId xmlns:a16="http://schemas.microsoft.com/office/drawing/2014/main" id="{47EE7592-4AF2-9852-3F28-6AD16F6FECE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33AE986-562F-48EE-8942-5D26AB52E336}" type="slidenum">
              <a:rPr lang="en-US" altLang="en-US" smtClean="0">
                <a:solidFill>
                  <a:srgbClr val="FFFFFF"/>
                </a:solidFill>
              </a:rPr>
              <a:pPr/>
              <a:t>39</a:t>
            </a:fld>
            <a:endParaRPr lang="en-US" altLang="en-US">
              <a:solidFill>
                <a:srgbClr val="FFFFFF"/>
              </a:solidFill>
            </a:endParaRPr>
          </a:p>
        </p:txBody>
      </p:sp>
      <p:sp>
        <p:nvSpPr>
          <p:cNvPr id="99333" name="Rectangle 7">
            <a:extLst>
              <a:ext uri="{FF2B5EF4-FFF2-40B4-BE49-F238E27FC236}">
                <a16:creationId xmlns:a16="http://schemas.microsoft.com/office/drawing/2014/main" id="{EE1DBA85-7F69-D768-D570-FB9F30F9E0EF}"/>
              </a:ext>
            </a:extLst>
          </p:cNvPr>
          <p:cNvSpPr>
            <a:spLocks noChangeArrowheads="1"/>
          </p:cNvSpPr>
          <p:nvPr/>
        </p:nvSpPr>
        <p:spPr bwMode="auto">
          <a:xfrm>
            <a:off x="0" y="0"/>
            <a:ext cx="12192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grpSp>
        <p:nvGrpSpPr>
          <p:cNvPr id="99334" name="Group 6">
            <a:extLst>
              <a:ext uri="{FF2B5EF4-FFF2-40B4-BE49-F238E27FC236}">
                <a16:creationId xmlns:a16="http://schemas.microsoft.com/office/drawing/2014/main" id="{DD5BCD40-C48E-4852-71CF-5FC353D2D85C}"/>
              </a:ext>
            </a:extLst>
          </p:cNvPr>
          <p:cNvGrpSpPr>
            <a:grpSpLocks/>
          </p:cNvGrpSpPr>
          <p:nvPr/>
        </p:nvGrpSpPr>
        <p:grpSpPr bwMode="auto">
          <a:xfrm>
            <a:off x="1927225" y="950913"/>
            <a:ext cx="8191500" cy="4692650"/>
            <a:chOff x="0" y="0"/>
            <a:chExt cx="45720" cy="27432"/>
          </a:xfrm>
        </p:grpSpPr>
        <p:pic>
          <p:nvPicPr>
            <p:cNvPr id="99335" name="Chart 35854">
              <a:extLst>
                <a:ext uri="{FF2B5EF4-FFF2-40B4-BE49-F238E27FC236}">
                  <a16:creationId xmlns:a16="http://schemas.microsoft.com/office/drawing/2014/main" id="{EF199C6E-015E-896C-C13B-B78C3B04F6F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 y="-60"/>
              <a:ext cx="45840" cy="2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6" name="Rectangle 35855">
              <a:extLst>
                <a:ext uri="{FF2B5EF4-FFF2-40B4-BE49-F238E27FC236}">
                  <a16:creationId xmlns:a16="http://schemas.microsoft.com/office/drawing/2014/main" id="{760FE9E6-070D-D355-D8AF-7F0D83BEA864}"/>
                </a:ext>
              </a:extLst>
            </p:cNvPr>
            <p:cNvSpPr>
              <a:spLocks noChangeArrowheads="1"/>
            </p:cNvSpPr>
            <p:nvPr/>
          </p:nvSpPr>
          <p:spPr bwMode="auto">
            <a:xfrm>
              <a:off x="6185" y="1395"/>
              <a:ext cx="9747" cy="22800"/>
            </a:xfrm>
            <a:prstGeom prst="rect">
              <a:avLst/>
            </a:prstGeom>
            <a:solidFill>
              <a:srgbClr val="BFBFBF">
                <a:alpha val="36862"/>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99337" name="Rectangle 35856">
              <a:extLst>
                <a:ext uri="{FF2B5EF4-FFF2-40B4-BE49-F238E27FC236}">
                  <a16:creationId xmlns:a16="http://schemas.microsoft.com/office/drawing/2014/main" id="{CB1459C1-3CEC-747A-F9D9-5DB9A0CA41CD}"/>
                </a:ext>
              </a:extLst>
            </p:cNvPr>
            <p:cNvSpPr>
              <a:spLocks noChangeArrowheads="1"/>
            </p:cNvSpPr>
            <p:nvPr/>
          </p:nvSpPr>
          <p:spPr bwMode="auto">
            <a:xfrm>
              <a:off x="40039" y="1395"/>
              <a:ext cx="4612" cy="22800"/>
            </a:xfrm>
            <a:prstGeom prst="rect">
              <a:avLst/>
            </a:prstGeom>
            <a:solidFill>
              <a:srgbClr val="BFBFBF">
                <a:alpha val="36862"/>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3D75B-A791-A721-4EDC-799A01DE41ED}"/>
              </a:ext>
            </a:extLst>
          </p:cNvPr>
          <p:cNvSpPr>
            <a:spLocks noGrp="1"/>
          </p:cNvSpPr>
          <p:nvPr>
            <p:ph type="title"/>
          </p:nvPr>
        </p:nvSpPr>
        <p:spPr>
          <a:xfrm>
            <a:off x="1096963" y="758825"/>
            <a:ext cx="10058400" cy="3565525"/>
          </a:xfrm>
        </p:spPr>
        <p:txBody>
          <a:bodyPr/>
          <a:lstStyle/>
          <a:p>
            <a:pPr eaLnBrk="1" fontAlgn="auto" hangingPunct="1">
              <a:spcAft>
                <a:spcPts val="0"/>
              </a:spcAft>
              <a:defRPr/>
            </a:pPr>
            <a:r>
              <a:rPr lang="en-US" dirty="0"/>
              <a:t>The Temperature of Space</a:t>
            </a:r>
          </a:p>
        </p:txBody>
      </p:sp>
      <p:sp>
        <p:nvSpPr>
          <p:cNvPr id="27651" name="Slide Number Placeholder 3">
            <a:extLst>
              <a:ext uri="{FF2B5EF4-FFF2-40B4-BE49-F238E27FC236}">
                <a16:creationId xmlns:a16="http://schemas.microsoft.com/office/drawing/2014/main" id="{3664FA0D-5916-3C6A-622D-B22458D2992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436954D-3F9F-44E0-A8BC-A0B8BF5A0DBC}" type="slidenum">
              <a:rPr lang="en-US" altLang="en-US" smtClean="0">
                <a:solidFill>
                  <a:srgbClr val="FFFFFF"/>
                </a:solidFill>
              </a:rPr>
              <a:pPr/>
              <a:t>4</a:t>
            </a:fld>
            <a:endParaRPr lang="en-US" altLang="en-US">
              <a:solidFill>
                <a:srgbClr val="FFFFFF"/>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7CF89-00EB-95F1-E43F-3F71723CFD23}"/>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What are we watching for?</a:t>
            </a:r>
          </a:p>
        </p:txBody>
      </p:sp>
      <p:sp>
        <p:nvSpPr>
          <p:cNvPr id="101379" name="Slide Number Placeholder 3">
            <a:extLst>
              <a:ext uri="{FF2B5EF4-FFF2-40B4-BE49-F238E27FC236}">
                <a16:creationId xmlns:a16="http://schemas.microsoft.com/office/drawing/2014/main" id="{917120CC-E043-FF52-DDBD-3384B1CDAB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FAF4BAE-F968-47DA-91AF-6A0A32338CAE}" type="slidenum">
              <a:rPr lang="en-US" altLang="en-US" smtClean="0">
                <a:solidFill>
                  <a:srgbClr val="FFFFFF"/>
                </a:solidFill>
              </a:rPr>
              <a:pPr/>
              <a:t>40</a:t>
            </a:fld>
            <a:endParaRPr lang="en-US" altLang="en-US">
              <a:solidFill>
                <a:srgbClr val="FFFFFF"/>
              </a:solidFill>
            </a:endParaRPr>
          </a:p>
        </p:txBody>
      </p:sp>
      <p:graphicFrame>
        <p:nvGraphicFramePr>
          <p:cNvPr id="5" name="Content Placeholder 4">
            <a:extLst>
              <a:ext uri="{FF2B5EF4-FFF2-40B4-BE49-F238E27FC236}">
                <a16:creationId xmlns:a16="http://schemas.microsoft.com/office/drawing/2014/main" id="{CC691815-2AB1-985B-89D3-E3F4C7AD1A3D}"/>
              </a:ext>
            </a:extLst>
          </p:cNvPr>
          <p:cNvGraphicFramePr>
            <a:graphicFrameLocks noGrp="1"/>
          </p:cNvGraphicFramePr>
          <p:nvPr>
            <p:ph idx="1"/>
          </p:nvPr>
        </p:nvGraphicFramePr>
        <p:xfrm>
          <a:off x="1096963" y="839788"/>
          <a:ext cx="100584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C166A-1F9D-077D-E4DC-DE096BA979DE}"/>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Thermal Analysis</a:t>
            </a:r>
          </a:p>
        </p:txBody>
      </p:sp>
      <p:sp>
        <p:nvSpPr>
          <p:cNvPr id="79875" name="Content Placeholder 2">
            <a:extLst>
              <a:ext uri="{FF2B5EF4-FFF2-40B4-BE49-F238E27FC236}">
                <a16:creationId xmlns:a16="http://schemas.microsoft.com/office/drawing/2014/main" id="{8530ED5E-0109-6049-B183-0F86FAABF64B}"/>
              </a:ext>
            </a:extLst>
          </p:cNvPr>
          <p:cNvSpPr>
            <a:spLocks noGrp="1"/>
          </p:cNvSpPr>
          <p:nvPr>
            <p:ph idx="1"/>
          </p:nvPr>
        </p:nvSpPr>
        <p:spPr>
          <a:xfrm>
            <a:off x="1096963" y="927100"/>
            <a:ext cx="6334125" cy="5100638"/>
          </a:xfrm>
        </p:spPr>
        <p:txBody>
          <a:bodyPr>
            <a:normAutofit fontScale="77500" lnSpcReduction="20000"/>
          </a:bodyPr>
          <a:lstStyle/>
          <a:p>
            <a:pPr eaLnBrk="1" hangingPunct="1">
              <a:defRPr/>
            </a:pPr>
            <a:r>
              <a:rPr lang="en-US" altLang="en-US" sz="4000" dirty="0"/>
              <a:t>Attempts to answer questions like:</a:t>
            </a:r>
          </a:p>
          <a:p>
            <a:pPr lvl="1" eaLnBrk="1" hangingPunct="1">
              <a:defRPr/>
            </a:pPr>
            <a:endParaRPr lang="en-US" altLang="en-US" sz="3800" dirty="0"/>
          </a:p>
          <a:p>
            <a:pPr lvl="1" eaLnBrk="1" hangingPunct="1">
              <a:defRPr/>
            </a:pPr>
            <a:r>
              <a:rPr lang="en-US" altLang="en-US" sz="3800" dirty="0"/>
              <a:t>If component X is unpowered, removed from its current location and held out on the end of the robotic arm, how cold will it get?</a:t>
            </a:r>
          </a:p>
          <a:p>
            <a:pPr lvl="1" eaLnBrk="1" hangingPunct="1">
              <a:defRPr/>
            </a:pPr>
            <a:endParaRPr lang="en-US" altLang="en-US" sz="3800" dirty="0"/>
          </a:p>
          <a:p>
            <a:pPr lvl="1" eaLnBrk="1" hangingPunct="1">
              <a:defRPr/>
            </a:pPr>
            <a:r>
              <a:rPr lang="en-US" altLang="en-US" sz="3800" dirty="0"/>
              <a:t>How long can these shell heaters go unpowered before the walls of the habitable module cool down to the dewpoint?</a:t>
            </a:r>
          </a:p>
          <a:p>
            <a:pPr lvl="1" eaLnBrk="1" hangingPunct="1">
              <a:defRPr/>
            </a:pPr>
            <a:endParaRPr lang="en-US" altLang="en-US" sz="3800" dirty="0"/>
          </a:p>
          <a:p>
            <a:pPr lvl="1" eaLnBrk="1" hangingPunct="1">
              <a:defRPr/>
            </a:pPr>
            <a:r>
              <a:rPr lang="en-US" altLang="en-US" sz="3800" dirty="0"/>
              <a:t>If the radiator is pointed in Y direction, how long until the coolant freezes?</a:t>
            </a:r>
          </a:p>
          <a:p>
            <a:pPr eaLnBrk="1" hangingPunct="1">
              <a:defRPr/>
            </a:pPr>
            <a:endParaRPr lang="en-US" altLang="en-US" sz="4000" dirty="0"/>
          </a:p>
        </p:txBody>
      </p:sp>
      <p:sp>
        <p:nvSpPr>
          <p:cNvPr id="103428" name="Slide Number Placeholder 3">
            <a:extLst>
              <a:ext uri="{FF2B5EF4-FFF2-40B4-BE49-F238E27FC236}">
                <a16:creationId xmlns:a16="http://schemas.microsoft.com/office/drawing/2014/main" id="{BBDBAF6A-024A-9A04-F04D-4A2C95B7B4F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DD71F71-D866-4BAF-849C-4DDAF4FDDC4D}" type="slidenum">
              <a:rPr lang="en-US" altLang="en-US" smtClean="0">
                <a:solidFill>
                  <a:srgbClr val="FFFFFF"/>
                </a:solidFill>
              </a:rPr>
              <a:pPr/>
              <a:t>41</a:t>
            </a:fld>
            <a:endParaRPr lang="en-US" altLang="en-US">
              <a:solidFill>
                <a:srgbClr val="FFFFFF"/>
              </a:solidFill>
            </a:endParaRPr>
          </a:p>
        </p:txBody>
      </p:sp>
      <p:pic>
        <p:nvPicPr>
          <p:cNvPr id="103429" name="Picture 6" descr="http://www.bishophouse.com/wp-content/uploads/2012/09/Man-Guessing.jpg">
            <a:extLst>
              <a:ext uri="{FF2B5EF4-FFF2-40B4-BE49-F238E27FC236}">
                <a16:creationId xmlns:a16="http://schemas.microsoft.com/office/drawing/2014/main" id="{FB5BFA2F-D501-8ACE-F8C7-F1CC8732B8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4150" y="869950"/>
            <a:ext cx="3479800" cy="521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F6938-6F1F-C820-8FE6-331E997E677B}"/>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Thermal Clocks</a:t>
            </a:r>
          </a:p>
        </p:txBody>
      </p:sp>
      <p:sp>
        <p:nvSpPr>
          <p:cNvPr id="105475" name="Slide Number Placeholder 3">
            <a:extLst>
              <a:ext uri="{FF2B5EF4-FFF2-40B4-BE49-F238E27FC236}">
                <a16:creationId xmlns:a16="http://schemas.microsoft.com/office/drawing/2014/main" id="{162AC60F-F35B-FEF4-5949-6A6E96F5CB9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B2DC710-B3B2-445C-B152-0CB619B6CD64}" type="slidenum">
              <a:rPr lang="en-US" altLang="en-US" smtClean="0">
                <a:solidFill>
                  <a:srgbClr val="FFFFFF"/>
                </a:solidFill>
              </a:rPr>
              <a:pPr/>
              <a:t>42</a:t>
            </a:fld>
            <a:endParaRPr lang="en-US" altLang="en-US">
              <a:solidFill>
                <a:srgbClr val="FFFFFF"/>
              </a:solidFill>
            </a:endParaRPr>
          </a:p>
        </p:txBody>
      </p:sp>
      <p:pic>
        <p:nvPicPr>
          <p:cNvPr id="105476" name="Picture 7">
            <a:extLst>
              <a:ext uri="{FF2B5EF4-FFF2-40B4-BE49-F238E27FC236}">
                <a16:creationId xmlns:a16="http://schemas.microsoft.com/office/drawing/2014/main" id="{0990175F-6348-C0C9-D869-8F54EAC224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6963" y="1614488"/>
            <a:ext cx="9998075"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FCF47-8836-BADD-5FDD-BAAAA78E5D63}"/>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Nominal TCS Maintenance Activities</a:t>
            </a:r>
          </a:p>
        </p:txBody>
      </p:sp>
      <p:graphicFrame>
        <p:nvGraphicFramePr>
          <p:cNvPr id="3" name="Content Placeholder 2">
            <a:extLst>
              <a:ext uri="{FF2B5EF4-FFF2-40B4-BE49-F238E27FC236}">
                <a16:creationId xmlns:a16="http://schemas.microsoft.com/office/drawing/2014/main" id="{0CE178B4-DCE8-A1F6-F21D-4F9D25FB5BA5}"/>
              </a:ext>
            </a:extLst>
          </p:cNvPr>
          <p:cNvGraphicFramePr>
            <a:graphicFrameLocks noGrp="1"/>
          </p:cNvGraphicFramePr>
          <p:nvPr>
            <p:ph idx="1"/>
          </p:nvPr>
        </p:nvGraphicFramePr>
        <p:xfrm>
          <a:off x="1096964" y="829128"/>
          <a:ext cx="6283550" cy="5100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7524" name="Slide Number Placeholder 3">
            <a:extLst>
              <a:ext uri="{FF2B5EF4-FFF2-40B4-BE49-F238E27FC236}">
                <a16:creationId xmlns:a16="http://schemas.microsoft.com/office/drawing/2014/main" id="{30477A30-FE47-0C59-D52E-4B2EBAB0961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C4A3BB4-E94A-41C9-BD48-B149003640A1}" type="slidenum">
              <a:rPr lang="en-US" altLang="en-US" smtClean="0">
                <a:solidFill>
                  <a:srgbClr val="FFFFFF"/>
                </a:solidFill>
              </a:rPr>
              <a:pPr/>
              <a:t>43</a:t>
            </a:fld>
            <a:endParaRPr lang="en-US" altLang="en-US">
              <a:solidFill>
                <a:srgbClr val="FFFFFF"/>
              </a:solidFill>
            </a:endParaRPr>
          </a:p>
        </p:txBody>
      </p:sp>
      <p:graphicFrame>
        <p:nvGraphicFramePr>
          <p:cNvPr id="5" name="Content Placeholder 2">
            <a:extLst>
              <a:ext uri="{FF2B5EF4-FFF2-40B4-BE49-F238E27FC236}">
                <a16:creationId xmlns:a16="http://schemas.microsoft.com/office/drawing/2014/main" id="{F81DF6D2-45D4-1FD8-6413-5E5D5CE118B8}"/>
              </a:ext>
            </a:extLst>
          </p:cNvPr>
          <p:cNvGraphicFramePr>
            <a:graphicFrameLocks/>
          </p:cNvGraphicFramePr>
          <p:nvPr/>
        </p:nvGraphicFramePr>
        <p:xfrm>
          <a:off x="4711020" y="2133599"/>
          <a:ext cx="6283550" cy="25254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3511B-2FB0-41F2-9399-0DCE75E3033D}"/>
              </a:ext>
            </a:extLst>
          </p:cNvPr>
          <p:cNvSpPr>
            <a:spLocks noGrp="1"/>
          </p:cNvSpPr>
          <p:nvPr>
            <p:ph type="title"/>
          </p:nvPr>
        </p:nvSpPr>
        <p:spPr>
          <a:xfrm>
            <a:off x="1096963" y="758825"/>
            <a:ext cx="10058400" cy="3565525"/>
          </a:xfrm>
        </p:spPr>
        <p:txBody>
          <a:bodyPr/>
          <a:lstStyle/>
          <a:p>
            <a:pPr eaLnBrk="1" fontAlgn="auto" hangingPunct="1">
              <a:spcAft>
                <a:spcPts val="0"/>
              </a:spcAft>
              <a:defRPr/>
            </a:pPr>
            <a:r>
              <a:rPr lang="en-US" dirty="0"/>
              <a:t>System Interactions</a:t>
            </a:r>
          </a:p>
        </p:txBody>
      </p:sp>
      <p:sp>
        <p:nvSpPr>
          <p:cNvPr id="109571" name="Slide Number Placeholder 3">
            <a:extLst>
              <a:ext uri="{FF2B5EF4-FFF2-40B4-BE49-F238E27FC236}">
                <a16:creationId xmlns:a16="http://schemas.microsoft.com/office/drawing/2014/main" id="{87D136EF-748C-38D8-122A-80FC263D0E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268E0F5-FE75-4E24-9D74-D3DACB57C6BD}" type="slidenum">
              <a:rPr lang="en-US" altLang="en-US" smtClean="0">
                <a:solidFill>
                  <a:srgbClr val="FFFFFF"/>
                </a:solidFill>
              </a:rPr>
              <a:pPr/>
              <a:t>44</a:t>
            </a:fld>
            <a:endParaRPr lang="en-US" altLang="en-US">
              <a:solidFill>
                <a:srgbClr val="FFFFFF"/>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9CAA3-64E9-499B-1B35-79D254BDC149}"/>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Power</a:t>
            </a:r>
          </a:p>
        </p:txBody>
      </p:sp>
      <p:sp>
        <p:nvSpPr>
          <p:cNvPr id="111619" name="Content Placeholder 2">
            <a:extLst>
              <a:ext uri="{FF2B5EF4-FFF2-40B4-BE49-F238E27FC236}">
                <a16:creationId xmlns:a16="http://schemas.microsoft.com/office/drawing/2014/main" id="{5ABEA059-EBBF-9855-086B-4FD6719FD47C}"/>
              </a:ext>
            </a:extLst>
          </p:cNvPr>
          <p:cNvSpPr>
            <a:spLocks noGrp="1"/>
          </p:cNvSpPr>
          <p:nvPr>
            <p:ph idx="1"/>
          </p:nvPr>
        </p:nvSpPr>
        <p:spPr>
          <a:xfrm>
            <a:off x="1096963" y="927100"/>
            <a:ext cx="6334125" cy="5100638"/>
          </a:xfrm>
        </p:spPr>
        <p:txBody>
          <a:bodyPr/>
          <a:lstStyle/>
          <a:p>
            <a:pPr eaLnBrk="1" hangingPunct="1"/>
            <a:endParaRPr lang="en-US" altLang="en-US" sz="4000"/>
          </a:p>
          <a:p>
            <a:pPr eaLnBrk="1" hangingPunct="1"/>
            <a:br>
              <a:rPr lang="en-US" altLang="en-US" sz="4000"/>
            </a:br>
            <a:r>
              <a:rPr lang="en-US" altLang="en-US" sz="4000"/>
              <a:t>Power Loss = Instant TCS Loss</a:t>
            </a:r>
          </a:p>
          <a:p>
            <a:pPr eaLnBrk="1" hangingPunct="1"/>
            <a:endParaRPr lang="en-US" altLang="en-US" sz="4000"/>
          </a:p>
          <a:p>
            <a:pPr eaLnBrk="1" hangingPunct="1"/>
            <a:r>
              <a:rPr lang="en-US" altLang="en-US" sz="4000"/>
              <a:t>TCS Loss = Eventual Power Loss</a:t>
            </a:r>
          </a:p>
        </p:txBody>
      </p:sp>
      <p:sp>
        <p:nvSpPr>
          <p:cNvPr id="111620" name="Slide Number Placeholder 3">
            <a:extLst>
              <a:ext uri="{FF2B5EF4-FFF2-40B4-BE49-F238E27FC236}">
                <a16:creationId xmlns:a16="http://schemas.microsoft.com/office/drawing/2014/main" id="{B21051E4-47E5-6BEE-8E12-D5296207F77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65F1C3C-51AE-4D96-9607-4B98928C5A72}" type="slidenum">
              <a:rPr lang="en-US" altLang="en-US" smtClean="0">
                <a:solidFill>
                  <a:srgbClr val="FFFFFF"/>
                </a:solidFill>
              </a:rPr>
              <a:pPr/>
              <a:t>45</a:t>
            </a:fld>
            <a:endParaRPr lang="en-US" altLang="en-US">
              <a:solidFill>
                <a:srgbClr val="FFFFFF"/>
              </a:solidFill>
            </a:endParaRPr>
          </a:p>
        </p:txBody>
      </p:sp>
      <p:pic>
        <p:nvPicPr>
          <p:cNvPr id="111621" name="Picture 2" descr="http://img90.imageshack.us/img90/511/vr0.jpg">
            <a:extLst>
              <a:ext uri="{FF2B5EF4-FFF2-40B4-BE49-F238E27FC236}">
                <a16:creationId xmlns:a16="http://schemas.microsoft.com/office/drawing/2014/main" id="{8D42D51A-116B-55D9-FA69-701E472388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3663" y="1290638"/>
            <a:ext cx="4086225" cy="437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98675-4E89-4FDA-85DE-164918B903EA}"/>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Data/Software</a:t>
            </a:r>
          </a:p>
        </p:txBody>
      </p:sp>
      <p:graphicFrame>
        <p:nvGraphicFramePr>
          <p:cNvPr id="3" name="Content Placeholder 2">
            <a:extLst>
              <a:ext uri="{FF2B5EF4-FFF2-40B4-BE49-F238E27FC236}">
                <a16:creationId xmlns:a16="http://schemas.microsoft.com/office/drawing/2014/main" id="{0FB0693C-A031-4358-4088-BBCA90296517}"/>
              </a:ext>
            </a:extLst>
          </p:cNvPr>
          <p:cNvGraphicFramePr>
            <a:graphicFrameLocks noGrp="1"/>
          </p:cNvGraphicFramePr>
          <p:nvPr>
            <p:ph idx="1"/>
          </p:nvPr>
        </p:nvGraphicFramePr>
        <p:xfrm>
          <a:off x="1096963" y="927100"/>
          <a:ext cx="10115550" cy="5100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3668" name="Slide Number Placeholder 3">
            <a:extLst>
              <a:ext uri="{FF2B5EF4-FFF2-40B4-BE49-F238E27FC236}">
                <a16:creationId xmlns:a16="http://schemas.microsoft.com/office/drawing/2014/main" id="{13303F12-BA45-3507-FFD9-F507DE46DF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AFD39BC-9581-4E0E-A584-1F597902C2E1}" type="slidenum">
              <a:rPr lang="en-US" altLang="en-US" smtClean="0">
                <a:solidFill>
                  <a:srgbClr val="FFFFFF"/>
                </a:solidFill>
              </a:rPr>
              <a:pPr/>
              <a:t>46</a:t>
            </a:fld>
            <a:endParaRPr lang="en-US" altLang="en-US">
              <a:solidFill>
                <a:srgbClr val="FFFFFF"/>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53675-ACAA-EB5C-A27E-81695E970AF4}"/>
              </a:ext>
            </a:extLst>
          </p:cNvPr>
          <p:cNvSpPr>
            <a:spLocks noGrp="1"/>
          </p:cNvSpPr>
          <p:nvPr>
            <p:ph type="title"/>
          </p:nvPr>
        </p:nvSpPr>
        <p:spPr>
          <a:xfrm>
            <a:off x="1096963" y="758825"/>
            <a:ext cx="10058400" cy="3565525"/>
          </a:xfrm>
        </p:spPr>
        <p:txBody>
          <a:bodyPr/>
          <a:lstStyle/>
          <a:p>
            <a:pPr eaLnBrk="1" fontAlgn="auto" hangingPunct="1">
              <a:spcAft>
                <a:spcPts val="0"/>
              </a:spcAft>
              <a:defRPr/>
            </a:pPr>
            <a:r>
              <a:rPr lang="en-US" dirty="0"/>
              <a:t>Failure Modes &amp; Redundancy</a:t>
            </a:r>
          </a:p>
        </p:txBody>
      </p:sp>
      <p:sp>
        <p:nvSpPr>
          <p:cNvPr id="115715" name="Slide Number Placeholder 3">
            <a:extLst>
              <a:ext uri="{FF2B5EF4-FFF2-40B4-BE49-F238E27FC236}">
                <a16:creationId xmlns:a16="http://schemas.microsoft.com/office/drawing/2014/main" id="{63B9AC9C-E19A-F210-7DC5-40B0B56FE2A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E344AA4-C89D-4B33-A459-B55D618959CF}" type="slidenum">
              <a:rPr lang="en-US" altLang="en-US" smtClean="0">
                <a:solidFill>
                  <a:srgbClr val="FFFFFF"/>
                </a:solidFill>
              </a:rPr>
              <a:pPr/>
              <a:t>47</a:t>
            </a:fld>
            <a:endParaRPr lang="en-US" altLang="en-US">
              <a:solidFill>
                <a:srgbClr val="FFFFFF"/>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36C70-FE8C-2E0E-FBED-7FCC4DCCD071}"/>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Leaks - Causes</a:t>
            </a:r>
          </a:p>
        </p:txBody>
      </p:sp>
      <p:sp>
        <p:nvSpPr>
          <p:cNvPr id="117763" name="Slide Number Placeholder 3">
            <a:extLst>
              <a:ext uri="{FF2B5EF4-FFF2-40B4-BE49-F238E27FC236}">
                <a16:creationId xmlns:a16="http://schemas.microsoft.com/office/drawing/2014/main" id="{5AC5EAA2-2B0A-0FB3-110E-A50A8100CEB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3CDC2F5-D16B-4963-92FD-AB0A6F13251D}" type="slidenum">
              <a:rPr lang="en-US" altLang="en-US" smtClean="0">
                <a:solidFill>
                  <a:srgbClr val="FFFFFF"/>
                </a:solidFill>
              </a:rPr>
              <a:pPr/>
              <a:t>48</a:t>
            </a:fld>
            <a:endParaRPr lang="en-US" altLang="en-US">
              <a:solidFill>
                <a:srgbClr val="FFFFFF"/>
              </a:solidFill>
            </a:endParaRPr>
          </a:p>
        </p:txBody>
      </p:sp>
      <p:pic>
        <p:nvPicPr>
          <p:cNvPr id="117764" name="Picture 5">
            <a:extLst>
              <a:ext uri="{FF2B5EF4-FFF2-40B4-BE49-F238E27FC236}">
                <a16:creationId xmlns:a16="http://schemas.microsoft.com/office/drawing/2014/main" id="{ABD1B6A3-4778-D618-E338-79FB49337B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9713" y="928688"/>
            <a:ext cx="6396037"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Diagram 2">
            <a:extLst>
              <a:ext uri="{FF2B5EF4-FFF2-40B4-BE49-F238E27FC236}">
                <a16:creationId xmlns:a16="http://schemas.microsoft.com/office/drawing/2014/main" id="{8FD426A1-014E-88C6-D02B-538F07794F76}"/>
              </a:ext>
            </a:extLst>
          </p:cNvPr>
          <p:cNvGraphicFramePr/>
          <p:nvPr/>
        </p:nvGraphicFramePr>
        <p:xfrm>
          <a:off x="1197736" y="1056069"/>
          <a:ext cx="3979572" cy="47458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xXXYlBkkJCc?ecver=2">
            <a:extLst>
              <a:ext uri="{FF2B5EF4-FFF2-40B4-BE49-F238E27FC236}">
                <a16:creationId xmlns:a16="http://schemas.microsoft.com/office/drawing/2014/main" id="{85AD3855-2875-F281-6A3B-3CDD9BE12ECF}"/>
              </a:ext>
            </a:extLst>
          </p:cNvPr>
          <p:cNvPicPr>
            <a:picLocks noRot="1" noChangeAspect="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922338" y="519113"/>
            <a:ext cx="10347325" cy="581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2CA26-2BD5-1F83-9AFA-02E92C062B66}"/>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Space has no temperature!</a:t>
            </a:r>
          </a:p>
        </p:txBody>
      </p:sp>
      <p:grpSp>
        <p:nvGrpSpPr>
          <p:cNvPr id="29699" name="Group 5">
            <a:extLst>
              <a:ext uri="{FF2B5EF4-FFF2-40B4-BE49-F238E27FC236}">
                <a16:creationId xmlns:a16="http://schemas.microsoft.com/office/drawing/2014/main" id="{D5849A37-D91F-188C-FD81-B8A38B72E90B}"/>
              </a:ext>
            </a:extLst>
          </p:cNvPr>
          <p:cNvGrpSpPr>
            <a:grpSpLocks/>
          </p:cNvGrpSpPr>
          <p:nvPr/>
        </p:nvGrpSpPr>
        <p:grpSpPr bwMode="auto">
          <a:xfrm>
            <a:off x="4468813" y="2992780"/>
            <a:ext cx="2974975" cy="2066925"/>
            <a:chOff x="4481847" y="2426966"/>
            <a:chExt cx="2356834" cy="1854558"/>
          </a:xfrm>
        </p:grpSpPr>
        <p:sp>
          <p:nvSpPr>
            <p:cNvPr id="4" name="Cube 3">
              <a:extLst>
                <a:ext uri="{FF2B5EF4-FFF2-40B4-BE49-F238E27FC236}">
                  <a16:creationId xmlns:a16="http://schemas.microsoft.com/office/drawing/2014/main" id="{890AB028-0C5C-23CA-A980-269AF0FB2248}"/>
                </a:ext>
              </a:extLst>
            </p:cNvPr>
            <p:cNvSpPr/>
            <p:nvPr/>
          </p:nvSpPr>
          <p:spPr>
            <a:xfrm>
              <a:off x="4481847" y="2426966"/>
              <a:ext cx="2356834" cy="1854558"/>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9708" name="TextBox 4">
              <a:extLst>
                <a:ext uri="{FF2B5EF4-FFF2-40B4-BE49-F238E27FC236}">
                  <a16:creationId xmlns:a16="http://schemas.microsoft.com/office/drawing/2014/main" id="{AC53C24E-5AE3-6D4C-8259-4576AB36D9C0}"/>
                </a:ext>
              </a:extLst>
            </p:cNvPr>
            <p:cNvSpPr txBox="1">
              <a:spLocks noChangeArrowheads="1"/>
            </p:cNvSpPr>
            <p:nvPr/>
          </p:nvSpPr>
          <p:spPr bwMode="auto">
            <a:xfrm rot="-1104417">
              <a:off x="4788501" y="3128911"/>
              <a:ext cx="13848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2400" dirty="0">
                  <a:latin typeface="Stencil" panose="040409050D0802020404" pitchFamily="82" charset="0"/>
                </a:rPr>
                <a:t>SPACE </a:t>
              </a:r>
              <a:br>
                <a:rPr lang="en-US" altLang="en-US" sz="2400" dirty="0">
                  <a:latin typeface="Stencil" panose="040409050D0802020404" pitchFamily="82" charset="0"/>
                </a:rPr>
              </a:br>
              <a:r>
                <a:rPr lang="en-US" altLang="en-US" sz="2400" dirty="0">
                  <a:latin typeface="Stencil" panose="040409050D0802020404" pitchFamily="82" charset="0"/>
                </a:rPr>
                <a:t>THING</a:t>
              </a:r>
            </a:p>
          </p:txBody>
        </p:sp>
      </p:grpSp>
      <p:sp>
        <p:nvSpPr>
          <p:cNvPr id="29703" name="Slide Number Placeholder 11">
            <a:extLst>
              <a:ext uri="{FF2B5EF4-FFF2-40B4-BE49-F238E27FC236}">
                <a16:creationId xmlns:a16="http://schemas.microsoft.com/office/drawing/2014/main" id="{01D69BC6-24ED-73F1-9B0A-99A5EA1E463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CB7AEA6-0F83-4751-9EDE-C276AFA505C7}" type="slidenum">
              <a:rPr lang="en-US" altLang="en-US" smtClean="0">
                <a:solidFill>
                  <a:srgbClr val="FFFFFF"/>
                </a:solidFill>
              </a:rPr>
              <a:pPr/>
              <a:t>5</a:t>
            </a:fld>
            <a:endParaRPr lang="en-US" altLang="en-US">
              <a:solidFill>
                <a:srgbClr val="FFFFFF"/>
              </a:solidFill>
            </a:endParaRPr>
          </a:p>
        </p:txBody>
      </p:sp>
      <p:grpSp>
        <p:nvGrpSpPr>
          <p:cNvPr id="5" name="Group 4">
            <a:extLst>
              <a:ext uri="{FF2B5EF4-FFF2-40B4-BE49-F238E27FC236}">
                <a16:creationId xmlns:a16="http://schemas.microsoft.com/office/drawing/2014/main" id="{A195EA80-8C13-C4DE-6732-75639F52552F}"/>
              </a:ext>
            </a:extLst>
          </p:cNvPr>
          <p:cNvGrpSpPr/>
          <p:nvPr/>
        </p:nvGrpSpPr>
        <p:grpSpPr>
          <a:xfrm>
            <a:off x="7989888" y="3753193"/>
            <a:ext cx="2355850" cy="889000"/>
            <a:chOff x="7989888" y="3753193"/>
            <a:chExt cx="2355850" cy="889000"/>
          </a:xfrm>
        </p:grpSpPr>
        <p:sp>
          <p:nvSpPr>
            <p:cNvPr id="9" name="Left Arrow 8">
              <a:extLst>
                <a:ext uri="{FF2B5EF4-FFF2-40B4-BE49-F238E27FC236}">
                  <a16:creationId xmlns:a16="http://schemas.microsoft.com/office/drawing/2014/main" id="{AEA157DD-1DFD-50B3-F207-816A605B3278}"/>
                </a:ext>
              </a:extLst>
            </p:cNvPr>
            <p:cNvSpPr/>
            <p:nvPr/>
          </p:nvSpPr>
          <p:spPr>
            <a:xfrm>
              <a:off x="7989888" y="3753193"/>
              <a:ext cx="2355850" cy="8890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TextBox 2">
              <a:extLst>
                <a:ext uri="{FF2B5EF4-FFF2-40B4-BE49-F238E27FC236}">
                  <a16:creationId xmlns:a16="http://schemas.microsoft.com/office/drawing/2014/main" id="{17F42003-2758-E078-06A2-91C6C755EE4C}"/>
                </a:ext>
              </a:extLst>
            </p:cNvPr>
            <p:cNvSpPr txBox="1">
              <a:spLocks noChangeArrowheads="1"/>
            </p:cNvSpPr>
            <p:nvPr/>
          </p:nvSpPr>
          <p:spPr bwMode="auto">
            <a:xfrm>
              <a:off x="8781499" y="3967505"/>
              <a:ext cx="12525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400" b="1" dirty="0">
                  <a:solidFill>
                    <a:schemeClr val="bg1"/>
                  </a:solidFill>
                </a:rPr>
                <a:t>Heat In</a:t>
              </a:r>
            </a:p>
          </p:txBody>
        </p:sp>
      </p:grpSp>
      <p:grpSp>
        <p:nvGrpSpPr>
          <p:cNvPr id="6" name="Group 5">
            <a:extLst>
              <a:ext uri="{FF2B5EF4-FFF2-40B4-BE49-F238E27FC236}">
                <a16:creationId xmlns:a16="http://schemas.microsoft.com/office/drawing/2014/main" id="{292730A0-1701-0FE6-3715-A8A713FCC64F}"/>
              </a:ext>
            </a:extLst>
          </p:cNvPr>
          <p:cNvGrpSpPr/>
          <p:nvPr/>
        </p:nvGrpSpPr>
        <p:grpSpPr>
          <a:xfrm>
            <a:off x="1658938" y="3753193"/>
            <a:ext cx="2357437" cy="889000"/>
            <a:chOff x="1658938" y="3753193"/>
            <a:chExt cx="2357437" cy="889000"/>
          </a:xfrm>
        </p:grpSpPr>
        <p:sp>
          <p:nvSpPr>
            <p:cNvPr id="8" name="Left Arrow 7">
              <a:extLst>
                <a:ext uri="{FF2B5EF4-FFF2-40B4-BE49-F238E27FC236}">
                  <a16:creationId xmlns:a16="http://schemas.microsoft.com/office/drawing/2014/main" id="{08AD69E5-CE36-17B5-64D5-95217DBC06D9}"/>
                </a:ext>
              </a:extLst>
            </p:cNvPr>
            <p:cNvSpPr/>
            <p:nvPr/>
          </p:nvSpPr>
          <p:spPr>
            <a:xfrm>
              <a:off x="1658938" y="3753193"/>
              <a:ext cx="2357437" cy="8890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TextBox 12">
              <a:extLst>
                <a:ext uri="{FF2B5EF4-FFF2-40B4-BE49-F238E27FC236}">
                  <a16:creationId xmlns:a16="http://schemas.microsoft.com/office/drawing/2014/main" id="{1E84A095-65B5-694E-F567-95DDA0E34E6B}"/>
                </a:ext>
              </a:extLst>
            </p:cNvPr>
            <p:cNvSpPr txBox="1">
              <a:spLocks noChangeArrowheads="1"/>
            </p:cNvSpPr>
            <p:nvPr/>
          </p:nvSpPr>
          <p:spPr bwMode="auto">
            <a:xfrm>
              <a:off x="2230438" y="3964262"/>
              <a:ext cx="1428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400" b="1" dirty="0">
                  <a:solidFill>
                    <a:schemeClr val="bg1"/>
                  </a:solidFill>
                </a:rPr>
                <a:t>Heat Out</a:t>
              </a:r>
            </a:p>
          </p:txBody>
        </p:sp>
      </p:grpSp>
      <p:grpSp>
        <p:nvGrpSpPr>
          <p:cNvPr id="7" name="Group 6">
            <a:extLst>
              <a:ext uri="{FF2B5EF4-FFF2-40B4-BE49-F238E27FC236}">
                <a16:creationId xmlns:a16="http://schemas.microsoft.com/office/drawing/2014/main" id="{854DD391-32DA-8519-0A5D-67B656CB403E}"/>
              </a:ext>
            </a:extLst>
          </p:cNvPr>
          <p:cNvGrpSpPr/>
          <p:nvPr/>
        </p:nvGrpSpPr>
        <p:grpSpPr>
          <a:xfrm>
            <a:off x="4725563" y="1996780"/>
            <a:ext cx="2566071" cy="2177655"/>
            <a:chOff x="4724064" y="1460216"/>
            <a:chExt cx="2566071" cy="2364210"/>
          </a:xfrm>
        </p:grpSpPr>
        <p:sp>
          <p:nvSpPr>
            <p:cNvPr id="10" name="Circular Arrow 9">
              <a:extLst>
                <a:ext uri="{FF2B5EF4-FFF2-40B4-BE49-F238E27FC236}">
                  <a16:creationId xmlns:a16="http://schemas.microsoft.com/office/drawing/2014/main" id="{475CF701-827C-8C5F-B998-1D67F2B0B104}"/>
                </a:ext>
              </a:extLst>
            </p:cNvPr>
            <p:cNvSpPr/>
            <p:nvPr/>
          </p:nvSpPr>
          <p:spPr>
            <a:xfrm>
              <a:off x="5152231" y="1817688"/>
              <a:ext cx="1709738" cy="2006738"/>
            </a:xfrm>
            <a:prstGeom prst="circularArrow">
              <a:avLst>
                <a:gd name="adj1" fmla="val 12500"/>
                <a:gd name="adj2" fmla="val 1142319"/>
                <a:gd name="adj3" fmla="val 20457681"/>
                <a:gd name="adj4" fmla="val 10800000"/>
                <a:gd name="adj5" fmla="val 1853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14" name="TextBox 13">
              <a:extLst>
                <a:ext uri="{FF2B5EF4-FFF2-40B4-BE49-F238E27FC236}">
                  <a16:creationId xmlns:a16="http://schemas.microsoft.com/office/drawing/2014/main" id="{77415CF9-3102-C1D8-162D-E48EF3B1E940}"/>
                </a:ext>
              </a:extLst>
            </p:cNvPr>
            <p:cNvSpPr txBox="1">
              <a:spLocks noChangeArrowheads="1"/>
            </p:cNvSpPr>
            <p:nvPr/>
          </p:nvSpPr>
          <p:spPr bwMode="auto">
            <a:xfrm>
              <a:off x="4724064" y="1460216"/>
              <a:ext cx="2566071" cy="568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800" b="1" dirty="0"/>
                <a:t>Heat Generated</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righ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heel(4)">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8549D-0E40-8544-D78C-068CD1488871}"/>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Leaks - Signature</a:t>
            </a:r>
          </a:p>
        </p:txBody>
      </p:sp>
      <p:sp>
        <p:nvSpPr>
          <p:cNvPr id="121859" name="Slide Number Placeholder 3">
            <a:extLst>
              <a:ext uri="{FF2B5EF4-FFF2-40B4-BE49-F238E27FC236}">
                <a16:creationId xmlns:a16="http://schemas.microsoft.com/office/drawing/2014/main" id="{B9C04FA0-1A7D-8699-7A66-567D05DB135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7A53DF2-E9FD-4310-B8DB-7F8A9AC4AC45}" type="slidenum">
              <a:rPr lang="en-US" altLang="en-US" smtClean="0">
                <a:solidFill>
                  <a:srgbClr val="FFFFFF"/>
                </a:solidFill>
              </a:rPr>
              <a:pPr/>
              <a:t>50</a:t>
            </a:fld>
            <a:endParaRPr lang="en-US" altLang="en-US">
              <a:solidFill>
                <a:srgbClr val="FFFFFF"/>
              </a:solidFill>
            </a:endParaRPr>
          </a:p>
        </p:txBody>
      </p:sp>
      <p:sp>
        <p:nvSpPr>
          <p:cNvPr id="121860" name="Content Placeholder 3">
            <a:extLst>
              <a:ext uri="{FF2B5EF4-FFF2-40B4-BE49-F238E27FC236}">
                <a16:creationId xmlns:a16="http://schemas.microsoft.com/office/drawing/2014/main" id="{D81A22F1-9768-4150-84D8-DD45BFAC33F1}"/>
              </a:ext>
            </a:extLst>
          </p:cNvPr>
          <p:cNvSpPr>
            <a:spLocks noGrp="1"/>
          </p:cNvSpPr>
          <p:nvPr>
            <p:ph idx="1"/>
          </p:nvPr>
        </p:nvSpPr>
        <p:spPr/>
        <p:txBody>
          <a:bodyPr/>
          <a:lstStyle/>
          <a:p>
            <a:endParaRPr lang="en-US" altLang="en-US"/>
          </a:p>
        </p:txBody>
      </p:sp>
      <p:pic>
        <p:nvPicPr>
          <p:cNvPr id="121861" name="Picture 4">
            <a:extLst>
              <a:ext uri="{FF2B5EF4-FFF2-40B4-BE49-F238E27FC236}">
                <a16:creationId xmlns:a16="http://schemas.microsoft.com/office/drawing/2014/main" id="{83AB0D92-0B8E-E6A1-F251-7020A91360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862013"/>
            <a:ext cx="12192000" cy="513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58AF3-529A-F4F4-FC25-3549C9F26A8D}"/>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Leaks - Response</a:t>
            </a:r>
          </a:p>
        </p:txBody>
      </p:sp>
      <p:sp>
        <p:nvSpPr>
          <p:cNvPr id="123907" name="Slide Number Placeholder 3">
            <a:extLst>
              <a:ext uri="{FF2B5EF4-FFF2-40B4-BE49-F238E27FC236}">
                <a16:creationId xmlns:a16="http://schemas.microsoft.com/office/drawing/2014/main" id="{B3EAEF37-A369-6D95-EC7E-9A58C1DF4A5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E6830D8-DA42-4768-B29D-C937B27A713B}" type="slidenum">
              <a:rPr lang="en-US" altLang="en-US" smtClean="0">
                <a:solidFill>
                  <a:srgbClr val="FFFFFF"/>
                </a:solidFill>
              </a:rPr>
              <a:pPr/>
              <a:t>51</a:t>
            </a:fld>
            <a:endParaRPr lang="en-US" altLang="en-US">
              <a:solidFill>
                <a:srgbClr val="FFFFFF"/>
              </a:solidFill>
            </a:endParaRPr>
          </a:p>
        </p:txBody>
      </p:sp>
      <p:graphicFrame>
        <p:nvGraphicFramePr>
          <p:cNvPr id="3" name="Content Placeholder 2">
            <a:extLst>
              <a:ext uri="{FF2B5EF4-FFF2-40B4-BE49-F238E27FC236}">
                <a16:creationId xmlns:a16="http://schemas.microsoft.com/office/drawing/2014/main" id="{0AD69544-72E2-E8F5-1CF5-DC92695DB837}"/>
              </a:ext>
            </a:extLst>
          </p:cNvPr>
          <p:cNvGraphicFramePr>
            <a:graphicFrameLocks noGrp="1"/>
          </p:cNvGraphicFramePr>
          <p:nvPr>
            <p:ph idx="1"/>
          </p:nvPr>
        </p:nvGraphicFramePr>
        <p:xfrm>
          <a:off x="1096963" y="839788"/>
          <a:ext cx="100584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22320-EBF9-5AEE-261B-2478F885EE75}"/>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Pump Failure</a:t>
            </a:r>
          </a:p>
        </p:txBody>
      </p:sp>
      <p:sp>
        <p:nvSpPr>
          <p:cNvPr id="125955" name="Slide Number Placeholder 3">
            <a:extLst>
              <a:ext uri="{FF2B5EF4-FFF2-40B4-BE49-F238E27FC236}">
                <a16:creationId xmlns:a16="http://schemas.microsoft.com/office/drawing/2014/main" id="{2C957D92-8DEC-FE0A-F7F0-23ADBDA832A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E992A54-D9B3-4953-9C57-D7AA19F67DC9}" type="slidenum">
              <a:rPr lang="en-US" altLang="en-US" smtClean="0">
                <a:solidFill>
                  <a:srgbClr val="FFFFFF"/>
                </a:solidFill>
              </a:rPr>
              <a:pPr/>
              <a:t>52</a:t>
            </a:fld>
            <a:endParaRPr lang="en-US" altLang="en-US">
              <a:solidFill>
                <a:srgbClr val="FFFFFF"/>
              </a:solidFill>
            </a:endParaRPr>
          </a:p>
        </p:txBody>
      </p:sp>
      <p:graphicFrame>
        <p:nvGraphicFramePr>
          <p:cNvPr id="7" name="Diagram 6">
            <a:extLst>
              <a:ext uri="{FF2B5EF4-FFF2-40B4-BE49-F238E27FC236}">
                <a16:creationId xmlns:a16="http://schemas.microsoft.com/office/drawing/2014/main" id="{3914137E-B3C7-6A29-B139-009370E0B4CF}"/>
              </a:ext>
            </a:extLst>
          </p:cNvPr>
          <p:cNvGraphicFramePr/>
          <p:nvPr/>
        </p:nvGraphicFramePr>
        <p:xfrm>
          <a:off x="1197736" y="1056069"/>
          <a:ext cx="3406348" cy="47458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5957" name="Picture 7" descr="C:\Users\avareha\Desktop\Pump+cavitation+photo+07.JPG">
            <a:extLst>
              <a:ext uri="{FF2B5EF4-FFF2-40B4-BE49-F238E27FC236}">
                <a16:creationId xmlns:a16="http://schemas.microsoft.com/office/drawing/2014/main" id="{9DEA01F7-A31E-126B-CF24-435C5945D3B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26163" y="893763"/>
            <a:ext cx="3208337"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8" name="Content Placeholder 2">
            <a:extLst>
              <a:ext uri="{FF2B5EF4-FFF2-40B4-BE49-F238E27FC236}">
                <a16:creationId xmlns:a16="http://schemas.microsoft.com/office/drawing/2014/main" id="{4AC65440-0340-E0B1-B1B9-631C41992013}"/>
              </a:ext>
            </a:extLst>
          </p:cNvPr>
          <p:cNvSpPr txBox="1">
            <a:spLocks/>
          </p:cNvSpPr>
          <p:nvPr/>
        </p:nvSpPr>
        <p:spPr bwMode="auto">
          <a:xfrm>
            <a:off x="1096963" y="5983288"/>
            <a:ext cx="100584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marL="90488" indent="-90488">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spcBef>
                <a:spcPts val="1200"/>
              </a:spcBef>
              <a:spcAft>
                <a:spcPts val="200"/>
              </a:spcAft>
              <a:buClr>
                <a:schemeClr val="accent1"/>
              </a:buClr>
              <a:buSzPct val="100000"/>
              <a:buFont typeface="Calibri" panose="020F0502020204030204" pitchFamily="34" charset="0"/>
              <a:buChar char=" "/>
            </a:pPr>
            <a:r>
              <a:rPr lang="en-US" altLang="en-US" sz="2000" b="1" dirty="0">
                <a:solidFill>
                  <a:srgbClr val="404040"/>
                </a:solidFill>
              </a:rPr>
              <a:t>Response: </a:t>
            </a:r>
            <a:r>
              <a:rPr lang="en-US" altLang="en-US" sz="2000" dirty="0">
                <a:solidFill>
                  <a:srgbClr val="404040"/>
                </a:solidFill>
              </a:rPr>
              <a:t>Switch to redundant pump; otherwise, shut down loads</a:t>
            </a:r>
          </a:p>
        </p:txBody>
      </p:sp>
      <p:sp>
        <p:nvSpPr>
          <p:cNvPr id="9" name="Rectangle 8">
            <a:hlinkClick r:id="rId9"/>
            <a:extLst>
              <a:ext uri="{FF2B5EF4-FFF2-40B4-BE49-F238E27FC236}">
                <a16:creationId xmlns:a16="http://schemas.microsoft.com/office/drawing/2014/main" id="{B10F5C12-F20D-048E-5A45-5B25A218D10A}"/>
              </a:ext>
            </a:extLst>
          </p:cNvPr>
          <p:cNvSpPr/>
          <p:nvPr/>
        </p:nvSpPr>
        <p:spPr>
          <a:xfrm>
            <a:off x="1512888" y="2586038"/>
            <a:ext cx="725487" cy="566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1EB0-C854-4F2F-7D72-BACAF4301A64}"/>
              </a:ext>
            </a:extLst>
          </p:cNvPr>
          <p:cNvSpPr>
            <a:spLocks noGrp="1"/>
          </p:cNvSpPr>
          <p:nvPr>
            <p:ph type="title"/>
          </p:nvPr>
        </p:nvSpPr>
        <p:spPr/>
        <p:txBody>
          <a:bodyPr>
            <a:normAutofit fontScale="90000"/>
          </a:bodyPr>
          <a:lstStyle/>
          <a:p>
            <a:pPr>
              <a:defRPr/>
            </a:pPr>
            <a:r>
              <a:rPr lang="en-US" dirty="0"/>
              <a:t>Pump Cavitation</a:t>
            </a:r>
          </a:p>
        </p:txBody>
      </p:sp>
      <p:pic>
        <p:nvPicPr>
          <p:cNvPr id="3" name="eMDAw0TXvUo">
            <a:extLst>
              <a:ext uri="{FF2B5EF4-FFF2-40B4-BE49-F238E27FC236}">
                <a16:creationId xmlns:a16="http://schemas.microsoft.com/office/drawing/2014/main" id="{B4EEB5BB-22FB-B11D-5DC1-BD0D114A25BB}"/>
              </a:ext>
            </a:extLst>
          </p:cNvPr>
          <p:cNvPicPr>
            <a:picLocks noGrp="1" noRot="1" noChangeAspect="1" noChangeArrowheads="1"/>
          </p:cNvPicPr>
          <p:nvPr>
            <p:ph idx="1"/>
            <a:videoFile r:link="rId1"/>
          </p:nvPr>
        </p:nvPicPr>
        <p:blipFill>
          <a:blip r:embed="rId4">
            <a:extLst>
              <a:ext uri="{28A0092B-C50C-407E-A947-70E740481C1C}">
                <a14:useLocalDpi xmlns:a14="http://schemas.microsoft.com/office/drawing/2010/main" val="0"/>
              </a:ext>
            </a:extLst>
          </a:blip>
          <a:srcRect/>
          <a:stretch>
            <a:fillRect/>
          </a:stretch>
        </p:blipFill>
        <p:spPr>
          <a:xfrm>
            <a:off x="1779588" y="909638"/>
            <a:ext cx="8693150" cy="4889500"/>
          </a:xfrm>
        </p:spPr>
      </p:pic>
      <p:sp>
        <p:nvSpPr>
          <p:cNvPr id="128004" name="Slide Number Placeholder 3">
            <a:extLst>
              <a:ext uri="{FF2B5EF4-FFF2-40B4-BE49-F238E27FC236}">
                <a16:creationId xmlns:a16="http://schemas.microsoft.com/office/drawing/2014/main" id="{6570D4F9-DAFB-691C-54B2-52CB5CEE083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CEAFD32-6B2F-4CBE-9102-E396BE49A68B}" type="slidenum">
              <a:rPr lang="en-US" altLang="en-US" smtClean="0">
                <a:solidFill>
                  <a:srgbClr val="FFFFFF"/>
                </a:solidFill>
              </a:rPr>
              <a:pPr/>
              <a:t>53</a:t>
            </a:fld>
            <a:endParaRPr lang="en-US" altLang="en-US">
              <a:solidFill>
                <a:srgbClr val="FFFFFF"/>
              </a:solidFill>
            </a:endParaRPr>
          </a:p>
        </p:txBody>
      </p:sp>
      <p:sp>
        <p:nvSpPr>
          <p:cNvPr id="5" name="Action Button: Movie 4">
            <a:hlinkClick r:id="rId5" highlightClick="1"/>
            <a:extLst>
              <a:ext uri="{FF2B5EF4-FFF2-40B4-BE49-F238E27FC236}">
                <a16:creationId xmlns:a16="http://schemas.microsoft.com/office/drawing/2014/main" id="{4482A585-DD07-F1E7-8283-1CF9B070C1EA}"/>
              </a:ext>
            </a:extLst>
          </p:cNvPr>
          <p:cNvSpPr/>
          <p:nvPr/>
        </p:nvSpPr>
        <p:spPr>
          <a:xfrm>
            <a:off x="268288" y="6480175"/>
            <a:ext cx="300037" cy="377825"/>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9186B-E86E-AD3C-EBAF-D53DF815C58D}"/>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Other Failures</a:t>
            </a:r>
          </a:p>
        </p:txBody>
      </p:sp>
      <p:sp>
        <p:nvSpPr>
          <p:cNvPr id="130051" name="Slide Number Placeholder 3">
            <a:extLst>
              <a:ext uri="{FF2B5EF4-FFF2-40B4-BE49-F238E27FC236}">
                <a16:creationId xmlns:a16="http://schemas.microsoft.com/office/drawing/2014/main" id="{F7F7856F-4617-7069-9B33-1829FE371C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15A5EEA-8BB4-43F4-B293-2E82AE158633}" type="slidenum">
              <a:rPr lang="en-US" altLang="en-US" smtClean="0">
                <a:solidFill>
                  <a:srgbClr val="FFFFFF"/>
                </a:solidFill>
              </a:rPr>
              <a:pPr/>
              <a:t>54</a:t>
            </a:fld>
            <a:endParaRPr lang="en-US" altLang="en-US">
              <a:solidFill>
                <a:srgbClr val="FFFFFF"/>
              </a:solidFill>
            </a:endParaRPr>
          </a:p>
        </p:txBody>
      </p:sp>
      <p:graphicFrame>
        <p:nvGraphicFramePr>
          <p:cNvPr id="5" name="Content Placeholder 4">
            <a:extLst>
              <a:ext uri="{FF2B5EF4-FFF2-40B4-BE49-F238E27FC236}">
                <a16:creationId xmlns:a16="http://schemas.microsoft.com/office/drawing/2014/main" id="{F51EAF50-4F80-2941-F696-8FE842E9A170}"/>
              </a:ext>
            </a:extLst>
          </p:cNvPr>
          <p:cNvGraphicFramePr>
            <a:graphicFrameLocks noGrp="1"/>
          </p:cNvGraphicFramePr>
          <p:nvPr>
            <p:ph idx="1"/>
          </p:nvPr>
        </p:nvGraphicFramePr>
        <p:xfrm>
          <a:off x="1096963" y="839788"/>
          <a:ext cx="100584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70286-9C94-3F64-D139-CD8A3DC6DA8E}"/>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Redundancy</a:t>
            </a:r>
          </a:p>
        </p:txBody>
      </p:sp>
      <p:sp>
        <p:nvSpPr>
          <p:cNvPr id="132099" name="Slide Number Placeholder 3">
            <a:extLst>
              <a:ext uri="{FF2B5EF4-FFF2-40B4-BE49-F238E27FC236}">
                <a16:creationId xmlns:a16="http://schemas.microsoft.com/office/drawing/2014/main" id="{9E074704-79AE-FAE2-1576-538F272DD95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E5AFBFE-EA94-4526-889B-A4CF385C3214}" type="slidenum">
              <a:rPr lang="en-US" altLang="en-US" smtClean="0">
                <a:solidFill>
                  <a:srgbClr val="FFFFFF"/>
                </a:solidFill>
              </a:rPr>
              <a:pPr/>
              <a:t>55</a:t>
            </a:fld>
            <a:endParaRPr lang="en-US" altLang="en-US">
              <a:solidFill>
                <a:srgbClr val="FFFFFF"/>
              </a:solidFill>
            </a:endParaRPr>
          </a:p>
        </p:txBody>
      </p:sp>
      <p:sp>
        <p:nvSpPr>
          <p:cNvPr id="132100" name="Rectangle 2">
            <a:extLst>
              <a:ext uri="{FF2B5EF4-FFF2-40B4-BE49-F238E27FC236}">
                <a16:creationId xmlns:a16="http://schemas.microsoft.com/office/drawing/2014/main" id="{C6C55442-1239-863A-039A-C2A9A16732FB}"/>
              </a:ext>
            </a:extLst>
          </p:cNvPr>
          <p:cNvSpPr>
            <a:spLocks noChangeArrowheads="1"/>
          </p:cNvSpPr>
          <p:nvPr/>
        </p:nvSpPr>
        <p:spPr bwMode="auto">
          <a:xfrm>
            <a:off x="4655965" y="2954338"/>
            <a:ext cx="6496394" cy="758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15000"/>
              </a:lnSpc>
            </a:pPr>
            <a:r>
              <a:rPr lang="en-US" altLang="en-US" sz="4000" dirty="0">
                <a:solidFill>
                  <a:srgbClr val="222222"/>
                </a:solidFill>
                <a:ea typeface="Times New Roman" panose="02020603050405020304" pitchFamily="18" charset="0"/>
                <a:cs typeface="Calibri" panose="020F0502020204030204" pitchFamily="34" charset="0"/>
              </a:rPr>
              <a:t>1-(1-Component Availability)</a:t>
            </a:r>
            <a:r>
              <a:rPr lang="en-US" altLang="en-US" sz="4000" baseline="30000" dirty="0">
                <a:solidFill>
                  <a:srgbClr val="222222"/>
                </a:solidFill>
                <a:ea typeface="Times New Roman" panose="02020603050405020304" pitchFamily="18" charset="0"/>
                <a:cs typeface="Calibri" panose="020F0502020204030204" pitchFamily="34" charset="0"/>
              </a:rPr>
              <a:t>n</a:t>
            </a:r>
            <a:endParaRPr lang="en-US" altLang="en-US" sz="4000" dirty="0">
              <a:ea typeface="Calibri" panose="020F0502020204030204" pitchFamily="34" charset="0"/>
              <a:cs typeface="Times New Roman" panose="02020603050405020304" pitchFamily="18" charset="0"/>
            </a:endParaRPr>
          </a:p>
        </p:txBody>
      </p:sp>
      <p:sp>
        <p:nvSpPr>
          <p:cNvPr id="132101" name="Rectangle 5">
            <a:extLst>
              <a:ext uri="{FF2B5EF4-FFF2-40B4-BE49-F238E27FC236}">
                <a16:creationId xmlns:a16="http://schemas.microsoft.com/office/drawing/2014/main" id="{4A2E3578-D9D4-AB73-AD3E-5FE1165147DC}"/>
              </a:ext>
            </a:extLst>
          </p:cNvPr>
          <p:cNvSpPr>
            <a:spLocks noChangeArrowheads="1"/>
          </p:cNvSpPr>
          <p:nvPr/>
        </p:nvSpPr>
        <p:spPr bwMode="auto">
          <a:xfrm>
            <a:off x="1293813" y="2643188"/>
            <a:ext cx="2560637"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15000"/>
              </a:lnSpc>
            </a:pPr>
            <a:r>
              <a:rPr lang="en-US" altLang="en-US" sz="4000">
                <a:solidFill>
                  <a:srgbClr val="222222"/>
                </a:solidFill>
                <a:ea typeface="Times New Roman" panose="02020603050405020304" pitchFamily="18" charset="0"/>
                <a:cs typeface="Calibri" panose="020F0502020204030204" pitchFamily="34" charset="0"/>
              </a:rPr>
              <a:t>Parallel </a:t>
            </a:r>
            <a:br>
              <a:rPr lang="en-US" altLang="en-US" sz="4000">
                <a:solidFill>
                  <a:srgbClr val="222222"/>
                </a:solidFill>
                <a:ea typeface="Times New Roman" panose="02020603050405020304" pitchFamily="18" charset="0"/>
                <a:cs typeface="Calibri" panose="020F0502020204030204" pitchFamily="34" charset="0"/>
              </a:rPr>
            </a:br>
            <a:r>
              <a:rPr lang="en-US" altLang="en-US" sz="4000">
                <a:solidFill>
                  <a:srgbClr val="222222"/>
                </a:solidFill>
                <a:ea typeface="Times New Roman" panose="02020603050405020304" pitchFamily="18" charset="0"/>
                <a:cs typeface="Calibri" panose="020F0502020204030204" pitchFamily="34" charset="0"/>
              </a:rPr>
              <a:t>Availability </a:t>
            </a:r>
          </a:p>
        </p:txBody>
      </p:sp>
      <p:sp>
        <p:nvSpPr>
          <p:cNvPr id="132102" name="Rectangle 6">
            <a:extLst>
              <a:ext uri="{FF2B5EF4-FFF2-40B4-BE49-F238E27FC236}">
                <a16:creationId xmlns:a16="http://schemas.microsoft.com/office/drawing/2014/main" id="{1D120135-0F09-34E4-53C5-61A0344CFC92}"/>
              </a:ext>
            </a:extLst>
          </p:cNvPr>
          <p:cNvSpPr>
            <a:spLocks noChangeArrowheads="1"/>
          </p:cNvSpPr>
          <p:nvPr/>
        </p:nvSpPr>
        <p:spPr bwMode="auto">
          <a:xfrm>
            <a:off x="3657600" y="2608263"/>
            <a:ext cx="696913"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15000"/>
              </a:lnSpc>
            </a:pPr>
            <a:r>
              <a:rPr lang="en-US" altLang="en-US" sz="8000">
                <a:solidFill>
                  <a:srgbClr val="222222"/>
                </a:solidFill>
                <a:ea typeface="Times New Roman" panose="02020603050405020304" pitchFamily="18" charset="0"/>
                <a:cs typeface="Calibri" panose="020F0502020204030204" pitchFamily="34" charset="0"/>
              </a:rPr>
              <a:t>=</a:t>
            </a:r>
            <a:endParaRPr lang="en-US" altLang="en-US" sz="8000">
              <a:ea typeface="Calibri" panose="020F0502020204030204" pitchFamily="34" charset="0"/>
              <a:cs typeface="Times New Roman" panose="02020603050405020304" pitchFamily="18" charset="0"/>
            </a:endParaRPr>
          </a:p>
        </p:txBody>
      </p:sp>
      <p:sp>
        <p:nvSpPr>
          <p:cNvPr id="132103" name="TextBox 4">
            <a:extLst>
              <a:ext uri="{FF2B5EF4-FFF2-40B4-BE49-F238E27FC236}">
                <a16:creationId xmlns:a16="http://schemas.microsoft.com/office/drawing/2014/main" id="{8BDA915A-C827-5EDE-DD91-40E7DB52F44E}"/>
              </a:ext>
            </a:extLst>
          </p:cNvPr>
          <p:cNvSpPr txBox="1">
            <a:spLocks noChangeArrowheads="1"/>
          </p:cNvSpPr>
          <p:nvPr/>
        </p:nvSpPr>
        <p:spPr bwMode="auto">
          <a:xfrm>
            <a:off x="0" y="5249863"/>
            <a:ext cx="1219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3600" dirty="0"/>
              <a:t>“</a:t>
            </a:r>
            <a:r>
              <a:rPr lang="en-US" altLang="en-US" sz="3600" b="1" i="1" dirty="0"/>
              <a:t>N+1</a:t>
            </a:r>
            <a:r>
              <a:rPr lang="en-US" altLang="en-US" sz="3600" i="1" dirty="0"/>
              <a:t> Shoddy Things is better than </a:t>
            </a:r>
            <a:r>
              <a:rPr lang="en-US" altLang="en-US" sz="3600" b="1" i="1" dirty="0"/>
              <a:t>N</a:t>
            </a:r>
            <a:r>
              <a:rPr lang="en-US" altLang="en-US" sz="3600" i="1" dirty="0"/>
              <a:t> Shoddy Things.”</a:t>
            </a:r>
            <a:endParaRPr lang="en-US" altLang="en-US" sz="36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FCB74-7069-30C3-37C1-D81A131793C3}"/>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Redundancy</a:t>
            </a:r>
          </a:p>
        </p:txBody>
      </p:sp>
      <p:sp>
        <p:nvSpPr>
          <p:cNvPr id="134147" name="Slide Number Placeholder 3">
            <a:extLst>
              <a:ext uri="{FF2B5EF4-FFF2-40B4-BE49-F238E27FC236}">
                <a16:creationId xmlns:a16="http://schemas.microsoft.com/office/drawing/2014/main" id="{080AF1BC-EA54-2827-F7FE-EE2E1DB9A18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8BF510-D86A-4339-B261-1C512F1673D3}" type="slidenum">
              <a:rPr lang="en-US" altLang="en-US" smtClean="0">
                <a:solidFill>
                  <a:srgbClr val="FFFFFF"/>
                </a:solidFill>
              </a:rPr>
              <a:pPr/>
              <a:t>56</a:t>
            </a:fld>
            <a:endParaRPr lang="en-US" altLang="en-US">
              <a:solidFill>
                <a:srgbClr val="FFFFFF"/>
              </a:solidFill>
            </a:endParaRPr>
          </a:p>
        </p:txBody>
      </p:sp>
      <p:sp>
        <p:nvSpPr>
          <p:cNvPr id="134148" name="Rectangle 2">
            <a:extLst>
              <a:ext uri="{FF2B5EF4-FFF2-40B4-BE49-F238E27FC236}">
                <a16:creationId xmlns:a16="http://schemas.microsoft.com/office/drawing/2014/main" id="{F69AAD2A-0E4A-2B84-7477-50AEA6DD8CDF}"/>
              </a:ext>
            </a:extLst>
          </p:cNvPr>
          <p:cNvSpPr>
            <a:spLocks noChangeArrowheads="1"/>
          </p:cNvSpPr>
          <p:nvPr/>
        </p:nvSpPr>
        <p:spPr bwMode="auto">
          <a:xfrm>
            <a:off x="5120426" y="1141413"/>
            <a:ext cx="4495911" cy="558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15000"/>
              </a:lnSpc>
            </a:pPr>
            <a:r>
              <a:rPr lang="en-US" altLang="en-US" sz="2800" dirty="0">
                <a:solidFill>
                  <a:srgbClr val="222222"/>
                </a:solidFill>
                <a:ea typeface="Times New Roman" panose="02020603050405020304" pitchFamily="18" charset="0"/>
                <a:cs typeface="Calibri" panose="020F0502020204030204" pitchFamily="34" charset="0"/>
              </a:rPr>
              <a:t>1-(1-Component Availability)</a:t>
            </a:r>
            <a:r>
              <a:rPr lang="en-US" altLang="en-US" sz="2800" baseline="30000" dirty="0">
                <a:solidFill>
                  <a:srgbClr val="222222"/>
                </a:solidFill>
                <a:ea typeface="Times New Roman" panose="02020603050405020304" pitchFamily="18" charset="0"/>
                <a:cs typeface="Calibri" panose="020F0502020204030204" pitchFamily="34" charset="0"/>
              </a:rPr>
              <a:t>n</a:t>
            </a:r>
            <a:endParaRPr lang="en-US" altLang="en-US" sz="2800" dirty="0">
              <a:ea typeface="Calibri" panose="020F0502020204030204" pitchFamily="34" charset="0"/>
              <a:cs typeface="Times New Roman" panose="02020603050405020304" pitchFamily="18" charset="0"/>
            </a:endParaRPr>
          </a:p>
        </p:txBody>
      </p:sp>
      <p:sp>
        <p:nvSpPr>
          <p:cNvPr id="134149" name="Rectangle 5">
            <a:extLst>
              <a:ext uri="{FF2B5EF4-FFF2-40B4-BE49-F238E27FC236}">
                <a16:creationId xmlns:a16="http://schemas.microsoft.com/office/drawing/2014/main" id="{20AF34CE-18CF-14E7-B60F-37864690C075}"/>
              </a:ext>
            </a:extLst>
          </p:cNvPr>
          <p:cNvSpPr>
            <a:spLocks noChangeArrowheads="1"/>
          </p:cNvSpPr>
          <p:nvPr/>
        </p:nvSpPr>
        <p:spPr bwMode="auto">
          <a:xfrm>
            <a:off x="2643188" y="830263"/>
            <a:ext cx="184785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15000"/>
              </a:lnSpc>
            </a:pPr>
            <a:r>
              <a:rPr lang="en-US" altLang="en-US" sz="2800">
                <a:solidFill>
                  <a:srgbClr val="222222"/>
                </a:solidFill>
                <a:ea typeface="Times New Roman" panose="02020603050405020304" pitchFamily="18" charset="0"/>
                <a:cs typeface="Calibri" panose="020F0502020204030204" pitchFamily="34" charset="0"/>
              </a:rPr>
              <a:t>Parallel </a:t>
            </a:r>
            <a:br>
              <a:rPr lang="en-US" altLang="en-US" sz="2800">
                <a:solidFill>
                  <a:srgbClr val="222222"/>
                </a:solidFill>
                <a:ea typeface="Times New Roman" panose="02020603050405020304" pitchFamily="18" charset="0"/>
                <a:cs typeface="Calibri" panose="020F0502020204030204" pitchFamily="34" charset="0"/>
              </a:rPr>
            </a:br>
            <a:r>
              <a:rPr lang="en-US" altLang="en-US" sz="2800">
                <a:solidFill>
                  <a:srgbClr val="222222"/>
                </a:solidFill>
                <a:ea typeface="Times New Roman" panose="02020603050405020304" pitchFamily="18" charset="0"/>
                <a:cs typeface="Calibri" panose="020F0502020204030204" pitchFamily="34" charset="0"/>
              </a:rPr>
              <a:t>Availability </a:t>
            </a:r>
          </a:p>
        </p:txBody>
      </p:sp>
      <p:sp>
        <p:nvSpPr>
          <p:cNvPr id="134150" name="Rectangle 6">
            <a:extLst>
              <a:ext uri="{FF2B5EF4-FFF2-40B4-BE49-F238E27FC236}">
                <a16:creationId xmlns:a16="http://schemas.microsoft.com/office/drawing/2014/main" id="{1B760DE5-B4DF-4087-1E3A-7639BE11F030}"/>
              </a:ext>
            </a:extLst>
          </p:cNvPr>
          <p:cNvSpPr>
            <a:spLocks noChangeArrowheads="1"/>
          </p:cNvSpPr>
          <p:nvPr/>
        </p:nvSpPr>
        <p:spPr bwMode="auto">
          <a:xfrm>
            <a:off x="4462463" y="795338"/>
            <a:ext cx="568325"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115000"/>
              </a:lnSpc>
            </a:pPr>
            <a:r>
              <a:rPr lang="en-US" altLang="en-US" sz="6000">
                <a:solidFill>
                  <a:srgbClr val="222222"/>
                </a:solidFill>
                <a:ea typeface="Times New Roman" panose="02020603050405020304" pitchFamily="18" charset="0"/>
                <a:cs typeface="Calibri" panose="020F0502020204030204" pitchFamily="34" charset="0"/>
              </a:rPr>
              <a:t>=</a:t>
            </a:r>
            <a:endParaRPr lang="en-US" altLang="en-US" sz="6000">
              <a:ea typeface="Calibri" panose="020F0502020204030204" pitchFamily="34" charset="0"/>
              <a:cs typeface="Times New Roman" panose="02020603050405020304" pitchFamily="18" charset="0"/>
            </a:endParaRPr>
          </a:p>
        </p:txBody>
      </p:sp>
      <p:sp>
        <p:nvSpPr>
          <p:cNvPr id="134151" name="TextBox 4">
            <a:extLst>
              <a:ext uri="{FF2B5EF4-FFF2-40B4-BE49-F238E27FC236}">
                <a16:creationId xmlns:a16="http://schemas.microsoft.com/office/drawing/2014/main" id="{C6F8A77E-09B0-09F6-27E9-5F76282B6FCC}"/>
              </a:ext>
            </a:extLst>
          </p:cNvPr>
          <p:cNvSpPr txBox="1">
            <a:spLocks noChangeArrowheads="1"/>
          </p:cNvSpPr>
          <p:nvPr/>
        </p:nvSpPr>
        <p:spPr bwMode="auto">
          <a:xfrm>
            <a:off x="1135063" y="2097088"/>
            <a:ext cx="99218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3600" dirty="0"/>
              <a:t>Given a pump of 80% availability, how many pumps would be needed to ensure 99% availability? </a:t>
            </a:r>
          </a:p>
        </p:txBody>
      </p:sp>
      <p:sp>
        <p:nvSpPr>
          <p:cNvPr id="3" name="TextBox 4">
            <a:extLst>
              <a:ext uri="{FF2B5EF4-FFF2-40B4-BE49-F238E27FC236}">
                <a16:creationId xmlns:a16="http://schemas.microsoft.com/office/drawing/2014/main" id="{3D61E667-3C16-AD59-4E9D-93EB4FA76C85}"/>
              </a:ext>
            </a:extLst>
          </p:cNvPr>
          <p:cNvSpPr txBox="1">
            <a:spLocks noChangeArrowheads="1"/>
          </p:cNvSpPr>
          <p:nvPr/>
        </p:nvSpPr>
        <p:spPr bwMode="auto">
          <a:xfrm>
            <a:off x="1135062" y="3746550"/>
            <a:ext cx="99218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3600" dirty="0"/>
              <a:t>0.99 = 1-(1-.8)</a:t>
            </a:r>
            <a:r>
              <a:rPr lang="en-US" altLang="en-US" sz="3600" baseline="30000" dirty="0"/>
              <a:t>n</a:t>
            </a:r>
          </a:p>
        </p:txBody>
      </p:sp>
      <p:sp>
        <p:nvSpPr>
          <p:cNvPr id="4" name="TextBox 4">
            <a:extLst>
              <a:ext uri="{FF2B5EF4-FFF2-40B4-BE49-F238E27FC236}">
                <a16:creationId xmlns:a16="http://schemas.microsoft.com/office/drawing/2014/main" id="{42FD1C26-CC9B-D5D0-9811-676C99089083}"/>
              </a:ext>
            </a:extLst>
          </p:cNvPr>
          <p:cNvSpPr txBox="1">
            <a:spLocks noChangeArrowheads="1"/>
          </p:cNvSpPr>
          <p:nvPr/>
        </p:nvSpPr>
        <p:spPr bwMode="auto">
          <a:xfrm>
            <a:off x="1136719" y="4307751"/>
            <a:ext cx="99218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3600" dirty="0"/>
              <a:t>0.99 = 1-(.2)</a:t>
            </a:r>
            <a:r>
              <a:rPr lang="en-US" altLang="en-US" sz="3600" baseline="30000" dirty="0"/>
              <a:t>n</a:t>
            </a:r>
          </a:p>
        </p:txBody>
      </p:sp>
      <p:sp>
        <p:nvSpPr>
          <p:cNvPr id="5" name="TextBox 4">
            <a:extLst>
              <a:ext uri="{FF2B5EF4-FFF2-40B4-BE49-F238E27FC236}">
                <a16:creationId xmlns:a16="http://schemas.microsoft.com/office/drawing/2014/main" id="{BA41C7DF-572A-04FE-989A-508748207343}"/>
              </a:ext>
            </a:extLst>
          </p:cNvPr>
          <p:cNvSpPr txBox="1">
            <a:spLocks noChangeArrowheads="1"/>
          </p:cNvSpPr>
          <p:nvPr/>
        </p:nvSpPr>
        <p:spPr bwMode="auto">
          <a:xfrm>
            <a:off x="1135061" y="5192117"/>
            <a:ext cx="99218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3600" dirty="0"/>
              <a:t>n = 2.86, therefore, 3 pumps</a:t>
            </a:r>
            <a:endParaRPr lang="en-US" altLang="en-US" sz="3600" baseline="30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6420B-17DD-3EA8-6816-01B45291A77C}"/>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Channelization</a:t>
            </a:r>
          </a:p>
        </p:txBody>
      </p:sp>
      <p:sp>
        <p:nvSpPr>
          <p:cNvPr id="136195" name="Slide Number Placeholder 3">
            <a:extLst>
              <a:ext uri="{FF2B5EF4-FFF2-40B4-BE49-F238E27FC236}">
                <a16:creationId xmlns:a16="http://schemas.microsoft.com/office/drawing/2014/main" id="{3EAB05A6-627C-B036-0000-2C43F4C743C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CE1ED18-BEA7-499A-8E14-A5CAA0703A03}" type="slidenum">
              <a:rPr lang="en-US" altLang="en-US" smtClean="0">
                <a:solidFill>
                  <a:srgbClr val="FFFFFF"/>
                </a:solidFill>
              </a:rPr>
              <a:pPr/>
              <a:t>57</a:t>
            </a:fld>
            <a:endParaRPr lang="en-US" altLang="en-US">
              <a:solidFill>
                <a:srgbClr val="FFFFFF"/>
              </a:solidFill>
            </a:endParaRPr>
          </a:p>
        </p:txBody>
      </p:sp>
      <p:pic>
        <p:nvPicPr>
          <p:cNvPr id="136196" name="Picture 4" descr="C:\Users\avareha.000\Desktop\Picture1.png">
            <a:extLst>
              <a:ext uri="{FF2B5EF4-FFF2-40B4-BE49-F238E27FC236}">
                <a16:creationId xmlns:a16="http://schemas.microsoft.com/office/drawing/2014/main" id="{FDD79E11-031A-A1D6-D772-E361815C4E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8313" y="1008063"/>
            <a:ext cx="8715375" cy="484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B8434-4713-492A-1C2A-0786C5708066}"/>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Duplication</a:t>
            </a:r>
          </a:p>
        </p:txBody>
      </p:sp>
      <p:sp>
        <p:nvSpPr>
          <p:cNvPr id="138243" name="Slide Number Placeholder 3">
            <a:extLst>
              <a:ext uri="{FF2B5EF4-FFF2-40B4-BE49-F238E27FC236}">
                <a16:creationId xmlns:a16="http://schemas.microsoft.com/office/drawing/2014/main" id="{8A91ACA4-EE78-6638-2645-77AFF1A99F5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BECE7A5-A0F4-427B-A176-EC18CF3A0D93}" type="slidenum">
              <a:rPr lang="en-US" altLang="en-US" smtClean="0">
                <a:solidFill>
                  <a:srgbClr val="FFFFFF"/>
                </a:solidFill>
              </a:rPr>
              <a:pPr/>
              <a:t>58</a:t>
            </a:fld>
            <a:endParaRPr lang="en-US" altLang="en-US">
              <a:solidFill>
                <a:srgbClr val="FFFFFF"/>
              </a:solidFill>
            </a:endParaRPr>
          </a:p>
        </p:txBody>
      </p:sp>
      <p:pic>
        <p:nvPicPr>
          <p:cNvPr id="138244" name="Picture 4">
            <a:extLst>
              <a:ext uri="{FF2B5EF4-FFF2-40B4-BE49-F238E27FC236}">
                <a16:creationId xmlns:a16="http://schemas.microsoft.com/office/drawing/2014/main" id="{C1BD0E70-C3E5-331B-EBC3-626A3E4D79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8650" y="1652588"/>
            <a:ext cx="8394700"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a:extLst>
              <a:ext uri="{FF2B5EF4-FFF2-40B4-BE49-F238E27FC236}">
                <a16:creationId xmlns:a16="http://schemas.microsoft.com/office/drawing/2014/main" id="{9571DEC2-A5BC-EB03-2DC8-20D0B5535063}"/>
              </a:ext>
            </a:extLst>
          </p:cNvPr>
          <p:cNvSpPr/>
          <p:nvPr/>
        </p:nvSpPr>
        <p:spPr>
          <a:xfrm>
            <a:off x="5326063" y="1062038"/>
            <a:ext cx="930275" cy="2836862"/>
          </a:xfrm>
          <a:prstGeom prst="ellipse">
            <a:avLst/>
          </a:prstGeom>
          <a:noFill/>
          <a:ln w="114300"/>
        </p:spPr>
        <p:style>
          <a:lnRef idx="2">
            <a:schemeClr val="accent4"/>
          </a:lnRef>
          <a:fillRef idx="1">
            <a:schemeClr val="lt1"/>
          </a:fillRef>
          <a:effectRef idx="0">
            <a:schemeClr val="accent4"/>
          </a:effectRef>
          <a:fontRef idx="minor">
            <a:schemeClr val="dk1"/>
          </a:fontRef>
        </p:style>
        <p:txBody>
          <a:bodyPr anchor="ctr"/>
          <a:lstStyle/>
          <a:p>
            <a:pPr algn="ctr">
              <a:defRPr/>
            </a:pPr>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90D59-3513-699E-7FEA-72CD8B016C26}"/>
              </a:ext>
            </a:extLst>
          </p:cNvPr>
          <p:cNvSpPr>
            <a:spLocks noGrp="1"/>
          </p:cNvSpPr>
          <p:nvPr>
            <p:ph type="title"/>
          </p:nvPr>
        </p:nvSpPr>
        <p:spPr>
          <a:xfrm>
            <a:off x="1096963" y="758825"/>
            <a:ext cx="10058400" cy="3565525"/>
          </a:xfrm>
        </p:spPr>
        <p:txBody>
          <a:bodyPr/>
          <a:lstStyle/>
          <a:p>
            <a:pPr eaLnBrk="1" fontAlgn="auto" hangingPunct="1">
              <a:spcAft>
                <a:spcPts val="0"/>
              </a:spcAft>
              <a:defRPr/>
            </a:pPr>
            <a:r>
              <a:rPr lang="en-US" dirty="0"/>
              <a:t>TCS Examples</a:t>
            </a:r>
          </a:p>
        </p:txBody>
      </p:sp>
      <p:sp>
        <p:nvSpPr>
          <p:cNvPr id="140291" name="Slide Number Placeholder 3">
            <a:extLst>
              <a:ext uri="{FF2B5EF4-FFF2-40B4-BE49-F238E27FC236}">
                <a16:creationId xmlns:a16="http://schemas.microsoft.com/office/drawing/2014/main" id="{1CBD9D6F-63DC-501B-F51F-3A75A2C1BC0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6BBB603-9836-4D6C-A579-E89B9D822220}" type="slidenum">
              <a:rPr lang="en-US" altLang="en-US" smtClean="0">
                <a:solidFill>
                  <a:srgbClr val="FFFFFF"/>
                </a:solidFill>
              </a:rPr>
              <a:pPr/>
              <a:t>59</a:t>
            </a:fld>
            <a:endParaRPr lang="en-US" altLang="en-US">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BF5A7-E75D-259B-5BBD-523713443B42}"/>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Space has no temperature!</a:t>
            </a:r>
          </a:p>
        </p:txBody>
      </p:sp>
      <p:sp>
        <p:nvSpPr>
          <p:cNvPr id="31751" name="TextBox 6">
            <a:extLst>
              <a:ext uri="{FF2B5EF4-FFF2-40B4-BE49-F238E27FC236}">
                <a16:creationId xmlns:a16="http://schemas.microsoft.com/office/drawing/2014/main" id="{893E95B3-CBF3-544E-3264-F7A09A5EE0EF}"/>
              </a:ext>
            </a:extLst>
          </p:cNvPr>
          <p:cNvSpPr txBox="1">
            <a:spLocks noChangeArrowheads="1"/>
          </p:cNvSpPr>
          <p:nvPr/>
        </p:nvSpPr>
        <p:spPr bwMode="auto">
          <a:xfrm>
            <a:off x="2111817" y="3429000"/>
            <a:ext cx="19827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b="1" dirty="0"/>
              <a:t>Radiation</a:t>
            </a:r>
          </a:p>
        </p:txBody>
      </p:sp>
      <p:sp>
        <p:nvSpPr>
          <p:cNvPr id="31752" name="TextBox 10">
            <a:extLst>
              <a:ext uri="{FF2B5EF4-FFF2-40B4-BE49-F238E27FC236}">
                <a16:creationId xmlns:a16="http://schemas.microsoft.com/office/drawing/2014/main" id="{89B08729-59D3-AAEF-2A89-10D03D08EBF9}"/>
              </a:ext>
            </a:extLst>
          </p:cNvPr>
          <p:cNvSpPr txBox="1">
            <a:spLocks noChangeArrowheads="1"/>
          </p:cNvSpPr>
          <p:nvPr/>
        </p:nvSpPr>
        <p:spPr bwMode="auto">
          <a:xfrm>
            <a:off x="8499647" y="3460299"/>
            <a:ext cx="1982788"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b="1" dirty="0"/>
              <a:t>Radiation</a:t>
            </a:r>
          </a:p>
        </p:txBody>
      </p:sp>
      <p:sp>
        <p:nvSpPr>
          <p:cNvPr id="31753" name="TextBox 11">
            <a:extLst>
              <a:ext uri="{FF2B5EF4-FFF2-40B4-BE49-F238E27FC236}">
                <a16:creationId xmlns:a16="http://schemas.microsoft.com/office/drawing/2014/main" id="{FADE5584-B8C2-3B4C-E5C7-F2D38A203F89}"/>
              </a:ext>
            </a:extLst>
          </p:cNvPr>
          <p:cNvSpPr txBox="1">
            <a:spLocks noChangeArrowheads="1"/>
          </p:cNvSpPr>
          <p:nvPr/>
        </p:nvSpPr>
        <p:spPr bwMode="auto">
          <a:xfrm>
            <a:off x="5048250" y="903301"/>
            <a:ext cx="21558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b="1" dirty="0"/>
              <a:t>Convection</a:t>
            </a:r>
            <a:br>
              <a:rPr lang="en-US" altLang="en-US" sz="3200" b="1" dirty="0"/>
            </a:br>
            <a:r>
              <a:rPr lang="en-US" altLang="en-US" sz="3200" b="1" dirty="0"/>
              <a:t>Conduction</a:t>
            </a:r>
          </a:p>
          <a:p>
            <a:pPr eaLnBrk="1" hangingPunct="1"/>
            <a:r>
              <a:rPr lang="en-US" altLang="en-US" sz="3200" b="1" dirty="0"/>
              <a:t>Radiation</a:t>
            </a:r>
          </a:p>
        </p:txBody>
      </p:sp>
      <p:sp>
        <p:nvSpPr>
          <p:cNvPr id="31754" name="Slide Number Placeholder 12">
            <a:extLst>
              <a:ext uri="{FF2B5EF4-FFF2-40B4-BE49-F238E27FC236}">
                <a16:creationId xmlns:a16="http://schemas.microsoft.com/office/drawing/2014/main" id="{D5A65BE6-88B0-8599-4D01-A62E5B710AE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4FF5BC8-5506-486D-B4EA-78A2EBAC0D07}" type="slidenum">
              <a:rPr lang="en-US" altLang="en-US" smtClean="0">
                <a:solidFill>
                  <a:srgbClr val="FFFFFF"/>
                </a:solidFill>
              </a:rPr>
              <a:pPr/>
              <a:t>6</a:t>
            </a:fld>
            <a:endParaRPr lang="en-US" altLang="en-US">
              <a:solidFill>
                <a:srgbClr val="FFFFFF"/>
              </a:solidFill>
            </a:endParaRPr>
          </a:p>
        </p:txBody>
      </p:sp>
      <p:grpSp>
        <p:nvGrpSpPr>
          <p:cNvPr id="3" name="Group 5">
            <a:extLst>
              <a:ext uri="{FF2B5EF4-FFF2-40B4-BE49-F238E27FC236}">
                <a16:creationId xmlns:a16="http://schemas.microsoft.com/office/drawing/2014/main" id="{D88E4E8E-BD66-29BA-6D31-1199D2DA349B}"/>
              </a:ext>
            </a:extLst>
          </p:cNvPr>
          <p:cNvGrpSpPr>
            <a:grpSpLocks/>
          </p:cNvGrpSpPr>
          <p:nvPr/>
        </p:nvGrpSpPr>
        <p:grpSpPr bwMode="auto">
          <a:xfrm>
            <a:off x="4468813" y="2992780"/>
            <a:ext cx="2974975" cy="2066925"/>
            <a:chOff x="4481847" y="2426966"/>
            <a:chExt cx="2356834" cy="1854558"/>
          </a:xfrm>
        </p:grpSpPr>
        <p:sp>
          <p:nvSpPr>
            <p:cNvPr id="5" name="Cube 4">
              <a:extLst>
                <a:ext uri="{FF2B5EF4-FFF2-40B4-BE49-F238E27FC236}">
                  <a16:creationId xmlns:a16="http://schemas.microsoft.com/office/drawing/2014/main" id="{F409D543-2511-A76B-CBEB-CF601F105303}"/>
                </a:ext>
              </a:extLst>
            </p:cNvPr>
            <p:cNvSpPr/>
            <p:nvPr/>
          </p:nvSpPr>
          <p:spPr>
            <a:xfrm>
              <a:off x="4481847" y="2426966"/>
              <a:ext cx="2356834" cy="1854558"/>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TextBox 4">
              <a:extLst>
                <a:ext uri="{FF2B5EF4-FFF2-40B4-BE49-F238E27FC236}">
                  <a16:creationId xmlns:a16="http://schemas.microsoft.com/office/drawing/2014/main" id="{5E9FF548-F420-6B2A-D6EA-940C6DFA4364}"/>
                </a:ext>
              </a:extLst>
            </p:cNvPr>
            <p:cNvSpPr txBox="1">
              <a:spLocks noChangeArrowheads="1"/>
            </p:cNvSpPr>
            <p:nvPr/>
          </p:nvSpPr>
          <p:spPr bwMode="auto">
            <a:xfrm rot="-1104417">
              <a:off x="4788501" y="3128911"/>
              <a:ext cx="13848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2400" dirty="0">
                  <a:latin typeface="Stencil" panose="040409050D0802020404" pitchFamily="82" charset="0"/>
                </a:rPr>
                <a:t>SPACE </a:t>
              </a:r>
              <a:br>
                <a:rPr lang="en-US" altLang="en-US" sz="2400" dirty="0">
                  <a:latin typeface="Stencil" panose="040409050D0802020404" pitchFamily="82" charset="0"/>
                </a:rPr>
              </a:br>
              <a:r>
                <a:rPr lang="en-US" altLang="en-US" sz="2400" dirty="0">
                  <a:latin typeface="Stencil" panose="040409050D0802020404" pitchFamily="82" charset="0"/>
                </a:rPr>
                <a:t>THING</a:t>
              </a:r>
            </a:p>
          </p:txBody>
        </p:sp>
      </p:grpSp>
      <p:sp>
        <p:nvSpPr>
          <p:cNvPr id="11" name="Left Arrow 8">
            <a:extLst>
              <a:ext uri="{FF2B5EF4-FFF2-40B4-BE49-F238E27FC236}">
                <a16:creationId xmlns:a16="http://schemas.microsoft.com/office/drawing/2014/main" id="{C94E2F89-C40B-F636-EEBD-CDD862985989}"/>
              </a:ext>
            </a:extLst>
          </p:cNvPr>
          <p:cNvSpPr/>
          <p:nvPr/>
        </p:nvSpPr>
        <p:spPr>
          <a:xfrm>
            <a:off x="7989888" y="3753193"/>
            <a:ext cx="2355850" cy="8890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Left Arrow 7">
            <a:extLst>
              <a:ext uri="{FF2B5EF4-FFF2-40B4-BE49-F238E27FC236}">
                <a16:creationId xmlns:a16="http://schemas.microsoft.com/office/drawing/2014/main" id="{038873C4-D99D-2B93-4535-10D5CE7C6DCF}"/>
              </a:ext>
            </a:extLst>
          </p:cNvPr>
          <p:cNvSpPr/>
          <p:nvPr/>
        </p:nvSpPr>
        <p:spPr>
          <a:xfrm>
            <a:off x="1658938" y="3753193"/>
            <a:ext cx="2357437" cy="8890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Circular Arrow 9">
            <a:extLst>
              <a:ext uri="{FF2B5EF4-FFF2-40B4-BE49-F238E27FC236}">
                <a16:creationId xmlns:a16="http://schemas.microsoft.com/office/drawing/2014/main" id="{001B0AE6-26F5-460E-0D62-2C7D8A45F733}"/>
              </a:ext>
            </a:extLst>
          </p:cNvPr>
          <p:cNvSpPr/>
          <p:nvPr/>
        </p:nvSpPr>
        <p:spPr>
          <a:xfrm>
            <a:off x="5153730" y="2326044"/>
            <a:ext cx="1709738" cy="1848390"/>
          </a:xfrm>
          <a:prstGeom prst="circularArrow">
            <a:avLst>
              <a:gd name="adj1" fmla="val 12500"/>
              <a:gd name="adj2" fmla="val 1142319"/>
              <a:gd name="adj3" fmla="val 20457681"/>
              <a:gd name="adj4" fmla="val 10800000"/>
              <a:gd name="adj5" fmla="val 1853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2F8FD-DAF7-298C-9E8A-6895938EDD39}"/>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ISS US Lab Internal TCS</a:t>
            </a:r>
          </a:p>
        </p:txBody>
      </p:sp>
      <p:sp>
        <p:nvSpPr>
          <p:cNvPr id="142339" name="Slide Number Placeholder 3">
            <a:extLst>
              <a:ext uri="{FF2B5EF4-FFF2-40B4-BE49-F238E27FC236}">
                <a16:creationId xmlns:a16="http://schemas.microsoft.com/office/drawing/2014/main" id="{E6D60EA0-E58F-2749-92FE-95B5271F1C4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A86FB42-0D80-49D7-979C-9AADB0ACE2BD}" type="slidenum">
              <a:rPr lang="en-US" altLang="en-US" smtClean="0">
                <a:solidFill>
                  <a:srgbClr val="FFFFFF"/>
                </a:solidFill>
              </a:rPr>
              <a:pPr/>
              <a:t>60</a:t>
            </a:fld>
            <a:endParaRPr lang="en-US" altLang="en-US">
              <a:solidFill>
                <a:srgbClr val="FFFFFF"/>
              </a:solidFill>
            </a:endParaRPr>
          </a:p>
        </p:txBody>
      </p:sp>
      <p:pic>
        <p:nvPicPr>
          <p:cNvPr id="142340" name="Picture 2" descr="http://space.skyrocket.de/img_sat/lab__1.jpg">
            <a:extLst>
              <a:ext uri="{FF2B5EF4-FFF2-40B4-BE49-F238E27FC236}">
                <a16:creationId xmlns:a16="http://schemas.microsoft.com/office/drawing/2014/main" id="{8ADF2472-3424-BE31-3AA5-D84AC8B49C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538" y="1009650"/>
            <a:ext cx="3502025"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1" name="Picture 4" descr="http://upload.wikimedia.org/wikipedia/commons/6/61/Leroy_Chiao_inside_Destiny_space_lab.jpg">
            <a:extLst>
              <a:ext uri="{FF2B5EF4-FFF2-40B4-BE49-F238E27FC236}">
                <a16:creationId xmlns:a16="http://schemas.microsoft.com/office/drawing/2014/main" id="{9D55EEED-FAC6-9E2E-BFFB-E0B5D418FA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8013" y="1009650"/>
            <a:ext cx="7343775" cy="484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3875A07-AC68-5427-8164-E474D150B273}"/>
              </a:ext>
            </a:extLst>
          </p:cNvPr>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a:extLst>
              <a:ext uri="{FF2B5EF4-FFF2-40B4-BE49-F238E27FC236}">
                <a16:creationId xmlns:a16="http://schemas.microsoft.com/office/drawing/2014/main" id="{D49B1AB5-7733-6533-E006-4B231070CAA0}"/>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ISS US Lab ITCS</a:t>
            </a:r>
          </a:p>
        </p:txBody>
      </p:sp>
      <p:sp>
        <p:nvSpPr>
          <p:cNvPr id="144388" name="Slide Number Placeholder 3">
            <a:extLst>
              <a:ext uri="{FF2B5EF4-FFF2-40B4-BE49-F238E27FC236}">
                <a16:creationId xmlns:a16="http://schemas.microsoft.com/office/drawing/2014/main" id="{B7611A6B-6601-5C46-988B-54561844F13B}"/>
              </a:ext>
            </a:extLst>
          </p:cNvPr>
          <p:cNvSpPr>
            <a:spLocks noGrp="1"/>
          </p:cNvSpPr>
          <p:nvPr>
            <p:ph type="sldNum" sz="quarter" idx="12"/>
          </p:nvPr>
        </p:nvSpPr>
        <p:spPr bwMode="auto">
          <a:xfrm>
            <a:off x="9901238" y="6373039"/>
            <a:ext cx="13112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F70DCBA-EF30-4364-9A46-9F1E5EF74B37}" type="slidenum">
              <a:rPr lang="en-US" altLang="en-US" smtClean="0">
                <a:solidFill>
                  <a:srgbClr val="FFFFFF"/>
                </a:solidFill>
              </a:rPr>
              <a:pPr/>
              <a:t>61</a:t>
            </a:fld>
            <a:endParaRPr lang="en-US" altLang="en-US">
              <a:solidFill>
                <a:srgbClr val="FFFFFF"/>
              </a:solidFill>
            </a:endParaRPr>
          </a:p>
        </p:txBody>
      </p:sp>
      <p:grpSp>
        <p:nvGrpSpPr>
          <p:cNvPr id="4" name="Group 75">
            <a:extLst>
              <a:ext uri="{FF2B5EF4-FFF2-40B4-BE49-F238E27FC236}">
                <a16:creationId xmlns:a16="http://schemas.microsoft.com/office/drawing/2014/main" id="{B7301180-DDD6-6D43-271A-01AF19B735CB}"/>
              </a:ext>
            </a:extLst>
          </p:cNvPr>
          <p:cNvGrpSpPr>
            <a:grpSpLocks/>
          </p:cNvGrpSpPr>
          <p:nvPr/>
        </p:nvGrpSpPr>
        <p:grpSpPr bwMode="auto">
          <a:xfrm>
            <a:off x="1175542" y="1921689"/>
            <a:ext cx="9202740" cy="4718051"/>
            <a:chOff x="-316" y="880"/>
            <a:chExt cx="5797" cy="2972"/>
          </a:xfrm>
        </p:grpSpPr>
        <p:sp>
          <p:nvSpPr>
            <p:cNvPr id="5" name="Line 13">
              <a:extLst>
                <a:ext uri="{FF2B5EF4-FFF2-40B4-BE49-F238E27FC236}">
                  <a16:creationId xmlns:a16="http://schemas.microsoft.com/office/drawing/2014/main" id="{ED70A753-F17B-C33C-32AC-612700708731}"/>
                </a:ext>
              </a:extLst>
            </p:cNvPr>
            <p:cNvSpPr>
              <a:spLocks noChangeShapeType="1"/>
            </p:cNvSpPr>
            <p:nvPr/>
          </p:nvSpPr>
          <p:spPr bwMode="auto">
            <a:xfrm flipH="1">
              <a:off x="3648" y="3784"/>
              <a:ext cx="624" cy="0"/>
            </a:xfrm>
            <a:prstGeom prst="line">
              <a:avLst/>
            </a:prstGeom>
            <a:noFill/>
            <a:ln w="50800">
              <a:solidFill>
                <a:srgbClr val="AAD4FF"/>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6" name="Group 74">
              <a:extLst>
                <a:ext uri="{FF2B5EF4-FFF2-40B4-BE49-F238E27FC236}">
                  <a16:creationId xmlns:a16="http://schemas.microsoft.com/office/drawing/2014/main" id="{5CE91299-2E6E-F4A6-4847-333E448AFF3E}"/>
                </a:ext>
              </a:extLst>
            </p:cNvPr>
            <p:cNvGrpSpPr>
              <a:grpSpLocks/>
            </p:cNvGrpSpPr>
            <p:nvPr/>
          </p:nvGrpSpPr>
          <p:grpSpPr bwMode="auto">
            <a:xfrm>
              <a:off x="-316" y="880"/>
              <a:ext cx="5797" cy="2972"/>
              <a:chOff x="-316" y="880"/>
              <a:chExt cx="5797" cy="2972"/>
            </a:xfrm>
          </p:grpSpPr>
          <p:sp>
            <p:nvSpPr>
              <p:cNvPr id="7" name="Line 5">
                <a:extLst>
                  <a:ext uri="{FF2B5EF4-FFF2-40B4-BE49-F238E27FC236}">
                    <a16:creationId xmlns:a16="http://schemas.microsoft.com/office/drawing/2014/main" id="{CA4ADE99-7CDA-F7EC-19E0-C39612C0D749}"/>
                  </a:ext>
                </a:extLst>
              </p:cNvPr>
              <p:cNvSpPr>
                <a:spLocks noChangeShapeType="1"/>
              </p:cNvSpPr>
              <p:nvPr/>
            </p:nvSpPr>
            <p:spPr bwMode="auto">
              <a:xfrm flipH="1" flipV="1">
                <a:off x="2784" y="1864"/>
                <a:ext cx="1980" cy="0"/>
              </a:xfrm>
              <a:prstGeom prst="line">
                <a:avLst/>
              </a:prstGeom>
              <a:noFill/>
              <a:ln w="50800">
                <a:solidFill>
                  <a:srgbClr val="005EBD"/>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 name="Line 6">
                <a:extLst>
                  <a:ext uri="{FF2B5EF4-FFF2-40B4-BE49-F238E27FC236}">
                    <a16:creationId xmlns:a16="http://schemas.microsoft.com/office/drawing/2014/main" id="{7F2B29DD-2884-6E71-A2F0-62750CD74D0C}"/>
                  </a:ext>
                </a:extLst>
              </p:cNvPr>
              <p:cNvSpPr>
                <a:spLocks noChangeShapeType="1"/>
              </p:cNvSpPr>
              <p:nvPr/>
            </p:nvSpPr>
            <p:spPr bwMode="auto">
              <a:xfrm>
                <a:off x="912" y="2728"/>
                <a:ext cx="672" cy="0"/>
              </a:xfrm>
              <a:prstGeom prst="line">
                <a:avLst/>
              </a:prstGeom>
              <a:noFill/>
              <a:ln w="50800">
                <a:solidFill>
                  <a:srgbClr val="AAD4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9" name="Line 7">
                <a:extLst>
                  <a:ext uri="{FF2B5EF4-FFF2-40B4-BE49-F238E27FC236}">
                    <a16:creationId xmlns:a16="http://schemas.microsoft.com/office/drawing/2014/main" id="{FA4698FB-36F4-71C1-3E5A-300731E3FCCC}"/>
                  </a:ext>
                </a:extLst>
              </p:cNvPr>
              <p:cNvSpPr>
                <a:spLocks noChangeShapeType="1"/>
              </p:cNvSpPr>
              <p:nvPr/>
            </p:nvSpPr>
            <p:spPr bwMode="auto">
              <a:xfrm>
                <a:off x="4748" y="2728"/>
                <a:ext cx="4" cy="672"/>
              </a:xfrm>
              <a:prstGeom prst="line">
                <a:avLst/>
              </a:prstGeom>
              <a:noFill/>
              <a:ln w="50800">
                <a:solidFill>
                  <a:srgbClr val="AAD4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0" name="Line 8">
                <a:extLst>
                  <a:ext uri="{FF2B5EF4-FFF2-40B4-BE49-F238E27FC236}">
                    <a16:creationId xmlns:a16="http://schemas.microsoft.com/office/drawing/2014/main" id="{9D68C9FC-872C-CBE5-4F7A-23EFC2DAF9B8}"/>
                  </a:ext>
                </a:extLst>
              </p:cNvPr>
              <p:cNvSpPr>
                <a:spLocks noChangeShapeType="1"/>
              </p:cNvSpPr>
              <p:nvPr/>
            </p:nvSpPr>
            <p:spPr bwMode="auto">
              <a:xfrm>
                <a:off x="624" y="2728"/>
                <a:ext cx="288" cy="0"/>
              </a:xfrm>
              <a:prstGeom prst="line">
                <a:avLst/>
              </a:prstGeom>
              <a:noFill/>
              <a:ln w="50800">
                <a:solidFill>
                  <a:srgbClr val="AAD4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1" name="Line 9">
                <a:extLst>
                  <a:ext uri="{FF2B5EF4-FFF2-40B4-BE49-F238E27FC236}">
                    <a16:creationId xmlns:a16="http://schemas.microsoft.com/office/drawing/2014/main" id="{46049566-C175-D1A5-2A19-0BB366FA1E26}"/>
                  </a:ext>
                </a:extLst>
              </p:cNvPr>
              <p:cNvSpPr>
                <a:spLocks noChangeShapeType="1"/>
              </p:cNvSpPr>
              <p:nvPr/>
            </p:nvSpPr>
            <p:spPr bwMode="auto">
              <a:xfrm>
                <a:off x="4272" y="2728"/>
                <a:ext cx="0" cy="432"/>
              </a:xfrm>
              <a:prstGeom prst="line">
                <a:avLst/>
              </a:prstGeom>
              <a:noFill/>
              <a:ln w="50800">
                <a:solidFill>
                  <a:srgbClr val="AAD4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2" name="Line 10">
                <a:extLst>
                  <a:ext uri="{FF2B5EF4-FFF2-40B4-BE49-F238E27FC236}">
                    <a16:creationId xmlns:a16="http://schemas.microsoft.com/office/drawing/2014/main" id="{2813A64C-0E75-964B-F956-00C7B90E542B}"/>
                  </a:ext>
                </a:extLst>
              </p:cNvPr>
              <p:cNvSpPr>
                <a:spLocks noChangeShapeType="1"/>
              </p:cNvSpPr>
              <p:nvPr/>
            </p:nvSpPr>
            <p:spPr bwMode="auto">
              <a:xfrm>
                <a:off x="1152" y="2776"/>
                <a:ext cx="0" cy="624"/>
              </a:xfrm>
              <a:prstGeom prst="line">
                <a:avLst/>
              </a:prstGeom>
              <a:noFill/>
              <a:ln w="50800">
                <a:solidFill>
                  <a:srgbClr val="AAD4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3" name="Line 12">
                <a:extLst>
                  <a:ext uri="{FF2B5EF4-FFF2-40B4-BE49-F238E27FC236}">
                    <a16:creationId xmlns:a16="http://schemas.microsoft.com/office/drawing/2014/main" id="{0A6EF349-9555-7BA3-B67F-EFF1AD40ACE0}"/>
                  </a:ext>
                </a:extLst>
              </p:cNvPr>
              <p:cNvSpPr>
                <a:spLocks noChangeShapeType="1"/>
              </p:cNvSpPr>
              <p:nvPr/>
            </p:nvSpPr>
            <p:spPr bwMode="auto">
              <a:xfrm flipV="1">
                <a:off x="3052" y="2728"/>
                <a:ext cx="1708" cy="2"/>
              </a:xfrm>
              <a:prstGeom prst="line">
                <a:avLst/>
              </a:prstGeom>
              <a:noFill/>
              <a:ln w="50800">
                <a:solidFill>
                  <a:srgbClr val="AAD4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4" name="Line 13">
                <a:extLst>
                  <a:ext uri="{FF2B5EF4-FFF2-40B4-BE49-F238E27FC236}">
                    <a16:creationId xmlns:a16="http://schemas.microsoft.com/office/drawing/2014/main" id="{E80E2E04-C625-3693-0D83-0A45754E8D76}"/>
                  </a:ext>
                </a:extLst>
              </p:cNvPr>
              <p:cNvSpPr>
                <a:spLocks noChangeShapeType="1"/>
              </p:cNvSpPr>
              <p:nvPr/>
            </p:nvSpPr>
            <p:spPr bwMode="auto">
              <a:xfrm flipH="1">
                <a:off x="1968" y="3400"/>
                <a:ext cx="2788" cy="0"/>
              </a:xfrm>
              <a:prstGeom prst="line">
                <a:avLst/>
              </a:prstGeom>
              <a:noFill/>
              <a:ln w="50800">
                <a:solidFill>
                  <a:srgbClr val="AAD4FF"/>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 name="Line 14">
                <a:extLst>
                  <a:ext uri="{FF2B5EF4-FFF2-40B4-BE49-F238E27FC236}">
                    <a16:creationId xmlns:a16="http://schemas.microsoft.com/office/drawing/2014/main" id="{BD4954BD-1E0E-0245-9A7D-306843E4E3F9}"/>
                  </a:ext>
                </a:extLst>
              </p:cNvPr>
              <p:cNvSpPr>
                <a:spLocks noChangeShapeType="1"/>
              </p:cNvSpPr>
              <p:nvPr/>
            </p:nvSpPr>
            <p:spPr bwMode="auto">
              <a:xfrm flipH="1">
                <a:off x="624" y="3400"/>
                <a:ext cx="1440" cy="0"/>
              </a:xfrm>
              <a:prstGeom prst="line">
                <a:avLst/>
              </a:prstGeom>
              <a:noFill/>
              <a:ln w="50800">
                <a:solidFill>
                  <a:srgbClr val="AAD4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6" name="Line 15">
                <a:extLst>
                  <a:ext uri="{FF2B5EF4-FFF2-40B4-BE49-F238E27FC236}">
                    <a16:creationId xmlns:a16="http://schemas.microsoft.com/office/drawing/2014/main" id="{C2CABF66-033A-173B-76FE-BC6358500A04}"/>
                  </a:ext>
                </a:extLst>
              </p:cNvPr>
              <p:cNvSpPr>
                <a:spLocks noChangeShapeType="1"/>
              </p:cNvSpPr>
              <p:nvPr/>
            </p:nvSpPr>
            <p:spPr bwMode="auto">
              <a:xfrm>
                <a:off x="4752" y="1224"/>
                <a:ext cx="0" cy="640"/>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7" name="Line 16">
                <a:extLst>
                  <a:ext uri="{FF2B5EF4-FFF2-40B4-BE49-F238E27FC236}">
                    <a16:creationId xmlns:a16="http://schemas.microsoft.com/office/drawing/2014/main" id="{75ACA225-2054-3056-8099-5610974E9202}"/>
                  </a:ext>
                </a:extLst>
              </p:cNvPr>
              <p:cNvSpPr>
                <a:spLocks noChangeShapeType="1"/>
              </p:cNvSpPr>
              <p:nvPr/>
            </p:nvSpPr>
            <p:spPr bwMode="auto">
              <a:xfrm>
                <a:off x="624" y="1223"/>
                <a:ext cx="0" cy="113"/>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8" name="Line 17">
                <a:extLst>
                  <a:ext uri="{FF2B5EF4-FFF2-40B4-BE49-F238E27FC236}">
                    <a16:creationId xmlns:a16="http://schemas.microsoft.com/office/drawing/2014/main" id="{91C296AB-366A-4E69-E03E-F312259A77F8}"/>
                  </a:ext>
                </a:extLst>
              </p:cNvPr>
              <p:cNvSpPr>
                <a:spLocks noChangeShapeType="1"/>
              </p:cNvSpPr>
              <p:nvPr/>
            </p:nvSpPr>
            <p:spPr bwMode="auto">
              <a:xfrm>
                <a:off x="624" y="1720"/>
                <a:ext cx="0" cy="153"/>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9" name="Line 18">
                <a:extLst>
                  <a:ext uri="{FF2B5EF4-FFF2-40B4-BE49-F238E27FC236}">
                    <a16:creationId xmlns:a16="http://schemas.microsoft.com/office/drawing/2014/main" id="{F030B6CD-39D3-53E2-A1FD-9509DD302747}"/>
                  </a:ext>
                </a:extLst>
              </p:cNvPr>
              <p:cNvSpPr>
                <a:spLocks noChangeShapeType="1"/>
              </p:cNvSpPr>
              <p:nvPr/>
            </p:nvSpPr>
            <p:spPr bwMode="auto">
              <a:xfrm>
                <a:off x="615" y="1864"/>
                <a:ext cx="969" cy="0"/>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0" name="Line 20">
                <a:extLst>
                  <a:ext uri="{FF2B5EF4-FFF2-40B4-BE49-F238E27FC236}">
                    <a16:creationId xmlns:a16="http://schemas.microsoft.com/office/drawing/2014/main" id="{DD04B644-6477-094E-98F5-9DEE66C5C21C}"/>
                  </a:ext>
                </a:extLst>
              </p:cNvPr>
              <p:cNvSpPr>
                <a:spLocks noChangeShapeType="1"/>
              </p:cNvSpPr>
              <p:nvPr/>
            </p:nvSpPr>
            <p:spPr bwMode="auto">
              <a:xfrm>
                <a:off x="1152" y="1240"/>
                <a:ext cx="0" cy="624"/>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1" name="Line 21">
                <a:extLst>
                  <a:ext uri="{FF2B5EF4-FFF2-40B4-BE49-F238E27FC236}">
                    <a16:creationId xmlns:a16="http://schemas.microsoft.com/office/drawing/2014/main" id="{2F70D28A-84A0-F37E-34C1-3E8022DD6AFB}"/>
                  </a:ext>
                </a:extLst>
              </p:cNvPr>
              <p:cNvSpPr>
                <a:spLocks noChangeShapeType="1"/>
              </p:cNvSpPr>
              <p:nvPr/>
            </p:nvSpPr>
            <p:spPr bwMode="auto">
              <a:xfrm>
                <a:off x="616" y="1240"/>
                <a:ext cx="2696" cy="0"/>
              </a:xfrm>
              <a:prstGeom prst="line">
                <a:avLst/>
              </a:prstGeom>
              <a:noFill/>
              <a:ln w="50800">
                <a:solidFill>
                  <a:srgbClr val="005EBD"/>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 name="Line 22">
                <a:extLst>
                  <a:ext uri="{FF2B5EF4-FFF2-40B4-BE49-F238E27FC236}">
                    <a16:creationId xmlns:a16="http://schemas.microsoft.com/office/drawing/2014/main" id="{C4A348CF-BA1B-96FF-B921-E685EA521D2F}"/>
                  </a:ext>
                </a:extLst>
              </p:cNvPr>
              <p:cNvSpPr>
                <a:spLocks noChangeShapeType="1"/>
              </p:cNvSpPr>
              <p:nvPr/>
            </p:nvSpPr>
            <p:spPr bwMode="auto">
              <a:xfrm flipV="1">
                <a:off x="3216" y="1240"/>
                <a:ext cx="1536" cy="0"/>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3" name="Line 23">
                <a:extLst>
                  <a:ext uri="{FF2B5EF4-FFF2-40B4-BE49-F238E27FC236}">
                    <a16:creationId xmlns:a16="http://schemas.microsoft.com/office/drawing/2014/main" id="{F9B0364C-2A0C-C462-6777-5F878173063C}"/>
                  </a:ext>
                </a:extLst>
              </p:cNvPr>
              <p:cNvSpPr>
                <a:spLocks noChangeShapeType="1"/>
              </p:cNvSpPr>
              <p:nvPr/>
            </p:nvSpPr>
            <p:spPr bwMode="auto">
              <a:xfrm flipV="1">
                <a:off x="624" y="2728"/>
                <a:ext cx="0" cy="672"/>
              </a:xfrm>
              <a:prstGeom prst="line">
                <a:avLst/>
              </a:prstGeom>
              <a:noFill/>
              <a:ln w="50800">
                <a:solidFill>
                  <a:srgbClr val="AAD4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4" name="Line 24">
                <a:extLst>
                  <a:ext uri="{FF2B5EF4-FFF2-40B4-BE49-F238E27FC236}">
                    <a16:creationId xmlns:a16="http://schemas.microsoft.com/office/drawing/2014/main" id="{39EB0C3D-50B5-0CD1-22A0-2EB96FED73D9}"/>
                  </a:ext>
                </a:extLst>
              </p:cNvPr>
              <p:cNvSpPr>
                <a:spLocks noChangeShapeType="1"/>
              </p:cNvSpPr>
              <p:nvPr/>
            </p:nvSpPr>
            <p:spPr bwMode="auto">
              <a:xfrm>
                <a:off x="1584" y="1856"/>
                <a:ext cx="0" cy="344"/>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5" name="Line 25">
                <a:extLst>
                  <a:ext uri="{FF2B5EF4-FFF2-40B4-BE49-F238E27FC236}">
                    <a16:creationId xmlns:a16="http://schemas.microsoft.com/office/drawing/2014/main" id="{D29CD59B-2D39-E095-BDF2-713A60CE15C6}"/>
                  </a:ext>
                </a:extLst>
              </p:cNvPr>
              <p:cNvSpPr>
                <a:spLocks noChangeShapeType="1"/>
              </p:cNvSpPr>
              <p:nvPr/>
            </p:nvSpPr>
            <p:spPr bwMode="auto">
              <a:xfrm flipH="1">
                <a:off x="1576" y="2376"/>
                <a:ext cx="0" cy="352"/>
              </a:xfrm>
              <a:prstGeom prst="line">
                <a:avLst/>
              </a:prstGeom>
              <a:noFill/>
              <a:ln w="50800">
                <a:solidFill>
                  <a:srgbClr val="AAD4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6" name="Line 26">
                <a:extLst>
                  <a:ext uri="{FF2B5EF4-FFF2-40B4-BE49-F238E27FC236}">
                    <a16:creationId xmlns:a16="http://schemas.microsoft.com/office/drawing/2014/main" id="{3F61286C-8BED-2245-FDBF-9630C4F7DB14}"/>
                  </a:ext>
                </a:extLst>
              </p:cNvPr>
              <p:cNvSpPr>
                <a:spLocks noChangeShapeType="1"/>
              </p:cNvSpPr>
              <p:nvPr/>
            </p:nvSpPr>
            <p:spPr bwMode="auto">
              <a:xfrm>
                <a:off x="2352" y="2375"/>
                <a:ext cx="0" cy="353"/>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7" name="Line 27">
                <a:extLst>
                  <a:ext uri="{FF2B5EF4-FFF2-40B4-BE49-F238E27FC236}">
                    <a16:creationId xmlns:a16="http://schemas.microsoft.com/office/drawing/2014/main" id="{D0730941-C053-1CE6-E93C-90D9A2F4C776}"/>
                  </a:ext>
                </a:extLst>
              </p:cNvPr>
              <p:cNvSpPr>
                <a:spLocks noChangeShapeType="1"/>
              </p:cNvSpPr>
              <p:nvPr/>
            </p:nvSpPr>
            <p:spPr bwMode="auto">
              <a:xfrm>
                <a:off x="2400" y="1847"/>
                <a:ext cx="0" cy="353"/>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8" name="Line 28">
                <a:extLst>
                  <a:ext uri="{FF2B5EF4-FFF2-40B4-BE49-F238E27FC236}">
                    <a16:creationId xmlns:a16="http://schemas.microsoft.com/office/drawing/2014/main" id="{A0A98440-3C71-E394-7AA5-9C207900CD89}"/>
                  </a:ext>
                </a:extLst>
              </p:cNvPr>
              <p:cNvSpPr>
                <a:spLocks noChangeShapeType="1"/>
              </p:cNvSpPr>
              <p:nvPr/>
            </p:nvSpPr>
            <p:spPr bwMode="auto">
              <a:xfrm>
                <a:off x="2160" y="2184"/>
                <a:ext cx="240" cy="0"/>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9" name="Line 29">
                <a:extLst>
                  <a:ext uri="{FF2B5EF4-FFF2-40B4-BE49-F238E27FC236}">
                    <a16:creationId xmlns:a16="http://schemas.microsoft.com/office/drawing/2014/main" id="{C3B7DB38-9B33-02D5-32B3-020649FC08CD}"/>
                  </a:ext>
                </a:extLst>
              </p:cNvPr>
              <p:cNvSpPr>
                <a:spLocks noChangeShapeType="1"/>
              </p:cNvSpPr>
              <p:nvPr/>
            </p:nvSpPr>
            <p:spPr bwMode="auto">
              <a:xfrm>
                <a:off x="1584" y="2392"/>
                <a:ext cx="240" cy="0"/>
              </a:xfrm>
              <a:prstGeom prst="line">
                <a:avLst/>
              </a:prstGeom>
              <a:noFill/>
              <a:ln w="50800">
                <a:solidFill>
                  <a:srgbClr val="AAD4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30" name="Line 30">
                <a:extLst>
                  <a:ext uri="{FF2B5EF4-FFF2-40B4-BE49-F238E27FC236}">
                    <a16:creationId xmlns:a16="http://schemas.microsoft.com/office/drawing/2014/main" id="{61D9DFBD-F36A-CF51-ABF8-96816CCA6CAA}"/>
                  </a:ext>
                </a:extLst>
              </p:cNvPr>
              <p:cNvSpPr>
                <a:spLocks noChangeShapeType="1"/>
              </p:cNvSpPr>
              <p:nvPr/>
            </p:nvSpPr>
            <p:spPr bwMode="auto">
              <a:xfrm>
                <a:off x="2120" y="2384"/>
                <a:ext cx="240" cy="0"/>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31" name="Line 31">
                <a:extLst>
                  <a:ext uri="{FF2B5EF4-FFF2-40B4-BE49-F238E27FC236}">
                    <a16:creationId xmlns:a16="http://schemas.microsoft.com/office/drawing/2014/main" id="{2A2C67C3-060A-6611-0FDC-75FB2502CA73}"/>
                  </a:ext>
                </a:extLst>
              </p:cNvPr>
              <p:cNvSpPr>
                <a:spLocks noChangeShapeType="1"/>
              </p:cNvSpPr>
              <p:nvPr/>
            </p:nvSpPr>
            <p:spPr bwMode="auto">
              <a:xfrm>
                <a:off x="2400" y="1864"/>
                <a:ext cx="448" cy="0"/>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32" name="Line 32">
                <a:extLst>
                  <a:ext uri="{FF2B5EF4-FFF2-40B4-BE49-F238E27FC236}">
                    <a16:creationId xmlns:a16="http://schemas.microsoft.com/office/drawing/2014/main" id="{63DE70B7-576C-D421-26F4-9FE166F45EA5}"/>
                  </a:ext>
                </a:extLst>
              </p:cNvPr>
              <p:cNvSpPr>
                <a:spLocks noChangeShapeType="1"/>
              </p:cNvSpPr>
              <p:nvPr/>
            </p:nvSpPr>
            <p:spPr bwMode="auto">
              <a:xfrm>
                <a:off x="1568" y="2184"/>
                <a:ext cx="240" cy="0"/>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33" name="Line 33">
                <a:extLst>
                  <a:ext uri="{FF2B5EF4-FFF2-40B4-BE49-F238E27FC236}">
                    <a16:creationId xmlns:a16="http://schemas.microsoft.com/office/drawing/2014/main" id="{402E8E39-59D6-B8C4-8BD4-1527C266E508}"/>
                  </a:ext>
                </a:extLst>
              </p:cNvPr>
              <p:cNvSpPr>
                <a:spLocks noChangeShapeType="1"/>
              </p:cNvSpPr>
              <p:nvPr/>
            </p:nvSpPr>
            <p:spPr bwMode="auto">
              <a:xfrm>
                <a:off x="4267" y="3188"/>
                <a:ext cx="5" cy="613"/>
              </a:xfrm>
              <a:prstGeom prst="line">
                <a:avLst/>
              </a:prstGeom>
              <a:noFill/>
              <a:ln w="50800">
                <a:solidFill>
                  <a:srgbClr val="AAD4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pic>
            <p:nvPicPr>
              <p:cNvPr id="34" name="Picture 35" descr="F28_Heat_Exchanger_Liquid_Liquid_B">
                <a:extLst>
                  <a:ext uri="{FF2B5EF4-FFF2-40B4-BE49-F238E27FC236}">
                    <a16:creationId xmlns:a16="http://schemas.microsoft.com/office/drawing/2014/main" id="{DAEDBBE9-8CB9-EF3D-6BB1-35C1042F6CA6}"/>
                  </a:ext>
                </a:extLst>
              </p:cNvPr>
              <p:cNvPicPr>
                <a:picLocks noChangeAspect="1" noChangeArrowheads="1"/>
              </p:cNvPicPr>
              <p:nvPr/>
            </p:nvPicPr>
            <p:blipFill>
              <a:blip r:embed="rId3">
                <a:duotone>
                  <a:prstClr val="black"/>
                  <a:schemeClr val="tx2">
                    <a:tint val="45000"/>
                    <a:satMod val="400000"/>
                  </a:schemeClr>
                </a:duotone>
              </a:blip>
              <a:srcRect/>
              <a:stretch>
                <a:fillRect/>
              </a:stretch>
            </p:blipFill>
            <p:spPr bwMode="auto">
              <a:xfrm>
                <a:off x="391" y="1329"/>
                <a:ext cx="362" cy="402"/>
              </a:xfrm>
              <a:prstGeom prst="rect">
                <a:avLst/>
              </a:prstGeom>
              <a:solidFill>
                <a:schemeClr val="bg1"/>
              </a:solidFill>
              <a:ln>
                <a:noFill/>
              </a:ln>
            </p:spPr>
          </p:pic>
          <p:pic>
            <p:nvPicPr>
              <p:cNvPr id="35" name="Picture 36" descr="F28_Heat_Exchanger_Liquid_Liquid_B">
                <a:extLst>
                  <a:ext uri="{FF2B5EF4-FFF2-40B4-BE49-F238E27FC236}">
                    <a16:creationId xmlns:a16="http://schemas.microsoft.com/office/drawing/2014/main" id="{4F6C2E3F-0604-3250-17CC-9DEAF678988C}"/>
                  </a:ext>
                </a:extLst>
              </p:cNvPr>
              <p:cNvPicPr>
                <a:picLocks noChangeAspect="1" noChangeArrowheads="1"/>
              </p:cNvPicPr>
              <p:nvPr/>
            </p:nvPicPr>
            <p:blipFill>
              <a:blip r:embed="rId4">
                <a:duotone>
                  <a:prstClr val="black"/>
                  <a:schemeClr val="tx2">
                    <a:tint val="45000"/>
                    <a:satMod val="400000"/>
                  </a:schemeClr>
                </a:duotone>
              </a:blip>
              <a:srcRect/>
              <a:stretch>
                <a:fillRect/>
              </a:stretch>
            </p:blipFill>
            <p:spPr bwMode="auto">
              <a:xfrm>
                <a:off x="416" y="2881"/>
                <a:ext cx="362" cy="363"/>
              </a:xfrm>
              <a:prstGeom prst="rect">
                <a:avLst/>
              </a:prstGeom>
              <a:solidFill>
                <a:schemeClr val="bg1"/>
              </a:solidFill>
              <a:ln>
                <a:noFill/>
              </a:ln>
            </p:spPr>
          </p:pic>
          <p:pic>
            <p:nvPicPr>
              <p:cNvPr id="36" name="Picture 37" descr="F39_Pump_Centrifugal">
                <a:extLst>
                  <a:ext uri="{FF2B5EF4-FFF2-40B4-BE49-F238E27FC236}">
                    <a16:creationId xmlns:a16="http://schemas.microsoft.com/office/drawing/2014/main" id="{4EA1BD02-E666-5656-D44C-136ACCC979F9}"/>
                  </a:ext>
                </a:extLst>
              </p:cNvPr>
              <p:cNvPicPr>
                <a:picLocks noChangeAspect="1" noChangeArrowheads="1"/>
              </p:cNvPicPr>
              <p:nvPr/>
            </p:nvPicPr>
            <p:blipFill>
              <a:blip r:embed="rId5">
                <a:grayscl/>
                <a:biLevel thresh="50000"/>
                <a:extLst>
                  <a:ext uri="{28A0092B-C50C-407E-A947-70E740481C1C}">
                    <a14:useLocalDpi xmlns:a14="http://schemas.microsoft.com/office/drawing/2010/main" val="0"/>
                  </a:ext>
                </a:extLst>
              </a:blip>
              <a:srcRect/>
              <a:stretch>
                <a:fillRect/>
              </a:stretch>
            </p:blipFill>
            <p:spPr bwMode="auto">
              <a:xfrm>
                <a:off x="3461" y="1707"/>
                <a:ext cx="373" cy="373"/>
              </a:xfrm>
              <a:prstGeom prst="rect">
                <a:avLst/>
              </a:prstGeom>
              <a:noFill/>
              <a:ln w="57150">
                <a:solidFill>
                  <a:srgbClr val="92D050"/>
                </a:solidFill>
                <a:miter lim="800000"/>
                <a:headEnd/>
                <a:tailEnd/>
              </a:ln>
              <a:extLst>
                <a:ext uri="{909E8E84-426E-40DD-AFC4-6F175D3DCCD1}">
                  <a14:hiddenFill xmlns:a14="http://schemas.microsoft.com/office/drawing/2010/main">
                    <a:solidFill>
                      <a:srgbClr val="FFFFFF"/>
                    </a:solidFill>
                  </a14:hiddenFill>
                </a:ext>
              </a:extLst>
            </p:spPr>
          </p:pic>
          <p:pic>
            <p:nvPicPr>
              <p:cNvPr id="37" name="Picture 38" descr="F39_Pump_Centrifugal">
                <a:extLst>
                  <a:ext uri="{FF2B5EF4-FFF2-40B4-BE49-F238E27FC236}">
                    <a16:creationId xmlns:a16="http://schemas.microsoft.com/office/drawing/2014/main" id="{719165DD-00EE-C5A4-D080-BC60DE8D000F}"/>
                  </a:ext>
                </a:extLst>
              </p:cNvPr>
              <p:cNvPicPr>
                <a:picLocks noChangeAspect="1" noChangeArrowheads="1"/>
              </p:cNvPicPr>
              <p:nvPr/>
            </p:nvPicPr>
            <p:blipFill>
              <a:blip r:embed="rId5">
                <a:grayscl/>
                <a:biLevel thresh="50000"/>
                <a:extLst>
                  <a:ext uri="{28A0092B-C50C-407E-A947-70E740481C1C}">
                    <a14:useLocalDpi xmlns:a14="http://schemas.microsoft.com/office/drawing/2010/main" val="0"/>
                  </a:ext>
                </a:extLst>
              </a:blip>
              <a:srcRect/>
              <a:stretch>
                <a:fillRect/>
              </a:stretch>
            </p:blipFill>
            <p:spPr bwMode="auto">
              <a:xfrm>
                <a:off x="3493" y="3239"/>
                <a:ext cx="373" cy="373"/>
              </a:xfrm>
              <a:prstGeom prst="rect">
                <a:avLst/>
              </a:prstGeom>
              <a:noFill/>
              <a:ln w="57150">
                <a:solidFill>
                  <a:srgbClr val="92D050"/>
                </a:solidFill>
                <a:miter lim="800000"/>
                <a:headEnd/>
                <a:tailEnd/>
              </a:ln>
              <a:extLst>
                <a:ext uri="{909E8E84-426E-40DD-AFC4-6F175D3DCCD1}">
                  <a14:hiddenFill xmlns:a14="http://schemas.microsoft.com/office/drawing/2010/main">
                    <a:solidFill>
                      <a:srgbClr val="FFFFFF"/>
                    </a:solidFill>
                  </a14:hiddenFill>
                </a:ext>
              </a:extLst>
            </p:spPr>
          </p:pic>
          <p:pic>
            <p:nvPicPr>
              <p:cNvPr id="38" name="Picture 39" descr="F75_Valve_Select_Loop_Crossover_Assembly_B">
                <a:extLst>
                  <a:ext uri="{FF2B5EF4-FFF2-40B4-BE49-F238E27FC236}">
                    <a16:creationId xmlns:a16="http://schemas.microsoft.com/office/drawing/2014/main" id="{D46678C1-02CC-DE5F-7C64-0E3162B036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1" y="2122"/>
                <a:ext cx="385"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Line 40">
                <a:extLst>
                  <a:ext uri="{FF2B5EF4-FFF2-40B4-BE49-F238E27FC236}">
                    <a16:creationId xmlns:a16="http://schemas.microsoft.com/office/drawing/2014/main" id="{694330A1-AFDB-75F1-4381-F5D5AEB04DE8}"/>
                  </a:ext>
                </a:extLst>
              </p:cNvPr>
              <p:cNvSpPr>
                <a:spLocks noChangeShapeType="1"/>
              </p:cNvSpPr>
              <p:nvPr/>
            </p:nvSpPr>
            <p:spPr bwMode="auto">
              <a:xfrm flipH="1">
                <a:off x="2735" y="2969"/>
                <a:ext cx="2" cy="283"/>
              </a:xfrm>
              <a:prstGeom prst="line">
                <a:avLst/>
              </a:prstGeom>
              <a:noFill/>
              <a:ln w="50800">
                <a:solidFill>
                  <a:srgbClr val="AAD4FF"/>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0" name="Line 41">
                <a:extLst>
                  <a:ext uri="{FF2B5EF4-FFF2-40B4-BE49-F238E27FC236}">
                    <a16:creationId xmlns:a16="http://schemas.microsoft.com/office/drawing/2014/main" id="{9D235BED-C0A6-C462-F18C-BCEFBC41B737}"/>
                  </a:ext>
                </a:extLst>
              </p:cNvPr>
              <p:cNvSpPr>
                <a:spLocks noChangeShapeType="1"/>
              </p:cNvSpPr>
              <p:nvPr/>
            </p:nvSpPr>
            <p:spPr bwMode="auto">
              <a:xfrm flipH="1" flipV="1">
                <a:off x="2906" y="2955"/>
                <a:ext cx="1" cy="434"/>
              </a:xfrm>
              <a:prstGeom prst="line">
                <a:avLst/>
              </a:prstGeom>
              <a:noFill/>
              <a:ln w="50800">
                <a:solidFill>
                  <a:srgbClr val="AAD4FF"/>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41" name="Picture 43" descr="Valve_with_Modifer">
                <a:extLst>
                  <a:ext uri="{FF2B5EF4-FFF2-40B4-BE49-F238E27FC236}">
                    <a16:creationId xmlns:a16="http://schemas.microsoft.com/office/drawing/2014/main" id="{00FBFD83-3D41-1BB7-C394-521D3B9174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8" y="2947"/>
                <a:ext cx="250"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4" descr="Valve_with_Modifer">
                <a:extLst>
                  <a:ext uri="{FF2B5EF4-FFF2-40B4-BE49-F238E27FC236}">
                    <a16:creationId xmlns:a16="http://schemas.microsoft.com/office/drawing/2014/main" id="{03DF100A-1621-849A-4D17-8AA2A9BC965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32" y="1718"/>
                <a:ext cx="211"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6" descr="Valve_with_Modifer">
                <a:extLst>
                  <a:ext uri="{FF2B5EF4-FFF2-40B4-BE49-F238E27FC236}">
                    <a16:creationId xmlns:a16="http://schemas.microsoft.com/office/drawing/2014/main" id="{782551DA-DEAF-2128-2165-3E35E7BF0C1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71" y="3289"/>
                <a:ext cx="196"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7" descr="F75_Valve_Select_Loop_Crossover_Assembly_A">
                <a:extLst>
                  <a:ext uri="{FF2B5EF4-FFF2-40B4-BE49-F238E27FC236}">
                    <a16:creationId xmlns:a16="http://schemas.microsoft.com/office/drawing/2014/main" id="{462793D7-124A-73F3-C18F-CCB006E0C05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12" y="2117"/>
                <a:ext cx="357" cy="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48">
                <a:extLst>
                  <a:ext uri="{FF2B5EF4-FFF2-40B4-BE49-F238E27FC236}">
                    <a16:creationId xmlns:a16="http://schemas.microsoft.com/office/drawing/2014/main" id="{87E41292-A3E9-88D6-000D-A3B214CA89C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96" y="2924"/>
                <a:ext cx="315" cy="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49">
                <a:extLst>
                  <a:ext uri="{FF2B5EF4-FFF2-40B4-BE49-F238E27FC236}">
                    <a16:creationId xmlns:a16="http://schemas.microsoft.com/office/drawing/2014/main" id="{DF85ADC0-1981-2C17-71D3-5B1226B7E68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93" y="1365"/>
                <a:ext cx="315"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50">
                <a:extLst>
                  <a:ext uri="{FF2B5EF4-FFF2-40B4-BE49-F238E27FC236}">
                    <a16:creationId xmlns:a16="http://schemas.microsoft.com/office/drawing/2014/main" id="{DFA2649D-9E78-8D2F-0484-C4A3C1CA3D0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14" y="1061"/>
                <a:ext cx="250"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51">
                <a:extLst>
                  <a:ext uri="{FF2B5EF4-FFF2-40B4-BE49-F238E27FC236}">
                    <a16:creationId xmlns:a16="http://schemas.microsoft.com/office/drawing/2014/main" id="{70DC36A7-A2B1-98DD-1FB5-469D61FFC5B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25" y="2528"/>
                <a:ext cx="242"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ext Box 52">
                <a:extLst>
                  <a:ext uri="{FF2B5EF4-FFF2-40B4-BE49-F238E27FC236}">
                    <a16:creationId xmlns:a16="http://schemas.microsoft.com/office/drawing/2014/main" id="{B427D390-D936-86E4-E28D-A55D307F2A46}"/>
                  </a:ext>
                </a:extLst>
              </p:cNvPr>
              <p:cNvSpPr txBox="1">
                <a:spLocks noChangeArrowheads="1"/>
              </p:cNvSpPr>
              <p:nvPr/>
            </p:nvSpPr>
            <p:spPr bwMode="auto">
              <a:xfrm>
                <a:off x="-316" y="1408"/>
                <a:ext cx="739" cy="291"/>
              </a:xfrm>
              <a:prstGeom prst="rect">
                <a:avLst/>
              </a:prstGeom>
              <a:no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ja-JP" sz="1200" b="1" dirty="0">
                    <a:latin typeface="+mn-lt"/>
                    <a:ea typeface="ＭＳ Ｐゴシック" panose="020B0600070205080204" pitchFamily="34" charset="-128"/>
                  </a:rPr>
                  <a:t>Interface</a:t>
                </a:r>
              </a:p>
              <a:p>
                <a:pPr algn="ctr" eaLnBrk="1" hangingPunct="1">
                  <a:defRPr/>
                </a:pPr>
                <a:r>
                  <a:rPr lang="en-US" altLang="ja-JP" sz="1200" b="1" dirty="0">
                    <a:latin typeface="+mn-lt"/>
                    <a:ea typeface="ＭＳ Ｐゴシック" panose="020B0600070205080204" pitchFamily="34" charset="-128"/>
                  </a:rPr>
                  <a:t>Heat Exchanger</a:t>
                </a:r>
                <a:endParaRPr lang="en-US" altLang="ja-JP" sz="1200" dirty="0">
                  <a:latin typeface="+mn-lt"/>
                  <a:ea typeface="ＭＳ Ｐゴシック" panose="020B0600070205080204" pitchFamily="34" charset="-128"/>
                </a:endParaRPr>
              </a:p>
            </p:txBody>
          </p:sp>
          <p:sp>
            <p:nvSpPr>
              <p:cNvPr id="51" name="Text Box 54">
                <a:extLst>
                  <a:ext uri="{FF2B5EF4-FFF2-40B4-BE49-F238E27FC236}">
                    <a16:creationId xmlns:a16="http://schemas.microsoft.com/office/drawing/2014/main" id="{B09C1A36-1C2A-3E0A-37FB-D40047127385}"/>
                  </a:ext>
                </a:extLst>
              </p:cNvPr>
              <p:cNvSpPr txBox="1">
                <a:spLocks noChangeArrowheads="1"/>
              </p:cNvSpPr>
              <p:nvPr/>
            </p:nvSpPr>
            <p:spPr bwMode="auto">
              <a:xfrm>
                <a:off x="683" y="880"/>
                <a:ext cx="967" cy="174"/>
              </a:xfrm>
              <a:prstGeom prst="rect">
                <a:avLst/>
              </a:prstGeom>
              <a:no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ja-JP" sz="1200" b="1" dirty="0">
                    <a:latin typeface="+mn-lt"/>
                    <a:ea typeface="ＭＳ Ｐゴシック" panose="020B0600070205080204" pitchFamily="34" charset="-128"/>
                  </a:rPr>
                  <a:t>Three-Way Mix Valve</a:t>
                </a:r>
                <a:endParaRPr lang="en-US" altLang="ja-JP" sz="1200" dirty="0">
                  <a:latin typeface="+mn-lt"/>
                  <a:ea typeface="ＭＳ Ｐゴシック" panose="020B0600070205080204" pitchFamily="34" charset="-128"/>
                </a:endParaRPr>
              </a:p>
            </p:txBody>
          </p:sp>
          <p:sp>
            <p:nvSpPr>
              <p:cNvPr id="52" name="Text Box 55">
                <a:extLst>
                  <a:ext uri="{FF2B5EF4-FFF2-40B4-BE49-F238E27FC236}">
                    <a16:creationId xmlns:a16="http://schemas.microsoft.com/office/drawing/2014/main" id="{036748F0-5902-26DE-9D21-E196A18F1EB4}"/>
                  </a:ext>
                </a:extLst>
              </p:cNvPr>
              <p:cNvSpPr txBox="1">
                <a:spLocks noChangeArrowheads="1"/>
              </p:cNvSpPr>
              <p:nvPr/>
            </p:nvSpPr>
            <p:spPr bwMode="auto">
              <a:xfrm>
                <a:off x="2223" y="3561"/>
                <a:ext cx="967" cy="291"/>
              </a:xfrm>
              <a:prstGeom prst="rect">
                <a:avLst/>
              </a:prstGeom>
              <a:no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ja-JP" sz="1200" b="1" dirty="0">
                    <a:latin typeface="+mn-lt"/>
                    <a:ea typeface="ＭＳ Ｐゴシック" panose="020B0600070205080204" pitchFamily="34" charset="-128"/>
                  </a:rPr>
                  <a:t>Regenerative</a:t>
                </a:r>
              </a:p>
              <a:p>
                <a:pPr algn="ctr" eaLnBrk="1" hangingPunct="1">
                  <a:defRPr/>
                </a:pPr>
                <a:r>
                  <a:rPr lang="en-US" altLang="ja-JP" sz="1200" b="1" dirty="0">
                    <a:latin typeface="+mn-lt"/>
                    <a:ea typeface="ＭＳ Ｐゴシック" panose="020B0600070205080204" pitchFamily="34" charset="-128"/>
                  </a:rPr>
                  <a:t>Three-Way Mix Valve</a:t>
                </a:r>
                <a:endParaRPr lang="en-US" altLang="ja-JP" sz="1200" dirty="0">
                  <a:latin typeface="+mn-lt"/>
                  <a:ea typeface="ＭＳ Ｐゴシック" panose="020B0600070205080204" pitchFamily="34" charset="-128"/>
                </a:endParaRPr>
              </a:p>
            </p:txBody>
          </p:sp>
          <p:sp>
            <p:nvSpPr>
              <p:cNvPr id="53" name="Text Box 56">
                <a:extLst>
                  <a:ext uri="{FF2B5EF4-FFF2-40B4-BE49-F238E27FC236}">
                    <a16:creationId xmlns:a16="http://schemas.microsoft.com/office/drawing/2014/main" id="{B5AB7793-D68A-BFEC-CD49-E550AAB40AA4}"/>
                  </a:ext>
                </a:extLst>
              </p:cNvPr>
              <p:cNvSpPr txBox="1">
                <a:spLocks noChangeArrowheads="1"/>
              </p:cNvSpPr>
              <p:nvPr/>
            </p:nvSpPr>
            <p:spPr bwMode="auto">
              <a:xfrm>
                <a:off x="661" y="2334"/>
                <a:ext cx="967" cy="174"/>
              </a:xfrm>
              <a:prstGeom prst="rect">
                <a:avLst/>
              </a:prstGeom>
              <a:no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ja-JP" sz="1200" b="1" dirty="0">
                    <a:latin typeface="+mn-lt"/>
                    <a:ea typeface="ＭＳ Ｐゴシック" panose="020B0600070205080204" pitchFamily="34" charset="-128"/>
                  </a:rPr>
                  <a:t>Three-Way Mix Valve</a:t>
                </a:r>
                <a:endParaRPr lang="en-US" altLang="ja-JP" sz="1200" dirty="0">
                  <a:latin typeface="+mn-lt"/>
                  <a:ea typeface="ＭＳ Ｐゴシック" panose="020B0600070205080204" pitchFamily="34" charset="-128"/>
                </a:endParaRPr>
              </a:p>
            </p:txBody>
          </p:sp>
          <p:sp>
            <p:nvSpPr>
              <p:cNvPr id="54" name="Text Box 57">
                <a:extLst>
                  <a:ext uri="{FF2B5EF4-FFF2-40B4-BE49-F238E27FC236}">
                    <a16:creationId xmlns:a16="http://schemas.microsoft.com/office/drawing/2014/main" id="{41C7648D-BC40-7824-EFDB-AAD14C8DAF47}"/>
                  </a:ext>
                </a:extLst>
              </p:cNvPr>
              <p:cNvSpPr txBox="1">
                <a:spLocks noChangeArrowheads="1"/>
              </p:cNvSpPr>
              <p:nvPr/>
            </p:nvSpPr>
            <p:spPr bwMode="auto">
              <a:xfrm>
                <a:off x="4835" y="1438"/>
                <a:ext cx="638" cy="174"/>
              </a:xfrm>
              <a:prstGeom prst="rect">
                <a:avLst/>
              </a:prstGeom>
              <a:no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ja-JP" sz="1200" b="1">
                    <a:latin typeface="+mn-lt"/>
                    <a:ea typeface="ＭＳ Ｐゴシック" panose="020B0600070205080204" pitchFamily="34" charset="-128"/>
                  </a:rPr>
                  <a:t>Heat Loads</a:t>
                </a:r>
                <a:endParaRPr lang="en-US" altLang="ja-JP" sz="1200">
                  <a:latin typeface="+mn-lt"/>
                  <a:ea typeface="ＭＳ Ｐゴシック" panose="020B0600070205080204" pitchFamily="34" charset="-128"/>
                </a:endParaRPr>
              </a:p>
            </p:txBody>
          </p:sp>
          <p:sp>
            <p:nvSpPr>
              <p:cNvPr id="55" name="Text Box 58">
                <a:extLst>
                  <a:ext uri="{FF2B5EF4-FFF2-40B4-BE49-F238E27FC236}">
                    <a16:creationId xmlns:a16="http://schemas.microsoft.com/office/drawing/2014/main" id="{6887B298-6128-26A7-1590-20BF967D7409}"/>
                  </a:ext>
                </a:extLst>
              </p:cNvPr>
              <p:cNvSpPr txBox="1">
                <a:spLocks noChangeArrowheads="1"/>
              </p:cNvSpPr>
              <p:nvPr/>
            </p:nvSpPr>
            <p:spPr bwMode="auto">
              <a:xfrm>
                <a:off x="4843" y="2993"/>
                <a:ext cx="638" cy="174"/>
              </a:xfrm>
              <a:prstGeom prst="rect">
                <a:avLst/>
              </a:prstGeom>
              <a:no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ja-JP" sz="1200" b="1">
                    <a:latin typeface="+mn-lt"/>
                    <a:ea typeface="ＭＳ Ｐゴシック" panose="020B0600070205080204" pitchFamily="34" charset="-128"/>
                  </a:rPr>
                  <a:t>Heat Loads</a:t>
                </a:r>
                <a:endParaRPr lang="en-US" altLang="ja-JP" sz="1200">
                  <a:latin typeface="+mn-lt"/>
                  <a:ea typeface="ＭＳ Ｐゴシック" panose="020B0600070205080204" pitchFamily="34" charset="-128"/>
                </a:endParaRPr>
              </a:p>
            </p:txBody>
          </p:sp>
          <p:sp>
            <p:nvSpPr>
              <p:cNvPr id="56" name="Text Box 59">
                <a:extLst>
                  <a:ext uri="{FF2B5EF4-FFF2-40B4-BE49-F238E27FC236}">
                    <a16:creationId xmlns:a16="http://schemas.microsoft.com/office/drawing/2014/main" id="{3366193C-7DCE-4F15-485D-CA7FA729C6FF}"/>
                  </a:ext>
                </a:extLst>
              </p:cNvPr>
              <p:cNvSpPr txBox="1">
                <a:spLocks noChangeArrowheads="1"/>
              </p:cNvSpPr>
              <p:nvPr/>
            </p:nvSpPr>
            <p:spPr bwMode="auto">
              <a:xfrm>
                <a:off x="1641" y="1794"/>
                <a:ext cx="731" cy="291"/>
              </a:xfrm>
              <a:prstGeom prst="rect">
                <a:avLst/>
              </a:prstGeom>
              <a:no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ja-JP" sz="1200" b="1" dirty="0">
                    <a:latin typeface="+mn-lt"/>
                    <a:ea typeface="ＭＳ Ｐゴシック" panose="020B0600070205080204" pitchFamily="34" charset="-128"/>
                  </a:rPr>
                  <a:t>Loop Crossover</a:t>
                </a:r>
              </a:p>
              <a:p>
                <a:pPr algn="ctr" eaLnBrk="1" hangingPunct="1">
                  <a:defRPr/>
                </a:pPr>
                <a:r>
                  <a:rPr lang="en-US" altLang="ja-JP" sz="1200" b="1" dirty="0">
                    <a:latin typeface="+mn-lt"/>
                    <a:ea typeface="ＭＳ Ｐゴシック" panose="020B0600070205080204" pitchFamily="34" charset="-128"/>
                  </a:rPr>
                  <a:t>Assembly</a:t>
                </a:r>
                <a:endParaRPr lang="en-US" altLang="ja-JP" sz="1200" dirty="0">
                  <a:latin typeface="+mn-lt"/>
                  <a:ea typeface="ＭＳ Ｐゴシック" panose="020B0600070205080204" pitchFamily="34" charset="-128"/>
                </a:endParaRPr>
              </a:p>
            </p:txBody>
          </p:sp>
          <p:sp>
            <p:nvSpPr>
              <p:cNvPr id="57" name="Text Box 60">
                <a:extLst>
                  <a:ext uri="{FF2B5EF4-FFF2-40B4-BE49-F238E27FC236}">
                    <a16:creationId xmlns:a16="http://schemas.microsoft.com/office/drawing/2014/main" id="{AD71F97D-07F3-E7BD-4F90-F349CDB1F5EC}"/>
                  </a:ext>
                </a:extLst>
              </p:cNvPr>
              <p:cNvSpPr txBox="1">
                <a:spLocks noChangeArrowheads="1"/>
              </p:cNvSpPr>
              <p:nvPr/>
            </p:nvSpPr>
            <p:spPr bwMode="auto">
              <a:xfrm>
                <a:off x="4193" y="1870"/>
                <a:ext cx="822" cy="291"/>
              </a:xfrm>
              <a:prstGeom prst="rect">
                <a:avLst/>
              </a:prstGeom>
              <a:no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ja-JP" sz="1200" b="1" dirty="0">
                    <a:latin typeface="+mn-lt"/>
                    <a:ea typeface="ＭＳ Ｐゴシック" panose="020B0600070205080204" pitchFamily="34" charset="-128"/>
                  </a:rPr>
                  <a:t>System Flow</a:t>
                </a:r>
              </a:p>
              <a:p>
                <a:pPr algn="ctr" eaLnBrk="1" hangingPunct="1">
                  <a:defRPr/>
                </a:pPr>
                <a:r>
                  <a:rPr lang="en-US" altLang="ja-JP" sz="1200" b="1" dirty="0">
                    <a:latin typeface="+mn-lt"/>
                    <a:ea typeface="ＭＳ Ｐゴシック" panose="020B0600070205080204" pitchFamily="34" charset="-128"/>
                  </a:rPr>
                  <a:t>Control Assembly</a:t>
                </a:r>
                <a:endParaRPr lang="en-US" altLang="ja-JP" sz="1200" dirty="0">
                  <a:latin typeface="+mn-lt"/>
                  <a:ea typeface="ＭＳ Ｐゴシック" panose="020B0600070205080204" pitchFamily="34" charset="-128"/>
                </a:endParaRPr>
              </a:p>
            </p:txBody>
          </p:sp>
          <p:cxnSp>
            <p:nvCxnSpPr>
              <p:cNvPr id="59" name="Straight Connector 58">
                <a:extLst>
                  <a:ext uri="{FF2B5EF4-FFF2-40B4-BE49-F238E27FC236}">
                    <a16:creationId xmlns:a16="http://schemas.microsoft.com/office/drawing/2014/main" id="{B2DA5BCA-EDDB-07E2-AB9C-6D5F1CBB77B3}"/>
                  </a:ext>
                </a:extLst>
              </p:cNvPr>
              <p:cNvCxnSpPr/>
              <p:nvPr/>
            </p:nvCxnSpPr>
            <p:spPr>
              <a:xfrm rot="5400000">
                <a:off x="3552" y="1816"/>
                <a:ext cx="672"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04667CA-655D-FBA2-8175-98C51B61788B}"/>
                  </a:ext>
                </a:extLst>
              </p:cNvPr>
              <p:cNvCxnSpPr/>
              <p:nvPr/>
            </p:nvCxnSpPr>
            <p:spPr>
              <a:xfrm>
                <a:off x="3888" y="1480"/>
                <a:ext cx="624"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A1BE0C6-4B75-BD00-64D7-56425114F8E3}"/>
                  </a:ext>
                </a:extLst>
              </p:cNvPr>
              <p:cNvCxnSpPr/>
              <p:nvPr/>
            </p:nvCxnSpPr>
            <p:spPr>
              <a:xfrm>
                <a:off x="3888" y="2152"/>
                <a:ext cx="6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2A3B497-0851-8281-4892-E77CA9C42D96}"/>
                  </a:ext>
                </a:extLst>
              </p:cNvPr>
              <p:cNvCxnSpPr/>
              <p:nvPr/>
            </p:nvCxnSpPr>
            <p:spPr>
              <a:xfrm rot="5400000">
                <a:off x="4176" y="1816"/>
                <a:ext cx="672"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B8153429-425A-F908-6C17-50524DFA2FBF}"/>
                  </a:ext>
                </a:extLst>
              </p:cNvPr>
              <p:cNvCxnSpPr/>
              <p:nvPr/>
            </p:nvCxnSpPr>
            <p:spPr>
              <a:xfrm rot="5400000">
                <a:off x="3505" y="3304"/>
                <a:ext cx="767"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4384" name="Straight Connector 144383">
                <a:extLst>
                  <a:ext uri="{FF2B5EF4-FFF2-40B4-BE49-F238E27FC236}">
                    <a16:creationId xmlns:a16="http://schemas.microsoft.com/office/drawing/2014/main" id="{0012875F-A488-EA70-7DEF-7EA931BFA04C}"/>
                  </a:ext>
                </a:extLst>
              </p:cNvPr>
              <p:cNvCxnSpPr/>
              <p:nvPr/>
            </p:nvCxnSpPr>
            <p:spPr>
              <a:xfrm>
                <a:off x="3888" y="2920"/>
                <a:ext cx="67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4385" name="Straight Connector 144384">
                <a:extLst>
                  <a:ext uri="{FF2B5EF4-FFF2-40B4-BE49-F238E27FC236}">
                    <a16:creationId xmlns:a16="http://schemas.microsoft.com/office/drawing/2014/main" id="{05233BE3-88EB-2634-95CB-80AA8135B962}"/>
                  </a:ext>
                </a:extLst>
              </p:cNvPr>
              <p:cNvCxnSpPr/>
              <p:nvPr/>
            </p:nvCxnSpPr>
            <p:spPr>
              <a:xfrm>
                <a:off x="3888" y="3688"/>
                <a:ext cx="67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4386" name="Straight Connector 144385">
                <a:extLst>
                  <a:ext uri="{FF2B5EF4-FFF2-40B4-BE49-F238E27FC236}">
                    <a16:creationId xmlns:a16="http://schemas.microsoft.com/office/drawing/2014/main" id="{58D9138D-A371-15DA-FE96-6042FF4F743D}"/>
                  </a:ext>
                </a:extLst>
              </p:cNvPr>
              <p:cNvCxnSpPr/>
              <p:nvPr/>
            </p:nvCxnSpPr>
            <p:spPr>
              <a:xfrm rot="5400000" flipH="1" flipV="1">
                <a:off x="4176" y="3303"/>
                <a:ext cx="768" cy="1"/>
              </a:xfrm>
              <a:prstGeom prst="line">
                <a:avLst/>
              </a:prstGeom>
            </p:spPr>
            <p:style>
              <a:lnRef idx="1">
                <a:schemeClr val="accent1"/>
              </a:lnRef>
              <a:fillRef idx="0">
                <a:schemeClr val="accent1"/>
              </a:fillRef>
              <a:effectRef idx="0">
                <a:schemeClr val="accent1"/>
              </a:effectRef>
              <a:fontRef idx="minor">
                <a:schemeClr val="tx1"/>
              </a:fontRef>
            </p:style>
          </p:cxnSp>
          <p:sp>
            <p:nvSpPr>
              <p:cNvPr id="144387" name="Line 14">
                <a:extLst>
                  <a:ext uri="{FF2B5EF4-FFF2-40B4-BE49-F238E27FC236}">
                    <a16:creationId xmlns:a16="http://schemas.microsoft.com/office/drawing/2014/main" id="{21173060-A854-7EF0-03BC-8D33192804BE}"/>
                  </a:ext>
                </a:extLst>
              </p:cNvPr>
              <p:cNvSpPr>
                <a:spLocks noChangeShapeType="1"/>
              </p:cNvSpPr>
              <p:nvPr/>
            </p:nvSpPr>
            <p:spPr bwMode="auto">
              <a:xfrm flipH="1">
                <a:off x="3216" y="3784"/>
                <a:ext cx="528" cy="0"/>
              </a:xfrm>
              <a:prstGeom prst="line">
                <a:avLst/>
              </a:prstGeom>
              <a:noFill/>
              <a:ln w="50800">
                <a:solidFill>
                  <a:srgbClr val="AAD4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44391" name="Line 41">
                <a:extLst>
                  <a:ext uri="{FF2B5EF4-FFF2-40B4-BE49-F238E27FC236}">
                    <a16:creationId xmlns:a16="http://schemas.microsoft.com/office/drawing/2014/main" id="{9543F4F8-04B9-2D5D-D728-1C1049B79346}"/>
                  </a:ext>
                </a:extLst>
              </p:cNvPr>
              <p:cNvSpPr>
                <a:spLocks noChangeShapeType="1"/>
              </p:cNvSpPr>
              <p:nvPr/>
            </p:nvSpPr>
            <p:spPr bwMode="auto">
              <a:xfrm flipH="1" flipV="1">
                <a:off x="3216" y="3400"/>
                <a:ext cx="1" cy="384"/>
              </a:xfrm>
              <a:prstGeom prst="line">
                <a:avLst/>
              </a:prstGeom>
              <a:noFill/>
              <a:ln w="50800">
                <a:solidFill>
                  <a:srgbClr val="AAD4FF"/>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4392" name="Line 33">
                <a:extLst>
                  <a:ext uri="{FF2B5EF4-FFF2-40B4-BE49-F238E27FC236}">
                    <a16:creationId xmlns:a16="http://schemas.microsoft.com/office/drawing/2014/main" id="{57EC5918-F574-CED5-1501-0ED45434FCAB}"/>
                  </a:ext>
                </a:extLst>
              </p:cNvPr>
              <p:cNvSpPr>
                <a:spLocks noChangeShapeType="1"/>
              </p:cNvSpPr>
              <p:nvPr/>
            </p:nvSpPr>
            <p:spPr bwMode="auto">
              <a:xfrm flipH="1">
                <a:off x="4224" y="1252"/>
                <a:ext cx="3" cy="1036"/>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44393" name="Line 13">
                <a:extLst>
                  <a:ext uri="{FF2B5EF4-FFF2-40B4-BE49-F238E27FC236}">
                    <a16:creationId xmlns:a16="http://schemas.microsoft.com/office/drawing/2014/main" id="{4F605B4A-B034-12ED-606D-3DBD27D59740}"/>
                  </a:ext>
                </a:extLst>
              </p:cNvPr>
              <p:cNvSpPr>
                <a:spLocks noChangeShapeType="1"/>
              </p:cNvSpPr>
              <p:nvPr/>
            </p:nvSpPr>
            <p:spPr bwMode="auto">
              <a:xfrm flipH="1">
                <a:off x="3600" y="2272"/>
                <a:ext cx="624" cy="0"/>
              </a:xfrm>
              <a:prstGeom prst="line">
                <a:avLst/>
              </a:prstGeom>
              <a:noFill/>
              <a:ln w="50800">
                <a:solidFill>
                  <a:srgbClr val="005EBD"/>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4394" name="Line 14">
                <a:extLst>
                  <a:ext uri="{FF2B5EF4-FFF2-40B4-BE49-F238E27FC236}">
                    <a16:creationId xmlns:a16="http://schemas.microsoft.com/office/drawing/2014/main" id="{8606C45A-135E-5B73-1DCE-2C88D418B2A8}"/>
                  </a:ext>
                </a:extLst>
              </p:cNvPr>
              <p:cNvSpPr>
                <a:spLocks noChangeShapeType="1"/>
              </p:cNvSpPr>
              <p:nvPr/>
            </p:nvSpPr>
            <p:spPr bwMode="auto">
              <a:xfrm flipH="1">
                <a:off x="3168" y="2272"/>
                <a:ext cx="528" cy="0"/>
              </a:xfrm>
              <a:prstGeom prst="line">
                <a:avLst/>
              </a:prstGeom>
              <a:noFill/>
              <a:ln w="50800">
                <a:solidFill>
                  <a:srgbClr val="005EB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44395" name="Line 41">
                <a:extLst>
                  <a:ext uri="{FF2B5EF4-FFF2-40B4-BE49-F238E27FC236}">
                    <a16:creationId xmlns:a16="http://schemas.microsoft.com/office/drawing/2014/main" id="{C52C16C6-7DA8-DAF5-F559-17C39797D03F}"/>
                  </a:ext>
                </a:extLst>
              </p:cNvPr>
              <p:cNvSpPr>
                <a:spLocks noChangeShapeType="1"/>
              </p:cNvSpPr>
              <p:nvPr/>
            </p:nvSpPr>
            <p:spPr bwMode="auto">
              <a:xfrm flipH="1" flipV="1">
                <a:off x="3168" y="1872"/>
                <a:ext cx="1" cy="418"/>
              </a:xfrm>
              <a:prstGeom prst="line">
                <a:avLst/>
              </a:prstGeom>
              <a:noFill/>
              <a:ln w="50800">
                <a:solidFill>
                  <a:srgbClr val="005EBD"/>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44396" name="Picture 45" descr="Valve_with_Modifer">
                <a:extLst>
                  <a:ext uri="{FF2B5EF4-FFF2-40B4-BE49-F238E27FC236}">
                    <a16:creationId xmlns:a16="http://schemas.microsoft.com/office/drawing/2014/main" id="{7A2D0E59-462F-EEE0-4677-2A0E4D9C375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28" y="1512"/>
                <a:ext cx="246"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97" name="Picture 71">
                <a:extLst>
                  <a:ext uri="{FF2B5EF4-FFF2-40B4-BE49-F238E27FC236}">
                    <a16:creationId xmlns:a16="http://schemas.microsoft.com/office/drawing/2014/main" id="{584C2893-2CDE-247B-615B-AF8B1C4102E1}"/>
                  </a:ext>
                </a:extLst>
              </p:cNvPr>
              <p:cNvPicPr>
                <a:picLocks noChangeAspect="1" noChangeArrowheads="1"/>
              </p:cNvPicPr>
              <p:nvPr/>
            </p:nvPicPr>
            <p:blipFill>
              <a:blip r:embed="rId16">
                <a:grayscl/>
                <a:biLevel thresh="50000"/>
                <a:extLst>
                  <a:ext uri="{28A0092B-C50C-407E-A947-70E740481C1C}">
                    <a14:useLocalDpi xmlns:a14="http://schemas.microsoft.com/office/drawing/2010/main" val="0"/>
                  </a:ext>
                </a:extLst>
              </a:blip>
              <a:srcRect/>
              <a:stretch>
                <a:fillRect/>
              </a:stretch>
            </p:blipFill>
            <p:spPr bwMode="auto">
              <a:xfrm>
                <a:off x="2606" y="2537"/>
                <a:ext cx="466" cy="420"/>
              </a:xfrm>
              <a:prstGeom prst="rect">
                <a:avLst/>
              </a:prstGeom>
              <a:noFill/>
              <a:ln w="57150">
                <a:solidFill>
                  <a:srgbClr val="92D050"/>
                </a:solidFill>
                <a:miter lim="800000"/>
                <a:headEnd/>
                <a:tailEnd/>
              </a:ln>
              <a:extLst>
                <a:ext uri="{909E8E84-426E-40DD-AFC4-6F175D3DCCD1}">
                  <a14:hiddenFill xmlns:a14="http://schemas.microsoft.com/office/drawing/2010/main">
                    <a:solidFill>
                      <a:srgbClr val="FFFFFF"/>
                    </a:solidFill>
                  </a14:hiddenFill>
                </a:ext>
              </a:extLst>
            </p:spPr>
          </p:pic>
          <p:sp>
            <p:nvSpPr>
              <p:cNvPr id="144398" name="Line 11">
                <a:extLst>
                  <a:ext uri="{FF2B5EF4-FFF2-40B4-BE49-F238E27FC236}">
                    <a16:creationId xmlns:a16="http://schemas.microsoft.com/office/drawing/2014/main" id="{AB39B2CD-8CA3-B923-9028-276566F173AF}"/>
                  </a:ext>
                </a:extLst>
              </p:cNvPr>
              <p:cNvSpPr>
                <a:spLocks noChangeShapeType="1"/>
              </p:cNvSpPr>
              <p:nvPr/>
            </p:nvSpPr>
            <p:spPr bwMode="auto">
              <a:xfrm>
                <a:off x="2341" y="2728"/>
                <a:ext cx="300" cy="0"/>
              </a:xfrm>
              <a:prstGeom prst="line">
                <a:avLst/>
              </a:prstGeom>
              <a:noFill/>
              <a:ln w="50800">
                <a:solidFill>
                  <a:srgbClr val="005EBD"/>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44399" name="Picture 51">
                <a:extLst>
                  <a:ext uri="{FF2B5EF4-FFF2-40B4-BE49-F238E27FC236}">
                    <a16:creationId xmlns:a16="http://schemas.microsoft.com/office/drawing/2014/main" id="{41D70F1D-4A46-4124-D0BF-ADB73F7914B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609" y="3248"/>
                <a:ext cx="242"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44400" name="TextBox 1">
            <a:extLst>
              <a:ext uri="{FF2B5EF4-FFF2-40B4-BE49-F238E27FC236}">
                <a16:creationId xmlns:a16="http://schemas.microsoft.com/office/drawing/2014/main" id="{9FB75CD9-8A1F-6A0A-E988-04E010026D49}"/>
              </a:ext>
            </a:extLst>
          </p:cNvPr>
          <p:cNvSpPr txBox="1">
            <a:spLocks noChangeArrowheads="1"/>
          </p:cNvSpPr>
          <p:nvPr/>
        </p:nvSpPr>
        <p:spPr bwMode="auto">
          <a:xfrm>
            <a:off x="1956593" y="1921689"/>
            <a:ext cx="711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dirty="0"/>
              <a:t>LTL</a:t>
            </a:r>
          </a:p>
        </p:txBody>
      </p:sp>
      <p:sp>
        <p:nvSpPr>
          <p:cNvPr id="144401" name="TextBox 76">
            <a:extLst>
              <a:ext uri="{FF2B5EF4-FFF2-40B4-BE49-F238E27FC236}">
                <a16:creationId xmlns:a16="http://schemas.microsoft.com/office/drawing/2014/main" id="{1924B45C-C0A7-4AEB-963A-6BAB618EDEED}"/>
              </a:ext>
            </a:extLst>
          </p:cNvPr>
          <p:cNvSpPr txBox="1">
            <a:spLocks noChangeArrowheads="1"/>
          </p:cNvSpPr>
          <p:nvPr/>
        </p:nvSpPr>
        <p:spPr bwMode="auto">
          <a:xfrm>
            <a:off x="2091531" y="4331514"/>
            <a:ext cx="7096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MTL</a:t>
            </a:r>
          </a:p>
        </p:txBody>
      </p:sp>
      <p:sp>
        <p:nvSpPr>
          <p:cNvPr id="144403" name="Text Box 4">
            <a:extLst>
              <a:ext uri="{FF2B5EF4-FFF2-40B4-BE49-F238E27FC236}">
                <a16:creationId xmlns:a16="http://schemas.microsoft.com/office/drawing/2014/main" id="{EA58F423-3003-197F-905D-8A2526D2266A}"/>
              </a:ext>
            </a:extLst>
          </p:cNvPr>
          <p:cNvSpPr txBox="1">
            <a:spLocks noChangeArrowheads="1"/>
          </p:cNvSpPr>
          <p:nvPr/>
        </p:nvSpPr>
        <p:spPr bwMode="auto">
          <a:xfrm>
            <a:off x="7986348" y="914892"/>
            <a:ext cx="1719263" cy="707886"/>
          </a:xfrm>
          <a:prstGeom prst="rect">
            <a:avLst/>
          </a:prstGeom>
          <a:solidFill>
            <a:srgbClr val="FF0000">
              <a:alpha val="42000"/>
            </a:srgbClr>
          </a:solidFill>
          <a:ln>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eaLnBrk="1" hangingPunct="1">
              <a:spcBef>
                <a:spcPts val="0"/>
              </a:spcBef>
              <a:buFontTx/>
              <a:buNone/>
              <a:defRPr/>
            </a:pPr>
            <a:r>
              <a:rPr lang="en-US" altLang="en-US" sz="2000" kern="0" dirty="0">
                <a:latin typeface="Verdana" panose="020B0604030504040204" pitchFamily="34" charset="0"/>
              </a:rPr>
              <a:t>Heat</a:t>
            </a:r>
          </a:p>
          <a:p>
            <a:pPr algn="ctr" eaLnBrk="1" hangingPunct="1">
              <a:spcBef>
                <a:spcPts val="0"/>
              </a:spcBef>
              <a:buFontTx/>
              <a:buNone/>
              <a:defRPr/>
            </a:pPr>
            <a:r>
              <a:rPr lang="en-US" altLang="en-US" sz="2000" kern="0" dirty="0">
                <a:latin typeface="Verdana" panose="020B0604030504040204" pitchFamily="34" charset="0"/>
              </a:rPr>
              <a:t>Collection</a:t>
            </a:r>
          </a:p>
        </p:txBody>
      </p:sp>
      <p:sp>
        <p:nvSpPr>
          <p:cNvPr id="144404" name="Text Box 4">
            <a:extLst>
              <a:ext uri="{FF2B5EF4-FFF2-40B4-BE49-F238E27FC236}">
                <a16:creationId xmlns:a16="http://schemas.microsoft.com/office/drawing/2014/main" id="{111D9185-45EA-6713-E606-84D3CC4D9BED}"/>
              </a:ext>
            </a:extLst>
          </p:cNvPr>
          <p:cNvSpPr txBox="1">
            <a:spLocks noChangeArrowheads="1"/>
          </p:cNvSpPr>
          <p:nvPr/>
        </p:nvSpPr>
        <p:spPr bwMode="auto">
          <a:xfrm>
            <a:off x="4977242" y="914892"/>
            <a:ext cx="2225675" cy="707886"/>
          </a:xfrm>
          <a:prstGeom prst="rect">
            <a:avLst/>
          </a:prstGeom>
          <a:solidFill>
            <a:srgbClr val="92D050"/>
          </a:solidFill>
          <a:ln>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eaLnBrk="1" hangingPunct="1">
              <a:spcBef>
                <a:spcPts val="0"/>
              </a:spcBef>
              <a:buFontTx/>
              <a:buNone/>
              <a:defRPr/>
            </a:pPr>
            <a:r>
              <a:rPr lang="en-US" altLang="en-US" sz="2000" kern="0" dirty="0">
                <a:latin typeface="Verdana" panose="020B0604030504040204" pitchFamily="34" charset="0"/>
              </a:rPr>
              <a:t>Heat</a:t>
            </a:r>
          </a:p>
          <a:p>
            <a:pPr algn="ctr" eaLnBrk="1" hangingPunct="1">
              <a:spcBef>
                <a:spcPts val="0"/>
              </a:spcBef>
              <a:buFontTx/>
              <a:buNone/>
              <a:defRPr/>
            </a:pPr>
            <a:r>
              <a:rPr lang="en-US" altLang="en-US" sz="2000" kern="0" dirty="0">
                <a:latin typeface="Verdana" panose="020B0604030504040204" pitchFamily="34" charset="0"/>
              </a:rPr>
              <a:t>Transportation</a:t>
            </a:r>
          </a:p>
        </p:txBody>
      </p:sp>
      <p:sp>
        <p:nvSpPr>
          <p:cNvPr id="144405" name="Text Box 4">
            <a:extLst>
              <a:ext uri="{FF2B5EF4-FFF2-40B4-BE49-F238E27FC236}">
                <a16:creationId xmlns:a16="http://schemas.microsoft.com/office/drawing/2014/main" id="{63576CE3-ED79-B9C0-390F-1BFB3C16A91F}"/>
              </a:ext>
            </a:extLst>
          </p:cNvPr>
          <p:cNvSpPr txBox="1">
            <a:spLocks noChangeArrowheads="1"/>
          </p:cNvSpPr>
          <p:nvPr/>
        </p:nvSpPr>
        <p:spPr bwMode="auto">
          <a:xfrm>
            <a:off x="2474549" y="917573"/>
            <a:ext cx="1719262" cy="707886"/>
          </a:xfrm>
          <a:prstGeom prst="rect">
            <a:avLst/>
          </a:prstGeom>
          <a:solidFill>
            <a:schemeClr val="bg1">
              <a:lumMod val="50000"/>
              <a:alpha val="75000"/>
            </a:schemeClr>
          </a:solidFill>
          <a:ln>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eaLnBrk="1" hangingPunct="1">
              <a:spcBef>
                <a:spcPts val="0"/>
              </a:spcBef>
              <a:buFontTx/>
              <a:buNone/>
              <a:defRPr/>
            </a:pPr>
            <a:r>
              <a:rPr lang="en-US" altLang="en-US" sz="2000" kern="0" dirty="0">
                <a:latin typeface="Verdana" panose="020B0604030504040204" pitchFamily="34" charset="0"/>
                <a:ea typeface="Verdana" panose="020B0604030504040204" pitchFamily="34" charset="0"/>
              </a:rPr>
              <a:t>Heat</a:t>
            </a:r>
          </a:p>
          <a:p>
            <a:pPr algn="ctr" eaLnBrk="1" hangingPunct="1">
              <a:spcBef>
                <a:spcPts val="0"/>
              </a:spcBef>
              <a:buFontTx/>
              <a:buNone/>
              <a:defRPr/>
            </a:pPr>
            <a:r>
              <a:rPr lang="en-US" altLang="en-US" sz="2000" kern="0" dirty="0">
                <a:latin typeface="Verdana" panose="020B0604030504040204" pitchFamily="34" charset="0"/>
                <a:ea typeface="Verdana" panose="020B0604030504040204" pitchFamily="34" charset="0"/>
              </a:rPr>
              <a:t>Rejection</a:t>
            </a:r>
          </a:p>
        </p:txBody>
      </p:sp>
      <p:sp>
        <p:nvSpPr>
          <p:cNvPr id="144406" name="Text Box 55">
            <a:extLst>
              <a:ext uri="{FF2B5EF4-FFF2-40B4-BE49-F238E27FC236}">
                <a16:creationId xmlns:a16="http://schemas.microsoft.com/office/drawing/2014/main" id="{5B42CD80-106F-9265-FF23-D53BC49EE1B6}"/>
              </a:ext>
            </a:extLst>
          </p:cNvPr>
          <p:cNvSpPr txBox="1">
            <a:spLocks noChangeArrowheads="1"/>
          </p:cNvSpPr>
          <p:nvPr/>
        </p:nvSpPr>
        <p:spPr bwMode="auto">
          <a:xfrm>
            <a:off x="6505664" y="4411898"/>
            <a:ext cx="1208792" cy="461665"/>
          </a:xfrm>
          <a:prstGeom prst="rect">
            <a:avLst/>
          </a:prstGeom>
          <a:no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ja-JP" sz="1200" b="1" dirty="0">
                <a:latin typeface="+mn-lt"/>
                <a:ea typeface="ＭＳ Ｐゴシック" panose="020B0600070205080204" pitchFamily="34" charset="-128"/>
              </a:rPr>
              <a:t>Regenerative</a:t>
            </a:r>
          </a:p>
          <a:p>
            <a:pPr algn="ctr" eaLnBrk="1" hangingPunct="1">
              <a:defRPr/>
            </a:pPr>
            <a:r>
              <a:rPr lang="en-US" altLang="ja-JP" sz="1200" b="1" dirty="0">
                <a:latin typeface="+mn-lt"/>
                <a:ea typeface="ＭＳ Ｐゴシック" panose="020B0600070205080204" pitchFamily="34" charset="-128"/>
              </a:rPr>
              <a:t> Heat Exchanger</a:t>
            </a:r>
            <a:endParaRPr lang="en-US" altLang="ja-JP" sz="1200" dirty="0">
              <a:latin typeface="+mn-lt"/>
              <a:ea typeface="ＭＳ Ｐゴシック" panose="020B0600070205080204" pitchFamily="34" charset="-128"/>
            </a:endParaRPr>
          </a:p>
        </p:txBody>
      </p:sp>
      <p:sp>
        <p:nvSpPr>
          <p:cNvPr id="144407" name="Text Box 55">
            <a:extLst>
              <a:ext uri="{FF2B5EF4-FFF2-40B4-BE49-F238E27FC236}">
                <a16:creationId xmlns:a16="http://schemas.microsoft.com/office/drawing/2014/main" id="{4D05B25D-73C7-6D9C-88E1-F8F103282CC8}"/>
              </a:ext>
            </a:extLst>
          </p:cNvPr>
          <p:cNvSpPr txBox="1">
            <a:spLocks noChangeArrowheads="1"/>
          </p:cNvSpPr>
          <p:nvPr/>
        </p:nvSpPr>
        <p:spPr bwMode="auto">
          <a:xfrm>
            <a:off x="7110060" y="2744667"/>
            <a:ext cx="699102" cy="461665"/>
          </a:xfrm>
          <a:prstGeom prst="rect">
            <a:avLst/>
          </a:prstGeom>
          <a:no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ja-JP" sz="1200" b="1" dirty="0">
                <a:latin typeface="+mn-lt"/>
                <a:ea typeface="ＭＳ Ｐゴシック" panose="020B0600070205080204" pitchFamily="34" charset="-128"/>
              </a:rPr>
              <a:t>Pump</a:t>
            </a:r>
          </a:p>
          <a:p>
            <a:pPr algn="ctr" eaLnBrk="1" hangingPunct="1">
              <a:defRPr/>
            </a:pPr>
            <a:r>
              <a:rPr lang="en-US" altLang="ja-JP" sz="1200" b="1" dirty="0">
                <a:latin typeface="+mn-lt"/>
                <a:ea typeface="ＭＳ Ｐゴシック" panose="020B0600070205080204" pitchFamily="34" charset="-128"/>
              </a:rPr>
              <a:t>Package</a:t>
            </a:r>
            <a:endParaRPr lang="en-US" altLang="ja-JP" sz="1200" dirty="0">
              <a:latin typeface="+mn-lt"/>
              <a:ea typeface="ＭＳ Ｐゴシック" panose="020B0600070205080204" pitchFamily="34" charset="-128"/>
            </a:endParaRPr>
          </a:p>
        </p:txBody>
      </p:sp>
      <p:sp>
        <p:nvSpPr>
          <p:cNvPr id="144408" name="Text Box 55">
            <a:extLst>
              <a:ext uri="{FF2B5EF4-FFF2-40B4-BE49-F238E27FC236}">
                <a16:creationId xmlns:a16="http://schemas.microsoft.com/office/drawing/2014/main" id="{EF2801A7-B91D-6245-9178-73E90DC9CBE1}"/>
              </a:ext>
            </a:extLst>
          </p:cNvPr>
          <p:cNvSpPr txBox="1">
            <a:spLocks noChangeArrowheads="1"/>
          </p:cNvSpPr>
          <p:nvPr/>
        </p:nvSpPr>
        <p:spPr bwMode="auto">
          <a:xfrm>
            <a:off x="7118842" y="5174677"/>
            <a:ext cx="699102" cy="461665"/>
          </a:xfrm>
          <a:prstGeom prst="rect">
            <a:avLst/>
          </a:prstGeom>
          <a:no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ja-JP" sz="1200" b="1" dirty="0">
                <a:latin typeface="+mn-lt"/>
                <a:ea typeface="ＭＳ Ｐゴシック" panose="020B0600070205080204" pitchFamily="34" charset="-128"/>
              </a:rPr>
              <a:t>Pump</a:t>
            </a:r>
          </a:p>
          <a:p>
            <a:pPr algn="ctr" eaLnBrk="1" hangingPunct="1">
              <a:defRPr/>
            </a:pPr>
            <a:r>
              <a:rPr lang="en-US" altLang="ja-JP" sz="1200" b="1" dirty="0">
                <a:latin typeface="+mn-lt"/>
                <a:ea typeface="ＭＳ Ｐゴシック" panose="020B0600070205080204" pitchFamily="34" charset="-128"/>
              </a:rPr>
              <a:t>Package</a:t>
            </a:r>
            <a:endParaRPr lang="en-US" altLang="ja-JP" sz="1200" dirty="0">
              <a:latin typeface="+mn-lt"/>
              <a:ea typeface="ＭＳ Ｐゴシック" panose="020B0600070205080204" pitchFamily="34" charset="-128"/>
            </a:endParaRPr>
          </a:p>
        </p:txBody>
      </p:sp>
      <p:sp>
        <p:nvSpPr>
          <p:cNvPr id="144409" name="Text Box 52">
            <a:extLst>
              <a:ext uri="{FF2B5EF4-FFF2-40B4-BE49-F238E27FC236}">
                <a16:creationId xmlns:a16="http://schemas.microsoft.com/office/drawing/2014/main" id="{83154E38-2493-D4E4-9A94-462C408D88ED}"/>
              </a:ext>
            </a:extLst>
          </p:cNvPr>
          <p:cNvSpPr txBox="1">
            <a:spLocks noChangeArrowheads="1"/>
          </p:cNvSpPr>
          <p:nvPr/>
        </p:nvSpPr>
        <p:spPr bwMode="auto">
          <a:xfrm>
            <a:off x="1139030" y="5077639"/>
            <a:ext cx="1173163" cy="461963"/>
          </a:xfrm>
          <a:prstGeom prst="rect">
            <a:avLst/>
          </a:prstGeom>
          <a:no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ja-JP" sz="1200" b="1" dirty="0">
                <a:latin typeface="+mn-lt"/>
                <a:ea typeface="ＭＳ Ｐゴシック" panose="020B0600070205080204" pitchFamily="34" charset="-128"/>
              </a:rPr>
              <a:t>Interface</a:t>
            </a:r>
          </a:p>
          <a:p>
            <a:pPr algn="ctr" eaLnBrk="1" hangingPunct="1">
              <a:defRPr/>
            </a:pPr>
            <a:r>
              <a:rPr lang="en-US" altLang="ja-JP" sz="1200" b="1" dirty="0">
                <a:latin typeface="+mn-lt"/>
                <a:ea typeface="ＭＳ Ｐゴシック" panose="020B0600070205080204" pitchFamily="34" charset="-128"/>
              </a:rPr>
              <a:t>Heat Exchanger</a:t>
            </a:r>
            <a:endParaRPr lang="en-US" altLang="ja-JP" sz="1200" dirty="0">
              <a:latin typeface="+mn-lt"/>
              <a:ea typeface="ＭＳ Ｐゴシック" panose="020B0600070205080204" pitchFamily="34" charset="-128"/>
            </a:endParaRPr>
          </a:p>
        </p:txBody>
      </p:sp>
      <p:sp>
        <p:nvSpPr>
          <p:cNvPr id="144410" name="Text Box 60">
            <a:extLst>
              <a:ext uri="{FF2B5EF4-FFF2-40B4-BE49-F238E27FC236}">
                <a16:creationId xmlns:a16="http://schemas.microsoft.com/office/drawing/2014/main" id="{2383E27D-925C-3BD4-798C-9F2916511DD6}"/>
              </a:ext>
            </a:extLst>
          </p:cNvPr>
          <p:cNvSpPr txBox="1">
            <a:spLocks noChangeArrowheads="1"/>
          </p:cNvSpPr>
          <p:nvPr/>
        </p:nvSpPr>
        <p:spPr bwMode="auto">
          <a:xfrm>
            <a:off x="8458994" y="5911076"/>
            <a:ext cx="1304925" cy="461963"/>
          </a:xfrm>
          <a:prstGeom prst="rect">
            <a:avLst/>
          </a:prstGeom>
          <a:noFill/>
          <a:ln>
            <a:noFill/>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ja-JP" sz="1200" b="1" dirty="0">
                <a:latin typeface="+mn-lt"/>
                <a:ea typeface="ＭＳ Ｐゴシック" panose="020B0600070205080204" pitchFamily="34" charset="-128"/>
              </a:rPr>
              <a:t>System Flow</a:t>
            </a:r>
          </a:p>
          <a:p>
            <a:pPr algn="ctr" eaLnBrk="1" hangingPunct="1">
              <a:defRPr/>
            </a:pPr>
            <a:r>
              <a:rPr lang="en-US" altLang="ja-JP" sz="1200" b="1" dirty="0">
                <a:latin typeface="+mn-lt"/>
                <a:ea typeface="ＭＳ Ｐゴシック" panose="020B0600070205080204" pitchFamily="34" charset="-128"/>
              </a:rPr>
              <a:t>Control Assembly</a:t>
            </a:r>
            <a:endParaRPr lang="en-US" altLang="ja-JP" sz="1200" dirty="0">
              <a:latin typeface="+mn-lt"/>
              <a:ea typeface="ＭＳ Ｐゴシック" panose="020B0600070205080204" pitchFamily="34" charset="-128"/>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883FE-5B52-60A6-A4A2-8A71BE871E1A}"/>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ISS External Thermal Control System</a:t>
            </a:r>
          </a:p>
        </p:txBody>
      </p:sp>
      <p:sp>
        <p:nvSpPr>
          <p:cNvPr id="148483" name="Slide Number Placeholder 3">
            <a:extLst>
              <a:ext uri="{FF2B5EF4-FFF2-40B4-BE49-F238E27FC236}">
                <a16:creationId xmlns:a16="http://schemas.microsoft.com/office/drawing/2014/main" id="{FCD9C50F-967D-A3CC-18A8-2AE378F6608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175299E-6FD2-4C4C-978E-19227DE7EA82}" type="slidenum">
              <a:rPr lang="en-US" altLang="en-US" smtClean="0">
                <a:solidFill>
                  <a:srgbClr val="FFFFFF"/>
                </a:solidFill>
              </a:rPr>
              <a:pPr/>
              <a:t>62</a:t>
            </a:fld>
            <a:endParaRPr lang="en-US" altLang="en-US">
              <a:solidFill>
                <a:srgbClr val="FFFFFF"/>
              </a:solidFill>
            </a:endParaRPr>
          </a:p>
        </p:txBody>
      </p:sp>
      <p:pic>
        <p:nvPicPr>
          <p:cNvPr id="148485" name="Picture 2" descr="http://www.spaceflight101.com/uploads/6/4/0/6/6406961/3875766_orig.jpg">
            <a:extLst>
              <a:ext uri="{FF2B5EF4-FFF2-40B4-BE49-F238E27FC236}">
                <a16:creationId xmlns:a16="http://schemas.microsoft.com/office/drawing/2014/main" id="{3F4AE020-5261-DD04-CFAC-C64551F40C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63675"/>
            <a:ext cx="4848225"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8486" name="Picture 1">
            <a:extLst>
              <a:ext uri="{FF2B5EF4-FFF2-40B4-BE49-F238E27FC236}">
                <a16:creationId xmlns:a16="http://schemas.microsoft.com/office/drawing/2014/main" id="{B432AB9D-8F3C-93D4-89E4-E84CB4438B0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45100" y="954088"/>
            <a:ext cx="6786563"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AF1E-72D6-0730-F80A-82C8A58CE93A}"/>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ISS External Thermal Control System</a:t>
            </a:r>
          </a:p>
        </p:txBody>
      </p:sp>
      <p:sp>
        <p:nvSpPr>
          <p:cNvPr id="150531" name="Slide Number Placeholder 3">
            <a:extLst>
              <a:ext uri="{FF2B5EF4-FFF2-40B4-BE49-F238E27FC236}">
                <a16:creationId xmlns:a16="http://schemas.microsoft.com/office/drawing/2014/main" id="{EE38390C-8BD7-C534-7918-AE82D6E486E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BA9FD3C-2344-4E8E-8B0A-F253DC7CF76F}" type="slidenum">
              <a:rPr lang="en-US" altLang="en-US" smtClean="0">
                <a:solidFill>
                  <a:srgbClr val="FFFFFF"/>
                </a:solidFill>
              </a:rPr>
              <a:pPr/>
              <a:t>63</a:t>
            </a:fld>
            <a:endParaRPr lang="en-US" altLang="en-US">
              <a:solidFill>
                <a:srgbClr val="FFFFFF"/>
              </a:solidFill>
            </a:endParaRPr>
          </a:p>
        </p:txBody>
      </p:sp>
      <p:sp>
        <p:nvSpPr>
          <p:cNvPr id="150532" name="Content Placeholder 2">
            <a:extLst>
              <a:ext uri="{FF2B5EF4-FFF2-40B4-BE49-F238E27FC236}">
                <a16:creationId xmlns:a16="http://schemas.microsoft.com/office/drawing/2014/main" id="{08F92F8B-9A0F-B257-F577-A60F8AD46A73}"/>
              </a:ext>
            </a:extLst>
          </p:cNvPr>
          <p:cNvSpPr>
            <a:spLocks noGrp="1"/>
          </p:cNvSpPr>
          <p:nvPr>
            <p:ph idx="1"/>
          </p:nvPr>
        </p:nvSpPr>
        <p:spPr/>
        <p:txBody>
          <a:bodyPr/>
          <a:lstStyle/>
          <a:p>
            <a:pPr eaLnBrk="1" hangingPunct="1"/>
            <a:endParaRPr lang="en-US" altLang="en-US"/>
          </a:p>
        </p:txBody>
      </p:sp>
      <p:sp>
        <p:nvSpPr>
          <p:cNvPr id="9" name="Rectangle 8">
            <a:extLst>
              <a:ext uri="{FF2B5EF4-FFF2-40B4-BE49-F238E27FC236}">
                <a16:creationId xmlns:a16="http://schemas.microsoft.com/office/drawing/2014/main" id="{129852B7-EED5-D922-D1ED-8FD37FF9A153}"/>
              </a:ext>
            </a:extLst>
          </p:cNvPr>
          <p:cNvSpPr/>
          <p:nvPr/>
        </p:nvSpPr>
        <p:spPr>
          <a:xfrm>
            <a:off x="-14288" y="0"/>
            <a:ext cx="12192001"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50534" name="Picture 6" descr="C:\Users\avareha.000\Desktop\etcs.jpg">
            <a:extLst>
              <a:ext uri="{FF2B5EF4-FFF2-40B4-BE49-F238E27FC236}">
                <a16:creationId xmlns:a16="http://schemas.microsoft.com/office/drawing/2014/main" id="{0B155545-1AEC-4373-F62B-70767B3786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8" y="288925"/>
            <a:ext cx="12220576" cy="628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0F27B-CB6B-23B8-ECBE-DFC7F1E7F8D9}"/>
              </a:ext>
            </a:extLst>
          </p:cNvPr>
          <p:cNvSpPr>
            <a:spLocks noGrp="1"/>
          </p:cNvSpPr>
          <p:nvPr>
            <p:ph type="title"/>
          </p:nvPr>
        </p:nvSpPr>
        <p:spPr>
          <a:xfrm>
            <a:off x="1096963" y="758825"/>
            <a:ext cx="10058400" cy="4711700"/>
          </a:xfrm>
        </p:spPr>
        <p:txBody>
          <a:bodyPr/>
          <a:lstStyle/>
          <a:p>
            <a:pPr eaLnBrk="1" fontAlgn="auto" hangingPunct="1">
              <a:spcAft>
                <a:spcPts val="0"/>
              </a:spcAft>
              <a:defRPr/>
            </a:pPr>
            <a:r>
              <a:rPr lang="en-US" dirty="0"/>
              <a:t>Tales of the TCS</a:t>
            </a:r>
          </a:p>
        </p:txBody>
      </p:sp>
      <p:sp>
        <p:nvSpPr>
          <p:cNvPr id="152579" name="Slide Number Placeholder 3">
            <a:extLst>
              <a:ext uri="{FF2B5EF4-FFF2-40B4-BE49-F238E27FC236}">
                <a16:creationId xmlns:a16="http://schemas.microsoft.com/office/drawing/2014/main" id="{3DF6D7C3-3567-D4C5-9D99-CE9C62A4356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B6055CB-797F-4C90-BE8F-87C4F287875E}" type="slidenum">
              <a:rPr lang="en-US" altLang="en-US" smtClean="0">
                <a:solidFill>
                  <a:srgbClr val="FFFFFF"/>
                </a:solidFill>
              </a:rPr>
              <a:pPr/>
              <a:t>64</a:t>
            </a:fld>
            <a:endParaRPr lang="en-US" altLang="en-US">
              <a:solidFill>
                <a:srgbClr val="FFFFFF"/>
              </a:solidFill>
            </a:endParaRPr>
          </a:p>
        </p:txBody>
      </p:sp>
      <p:pic>
        <p:nvPicPr>
          <p:cNvPr id="152580" name="Picture 2" descr="http://www.smithfieldcity.org/img/Image/library/st_boy2.jpg">
            <a:extLst>
              <a:ext uri="{FF2B5EF4-FFF2-40B4-BE49-F238E27FC236}">
                <a16:creationId xmlns:a16="http://schemas.microsoft.com/office/drawing/2014/main" id="{CF6713AE-5D92-45B0-8940-1653AE5D3A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6988" y="96838"/>
            <a:ext cx="4578350" cy="401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Soyuz spacecraft at space station leaking 'particles' into space">
            <a:hlinkClick r:id="" action="ppaction://media"/>
            <a:extLst>
              <a:ext uri="{FF2B5EF4-FFF2-40B4-BE49-F238E27FC236}">
                <a16:creationId xmlns:a16="http://schemas.microsoft.com/office/drawing/2014/main" id="{51C4BF28-1FDA-C357-3384-D067BEB9DEFD}"/>
              </a:ext>
            </a:extLst>
          </p:cNvPr>
          <p:cNvPicPr>
            <a:picLocks noRot="1" noChangeAspect="1"/>
          </p:cNvPicPr>
          <p:nvPr>
            <a:videoFile r:link="rId1"/>
          </p:nvPr>
        </p:nvPicPr>
        <p:blipFill>
          <a:blip r:embed="rId4"/>
          <a:stretch>
            <a:fillRect/>
          </a:stretch>
        </p:blipFill>
        <p:spPr>
          <a:xfrm>
            <a:off x="263525" y="1450975"/>
            <a:ext cx="6999288" cy="3956050"/>
          </a:xfrm>
          <a:prstGeom prst="rect">
            <a:avLst/>
          </a:prstGeom>
        </p:spPr>
      </p:pic>
      <p:sp>
        <p:nvSpPr>
          <p:cNvPr id="5" name="Title 1">
            <a:extLst>
              <a:ext uri="{FF2B5EF4-FFF2-40B4-BE49-F238E27FC236}">
                <a16:creationId xmlns:a16="http://schemas.microsoft.com/office/drawing/2014/main" id="{D9B75292-D1D3-3388-88DF-598E50E7869A}"/>
              </a:ext>
            </a:extLst>
          </p:cNvPr>
          <p:cNvSpPr txBox="1">
            <a:spLocks/>
          </p:cNvSpPr>
          <p:nvPr/>
        </p:nvSpPr>
        <p:spPr>
          <a:xfrm>
            <a:off x="1066800" y="149225"/>
            <a:ext cx="10058400" cy="649288"/>
          </a:xfrm>
          <a:prstGeom prst="rect">
            <a:avLst/>
          </a:prstGeom>
        </p:spPr>
        <p:txBody>
          <a:bodyPr anchor="b">
            <a:normAutofit fontScale="90000" lnSpcReduction="10000"/>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eaLnBrk="1" fontAlgn="auto" hangingPunct="1">
              <a:spcAft>
                <a:spcPts val="0"/>
              </a:spcAft>
              <a:defRPr/>
            </a:pPr>
            <a:r>
              <a:rPr lang="en-US" dirty="0">
                <a:solidFill>
                  <a:schemeClr val="tx1">
                    <a:lumMod val="75000"/>
                    <a:lumOff val="25000"/>
                  </a:schemeClr>
                </a:solidFill>
              </a:rPr>
              <a:t>Soyuz Leak – December 14</a:t>
            </a:r>
            <a:r>
              <a:rPr lang="en-US" baseline="30000" dirty="0">
                <a:solidFill>
                  <a:schemeClr val="tx1">
                    <a:lumMod val="75000"/>
                    <a:lumOff val="25000"/>
                  </a:schemeClr>
                </a:solidFill>
              </a:rPr>
              <a:t>th</a:t>
            </a:r>
            <a:r>
              <a:rPr lang="en-US" dirty="0">
                <a:solidFill>
                  <a:schemeClr val="tx1">
                    <a:lumMod val="75000"/>
                    <a:lumOff val="25000"/>
                  </a:schemeClr>
                </a:solidFill>
              </a:rPr>
              <a:t>, 2022</a:t>
            </a:r>
          </a:p>
        </p:txBody>
      </p:sp>
      <p:pic>
        <p:nvPicPr>
          <p:cNvPr id="154628" name="Picture 2">
            <a:extLst>
              <a:ext uri="{FF2B5EF4-FFF2-40B4-BE49-F238E27FC236}">
                <a16:creationId xmlns:a16="http://schemas.microsoft.com/office/drawing/2014/main" id="{82ABD896-6A91-618B-7CBE-74E1DE25B8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4738" y="149225"/>
            <a:ext cx="2936875" cy="608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6DB86-C7EF-D083-E73B-274A98F7CA25}"/>
              </a:ext>
            </a:extLst>
          </p:cNvPr>
          <p:cNvSpPr>
            <a:spLocks noGrp="1"/>
          </p:cNvSpPr>
          <p:nvPr>
            <p:ph type="title"/>
          </p:nvPr>
        </p:nvSpPr>
        <p:spPr>
          <a:xfrm>
            <a:off x="1096963" y="758825"/>
            <a:ext cx="10747206" cy="3565525"/>
          </a:xfrm>
        </p:spPr>
        <p:txBody>
          <a:bodyPr/>
          <a:lstStyle/>
          <a:p>
            <a:pPr eaLnBrk="1" fontAlgn="auto" hangingPunct="1">
              <a:spcAft>
                <a:spcPts val="0"/>
              </a:spcAft>
              <a:defRPr/>
            </a:pPr>
            <a:r>
              <a:rPr lang="en-US" dirty="0"/>
              <a:t>The ISS 2013 Flow Control Valve (FCV) Failure</a:t>
            </a:r>
          </a:p>
        </p:txBody>
      </p:sp>
      <p:sp>
        <p:nvSpPr>
          <p:cNvPr id="156675" name="Slide Number Placeholder 3">
            <a:extLst>
              <a:ext uri="{FF2B5EF4-FFF2-40B4-BE49-F238E27FC236}">
                <a16:creationId xmlns:a16="http://schemas.microsoft.com/office/drawing/2014/main" id="{03BC8496-D648-FDD8-468F-F29C596EF8A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F79919E-150B-4BD8-B880-FB5C970293A9}" type="slidenum">
              <a:rPr lang="en-US" altLang="en-US" smtClean="0">
                <a:solidFill>
                  <a:srgbClr val="FFFFFF"/>
                </a:solidFill>
              </a:rPr>
              <a:pPr/>
              <a:t>66</a:t>
            </a:fld>
            <a:endParaRPr lang="en-US" altLang="en-US">
              <a:solidFill>
                <a:srgbClr val="FFFFFF"/>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1D6D4-43E1-24E5-4FFF-F4203DA8F2F5}"/>
              </a:ext>
            </a:extLst>
          </p:cNvPr>
          <p:cNvSpPr>
            <a:spLocks noGrp="1"/>
          </p:cNvSpPr>
          <p:nvPr>
            <p:ph type="title"/>
          </p:nvPr>
        </p:nvSpPr>
        <p:spPr/>
        <p:txBody>
          <a:bodyPr>
            <a:normAutofit fontScale="90000"/>
          </a:bodyPr>
          <a:lstStyle/>
          <a:p>
            <a:pPr>
              <a:defRPr/>
            </a:pPr>
            <a:r>
              <a:rPr lang="en-US" dirty="0"/>
              <a:t>2013 ETCS Pump Module FCV Failure</a:t>
            </a:r>
          </a:p>
        </p:txBody>
      </p:sp>
      <p:sp>
        <p:nvSpPr>
          <p:cNvPr id="158723" name="Slide Number Placeholder 3">
            <a:extLst>
              <a:ext uri="{FF2B5EF4-FFF2-40B4-BE49-F238E27FC236}">
                <a16:creationId xmlns:a16="http://schemas.microsoft.com/office/drawing/2014/main" id="{8467EA5D-A065-7FA9-F417-E731BEF546C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8C36729-9531-4C1B-90B7-2ED75D276F6C}" type="slidenum">
              <a:rPr lang="en-US" altLang="en-US" smtClean="0">
                <a:solidFill>
                  <a:srgbClr val="FFFFFF"/>
                </a:solidFill>
              </a:rPr>
              <a:pPr/>
              <a:t>67</a:t>
            </a:fld>
            <a:endParaRPr lang="en-US" altLang="en-US">
              <a:solidFill>
                <a:srgbClr val="FFFFFF"/>
              </a:solidFill>
            </a:endParaRPr>
          </a:p>
        </p:txBody>
      </p:sp>
      <p:pic>
        <p:nvPicPr>
          <p:cNvPr id="158724" name="Picture 6">
            <a:extLst>
              <a:ext uri="{FF2B5EF4-FFF2-40B4-BE49-F238E27FC236}">
                <a16:creationId xmlns:a16="http://schemas.microsoft.com/office/drawing/2014/main" id="{C2A277AF-B833-8616-6E66-F67EDB67F4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22375"/>
            <a:ext cx="12192000"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D4D6846D-482C-8BBB-7F60-DA01171243DA}"/>
              </a:ext>
            </a:extLst>
          </p:cNvPr>
          <p:cNvSpPr txBox="1"/>
          <p:nvPr/>
        </p:nvSpPr>
        <p:spPr>
          <a:xfrm>
            <a:off x="2635622" y="1000462"/>
            <a:ext cx="602428" cy="400110"/>
          </a:xfrm>
          <a:prstGeom prst="rect">
            <a:avLst/>
          </a:prstGeom>
          <a:noFill/>
        </p:spPr>
        <p:txBody>
          <a:bodyPr wrap="square" rtlCol="0">
            <a:spAutoFit/>
          </a:bodyPr>
          <a:lstStyle/>
          <a:p>
            <a:r>
              <a:rPr lang="en-US" sz="2000" dirty="0">
                <a:solidFill>
                  <a:srgbClr val="FF0000"/>
                </a:solidFill>
              </a:rPr>
              <a:t>FCV</a:t>
            </a:r>
          </a:p>
        </p:txBody>
      </p:sp>
      <p:cxnSp>
        <p:nvCxnSpPr>
          <p:cNvPr id="5" name="Straight Arrow Connector 4">
            <a:extLst>
              <a:ext uri="{FF2B5EF4-FFF2-40B4-BE49-F238E27FC236}">
                <a16:creationId xmlns:a16="http://schemas.microsoft.com/office/drawing/2014/main" id="{10122AC0-7BEB-1B69-8257-E84E1937E444}"/>
              </a:ext>
            </a:extLst>
          </p:cNvPr>
          <p:cNvCxnSpPr>
            <a:cxnSpLocks/>
          </p:cNvCxnSpPr>
          <p:nvPr/>
        </p:nvCxnSpPr>
        <p:spPr>
          <a:xfrm flipH="1">
            <a:off x="2743200" y="1336024"/>
            <a:ext cx="150607" cy="482018"/>
          </a:xfrm>
          <a:prstGeom prst="straightConnector1">
            <a:avLst/>
          </a:prstGeom>
          <a:ln>
            <a:solidFill>
              <a:srgbClr val="FF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B9D66-06FB-4A51-E555-7455F6C87817}"/>
              </a:ext>
            </a:extLst>
          </p:cNvPr>
          <p:cNvSpPr>
            <a:spLocks noGrp="1"/>
          </p:cNvSpPr>
          <p:nvPr>
            <p:ph type="title"/>
          </p:nvPr>
        </p:nvSpPr>
        <p:spPr/>
        <p:txBody>
          <a:bodyPr>
            <a:normAutofit fontScale="90000"/>
          </a:bodyPr>
          <a:lstStyle/>
          <a:p>
            <a:pPr>
              <a:defRPr/>
            </a:pPr>
            <a:r>
              <a:rPr lang="en-US" dirty="0"/>
              <a:t>2013 ETCS Pump Module FCV Failure</a:t>
            </a:r>
          </a:p>
        </p:txBody>
      </p:sp>
      <p:sp>
        <p:nvSpPr>
          <p:cNvPr id="160772" name="Slide Number Placeholder 3">
            <a:extLst>
              <a:ext uri="{FF2B5EF4-FFF2-40B4-BE49-F238E27FC236}">
                <a16:creationId xmlns:a16="http://schemas.microsoft.com/office/drawing/2014/main" id="{C1A86FB2-8829-860C-6FD9-8539B9E2CDF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A56B9F3-1811-40E5-B10F-5EC161F831B1}" type="slidenum">
              <a:rPr lang="en-US" altLang="en-US" smtClean="0">
                <a:solidFill>
                  <a:srgbClr val="FFFFFF"/>
                </a:solidFill>
              </a:rPr>
              <a:pPr/>
              <a:t>68</a:t>
            </a:fld>
            <a:endParaRPr lang="en-US" altLang="en-US">
              <a:solidFill>
                <a:srgbClr val="FFFFFF"/>
              </a:solidFill>
            </a:endParaRPr>
          </a:p>
        </p:txBody>
      </p:sp>
      <p:pic>
        <p:nvPicPr>
          <p:cNvPr id="4" name="Picture 3">
            <a:extLst>
              <a:ext uri="{FF2B5EF4-FFF2-40B4-BE49-F238E27FC236}">
                <a16:creationId xmlns:a16="http://schemas.microsoft.com/office/drawing/2014/main" id="{752D8D8A-2C39-16DC-FA5A-D37E82180F9D}"/>
              </a:ext>
            </a:extLst>
          </p:cNvPr>
          <p:cNvPicPr>
            <a:picLocks noChangeAspect="1"/>
          </p:cNvPicPr>
          <p:nvPr/>
        </p:nvPicPr>
        <p:blipFill>
          <a:blip r:embed="rId3"/>
          <a:stretch>
            <a:fillRect/>
          </a:stretch>
        </p:blipFill>
        <p:spPr>
          <a:xfrm>
            <a:off x="1774510" y="1804087"/>
            <a:ext cx="7732806" cy="4004489"/>
          </a:xfrm>
          <a:prstGeom prst="rect">
            <a:avLst/>
          </a:prstGeom>
        </p:spPr>
      </p:pic>
      <p:sp>
        <p:nvSpPr>
          <p:cNvPr id="5" name="TextBox 4">
            <a:extLst>
              <a:ext uri="{FF2B5EF4-FFF2-40B4-BE49-F238E27FC236}">
                <a16:creationId xmlns:a16="http://schemas.microsoft.com/office/drawing/2014/main" id="{6CA05C89-5B97-EAFA-9E2F-4ABE34FC7965}"/>
              </a:ext>
            </a:extLst>
          </p:cNvPr>
          <p:cNvSpPr txBox="1"/>
          <p:nvPr/>
        </p:nvSpPr>
        <p:spPr>
          <a:xfrm>
            <a:off x="3669957" y="1049424"/>
            <a:ext cx="4917989" cy="646331"/>
          </a:xfrm>
          <a:prstGeom prst="rect">
            <a:avLst/>
          </a:prstGeom>
          <a:noFill/>
        </p:spPr>
        <p:txBody>
          <a:bodyPr wrap="square" rtlCol="0">
            <a:spAutoFit/>
          </a:bodyPr>
          <a:lstStyle/>
          <a:p>
            <a:pPr algn="ctr"/>
            <a:r>
              <a:rPr lang="en-US" sz="3600" dirty="0"/>
              <a:t>Pump Module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rrow: Right 21">
            <a:extLst>
              <a:ext uri="{FF2B5EF4-FFF2-40B4-BE49-F238E27FC236}">
                <a16:creationId xmlns:a16="http://schemas.microsoft.com/office/drawing/2014/main" id="{3CD53451-B5F8-CDC7-D70B-15C9186A0DA4}"/>
              </a:ext>
            </a:extLst>
          </p:cNvPr>
          <p:cNvSpPr/>
          <p:nvPr/>
        </p:nvSpPr>
        <p:spPr>
          <a:xfrm>
            <a:off x="1610289" y="2217598"/>
            <a:ext cx="1182123" cy="370820"/>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FBF844-852D-107C-3196-70C788216EC0}"/>
              </a:ext>
            </a:extLst>
          </p:cNvPr>
          <p:cNvSpPr>
            <a:spLocks noGrp="1"/>
          </p:cNvSpPr>
          <p:nvPr>
            <p:ph type="title"/>
          </p:nvPr>
        </p:nvSpPr>
        <p:spPr/>
        <p:txBody>
          <a:bodyPr>
            <a:normAutofit fontScale="90000"/>
          </a:bodyPr>
          <a:lstStyle/>
          <a:p>
            <a:pPr>
              <a:defRPr/>
            </a:pPr>
            <a:r>
              <a:rPr lang="en-US" dirty="0"/>
              <a:t>2013 ETCS Pump Module FCV Failure</a:t>
            </a:r>
          </a:p>
        </p:txBody>
      </p:sp>
      <p:sp>
        <p:nvSpPr>
          <p:cNvPr id="162819" name="Slide Number Placeholder 3">
            <a:extLst>
              <a:ext uri="{FF2B5EF4-FFF2-40B4-BE49-F238E27FC236}">
                <a16:creationId xmlns:a16="http://schemas.microsoft.com/office/drawing/2014/main" id="{BF2406E4-FDF2-59FC-3C2C-3C314B675F0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7B9CE94-0D8A-4876-8301-712B7BC3F60C}" type="slidenum">
              <a:rPr lang="en-US" altLang="en-US" smtClean="0">
                <a:solidFill>
                  <a:srgbClr val="FFFFFF"/>
                </a:solidFill>
              </a:rPr>
              <a:pPr/>
              <a:t>69</a:t>
            </a:fld>
            <a:endParaRPr lang="en-US" altLang="en-US">
              <a:solidFill>
                <a:srgbClr val="FFFFFF"/>
              </a:solidFill>
            </a:endParaRPr>
          </a:p>
        </p:txBody>
      </p:sp>
      <p:sp>
        <p:nvSpPr>
          <p:cNvPr id="6" name="Teardrop 5">
            <a:extLst>
              <a:ext uri="{FF2B5EF4-FFF2-40B4-BE49-F238E27FC236}">
                <a16:creationId xmlns:a16="http://schemas.microsoft.com/office/drawing/2014/main" id="{2611E440-52C3-299C-BF7D-1166B84BD461}"/>
              </a:ext>
            </a:extLst>
          </p:cNvPr>
          <p:cNvSpPr/>
          <p:nvPr/>
        </p:nvSpPr>
        <p:spPr>
          <a:xfrm>
            <a:off x="8181975" y="2333625"/>
            <a:ext cx="866775" cy="787400"/>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a:extLst>
              <a:ext uri="{FF2B5EF4-FFF2-40B4-BE49-F238E27FC236}">
                <a16:creationId xmlns:a16="http://schemas.microsoft.com/office/drawing/2014/main" id="{390D621B-8896-CE93-D067-C840B36A99A0}"/>
              </a:ext>
            </a:extLst>
          </p:cNvPr>
          <p:cNvSpPr/>
          <p:nvPr/>
        </p:nvSpPr>
        <p:spPr>
          <a:xfrm>
            <a:off x="9048750" y="2333625"/>
            <a:ext cx="300038" cy="393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9" name="Straight Connector 8">
            <a:extLst>
              <a:ext uri="{FF2B5EF4-FFF2-40B4-BE49-F238E27FC236}">
                <a16:creationId xmlns:a16="http://schemas.microsoft.com/office/drawing/2014/main" id="{1804C009-C99E-3D34-E7FB-25EB31B9190D}"/>
              </a:ext>
            </a:extLst>
          </p:cNvPr>
          <p:cNvCxnSpPr>
            <a:stCxn id="6" idx="4"/>
          </p:cNvCxnSpPr>
          <p:nvPr/>
        </p:nvCxnSpPr>
        <p:spPr>
          <a:xfrm flipH="1">
            <a:off x="6448425" y="2727325"/>
            <a:ext cx="1733550" cy="0"/>
          </a:xfrm>
          <a:prstGeom prst="line">
            <a:avLst/>
          </a:prstGeom>
          <a:ln w="4445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B37C449-0972-1C7E-E168-5754D1D8F9EE}"/>
              </a:ext>
            </a:extLst>
          </p:cNvPr>
          <p:cNvCxnSpPr/>
          <p:nvPr/>
        </p:nvCxnSpPr>
        <p:spPr>
          <a:xfrm flipH="1">
            <a:off x="9344025" y="2501900"/>
            <a:ext cx="1360488" cy="0"/>
          </a:xfrm>
          <a:prstGeom prst="line">
            <a:avLst/>
          </a:prstGeom>
          <a:ln w="44450">
            <a:headEnd type="triangle"/>
            <a:tailEnd type="none"/>
          </a:ln>
        </p:spPr>
        <p:style>
          <a:lnRef idx="1">
            <a:schemeClr val="accent1"/>
          </a:lnRef>
          <a:fillRef idx="0">
            <a:schemeClr val="accent1"/>
          </a:fillRef>
          <a:effectRef idx="0">
            <a:schemeClr val="accent1"/>
          </a:effectRef>
          <a:fontRef idx="minor">
            <a:schemeClr val="tx1"/>
          </a:fontRef>
        </p:style>
      </p:cxnSp>
      <p:sp>
        <p:nvSpPr>
          <p:cNvPr id="13" name="Isosceles Triangle 12">
            <a:extLst>
              <a:ext uri="{FF2B5EF4-FFF2-40B4-BE49-F238E27FC236}">
                <a16:creationId xmlns:a16="http://schemas.microsoft.com/office/drawing/2014/main" id="{E246A26C-9886-16A9-7CB1-E7EAE274E796}"/>
              </a:ext>
            </a:extLst>
          </p:cNvPr>
          <p:cNvSpPr/>
          <p:nvPr/>
        </p:nvSpPr>
        <p:spPr>
          <a:xfrm rot="16200000">
            <a:off x="5928519" y="2532856"/>
            <a:ext cx="598488" cy="4413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Isosceles Triangle 13">
            <a:extLst>
              <a:ext uri="{FF2B5EF4-FFF2-40B4-BE49-F238E27FC236}">
                <a16:creationId xmlns:a16="http://schemas.microsoft.com/office/drawing/2014/main" id="{088D354B-9AE6-18CF-A25D-0AFF69A468F1}"/>
              </a:ext>
            </a:extLst>
          </p:cNvPr>
          <p:cNvSpPr/>
          <p:nvPr/>
        </p:nvSpPr>
        <p:spPr>
          <a:xfrm rot="5400000">
            <a:off x="5495925" y="2538413"/>
            <a:ext cx="600075" cy="4413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Isosceles Triangle 14">
            <a:extLst>
              <a:ext uri="{FF2B5EF4-FFF2-40B4-BE49-F238E27FC236}">
                <a16:creationId xmlns:a16="http://schemas.microsoft.com/office/drawing/2014/main" id="{9BF3B5C0-DE4B-2752-21B8-6080C8918D9A}"/>
              </a:ext>
            </a:extLst>
          </p:cNvPr>
          <p:cNvSpPr/>
          <p:nvPr/>
        </p:nvSpPr>
        <p:spPr>
          <a:xfrm>
            <a:off x="5718175" y="2790825"/>
            <a:ext cx="598488" cy="4413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7" name="Straight Connector 16">
            <a:extLst>
              <a:ext uri="{FF2B5EF4-FFF2-40B4-BE49-F238E27FC236}">
                <a16:creationId xmlns:a16="http://schemas.microsoft.com/office/drawing/2014/main" id="{7B124E82-A477-7311-2D56-3CD972C1344A}"/>
              </a:ext>
            </a:extLst>
          </p:cNvPr>
          <p:cNvCxnSpPr/>
          <p:nvPr/>
        </p:nvCxnSpPr>
        <p:spPr>
          <a:xfrm flipH="1">
            <a:off x="3857625" y="2722563"/>
            <a:ext cx="1733550" cy="0"/>
          </a:xfrm>
          <a:prstGeom prst="line">
            <a:avLst/>
          </a:prstGeom>
          <a:ln w="44450"/>
        </p:spPr>
        <p:style>
          <a:lnRef idx="1">
            <a:schemeClr val="accent1"/>
          </a:lnRef>
          <a:fillRef idx="0">
            <a:schemeClr val="accent1"/>
          </a:fillRef>
          <a:effectRef idx="0">
            <a:schemeClr val="accent1"/>
          </a:effectRef>
          <a:fontRef idx="minor">
            <a:schemeClr val="tx1"/>
          </a:fontRef>
        </p:style>
      </p:cxnSp>
      <p:sp>
        <p:nvSpPr>
          <p:cNvPr id="18" name="Isosceles Triangle 17">
            <a:extLst>
              <a:ext uri="{FF2B5EF4-FFF2-40B4-BE49-F238E27FC236}">
                <a16:creationId xmlns:a16="http://schemas.microsoft.com/office/drawing/2014/main" id="{3F0C9689-E69F-9DC3-4720-8AF24EEF86FD}"/>
              </a:ext>
            </a:extLst>
          </p:cNvPr>
          <p:cNvSpPr/>
          <p:nvPr/>
        </p:nvSpPr>
        <p:spPr>
          <a:xfrm rot="16200000">
            <a:off x="3353594" y="2512219"/>
            <a:ext cx="598487" cy="4413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Isosceles Triangle 18">
            <a:extLst>
              <a:ext uri="{FF2B5EF4-FFF2-40B4-BE49-F238E27FC236}">
                <a16:creationId xmlns:a16="http://schemas.microsoft.com/office/drawing/2014/main" id="{66EAD6E6-82F9-24EE-5E4C-87853FD55E41}"/>
              </a:ext>
            </a:extLst>
          </p:cNvPr>
          <p:cNvSpPr/>
          <p:nvPr/>
        </p:nvSpPr>
        <p:spPr>
          <a:xfrm rot="5400000">
            <a:off x="2921794" y="2516981"/>
            <a:ext cx="598488" cy="4413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62830" name="Group 21">
            <a:extLst>
              <a:ext uri="{FF2B5EF4-FFF2-40B4-BE49-F238E27FC236}">
                <a16:creationId xmlns:a16="http://schemas.microsoft.com/office/drawing/2014/main" id="{C283C46A-1917-F737-F334-4480DD60BE84}"/>
              </a:ext>
            </a:extLst>
          </p:cNvPr>
          <p:cNvGrpSpPr>
            <a:grpSpLocks/>
          </p:cNvGrpSpPr>
          <p:nvPr/>
        </p:nvGrpSpPr>
        <p:grpSpPr bwMode="auto">
          <a:xfrm rot="5400000">
            <a:off x="5596731" y="4241007"/>
            <a:ext cx="873125" cy="604838"/>
            <a:chOff x="3310760" y="4603535"/>
            <a:chExt cx="872359" cy="604346"/>
          </a:xfrm>
        </p:grpSpPr>
        <p:sp>
          <p:nvSpPr>
            <p:cNvPr id="20" name="Isosceles Triangle 19">
              <a:extLst>
                <a:ext uri="{FF2B5EF4-FFF2-40B4-BE49-F238E27FC236}">
                  <a16:creationId xmlns:a16="http://schemas.microsoft.com/office/drawing/2014/main" id="{9BDE3BAD-8252-E8FA-77DF-A98A9CB42E85}"/>
                </a:ext>
              </a:extLst>
            </p:cNvPr>
            <p:cNvSpPr/>
            <p:nvPr/>
          </p:nvSpPr>
          <p:spPr>
            <a:xfrm rot="16200000">
              <a:off x="3662856" y="4644790"/>
              <a:ext cx="599587" cy="44093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Isosceles Triangle 20">
              <a:extLst>
                <a:ext uri="{FF2B5EF4-FFF2-40B4-BE49-F238E27FC236}">
                  <a16:creationId xmlns:a16="http://schemas.microsoft.com/office/drawing/2014/main" id="{CB5CC88D-74A0-E663-D25A-B127A8EBE236}"/>
                </a:ext>
              </a:extLst>
            </p:cNvPr>
            <p:cNvSpPr/>
            <p:nvPr/>
          </p:nvSpPr>
          <p:spPr>
            <a:xfrm rot="5400000">
              <a:off x="3231435" y="4649549"/>
              <a:ext cx="599587" cy="44093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cxnSp>
        <p:nvCxnSpPr>
          <p:cNvPr id="23" name="Straight Connector 22">
            <a:extLst>
              <a:ext uri="{FF2B5EF4-FFF2-40B4-BE49-F238E27FC236}">
                <a16:creationId xmlns:a16="http://schemas.microsoft.com/office/drawing/2014/main" id="{DDAD0B13-0203-E4E6-702C-E2EC7D1047ED}"/>
              </a:ext>
            </a:extLst>
          </p:cNvPr>
          <p:cNvCxnSpPr>
            <a:cxnSpLocks/>
          </p:cNvCxnSpPr>
          <p:nvPr/>
        </p:nvCxnSpPr>
        <p:spPr>
          <a:xfrm flipH="1" flipV="1">
            <a:off x="6038141" y="3232150"/>
            <a:ext cx="6350" cy="882650"/>
          </a:xfrm>
          <a:prstGeom prst="line">
            <a:avLst/>
          </a:prstGeom>
          <a:ln w="4445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B5E3CF3-9012-4FFE-0785-947FE50E968E}"/>
              </a:ext>
            </a:extLst>
          </p:cNvPr>
          <p:cNvCxnSpPr/>
          <p:nvPr/>
        </p:nvCxnSpPr>
        <p:spPr>
          <a:xfrm flipH="1" flipV="1">
            <a:off x="6049254" y="4976813"/>
            <a:ext cx="4762" cy="882650"/>
          </a:xfrm>
          <a:prstGeom prst="line">
            <a:avLst/>
          </a:prstGeom>
          <a:ln w="4445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8D469A0-225D-66A0-6052-2A405C5F9E24}"/>
              </a:ext>
            </a:extLst>
          </p:cNvPr>
          <p:cNvCxnSpPr/>
          <p:nvPr/>
        </p:nvCxnSpPr>
        <p:spPr>
          <a:xfrm flipH="1">
            <a:off x="1392238" y="2747963"/>
            <a:ext cx="1735137" cy="0"/>
          </a:xfrm>
          <a:prstGeom prst="line">
            <a:avLst/>
          </a:prstGeom>
          <a:ln w="44450"/>
        </p:spPr>
        <p:style>
          <a:lnRef idx="1">
            <a:schemeClr val="accent1"/>
          </a:lnRef>
          <a:fillRef idx="0">
            <a:schemeClr val="accent1"/>
          </a:fillRef>
          <a:effectRef idx="0">
            <a:schemeClr val="accent1"/>
          </a:effectRef>
          <a:fontRef idx="minor">
            <a:schemeClr val="tx1"/>
          </a:fontRef>
        </p:style>
      </p:cxnSp>
      <p:grpSp>
        <p:nvGrpSpPr>
          <p:cNvPr id="162834" name="Group 29">
            <a:extLst>
              <a:ext uri="{FF2B5EF4-FFF2-40B4-BE49-F238E27FC236}">
                <a16:creationId xmlns:a16="http://schemas.microsoft.com/office/drawing/2014/main" id="{2FA6EE1F-EA64-BA68-184E-CD9BDBDB3B88}"/>
              </a:ext>
            </a:extLst>
          </p:cNvPr>
          <p:cNvGrpSpPr>
            <a:grpSpLocks/>
          </p:cNvGrpSpPr>
          <p:nvPr/>
        </p:nvGrpSpPr>
        <p:grpSpPr bwMode="auto">
          <a:xfrm rot="5400000">
            <a:off x="7170737" y="1925638"/>
            <a:ext cx="517525" cy="292100"/>
            <a:chOff x="3310760" y="4603535"/>
            <a:chExt cx="872359" cy="604346"/>
          </a:xfrm>
        </p:grpSpPr>
        <p:sp>
          <p:nvSpPr>
            <p:cNvPr id="31" name="Isosceles Triangle 30">
              <a:extLst>
                <a:ext uri="{FF2B5EF4-FFF2-40B4-BE49-F238E27FC236}">
                  <a16:creationId xmlns:a16="http://schemas.microsoft.com/office/drawing/2014/main" id="{13E7B93A-7F05-35E8-858A-14720027FD76}"/>
                </a:ext>
              </a:extLst>
            </p:cNvPr>
            <p:cNvSpPr/>
            <p:nvPr/>
          </p:nvSpPr>
          <p:spPr>
            <a:xfrm rot="16200000">
              <a:off x="3663464" y="4681657"/>
              <a:ext cx="597777" cy="44153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 name="Isosceles Triangle 31">
              <a:extLst>
                <a:ext uri="{FF2B5EF4-FFF2-40B4-BE49-F238E27FC236}">
                  <a16:creationId xmlns:a16="http://schemas.microsoft.com/office/drawing/2014/main" id="{98B075B4-5AFB-1047-3162-3DE1E2F8C7EC}"/>
                </a:ext>
              </a:extLst>
            </p:cNvPr>
            <p:cNvSpPr/>
            <p:nvPr/>
          </p:nvSpPr>
          <p:spPr>
            <a:xfrm rot="5400000">
              <a:off x="3232637" y="4688225"/>
              <a:ext cx="597777" cy="44153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cxnSp>
        <p:nvCxnSpPr>
          <p:cNvPr id="33" name="Straight Connector 32">
            <a:extLst>
              <a:ext uri="{FF2B5EF4-FFF2-40B4-BE49-F238E27FC236}">
                <a16:creationId xmlns:a16="http://schemas.microsoft.com/office/drawing/2014/main" id="{C5D350AC-43AB-7025-5D65-096434130DBD}"/>
              </a:ext>
            </a:extLst>
          </p:cNvPr>
          <p:cNvCxnSpPr/>
          <p:nvPr/>
        </p:nvCxnSpPr>
        <p:spPr>
          <a:xfrm flipV="1">
            <a:off x="7419975" y="1246188"/>
            <a:ext cx="0" cy="550862"/>
          </a:xfrm>
          <a:prstGeom prst="line">
            <a:avLst/>
          </a:prstGeom>
          <a:ln w="444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F3204C7-F5D4-0E6E-EF0E-66A095A0E1E9}"/>
              </a:ext>
            </a:extLst>
          </p:cNvPr>
          <p:cNvCxnSpPr/>
          <p:nvPr/>
        </p:nvCxnSpPr>
        <p:spPr>
          <a:xfrm flipH="1" flipV="1">
            <a:off x="7426325" y="1839913"/>
            <a:ext cx="4763" cy="882650"/>
          </a:xfrm>
          <a:prstGeom prst="line">
            <a:avLst/>
          </a:prstGeom>
          <a:ln w="44450"/>
        </p:spPr>
        <p:style>
          <a:lnRef idx="1">
            <a:schemeClr val="accent1"/>
          </a:lnRef>
          <a:fillRef idx="0">
            <a:schemeClr val="accent1"/>
          </a:fillRef>
          <a:effectRef idx="0">
            <a:schemeClr val="accent1"/>
          </a:effectRef>
          <a:fontRef idx="minor">
            <a:schemeClr val="tx1"/>
          </a:fontRef>
        </p:style>
      </p:cxnSp>
      <p:sp>
        <p:nvSpPr>
          <p:cNvPr id="162837" name="TextBox 35">
            <a:extLst>
              <a:ext uri="{FF2B5EF4-FFF2-40B4-BE49-F238E27FC236}">
                <a16:creationId xmlns:a16="http://schemas.microsoft.com/office/drawing/2014/main" id="{BF1AB450-8E2C-8387-73F9-851C0A108E7B}"/>
              </a:ext>
            </a:extLst>
          </p:cNvPr>
          <p:cNvSpPr txBox="1">
            <a:spLocks noChangeArrowheads="1"/>
          </p:cNvSpPr>
          <p:nvPr/>
        </p:nvSpPr>
        <p:spPr bwMode="auto">
          <a:xfrm>
            <a:off x="1323975" y="2743200"/>
            <a:ext cx="13557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dirty="0"/>
              <a:t>COLD FROM</a:t>
            </a:r>
          </a:p>
          <a:p>
            <a:r>
              <a:rPr lang="en-US" altLang="en-US" dirty="0"/>
              <a:t>RADIATOR</a:t>
            </a:r>
          </a:p>
        </p:txBody>
      </p:sp>
      <p:sp>
        <p:nvSpPr>
          <p:cNvPr id="162838" name="TextBox 36">
            <a:extLst>
              <a:ext uri="{FF2B5EF4-FFF2-40B4-BE49-F238E27FC236}">
                <a16:creationId xmlns:a16="http://schemas.microsoft.com/office/drawing/2014/main" id="{8BA328BD-81CE-2C3F-57EF-F6D8A8BBE9FE}"/>
              </a:ext>
            </a:extLst>
          </p:cNvPr>
          <p:cNvSpPr txBox="1">
            <a:spLocks noChangeArrowheads="1"/>
          </p:cNvSpPr>
          <p:nvPr/>
        </p:nvSpPr>
        <p:spPr bwMode="auto">
          <a:xfrm>
            <a:off x="6151362" y="5024438"/>
            <a:ext cx="135572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dirty="0"/>
              <a:t>WARM RADIATOR BYPASS</a:t>
            </a:r>
          </a:p>
        </p:txBody>
      </p:sp>
      <p:sp>
        <p:nvSpPr>
          <p:cNvPr id="162839" name="TextBox 37">
            <a:extLst>
              <a:ext uri="{FF2B5EF4-FFF2-40B4-BE49-F238E27FC236}">
                <a16:creationId xmlns:a16="http://schemas.microsoft.com/office/drawing/2014/main" id="{6D9CF045-3966-9B37-247F-4E552EF9544D}"/>
              </a:ext>
            </a:extLst>
          </p:cNvPr>
          <p:cNvSpPr txBox="1">
            <a:spLocks noChangeArrowheads="1"/>
          </p:cNvSpPr>
          <p:nvPr/>
        </p:nvSpPr>
        <p:spPr bwMode="auto">
          <a:xfrm>
            <a:off x="9637713" y="2559050"/>
            <a:ext cx="1355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a:t>TO LOADS</a:t>
            </a:r>
          </a:p>
        </p:txBody>
      </p:sp>
      <p:sp>
        <p:nvSpPr>
          <p:cNvPr id="162840" name="TextBox 38">
            <a:extLst>
              <a:ext uri="{FF2B5EF4-FFF2-40B4-BE49-F238E27FC236}">
                <a16:creationId xmlns:a16="http://schemas.microsoft.com/office/drawing/2014/main" id="{B5BF69D2-921F-4C09-998C-440982F5465D}"/>
              </a:ext>
            </a:extLst>
          </p:cNvPr>
          <p:cNvSpPr txBox="1">
            <a:spLocks noChangeArrowheads="1"/>
          </p:cNvSpPr>
          <p:nvPr/>
        </p:nvSpPr>
        <p:spPr bwMode="auto">
          <a:xfrm>
            <a:off x="7399338" y="1219200"/>
            <a:ext cx="17764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a:t>TO ACCUMULATOR</a:t>
            </a:r>
          </a:p>
        </p:txBody>
      </p:sp>
      <p:sp>
        <p:nvSpPr>
          <p:cNvPr id="3" name="TextBox 35">
            <a:extLst>
              <a:ext uri="{FF2B5EF4-FFF2-40B4-BE49-F238E27FC236}">
                <a16:creationId xmlns:a16="http://schemas.microsoft.com/office/drawing/2014/main" id="{2984DDB2-C8FC-9EB8-2952-2234E184D4CE}"/>
              </a:ext>
            </a:extLst>
          </p:cNvPr>
          <p:cNvSpPr txBox="1">
            <a:spLocks noChangeArrowheads="1"/>
          </p:cNvSpPr>
          <p:nvPr/>
        </p:nvSpPr>
        <p:spPr bwMode="auto">
          <a:xfrm>
            <a:off x="5651500" y="2024718"/>
            <a:ext cx="8540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800" dirty="0"/>
              <a:t>FCV</a:t>
            </a:r>
            <a:endParaRPr lang="en-US" altLang="en-US" dirty="0"/>
          </a:p>
        </p:txBody>
      </p:sp>
      <p:sp>
        <p:nvSpPr>
          <p:cNvPr id="11" name="Arrow: Right 10">
            <a:extLst>
              <a:ext uri="{FF2B5EF4-FFF2-40B4-BE49-F238E27FC236}">
                <a16:creationId xmlns:a16="http://schemas.microsoft.com/office/drawing/2014/main" id="{61372255-CAA0-FDB2-5CDE-9C4D1456ADD5}"/>
              </a:ext>
            </a:extLst>
          </p:cNvPr>
          <p:cNvSpPr/>
          <p:nvPr/>
        </p:nvSpPr>
        <p:spPr>
          <a:xfrm rot="16200000">
            <a:off x="5481021" y="5388364"/>
            <a:ext cx="754269" cy="187928"/>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A78CC9FD-8215-9A51-FF0E-82FD473F399F}"/>
              </a:ext>
            </a:extLst>
          </p:cNvPr>
          <p:cNvSpPr/>
          <p:nvPr/>
        </p:nvSpPr>
        <p:spPr>
          <a:xfrm>
            <a:off x="6782666" y="2870788"/>
            <a:ext cx="1104827" cy="357185"/>
          </a:xfrm>
          <a:prstGeom prst="rightArrow">
            <a:avLst/>
          </a:prstGeom>
          <a:solidFill>
            <a:srgbClr val="A568D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B7B024FD-3447-F0BA-411F-482021BC777F}"/>
              </a:ext>
            </a:extLst>
          </p:cNvPr>
          <p:cNvSpPr/>
          <p:nvPr/>
        </p:nvSpPr>
        <p:spPr>
          <a:xfrm>
            <a:off x="1610289" y="2084850"/>
            <a:ext cx="1182123" cy="649288"/>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Right 24">
            <a:extLst>
              <a:ext uri="{FF2B5EF4-FFF2-40B4-BE49-F238E27FC236}">
                <a16:creationId xmlns:a16="http://schemas.microsoft.com/office/drawing/2014/main" id="{63632B0D-C627-C4BF-6278-6A1D71770216}"/>
              </a:ext>
            </a:extLst>
          </p:cNvPr>
          <p:cNvSpPr/>
          <p:nvPr/>
        </p:nvSpPr>
        <p:spPr>
          <a:xfrm>
            <a:off x="6742908" y="2732088"/>
            <a:ext cx="1182123" cy="649288"/>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grpId="0" nodeType="clickEffect">
                                  <p:stCondLst>
                                    <p:cond delay="0"/>
                                  </p:stCondLst>
                                  <p:childTnLst>
                                    <p:animEffect transition="out" filter="wipe(right)">
                                      <p:cBhvr>
                                        <p:cTn id="6" dur="500"/>
                                        <p:tgtEl>
                                          <p:spTgt spid="24"/>
                                        </p:tgtEl>
                                      </p:cBhvr>
                                    </p:animEffect>
                                    <p:set>
                                      <p:cBhvr>
                                        <p:cTn id="7" dur="1" fill="hold">
                                          <p:stCondLst>
                                            <p:cond delay="499"/>
                                          </p:stCondLst>
                                        </p:cTn>
                                        <p:tgtEl>
                                          <p:spTgt spid="24"/>
                                        </p:tgtEl>
                                        <p:attrNameLst>
                                          <p:attrName>style.visibility</p:attrName>
                                        </p:attrNameLst>
                                      </p:cBhvr>
                                      <p:to>
                                        <p:strVal val="hidden"/>
                                      </p:to>
                                    </p:set>
                                  </p:childTnLst>
                                </p:cTn>
                              </p:par>
                            </p:childTnLst>
                          </p:cTn>
                        </p:par>
                        <p:par>
                          <p:cTn id="8" fill="hold">
                            <p:stCondLst>
                              <p:cond delay="500"/>
                            </p:stCondLst>
                            <p:childTnLst>
                              <p:par>
                                <p:cTn id="9" presetID="22" presetClass="exit" presetSubtype="2" fill="hold" grpId="0" nodeType="afterEffect">
                                  <p:stCondLst>
                                    <p:cond delay="0"/>
                                  </p:stCondLst>
                                  <p:childTnLst>
                                    <p:animEffect transition="out" filter="wipe(right)">
                                      <p:cBhvr>
                                        <p:cTn id="10" dur="500"/>
                                        <p:tgtEl>
                                          <p:spTgt spid="25"/>
                                        </p:tgtEl>
                                      </p:cBhvr>
                                    </p:animEffect>
                                    <p:set>
                                      <p:cBhvr>
                                        <p:cTn id="11"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FF0D2-5DBD-4EC2-9764-8D44E5A9BCF0}"/>
              </a:ext>
            </a:extLst>
          </p:cNvPr>
          <p:cNvSpPr>
            <a:spLocks noGrp="1"/>
          </p:cNvSpPr>
          <p:nvPr>
            <p:ph type="title"/>
          </p:nvPr>
        </p:nvSpPr>
        <p:spPr/>
        <p:txBody>
          <a:bodyPr>
            <a:normAutofit fontScale="90000"/>
          </a:bodyPr>
          <a:lstStyle/>
          <a:p>
            <a:pPr eaLnBrk="1" fontAlgn="auto" hangingPunct="1">
              <a:spcAft>
                <a:spcPts val="0"/>
              </a:spcAft>
              <a:defRPr/>
            </a:pPr>
            <a:r>
              <a:rPr lang="en-US" dirty="0">
                <a:solidFill>
                  <a:schemeClr val="tx1">
                    <a:lumMod val="75000"/>
                    <a:lumOff val="25000"/>
                  </a:schemeClr>
                </a:solidFill>
              </a:rPr>
              <a:t>The Goal</a:t>
            </a:r>
          </a:p>
        </p:txBody>
      </p:sp>
      <p:pic>
        <p:nvPicPr>
          <p:cNvPr id="33795" name="Picture 6">
            <a:extLst>
              <a:ext uri="{FF2B5EF4-FFF2-40B4-BE49-F238E27FC236}">
                <a16:creationId xmlns:a16="http://schemas.microsoft.com/office/drawing/2014/main" id="{ED31614E-107C-05C6-4DCB-3B92DEA3ECE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55913" y="1020763"/>
            <a:ext cx="6542087" cy="491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Slide Number Placeholder 8">
            <a:extLst>
              <a:ext uri="{FF2B5EF4-FFF2-40B4-BE49-F238E27FC236}">
                <a16:creationId xmlns:a16="http://schemas.microsoft.com/office/drawing/2014/main" id="{10FE7BF5-F62A-595E-7038-917D7280000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06A4E90-FC1E-4F32-8FF0-06BC8BFBC491}" type="slidenum">
              <a:rPr lang="en-US" altLang="en-US" smtClean="0">
                <a:solidFill>
                  <a:srgbClr val="FFFFFF"/>
                </a:solidFill>
              </a:rPr>
              <a:pPr/>
              <a:t>7</a:t>
            </a:fld>
            <a:endParaRPr lang="en-US" altLang="en-US">
              <a:solidFill>
                <a:srgbClr val="FFFFFF"/>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3D369-5C09-4FFD-073B-A34F1347493F}"/>
              </a:ext>
            </a:extLst>
          </p:cNvPr>
          <p:cNvSpPr>
            <a:spLocks noGrp="1"/>
          </p:cNvSpPr>
          <p:nvPr>
            <p:ph type="title"/>
          </p:nvPr>
        </p:nvSpPr>
        <p:spPr>
          <a:xfrm>
            <a:off x="1096963" y="758825"/>
            <a:ext cx="10058400" cy="3565525"/>
          </a:xfrm>
        </p:spPr>
        <p:txBody>
          <a:bodyPr/>
          <a:lstStyle/>
          <a:p>
            <a:pPr>
              <a:defRPr/>
            </a:pPr>
            <a:r>
              <a:rPr lang="en-US" dirty="0"/>
              <a:t>The ISS 2B PVTCS Leak</a:t>
            </a:r>
          </a:p>
        </p:txBody>
      </p:sp>
      <p:sp>
        <p:nvSpPr>
          <p:cNvPr id="3" name="Text Placeholder 2">
            <a:extLst>
              <a:ext uri="{FF2B5EF4-FFF2-40B4-BE49-F238E27FC236}">
                <a16:creationId xmlns:a16="http://schemas.microsoft.com/office/drawing/2014/main" id="{6AD82F2C-F35D-BF72-76B4-C9C8648EAD27}"/>
              </a:ext>
            </a:extLst>
          </p:cNvPr>
          <p:cNvSpPr>
            <a:spLocks noGrp="1"/>
          </p:cNvSpPr>
          <p:nvPr>
            <p:ph type="body" idx="1"/>
          </p:nvPr>
        </p:nvSpPr>
        <p:spPr>
          <a:xfrm>
            <a:off x="1096963" y="4452938"/>
            <a:ext cx="10058400" cy="1143000"/>
          </a:xfrm>
        </p:spPr>
        <p:txBody>
          <a:bodyPr/>
          <a:lstStyle/>
          <a:p>
            <a:pPr>
              <a:defRPr/>
            </a:pPr>
            <a:endParaRPr lang="en-US"/>
          </a:p>
        </p:txBody>
      </p:sp>
      <p:sp>
        <p:nvSpPr>
          <p:cNvPr id="164868" name="Slide Number Placeholder 3">
            <a:extLst>
              <a:ext uri="{FF2B5EF4-FFF2-40B4-BE49-F238E27FC236}">
                <a16:creationId xmlns:a16="http://schemas.microsoft.com/office/drawing/2014/main" id="{A97E6068-E8F8-BE5C-1779-935BCECB6CC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2DC1C4-1EF9-4C7A-AF89-F940E5635EBE}" type="slidenum">
              <a:rPr lang="en-US" altLang="en-US" smtClean="0">
                <a:solidFill>
                  <a:srgbClr val="FFFFFF"/>
                </a:solidFill>
              </a:rPr>
              <a:pPr/>
              <a:t>70</a:t>
            </a:fld>
            <a:endParaRPr lang="en-US" altLang="en-US">
              <a:solidFill>
                <a:srgbClr val="FFFFFF"/>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16" descr="http://snowbrains.com/wp-content/uploads/2013/04/voc_space_iss_1_pic_iss_earth_2009.jpg">
            <a:extLst>
              <a:ext uri="{FF2B5EF4-FFF2-40B4-BE49-F238E27FC236}">
                <a16:creationId xmlns:a16="http://schemas.microsoft.com/office/drawing/2014/main" id="{9E6E406C-FDFE-92B1-D783-EFA6020CD3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9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5" name="Content Placeholder 1">
            <a:extLst>
              <a:ext uri="{FF2B5EF4-FFF2-40B4-BE49-F238E27FC236}">
                <a16:creationId xmlns:a16="http://schemas.microsoft.com/office/drawing/2014/main" id="{61CA2395-CC39-3027-C1E7-CF23F8CAB82A}"/>
              </a:ext>
            </a:extLst>
          </p:cNvPr>
          <p:cNvSpPr>
            <a:spLocks noGrp="1" noChangeArrowheads="1"/>
          </p:cNvSpPr>
          <p:nvPr>
            <p:ph idx="1"/>
          </p:nvPr>
        </p:nvSpPr>
        <p:spPr>
          <a:xfrm>
            <a:off x="1752600" y="6172200"/>
            <a:ext cx="4114800" cy="609600"/>
          </a:xfrm>
          <a:solidFill>
            <a:schemeClr val="tx1">
              <a:alpha val="41960"/>
            </a:schemeClr>
          </a:solidFill>
        </p:spPr>
        <p:txBody>
          <a:bodyPr/>
          <a:lstStyle/>
          <a:p>
            <a:pPr marL="0" indent="0">
              <a:buFont typeface="Times" panose="02020603050405020304" pitchFamily="18" charset="0"/>
              <a:buNone/>
            </a:pPr>
            <a:r>
              <a:rPr lang="en-US" altLang="en-US">
                <a:solidFill>
                  <a:schemeClr val="bg1"/>
                </a:solidFill>
              </a:rPr>
              <a:t>Electrical Power Channels</a:t>
            </a:r>
          </a:p>
        </p:txBody>
      </p:sp>
      <p:sp>
        <p:nvSpPr>
          <p:cNvPr id="8" name="Content Placeholder 1">
            <a:extLst>
              <a:ext uri="{FF2B5EF4-FFF2-40B4-BE49-F238E27FC236}">
                <a16:creationId xmlns:a16="http://schemas.microsoft.com/office/drawing/2014/main" id="{7145256B-16C4-C00C-C355-7849FED680D0}"/>
              </a:ext>
            </a:extLst>
          </p:cNvPr>
          <p:cNvSpPr txBox="1">
            <a:spLocks/>
          </p:cNvSpPr>
          <p:nvPr/>
        </p:nvSpPr>
        <p:spPr bwMode="auto">
          <a:xfrm>
            <a:off x="2667000" y="4495800"/>
            <a:ext cx="609600" cy="4572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lgn="ctr">
              <a:buFont typeface="Times" pitchFamily="-112" charset="0"/>
              <a:buNone/>
              <a:defRPr/>
            </a:pPr>
            <a:r>
              <a:rPr lang="en-US" sz="2800" kern="0" dirty="0">
                <a:solidFill>
                  <a:srgbClr val="FFFFFF"/>
                </a:solidFill>
              </a:rPr>
              <a:t>2B</a:t>
            </a:r>
          </a:p>
        </p:txBody>
      </p:sp>
      <p:sp>
        <p:nvSpPr>
          <p:cNvPr id="9" name="Content Placeholder 1">
            <a:extLst>
              <a:ext uri="{FF2B5EF4-FFF2-40B4-BE49-F238E27FC236}">
                <a16:creationId xmlns:a16="http://schemas.microsoft.com/office/drawing/2014/main" id="{11586595-DBB1-AE7D-8191-61B7BA106D64}"/>
              </a:ext>
            </a:extLst>
          </p:cNvPr>
          <p:cNvSpPr txBox="1">
            <a:spLocks/>
          </p:cNvSpPr>
          <p:nvPr/>
        </p:nvSpPr>
        <p:spPr bwMode="auto">
          <a:xfrm>
            <a:off x="3505200" y="2133600"/>
            <a:ext cx="609600" cy="4572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lgn="ctr">
              <a:buFont typeface="Times" pitchFamily="-112" charset="0"/>
              <a:buNone/>
              <a:defRPr/>
            </a:pPr>
            <a:r>
              <a:rPr lang="en-US" sz="2800" kern="0" dirty="0">
                <a:solidFill>
                  <a:srgbClr val="FFFFFF"/>
                </a:solidFill>
              </a:rPr>
              <a:t>4B</a:t>
            </a:r>
          </a:p>
        </p:txBody>
      </p:sp>
      <p:sp>
        <p:nvSpPr>
          <p:cNvPr id="10" name="Content Placeholder 1">
            <a:extLst>
              <a:ext uri="{FF2B5EF4-FFF2-40B4-BE49-F238E27FC236}">
                <a16:creationId xmlns:a16="http://schemas.microsoft.com/office/drawing/2014/main" id="{3DD4D4C6-9D86-1ABF-AE55-337E9A8FFF4A}"/>
              </a:ext>
            </a:extLst>
          </p:cNvPr>
          <p:cNvSpPr txBox="1">
            <a:spLocks/>
          </p:cNvSpPr>
          <p:nvPr/>
        </p:nvSpPr>
        <p:spPr bwMode="auto">
          <a:xfrm>
            <a:off x="3810000" y="4495800"/>
            <a:ext cx="609600" cy="4572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lgn="ctr">
              <a:buFont typeface="Times" pitchFamily="-112" charset="0"/>
              <a:buNone/>
              <a:defRPr/>
            </a:pPr>
            <a:r>
              <a:rPr lang="en-US" sz="2800" kern="0" dirty="0">
                <a:solidFill>
                  <a:srgbClr val="FFFFFF"/>
                </a:solidFill>
              </a:rPr>
              <a:t>4A</a:t>
            </a:r>
          </a:p>
        </p:txBody>
      </p:sp>
      <p:sp>
        <p:nvSpPr>
          <p:cNvPr id="11" name="Content Placeholder 1">
            <a:extLst>
              <a:ext uri="{FF2B5EF4-FFF2-40B4-BE49-F238E27FC236}">
                <a16:creationId xmlns:a16="http://schemas.microsoft.com/office/drawing/2014/main" id="{80CB24EA-F43F-7631-741A-BD7C10558F07}"/>
              </a:ext>
            </a:extLst>
          </p:cNvPr>
          <p:cNvSpPr txBox="1">
            <a:spLocks/>
          </p:cNvSpPr>
          <p:nvPr/>
        </p:nvSpPr>
        <p:spPr bwMode="auto">
          <a:xfrm>
            <a:off x="4343400" y="2133600"/>
            <a:ext cx="609600" cy="4572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lgn="ctr">
              <a:buFont typeface="Times" pitchFamily="-112" charset="0"/>
              <a:buNone/>
              <a:defRPr/>
            </a:pPr>
            <a:r>
              <a:rPr lang="en-US" sz="2800" kern="0" dirty="0">
                <a:solidFill>
                  <a:srgbClr val="FFFFFF"/>
                </a:solidFill>
              </a:rPr>
              <a:t>2A</a:t>
            </a:r>
          </a:p>
        </p:txBody>
      </p:sp>
      <p:sp>
        <p:nvSpPr>
          <p:cNvPr id="12" name="Content Placeholder 1">
            <a:extLst>
              <a:ext uri="{FF2B5EF4-FFF2-40B4-BE49-F238E27FC236}">
                <a16:creationId xmlns:a16="http://schemas.microsoft.com/office/drawing/2014/main" id="{EDD98D64-80D4-195C-B351-046B3618E065}"/>
              </a:ext>
            </a:extLst>
          </p:cNvPr>
          <p:cNvSpPr txBox="1">
            <a:spLocks/>
          </p:cNvSpPr>
          <p:nvPr/>
        </p:nvSpPr>
        <p:spPr bwMode="auto">
          <a:xfrm>
            <a:off x="7772400" y="2209800"/>
            <a:ext cx="609600" cy="4572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lgn="ctr">
              <a:buFont typeface="Times" pitchFamily="-112" charset="0"/>
              <a:buNone/>
              <a:defRPr/>
            </a:pPr>
            <a:r>
              <a:rPr lang="en-US" sz="2800" kern="0" dirty="0">
                <a:solidFill>
                  <a:srgbClr val="FFFFFF"/>
                </a:solidFill>
              </a:rPr>
              <a:t>3A</a:t>
            </a:r>
          </a:p>
        </p:txBody>
      </p:sp>
      <p:sp>
        <p:nvSpPr>
          <p:cNvPr id="13" name="Content Placeholder 1">
            <a:extLst>
              <a:ext uri="{FF2B5EF4-FFF2-40B4-BE49-F238E27FC236}">
                <a16:creationId xmlns:a16="http://schemas.microsoft.com/office/drawing/2014/main" id="{E69C2AFC-8494-12BB-B0E3-DA02D6104C35}"/>
              </a:ext>
            </a:extLst>
          </p:cNvPr>
          <p:cNvSpPr txBox="1">
            <a:spLocks/>
          </p:cNvSpPr>
          <p:nvPr/>
        </p:nvSpPr>
        <p:spPr bwMode="auto">
          <a:xfrm>
            <a:off x="8763000" y="2209800"/>
            <a:ext cx="609600" cy="4572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lgn="ctr">
              <a:buFont typeface="Times" pitchFamily="-112" charset="0"/>
              <a:buNone/>
              <a:defRPr/>
            </a:pPr>
            <a:r>
              <a:rPr lang="en-US" sz="2800" kern="0" dirty="0">
                <a:solidFill>
                  <a:srgbClr val="FFFFFF"/>
                </a:solidFill>
              </a:rPr>
              <a:t>1B</a:t>
            </a:r>
          </a:p>
        </p:txBody>
      </p:sp>
      <p:sp>
        <p:nvSpPr>
          <p:cNvPr id="14" name="Content Placeholder 1">
            <a:extLst>
              <a:ext uri="{FF2B5EF4-FFF2-40B4-BE49-F238E27FC236}">
                <a16:creationId xmlns:a16="http://schemas.microsoft.com/office/drawing/2014/main" id="{401344DA-48C0-E1AE-1AE7-DA443C1568C8}"/>
              </a:ext>
            </a:extLst>
          </p:cNvPr>
          <p:cNvSpPr txBox="1">
            <a:spLocks/>
          </p:cNvSpPr>
          <p:nvPr/>
        </p:nvSpPr>
        <p:spPr bwMode="auto">
          <a:xfrm>
            <a:off x="8382000" y="4648200"/>
            <a:ext cx="609600" cy="4572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lgn="ctr">
              <a:buFont typeface="Times" pitchFamily="-112" charset="0"/>
              <a:buNone/>
              <a:defRPr/>
            </a:pPr>
            <a:r>
              <a:rPr lang="en-US" sz="2800" kern="0" dirty="0">
                <a:solidFill>
                  <a:srgbClr val="FFFFFF"/>
                </a:solidFill>
              </a:rPr>
              <a:t>1A</a:t>
            </a:r>
          </a:p>
        </p:txBody>
      </p:sp>
      <p:sp>
        <p:nvSpPr>
          <p:cNvPr id="15" name="Content Placeholder 1">
            <a:extLst>
              <a:ext uri="{FF2B5EF4-FFF2-40B4-BE49-F238E27FC236}">
                <a16:creationId xmlns:a16="http://schemas.microsoft.com/office/drawing/2014/main" id="{1FFC0147-5D00-8E2D-F657-B3C936FF20F0}"/>
              </a:ext>
            </a:extLst>
          </p:cNvPr>
          <p:cNvSpPr txBox="1">
            <a:spLocks/>
          </p:cNvSpPr>
          <p:nvPr/>
        </p:nvSpPr>
        <p:spPr bwMode="auto">
          <a:xfrm>
            <a:off x="9372600" y="4648200"/>
            <a:ext cx="609600" cy="4572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lgn="ctr">
              <a:buFont typeface="Times" pitchFamily="-112" charset="0"/>
              <a:buNone/>
              <a:defRPr/>
            </a:pPr>
            <a:r>
              <a:rPr lang="en-US" sz="2800" kern="0" dirty="0">
                <a:solidFill>
                  <a:srgbClr val="FFFFFF"/>
                </a:solidFill>
              </a:rPr>
              <a:t>3B</a:t>
            </a:r>
          </a:p>
        </p:txBody>
      </p:sp>
      <p:sp>
        <p:nvSpPr>
          <p:cNvPr id="17" name="Rectangle 2">
            <a:extLst>
              <a:ext uri="{FF2B5EF4-FFF2-40B4-BE49-F238E27FC236}">
                <a16:creationId xmlns:a16="http://schemas.microsoft.com/office/drawing/2014/main" id="{0214E830-77BD-EBC1-F5B0-D463BD766492}"/>
              </a:ext>
            </a:extLst>
          </p:cNvPr>
          <p:cNvSpPr txBox="1">
            <a:spLocks noChangeArrowheads="1"/>
          </p:cNvSpPr>
          <p:nvPr/>
        </p:nvSpPr>
        <p:spPr bwMode="auto">
          <a:xfrm>
            <a:off x="2209800" y="152400"/>
            <a:ext cx="7772400" cy="685800"/>
          </a:xfrm>
          <a:prstGeom prst="rect">
            <a:avLst/>
          </a:prstGeom>
          <a:noFill/>
          <a:ln>
            <a:noFill/>
          </a:ln>
        </p:spPr>
        <p:txBody>
          <a:bodyPr anchor="ct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charset="0"/>
                <a:ea typeface="ＭＳ Ｐゴシック" pitchFamily="-112" charset="-128"/>
              </a:defRPr>
            </a:lvl2pPr>
            <a:lvl3pPr algn="l" rtl="0" eaLnBrk="0" fontAlgn="base" hangingPunct="0">
              <a:spcBef>
                <a:spcPct val="0"/>
              </a:spcBef>
              <a:spcAft>
                <a:spcPct val="0"/>
              </a:spcAft>
              <a:defRPr sz="2400">
                <a:solidFill>
                  <a:schemeClr val="tx2"/>
                </a:solidFill>
                <a:latin typeface="Arial" charset="0"/>
                <a:ea typeface="ＭＳ Ｐゴシック" pitchFamily="-112" charset="-128"/>
              </a:defRPr>
            </a:lvl3pPr>
            <a:lvl4pPr algn="l" rtl="0" eaLnBrk="0" fontAlgn="base" hangingPunct="0">
              <a:spcBef>
                <a:spcPct val="0"/>
              </a:spcBef>
              <a:spcAft>
                <a:spcPct val="0"/>
              </a:spcAft>
              <a:defRPr sz="2400">
                <a:solidFill>
                  <a:schemeClr val="tx2"/>
                </a:solidFill>
                <a:latin typeface="Arial" charset="0"/>
                <a:ea typeface="ＭＳ Ｐゴシック" pitchFamily="-112" charset="-128"/>
              </a:defRPr>
            </a:lvl4pPr>
            <a:lvl5pPr algn="l" rtl="0" eaLnBrk="0" fontAlgn="base" hangingPunct="0">
              <a:spcBef>
                <a:spcPct val="0"/>
              </a:spcBef>
              <a:spcAft>
                <a:spcPct val="0"/>
              </a:spcAft>
              <a:defRPr sz="2400">
                <a:solidFill>
                  <a:schemeClr val="tx2"/>
                </a:solidFill>
                <a:latin typeface="Arial" charset="0"/>
                <a:ea typeface="ＭＳ Ｐゴシック" pitchFamily="-112" charset="-128"/>
              </a:defRPr>
            </a:lvl5pPr>
            <a:lvl6pPr marL="457200" algn="l" rtl="0" fontAlgn="base">
              <a:spcBef>
                <a:spcPct val="0"/>
              </a:spcBef>
              <a:spcAft>
                <a:spcPct val="0"/>
              </a:spcAft>
              <a:defRPr sz="2400">
                <a:solidFill>
                  <a:schemeClr val="tx2"/>
                </a:solidFill>
                <a:latin typeface="Arial" charset="0"/>
                <a:ea typeface="ＭＳ Ｐゴシック" pitchFamily="-112" charset="-128"/>
              </a:defRPr>
            </a:lvl6pPr>
            <a:lvl7pPr marL="914400" algn="l" rtl="0" fontAlgn="base">
              <a:spcBef>
                <a:spcPct val="0"/>
              </a:spcBef>
              <a:spcAft>
                <a:spcPct val="0"/>
              </a:spcAft>
              <a:defRPr sz="2400">
                <a:solidFill>
                  <a:schemeClr val="tx2"/>
                </a:solidFill>
                <a:latin typeface="Arial" charset="0"/>
                <a:ea typeface="ＭＳ Ｐゴシック" pitchFamily="-112" charset="-128"/>
              </a:defRPr>
            </a:lvl7pPr>
            <a:lvl8pPr marL="1371600" algn="l" rtl="0" fontAlgn="base">
              <a:spcBef>
                <a:spcPct val="0"/>
              </a:spcBef>
              <a:spcAft>
                <a:spcPct val="0"/>
              </a:spcAft>
              <a:defRPr sz="2400">
                <a:solidFill>
                  <a:schemeClr val="tx2"/>
                </a:solidFill>
                <a:latin typeface="Arial" charset="0"/>
                <a:ea typeface="ＭＳ Ｐゴシック" pitchFamily="-112" charset="-128"/>
              </a:defRPr>
            </a:lvl8pPr>
            <a:lvl9pPr marL="1828800" algn="l" rtl="0" fontAlgn="base">
              <a:spcBef>
                <a:spcPct val="0"/>
              </a:spcBef>
              <a:spcAft>
                <a:spcPct val="0"/>
              </a:spcAft>
              <a:defRPr sz="2400">
                <a:solidFill>
                  <a:schemeClr val="tx2"/>
                </a:solidFill>
                <a:latin typeface="Arial" charset="0"/>
                <a:ea typeface="ＭＳ Ｐゴシック" pitchFamily="-112" charset="-128"/>
              </a:defRPr>
            </a:lvl9pPr>
          </a:lstStyle>
          <a:p>
            <a:pPr eaLnBrk="1" hangingPunct="1">
              <a:defRPr/>
            </a:pPr>
            <a:endParaRPr lang="en-US" altLang="en-US" kern="0" dirty="0">
              <a:solidFill>
                <a:srgbClr val="000000"/>
              </a:solidFill>
            </a:endParaRPr>
          </a:p>
        </p:txBody>
      </p:sp>
    </p:spTree>
  </p:cSld>
  <p:clrMapOvr>
    <a:masterClrMapping/>
  </p:clrMapOvr>
  <p:transition spd="med">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descr="http://apod.nasa.gov/apod/image/0211/iss_sts112_big.jpg">
            <a:extLst>
              <a:ext uri="{FF2B5EF4-FFF2-40B4-BE49-F238E27FC236}">
                <a16:creationId xmlns:a16="http://schemas.microsoft.com/office/drawing/2014/main" id="{227C60F9-E62F-B083-6024-46A8B82D62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Content Placeholder 1">
            <a:extLst>
              <a:ext uri="{FF2B5EF4-FFF2-40B4-BE49-F238E27FC236}">
                <a16:creationId xmlns:a16="http://schemas.microsoft.com/office/drawing/2014/main" id="{7D77EF15-3A15-A05B-FA79-D844B33C165B}"/>
              </a:ext>
            </a:extLst>
          </p:cNvPr>
          <p:cNvSpPr txBox="1">
            <a:spLocks/>
          </p:cNvSpPr>
          <p:nvPr/>
        </p:nvSpPr>
        <p:spPr bwMode="auto">
          <a:xfrm>
            <a:off x="1752600" y="6172200"/>
            <a:ext cx="3048000" cy="609600"/>
          </a:xfrm>
          <a:prstGeom prst="rect">
            <a:avLst/>
          </a:prstGeom>
          <a:solidFill>
            <a:schemeClr val="tx1">
              <a:alpha val="42000"/>
            </a:schemeClr>
          </a:solidFill>
          <a:ln w="9525">
            <a:noFill/>
            <a:miter lim="800000"/>
            <a:headEnd/>
            <a:tailEnd/>
          </a:ln>
        </p:spPr>
        <p:txBody>
          <a:bodyPr/>
          <a:lstStyle/>
          <a:p>
            <a:pPr>
              <a:spcBef>
                <a:spcPct val="20000"/>
              </a:spcBef>
              <a:buClr>
                <a:srgbClr val="E98B01"/>
              </a:buClr>
              <a:buFont typeface="Times" pitchFamily="-112" charset="0"/>
              <a:buNone/>
              <a:defRPr/>
            </a:pPr>
            <a:r>
              <a:rPr lang="en-US" altLang="en-US" sz="3200" kern="0" dirty="0">
                <a:solidFill>
                  <a:srgbClr val="FFFFFF"/>
                </a:solidFill>
                <a:latin typeface="Arial Narrow"/>
              </a:rPr>
              <a:t>2002 Configuration</a:t>
            </a:r>
          </a:p>
        </p:txBody>
      </p:sp>
      <p:sp>
        <p:nvSpPr>
          <p:cNvPr id="20" name="Content Placeholder 1">
            <a:extLst>
              <a:ext uri="{FF2B5EF4-FFF2-40B4-BE49-F238E27FC236}">
                <a16:creationId xmlns:a16="http://schemas.microsoft.com/office/drawing/2014/main" id="{51E71BF8-C449-6C5F-601D-7C418D622777}"/>
              </a:ext>
            </a:extLst>
          </p:cNvPr>
          <p:cNvSpPr txBox="1">
            <a:spLocks/>
          </p:cNvSpPr>
          <p:nvPr/>
        </p:nvSpPr>
        <p:spPr bwMode="auto">
          <a:xfrm>
            <a:off x="7391400" y="1676400"/>
            <a:ext cx="609600" cy="6096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buFont typeface="Times" pitchFamily="-112" charset="0"/>
              <a:buNone/>
              <a:defRPr/>
            </a:pPr>
            <a:r>
              <a:rPr lang="en-US" kern="0" dirty="0">
                <a:solidFill>
                  <a:srgbClr val="FFFFFF"/>
                </a:solidFill>
              </a:rPr>
              <a:t>2B</a:t>
            </a:r>
          </a:p>
        </p:txBody>
      </p:sp>
      <p:sp>
        <p:nvSpPr>
          <p:cNvPr id="21" name="Content Placeholder 1">
            <a:extLst>
              <a:ext uri="{FF2B5EF4-FFF2-40B4-BE49-F238E27FC236}">
                <a16:creationId xmlns:a16="http://schemas.microsoft.com/office/drawing/2014/main" id="{96651A0E-D51D-7EB6-B75B-53854A5FD112}"/>
              </a:ext>
            </a:extLst>
          </p:cNvPr>
          <p:cNvSpPr txBox="1">
            <a:spLocks/>
          </p:cNvSpPr>
          <p:nvPr/>
        </p:nvSpPr>
        <p:spPr bwMode="auto">
          <a:xfrm>
            <a:off x="3429000" y="1752600"/>
            <a:ext cx="609600" cy="6096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buFont typeface="Times" pitchFamily="-112" charset="0"/>
              <a:buNone/>
              <a:defRPr/>
            </a:pPr>
            <a:r>
              <a:rPr lang="en-US" kern="0" dirty="0">
                <a:solidFill>
                  <a:srgbClr val="FFFFFF"/>
                </a:solidFill>
              </a:rPr>
              <a:t>4B</a:t>
            </a:r>
          </a:p>
        </p:txBody>
      </p:sp>
    </p:spTree>
  </p:cSld>
  <p:clrMapOvr>
    <a:masterClrMapping/>
  </p:clrMapOvr>
  <p:transition spd="med">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TextBox 10">
            <a:extLst>
              <a:ext uri="{FF2B5EF4-FFF2-40B4-BE49-F238E27FC236}">
                <a16:creationId xmlns:a16="http://schemas.microsoft.com/office/drawing/2014/main" id="{B0AD7C8D-08B5-C58E-0BC5-80548453FA5E}"/>
              </a:ext>
            </a:extLst>
          </p:cNvPr>
          <p:cNvSpPr txBox="1">
            <a:spLocks noChangeArrowheads="1"/>
          </p:cNvSpPr>
          <p:nvPr/>
        </p:nvSpPr>
        <p:spPr bwMode="auto">
          <a:xfrm>
            <a:off x="7543800" y="6096000"/>
            <a:ext cx="21336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tIns="0" bIns="0">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Orbit-Replaceable Unit</a:t>
            </a:r>
            <a:endParaRPr lang="en-US" altLang="en-US" b="1">
              <a:solidFill>
                <a:srgbClr val="000000"/>
              </a:solidFill>
            </a:endParaRPr>
          </a:p>
        </p:txBody>
      </p:sp>
      <p:sp>
        <p:nvSpPr>
          <p:cNvPr id="171011" name="Rounded Rectangle 15">
            <a:extLst>
              <a:ext uri="{FF2B5EF4-FFF2-40B4-BE49-F238E27FC236}">
                <a16:creationId xmlns:a16="http://schemas.microsoft.com/office/drawing/2014/main" id="{F760E002-FD83-A6C4-515A-454F6400996E}"/>
              </a:ext>
            </a:extLst>
          </p:cNvPr>
          <p:cNvSpPr>
            <a:spLocks noChangeArrowheads="1"/>
          </p:cNvSpPr>
          <p:nvPr/>
        </p:nvSpPr>
        <p:spPr bwMode="auto">
          <a:xfrm>
            <a:off x="2362200" y="1066800"/>
            <a:ext cx="2971800" cy="1066800"/>
          </a:xfrm>
          <a:prstGeom prst="roundRect">
            <a:avLst>
              <a:gd name="adj" fmla="val 16667"/>
            </a:avLst>
          </a:prstGeom>
          <a:solidFill>
            <a:srgbClr val="FF000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12" name="TextBox 16">
            <a:extLst>
              <a:ext uri="{FF2B5EF4-FFF2-40B4-BE49-F238E27FC236}">
                <a16:creationId xmlns:a16="http://schemas.microsoft.com/office/drawing/2014/main" id="{F2FB388B-95C9-A801-24F6-F4BB176BDCFF}"/>
              </a:ext>
            </a:extLst>
          </p:cNvPr>
          <p:cNvSpPr txBox="1">
            <a:spLocks noChangeArrowheads="1"/>
          </p:cNvSpPr>
          <p:nvPr/>
        </p:nvSpPr>
        <p:spPr bwMode="auto">
          <a:xfrm>
            <a:off x="3460750" y="1254125"/>
            <a:ext cx="1873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2B Pump</a:t>
            </a:r>
          </a:p>
        </p:txBody>
      </p:sp>
      <p:sp>
        <p:nvSpPr>
          <p:cNvPr id="171013" name="Rounded Rectangle 17">
            <a:extLst>
              <a:ext uri="{FF2B5EF4-FFF2-40B4-BE49-F238E27FC236}">
                <a16:creationId xmlns:a16="http://schemas.microsoft.com/office/drawing/2014/main" id="{46417337-28DA-B131-0A46-778179A6A9BD}"/>
              </a:ext>
            </a:extLst>
          </p:cNvPr>
          <p:cNvSpPr>
            <a:spLocks noChangeArrowheads="1"/>
          </p:cNvSpPr>
          <p:nvPr/>
        </p:nvSpPr>
        <p:spPr bwMode="auto">
          <a:xfrm>
            <a:off x="2774950" y="26114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14" name="TextBox 18">
            <a:extLst>
              <a:ext uri="{FF2B5EF4-FFF2-40B4-BE49-F238E27FC236}">
                <a16:creationId xmlns:a16="http://schemas.microsoft.com/office/drawing/2014/main" id="{2232D718-5AE4-C22C-EB1A-0B5A1D631967}"/>
              </a:ext>
            </a:extLst>
          </p:cNvPr>
          <p:cNvSpPr txBox="1">
            <a:spLocks noChangeArrowheads="1"/>
          </p:cNvSpPr>
          <p:nvPr/>
        </p:nvSpPr>
        <p:spPr bwMode="auto">
          <a:xfrm>
            <a:off x="2743200" y="25908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1015" name="Rounded Rectangle 20">
            <a:extLst>
              <a:ext uri="{FF2B5EF4-FFF2-40B4-BE49-F238E27FC236}">
                <a16:creationId xmlns:a16="http://schemas.microsoft.com/office/drawing/2014/main" id="{C0D5BED0-DCCB-3DAE-83FD-190AC8145749}"/>
              </a:ext>
            </a:extLst>
          </p:cNvPr>
          <p:cNvSpPr>
            <a:spLocks noChangeArrowheads="1"/>
          </p:cNvSpPr>
          <p:nvPr/>
        </p:nvSpPr>
        <p:spPr bwMode="auto">
          <a:xfrm>
            <a:off x="2774950" y="30686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16" name="TextBox 21">
            <a:extLst>
              <a:ext uri="{FF2B5EF4-FFF2-40B4-BE49-F238E27FC236}">
                <a16:creationId xmlns:a16="http://schemas.microsoft.com/office/drawing/2014/main" id="{50CAA0D8-EF7C-D928-2EA6-F9770938BD26}"/>
              </a:ext>
            </a:extLst>
          </p:cNvPr>
          <p:cNvSpPr txBox="1">
            <a:spLocks noChangeArrowheads="1"/>
          </p:cNvSpPr>
          <p:nvPr/>
        </p:nvSpPr>
        <p:spPr bwMode="auto">
          <a:xfrm>
            <a:off x="2743200" y="30480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1017" name="Rounded Rectangle 22">
            <a:extLst>
              <a:ext uri="{FF2B5EF4-FFF2-40B4-BE49-F238E27FC236}">
                <a16:creationId xmlns:a16="http://schemas.microsoft.com/office/drawing/2014/main" id="{1675B3F6-034C-C07D-1A89-88217785B37B}"/>
              </a:ext>
            </a:extLst>
          </p:cNvPr>
          <p:cNvSpPr>
            <a:spLocks noChangeArrowheads="1"/>
          </p:cNvSpPr>
          <p:nvPr/>
        </p:nvSpPr>
        <p:spPr bwMode="auto">
          <a:xfrm>
            <a:off x="3765550" y="26114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18" name="TextBox 23">
            <a:extLst>
              <a:ext uri="{FF2B5EF4-FFF2-40B4-BE49-F238E27FC236}">
                <a16:creationId xmlns:a16="http://schemas.microsoft.com/office/drawing/2014/main" id="{67CF16C9-3524-69EC-0979-D742EC29850E}"/>
              </a:ext>
            </a:extLst>
          </p:cNvPr>
          <p:cNvSpPr txBox="1">
            <a:spLocks noChangeArrowheads="1"/>
          </p:cNvSpPr>
          <p:nvPr/>
        </p:nvSpPr>
        <p:spPr bwMode="auto">
          <a:xfrm>
            <a:off x="3733800" y="25908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1019" name="Rounded Rectangle 24">
            <a:extLst>
              <a:ext uri="{FF2B5EF4-FFF2-40B4-BE49-F238E27FC236}">
                <a16:creationId xmlns:a16="http://schemas.microsoft.com/office/drawing/2014/main" id="{5119F36D-F886-3B59-9801-C3FCDEFE9856}"/>
              </a:ext>
            </a:extLst>
          </p:cNvPr>
          <p:cNvSpPr>
            <a:spLocks noChangeArrowheads="1"/>
          </p:cNvSpPr>
          <p:nvPr/>
        </p:nvSpPr>
        <p:spPr bwMode="auto">
          <a:xfrm>
            <a:off x="3765550" y="30686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20" name="TextBox 25">
            <a:extLst>
              <a:ext uri="{FF2B5EF4-FFF2-40B4-BE49-F238E27FC236}">
                <a16:creationId xmlns:a16="http://schemas.microsoft.com/office/drawing/2014/main" id="{D3C78FA6-133B-62A2-796C-10B8A9DA8056}"/>
              </a:ext>
            </a:extLst>
          </p:cNvPr>
          <p:cNvSpPr txBox="1">
            <a:spLocks noChangeArrowheads="1"/>
          </p:cNvSpPr>
          <p:nvPr/>
        </p:nvSpPr>
        <p:spPr bwMode="auto">
          <a:xfrm>
            <a:off x="3733800" y="30480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1021" name="Rounded Rectangle 28">
            <a:extLst>
              <a:ext uri="{FF2B5EF4-FFF2-40B4-BE49-F238E27FC236}">
                <a16:creationId xmlns:a16="http://schemas.microsoft.com/office/drawing/2014/main" id="{389B94E9-CF88-639C-5E33-6645B6287994}"/>
              </a:ext>
            </a:extLst>
          </p:cNvPr>
          <p:cNvSpPr>
            <a:spLocks noChangeArrowheads="1"/>
          </p:cNvSpPr>
          <p:nvPr/>
        </p:nvSpPr>
        <p:spPr bwMode="auto">
          <a:xfrm>
            <a:off x="4756150" y="26114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22" name="TextBox 29">
            <a:extLst>
              <a:ext uri="{FF2B5EF4-FFF2-40B4-BE49-F238E27FC236}">
                <a16:creationId xmlns:a16="http://schemas.microsoft.com/office/drawing/2014/main" id="{7E526BBC-767C-7203-0E4A-7D382920BC2F}"/>
              </a:ext>
            </a:extLst>
          </p:cNvPr>
          <p:cNvSpPr txBox="1">
            <a:spLocks noChangeArrowheads="1"/>
          </p:cNvSpPr>
          <p:nvPr/>
        </p:nvSpPr>
        <p:spPr bwMode="auto">
          <a:xfrm>
            <a:off x="4724400" y="25908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1023" name="Rounded Rectangle 30">
            <a:extLst>
              <a:ext uri="{FF2B5EF4-FFF2-40B4-BE49-F238E27FC236}">
                <a16:creationId xmlns:a16="http://schemas.microsoft.com/office/drawing/2014/main" id="{4AC0D61F-1D16-E196-F63F-8259389D6F4B}"/>
              </a:ext>
            </a:extLst>
          </p:cNvPr>
          <p:cNvSpPr>
            <a:spLocks noChangeArrowheads="1"/>
          </p:cNvSpPr>
          <p:nvPr/>
        </p:nvSpPr>
        <p:spPr bwMode="auto">
          <a:xfrm>
            <a:off x="4756150" y="30686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24" name="TextBox 31">
            <a:extLst>
              <a:ext uri="{FF2B5EF4-FFF2-40B4-BE49-F238E27FC236}">
                <a16:creationId xmlns:a16="http://schemas.microsoft.com/office/drawing/2014/main" id="{5787CE02-1782-0714-E3F3-5C21FC901121}"/>
              </a:ext>
            </a:extLst>
          </p:cNvPr>
          <p:cNvSpPr txBox="1">
            <a:spLocks noChangeArrowheads="1"/>
          </p:cNvSpPr>
          <p:nvPr/>
        </p:nvSpPr>
        <p:spPr bwMode="auto">
          <a:xfrm>
            <a:off x="4724400" y="30480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grpSp>
        <p:nvGrpSpPr>
          <p:cNvPr id="171025" name="Group 59">
            <a:extLst>
              <a:ext uri="{FF2B5EF4-FFF2-40B4-BE49-F238E27FC236}">
                <a16:creationId xmlns:a16="http://schemas.microsoft.com/office/drawing/2014/main" id="{76111081-8F2C-FE77-5B69-81ABCA4E0599}"/>
              </a:ext>
            </a:extLst>
          </p:cNvPr>
          <p:cNvGrpSpPr>
            <a:grpSpLocks/>
          </p:cNvGrpSpPr>
          <p:nvPr/>
        </p:nvGrpSpPr>
        <p:grpSpPr bwMode="auto">
          <a:xfrm>
            <a:off x="2743200" y="1295400"/>
            <a:ext cx="806450" cy="714375"/>
            <a:chOff x="4572000" y="1169173"/>
            <a:chExt cx="944796" cy="758189"/>
          </a:xfrm>
        </p:grpSpPr>
        <p:sp>
          <p:nvSpPr>
            <p:cNvPr id="171072" name="Oval 49">
              <a:extLst>
                <a:ext uri="{FF2B5EF4-FFF2-40B4-BE49-F238E27FC236}">
                  <a16:creationId xmlns:a16="http://schemas.microsoft.com/office/drawing/2014/main" id="{EE37A107-1765-2E22-53C7-11F3CC3A08BE}"/>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73" name="Rectangle 50">
              <a:extLst>
                <a:ext uri="{FF2B5EF4-FFF2-40B4-BE49-F238E27FC236}">
                  <a16:creationId xmlns:a16="http://schemas.microsoft.com/office/drawing/2014/main" id="{B6BEF655-F069-5A2A-D9CE-A203FB425F4A}"/>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74" name="TextBox 51">
              <a:extLst>
                <a:ext uri="{FF2B5EF4-FFF2-40B4-BE49-F238E27FC236}">
                  <a16:creationId xmlns:a16="http://schemas.microsoft.com/office/drawing/2014/main" id="{7FB52787-863A-F1DB-214B-D80E8BC38B66}"/>
                </a:ext>
              </a:extLst>
            </p:cNvPr>
            <p:cNvSpPr txBox="1">
              <a:spLocks noChangeArrowheads="1"/>
            </p:cNvSpPr>
            <p:nvPr/>
          </p:nvSpPr>
          <p:spPr bwMode="auto">
            <a:xfrm>
              <a:off x="4765423" y="1177598"/>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75" name="TextBox 52">
              <a:extLst>
                <a:ext uri="{FF2B5EF4-FFF2-40B4-BE49-F238E27FC236}">
                  <a16:creationId xmlns:a16="http://schemas.microsoft.com/office/drawing/2014/main" id="{3C2DAC17-98B1-8B94-7DD4-A8727E4289E2}"/>
                </a:ext>
              </a:extLst>
            </p:cNvPr>
            <p:cNvSpPr txBox="1">
              <a:spLocks noChangeArrowheads="1"/>
            </p:cNvSpPr>
            <p:nvPr/>
          </p:nvSpPr>
          <p:spPr bwMode="auto">
            <a:xfrm rot="2236608">
              <a:off x="4856555"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76" name="TextBox 53">
              <a:extLst>
                <a:ext uri="{FF2B5EF4-FFF2-40B4-BE49-F238E27FC236}">
                  <a16:creationId xmlns:a16="http://schemas.microsoft.com/office/drawing/2014/main" id="{9309504F-B075-0F3B-7150-0D822FD0E85F}"/>
                </a:ext>
              </a:extLst>
            </p:cNvPr>
            <p:cNvSpPr txBox="1">
              <a:spLocks noChangeArrowheads="1"/>
            </p:cNvSpPr>
            <p:nvPr/>
          </p:nvSpPr>
          <p:spPr bwMode="auto">
            <a:xfrm rot="8124854">
              <a:off x="4977444" y="1417796"/>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77" name="TextBox 54">
              <a:extLst>
                <a:ext uri="{FF2B5EF4-FFF2-40B4-BE49-F238E27FC236}">
                  <a16:creationId xmlns:a16="http://schemas.microsoft.com/office/drawing/2014/main" id="{ADCC7D67-8EA6-CDEC-09EA-EEF7F7B8548C}"/>
                </a:ext>
              </a:extLst>
            </p:cNvPr>
            <p:cNvSpPr txBox="1">
              <a:spLocks noChangeArrowheads="1"/>
            </p:cNvSpPr>
            <p:nvPr/>
          </p:nvSpPr>
          <p:spPr bwMode="auto">
            <a:xfrm rot="-8580788">
              <a:off x="4823078" y="1467395"/>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78" name="TextBox 55">
              <a:extLst>
                <a:ext uri="{FF2B5EF4-FFF2-40B4-BE49-F238E27FC236}">
                  <a16:creationId xmlns:a16="http://schemas.microsoft.com/office/drawing/2014/main" id="{ADCF5D7A-1564-D7D1-A95E-3B7CF1A583ED}"/>
                </a:ext>
              </a:extLst>
            </p:cNvPr>
            <p:cNvSpPr txBox="1">
              <a:spLocks noChangeArrowheads="1"/>
            </p:cNvSpPr>
            <p:nvPr/>
          </p:nvSpPr>
          <p:spPr bwMode="auto">
            <a:xfrm rot="10800000">
              <a:off x="4837957"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79" name="TextBox 56">
              <a:extLst>
                <a:ext uri="{FF2B5EF4-FFF2-40B4-BE49-F238E27FC236}">
                  <a16:creationId xmlns:a16="http://schemas.microsoft.com/office/drawing/2014/main" id="{7AD05CD0-9B32-F51A-8304-8F7FE310BAED}"/>
                </a:ext>
              </a:extLst>
            </p:cNvPr>
            <p:cNvSpPr txBox="1">
              <a:spLocks noChangeArrowheads="1"/>
            </p:cNvSpPr>
            <p:nvPr/>
          </p:nvSpPr>
          <p:spPr bwMode="auto">
            <a:xfrm rot="-2515621">
              <a:off x="4674291" y="1217297"/>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80" name="TextBox 57">
              <a:extLst>
                <a:ext uri="{FF2B5EF4-FFF2-40B4-BE49-F238E27FC236}">
                  <a16:creationId xmlns:a16="http://schemas.microsoft.com/office/drawing/2014/main" id="{78AB98BD-E5E0-2392-9B7B-064692FFAADB}"/>
                </a:ext>
              </a:extLst>
            </p:cNvPr>
            <p:cNvSpPr txBox="1">
              <a:spLocks noChangeArrowheads="1"/>
            </p:cNvSpPr>
            <p:nvPr/>
          </p:nvSpPr>
          <p:spPr bwMode="auto">
            <a:xfrm rot="-6687158">
              <a:off x="4536975" y="1367864"/>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81" name="TextBox 58">
              <a:extLst>
                <a:ext uri="{FF2B5EF4-FFF2-40B4-BE49-F238E27FC236}">
                  <a16:creationId xmlns:a16="http://schemas.microsoft.com/office/drawing/2014/main" id="{0F69B10E-3ED5-3A92-5650-477960353040}"/>
                </a:ext>
              </a:extLst>
            </p:cNvPr>
            <p:cNvSpPr txBox="1">
              <a:spLocks noChangeArrowheads="1"/>
            </p:cNvSpPr>
            <p:nvPr/>
          </p:nvSpPr>
          <p:spPr bwMode="auto">
            <a:xfrm rot="4130592">
              <a:off x="4997618"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sp>
        <p:nvSpPr>
          <p:cNvPr id="171026" name="Rectangle 60">
            <a:extLst>
              <a:ext uri="{FF2B5EF4-FFF2-40B4-BE49-F238E27FC236}">
                <a16:creationId xmlns:a16="http://schemas.microsoft.com/office/drawing/2014/main" id="{18340395-41C6-9FFE-6608-309387481366}"/>
              </a:ext>
            </a:extLst>
          </p:cNvPr>
          <p:cNvSpPr>
            <a:spLocks noChangeArrowheads="1"/>
          </p:cNvSpPr>
          <p:nvPr/>
        </p:nvSpPr>
        <p:spPr bwMode="auto">
          <a:xfrm>
            <a:off x="7162800" y="330835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2" name="Rectangle 61">
            <a:extLst>
              <a:ext uri="{FF2B5EF4-FFF2-40B4-BE49-F238E27FC236}">
                <a16:creationId xmlns:a16="http://schemas.microsoft.com/office/drawing/2014/main" id="{12C0DE4C-5F1D-D6B7-B4B0-B910CFE485EE}"/>
              </a:ext>
            </a:extLst>
          </p:cNvPr>
          <p:cNvSpPr/>
          <p:nvPr/>
        </p:nvSpPr>
        <p:spPr bwMode="auto">
          <a:xfrm>
            <a:off x="7696200" y="330835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71028" name="Rectangle 62">
            <a:extLst>
              <a:ext uri="{FF2B5EF4-FFF2-40B4-BE49-F238E27FC236}">
                <a16:creationId xmlns:a16="http://schemas.microsoft.com/office/drawing/2014/main" id="{6127AD71-90EC-071C-293F-23874C7F965F}"/>
              </a:ext>
            </a:extLst>
          </p:cNvPr>
          <p:cNvSpPr>
            <a:spLocks noChangeArrowheads="1"/>
          </p:cNvSpPr>
          <p:nvPr/>
        </p:nvSpPr>
        <p:spPr bwMode="auto">
          <a:xfrm>
            <a:off x="8229600" y="330835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4" name="Rectangle 63">
            <a:extLst>
              <a:ext uri="{FF2B5EF4-FFF2-40B4-BE49-F238E27FC236}">
                <a16:creationId xmlns:a16="http://schemas.microsoft.com/office/drawing/2014/main" id="{D4E02EE8-7A4D-B5A8-B09F-3D3EC5DC2C1B}"/>
              </a:ext>
            </a:extLst>
          </p:cNvPr>
          <p:cNvSpPr/>
          <p:nvPr/>
        </p:nvSpPr>
        <p:spPr bwMode="auto">
          <a:xfrm>
            <a:off x="8763000" y="330835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71030" name="Rectangle 64">
            <a:extLst>
              <a:ext uri="{FF2B5EF4-FFF2-40B4-BE49-F238E27FC236}">
                <a16:creationId xmlns:a16="http://schemas.microsoft.com/office/drawing/2014/main" id="{2A13F1E1-9F19-D6D8-77C9-C98914581716}"/>
              </a:ext>
            </a:extLst>
          </p:cNvPr>
          <p:cNvSpPr>
            <a:spLocks noChangeArrowheads="1"/>
          </p:cNvSpPr>
          <p:nvPr/>
        </p:nvSpPr>
        <p:spPr bwMode="auto">
          <a:xfrm>
            <a:off x="9296400" y="330835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6" name="Rectangle 65">
            <a:extLst>
              <a:ext uri="{FF2B5EF4-FFF2-40B4-BE49-F238E27FC236}">
                <a16:creationId xmlns:a16="http://schemas.microsoft.com/office/drawing/2014/main" id="{0CCC9D15-83E6-EADC-E446-BBA26C83CDE2}"/>
              </a:ext>
            </a:extLst>
          </p:cNvPr>
          <p:cNvSpPr/>
          <p:nvPr/>
        </p:nvSpPr>
        <p:spPr bwMode="auto">
          <a:xfrm>
            <a:off x="9829800" y="330835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71032" name="TextBox 48">
            <a:extLst>
              <a:ext uri="{FF2B5EF4-FFF2-40B4-BE49-F238E27FC236}">
                <a16:creationId xmlns:a16="http://schemas.microsoft.com/office/drawing/2014/main" id="{F59C45AF-0E6A-6740-F7A2-51A54A09AA7E}"/>
              </a:ext>
            </a:extLst>
          </p:cNvPr>
          <p:cNvSpPr txBox="1">
            <a:spLocks noChangeArrowheads="1"/>
          </p:cNvSpPr>
          <p:nvPr/>
        </p:nvSpPr>
        <p:spPr bwMode="auto">
          <a:xfrm>
            <a:off x="7391400" y="3460750"/>
            <a:ext cx="2819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3600" b="1">
                <a:solidFill>
                  <a:srgbClr val="000000"/>
                </a:solidFill>
              </a:rPr>
              <a:t>PV Radiator</a:t>
            </a:r>
          </a:p>
        </p:txBody>
      </p:sp>
      <p:sp>
        <p:nvSpPr>
          <p:cNvPr id="171033" name="Rounded Rectangle 94">
            <a:extLst>
              <a:ext uri="{FF2B5EF4-FFF2-40B4-BE49-F238E27FC236}">
                <a16:creationId xmlns:a16="http://schemas.microsoft.com/office/drawing/2014/main" id="{A90E6458-CD48-9E81-B2F3-9B756C1DF6D3}"/>
              </a:ext>
            </a:extLst>
          </p:cNvPr>
          <p:cNvSpPr>
            <a:spLocks noChangeArrowheads="1"/>
          </p:cNvSpPr>
          <p:nvPr/>
        </p:nvSpPr>
        <p:spPr bwMode="auto">
          <a:xfrm>
            <a:off x="2362200" y="5486400"/>
            <a:ext cx="2971800" cy="1066800"/>
          </a:xfrm>
          <a:prstGeom prst="roundRect">
            <a:avLst>
              <a:gd name="adj" fmla="val 16667"/>
            </a:avLst>
          </a:prstGeom>
          <a:solidFill>
            <a:srgbClr val="FF000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34" name="Rounded Rectangle 96">
            <a:extLst>
              <a:ext uri="{FF2B5EF4-FFF2-40B4-BE49-F238E27FC236}">
                <a16:creationId xmlns:a16="http://schemas.microsoft.com/office/drawing/2014/main" id="{1929119D-D797-80CB-8C61-A8D9065AE754}"/>
              </a:ext>
            </a:extLst>
          </p:cNvPr>
          <p:cNvSpPr>
            <a:spLocks noChangeArrowheads="1"/>
          </p:cNvSpPr>
          <p:nvPr/>
        </p:nvSpPr>
        <p:spPr bwMode="auto">
          <a:xfrm>
            <a:off x="2774950" y="41910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35" name="TextBox 97">
            <a:extLst>
              <a:ext uri="{FF2B5EF4-FFF2-40B4-BE49-F238E27FC236}">
                <a16:creationId xmlns:a16="http://schemas.microsoft.com/office/drawing/2014/main" id="{7390150C-313C-4765-7171-8EA52F9E9DCC}"/>
              </a:ext>
            </a:extLst>
          </p:cNvPr>
          <p:cNvSpPr txBox="1">
            <a:spLocks noChangeArrowheads="1"/>
          </p:cNvSpPr>
          <p:nvPr/>
        </p:nvSpPr>
        <p:spPr bwMode="auto">
          <a:xfrm>
            <a:off x="2743200" y="41703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1036" name="Rounded Rectangle 98">
            <a:extLst>
              <a:ext uri="{FF2B5EF4-FFF2-40B4-BE49-F238E27FC236}">
                <a16:creationId xmlns:a16="http://schemas.microsoft.com/office/drawing/2014/main" id="{363143DC-44F0-BC18-6459-B1BF3FE5170F}"/>
              </a:ext>
            </a:extLst>
          </p:cNvPr>
          <p:cNvSpPr>
            <a:spLocks noChangeArrowheads="1"/>
          </p:cNvSpPr>
          <p:nvPr/>
        </p:nvSpPr>
        <p:spPr bwMode="auto">
          <a:xfrm>
            <a:off x="2774950" y="46482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37" name="TextBox 99">
            <a:extLst>
              <a:ext uri="{FF2B5EF4-FFF2-40B4-BE49-F238E27FC236}">
                <a16:creationId xmlns:a16="http://schemas.microsoft.com/office/drawing/2014/main" id="{0F730DB5-C1D4-720E-B2EA-9287C30A1D12}"/>
              </a:ext>
            </a:extLst>
          </p:cNvPr>
          <p:cNvSpPr txBox="1">
            <a:spLocks noChangeArrowheads="1"/>
          </p:cNvSpPr>
          <p:nvPr/>
        </p:nvSpPr>
        <p:spPr bwMode="auto">
          <a:xfrm>
            <a:off x="2743200" y="46275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1038" name="Rounded Rectangle 100">
            <a:extLst>
              <a:ext uri="{FF2B5EF4-FFF2-40B4-BE49-F238E27FC236}">
                <a16:creationId xmlns:a16="http://schemas.microsoft.com/office/drawing/2014/main" id="{5ACA0F1D-03CF-765E-684F-74B58E055451}"/>
              </a:ext>
            </a:extLst>
          </p:cNvPr>
          <p:cNvSpPr>
            <a:spLocks noChangeArrowheads="1"/>
          </p:cNvSpPr>
          <p:nvPr/>
        </p:nvSpPr>
        <p:spPr bwMode="auto">
          <a:xfrm>
            <a:off x="3765550" y="41910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39" name="TextBox 101">
            <a:extLst>
              <a:ext uri="{FF2B5EF4-FFF2-40B4-BE49-F238E27FC236}">
                <a16:creationId xmlns:a16="http://schemas.microsoft.com/office/drawing/2014/main" id="{B2097E90-54C6-5AC6-684D-9170E4D3D6DD}"/>
              </a:ext>
            </a:extLst>
          </p:cNvPr>
          <p:cNvSpPr txBox="1">
            <a:spLocks noChangeArrowheads="1"/>
          </p:cNvSpPr>
          <p:nvPr/>
        </p:nvSpPr>
        <p:spPr bwMode="auto">
          <a:xfrm>
            <a:off x="3733800" y="41703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1040" name="Rounded Rectangle 102">
            <a:extLst>
              <a:ext uri="{FF2B5EF4-FFF2-40B4-BE49-F238E27FC236}">
                <a16:creationId xmlns:a16="http://schemas.microsoft.com/office/drawing/2014/main" id="{5B0C824A-1EE7-04CA-E163-483EBD108B4F}"/>
              </a:ext>
            </a:extLst>
          </p:cNvPr>
          <p:cNvSpPr>
            <a:spLocks noChangeArrowheads="1"/>
          </p:cNvSpPr>
          <p:nvPr/>
        </p:nvSpPr>
        <p:spPr bwMode="auto">
          <a:xfrm>
            <a:off x="3765550" y="46482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41" name="TextBox 103">
            <a:extLst>
              <a:ext uri="{FF2B5EF4-FFF2-40B4-BE49-F238E27FC236}">
                <a16:creationId xmlns:a16="http://schemas.microsoft.com/office/drawing/2014/main" id="{B6A94242-D58B-3C60-D764-0D9F0211C71B}"/>
              </a:ext>
            </a:extLst>
          </p:cNvPr>
          <p:cNvSpPr txBox="1">
            <a:spLocks noChangeArrowheads="1"/>
          </p:cNvSpPr>
          <p:nvPr/>
        </p:nvSpPr>
        <p:spPr bwMode="auto">
          <a:xfrm>
            <a:off x="3733800" y="46275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1042" name="Rounded Rectangle 104">
            <a:extLst>
              <a:ext uri="{FF2B5EF4-FFF2-40B4-BE49-F238E27FC236}">
                <a16:creationId xmlns:a16="http://schemas.microsoft.com/office/drawing/2014/main" id="{7F5040CE-6D36-B153-5E07-17B0FCF0A9D4}"/>
              </a:ext>
            </a:extLst>
          </p:cNvPr>
          <p:cNvSpPr>
            <a:spLocks noChangeArrowheads="1"/>
          </p:cNvSpPr>
          <p:nvPr/>
        </p:nvSpPr>
        <p:spPr bwMode="auto">
          <a:xfrm>
            <a:off x="4756150" y="41910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43" name="TextBox 105">
            <a:extLst>
              <a:ext uri="{FF2B5EF4-FFF2-40B4-BE49-F238E27FC236}">
                <a16:creationId xmlns:a16="http://schemas.microsoft.com/office/drawing/2014/main" id="{FC942DF0-C824-C95E-F3B3-FE1EFF7DF1AE}"/>
              </a:ext>
            </a:extLst>
          </p:cNvPr>
          <p:cNvSpPr txBox="1">
            <a:spLocks noChangeArrowheads="1"/>
          </p:cNvSpPr>
          <p:nvPr/>
        </p:nvSpPr>
        <p:spPr bwMode="auto">
          <a:xfrm>
            <a:off x="4724400" y="41703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1044" name="Rounded Rectangle 106">
            <a:extLst>
              <a:ext uri="{FF2B5EF4-FFF2-40B4-BE49-F238E27FC236}">
                <a16:creationId xmlns:a16="http://schemas.microsoft.com/office/drawing/2014/main" id="{16C47364-A7CE-822F-D0D2-A2C7A50923AC}"/>
              </a:ext>
            </a:extLst>
          </p:cNvPr>
          <p:cNvSpPr>
            <a:spLocks noChangeArrowheads="1"/>
          </p:cNvSpPr>
          <p:nvPr/>
        </p:nvSpPr>
        <p:spPr bwMode="auto">
          <a:xfrm>
            <a:off x="4756150" y="46482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45" name="TextBox 107">
            <a:extLst>
              <a:ext uri="{FF2B5EF4-FFF2-40B4-BE49-F238E27FC236}">
                <a16:creationId xmlns:a16="http://schemas.microsoft.com/office/drawing/2014/main" id="{053DDF81-712A-1F4F-156C-A8D146DB6750}"/>
              </a:ext>
            </a:extLst>
          </p:cNvPr>
          <p:cNvSpPr txBox="1">
            <a:spLocks noChangeArrowheads="1"/>
          </p:cNvSpPr>
          <p:nvPr/>
        </p:nvSpPr>
        <p:spPr bwMode="auto">
          <a:xfrm>
            <a:off x="4724400" y="46275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grpSp>
        <p:nvGrpSpPr>
          <p:cNvPr id="171046" name="Group 108">
            <a:extLst>
              <a:ext uri="{FF2B5EF4-FFF2-40B4-BE49-F238E27FC236}">
                <a16:creationId xmlns:a16="http://schemas.microsoft.com/office/drawing/2014/main" id="{74F4B8F0-4380-6BD5-6422-DA6124D2F9B3}"/>
              </a:ext>
            </a:extLst>
          </p:cNvPr>
          <p:cNvGrpSpPr>
            <a:grpSpLocks/>
          </p:cNvGrpSpPr>
          <p:nvPr/>
        </p:nvGrpSpPr>
        <p:grpSpPr bwMode="auto">
          <a:xfrm>
            <a:off x="2743200" y="5715000"/>
            <a:ext cx="806450" cy="714375"/>
            <a:chOff x="4572000" y="1169173"/>
            <a:chExt cx="944796" cy="758189"/>
          </a:xfrm>
        </p:grpSpPr>
        <p:sp>
          <p:nvSpPr>
            <p:cNvPr id="171062" name="Oval 109">
              <a:extLst>
                <a:ext uri="{FF2B5EF4-FFF2-40B4-BE49-F238E27FC236}">
                  <a16:creationId xmlns:a16="http://schemas.microsoft.com/office/drawing/2014/main" id="{C0D518E5-42E5-9E92-C8E9-A6F7CF1C37E7}"/>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63" name="Rectangle 110">
              <a:extLst>
                <a:ext uri="{FF2B5EF4-FFF2-40B4-BE49-F238E27FC236}">
                  <a16:creationId xmlns:a16="http://schemas.microsoft.com/office/drawing/2014/main" id="{831D13F7-7E7F-8CB8-F499-357A0B456136}"/>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1064" name="TextBox 111">
              <a:extLst>
                <a:ext uri="{FF2B5EF4-FFF2-40B4-BE49-F238E27FC236}">
                  <a16:creationId xmlns:a16="http://schemas.microsoft.com/office/drawing/2014/main" id="{0539B299-F276-6DBF-C7D5-48274B223223}"/>
                </a:ext>
              </a:extLst>
            </p:cNvPr>
            <p:cNvSpPr txBox="1">
              <a:spLocks noChangeArrowheads="1"/>
            </p:cNvSpPr>
            <p:nvPr/>
          </p:nvSpPr>
          <p:spPr bwMode="auto">
            <a:xfrm>
              <a:off x="4765423" y="1177598"/>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65" name="TextBox 112">
              <a:extLst>
                <a:ext uri="{FF2B5EF4-FFF2-40B4-BE49-F238E27FC236}">
                  <a16:creationId xmlns:a16="http://schemas.microsoft.com/office/drawing/2014/main" id="{664A831D-9FDD-9FC6-7891-F5A1F3CC2F32}"/>
                </a:ext>
              </a:extLst>
            </p:cNvPr>
            <p:cNvSpPr txBox="1">
              <a:spLocks noChangeArrowheads="1"/>
            </p:cNvSpPr>
            <p:nvPr/>
          </p:nvSpPr>
          <p:spPr bwMode="auto">
            <a:xfrm rot="2236608">
              <a:off x="4856555"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66" name="TextBox 113">
              <a:extLst>
                <a:ext uri="{FF2B5EF4-FFF2-40B4-BE49-F238E27FC236}">
                  <a16:creationId xmlns:a16="http://schemas.microsoft.com/office/drawing/2014/main" id="{C19B289F-478C-7219-B87D-2336172A3637}"/>
                </a:ext>
              </a:extLst>
            </p:cNvPr>
            <p:cNvSpPr txBox="1">
              <a:spLocks noChangeArrowheads="1"/>
            </p:cNvSpPr>
            <p:nvPr/>
          </p:nvSpPr>
          <p:spPr bwMode="auto">
            <a:xfrm rot="8124854">
              <a:off x="4977444" y="1417796"/>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67" name="TextBox 114">
              <a:extLst>
                <a:ext uri="{FF2B5EF4-FFF2-40B4-BE49-F238E27FC236}">
                  <a16:creationId xmlns:a16="http://schemas.microsoft.com/office/drawing/2014/main" id="{E8986741-AC09-0064-599C-CA7DD1C09BBD}"/>
                </a:ext>
              </a:extLst>
            </p:cNvPr>
            <p:cNvSpPr txBox="1">
              <a:spLocks noChangeArrowheads="1"/>
            </p:cNvSpPr>
            <p:nvPr/>
          </p:nvSpPr>
          <p:spPr bwMode="auto">
            <a:xfrm rot="-8580788">
              <a:off x="4823078" y="1467395"/>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68" name="TextBox 115">
              <a:extLst>
                <a:ext uri="{FF2B5EF4-FFF2-40B4-BE49-F238E27FC236}">
                  <a16:creationId xmlns:a16="http://schemas.microsoft.com/office/drawing/2014/main" id="{E41690B7-71BD-24EF-148E-DF8AA4E553E2}"/>
                </a:ext>
              </a:extLst>
            </p:cNvPr>
            <p:cNvSpPr txBox="1">
              <a:spLocks noChangeArrowheads="1"/>
            </p:cNvSpPr>
            <p:nvPr/>
          </p:nvSpPr>
          <p:spPr bwMode="auto">
            <a:xfrm rot="10800000">
              <a:off x="4837957"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69" name="TextBox 116">
              <a:extLst>
                <a:ext uri="{FF2B5EF4-FFF2-40B4-BE49-F238E27FC236}">
                  <a16:creationId xmlns:a16="http://schemas.microsoft.com/office/drawing/2014/main" id="{8D8D501D-E040-AAD2-8341-FC57D8D9F362}"/>
                </a:ext>
              </a:extLst>
            </p:cNvPr>
            <p:cNvSpPr txBox="1">
              <a:spLocks noChangeArrowheads="1"/>
            </p:cNvSpPr>
            <p:nvPr/>
          </p:nvSpPr>
          <p:spPr bwMode="auto">
            <a:xfrm rot="-2515621">
              <a:off x="4674291" y="1217297"/>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70" name="TextBox 117">
              <a:extLst>
                <a:ext uri="{FF2B5EF4-FFF2-40B4-BE49-F238E27FC236}">
                  <a16:creationId xmlns:a16="http://schemas.microsoft.com/office/drawing/2014/main" id="{2D63AED5-4543-5CBC-3488-22E848CE40B3}"/>
                </a:ext>
              </a:extLst>
            </p:cNvPr>
            <p:cNvSpPr txBox="1">
              <a:spLocks noChangeArrowheads="1"/>
            </p:cNvSpPr>
            <p:nvPr/>
          </p:nvSpPr>
          <p:spPr bwMode="auto">
            <a:xfrm rot="-6687158">
              <a:off x="4536975" y="1367864"/>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1071" name="TextBox 118">
              <a:extLst>
                <a:ext uri="{FF2B5EF4-FFF2-40B4-BE49-F238E27FC236}">
                  <a16:creationId xmlns:a16="http://schemas.microsoft.com/office/drawing/2014/main" id="{BDA48733-617B-C38D-74B6-2384CAECE736}"/>
                </a:ext>
              </a:extLst>
            </p:cNvPr>
            <p:cNvSpPr txBox="1">
              <a:spLocks noChangeArrowheads="1"/>
            </p:cNvSpPr>
            <p:nvPr/>
          </p:nvSpPr>
          <p:spPr bwMode="auto">
            <a:xfrm rot="4130592">
              <a:off x="4997618"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sp>
        <p:nvSpPr>
          <p:cNvPr id="171047" name="Rounded Rectangle 119">
            <a:extLst>
              <a:ext uri="{FF2B5EF4-FFF2-40B4-BE49-F238E27FC236}">
                <a16:creationId xmlns:a16="http://schemas.microsoft.com/office/drawing/2014/main" id="{D5B1119D-07E2-4E60-3C1C-C605EB9BC6D0}"/>
              </a:ext>
            </a:extLst>
          </p:cNvPr>
          <p:cNvSpPr>
            <a:spLocks noChangeArrowheads="1"/>
          </p:cNvSpPr>
          <p:nvPr/>
        </p:nvSpPr>
        <p:spPr bwMode="auto">
          <a:xfrm>
            <a:off x="7162800" y="330835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171048" name="Straight Arrow Connector 121">
            <a:extLst>
              <a:ext uri="{FF2B5EF4-FFF2-40B4-BE49-F238E27FC236}">
                <a16:creationId xmlns:a16="http://schemas.microsoft.com/office/drawing/2014/main" id="{FF26DF94-2FCF-3940-D670-01AF3B0BF157}"/>
              </a:ext>
            </a:extLst>
          </p:cNvPr>
          <p:cNvCxnSpPr>
            <a:cxnSpLocks noChangeShapeType="1"/>
          </p:cNvCxnSpPr>
          <p:nvPr/>
        </p:nvCxnSpPr>
        <p:spPr bwMode="auto">
          <a:xfrm>
            <a:off x="1905000" y="3036888"/>
            <a:ext cx="8382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71049" name="Rounded Rectangle 138">
            <a:extLst>
              <a:ext uri="{FF2B5EF4-FFF2-40B4-BE49-F238E27FC236}">
                <a16:creationId xmlns:a16="http://schemas.microsoft.com/office/drawing/2014/main" id="{9DE21DC7-655F-2BBE-AEC7-1D3880520662}"/>
              </a:ext>
            </a:extLst>
          </p:cNvPr>
          <p:cNvSpPr>
            <a:spLocks noChangeArrowheads="1"/>
          </p:cNvSpPr>
          <p:nvPr/>
        </p:nvSpPr>
        <p:spPr bwMode="auto">
          <a:xfrm>
            <a:off x="7620000" y="6051550"/>
            <a:ext cx="1981200" cy="6858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171050" name="Elbow Connector 143">
            <a:extLst>
              <a:ext uri="{FF2B5EF4-FFF2-40B4-BE49-F238E27FC236}">
                <a16:creationId xmlns:a16="http://schemas.microsoft.com/office/drawing/2014/main" id="{E79075A0-70BA-5584-AF8C-F1D42781B97E}"/>
              </a:ext>
            </a:extLst>
          </p:cNvPr>
          <p:cNvCxnSpPr>
            <a:cxnSpLocks noChangeShapeType="1"/>
          </p:cNvCxnSpPr>
          <p:nvPr/>
        </p:nvCxnSpPr>
        <p:spPr bwMode="auto">
          <a:xfrm>
            <a:off x="5791200" y="3048000"/>
            <a:ext cx="1295400" cy="457200"/>
          </a:xfrm>
          <a:prstGeom prst="bentConnector3">
            <a:avLst>
              <a:gd name="adj1" fmla="val 50000"/>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71051" name="Elbow Connector 145">
            <a:extLst>
              <a:ext uri="{FF2B5EF4-FFF2-40B4-BE49-F238E27FC236}">
                <a16:creationId xmlns:a16="http://schemas.microsoft.com/office/drawing/2014/main" id="{378B5658-A74D-E105-C732-0E1A93E0649E}"/>
              </a:ext>
            </a:extLst>
          </p:cNvPr>
          <p:cNvCxnSpPr>
            <a:cxnSpLocks noChangeShapeType="1"/>
          </p:cNvCxnSpPr>
          <p:nvPr/>
        </p:nvCxnSpPr>
        <p:spPr bwMode="auto">
          <a:xfrm flipV="1">
            <a:off x="5791200" y="4114800"/>
            <a:ext cx="1295400" cy="457200"/>
          </a:xfrm>
          <a:prstGeom prst="bentConnector3">
            <a:avLst>
              <a:gd name="adj1" fmla="val 50000"/>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71052" name="Elbow Connector 162">
            <a:extLst>
              <a:ext uri="{FF2B5EF4-FFF2-40B4-BE49-F238E27FC236}">
                <a16:creationId xmlns:a16="http://schemas.microsoft.com/office/drawing/2014/main" id="{D38D5A1A-EB50-B798-67BB-CB6D1BCB8968}"/>
              </a:ext>
            </a:extLst>
          </p:cNvPr>
          <p:cNvCxnSpPr>
            <a:cxnSpLocks noChangeShapeType="1"/>
            <a:endCxn id="171011" idx="3"/>
          </p:cNvCxnSpPr>
          <p:nvPr/>
        </p:nvCxnSpPr>
        <p:spPr bwMode="auto">
          <a:xfrm rot="16200000" flipV="1">
            <a:off x="5105400" y="1828800"/>
            <a:ext cx="1828800" cy="1371600"/>
          </a:xfrm>
          <a:prstGeom prst="bentConnector2">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71053" name="Straight Arrow Connector 169">
            <a:extLst>
              <a:ext uri="{FF2B5EF4-FFF2-40B4-BE49-F238E27FC236}">
                <a16:creationId xmlns:a16="http://schemas.microsoft.com/office/drawing/2014/main" id="{230AC88D-8825-C1E7-457D-42C547C58D1C}"/>
              </a:ext>
            </a:extLst>
          </p:cNvPr>
          <p:cNvCxnSpPr>
            <a:cxnSpLocks noChangeShapeType="1"/>
          </p:cNvCxnSpPr>
          <p:nvPr/>
        </p:nvCxnSpPr>
        <p:spPr bwMode="auto">
          <a:xfrm>
            <a:off x="6705600" y="3408363"/>
            <a:ext cx="3810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71054" name="Elbow Connector 162">
            <a:extLst>
              <a:ext uri="{FF2B5EF4-FFF2-40B4-BE49-F238E27FC236}">
                <a16:creationId xmlns:a16="http://schemas.microsoft.com/office/drawing/2014/main" id="{6E69452A-9163-5B1A-1D73-967B6C4A5307}"/>
              </a:ext>
            </a:extLst>
          </p:cNvPr>
          <p:cNvCxnSpPr>
            <a:cxnSpLocks noChangeShapeType="1"/>
            <a:endCxn id="171033" idx="3"/>
          </p:cNvCxnSpPr>
          <p:nvPr/>
        </p:nvCxnSpPr>
        <p:spPr bwMode="auto">
          <a:xfrm rot="5400000">
            <a:off x="5105400" y="4419600"/>
            <a:ext cx="1828800" cy="1371600"/>
          </a:xfrm>
          <a:prstGeom prst="bentConnector2">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71055" name="Straight Arrow Connector 169">
            <a:extLst>
              <a:ext uri="{FF2B5EF4-FFF2-40B4-BE49-F238E27FC236}">
                <a16:creationId xmlns:a16="http://schemas.microsoft.com/office/drawing/2014/main" id="{A4518020-85BA-999E-3F5C-89D660C1FDA4}"/>
              </a:ext>
            </a:extLst>
          </p:cNvPr>
          <p:cNvCxnSpPr>
            <a:cxnSpLocks noChangeShapeType="1"/>
          </p:cNvCxnSpPr>
          <p:nvPr/>
        </p:nvCxnSpPr>
        <p:spPr bwMode="auto">
          <a:xfrm>
            <a:off x="6705600" y="4211638"/>
            <a:ext cx="3810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71056" name="Straight Arrow Connector 169">
            <a:extLst>
              <a:ext uri="{FF2B5EF4-FFF2-40B4-BE49-F238E27FC236}">
                <a16:creationId xmlns:a16="http://schemas.microsoft.com/office/drawing/2014/main" id="{CE42CE94-ABD7-1E11-A4D3-42432928BA3A}"/>
              </a:ext>
            </a:extLst>
          </p:cNvPr>
          <p:cNvCxnSpPr>
            <a:cxnSpLocks noChangeShapeType="1"/>
          </p:cNvCxnSpPr>
          <p:nvPr/>
        </p:nvCxnSpPr>
        <p:spPr bwMode="auto">
          <a:xfrm>
            <a:off x="1905000" y="1600200"/>
            <a:ext cx="0" cy="1447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71057" name="Straight Arrow Connector 169">
            <a:extLst>
              <a:ext uri="{FF2B5EF4-FFF2-40B4-BE49-F238E27FC236}">
                <a16:creationId xmlns:a16="http://schemas.microsoft.com/office/drawing/2014/main" id="{34BD8944-3067-A41F-7BCA-A7236F787FFE}"/>
              </a:ext>
            </a:extLst>
          </p:cNvPr>
          <p:cNvCxnSpPr>
            <a:cxnSpLocks noChangeShapeType="1"/>
            <a:stCxn id="171033" idx="1"/>
          </p:cNvCxnSpPr>
          <p:nvPr/>
        </p:nvCxnSpPr>
        <p:spPr bwMode="auto">
          <a:xfrm flipH="1">
            <a:off x="1905000" y="60198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71058" name="Straight Arrow Connector 169">
            <a:extLst>
              <a:ext uri="{FF2B5EF4-FFF2-40B4-BE49-F238E27FC236}">
                <a16:creationId xmlns:a16="http://schemas.microsoft.com/office/drawing/2014/main" id="{871C26AD-D476-EF23-D141-5CC9EA7D6DB1}"/>
              </a:ext>
            </a:extLst>
          </p:cNvPr>
          <p:cNvCxnSpPr>
            <a:cxnSpLocks noChangeShapeType="1"/>
          </p:cNvCxnSpPr>
          <p:nvPr/>
        </p:nvCxnSpPr>
        <p:spPr bwMode="auto">
          <a:xfrm>
            <a:off x="1905000" y="4583113"/>
            <a:ext cx="0" cy="1447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71059" name="Straight Arrow Connector 121">
            <a:extLst>
              <a:ext uri="{FF2B5EF4-FFF2-40B4-BE49-F238E27FC236}">
                <a16:creationId xmlns:a16="http://schemas.microsoft.com/office/drawing/2014/main" id="{AFB4A7E4-92F0-06C8-D1B7-0F3377F0E86A}"/>
              </a:ext>
            </a:extLst>
          </p:cNvPr>
          <p:cNvCxnSpPr>
            <a:cxnSpLocks noChangeShapeType="1"/>
          </p:cNvCxnSpPr>
          <p:nvPr/>
        </p:nvCxnSpPr>
        <p:spPr bwMode="auto">
          <a:xfrm>
            <a:off x="1905000" y="4603750"/>
            <a:ext cx="8382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71060" name="Straight Arrow Connector 169">
            <a:extLst>
              <a:ext uri="{FF2B5EF4-FFF2-40B4-BE49-F238E27FC236}">
                <a16:creationId xmlns:a16="http://schemas.microsoft.com/office/drawing/2014/main" id="{233A8391-6DDB-7C63-6676-EDBA2C7FA94C}"/>
              </a:ext>
            </a:extLst>
          </p:cNvPr>
          <p:cNvCxnSpPr>
            <a:cxnSpLocks noChangeShapeType="1"/>
            <a:stCxn id="171011" idx="1"/>
          </p:cNvCxnSpPr>
          <p:nvPr/>
        </p:nvCxnSpPr>
        <p:spPr bwMode="auto">
          <a:xfrm flipH="1">
            <a:off x="1905000" y="16002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171061" name="TextBox 94">
            <a:extLst>
              <a:ext uri="{FF2B5EF4-FFF2-40B4-BE49-F238E27FC236}">
                <a16:creationId xmlns:a16="http://schemas.microsoft.com/office/drawing/2014/main" id="{3C8FC5AC-BEC8-1560-FBA4-DA485D7C6D85}"/>
              </a:ext>
            </a:extLst>
          </p:cNvPr>
          <p:cNvSpPr txBox="1">
            <a:spLocks noChangeArrowheads="1"/>
          </p:cNvSpPr>
          <p:nvPr/>
        </p:nvSpPr>
        <p:spPr bwMode="auto">
          <a:xfrm>
            <a:off x="3460750" y="5638800"/>
            <a:ext cx="1873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4B Pump</a:t>
            </a:r>
          </a:p>
        </p:txBody>
      </p:sp>
    </p:spTree>
  </p:cSld>
  <p:clrMapOvr>
    <a:masterClrMapping/>
  </p:clrMapOvr>
  <p:transition spd="med">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5" descr="editedmassplot">
            <a:extLst>
              <a:ext uri="{FF2B5EF4-FFF2-40B4-BE49-F238E27FC236}">
                <a16:creationId xmlns:a16="http://schemas.microsoft.com/office/drawing/2014/main" id="{43E38E40-0B79-3421-FE4B-E7F0AC6235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2250"/>
          <a:stretch>
            <a:fillRect/>
          </a:stretch>
        </p:blipFill>
        <p:spPr bwMode="auto">
          <a:xfrm>
            <a:off x="1635125" y="762000"/>
            <a:ext cx="9032875" cy="63420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73059" name="Rectangle 1">
            <a:extLst>
              <a:ext uri="{FF2B5EF4-FFF2-40B4-BE49-F238E27FC236}">
                <a16:creationId xmlns:a16="http://schemas.microsoft.com/office/drawing/2014/main" id="{9EDEDA34-865D-B652-3532-425C52ED5C49}"/>
              </a:ext>
            </a:extLst>
          </p:cNvPr>
          <p:cNvSpPr>
            <a:spLocks noChangeArrowheads="1"/>
          </p:cNvSpPr>
          <p:nvPr/>
        </p:nvSpPr>
        <p:spPr bwMode="auto">
          <a:xfrm>
            <a:off x="9559925" y="1030288"/>
            <a:ext cx="1108075" cy="529431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13" name="Straight Arrow Connector 12">
            <a:extLst>
              <a:ext uri="{FF2B5EF4-FFF2-40B4-BE49-F238E27FC236}">
                <a16:creationId xmlns:a16="http://schemas.microsoft.com/office/drawing/2014/main" id="{394FD9BF-479F-F8D3-BB4C-523616907A6D}"/>
              </a:ext>
            </a:extLst>
          </p:cNvPr>
          <p:cNvCxnSpPr/>
          <p:nvPr/>
        </p:nvCxnSpPr>
        <p:spPr bwMode="auto">
          <a:xfrm>
            <a:off x="6553200" y="2895600"/>
            <a:ext cx="3048000" cy="1143000"/>
          </a:xfrm>
          <a:prstGeom prst="straightConnector1">
            <a:avLst/>
          </a:prstGeom>
          <a:solidFill>
            <a:schemeClr val="accent1"/>
          </a:solidFill>
          <a:ln w="38100" cap="flat" cmpd="sng" algn="ctr">
            <a:gradFill>
              <a:gsLst>
                <a:gs pos="6000">
                  <a:schemeClr val="bg1"/>
                </a:gs>
                <a:gs pos="52000">
                  <a:schemeClr val="tx1"/>
                </a:gs>
              </a:gsLst>
              <a:lin ang="5400000" scaled="0"/>
            </a:gradFill>
            <a:prstDash val="solid"/>
            <a:round/>
            <a:headEnd type="none" w="med" len="med"/>
            <a:tailEnd type="triangle"/>
          </a:ln>
          <a:effectLst/>
        </p:spPr>
      </p:cxnSp>
      <p:sp>
        <p:nvSpPr>
          <p:cNvPr id="173061" name="TextBox 14">
            <a:extLst>
              <a:ext uri="{FF2B5EF4-FFF2-40B4-BE49-F238E27FC236}">
                <a16:creationId xmlns:a16="http://schemas.microsoft.com/office/drawing/2014/main" id="{4A28D42D-FE94-1516-F0CA-65D46CDEAEDA}"/>
              </a:ext>
            </a:extLst>
          </p:cNvPr>
          <p:cNvSpPr txBox="1">
            <a:spLocks noChangeArrowheads="1"/>
          </p:cNvSpPr>
          <p:nvPr/>
        </p:nvSpPr>
        <p:spPr bwMode="auto">
          <a:xfrm rot="1233074">
            <a:off x="7334250" y="2930525"/>
            <a:ext cx="20574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a:solidFill>
                  <a:srgbClr val="000000"/>
                </a:solidFill>
                <a:latin typeface="Arial" panose="020B0604020202020204" pitchFamily="34" charset="0"/>
              </a:rPr>
              <a:t>1.5 lbm/yr</a:t>
            </a:r>
          </a:p>
        </p:txBody>
      </p:sp>
    </p:spTree>
  </p:cSld>
  <p:clrMapOvr>
    <a:masterClrMapping/>
  </p:clrMapOvr>
  <p:transition spd="med">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extBox 10">
            <a:extLst>
              <a:ext uri="{FF2B5EF4-FFF2-40B4-BE49-F238E27FC236}">
                <a16:creationId xmlns:a16="http://schemas.microsoft.com/office/drawing/2014/main" id="{921D4A07-3B87-ACD5-145D-1529C6113F40}"/>
              </a:ext>
            </a:extLst>
          </p:cNvPr>
          <p:cNvSpPr txBox="1">
            <a:spLocks noChangeArrowheads="1"/>
          </p:cNvSpPr>
          <p:nvPr/>
        </p:nvSpPr>
        <p:spPr bwMode="auto">
          <a:xfrm>
            <a:off x="7543800" y="6096000"/>
            <a:ext cx="21336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tIns="0" bIns="0">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Orbit-Replaceable Unit</a:t>
            </a:r>
            <a:endParaRPr lang="en-US" altLang="en-US" b="1">
              <a:solidFill>
                <a:srgbClr val="000000"/>
              </a:solidFill>
            </a:endParaRPr>
          </a:p>
        </p:txBody>
      </p:sp>
      <p:sp>
        <p:nvSpPr>
          <p:cNvPr id="175107" name="Rounded Rectangle 15">
            <a:extLst>
              <a:ext uri="{FF2B5EF4-FFF2-40B4-BE49-F238E27FC236}">
                <a16:creationId xmlns:a16="http://schemas.microsoft.com/office/drawing/2014/main" id="{DB98DDE5-950A-1470-229D-FA15801199A0}"/>
              </a:ext>
            </a:extLst>
          </p:cNvPr>
          <p:cNvSpPr>
            <a:spLocks noChangeArrowheads="1"/>
          </p:cNvSpPr>
          <p:nvPr/>
        </p:nvSpPr>
        <p:spPr bwMode="auto">
          <a:xfrm>
            <a:off x="2362200" y="1066800"/>
            <a:ext cx="2971800" cy="1066800"/>
          </a:xfrm>
          <a:prstGeom prst="roundRect">
            <a:avLst>
              <a:gd name="adj" fmla="val 16667"/>
            </a:avLst>
          </a:prstGeom>
          <a:solidFill>
            <a:srgbClr val="FF000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08" name="TextBox 16">
            <a:extLst>
              <a:ext uri="{FF2B5EF4-FFF2-40B4-BE49-F238E27FC236}">
                <a16:creationId xmlns:a16="http://schemas.microsoft.com/office/drawing/2014/main" id="{70E9DD9C-44F9-C78A-0B75-3D8D9B00A916}"/>
              </a:ext>
            </a:extLst>
          </p:cNvPr>
          <p:cNvSpPr txBox="1">
            <a:spLocks noChangeArrowheads="1"/>
          </p:cNvSpPr>
          <p:nvPr/>
        </p:nvSpPr>
        <p:spPr bwMode="auto">
          <a:xfrm>
            <a:off x="3460750" y="1254125"/>
            <a:ext cx="1873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2B Pump</a:t>
            </a:r>
          </a:p>
        </p:txBody>
      </p:sp>
      <p:sp>
        <p:nvSpPr>
          <p:cNvPr id="175109" name="Rounded Rectangle 17">
            <a:extLst>
              <a:ext uri="{FF2B5EF4-FFF2-40B4-BE49-F238E27FC236}">
                <a16:creationId xmlns:a16="http://schemas.microsoft.com/office/drawing/2014/main" id="{6A5A9F18-E19C-1E38-8C56-7BC9BEA48E06}"/>
              </a:ext>
            </a:extLst>
          </p:cNvPr>
          <p:cNvSpPr>
            <a:spLocks noChangeArrowheads="1"/>
          </p:cNvSpPr>
          <p:nvPr/>
        </p:nvSpPr>
        <p:spPr bwMode="auto">
          <a:xfrm>
            <a:off x="2774950" y="26114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10" name="TextBox 18">
            <a:extLst>
              <a:ext uri="{FF2B5EF4-FFF2-40B4-BE49-F238E27FC236}">
                <a16:creationId xmlns:a16="http://schemas.microsoft.com/office/drawing/2014/main" id="{F3FC59E4-A7A6-5A47-C718-18562163B34C}"/>
              </a:ext>
            </a:extLst>
          </p:cNvPr>
          <p:cNvSpPr txBox="1">
            <a:spLocks noChangeArrowheads="1"/>
          </p:cNvSpPr>
          <p:nvPr/>
        </p:nvSpPr>
        <p:spPr bwMode="auto">
          <a:xfrm>
            <a:off x="2743200" y="25908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5111" name="Rounded Rectangle 20">
            <a:extLst>
              <a:ext uri="{FF2B5EF4-FFF2-40B4-BE49-F238E27FC236}">
                <a16:creationId xmlns:a16="http://schemas.microsoft.com/office/drawing/2014/main" id="{E81DEC9E-994E-4298-2045-45350FBA735A}"/>
              </a:ext>
            </a:extLst>
          </p:cNvPr>
          <p:cNvSpPr>
            <a:spLocks noChangeArrowheads="1"/>
          </p:cNvSpPr>
          <p:nvPr/>
        </p:nvSpPr>
        <p:spPr bwMode="auto">
          <a:xfrm>
            <a:off x="2774950" y="30686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12" name="TextBox 21">
            <a:extLst>
              <a:ext uri="{FF2B5EF4-FFF2-40B4-BE49-F238E27FC236}">
                <a16:creationId xmlns:a16="http://schemas.microsoft.com/office/drawing/2014/main" id="{A2E6C959-8A68-B28F-ECCA-779807897FAA}"/>
              </a:ext>
            </a:extLst>
          </p:cNvPr>
          <p:cNvSpPr txBox="1">
            <a:spLocks noChangeArrowheads="1"/>
          </p:cNvSpPr>
          <p:nvPr/>
        </p:nvSpPr>
        <p:spPr bwMode="auto">
          <a:xfrm>
            <a:off x="2743200" y="30480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5113" name="Rounded Rectangle 22">
            <a:extLst>
              <a:ext uri="{FF2B5EF4-FFF2-40B4-BE49-F238E27FC236}">
                <a16:creationId xmlns:a16="http://schemas.microsoft.com/office/drawing/2014/main" id="{0B15C377-4D6A-F1FF-3EFB-CDB0715E7382}"/>
              </a:ext>
            </a:extLst>
          </p:cNvPr>
          <p:cNvSpPr>
            <a:spLocks noChangeArrowheads="1"/>
          </p:cNvSpPr>
          <p:nvPr/>
        </p:nvSpPr>
        <p:spPr bwMode="auto">
          <a:xfrm>
            <a:off x="3765550" y="26114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14" name="TextBox 23">
            <a:extLst>
              <a:ext uri="{FF2B5EF4-FFF2-40B4-BE49-F238E27FC236}">
                <a16:creationId xmlns:a16="http://schemas.microsoft.com/office/drawing/2014/main" id="{60B38F87-5CE9-A063-1A78-BFD36F0C32B0}"/>
              </a:ext>
            </a:extLst>
          </p:cNvPr>
          <p:cNvSpPr txBox="1">
            <a:spLocks noChangeArrowheads="1"/>
          </p:cNvSpPr>
          <p:nvPr/>
        </p:nvSpPr>
        <p:spPr bwMode="auto">
          <a:xfrm>
            <a:off x="3733800" y="25908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5115" name="Rounded Rectangle 24">
            <a:extLst>
              <a:ext uri="{FF2B5EF4-FFF2-40B4-BE49-F238E27FC236}">
                <a16:creationId xmlns:a16="http://schemas.microsoft.com/office/drawing/2014/main" id="{50890D2F-D71A-4FB6-42D6-17F884FB6CF8}"/>
              </a:ext>
            </a:extLst>
          </p:cNvPr>
          <p:cNvSpPr>
            <a:spLocks noChangeArrowheads="1"/>
          </p:cNvSpPr>
          <p:nvPr/>
        </p:nvSpPr>
        <p:spPr bwMode="auto">
          <a:xfrm>
            <a:off x="3765550" y="30686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16" name="TextBox 25">
            <a:extLst>
              <a:ext uri="{FF2B5EF4-FFF2-40B4-BE49-F238E27FC236}">
                <a16:creationId xmlns:a16="http://schemas.microsoft.com/office/drawing/2014/main" id="{7113938A-3720-02CC-00FB-A4F65358471E}"/>
              </a:ext>
            </a:extLst>
          </p:cNvPr>
          <p:cNvSpPr txBox="1">
            <a:spLocks noChangeArrowheads="1"/>
          </p:cNvSpPr>
          <p:nvPr/>
        </p:nvSpPr>
        <p:spPr bwMode="auto">
          <a:xfrm>
            <a:off x="3733800" y="30480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5117" name="Rounded Rectangle 28">
            <a:extLst>
              <a:ext uri="{FF2B5EF4-FFF2-40B4-BE49-F238E27FC236}">
                <a16:creationId xmlns:a16="http://schemas.microsoft.com/office/drawing/2014/main" id="{61090A2C-A51B-0CC1-6B31-DA1C2AE0FDEB}"/>
              </a:ext>
            </a:extLst>
          </p:cNvPr>
          <p:cNvSpPr>
            <a:spLocks noChangeArrowheads="1"/>
          </p:cNvSpPr>
          <p:nvPr/>
        </p:nvSpPr>
        <p:spPr bwMode="auto">
          <a:xfrm>
            <a:off x="4756150" y="26114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18" name="TextBox 29">
            <a:extLst>
              <a:ext uri="{FF2B5EF4-FFF2-40B4-BE49-F238E27FC236}">
                <a16:creationId xmlns:a16="http://schemas.microsoft.com/office/drawing/2014/main" id="{C2FFF056-07C8-916F-A65D-BB61657F11F3}"/>
              </a:ext>
            </a:extLst>
          </p:cNvPr>
          <p:cNvSpPr txBox="1">
            <a:spLocks noChangeArrowheads="1"/>
          </p:cNvSpPr>
          <p:nvPr/>
        </p:nvSpPr>
        <p:spPr bwMode="auto">
          <a:xfrm>
            <a:off x="4724400" y="25908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5119" name="Rounded Rectangle 30">
            <a:extLst>
              <a:ext uri="{FF2B5EF4-FFF2-40B4-BE49-F238E27FC236}">
                <a16:creationId xmlns:a16="http://schemas.microsoft.com/office/drawing/2014/main" id="{BAF0CFB0-153A-1352-F6E6-AB8B50305847}"/>
              </a:ext>
            </a:extLst>
          </p:cNvPr>
          <p:cNvSpPr>
            <a:spLocks noChangeArrowheads="1"/>
          </p:cNvSpPr>
          <p:nvPr/>
        </p:nvSpPr>
        <p:spPr bwMode="auto">
          <a:xfrm>
            <a:off x="4756150" y="30686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20" name="TextBox 31">
            <a:extLst>
              <a:ext uri="{FF2B5EF4-FFF2-40B4-BE49-F238E27FC236}">
                <a16:creationId xmlns:a16="http://schemas.microsoft.com/office/drawing/2014/main" id="{EDA05074-EFD6-17ED-587A-57066BE85606}"/>
              </a:ext>
            </a:extLst>
          </p:cNvPr>
          <p:cNvSpPr txBox="1">
            <a:spLocks noChangeArrowheads="1"/>
          </p:cNvSpPr>
          <p:nvPr/>
        </p:nvSpPr>
        <p:spPr bwMode="auto">
          <a:xfrm>
            <a:off x="4724400" y="30480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grpSp>
        <p:nvGrpSpPr>
          <p:cNvPr id="175121" name="Group 59">
            <a:extLst>
              <a:ext uri="{FF2B5EF4-FFF2-40B4-BE49-F238E27FC236}">
                <a16:creationId xmlns:a16="http://schemas.microsoft.com/office/drawing/2014/main" id="{1981531B-5427-4909-C22B-5106C32B7FEE}"/>
              </a:ext>
            </a:extLst>
          </p:cNvPr>
          <p:cNvGrpSpPr>
            <a:grpSpLocks/>
          </p:cNvGrpSpPr>
          <p:nvPr/>
        </p:nvGrpSpPr>
        <p:grpSpPr bwMode="auto">
          <a:xfrm>
            <a:off x="2743200" y="1295400"/>
            <a:ext cx="806450" cy="714375"/>
            <a:chOff x="4572000" y="1169173"/>
            <a:chExt cx="944796" cy="758189"/>
          </a:xfrm>
        </p:grpSpPr>
        <p:sp>
          <p:nvSpPr>
            <p:cNvPr id="175169" name="Oval 49">
              <a:extLst>
                <a:ext uri="{FF2B5EF4-FFF2-40B4-BE49-F238E27FC236}">
                  <a16:creationId xmlns:a16="http://schemas.microsoft.com/office/drawing/2014/main" id="{3A21F744-745D-F618-16DE-C6144FF055B9}"/>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70" name="Rectangle 50">
              <a:extLst>
                <a:ext uri="{FF2B5EF4-FFF2-40B4-BE49-F238E27FC236}">
                  <a16:creationId xmlns:a16="http://schemas.microsoft.com/office/drawing/2014/main" id="{C2DDDE06-C5C4-8A51-3DA8-CDB0E594CFEF}"/>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71" name="TextBox 51">
              <a:extLst>
                <a:ext uri="{FF2B5EF4-FFF2-40B4-BE49-F238E27FC236}">
                  <a16:creationId xmlns:a16="http://schemas.microsoft.com/office/drawing/2014/main" id="{D182D919-875B-2C6E-8766-09A0B731D9AF}"/>
                </a:ext>
              </a:extLst>
            </p:cNvPr>
            <p:cNvSpPr txBox="1">
              <a:spLocks noChangeArrowheads="1"/>
            </p:cNvSpPr>
            <p:nvPr/>
          </p:nvSpPr>
          <p:spPr bwMode="auto">
            <a:xfrm>
              <a:off x="4765423" y="1177598"/>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72" name="TextBox 52">
              <a:extLst>
                <a:ext uri="{FF2B5EF4-FFF2-40B4-BE49-F238E27FC236}">
                  <a16:creationId xmlns:a16="http://schemas.microsoft.com/office/drawing/2014/main" id="{5428D498-FC23-1B6D-48AA-6D824CCC04BA}"/>
                </a:ext>
              </a:extLst>
            </p:cNvPr>
            <p:cNvSpPr txBox="1">
              <a:spLocks noChangeArrowheads="1"/>
            </p:cNvSpPr>
            <p:nvPr/>
          </p:nvSpPr>
          <p:spPr bwMode="auto">
            <a:xfrm rot="2236608">
              <a:off x="4856555"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73" name="TextBox 53">
              <a:extLst>
                <a:ext uri="{FF2B5EF4-FFF2-40B4-BE49-F238E27FC236}">
                  <a16:creationId xmlns:a16="http://schemas.microsoft.com/office/drawing/2014/main" id="{6D6AAE8C-FB9F-6DB0-29C6-0E1606E976BE}"/>
                </a:ext>
              </a:extLst>
            </p:cNvPr>
            <p:cNvSpPr txBox="1">
              <a:spLocks noChangeArrowheads="1"/>
            </p:cNvSpPr>
            <p:nvPr/>
          </p:nvSpPr>
          <p:spPr bwMode="auto">
            <a:xfrm rot="8124854">
              <a:off x="4977444" y="1417796"/>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74" name="TextBox 54">
              <a:extLst>
                <a:ext uri="{FF2B5EF4-FFF2-40B4-BE49-F238E27FC236}">
                  <a16:creationId xmlns:a16="http://schemas.microsoft.com/office/drawing/2014/main" id="{1B7DCD3C-578C-7DCC-7179-ECF074571F3C}"/>
                </a:ext>
              </a:extLst>
            </p:cNvPr>
            <p:cNvSpPr txBox="1">
              <a:spLocks noChangeArrowheads="1"/>
            </p:cNvSpPr>
            <p:nvPr/>
          </p:nvSpPr>
          <p:spPr bwMode="auto">
            <a:xfrm rot="-8580788">
              <a:off x="4823078" y="1467395"/>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75" name="TextBox 55">
              <a:extLst>
                <a:ext uri="{FF2B5EF4-FFF2-40B4-BE49-F238E27FC236}">
                  <a16:creationId xmlns:a16="http://schemas.microsoft.com/office/drawing/2014/main" id="{F6E773E2-1FE4-9E1E-DD32-7F4A299DD603}"/>
                </a:ext>
              </a:extLst>
            </p:cNvPr>
            <p:cNvSpPr txBox="1">
              <a:spLocks noChangeArrowheads="1"/>
            </p:cNvSpPr>
            <p:nvPr/>
          </p:nvSpPr>
          <p:spPr bwMode="auto">
            <a:xfrm rot="10800000">
              <a:off x="4837957"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76" name="TextBox 56">
              <a:extLst>
                <a:ext uri="{FF2B5EF4-FFF2-40B4-BE49-F238E27FC236}">
                  <a16:creationId xmlns:a16="http://schemas.microsoft.com/office/drawing/2014/main" id="{A0EBD137-8217-F8CB-0540-BE0C0418B3B1}"/>
                </a:ext>
              </a:extLst>
            </p:cNvPr>
            <p:cNvSpPr txBox="1">
              <a:spLocks noChangeArrowheads="1"/>
            </p:cNvSpPr>
            <p:nvPr/>
          </p:nvSpPr>
          <p:spPr bwMode="auto">
            <a:xfrm rot="-2515621">
              <a:off x="4674291" y="1217297"/>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77" name="TextBox 57">
              <a:extLst>
                <a:ext uri="{FF2B5EF4-FFF2-40B4-BE49-F238E27FC236}">
                  <a16:creationId xmlns:a16="http://schemas.microsoft.com/office/drawing/2014/main" id="{6698656A-942C-0054-4CF4-83EB0ABD7302}"/>
                </a:ext>
              </a:extLst>
            </p:cNvPr>
            <p:cNvSpPr txBox="1">
              <a:spLocks noChangeArrowheads="1"/>
            </p:cNvSpPr>
            <p:nvPr/>
          </p:nvSpPr>
          <p:spPr bwMode="auto">
            <a:xfrm rot="-6687158">
              <a:off x="4536975" y="1367864"/>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78" name="TextBox 58">
              <a:extLst>
                <a:ext uri="{FF2B5EF4-FFF2-40B4-BE49-F238E27FC236}">
                  <a16:creationId xmlns:a16="http://schemas.microsoft.com/office/drawing/2014/main" id="{1174EA57-236B-1065-604C-A9EB163298F1}"/>
                </a:ext>
              </a:extLst>
            </p:cNvPr>
            <p:cNvSpPr txBox="1">
              <a:spLocks noChangeArrowheads="1"/>
            </p:cNvSpPr>
            <p:nvPr/>
          </p:nvSpPr>
          <p:spPr bwMode="auto">
            <a:xfrm rot="4130592">
              <a:off x="4997618"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sp>
        <p:nvSpPr>
          <p:cNvPr id="175122" name="Rectangle 60">
            <a:extLst>
              <a:ext uri="{FF2B5EF4-FFF2-40B4-BE49-F238E27FC236}">
                <a16:creationId xmlns:a16="http://schemas.microsoft.com/office/drawing/2014/main" id="{C4B93AFF-A1AE-C0C2-7598-8259F66AB2B7}"/>
              </a:ext>
            </a:extLst>
          </p:cNvPr>
          <p:cNvSpPr>
            <a:spLocks noChangeArrowheads="1"/>
          </p:cNvSpPr>
          <p:nvPr/>
        </p:nvSpPr>
        <p:spPr bwMode="auto">
          <a:xfrm>
            <a:off x="7162800" y="330835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2" name="Rectangle 61">
            <a:extLst>
              <a:ext uri="{FF2B5EF4-FFF2-40B4-BE49-F238E27FC236}">
                <a16:creationId xmlns:a16="http://schemas.microsoft.com/office/drawing/2014/main" id="{D50765B3-5410-2C96-5C0B-A5FBB1FF53BF}"/>
              </a:ext>
            </a:extLst>
          </p:cNvPr>
          <p:cNvSpPr/>
          <p:nvPr/>
        </p:nvSpPr>
        <p:spPr bwMode="auto">
          <a:xfrm>
            <a:off x="7696200" y="330835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75124" name="Rectangle 62">
            <a:extLst>
              <a:ext uri="{FF2B5EF4-FFF2-40B4-BE49-F238E27FC236}">
                <a16:creationId xmlns:a16="http://schemas.microsoft.com/office/drawing/2014/main" id="{D7CED196-37CE-70EE-F134-6CB9417BE913}"/>
              </a:ext>
            </a:extLst>
          </p:cNvPr>
          <p:cNvSpPr>
            <a:spLocks noChangeArrowheads="1"/>
          </p:cNvSpPr>
          <p:nvPr/>
        </p:nvSpPr>
        <p:spPr bwMode="auto">
          <a:xfrm>
            <a:off x="8229600" y="330835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4" name="Rectangle 63">
            <a:extLst>
              <a:ext uri="{FF2B5EF4-FFF2-40B4-BE49-F238E27FC236}">
                <a16:creationId xmlns:a16="http://schemas.microsoft.com/office/drawing/2014/main" id="{D243366A-23BB-19F2-A683-AD056080E94F}"/>
              </a:ext>
            </a:extLst>
          </p:cNvPr>
          <p:cNvSpPr/>
          <p:nvPr/>
        </p:nvSpPr>
        <p:spPr bwMode="auto">
          <a:xfrm>
            <a:off x="8763000" y="330835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75126" name="Rectangle 64">
            <a:extLst>
              <a:ext uri="{FF2B5EF4-FFF2-40B4-BE49-F238E27FC236}">
                <a16:creationId xmlns:a16="http://schemas.microsoft.com/office/drawing/2014/main" id="{A8596E23-2DD0-DBD1-8CFE-F7756F41564A}"/>
              </a:ext>
            </a:extLst>
          </p:cNvPr>
          <p:cNvSpPr>
            <a:spLocks noChangeArrowheads="1"/>
          </p:cNvSpPr>
          <p:nvPr/>
        </p:nvSpPr>
        <p:spPr bwMode="auto">
          <a:xfrm>
            <a:off x="9296400" y="330835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6" name="Rectangle 65">
            <a:extLst>
              <a:ext uri="{FF2B5EF4-FFF2-40B4-BE49-F238E27FC236}">
                <a16:creationId xmlns:a16="http://schemas.microsoft.com/office/drawing/2014/main" id="{5003F47C-C36F-8C69-602C-93934E71EEDC}"/>
              </a:ext>
            </a:extLst>
          </p:cNvPr>
          <p:cNvSpPr/>
          <p:nvPr/>
        </p:nvSpPr>
        <p:spPr bwMode="auto">
          <a:xfrm>
            <a:off x="9829800" y="330835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75128" name="TextBox 48">
            <a:extLst>
              <a:ext uri="{FF2B5EF4-FFF2-40B4-BE49-F238E27FC236}">
                <a16:creationId xmlns:a16="http://schemas.microsoft.com/office/drawing/2014/main" id="{F1789323-4D6C-8460-5F0A-771E7A2C2695}"/>
              </a:ext>
            </a:extLst>
          </p:cNvPr>
          <p:cNvSpPr txBox="1">
            <a:spLocks noChangeArrowheads="1"/>
          </p:cNvSpPr>
          <p:nvPr/>
        </p:nvSpPr>
        <p:spPr bwMode="auto">
          <a:xfrm>
            <a:off x="7391400" y="3460750"/>
            <a:ext cx="2819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3600" b="1">
                <a:solidFill>
                  <a:srgbClr val="000000"/>
                </a:solidFill>
              </a:rPr>
              <a:t>PV Radiator</a:t>
            </a:r>
          </a:p>
        </p:txBody>
      </p:sp>
      <p:sp>
        <p:nvSpPr>
          <p:cNvPr id="175129" name="Rounded Rectangle 94">
            <a:extLst>
              <a:ext uri="{FF2B5EF4-FFF2-40B4-BE49-F238E27FC236}">
                <a16:creationId xmlns:a16="http://schemas.microsoft.com/office/drawing/2014/main" id="{6AFA85E6-15E4-9BAC-3F77-8A32829C17F8}"/>
              </a:ext>
            </a:extLst>
          </p:cNvPr>
          <p:cNvSpPr>
            <a:spLocks noChangeArrowheads="1"/>
          </p:cNvSpPr>
          <p:nvPr/>
        </p:nvSpPr>
        <p:spPr bwMode="auto">
          <a:xfrm>
            <a:off x="2362200" y="5486400"/>
            <a:ext cx="2971800" cy="1066800"/>
          </a:xfrm>
          <a:prstGeom prst="roundRect">
            <a:avLst>
              <a:gd name="adj" fmla="val 16667"/>
            </a:avLst>
          </a:prstGeom>
          <a:solidFill>
            <a:srgbClr val="FF000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30" name="Rounded Rectangle 96">
            <a:extLst>
              <a:ext uri="{FF2B5EF4-FFF2-40B4-BE49-F238E27FC236}">
                <a16:creationId xmlns:a16="http://schemas.microsoft.com/office/drawing/2014/main" id="{9E9EC2EA-0893-102C-1608-B3AB00E69B00}"/>
              </a:ext>
            </a:extLst>
          </p:cNvPr>
          <p:cNvSpPr>
            <a:spLocks noChangeArrowheads="1"/>
          </p:cNvSpPr>
          <p:nvPr/>
        </p:nvSpPr>
        <p:spPr bwMode="auto">
          <a:xfrm>
            <a:off x="2774950" y="41910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31" name="TextBox 97">
            <a:extLst>
              <a:ext uri="{FF2B5EF4-FFF2-40B4-BE49-F238E27FC236}">
                <a16:creationId xmlns:a16="http://schemas.microsoft.com/office/drawing/2014/main" id="{F6B838EF-A332-46BA-6AC4-63BC0DFEE15C}"/>
              </a:ext>
            </a:extLst>
          </p:cNvPr>
          <p:cNvSpPr txBox="1">
            <a:spLocks noChangeArrowheads="1"/>
          </p:cNvSpPr>
          <p:nvPr/>
        </p:nvSpPr>
        <p:spPr bwMode="auto">
          <a:xfrm>
            <a:off x="2743200" y="41703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5132" name="Rounded Rectangle 98">
            <a:extLst>
              <a:ext uri="{FF2B5EF4-FFF2-40B4-BE49-F238E27FC236}">
                <a16:creationId xmlns:a16="http://schemas.microsoft.com/office/drawing/2014/main" id="{776D1F0E-A1BA-2E58-D2ED-A1A20D608B22}"/>
              </a:ext>
            </a:extLst>
          </p:cNvPr>
          <p:cNvSpPr>
            <a:spLocks noChangeArrowheads="1"/>
          </p:cNvSpPr>
          <p:nvPr/>
        </p:nvSpPr>
        <p:spPr bwMode="auto">
          <a:xfrm>
            <a:off x="2774950" y="46482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33" name="TextBox 99">
            <a:extLst>
              <a:ext uri="{FF2B5EF4-FFF2-40B4-BE49-F238E27FC236}">
                <a16:creationId xmlns:a16="http://schemas.microsoft.com/office/drawing/2014/main" id="{4D3D4151-76FA-104F-5B06-44AF09F695C4}"/>
              </a:ext>
            </a:extLst>
          </p:cNvPr>
          <p:cNvSpPr txBox="1">
            <a:spLocks noChangeArrowheads="1"/>
          </p:cNvSpPr>
          <p:nvPr/>
        </p:nvSpPr>
        <p:spPr bwMode="auto">
          <a:xfrm>
            <a:off x="2743200" y="46275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5134" name="Rounded Rectangle 100">
            <a:extLst>
              <a:ext uri="{FF2B5EF4-FFF2-40B4-BE49-F238E27FC236}">
                <a16:creationId xmlns:a16="http://schemas.microsoft.com/office/drawing/2014/main" id="{C4088524-B249-AD3F-D972-6DF572475507}"/>
              </a:ext>
            </a:extLst>
          </p:cNvPr>
          <p:cNvSpPr>
            <a:spLocks noChangeArrowheads="1"/>
          </p:cNvSpPr>
          <p:nvPr/>
        </p:nvSpPr>
        <p:spPr bwMode="auto">
          <a:xfrm>
            <a:off x="3765550" y="41910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35" name="TextBox 101">
            <a:extLst>
              <a:ext uri="{FF2B5EF4-FFF2-40B4-BE49-F238E27FC236}">
                <a16:creationId xmlns:a16="http://schemas.microsoft.com/office/drawing/2014/main" id="{EAC41511-C996-31BE-BFB1-66679B1AB5E6}"/>
              </a:ext>
            </a:extLst>
          </p:cNvPr>
          <p:cNvSpPr txBox="1">
            <a:spLocks noChangeArrowheads="1"/>
          </p:cNvSpPr>
          <p:nvPr/>
        </p:nvSpPr>
        <p:spPr bwMode="auto">
          <a:xfrm>
            <a:off x="3733800" y="41703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5136" name="Rounded Rectangle 102">
            <a:extLst>
              <a:ext uri="{FF2B5EF4-FFF2-40B4-BE49-F238E27FC236}">
                <a16:creationId xmlns:a16="http://schemas.microsoft.com/office/drawing/2014/main" id="{77BC082A-2C01-2519-5CA4-988FB0DB7A2E}"/>
              </a:ext>
            </a:extLst>
          </p:cNvPr>
          <p:cNvSpPr>
            <a:spLocks noChangeArrowheads="1"/>
          </p:cNvSpPr>
          <p:nvPr/>
        </p:nvSpPr>
        <p:spPr bwMode="auto">
          <a:xfrm>
            <a:off x="3765550" y="46482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37" name="TextBox 103">
            <a:extLst>
              <a:ext uri="{FF2B5EF4-FFF2-40B4-BE49-F238E27FC236}">
                <a16:creationId xmlns:a16="http://schemas.microsoft.com/office/drawing/2014/main" id="{3CA34120-B95B-2A71-00C3-64DC16EEB235}"/>
              </a:ext>
            </a:extLst>
          </p:cNvPr>
          <p:cNvSpPr txBox="1">
            <a:spLocks noChangeArrowheads="1"/>
          </p:cNvSpPr>
          <p:nvPr/>
        </p:nvSpPr>
        <p:spPr bwMode="auto">
          <a:xfrm>
            <a:off x="3733800" y="46275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5138" name="Rounded Rectangle 104">
            <a:extLst>
              <a:ext uri="{FF2B5EF4-FFF2-40B4-BE49-F238E27FC236}">
                <a16:creationId xmlns:a16="http://schemas.microsoft.com/office/drawing/2014/main" id="{23DA456A-C145-EC3C-0BD1-C8EECA2F7312}"/>
              </a:ext>
            </a:extLst>
          </p:cNvPr>
          <p:cNvSpPr>
            <a:spLocks noChangeArrowheads="1"/>
          </p:cNvSpPr>
          <p:nvPr/>
        </p:nvSpPr>
        <p:spPr bwMode="auto">
          <a:xfrm>
            <a:off x="4756150" y="41910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39" name="TextBox 105">
            <a:extLst>
              <a:ext uri="{FF2B5EF4-FFF2-40B4-BE49-F238E27FC236}">
                <a16:creationId xmlns:a16="http://schemas.microsoft.com/office/drawing/2014/main" id="{C33F5490-644D-0637-8D07-D9542DCE6A4C}"/>
              </a:ext>
            </a:extLst>
          </p:cNvPr>
          <p:cNvSpPr txBox="1">
            <a:spLocks noChangeArrowheads="1"/>
          </p:cNvSpPr>
          <p:nvPr/>
        </p:nvSpPr>
        <p:spPr bwMode="auto">
          <a:xfrm>
            <a:off x="4724400" y="41703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75140" name="Rounded Rectangle 106">
            <a:extLst>
              <a:ext uri="{FF2B5EF4-FFF2-40B4-BE49-F238E27FC236}">
                <a16:creationId xmlns:a16="http://schemas.microsoft.com/office/drawing/2014/main" id="{3A2ED3C1-2B1D-1DB9-9289-B8B27CAAEE86}"/>
              </a:ext>
            </a:extLst>
          </p:cNvPr>
          <p:cNvSpPr>
            <a:spLocks noChangeArrowheads="1"/>
          </p:cNvSpPr>
          <p:nvPr/>
        </p:nvSpPr>
        <p:spPr bwMode="auto">
          <a:xfrm>
            <a:off x="4756150" y="46482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41" name="TextBox 107">
            <a:extLst>
              <a:ext uri="{FF2B5EF4-FFF2-40B4-BE49-F238E27FC236}">
                <a16:creationId xmlns:a16="http://schemas.microsoft.com/office/drawing/2014/main" id="{9DF6C955-18FC-7653-2558-7B36DB22F340}"/>
              </a:ext>
            </a:extLst>
          </p:cNvPr>
          <p:cNvSpPr txBox="1">
            <a:spLocks noChangeArrowheads="1"/>
          </p:cNvSpPr>
          <p:nvPr/>
        </p:nvSpPr>
        <p:spPr bwMode="auto">
          <a:xfrm>
            <a:off x="4724400" y="46275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grpSp>
        <p:nvGrpSpPr>
          <p:cNvPr id="175142" name="Group 108">
            <a:extLst>
              <a:ext uri="{FF2B5EF4-FFF2-40B4-BE49-F238E27FC236}">
                <a16:creationId xmlns:a16="http://schemas.microsoft.com/office/drawing/2014/main" id="{97D432D5-49EA-1597-8343-49A57FE00F09}"/>
              </a:ext>
            </a:extLst>
          </p:cNvPr>
          <p:cNvGrpSpPr>
            <a:grpSpLocks/>
          </p:cNvGrpSpPr>
          <p:nvPr/>
        </p:nvGrpSpPr>
        <p:grpSpPr bwMode="auto">
          <a:xfrm>
            <a:off x="2743200" y="5715000"/>
            <a:ext cx="806450" cy="714375"/>
            <a:chOff x="4572000" y="1169173"/>
            <a:chExt cx="944796" cy="758189"/>
          </a:xfrm>
        </p:grpSpPr>
        <p:sp>
          <p:nvSpPr>
            <p:cNvPr id="175159" name="Oval 109">
              <a:extLst>
                <a:ext uri="{FF2B5EF4-FFF2-40B4-BE49-F238E27FC236}">
                  <a16:creationId xmlns:a16="http://schemas.microsoft.com/office/drawing/2014/main" id="{52853FB7-E091-44F5-5E83-07DB1EFD7A4F}"/>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60" name="Rectangle 110">
              <a:extLst>
                <a:ext uri="{FF2B5EF4-FFF2-40B4-BE49-F238E27FC236}">
                  <a16:creationId xmlns:a16="http://schemas.microsoft.com/office/drawing/2014/main" id="{5C9DE3E4-6195-8F6F-C8CC-C0C2BC95F24F}"/>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75161" name="TextBox 111">
              <a:extLst>
                <a:ext uri="{FF2B5EF4-FFF2-40B4-BE49-F238E27FC236}">
                  <a16:creationId xmlns:a16="http://schemas.microsoft.com/office/drawing/2014/main" id="{11F002B8-1B02-BC29-DFB9-F231B83AAEB5}"/>
                </a:ext>
              </a:extLst>
            </p:cNvPr>
            <p:cNvSpPr txBox="1">
              <a:spLocks noChangeArrowheads="1"/>
            </p:cNvSpPr>
            <p:nvPr/>
          </p:nvSpPr>
          <p:spPr bwMode="auto">
            <a:xfrm>
              <a:off x="4765423" y="1177598"/>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62" name="TextBox 112">
              <a:extLst>
                <a:ext uri="{FF2B5EF4-FFF2-40B4-BE49-F238E27FC236}">
                  <a16:creationId xmlns:a16="http://schemas.microsoft.com/office/drawing/2014/main" id="{1F1C0AD0-4C56-56C7-5179-8956F745DEEE}"/>
                </a:ext>
              </a:extLst>
            </p:cNvPr>
            <p:cNvSpPr txBox="1">
              <a:spLocks noChangeArrowheads="1"/>
            </p:cNvSpPr>
            <p:nvPr/>
          </p:nvSpPr>
          <p:spPr bwMode="auto">
            <a:xfrm rot="2236608">
              <a:off x="4856555"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63" name="TextBox 113">
              <a:extLst>
                <a:ext uri="{FF2B5EF4-FFF2-40B4-BE49-F238E27FC236}">
                  <a16:creationId xmlns:a16="http://schemas.microsoft.com/office/drawing/2014/main" id="{3CD0C7D5-E9E0-E208-DCCC-5EDA851FE7BE}"/>
                </a:ext>
              </a:extLst>
            </p:cNvPr>
            <p:cNvSpPr txBox="1">
              <a:spLocks noChangeArrowheads="1"/>
            </p:cNvSpPr>
            <p:nvPr/>
          </p:nvSpPr>
          <p:spPr bwMode="auto">
            <a:xfrm rot="8124854">
              <a:off x="4977444" y="1417796"/>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64" name="TextBox 114">
              <a:extLst>
                <a:ext uri="{FF2B5EF4-FFF2-40B4-BE49-F238E27FC236}">
                  <a16:creationId xmlns:a16="http://schemas.microsoft.com/office/drawing/2014/main" id="{7B3F42ED-EE36-846F-A293-6961ACF2B2D7}"/>
                </a:ext>
              </a:extLst>
            </p:cNvPr>
            <p:cNvSpPr txBox="1">
              <a:spLocks noChangeArrowheads="1"/>
            </p:cNvSpPr>
            <p:nvPr/>
          </p:nvSpPr>
          <p:spPr bwMode="auto">
            <a:xfrm rot="-8580788">
              <a:off x="4823078" y="1467395"/>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65" name="TextBox 115">
              <a:extLst>
                <a:ext uri="{FF2B5EF4-FFF2-40B4-BE49-F238E27FC236}">
                  <a16:creationId xmlns:a16="http://schemas.microsoft.com/office/drawing/2014/main" id="{38737931-8B0C-1043-0880-D100F97B5D48}"/>
                </a:ext>
              </a:extLst>
            </p:cNvPr>
            <p:cNvSpPr txBox="1">
              <a:spLocks noChangeArrowheads="1"/>
            </p:cNvSpPr>
            <p:nvPr/>
          </p:nvSpPr>
          <p:spPr bwMode="auto">
            <a:xfrm rot="10800000">
              <a:off x="4837957"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66" name="TextBox 116">
              <a:extLst>
                <a:ext uri="{FF2B5EF4-FFF2-40B4-BE49-F238E27FC236}">
                  <a16:creationId xmlns:a16="http://schemas.microsoft.com/office/drawing/2014/main" id="{48614AF9-0264-4996-FC20-9ABE80D04AF4}"/>
                </a:ext>
              </a:extLst>
            </p:cNvPr>
            <p:cNvSpPr txBox="1">
              <a:spLocks noChangeArrowheads="1"/>
            </p:cNvSpPr>
            <p:nvPr/>
          </p:nvSpPr>
          <p:spPr bwMode="auto">
            <a:xfrm rot="-2515621">
              <a:off x="4674291" y="1217297"/>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67" name="TextBox 117">
              <a:extLst>
                <a:ext uri="{FF2B5EF4-FFF2-40B4-BE49-F238E27FC236}">
                  <a16:creationId xmlns:a16="http://schemas.microsoft.com/office/drawing/2014/main" id="{CD82B285-92FD-4858-2B71-AC3D8DEEACC8}"/>
                </a:ext>
              </a:extLst>
            </p:cNvPr>
            <p:cNvSpPr txBox="1">
              <a:spLocks noChangeArrowheads="1"/>
            </p:cNvSpPr>
            <p:nvPr/>
          </p:nvSpPr>
          <p:spPr bwMode="auto">
            <a:xfrm rot="-6687158">
              <a:off x="4536975" y="1367864"/>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75168" name="TextBox 118">
              <a:extLst>
                <a:ext uri="{FF2B5EF4-FFF2-40B4-BE49-F238E27FC236}">
                  <a16:creationId xmlns:a16="http://schemas.microsoft.com/office/drawing/2014/main" id="{86AD71E2-27ED-D90C-FB65-EF92392B937E}"/>
                </a:ext>
              </a:extLst>
            </p:cNvPr>
            <p:cNvSpPr txBox="1">
              <a:spLocks noChangeArrowheads="1"/>
            </p:cNvSpPr>
            <p:nvPr/>
          </p:nvSpPr>
          <p:spPr bwMode="auto">
            <a:xfrm rot="4130592">
              <a:off x="4997618"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sp>
        <p:nvSpPr>
          <p:cNvPr id="175143" name="Rounded Rectangle 119">
            <a:extLst>
              <a:ext uri="{FF2B5EF4-FFF2-40B4-BE49-F238E27FC236}">
                <a16:creationId xmlns:a16="http://schemas.microsoft.com/office/drawing/2014/main" id="{55988904-CC02-20A3-06C0-05FF6490780F}"/>
              </a:ext>
            </a:extLst>
          </p:cNvPr>
          <p:cNvSpPr>
            <a:spLocks noChangeArrowheads="1"/>
          </p:cNvSpPr>
          <p:nvPr/>
        </p:nvSpPr>
        <p:spPr bwMode="auto">
          <a:xfrm>
            <a:off x="7162800" y="330835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175144" name="Straight Arrow Connector 121">
            <a:extLst>
              <a:ext uri="{FF2B5EF4-FFF2-40B4-BE49-F238E27FC236}">
                <a16:creationId xmlns:a16="http://schemas.microsoft.com/office/drawing/2014/main" id="{04011D3E-E82E-2228-4B14-9B5920A4DEBF}"/>
              </a:ext>
            </a:extLst>
          </p:cNvPr>
          <p:cNvCxnSpPr>
            <a:cxnSpLocks noChangeShapeType="1"/>
          </p:cNvCxnSpPr>
          <p:nvPr/>
        </p:nvCxnSpPr>
        <p:spPr bwMode="auto">
          <a:xfrm>
            <a:off x="1905000" y="3036888"/>
            <a:ext cx="8382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75145" name="Rounded Rectangle 138">
            <a:extLst>
              <a:ext uri="{FF2B5EF4-FFF2-40B4-BE49-F238E27FC236}">
                <a16:creationId xmlns:a16="http://schemas.microsoft.com/office/drawing/2014/main" id="{3390CE2D-2290-0A24-A13B-9C3B0530A248}"/>
              </a:ext>
            </a:extLst>
          </p:cNvPr>
          <p:cNvSpPr>
            <a:spLocks noChangeArrowheads="1"/>
          </p:cNvSpPr>
          <p:nvPr/>
        </p:nvSpPr>
        <p:spPr bwMode="auto">
          <a:xfrm>
            <a:off x="7620000" y="6051550"/>
            <a:ext cx="1981200" cy="6858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175146" name="Elbow Connector 143">
            <a:extLst>
              <a:ext uri="{FF2B5EF4-FFF2-40B4-BE49-F238E27FC236}">
                <a16:creationId xmlns:a16="http://schemas.microsoft.com/office/drawing/2014/main" id="{9854EB9D-3078-9364-605C-AE75DECA8DD2}"/>
              </a:ext>
            </a:extLst>
          </p:cNvPr>
          <p:cNvCxnSpPr>
            <a:cxnSpLocks noChangeShapeType="1"/>
          </p:cNvCxnSpPr>
          <p:nvPr/>
        </p:nvCxnSpPr>
        <p:spPr bwMode="auto">
          <a:xfrm>
            <a:off x="5791200" y="3048000"/>
            <a:ext cx="1295400" cy="457200"/>
          </a:xfrm>
          <a:prstGeom prst="bentConnector3">
            <a:avLst>
              <a:gd name="adj1" fmla="val 50000"/>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75147" name="Elbow Connector 145">
            <a:extLst>
              <a:ext uri="{FF2B5EF4-FFF2-40B4-BE49-F238E27FC236}">
                <a16:creationId xmlns:a16="http://schemas.microsoft.com/office/drawing/2014/main" id="{EE7E02DB-741A-469C-F6DB-5B53DB7D8A7D}"/>
              </a:ext>
            </a:extLst>
          </p:cNvPr>
          <p:cNvCxnSpPr>
            <a:cxnSpLocks noChangeShapeType="1"/>
          </p:cNvCxnSpPr>
          <p:nvPr/>
        </p:nvCxnSpPr>
        <p:spPr bwMode="auto">
          <a:xfrm flipV="1">
            <a:off x="5791200" y="4114800"/>
            <a:ext cx="1295400" cy="457200"/>
          </a:xfrm>
          <a:prstGeom prst="bentConnector3">
            <a:avLst>
              <a:gd name="adj1" fmla="val 50000"/>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75148" name="Elbow Connector 162">
            <a:extLst>
              <a:ext uri="{FF2B5EF4-FFF2-40B4-BE49-F238E27FC236}">
                <a16:creationId xmlns:a16="http://schemas.microsoft.com/office/drawing/2014/main" id="{4F1D28EF-6BF8-1A95-A813-48DC11B62987}"/>
              </a:ext>
            </a:extLst>
          </p:cNvPr>
          <p:cNvCxnSpPr>
            <a:cxnSpLocks noChangeShapeType="1"/>
            <a:endCxn id="175107" idx="3"/>
          </p:cNvCxnSpPr>
          <p:nvPr/>
        </p:nvCxnSpPr>
        <p:spPr bwMode="auto">
          <a:xfrm rot="16200000" flipV="1">
            <a:off x="5105400" y="1828800"/>
            <a:ext cx="1828800" cy="1371600"/>
          </a:xfrm>
          <a:prstGeom prst="bentConnector2">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75149" name="Straight Arrow Connector 169">
            <a:extLst>
              <a:ext uri="{FF2B5EF4-FFF2-40B4-BE49-F238E27FC236}">
                <a16:creationId xmlns:a16="http://schemas.microsoft.com/office/drawing/2014/main" id="{A3517EEF-DCF5-7984-B277-2484F82F91E8}"/>
              </a:ext>
            </a:extLst>
          </p:cNvPr>
          <p:cNvCxnSpPr>
            <a:cxnSpLocks noChangeShapeType="1"/>
          </p:cNvCxnSpPr>
          <p:nvPr/>
        </p:nvCxnSpPr>
        <p:spPr bwMode="auto">
          <a:xfrm>
            <a:off x="6705600" y="3408363"/>
            <a:ext cx="3810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75150" name="Elbow Connector 162">
            <a:extLst>
              <a:ext uri="{FF2B5EF4-FFF2-40B4-BE49-F238E27FC236}">
                <a16:creationId xmlns:a16="http://schemas.microsoft.com/office/drawing/2014/main" id="{F9AB8D34-6830-C26A-BDE8-C557C4BCF50A}"/>
              </a:ext>
            </a:extLst>
          </p:cNvPr>
          <p:cNvCxnSpPr>
            <a:cxnSpLocks noChangeShapeType="1"/>
            <a:endCxn id="175129" idx="3"/>
          </p:cNvCxnSpPr>
          <p:nvPr/>
        </p:nvCxnSpPr>
        <p:spPr bwMode="auto">
          <a:xfrm rot="5400000">
            <a:off x="5105400" y="4419600"/>
            <a:ext cx="1828800" cy="1371600"/>
          </a:xfrm>
          <a:prstGeom prst="bentConnector2">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75151" name="Straight Arrow Connector 169">
            <a:extLst>
              <a:ext uri="{FF2B5EF4-FFF2-40B4-BE49-F238E27FC236}">
                <a16:creationId xmlns:a16="http://schemas.microsoft.com/office/drawing/2014/main" id="{BC1C4E0E-7784-3945-E3B0-176C59BE8498}"/>
              </a:ext>
            </a:extLst>
          </p:cNvPr>
          <p:cNvCxnSpPr>
            <a:cxnSpLocks noChangeShapeType="1"/>
          </p:cNvCxnSpPr>
          <p:nvPr/>
        </p:nvCxnSpPr>
        <p:spPr bwMode="auto">
          <a:xfrm>
            <a:off x="6705600" y="4211638"/>
            <a:ext cx="3810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75152" name="Straight Arrow Connector 169">
            <a:extLst>
              <a:ext uri="{FF2B5EF4-FFF2-40B4-BE49-F238E27FC236}">
                <a16:creationId xmlns:a16="http://schemas.microsoft.com/office/drawing/2014/main" id="{75997C46-E0CB-6DE8-BE14-E3DD57F6C9F7}"/>
              </a:ext>
            </a:extLst>
          </p:cNvPr>
          <p:cNvCxnSpPr>
            <a:cxnSpLocks noChangeShapeType="1"/>
          </p:cNvCxnSpPr>
          <p:nvPr/>
        </p:nvCxnSpPr>
        <p:spPr bwMode="auto">
          <a:xfrm>
            <a:off x="1905000" y="1600200"/>
            <a:ext cx="0" cy="1447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75153" name="Straight Arrow Connector 169">
            <a:extLst>
              <a:ext uri="{FF2B5EF4-FFF2-40B4-BE49-F238E27FC236}">
                <a16:creationId xmlns:a16="http://schemas.microsoft.com/office/drawing/2014/main" id="{06098C5C-35AE-38F1-978C-151270DE574F}"/>
              </a:ext>
            </a:extLst>
          </p:cNvPr>
          <p:cNvCxnSpPr>
            <a:cxnSpLocks noChangeShapeType="1"/>
            <a:stCxn id="175129" idx="1"/>
          </p:cNvCxnSpPr>
          <p:nvPr/>
        </p:nvCxnSpPr>
        <p:spPr bwMode="auto">
          <a:xfrm flipH="1">
            <a:off x="1905000" y="60198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75154" name="Straight Arrow Connector 169">
            <a:extLst>
              <a:ext uri="{FF2B5EF4-FFF2-40B4-BE49-F238E27FC236}">
                <a16:creationId xmlns:a16="http://schemas.microsoft.com/office/drawing/2014/main" id="{A7920571-4BA7-F36D-2AF8-8994E18527EC}"/>
              </a:ext>
            </a:extLst>
          </p:cNvPr>
          <p:cNvCxnSpPr>
            <a:cxnSpLocks noChangeShapeType="1"/>
          </p:cNvCxnSpPr>
          <p:nvPr/>
        </p:nvCxnSpPr>
        <p:spPr bwMode="auto">
          <a:xfrm>
            <a:off x="1905000" y="4583113"/>
            <a:ext cx="0" cy="1447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75155" name="Straight Arrow Connector 121">
            <a:extLst>
              <a:ext uri="{FF2B5EF4-FFF2-40B4-BE49-F238E27FC236}">
                <a16:creationId xmlns:a16="http://schemas.microsoft.com/office/drawing/2014/main" id="{CC017BDE-4D1A-5C67-28EC-5682648D4342}"/>
              </a:ext>
            </a:extLst>
          </p:cNvPr>
          <p:cNvCxnSpPr>
            <a:cxnSpLocks noChangeShapeType="1"/>
          </p:cNvCxnSpPr>
          <p:nvPr/>
        </p:nvCxnSpPr>
        <p:spPr bwMode="auto">
          <a:xfrm>
            <a:off x="1905000" y="4603750"/>
            <a:ext cx="8382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75156" name="Straight Arrow Connector 169">
            <a:extLst>
              <a:ext uri="{FF2B5EF4-FFF2-40B4-BE49-F238E27FC236}">
                <a16:creationId xmlns:a16="http://schemas.microsoft.com/office/drawing/2014/main" id="{716B9BAC-A3F5-12B6-3D2E-F08DF0F9DAC0}"/>
              </a:ext>
            </a:extLst>
          </p:cNvPr>
          <p:cNvCxnSpPr>
            <a:cxnSpLocks noChangeShapeType="1"/>
            <a:stCxn id="175107" idx="1"/>
          </p:cNvCxnSpPr>
          <p:nvPr/>
        </p:nvCxnSpPr>
        <p:spPr bwMode="auto">
          <a:xfrm flipH="1">
            <a:off x="1905000" y="16002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175157" name="TextBox 94">
            <a:extLst>
              <a:ext uri="{FF2B5EF4-FFF2-40B4-BE49-F238E27FC236}">
                <a16:creationId xmlns:a16="http://schemas.microsoft.com/office/drawing/2014/main" id="{270148E4-C986-3843-0A61-48846E2E2CB3}"/>
              </a:ext>
            </a:extLst>
          </p:cNvPr>
          <p:cNvSpPr txBox="1">
            <a:spLocks noChangeArrowheads="1"/>
          </p:cNvSpPr>
          <p:nvPr/>
        </p:nvSpPr>
        <p:spPr bwMode="auto">
          <a:xfrm>
            <a:off x="3460750" y="5638800"/>
            <a:ext cx="1873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4B Pump</a:t>
            </a:r>
          </a:p>
        </p:txBody>
      </p:sp>
      <p:sp>
        <p:nvSpPr>
          <p:cNvPr id="175158" name="Rectangle 7">
            <a:extLst>
              <a:ext uri="{FF2B5EF4-FFF2-40B4-BE49-F238E27FC236}">
                <a16:creationId xmlns:a16="http://schemas.microsoft.com/office/drawing/2014/main" id="{D1BCCB02-01B4-1DB8-DEEC-EFFE5945605E}"/>
              </a:ext>
            </a:extLst>
          </p:cNvPr>
          <p:cNvSpPr>
            <a:spLocks noChangeArrowheads="1"/>
          </p:cNvSpPr>
          <p:nvPr/>
        </p:nvSpPr>
        <p:spPr bwMode="auto">
          <a:xfrm>
            <a:off x="1524000" y="4038600"/>
            <a:ext cx="5562600" cy="2789238"/>
          </a:xfrm>
          <a:prstGeom prst="rect">
            <a:avLst/>
          </a:prstGeom>
          <a:solidFill>
            <a:schemeClr val="bg1">
              <a:alpha val="89018"/>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Tree>
  </p:cSld>
  <p:clrMapOvr>
    <a:masterClrMapping/>
  </p:clrMapOvr>
  <p:transition spd="med">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descr="http://i.space.com/images/i/000/009/912/original/spacewalk-photos-shuttle-endeavour-station-chamitoff-eva4-3.jpg?1306664754">
            <a:extLst>
              <a:ext uri="{FF2B5EF4-FFF2-40B4-BE49-F238E27FC236}">
                <a16:creationId xmlns:a16="http://schemas.microsoft.com/office/drawing/2014/main" id="{F1D242AE-9B43-F0A7-C5AB-2C9FDDBE6A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7155" name="Rectangle 8">
            <a:extLst>
              <a:ext uri="{FF2B5EF4-FFF2-40B4-BE49-F238E27FC236}">
                <a16:creationId xmlns:a16="http://schemas.microsoft.com/office/drawing/2014/main" id="{17D3FD63-CCC1-BC2A-1494-8EFAC6E17ACC}"/>
              </a:ext>
            </a:extLst>
          </p:cNvPr>
          <p:cNvSpPr>
            <a:spLocks noChangeArrowheads="1"/>
          </p:cNvSpPr>
          <p:nvPr/>
        </p:nvSpPr>
        <p:spPr bwMode="auto">
          <a:xfrm>
            <a:off x="1524000" y="2133600"/>
            <a:ext cx="4648200" cy="3429000"/>
          </a:xfrm>
          <a:prstGeom prst="rect">
            <a:avLst/>
          </a:prstGeom>
          <a:solidFill>
            <a:schemeClr val="tx1">
              <a:alpha val="4196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8" name="Content Placeholder 1">
            <a:extLst>
              <a:ext uri="{FF2B5EF4-FFF2-40B4-BE49-F238E27FC236}">
                <a16:creationId xmlns:a16="http://schemas.microsoft.com/office/drawing/2014/main" id="{F6EB7B0F-7921-EC0D-5042-F8A72F61F52B}"/>
              </a:ext>
            </a:extLst>
          </p:cNvPr>
          <p:cNvSpPr txBox="1">
            <a:spLocks/>
          </p:cNvSpPr>
          <p:nvPr/>
        </p:nvSpPr>
        <p:spPr bwMode="auto">
          <a:xfrm>
            <a:off x="1524000" y="1828800"/>
            <a:ext cx="4876800" cy="1524000"/>
          </a:xfrm>
          <a:prstGeom prst="rect">
            <a:avLst/>
          </a:prstGeom>
          <a:noFill/>
          <a:ln w="9525">
            <a:noFill/>
            <a:miter lim="800000"/>
            <a:headEnd/>
            <a:tailEnd/>
          </a:ln>
        </p:spPr>
        <p:txBody>
          <a:bodyPr/>
          <a:lstStyle/>
          <a:p>
            <a:pPr algn="ctr">
              <a:spcBef>
                <a:spcPct val="20000"/>
              </a:spcBef>
              <a:buClr>
                <a:srgbClr val="E98B01"/>
              </a:buClr>
              <a:buFont typeface="Times" pitchFamily="-112" charset="0"/>
              <a:buNone/>
              <a:defRPr/>
            </a:pPr>
            <a:r>
              <a:rPr lang="en-US" altLang="en-US" sz="11500" b="1" kern="0" dirty="0">
                <a:solidFill>
                  <a:srgbClr val="FFFFFF"/>
                </a:solidFill>
                <a:latin typeface="Arial Narrow"/>
              </a:rPr>
              <a:t>EVA #1:</a:t>
            </a:r>
          </a:p>
        </p:txBody>
      </p:sp>
      <p:sp>
        <p:nvSpPr>
          <p:cNvPr id="11" name="Content Placeholder 1">
            <a:extLst>
              <a:ext uri="{FF2B5EF4-FFF2-40B4-BE49-F238E27FC236}">
                <a16:creationId xmlns:a16="http://schemas.microsoft.com/office/drawing/2014/main" id="{645D771B-A6C2-DD2D-1630-97C0E8A25F80}"/>
              </a:ext>
            </a:extLst>
          </p:cNvPr>
          <p:cNvSpPr txBox="1">
            <a:spLocks/>
          </p:cNvSpPr>
          <p:nvPr/>
        </p:nvSpPr>
        <p:spPr bwMode="auto">
          <a:xfrm>
            <a:off x="1524000" y="3124200"/>
            <a:ext cx="4876800" cy="1828800"/>
          </a:xfrm>
          <a:prstGeom prst="rect">
            <a:avLst/>
          </a:prstGeom>
          <a:noFill/>
          <a:ln w="9525">
            <a:noFill/>
            <a:miter lim="800000"/>
            <a:headEnd/>
            <a:tailEnd/>
          </a:ln>
        </p:spPr>
        <p:txBody>
          <a:bodyPr/>
          <a:lstStyle/>
          <a:p>
            <a:pPr>
              <a:spcBef>
                <a:spcPct val="20000"/>
              </a:spcBef>
              <a:buClr>
                <a:srgbClr val="E98B01"/>
              </a:buClr>
              <a:buFont typeface="Times" pitchFamily="-112" charset="0"/>
              <a:buNone/>
              <a:defRPr/>
            </a:pPr>
            <a:r>
              <a:rPr lang="en-US" altLang="en-US" sz="11500" b="1" kern="0" dirty="0">
                <a:solidFill>
                  <a:srgbClr val="FFFFFF"/>
                </a:solidFill>
                <a:latin typeface="Arial Narrow"/>
              </a:rPr>
              <a:t>REFILL</a:t>
            </a:r>
          </a:p>
        </p:txBody>
      </p:sp>
      <p:sp>
        <p:nvSpPr>
          <p:cNvPr id="6" name="Content Placeholder 1">
            <a:extLst>
              <a:ext uri="{FF2B5EF4-FFF2-40B4-BE49-F238E27FC236}">
                <a16:creationId xmlns:a16="http://schemas.microsoft.com/office/drawing/2014/main" id="{B2EDF371-B8AA-53F6-1DC1-0211EC69ADD3}"/>
              </a:ext>
            </a:extLst>
          </p:cNvPr>
          <p:cNvSpPr txBox="1">
            <a:spLocks/>
          </p:cNvSpPr>
          <p:nvPr/>
        </p:nvSpPr>
        <p:spPr bwMode="auto">
          <a:xfrm>
            <a:off x="1524000" y="4800600"/>
            <a:ext cx="4876800" cy="914400"/>
          </a:xfrm>
          <a:prstGeom prst="rect">
            <a:avLst/>
          </a:prstGeom>
          <a:noFill/>
          <a:ln w="9525">
            <a:noFill/>
            <a:miter lim="800000"/>
            <a:headEnd/>
            <a:tailEnd/>
          </a:ln>
        </p:spPr>
        <p:txBody>
          <a:bodyPr/>
          <a:lstStyle/>
          <a:p>
            <a:pPr algn="ctr">
              <a:spcBef>
                <a:spcPct val="20000"/>
              </a:spcBef>
              <a:buClr>
                <a:srgbClr val="E98B01"/>
              </a:buClr>
              <a:buFont typeface="Times" pitchFamily="-112" charset="0"/>
              <a:buNone/>
              <a:defRPr/>
            </a:pPr>
            <a:r>
              <a:rPr lang="en-US" altLang="en-US" sz="4800" b="1" kern="0" dirty="0">
                <a:solidFill>
                  <a:srgbClr val="FFFFFF"/>
                </a:solidFill>
                <a:latin typeface="Arial Narrow"/>
              </a:rPr>
              <a:t>22 MAY 2011</a:t>
            </a:r>
          </a:p>
        </p:txBody>
      </p:sp>
    </p:spTree>
  </p:cSld>
  <p:clrMapOvr>
    <a:masterClrMapping/>
  </p:clrMapOvr>
  <p:transition spd="med">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16" descr="http://snowbrains.com/wp-content/uploads/2013/04/voc_space_iss_1_pic_iss_earth_2009.jpg">
            <a:extLst>
              <a:ext uri="{FF2B5EF4-FFF2-40B4-BE49-F238E27FC236}">
                <a16:creationId xmlns:a16="http://schemas.microsoft.com/office/drawing/2014/main" id="{B28DE7DC-E773-448B-879A-635DF607CE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9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1">
            <a:extLst>
              <a:ext uri="{FF2B5EF4-FFF2-40B4-BE49-F238E27FC236}">
                <a16:creationId xmlns:a16="http://schemas.microsoft.com/office/drawing/2014/main" id="{FA8A180E-CC9F-93AB-CC1A-F5A787BF3050}"/>
              </a:ext>
            </a:extLst>
          </p:cNvPr>
          <p:cNvSpPr txBox="1">
            <a:spLocks/>
          </p:cNvSpPr>
          <p:nvPr/>
        </p:nvSpPr>
        <p:spPr bwMode="auto">
          <a:xfrm>
            <a:off x="2514600" y="4953000"/>
            <a:ext cx="609600" cy="4572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lgn="ctr">
              <a:buFont typeface="Times" pitchFamily="-112" charset="0"/>
              <a:buNone/>
              <a:defRPr/>
            </a:pPr>
            <a:r>
              <a:rPr lang="en-US" sz="2800" kern="0" dirty="0">
                <a:solidFill>
                  <a:srgbClr val="FFFFFF"/>
                </a:solidFill>
              </a:rPr>
              <a:t>2B</a:t>
            </a:r>
          </a:p>
        </p:txBody>
      </p:sp>
      <p:sp>
        <p:nvSpPr>
          <p:cNvPr id="9" name="Content Placeholder 1">
            <a:extLst>
              <a:ext uri="{FF2B5EF4-FFF2-40B4-BE49-F238E27FC236}">
                <a16:creationId xmlns:a16="http://schemas.microsoft.com/office/drawing/2014/main" id="{7ED8B3E4-791D-1256-E225-DCA02C893F81}"/>
              </a:ext>
            </a:extLst>
          </p:cNvPr>
          <p:cNvSpPr txBox="1">
            <a:spLocks/>
          </p:cNvSpPr>
          <p:nvPr/>
        </p:nvSpPr>
        <p:spPr bwMode="auto">
          <a:xfrm>
            <a:off x="3505200" y="2133600"/>
            <a:ext cx="609600" cy="4572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lgn="ctr">
              <a:buFont typeface="Times" pitchFamily="-112" charset="0"/>
              <a:buNone/>
              <a:defRPr/>
            </a:pPr>
            <a:r>
              <a:rPr lang="en-US" sz="2800" kern="0" dirty="0">
                <a:solidFill>
                  <a:srgbClr val="FFFFFF"/>
                </a:solidFill>
              </a:rPr>
              <a:t>4B</a:t>
            </a:r>
          </a:p>
        </p:txBody>
      </p:sp>
      <p:sp>
        <p:nvSpPr>
          <p:cNvPr id="17" name="Rectangle 2">
            <a:extLst>
              <a:ext uri="{FF2B5EF4-FFF2-40B4-BE49-F238E27FC236}">
                <a16:creationId xmlns:a16="http://schemas.microsoft.com/office/drawing/2014/main" id="{8F477CD8-B0B1-5D07-044E-E8B9D76B93AC}"/>
              </a:ext>
            </a:extLst>
          </p:cNvPr>
          <p:cNvSpPr txBox="1">
            <a:spLocks noChangeArrowheads="1"/>
          </p:cNvSpPr>
          <p:nvPr/>
        </p:nvSpPr>
        <p:spPr bwMode="auto">
          <a:xfrm>
            <a:off x="2209800" y="152400"/>
            <a:ext cx="7772400" cy="685800"/>
          </a:xfrm>
          <a:prstGeom prst="rect">
            <a:avLst/>
          </a:prstGeom>
          <a:noFill/>
          <a:ln>
            <a:noFill/>
          </a:ln>
        </p:spPr>
        <p:txBody>
          <a:bodyPr anchor="ct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charset="0"/>
                <a:ea typeface="ＭＳ Ｐゴシック" pitchFamily="-112" charset="-128"/>
              </a:defRPr>
            </a:lvl2pPr>
            <a:lvl3pPr algn="l" rtl="0" eaLnBrk="0" fontAlgn="base" hangingPunct="0">
              <a:spcBef>
                <a:spcPct val="0"/>
              </a:spcBef>
              <a:spcAft>
                <a:spcPct val="0"/>
              </a:spcAft>
              <a:defRPr sz="2400">
                <a:solidFill>
                  <a:schemeClr val="tx2"/>
                </a:solidFill>
                <a:latin typeface="Arial" charset="0"/>
                <a:ea typeface="ＭＳ Ｐゴシック" pitchFamily="-112" charset="-128"/>
              </a:defRPr>
            </a:lvl3pPr>
            <a:lvl4pPr algn="l" rtl="0" eaLnBrk="0" fontAlgn="base" hangingPunct="0">
              <a:spcBef>
                <a:spcPct val="0"/>
              </a:spcBef>
              <a:spcAft>
                <a:spcPct val="0"/>
              </a:spcAft>
              <a:defRPr sz="2400">
                <a:solidFill>
                  <a:schemeClr val="tx2"/>
                </a:solidFill>
                <a:latin typeface="Arial" charset="0"/>
                <a:ea typeface="ＭＳ Ｐゴシック" pitchFamily="-112" charset="-128"/>
              </a:defRPr>
            </a:lvl4pPr>
            <a:lvl5pPr algn="l" rtl="0" eaLnBrk="0" fontAlgn="base" hangingPunct="0">
              <a:spcBef>
                <a:spcPct val="0"/>
              </a:spcBef>
              <a:spcAft>
                <a:spcPct val="0"/>
              </a:spcAft>
              <a:defRPr sz="2400">
                <a:solidFill>
                  <a:schemeClr val="tx2"/>
                </a:solidFill>
                <a:latin typeface="Arial" charset="0"/>
                <a:ea typeface="ＭＳ Ｐゴシック" pitchFamily="-112" charset="-128"/>
              </a:defRPr>
            </a:lvl5pPr>
            <a:lvl6pPr marL="457200" algn="l" rtl="0" fontAlgn="base">
              <a:spcBef>
                <a:spcPct val="0"/>
              </a:spcBef>
              <a:spcAft>
                <a:spcPct val="0"/>
              </a:spcAft>
              <a:defRPr sz="2400">
                <a:solidFill>
                  <a:schemeClr val="tx2"/>
                </a:solidFill>
                <a:latin typeface="Arial" charset="0"/>
                <a:ea typeface="ＭＳ Ｐゴシック" pitchFamily="-112" charset="-128"/>
              </a:defRPr>
            </a:lvl6pPr>
            <a:lvl7pPr marL="914400" algn="l" rtl="0" fontAlgn="base">
              <a:spcBef>
                <a:spcPct val="0"/>
              </a:spcBef>
              <a:spcAft>
                <a:spcPct val="0"/>
              </a:spcAft>
              <a:defRPr sz="2400">
                <a:solidFill>
                  <a:schemeClr val="tx2"/>
                </a:solidFill>
                <a:latin typeface="Arial" charset="0"/>
                <a:ea typeface="ＭＳ Ｐゴシック" pitchFamily="-112" charset="-128"/>
              </a:defRPr>
            </a:lvl7pPr>
            <a:lvl8pPr marL="1371600" algn="l" rtl="0" fontAlgn="base">
              <a:spcBef>
                <a:spcPct val="0"/>
              </a:spcBef>
              <a:spcAft>
                <a:spcPct val="0"/>
              </a:spcAft>
              <a:defRPr sz="2400">
                <a:solidFill>
                  <a:schemeClr val="tx2"/>
                </a:solidFill>
                <a:latin typeface="Arial" charset="0"/>
                <a:ea typeface="ＭＳ Ｐゴシック" pitchFamily="-112" charset="-128"/>
              </a:defRPr>
            </a:lvl8pPr>
            <a:lvl9pPr marL="1828800" algn="l" rtl="0" fontAlgn="base">
              <a:spcBef>
                <a:spcPct val="0"/>
              </a:spcBef>
              <a:spcAft>
                <a:spcPct val="0"/>
              </a:spcAft>
              <a:defRPr sz="2400">
                <a:solidFill>
                  <a:schemeClr val="tx2"/>
                </a:solidFill>
                <a:latin typeface="Arial" charset="0"/>
                <a:ea typeface="ＭＳ Ｐゴシック" pitchFamily="-112" charset="-128"/>
              </a:defRPr>
            </a:lvl9pPr>
          </a:lstStyle>
          <a:p>
            <a:pPr eaLnBrk="1" hangingPunct="1">
              <a:defRPr/>
            </a:pPr>
            <a:endParaRPr lang="en-US" altLang="en-US" kern="0" dirty="0">
              <a:solidFill>
                <a:srgbClr val="000000"/>
              </a:solidFill>
            </a:endParaRPr>
          </a:p>
        </p:txBody>
      </p:sp>
      <p:sp>
        <p:nvSpPr>
          <p:cNvPr id="18" name="Rounded Rectangle 119">
            <a:extLst>
              <a:ext uri="{FF2B5EF4-FFF2-40B4-BE49-F238E27FC236}">
                <a16:creationId xmlns:a16="http://schemas.microsoft.com/office/drawing/2014/main" id="{35A095B8-AE82-BC4A-32EF-A22E7E509F50}"/>
              </a:ext>
            </a:extLst>
          </p:cNvPr>
          <p:cNvSpPr>
            <a:spLocks noChangeArrowheads="1"/>
          </p:cNvSpPr>
          <p:nvPr/>
        </p:nvSpPr>
        <p:spPr bwMode="auto">
          <a:xfrm>
            <a:off x="2946400" y="1905000"/>
            <a:ext cx="4064000" cy="3048000"/>
          </a:xfrm>
          <a:prstGeom prst="roundRect">
            <a:avLst>
              <a:gd name="adj" fmla="val 10301"/>
            </a:avLst>
          </a:prstGeom>
          <a:noFill/>
          <a:ln w="38100"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Tree>
  </p:cSld>
  <p:clrMapOvr>
    <a:masterClrMapping/>
  </p:clrMapOvr>
  <p:transition spd="med" advClick="0" advTm="300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strVal val="4*#ppt_w"/>
                                          </p:val>
                                        </p:tav>
                                        <p:tav tm="100000">
                                          <p:val>
                                            <p:strVal val="#ppt_w"/>
                                          </p:val>
                                        </p:tav>
                                      </p:tavLst>
                                    </p:anim>
                                    <p:anim calcmode="lin" valueType="num">
                                      <p:cBhvr>
                                        <p:cTn id="8" dur="1000" fill="hold"/>
                                        <p:tgtEl>
                                          <p:spTgt spid="1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16" descr="http://snowbrains.com/wp-content/uploads/2013/04/voc_space_iss_1_pic_iss_earth_2009.jpg">
            <a:extLst>
              <a:ext uri="{FF2B5EF4-FFF2-40B4-BE49-F238E27FC236}">
                <a16:creationId xmlns:a16="http://schemas.microsoft.com/office/drawing/2014/main" id="{85A963AB-8803-1F97-739C-925EFBF57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1">
            <a:extLst>
              <a:ext uri="{FF2B5EF4-FFF2-40B4-BE49-F238E27FC236}">
                <a16:creationId xmlns:a16="http://schemas.microsoft.com/office/drawing/2014/main" id="{E4FC2EB8-5326-065A-33EF-AB1D392BB534}"/>
              </a:ext>
            </a:extLst>
          </p:cNvPr>
          <p:cNvSpPr txBox="1">
            <a:spLocks/>
          </p:cNvSpPr>
          <p:nvPr/>
        </p:nvSpPr>
        <p:spPr bwMode="auto">
          <a:xfrm>
            <a:off x="2362200" y="4876800"/>
            <a:ext cx="609600" cy="4572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lgn="ctr">
              <a:buFont typeface="Times" pitchFamily="-112" charset="0"/>
              <a:buNone/>
              <a:defRPr/>
            </a:pPr>
            <a:r>
              <a:rPr lang="en-US" sz="2800" kern="0" dirty="0">
                <a:solidFill>
                  <a:srgbClr val="FFFFFF"/>
                </a:solidFill>
              </a:rPr>
              <a:t>2B</a:t>
            </a:r>
          </a:p>
        </p:txBody>
      </p:sp>
      <p:sp>
        <p:nvSpPr>
          <p:cNvPr id="9" name="Content Placeholder 1">
            <a:extLst>
              <a:ext uri="{FF2B5EF4-FFF2-40B4-BE49-F238E27FC236}">
                <a16:creationId xmlns:a16="http://schemas.microsoft.com/office/drawing/2014/main" id="{98C91D36-A292-5047-4A08-F85CC86B3CD8}"/>
              </a:ext>
            </a:extLst>
          </p:cNvPr>
          <p:cNvSpPr txBox="1">
            <a:spLocks/>
          </p:cNvSpPr>
          <p:nvPr/>
        </p:nvSpPr>
        <p:spPr bwMode="auto">
          <a:xfrm>
            <a:off x="3657600" y="914400"/>
            <a:ext cx="609600" cy="457200"/>
          </a:xfrm>
          <a:prstGeom prst="rect">
            <a:avLst/>
          </a:prstGeom>
          <a:solidFill>
            <a:schemeClr val="tx1">
              <a:alpha val="42000"/>
            </a:schemeClr>
          </a:solidFill>
          <a:ln>
            <a:noFill/>
          </a:ln>
        </p:spPr>
        <p:txBody>
          <a:bodyPr/>
          <a:lstStyle>
            <a:lvl1pPr marL="342900" indent="-342900" algn="l" rtl="0" eaLnBrk="0" fontAlgn="base" hangingPunct="0">
              <a:spcBef>
                <a:spcPct val="20000"/>
              </a:spcBef>
              <a:spcAft>
                <a:spcPct val="0"/>
              </a:spcAft>
              <a:buClr>
                <a:srgbClr val="E98B01"/>
              </a:buClr>
              <a:buFont typeface="Times" pitchFamily="-112"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1380DC"/>
              </a:buClr>
              <a:buFont typeface="Wingdings" pitchFamily="2" charset="2"/>
              <a:buChar char="§"/>
              <a:defRPr sz="2800">
                <a:solidFill>
                  <a:srgbClr val="4F4F4F"/>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rgbClr val="4F4F4F"/>
                </a:solidFill>
                <a:latin typeface="+mn-lt"/>
                <a:ea typeface="+mn-ea"/>
              </a:defRPr>
            </a:lvl4pPr>
            <a:lvl5pPr marL="2057400" indent="-228600" algn="l" rtl="0" eaLnBrk="0" fontAlgn="base" hangingPunct="0">
              <a:spcBef>
                <a:spcPct val="20000"/>
              </a:spcBef>
              <a:spcAft>
                <a:spcPct val="0"/>
              </a:spcAft>
              <a:buFont typeface="Times" pitchFamily="-112" charset="0"/>
              <a:buChar char="•"/>
              <a:defRPr sz="2000">
                <a:solidFill>
                  <a:schemeClr val="tx1"/>
                </a:solidFill>
                <a:latin typeface="+mn-lt"/>
                <a:ea typeface="+mn-ea"/>
              </a:defRPr>
            </a:lvl5pPr>
            <a:lvl6pPr marL="2514600" indent="-228600" algn="l" rtl="0" fontAlgn="base">
              <a:spcBef>
                <a:spcPct val="20000"/>
              </a:spcBef>
              <a:spcAft>
                <a:spcPct val="0"/>
              </a:spcAft>
              <a:buFont typeface="Times" pitchFamily="-112" charset="0"/>
              <a:buChar char="•"/>
              <a:defRPr sz="2000">
                <a:solidFill>
                  <a:schemeClr val="tx1"/>
                </a:solidFill>
                <a:latin typeface="+mn-lt"/>
                <a:ea typeface="+mn-ea"/>
              </a:defRPr>
            </a:lvl6pPr>
            <a:lvl7pPr marL="2971800" indent="-228600" algn="l" rtl="0" fontAlgn="base">
              <a:spcBef>
                <a:spcPct val="20000"/>
              </a:spcBef>
              <a:spcAft>
                <a:spcPct val="0"/>
              </a:spcAft>
              <a:buFont typeface="Times" pitchFamily="-112" charset="0"/>
              <a:buChar char="•"/>
              <a:defRPr sz="2000">
                <a:solidFill>
                  <a:schemeClr val="tx1"/>
                </a:solidFill>
                <a:latin typeface="+mn-lt"/>
                <a:ea typeface="+mn-ea"/>
              </a:defRPr>
            </a:lvl7pPr>
            <a:lvl8pPr marL="3429000" indent="-228600" algn="l" rtl="0" fontAlgn="base">
              <a:spcBef>
                <a:spcPct val="20000"/>
              </a:spcBef>
              <a:spcAft>
                <a:spcPct val="0"/>
              </a:spcAft>
              <a:buFont typeface="Times" pitchFamily="-112" charset="0"/>
              <a:buChar char="•"/>
              <a:defRPr sz="2000">
                <a:solidFill>
                  <a:schemeClr val="tx1"/>
                </a:solidFill>
                <a:latin typeface="+mn-lt"/>
                <a:ea typeface="+mn-ea"/>
              </a:defRPr>
            </a:lvl8pPr>
            <a:lvl9pPr marL="3886200" indent="-228600" algn="l" rtl="0" fontAlgn="base">
              <a:spcBef>
                <a:spcPct val="20000"/>
              </a:spcBef>
              <a:spcAft>
                <a:spcPct val="0"/>
              </a:spcAft>
              <a:buFont typeface="Times" pitchFamily="-112" charset="0"/>
              <a:buChar char="•"/>
              <a:defRPr sz="2000">
                <a:solidFill>
                  <a:schemeClr val="tx1"/>
                </a:solidFill>
                <a:latin typeface="+mn-lt"/>
                <a:ea typeface="+mn-ea"/>
              </a:defRPr>
            </a:lvl9pPr>
          </a:lstStyle>
          <a:p>
            <a:pPr marL="0" indent="0" algn="ctr">
              <a:buFont typeface="Times" pitchFamily="-112" charset="0"/>
              <a:buNone/>
              <a:defRPr/>
            </a:pPr>
            <a:r>
              <a:rPr lang="en-US" sz="2800" kern="0" dirty="0">
                <a:solidFill>
                  <a:srgbClr val="FFFFFF"/>
                </a:solidFill>
              </a:rPr>
              <a:t>4B</a:t>
            </a:r>
          </a:p>
        </p:txBody>
      </p:sp>
      <p:sp>
        <p:nvSpPr>
          <p:cNvPr id="17" name="Rectangle 2">
            <a:extLst>
              <a:ext uri="{FF2B5EF4-FFF2-40B4-BE49-F238E27FC236}">
                <a16:creationId xmlns:a16="http://schemas.microsoft.com/office/drawing/2014/main" id="{5EAAE49F-AA06-2BE4-DA50-17FA14B8F2F2}"/>
              </a:ext>
            </a:extLst>
          </p:cNvPr>
          <p:cNvSpPr txBox="1">
            <a:spLocks noChangeArrowheads="1"/>
          </p:cNvSpPr>
          <p:nvPr/>
        </p:nvSpPr>
        <p:spPr bwMode="auto">
          <a:xfrm>
            <a:off x="2209800" y="152400"/>
            <a:ext cx="7772400" cy="685800"/>
          </a:xfrm>
          <a:prstGeom prst="rect">
            <a:avLst/>
          </a:prstGeom>
          <a:noFill/>
          <a:ln>
            <a:noFill/>
          </a:ln>
        </p:spPr>
        <p:txBody>
          <a:bodyPr anchor="ct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charset="0"/>
                <a:ea typeface="ＭＳ Ｐゴシック" pitchFamily="-112" charset="-128"/>
              </a:defRPr>
            </a:lvl2pPr>
            <a:lvl3pPr algn="l" rtl="0" eaLnBrk="0" fontAlgn="base" hangingPunct="0">
              <a:spcBef>
                <a:spcPct val="0"/>
              </a:spcBef>
              <a:spcAft>
                <a:spcPct val="0"/>
              </a:spcAft>
              <a:defRPr sz="2400">
                <a:solidFill>
                  <a:schemeClr val="tx2"/>
                </a:solidFill>
                <a:latin typeface="Arial" charset="0"/>
                <a:ea typeface="ＭＳ Ｐゴシック" pitchFamily="-112" charset="-128"/>
              </a:defRPr>
            </a:lvl3pPr>
            <a:lvl4pPr algn="l" rtl="0" eaLnBrk="0" fontAlgn="base" hangingPunct="0">
              <a:spcBef>
                <a:spcPct val="0"/>
              </a:spcBef>
              <a:spcAft>
                <a:spcPct val="0"/>
              </a:spcAft>
              <a:defRPr sz="2400">
                <a:solidFill>
                  <a:schemeClr val="tx2"/>
                </a:solidFill>
                <a:latin typeface="Arial" charset="0"/>
                <a:ea typeface="ＭＳ Ｐゴシック" pitchFamily="-112" charset="-128"/>
              </a:defRPr>
            </a:lvl4pPr>
            <a:lvl5pPr algn="l" rtl="0" eaLnBrk="0" fontAlgn="base" hangingPunct="0">
              <a:spcBef>
                <a:spcPct val="0"/>
              </a:spcBef>
              <a:spcAft>
                <a:spcPct val="0"/>
              </a:spcAft>
              <a:defRPr sz="2400">
                <a:solidFill>
                  <a:schemeClr val="tx2"/>
                </a:solidFill>
                <a:latin typeface="Arial" charset="0"/>
                <a:ea typeface="ＭＳ Ｐゴシック" pitchFamily="-112" charset="-128"/>
              </a:defRPr>
            </a:lvl5pPr>
            <a:lvl6pPr marL="457200" algn="l" rtl="0" fontAlgn="base">
              <a:spcBef>
                <a:spcPct val="0"/>
              </a:spcBef>
              <a:spcAft>
                <a:spcPct val="0"/>
              </a:spcAft>
              <a:defRPr sz="2400">
                <a:solidFill>
                  <a:schemeClr val="tx2"/>
                </a:solidFill>
                <a:latin typeface="Arial" charset="0"/>
                <a:ea typeface="ＭＳ Ｐゴシック" pitchFamily="-112" charset="-128"/>
              </a:defRPr>
            </a:lvl6pPr>
            <a:lvl7pPr marL="914400" algn="l" rtl="0" fontAlgn="base">
              <a:spcBef>
                <a:spcPct val="0"/>
              </a:spcBef>
              <a:spcAft>
                <a:spcPct val="0"/>
              </a:spcAft>
              <a:defRPr sz="2400">
                <a:solidFill>
                  <a:schemeClr val="tx2"/>
                </a:solidFill>
                <a:latin typeface="Arial" charset="0"/>
                <a:ea typeface="ＭＳ Ｐゴシック" pitchFamily="-112" charset="-128"/>
              </a:defRPr>
            </a:lvl7pPr>
            <a:lvl8pPr marL="1371600" algn="l" rtl="0" fontAlgn="base">
              <a:spcBef>
                <a:spcPct val="0"/>
              </a:spcBef>
              <a:spcAft>
                <a:spcPct val="0"/>
              </a:spcAft>
              <a:defRPr sz="2400">
                <a:solidFill>
                  <a:schemeClr val="tx2"/>
                </a:solidFill>
                <a:latin typeface="Arial" charset="0"/>
                <a:ea typeface="ＭＳ Ｐゴシック" pitchFamily="-112" charset="-128"/>
              </a:defRPr>
            </a:lvl8pPr>
            <a:lvl9pPr marL="1828800" algn="l" rtl="0" fontAlgn="base">
              <a:spcBef>
                <a:spcPct val="0"/>
              </a:spcBef>
              <a:spcAft>
                <a:spcPct val="0"/>
              </a:spcAft>
              <a:defRPr sz="2400">
                <a:solidFill>
                  <a:schemeClr val="tx2"/>
                </a:solidFill>
                <a:latin typeface="Arial" charset="0"/>
                <a:ea typeface="ＭＳ Ｐゴシック" pitchFamily="-112" charset="-128"/>
              </a:defRPr>
            </a:lvl9pPr>
          </a:lstStyle>
          <a:p>
            <a:pPr eaLnBrk="1" hangingPunct="1">
              <a:defRPr/>
            </a:pPr>
            <a:endParaRPr lang="en-US" altLang="en-US" kern="0" dirty="0">
              <a:solidFill>
                <a:srgbClr val="000000"/>
              </a:solidFill>
            </a:endParaRPr>
          </a:p>
        </p:txBody>
      </p:sp>
      <p:pic>
        <p:nvPicPr>
          <p:cNvPr id="52227" name="Picture 3" descr="C:\Users\THOR\Desktop\AIAA Home PC\Picture1.png">
            <a:extLst>
              <a:ext uri="{FF2B5EF4-FFF2-40B4-BE49-F238E27FC236}">
                <a16:creationId xmlns:a16="http://schemas.microsoft.com/office/drawing/2014/main" id="{58761527-EAAC-919A-E659-2BE154341375}"/>
              </a:ext>
            </a:extLst>
          </p:cNvPr>
          <p:cNvPicPr>
            <a:picLocks noChangeAspect="1" noChangeArrowheads="1"/>
          </p:cNvPicPr>
          <p:nvPr/>
        </p:nvPicPr>
        <p:blipFill>
          <a:blip r:embed="rId4">
            <a:clrChange>
              <a:clrFrom>
                <a:srgbClr val="C3C3C3"/>
              </a:clrFrom>
              <a:clrTo>
                <a:srgbClr val="C3C3C3">
                  <a:alpha val="0"/>
                </a:srgbClr>
              </a:clrTo>
            </a:clrChange>
            <a:extLst>
              <a:ext uri="{28A0092B-C50C-407E-A947-70E740481C1C}">
                <a14:useLocalDpi xmlns:a14="http://schemas.microsoft.com/office/drawing/2010/main" val="0"/>
              </a:ext>
            </a:extLst>
          </a:blip>
          <a:srcRect/>
          <a:stretch>
            <a:fillRect/>
          </a:stretch>
        </p:blipFill>
        <p:spPr bwMode="auto">
          <a:xfrm>
            <a:off x="3124200" y="2667000"/>
            <a:ext cx="54102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52227"/>
                                        </p:tgtEl>
                                        <p:attrNameLst>
                                          <p:attrName>style.visibility</p:attrName>
                                        </p:attrNameLst>
                                      </p:cBhvr>
                                      <p:to>
                                        <p:strVal val="visible"/>
                                      </p:to>
                                    </p:set>
                                    <p:animEffect transition="in" filter="fade">
                                      <p:cBhvr>
                                        <p:cTn id="7" dur="2000"/>
                                        <p:tgtEl>
                                          <p:spTgt spid="522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mph" presetSubtype="0" accel="50000" decel="50000" fill="hold" nodeType="clickEffect">
                                  <p:stCondLst>
                                    <p:cond delay="0"/>
                                  </p:stCondLst>
                                  <p:childTnLst>
                                    <p:animScale>
                                      <p:cBhvr>
                                        <p:cTn id="11" dur="2000" fill="hold"/>
                                        <p:tgtEl>
                                          <p:spTgt spid="52227"/>
                                        </p:tgtEl>
                                      </p:cBhvr>
                                      <p:by x="165000" y="16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9" descr="refillpath.bmp">
            <a:extLst>
              <a:ext uri="{FF2B5EF4-FFF2-40B4-BE49-F238E27FC236}">
                <a16:creationId xmlns:a16="http://schemas.microsoft.com/office/drawing/2014/main" id="{7E76A5FC-C24D-9375-0673-BA1C1A870CC8}"/>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92263" y="2527300"/>
            <a:ext cx="8923337"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3299" name="Group 10">
            <a:extLst>
              <a:ext uri="{FF2B5EF4-FFF2-40B4-BE49-F238E27FC236}">
                <a16:creationId xmlns:a16="http://schemas.microsoft.com/office/drawing/2014/main" id="{EB9B3542-CE76-6BEC-A076-CAED78ADD086}"/>
              </a:ext>
            </a:extLst>
          </p:cNvPr>
          <p:cNvGrpSpPr>
            <a:grpSpLocks/>
          </p:cNvGrpSpPr>
          <p:nvPr/>
        </p:nvGrpSpPr>
        <p:grpSpPr bwMode="auto">
          <a:xfrm>
            <a:off x="1797050" y="3144838"/>
            <a:ext cx="990600" cy="401637"/>
            <a:chOff x="1219200" y="2590800"/>
            <a:chExt cx="990600" cy="401638"/>
          </a:xfrm>
        </p:grpSpPr>
        <p:sp>
          <p:nvSpPr>
            <p:cNvPr id="183305" name="Rounded Rectangle 17">
              <a:extLst>
                <a:ext uri="{FF2B5EF4-FFF2-40B4-BE49-F238E27FC236}">
                  <a16:creationId xmlns:a16="http://schemas.microsoft.com/office/drawing/2014/main" id="{4CDA01D2-4328-422A-7638-61C695219350}"/>
                </a:ext>
              </a:extLst>
            </p:cNvPr>
            <p:cNvSpPr>
              <a:spLocks noChangeArrowheads="1"/>
            </p:cNvSpPr>
            <p:nvPr/>
          </p:nvSpPr>
          <p:spPr bwMode="auto">
            <a:xfrm>
              <a:off x="1250950" y="26114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83306" name="TextBox 9">
              <a:extLst>
                <a:ext uri="{FF2B5EF4-FFF2-40B4-BE49-F238E27FC236}">
                  <a16:creationId xmlns:a16="http://schemas.microsoft.com/office/drawing/2014/main" id="{92F5DB43-0472-5C78-D52A-14722EDF8148}"/>
                </a:ext>
              </a:extLst>
            </p:cNvPr>
            <p:cNvSpPr txBox="1">
              <a:spLocks noChangeArrowheads="1"/>
            </p:cNvSpPr>
            <p:nvPr/>
          </p:nvSpPr>
          <p:spPr bwMode="auto">
            <a:xfrm>
              <a:off x="1219200" y="2590800"/>
              <a:ext cx="990600"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 PVTCS</a:t>
              </a:r>
            </a:p>
          </p:txBody>
        </p:sp>
      </p:grpSp>
      <p:sp>
        <p:nvSpPr>
          <p:cNvPr id="183300" name="Rounded Rectangle 17">
            <a:extLst>
              <a:ext uri="{FF2B5EF4-FFF2-40B4-BE49-F238E27FC236}">
                <a16:creationId xmlns:a16="http://schemas.microsoft.com/office/drawing/2014/main" id="{2B6785A5-43B1-D1A8-5C90-7B0D5591B9DD}"/>
              </a:ext>
            </a:extLst>
          </p:cNvPr>
          <p:cNvSpPr>
            <a:spLocks noChangeArrowheads="1"/>
          </p:cNvSpPr>
          <p:nvPr/>
        </p:nvSpPr>
        <p:spPr bwMode="auto">
          <a:xfrm>
            <a:off x="3100388" y="3241675"/>
            <a:ext cx="914400" cy="381000"/>
          </a:xfrm>
          <a:prstGeom prst="roundRect">
            <a:avLst>
              <a:gd name="adj" fmla="val 16667"/>
            </a:avLst>
          </a:prstGeom>
          <a:solidFill>
            <a:srgbClr val="1380DC"/>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83301" name="TextBox 13">
            <a:extLst>
              <a:ext uri="{FF2B5EF4-FFF2-40B4-BE49-F238E27FC236}">
                <a16:creationId xmlns:a16="http://schemas.microsoft.com/office/drawing/2014/main" id="{255B252D-91D8-E8AD-99A6-86A01517EC3B}"/>
              </a:ext>
            </a:extLst>
          </p:cNvPr>
          <p:cNvSpPr txBox="1">
            <a:spLocks noChangeArrowheads="1"/>
          </p:cNvSpPr>
          <p:nvPr/>
        </p:nvSpPr>
        <p:spPr bwMode="auto">
          <a:xfrm>
            <a:off x="3068638" y="3221038"/>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EETCS</a:t>
            </a:r>
          </a:p>
        </p:txBody>
      </p:sp>
      <p:sp>
        <p:nvSpPr>
          <p:cNvPr id="183302" name="Rounded Rectangle 17">
            <a:extLst>
              <a:ext uri="{FF2B5EF4-FFF2-40B4-BE49-F238E27FC236}">
                <a16:creationId xmlns:a16="http://schemas.microsoft.com/office/drawing/2014/main" id="{F8BC28E0-622F-622A-DC1E-A010AEFB53EC}"/>
              </a:ext>
            </a:extLst>
          </p:cNvPr>
          <p:cNvSpPr>
            <a:spLocks noChangeArrowheads="1"/>
          </p:cNvSpPr>
          <p:nvPr/>
        </p:nvSpPr>
        <p:spPr bwMode="auto">
          <a:xfrm>
            <a:off x="8686800" y="3144838"/>
            <a:ext cx="1663700" cy="828675"/>
          </a:xfrm>
          <a:prstGeom prst="roundRect">
            <a:avLst>
              <a:gd name="adj" fmla="val 16667"/>
            </a:avLst>
          </a:prstGeom>
          <a:solidFill>
            <a:srgbClr val="00B05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83303" name="TextBox 16">
            <a:extLst>
              <a:ext uri="{FF2B5EF4-FFF2-40B4-BE49-F238E27FC236}">
                <a16:creationId xmlns:a16="http://schemas.microsoft.com/office/drawing/2014/main" id="{786A044F-4279-D211-F17F-7256D085A149}"/>
              </a:ext>
            </a:extLst>
          </p:cNvPr>
          <p:cNvSpPr txBox="1">
            <a:spLocks noChangeArrowheads="1"/>
          </p:cNvSpPr>
          <p:nvPr/>
        </p:nvSpPr>
        <p:spPr bwMode="auto">
          <a:xfrm>
            <a:off x="8807450" y="3200400"/>
            <a:ext cx="14478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4400" b="1">
                <a:solidFill>
                  <a:srgbClr val="000000"/>
                </a:solidFill>
              </a:rPr>
              <a:t>ETCS</a:t>
            </a:r>
          </a:p>
        </p:txBody>
      </p:sp>
      <p:sp>
        <p:nvSpPr>
          <p:cNvPr id="183304" name="Content Placeholder 1">
            <a:extLst>
              <a:ext uri="{FF2B5EF4-FFF2-40B4-BE49-F238E27FC236}">
                <a16:creationId xmlns:a16="http://schemas.microsoft.com/office/drawing/2014/main" id="{738EF55A-3564-7923-6C4A-149B233CF9E9}"/>
              </a:ext>
            </a:extLst>
          </p:cNvPr>
          <p:cNvSpPr>
            <a:spLocks noGrp="1" noChangeArrowheads="1"/>
          </p:cNvSpPr>
          <p:nvPr>
            <p:ph idx="1"/>
          </p:nvPr>
        </p:nvSpPr>
        <p:spPr>
          <a:xfrm>
            <a:off x="1752600" y="6172200"/>
            <a:ext cx="3810000" cy="609600"/>
          </a:xfrm>
          <a:solidFill>
            <a:schemeClr val="tx1">
              <a:alpha val="41960"/>
            </a:schemeClr>
          </a:solidFill>
        </p:spPr>
        <p:txBody>
          <a:bodyPr/>
          <a:lstStyle/>
          <a:p>
            <a:pPr marL="0" indent="0">
              <a:buFont typeface="Times" panose="02020603050405020304" pitchFamily="18" charset="0"/>
              <a:buNone/>
            </a:pPr>
            <a:r>
              <a:rPr lang="en-US" altLang="en-US">
                <a:solidFill>
                  <a:schemeClr val="bg1"/>
                </a:solidFill>
              </a:rPr>
              <a:t>PVTCS Refill Capability</a:t>
            </a: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B260F-F174-A2AC-8529-19D113C29BB9}"/>
              </a:ext>
            </a:extLst>
          </p:cNvPr>
          <p:cNvSpPr>
            <a:spLocks noGrp="1"/>
          </p:cNvSpPr>
          <p:nvPr>
            <p:ph type="title"/>
          </p:nvPr>
        </p:nvSpPr>
        <p:spPr>
          <a:xfrm>
            <a:off x="1096963" y="5075238"/>
            <a:ext cx="10113962" cy="822325"/>
          </a:xfrm>
        </p:spPr>
        <p:txBody>
          <a:bodyPr/>
          <a:lstStyle/>
          <a:p>
            <a:pPr>
              <a:defRPr/>
            </a:pPr>
            <a:r>
              <a:rPr lang="en-US" dirty="0"/>
              <a:t>ISS External Thermal Control System</a:t>
            </a:r>
          </a:p>
        </p:txBody>
      </p:sp>
      <p:sp>
        <p:nvSpPr>
          <p:cNvPr id="35843" name="Slide Number Placeholder 4">
            <a:extLst>
              <a:ext uri="{FF2B5EF4-FFF2-40B4-BE49-F238E27FC236}">
                <a16:creationId xmlns:a16="http://schemas.microsoft.com/office/drawing/2014/main" id="{5B5292F2-C91D-9EA4-4F23-BE2F0594B49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168BD88-605F-4D2B-AED4-48DD43A2C632}" type="slidenum">
              <a:rPr lang="en-US" altLang="en-US" smtClean="0">
                <a:solidFill>
                  <a:srgbClr val="FFFFFF"/>
                </a:solidFill>
              </a:rPr>
              <a:pPr/>
              <a:t>8</a:t>
            </a:fld>
            <a:endParaRPr lang="en-US" altLang="en-US">
              <a:solidFill>
                <a:srgbClr val="FFFFFF"/>
              </a:solidFill>
            </a:endParaRPr>
          </a:p>
        </p:txBody>
      </p:sp>
      <p:pic>
        <p:nvPicPr>
          <p:cNvPr id="35844" name="Picture 6">
            <a:extLst>
              <a:ext uri="{FF2B5EF4-FFF2-40B4-BE49-F238E27FC236}">
                <a16:creationId xmlns:a16="http://schemas.microsoft.com/office/drawing/2014/main" id="{09080BA8-4AD4-4F16-4C47-D154DA0AA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2600"/>
            <a:ext cx="121920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5" descr="editedmassplot">
            <a:extLst>
              <a:ext uri="{FF2B5EF4-FFF2-40B4-BE49-F238E27FC236}">
                <a16:creationId xmlns:a16="http://schemas.microsoft.com/office/drawing/2014/main" id="{340DF99C-2EDA-3892-1DA7-1E2C09CA5A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2250"/>
          <a:stretch>
            <a:fillRect/>
          </a:stretch>
        </p:blipFill>
        <p:spPr bwMode="auto">
          <a:xfrm>
            <a:off x="1524000" y="762000"/>
            <a:ext cx="9144000" cy="63420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85347" name="Rectangle 1">
            <a:extLst>
              <a:ext uri="{FF2B5EF4-FFF2-40B4-BE49-F238E27FC236}">
                <a16:creationId xmlns:a16="http://schemas.microsoft.com/office/drawing/2014/main" id="{9476B05B-08E3-39A7-4BAF-3B5E120E70CB}"/>
              </a:ext>
            </a:extLst>
          </p:cNvPr>
          <p:cNvSpPr>
            <a:spLocks noChangeArrowheads="1"/>
          </p:cNvSpPr>
          <p:nvPr/>
        </p:nvSpPr>
        <p:spPr bwMode="auto">
          <a:xfrm>
            <a:off x="10439400" y="990600"/>
            <a:ext cx="228600" cy="5294313"/>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13" name="Straight Arrow Connector 12">
            <a:extLst>
              <a:ext uri="{FF2B5EF4-FFF2-40B4-BE49-F238E27FC236}">
                <a16:creationId xmlns:a16="http://schemas.microsoft.com/office/drawing/2014/main" id="{BE002E28-A056-364C-C0AC-B923768A03E5}"/>
              </a:ext>
            </a:extLst>
          </p:cNvPr>
          <p:cNvCxnSpPr/>
          <p:nvPr/>
        </p:nvCxnSpPr>
        <p:spPr bwMode="auto">
          <a:xfrm>
            <a:off x="6477000" y="2895600"/>
            <a:ext cx="3048000" cy="1143000"/>
          </a:xfrm>
          <a:prstGeom prst="straightConnector1">
            <a:avLst/>
          </a:prstGeom>
          <a:solidFill>
            <a:schemeClr val="accent1"/>
          </a:solidFill>
          <a:ln w="38100" cap="flat" cmpd="sng" algn="ctr">
            <a:gradFill>
              <a:gsLst>
                <a:gs pos="6000">
                  <a:schemeClr val="bg1"/>
                </a:gs>
                <a:gs pos="52000">
                  <a:schemeClr val="tx1"/>
                </a:gs>
              </a:gsLst>
              <a:lin ang="5400000" scaled="0"/>
            </a:gradFill>
            <a:prstDash val="solid"/>
            <a:round/>
            <a:headEnd type="none" w="med" len="med"/>
            <a:tailEnd type="triangle"/>
          </a:ln>
          <a:effectLst/>
        </p:spPr>
      </p:cxnSp>
      <p:sp>
        <p:nvSpPr>
          <p:cNvPr id="185349" name="TextBox 14">
            <a:extLst>
              <a:ext uri="{FF2B5EF4-FFF2-40B4-BE49-F238E27FC236}">
                <a16:creationId xmlns:a16="http://schemas.microsoft.com/office/drawing/2014/main" id="{27831756-E80F-32C0-0B1D-30FA607811AC}"/>
              </a:ext>
            </a:extLst>
          </p:cNvPr>
          <p:cNvSpPr txBox="1">
            <a:spLocks noChangeArrowheads="1"/>
          </p:cNvSpPr>
          <p:nvPr/>
        </p:nvSpPr>
        <p:spPr bwMode="auto">
          <a:xfrm rot="1233074">
            <a:off x="7334250" y="2930525"/>
            <a:ext cx="20574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a:solidFill>
                  <a:srgbClr val="000000"/>
                </a:solidFill>
                <a:latin typeface="Arial" panose="020B0604020202020204" pitchFamily="34" charset="0"/>
              </a:rPr>
              <a:t>1.5 lbm/yr</a:t>
            </a:r>
          </a:p>
        </p:txBody>
      </p:sp>
      <p:cxnSp>
        <p:nvCxnSpPr>
          <p:cNvPr id="185350" name="Straight Arrow Connector 9">
            <a:extLst>
              <a:ext uri="{FF2B5EF4-FFF2-40B4-BE49-F238E27FC236}">
                <a16:creationId xmlns:a16="http://schemas.microsoft.com/office/drawing/2014/main" id="{4A087E21-205C-BAFC-06ED-E429A9DAB783}"/>
              </a:ext>
            </a:extLst>
          </p:cNvPr>
          <p:cNvCxnSpPr>
            <a:cxnSpLocks noChangeShapeType="1"/>
          </p:cNvCxnSpPr>
          <p:nvPr/>
        </p:nvCxnSpPr>
        <p:spPr bwMode="auto">
          <a:xfrm>
            <a:off x="9601200" y="2438400"/>
            <a:ext cx="838200" cy="30480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pic>
        <p:nvPicPr>
          <p:cNvPr id="185351" name="Picture 2" descr="File:STS-134 patch.png">
            <a:hlinkClick r:id="rId4"/>
            <a:extLst>
              <a:ext uri="{FF2B5EF4-FFF2-40B4-BE49-F238E27FC236}">
                <a16:creationId xmlns:a16="http://schemas.microsoft.com/office/drawing/2014/main" id="{79F3B5EF-2C77-E1D6-B971-6E0F9E38A0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67800" y="687388"/>
            <a:ext cx="1011238" cy="98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4" name="Picture 5" descr="editedmassplot">
            <a:extLst>
              <a:ext uri="{FF2B5EF4-FFF2-40B4-BE49-F238E27FC236}">
                <a16:creationId xmlns:a16="http://schemas.microsoft.com/office/drawing/2014/main" id="{56AB55B5-8605-F7A6-DF34-CF6011E678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2250"/>
          <a:stretch>
            <a:fillRect/>
          </a:stretch>
        </p:blipFill>
        <p:spPr bwMode="auto">
          <a:xfrm>
            <a:off x="1524000" y="762000"/>
            <a:ext cx="9144000" cy="63420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187395" name="Straight Arrow Connector 7">
            <a:extLst>
              <a:ext uri="{FF2B5EF4-FFF2-40B4-BE49-F238E27FC236}">
                <a16:creationId xmlns:a16="http://schemas.microsoft.com/office/drawing/2014/main" id="{C2060163-3B96-A34D-1E9D-ECC455AB2A35}"/>
              </a:ext>
            </a:extLst>
          </p:cNvPr>
          <p:cNvCxnSpPr>
            <a:cxnSpLocks noChangeShapeType="1"/>
          </p:cNvCxnSpPr>
          <p:nvPr/>
        </p:nvCxnSpPr>
        <p:spPr bwMode="auto">
          <a:xfrm>
            <a:off x="10439400" y="2743200"/>
            <a:ext cx="228600" cy="38100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87396" name="TextBox 13">
            <a:extLst>
              <a:ext uri="{FF2B5EF4-FFF2-40B4-BE49-F238E27FC236}">
                <a16:creationId xmlns:a16="http://schemas.microsoft.com/office/drawing/2014/main" id="{14FFAF8A-96D1-5821-FA96-B51E1A6A7CAB}"/>
              </a:ext>
            </a:extLst>
          </p:cNvPr>
          <p:cNvSpPr txBox="1">
            <a:spLocks noChangeArrowheads="1"/>
          </p:cNvSpPr>
          <p:nvPr/>
        </p:nvSpPr>
        <p:spPr bwMode="auto">
          <a:xfrm rot="3379303">
            <a:off x="9190832" y="1564481"/>
            <a:ext cx="20574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a:solidFill>
                  <a:srgbClr val="000000"/>
                </a:solidFill>
                <a:latin typeface="Arial" panose="020B0604020202020204" pitchFamily="34" charset="0"/>
              </a:rPr>
              <a:t>5 lbm/yr</a:t>
            </a:r>
          </a:p>
        </p:txBody>
      </p:sp>
      <p:cxnSp>
        <p:nvCxnSpPr>
          <p:cNvPr id="16" name="Straight Arrow Connector 15">
            <a:extLst>
              <a:ext uri="{FF2B5EF4-FFF2-40B4-BE49-F238E27FC236}">
                <a16:creationId xmlns:a16="http://schemas.microsoft.com/office/drawing/2014/main" id="{2DCD456D-4901-E316-2593-D7BAA41AF7AC}"/>
              </a:ext>
            </a:extLst>
          </p:cNvPr>
          <p:cNvCxnSpPr/>
          <p:nvPr/>
        </p:nvCxnSpPr>
        <p:spPr bwMode="auto">
          <a:xfrm>
            <a:off x="9616440" y="1371600"/>
            <a:ext cx="822960" cy="1371600"/>
          </a:xfrm>
          <a:prstGeom prst="straightConnector1">
            <a:avLst/>
          </a:prstGeom>
          <a:solidFill>
            <a:schemeClr val="accent1"/>
          </a:solidFill>
          <a:ln w="38100" cap="flat" cmpd="sng" algn="ctr">
            <a:gradFill>
              <a:gsLst>
                <a:gs pos="0">
                  <a:schemeClr val="bg1"/>
                </a:gs>
                <a:gs pos="50000">
                  <a:schemeClr val="tx1">
                    <a:alpha val="31000"/>
                  </a:schemeClr>
                </a:gs>
                <a:gs pos="100000">
                  <a:schemeClr val="tx1"/>
                </a:gs>
              </a:gsLst>
              <a:lin ang="5400000" scaled="0"/>
            </a:gradFill>
            <a:prstDash val="solid"/>
            <a:round/>
            <a:headEnd type="none" w="med" len="med"/>
            <a:tailEnd type="none"/>
          </a:ln>
          <a:effectLst/>
        </p:spPr>
      </p:cxnSp>
    </p:spTree>
  </p:cSld>
  <p:clrMapOvr>
    <a:masterClrMapping/>
  </p:clrMapOvr>
  <p:transition spd="med">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2" name="Picture 4" descr="http://www.nasa.gov/images/content/705498main_iss033e017373_1600_1024-768.jpg">
            <a:extLst>
              <a:ext uri="{FF2B5EF4-FFF2-40B4-BE49-F238E27FC236}">
                <a16:creationId xmlns:a16="http://schemas.microsoft.com/office/drawing/2014/main" id="{998982C3-3B8F-88C3-4671-C0CEDA7B95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4288"/>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9443" name="Group 11">
            <a:extLst>
              <a:ext uri="{FF2B5EF4-FFF2-40B4-BE49-F238E27FC236}">
                <a16:creationId xmlns:a16="http://schemas.microsoft.com/office/drawing/2014/main" id="{FCB752F7-0C69-78E9-914B-BF82469C1E72}"/>
              </a:ext>
            </a:extLst>
          </p:cNvPr>
          <p:cNvGrpSpPr>
            <a:grpSpLocks/>
          </p:cNvGrpSpPr>
          <p:nvPr/>
        </p:nvGrpSpPr>
        <p:grpSpPr bwMode="auto">
          <a:xfrm>
            <a:off x="5791200" y="3048000"/>
            <a:ext cx="4876800" cy="3276600"/>
            <a:chOff x="0" y="1828800"/>
            <a:chExt cx="4876800" cy="3276600"/>
          </a:xfrm>
        </p:grpSpPr>
        <p:sp>
          <p:nvSpPr>
            <p:cNvPr id="189444" name="Rectangle 5">
              <a:extLst>
                <a:ext uri="{FF2B5EF4-FFF2-40B4-BE49-F238E27FC236}">
                  <a16:creationId xmlns:a16="http://schemas.microsoft.com/office/drawing/2014/main" id="{8DE8FF94-7D5A-7BFE-A67B-DDF899BBFC82}"/>
                </a:ext>
              </a:extLst>
            </p:cNvPr>
            <p:cNvSpPr>
              <a:spLocks noChangeArrowheads="1"/>
            </p:cNvSpPr>
            <p:nvPr/>
          </p:nvSpPr>
          <p:spPr bwMode="auto">
            <a:xfrm>
              <a:off x="0" y="2133600"/>
              <a:ext cx="4876800" cy="2819400"/>
            </a:xfrm>
            <a:prstGeom prst="rect">
              <a:avLst/>
            </a:prstGeom>
            <a:solidFill>
              <a:schemeClr val="tx1">
                <a:alpha val="4196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7" name="Content Placeholder 1">
              <a:extLst>
                <a:ext uri="{FF2B5EF4-FFF2-40B4-BE49-F238E27FC236}">
                  <a16:creationId xmlns:a16="http://schemas.microsoft.com/office/drawing/2014/main" id="{9B432844-5807-2CB4-558A-64F76F234658}"/>
                </a:ext>
              </a:extLst>
            </p:cNvPr>
            <p:cNvSpPr txBox="1">
              <a:spLocks/>
            </p:cNvSpPr>
            <p:nvPr/>
          </p:nvSpPr>
          <p:spPr bwMode="auto">
            <a:xfrm>
              <a:off x="0" y="1828800"/>
              <a:ext cx="4876800" cy="1524000"/>
            </a:xfrm>
            <a:prstGeom prst="rect">
              <a:avLst/>
            </a:prstGeom>
            <a:noFill/>
            <a:ln w="9525">
              <a:noFill/>
              <a:miter lim="800000"/>
              <a:headEnd/>
              <a:tailEnd/>
            </a:ln>
          </p:spPr>
          <p:txBody>
            <a:bodyPr/>
            <a:lstStyle/>
            <a:p>
              <a:pPr algn="ctr">
                <a:spcBef>
                  <a:spcPct val="20000"/>
                </a:spcBef>
                <a:buClr>
                  <a:srgbClr val="E98B01"/>
                </a:buClr>
                <a:buFont typeface="Times" pitchFamily="-112" charset="0"/>
                <a:buNone/>
                <a:defRPr/>
              </a:pPr>
              <a:r>
                <a:rPr lang="en-US" altLang="en-US" sz="11500" b="1" kern="0" dirty="0">
                  <a:solidFill>
                    <a:srgbClr val="FFFFFF"/>
                  </a:solidFill>
                  <a:latin typeface="Arial Narrow"/>
                </a:rPr>
                <a:t>EVA #2:</a:t>
              </a:r>
            </a:p>
          </p:txBody>
        </p:sp>
        <p:sp>
          <p:nvSpPr>
            <p:cNvPr id="9" name="Content Placeholder 1">
              <a:extLst>
                <a:ext uri="{FF2B5EF4-FFF2-40B4-BE49-F238E27FC236}">
                  <a16:creationId xmlns:a16="http://schemas.microsoft.com/office/drawing/2014/main" id="{52BF5DE5-3E4B-E907-A7A2-5C0B1739466E}"/>
                </a:ext>
              </a:extLst>
            </p:cNvPr>
            <p:cNvSpPr txBox="1">
              <a:spLocks/>
            </p:cNvSpPr>
            <p:nvPr/>
          </p:nvSpPr>
          <p:spPr bwMode="auto">
            <a:xfrm>
              <a:off x="0" y="3200400"/>
              <a:ext cx="4876800" cy="1828800"/>
            </a:xfrm>
            <a:prstGeom prst="rect">
              <a:avLst/>
            </a:prstGeom>
            <a:noFill/>
            <a:ln w="9525">
              <a:noFill/>
              <a:miter lim="800000"/>
              <a:headEnd/>
              <a:tailEnd/>
            </a:ln>
          </p:spPr>
          <p:txBody>
            <a:bodyPr/>
            <a:lstStyle/>
            <a:p>
              <a:pPr>
                <a:spcBef>
                  <a:spcPct val="20000"/>
                </a:spcBef>
                <a:buClr>
                  <a:srgbClr val="E98B01"/>
                </a:buClr>
                <a:buFont typeface="Times" pitchFamily="-112" charset="0"/>
                <a:buNone/>
                <a:defRPr/>
              </a:pPr>
              <a:r>
                <a:rPr lang="en-US" altLang="en-US" sz="6000" b="1" kern="0" dirty="0">
                  <a:solidFill>
                    <a:srgbClr val="FFFFFF"/>
                  </a:solidFill>
                  <a:latin typeface="Arial Narrow"/>
                </a:rPr>
                <a:t>RECONFIGURE</a:t>
              </a:r>
            </a:p>
          </p:txBody>
        </p:sp>
        <p:sp>
          <p:nvSpPr>
            <p:cNvPr id="10" name="Content Placeholder 1">
              <a:extLst>
                <a:ext uri="{FF2B5EF4-FFF2-40B4-BE49-F238E27FC236}">
                  <a16:creationId xmlns:a16="http://schemas.microsoft.com/office/drawing/2014/main" id="{CAF2EEF9-97B3-65F8-C6D9-2D4681531F35}"/>
                </a:ext>
              </a:extLst>
            </p:cNvPr>
            <p:cNvSpPr txBox="1">
              <a:spLocks/>
            </p:cNvSpPr>
            <p:nvPr/>
          </p:nvSpPr>
          <p:spPr bwMode="auto">
            <a:xfrm>
              <a:off x="685800" y="4191000"/>
              <a:ext cx="3505200" cy="914400"/>
            </a:xfrm>
            <a:prstGeom prst="rect">
              <a:avLst/>
            </a:prstGeom>
            <a:noFill/>
            <a:ln w="9525">
              <a:noFill/>
              <a:miter lim="800000"/>
              <a:headEnd/>
              <a:tailEnd/>
            </a:ln>
          </p:spPr>
          <p:txBody>
            <a:bodyPr/>
            <a:lstStyle/>
            <a:p>
              <a:pPr algn="ctr">
                <a:spcBef>
                  <a:spcPct val="20000"/>
                </a:spcBef>
                <a:buClr>
                  <a:srgbClr val="E98B01"/>
                </a:buClr>
                <a:buFont typeface="Times" pitchFamily="-112" charset="0"/>
                <a:buNone/>
                <a:defRPr/>
              </a:pPr>
              <a:r>
                <a:rPr lang="en-US" altLang="en-US" sz="4800" b="1" kern="0" dirty="0">
                  <a:solidFill>
                    <a:srgbClr val="FFFFFF"/>
                  </a:solidFill>
                  <a:latin typeface="Arial Narrow"/>
                </a:rPr>
                <a:t>1 NOV 2012</a:t>
              </a:r>
            </a:p>
          </p:txBody>
        </p:sp>
      </p:grpSp>
    </p:spTree>
  </p:cSld>
  <p:clrMapOvr>
    <a:masterClrMapping/>
  </p:clrMapOvr>
  <p:transition spd="med">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3">
            <a:extLst>
              <a:ext uri="{FF2B5EF4-FFF2-40B4-BE49-F238E27FC236}">
                <a16:creationId xmlns:a16="http://schemas.microsoft.com/office/drawing/2014/main" id="{0FF0BDD9-E4E3-F4FD-6AC9-16D791733615}"/>
              </a:ext>
            </a:extLst>
          </p:cNvPr>
          <p:cNvGrpSpPr>
            <a:grpSpLocks/>
          </p:cNvGrpSpPr>
          <p:nvPr/>
        </p:nvGrpSpPr>
        <p:grpSpPr bwMode="auto">
          <a:xfrm>
            <a:off x="1905000" y="1066800"/>
            <a:ext cx="8458200" cy="5486400"/>
            <a:chOff x="381000" y="1066800"/>
            <a:chExt cx="8458200" cy="5486400"/>
          </a:xfrm>
        </p:grpSpPr>
        <p:sp>
          <p:nvSpPr>
            <p:cNvPr id="191494" name="Rounded Rectangle 15">
              <a:extLst>
                <a:ext uri="{FF2B5EF4-FFF2-40B4-BE49-F238E27FC236}">
                  <a16:creationId xmlns:a16="http://schemas.microsoft.com/office/drawing/2014/main" id="{F4301B7B-38AA-0692-A580-D0A0D2AD3056}"/>
                </a:ext>
              </a:extLst>
            </p:cNvPr>
            <p:cNvSpPr>
              <a:spLocks noChangeArrowheads="1"/>
            </p:cNvSpPr>
            <p:nvPr/>
          </p:nvSpPr>
          <p:spPr bwMode="auto">
            <a:xfrm>
              <a:off x="838200" y="1066800"/>
              <a:ext cx="2971800" cy="1066800"/>
            </a:xfrm>
            <a:prstGeom prst="roundRect">
              <a:avLst>
                <a:gd name="adj" fmla="val 16667"/>
              </a:avLst>
            </a:prstGeom>
            <a:solidFill>
              <a:srgbClr val="FF000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495" name="TextBox 16">
              <a:extLst>
                <a:ext uri="{FF2B5EF4-FFF2-40B4-BE49-F238E27FC236}">
                  <a16:creationId xmlns:a16="http://schemas.microsoft.com/office/drawing/2014/main" id="{F00198CF-8FEB-8C21-F900-AF87DD8994CE}"/>
                </a:ext>
              </a:extLst>
            </p:cNvPr>
            <p:cNvSpPr txBox="1">
              <a:spLocks noChangeArrowheads="1"/>
            </p:cNvSpPr>
            <p:nvPr/>
          </p:nvSpPr>
          <p:spPr bwMode="auto">
            <a:xfrm>
              <a:off x="1936750" y="1254125"/>
              <a:ext cx="1873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2B Pump</a:t>
              </a:r>
            </a:p>
          </p:txBody>
        </p:sp>
        <p:sp>
          <p:nvSpPr>
            <p:cNvPr id="191496" name="Rounded Rectangle 17">
              <a:extLst>
                <a:ext uri="{FF2B5EF4-FFF2-40B4-BE49-F238E27FC236}">
                  <a16:creationId xmlns:a16="http://schemas.microsoft.com/office/drawing/2014/main" id="{FDE39811-4005-FCDC-9983-A8779A814EB4}"/>
                </a:ext>
              </a:extLst>
            </p:cNvPr>
            <p:cNvSpPr>
              <a:spLocks noChangeArrowheads="1"/>
            </p:cNvSpPr>
            <p:nvPr/>
          </p:nvSpPr>
          <p:spPr bwMode="auto">
            <a:xfrm>
              <a:off x="1250950" y="26114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497" name="TextBox 18">
              <a:extLst>
                <a:ext uri="{FF2B5EF4-FFF2-40B4-BE49-F238E27FC236}">
                  <a16:creationId xmlns:a16="http://schemas.microsoft.com/office/drawing/2014/main" id="{83941BFA-D894-4AC9-698C-DB19D0201A3E}"/>
                </a:ext>
              </a:extLst>
            </p:cNvPr>
            <p:cNvSpPr txBox="1">
              <a:spLocks noChangeArrowheads="1"/>
            </p:cNvSpPr>
            <p:nvPr/>
          </p:nvSpPr>
          <p:spPr bwMode="auto">
            <a:xfrm>
              <a:off x="1219200" y="25908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1498" name="Rounded Rectangle 20">
              <a:extLst>
                <a:ext uri="{FF2B5EF4-FFF2-40B4-BE49-F238E27FC236}">
                  <a16:creationId xmlns:a16="http://schemas.microsoft.com/office/drawing/2014/main" id="{ECB02D20-11D5-F6DB-C399-0CED4310E038}"/>
                </a:ext>
              </a:extLst>
            </p:cNvPr>
            <p:cNvSpPr>
              <a:spLocks noChangeArrowheads="1"/>
            </p:cNvSpPr>
            <p:nvPr/>
          </p:nvSpPr>
          <p:spPr bwMode="auto">
            <a:xfrm>
              <a:off x="1250950" y="30686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499" name="TextBox 21">
              <a:extLst>
                <a:ext uri="{FF2B5EF4-FFF2-40B4-BE49-F238E27FC236}">
                  <a16:creationId xmlns:a16="http://schemas.microsoft.com/office/drawing/2014/main" id="{1BF857C5-23FB-DA97-C529-1F772AC22D3A}"/>
                </a:ext>
              </a:extLst>
            </p:cNvPr>
            <p:cNvSpPr txBox="1">
              <a:spLocks noChangeArrowheads="1"/>
            </p:cNvSpPr>
            <p:nvPr/>
          </p:nvSpPr>
          <p:spPr bwMode="auto">
            <a:xfrm>
              <a:off x="1219200" y="30480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1500" name="Rounded Rectangle 22">
              <a:extLst>
                <a:ext uri="{FF2B5EF4-FFF2-40B4-BE49-F238E27FC236}">
                  <a16:creationId xmlns:a16="http://schemas.microsoft.com/office/drawing/2014/main" id="{3DD1AEC6-70EF-2184-527E-0DE5345A7DBF}"/>
                </a:ext>
              </a:extLst>
            </p:cNvPr>
            <p:cNvSpPr>
              <a:spLocks noChangeArrowheads="1"/>
            </p:cNvSpPr>
            <p:nvPr/>
          </p:nvSpPr>
          <p:spPr bwMode="auto">
            <a:xfrm>
              <a:off x="2241550" y="26114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01" name="TextBox 23">
              <a:extLst>
                <a:ext uri="{FF2B5EF4-FFF2-40B4-BE49-F238E27FC236}">
                  <a16:creationId xmlns:a16="http://schemas.microsoft.com/office/drawing/2014/main" id="{624C2ABA-3114-2946-19B4-26C831B22DA3}"/>
                </a:ext>
              </a:extLst>
            </p:cNvPr>
            <p:cNvSpPr txBox="1">
              <a:spLocks noChangeArrowheads="1"/>
            </p:cNvSpPr>
            <p:nvPr/>
          </p:nvSpPr>
          <p:spPr bwMode="auto">
            <a:xfrm>
              <a:off x="2209800" y="25908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1502" name="Rounded Rectangle 24">
              <a:extLst>
                <a:ext uri="{FF2B5EF4-FFF2-40B4-BE49-F238E27FC236}">
                  <a16:creationId xmlns:a16="http://schemas.microsoft.com/office/drawing/2014/main" id="{CD1A4C6B-CBD9-D227-69CF-AB7CEA78E83B}"/>
                </a:ext>
              </a:extLst>
            </p:cNvPr>
            <p:cNvSpPr>
              <a:spLocks noChangeArrowheads="1"/>
            </p:cNvSpPr>
            <p:nvPr/>
          </p:nvSpPr>
          <p:spPr bwMode="auto">
            <a:xfrm>
              <a:off x="2241550" y="30686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03" name="TextBox 25">
              <a:extLst>
                <a:ext uri="{FF2B5EF4-FFF2-40B4-BE49-F238E27FC236}">
                  <a16:creationId xmlns:a16="http://schemas.microsoft.com/office/drawing/2014/main" id="{9B3F0C0F-F0D6-DBEC-C179-1A34430413A1}"/>
                </a:ext>
              </a:extLst>
            </p:cNvPr>
            <p:cNvSpPr txBox="1">
              <a:spLocks noChangeArrowheads="1"/>
            </p:cNvSpPr>
            <p:nvPr/>
          </p:nvSpPr>
          <p:spPr bwMode="auto">
            <a:xfrm>
              <a:off x="2209800" y="30480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1504" name="Rounded Rectangle 28">
              <a:extLst>
                <a:ext uri="{FF2B5EF4-FFF2-40B4-BE49-F238E27FC236}">
                  <a16:creationId xmlns:a16="http://schemas.microsoft.com/office/drawing/2014/main" id="{17301E93-2885-FC6E-177F-BD364CE96286}"/>
                </a:ext>
              </a:extLst>
            </p:cNvPr>
            <p:cNvSpPr>
              <a:spLocks noChangeArrowheads="1"/>
            </p:cNvSpPr>
            <p:nvPr/>
          </p:nvSpPr>
          <p:spPr bwMode="auto">
            <a:xfrm>
              <a:off x="3232150" y="26114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05" name="TextBox 29">
              <a:extLst>
                <a:ext uri="{FF2B5EF4-FFF2-40B4-BE49-F238E27FC236}">
                  <a16:creationId xmlns:a16="http://schemas.microsoft.com/office/drawing/2014/main" id="{0DB24305-8188-C5C4-373D-A00F487DD6A5}"/>
                </a:ext>
              </a:extLst>
            </p:cNvPr>
            <p:cNvSpPr txBox="1">
              <a:spLocks noChangeArrowheads="1"/>
            </p:cNvSpPr>
            <p:nvPr/>
          </p:nvSpPr>
          <p:spPr bwMode="auto">
            <a:xfrm>
              <a:off x="3200400" y="25908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1506" name="Rounded Rectangle 30">
              <a:extLst>
                <a:ext uri="{FF2B5EF4-FFF2-40B4-BE49-F238E27FC236}">
                  <a16:creationId xmlns:a16="http://schemas.microsoft.com/office/drawing/2014/main" id="{4DFE2785-189F-5255-159C-D4608A2EA2B1}"/>
                </a:ext>
              </a:extLst>
            </p:cNvPr>
            <p:cNvSpPr>
              <a:spLocks noChangeArrowheads="1"/>
            </p:cNvSpPr>
            <p:nvPr/>
          </p:nvSpPr>
          <p:spPr bwMode="auto">
            <a:xfrm>
              <a:off x="3232150" y="3068638"/>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07" name="TextBox 31">
              <a:extLst>
                <a:ext uri="{FF2B5EF4-FFF2-40B4-BE49-F238E27FC236}">
                  <a16:creationId xmlns:a16="http://schemas.microsoft.com/office/drawing/2014/main" id="{F053B56D-69B0-294B-F3BD-40F52252F39B}"/>
                </a:ext>
              </a:extLst>
            </p:cNvPr>
            <p:cNvSpPr txBox="1">
              <a:spLocks noChangeArrowheads="1"/>
            </p:cNvSpPr>
            <p:nvPr/>
          </p:nvSpPr>
          <p:spPr bwMode="auto">
            <a:xfrm>
              <a:off x="3200400" y="3048000"/>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grpSp>
          <p:nvGrpSpPr>
            <p:cNvPr id="191508" name="Group 59">
              <a:extLst>
                <a:ext uri="{FF2B5EF4-FFF2-40B4-BE49-F238E27FC236}">
                  <a16:creationId xmlns:a16="http://schemas.microsoft.com/office/drawing/2014/main" id="{D9EAD56B-8B5D-874E-EFF3-474D8B0BC5CA}"/>
                </a:ext>
              </a:extLst>
            </p:cNvPr>
            <p:cNvGrpSpPr>
              <a:grpSpLocks/>
            </p:cNvGrpSpPr>
            <p:nvPr/>
          </p:nvGrpSpPr>
          <p:grpSpPr bwMode="auto">
            <a:xfrm>
              <a:off x="1219200" y="1295400"/>
              <a:ext cx="806450" cy="714375"/>
              <a:chOff x="4572000" y="1169173"/>
              <a:chExt cx="944796" cy="758189"/>
            </a:xfrm>
          </p:grpSpPr>
          <p:sp>
            <p:nvSpPr>
              <p:cNvPr id="191554" name="Oval 49">
                <a:extLst>
                  <a:ext uri="{FF2B5EF4-FFF2-40B4-BE49-F238E27FC236}">
                    <a16:creationId xmlns:a16="http://schemas.microsoft.com/office/drawing/2014/main" id="{B9847166-A2F9-94DF-623C-C32D097FDA73}"/>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55" name="Rectangle 50">
                <a:extLst>
                  <a:ext uri="{FF2B5EF4-FFF2-40B4-BE49-F238E27FC236}">
                    <a16:creationId xmlns:a16="http://schemas.microsoft.com/office/drawing/2014/main" id="{A40ACAAD-B0DE-7465-0369-92E72F281BFC}"/>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56" name="TextBox 51">
                <a:extLst>
                  <a:ext uri="{FF2B5EF4-FFF2-40B4-BE49-F238E27FC236}">
                    <a16:creationId xmlns:a16="http://schemas.microsoft.com/office/drawing/2014/main" id="{EB3B5B09-E84D-2D0E-C002-A3E57FB4596B}"/>
                  </a:ext>
                </a:extLst>
              </p:cNvPr>
              <p:cNvSpPr txBox="1">
                <a:spLocks noChangeArrowheads="1"/>
              </p:cNvSpPr>
              <p:nvPr/>
            </p:nvSpPr>
            <p:spPr bwMode="auto">
              <a:xfrm>
                <a:off x="4765423" y="1177598"/>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57" name="TextBox 52">
                <a:extLst>
                  <a:ext uri="{FF2B5EF4-FFF2-40B4-BE49-F238E27FC236}">
                    <a16:creationId xmlns:a16="http://schemas.microsoft.com/office/drawing/2014/main" id="{6551FF13-7989-9C99-A20A-9CA6B32984D9}"/>
                  </a:ext>
                </a:extLst>
              </p:cNvPr>
              <p:cNvSpPr txBox="1">
                <a:spLocks noChangeArrowheads="1"/>
              </p:cNvSpPr>
              <p:nvPr/>
            </p:nvSpPr>
            <p:spPr bwMode="auto">
              <a:xfrm rot="2236608">
                <a:off x="4856555"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58" name="TextBox 53">
                <a:extLst>
                  <a:ext uri="{FF2B5EF4-FFF2-40B4-BE49-F238E27FC236}">
                    <a16:creationId xmlns:a16="http://schemas.microsoft.com/office/drawing/2014/main" id="{3926FFE3-BDD5-8254-4C18-33F571E2C083}"/>
                  </a:ext>
                </a:extLst>
              </p:cNvPr>
              <p:cNvSpPr txBox="1">
                <a:spLocks noChangeArrowheads="1"/>
              </p:cNvSpPr>
              <p:nvPr/>
            </p:nvSpPr>
            <p:spPr bwMode="auto">
              <a:xfrm rot="8124854">
                <a:off x="4977444" y="1417796"/>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59" name="TextBox 54">
                <a:extLst>
                  <a:ext uri="{FF2B5EF4-FFF2-40B4-BE49-F238E27FC236}">
                    <a16:creationId xmlns:a16="http://schemas.microsoft.com/office/drawing/2014/main" id="{56B96408-E555-8E7A-75AA-0CB0770969CD}"/>
                  </a:ext>
                </a:extLst>
              </p:cNvPr>
              <p:cNvSpPr txBox="1">
                <a:spLocks noChangeArrowheads="1"/>
              </p:cNvSpPr>
              <p:nvPr/>
            </p:nvSpPr>
            <p:spPr bwMode="auto">
              <a:xfrm rot="-8580788">
                <a:off x="4823078" y="1467395"/>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60" name="TextBox 55">
                <a:extLst>
                  <a:ext uri="{FF2B5EF4-FFF2-40B4-BE49-F238E27FC236}">
                    <a16:creationId xmlns:a16="http://schemas.microsoft.com/office/drawing/2014/main" id="{37961842-5A13-F47E-E5D0-F523F809EB7B}"/>
                  </a:ext>
                </a:extLst>
              </p:cNvPr>
              <p:cNvSpPr txBox="1">
                <a:spLocks noChangeArrowheads="1"/>
              </p:cNvSpPr>
              <p:nvPr/>
            </p:nvSpPr>
            <p:spPr bwMode="auto">
              <a:xfrm rot="10800000">
                <a:off x="4837957"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61" name="TextBox 56">
                <a:extLst>
                  <a:ext uri="{FF2B5EF4-FFF2-40B4-BE49-F238E27FC236}">
                    <a16:creationId xmlns:a16="http://schemas.microsoft.com/office/drawing/2014/main" id="{A01BF391-D35F-4901-A975-53AC43315A04}"/>
                  </a:ext>
                </a:extLst>
              </p:cNvPr>
              <p:cNvSpPr txBox="1">
                <a:spLocks noChangeArrowheads="1"/>
              </p:cNvSpPr>
              <p:nvPr/>
            </p:nvSpPr>
            <p:spPr bwMode="auto">
              <a:xfrm rot="-2515621">
                <a:off x="4674291" y="1217297"/>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62" name="TextBox 57">
                <a:extLst>
                  <a:ext uri="{FF2B5EF4-FFF2-40B4-BE49-F238E27FC236}">
                    <a16:creationId xmlns:a16="http://schemas.microsoft.com/office/drawing/2014/main" id="{7BBBFB40-7B94-7569-1EF7-0C348CFDFF4C}"/>
                  </a:ext>
                </a:extLst>
              </p:cNvPr>
              <p:cNvSpPr txBox="1">
                <a:spLocks noChangeArrowheads="1"/>
              </p:cNvSpPr>
              <p:nvPr/>
            </p:nvSpPr>
            <p:spPr bwMode="auto">
              <a:xfrm rot="-6687158">
                <a:off x="4536975" y="1367864"/>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63" name="TextBox 58">
                <a:extLst>
                  <a:ext uri="{FF2B5EF4-FFF2-40B4-BE49-F238E27FC236}">
                    <a16:creationId xmlns:a16="http://schemas.microsoft.com/office/drawing/2014/main" id="{9CCA1FC1-B6BD-62D5-2FB3-FD33E5F0A650}"/>
                  </a:ext>
                </a:extLst>
              </p:cNvPr>
              <p:cNvSpPr txBox="1">
                <a:spLocks noChangeArrowheads="1"/>
              </p:cNvSpPr>
              <p:nvPr/>
            </p:nvSpPr>
            <p:spPr bwMode="auto">
              <a:xfrm rot="4130592">
                <a:off x="4997618"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sp>
          <p:nvSpPr>
            <p:cNvPr id="191509" name="Rectangle 60">
              <a:extLst>
                <a:ext uri="{FF2B5EF4-FFF2-40B4-BE49-F238E27FC236}">
                  <a16:creationId xmlns:a16="http://schemas.microsoft.com/office/drawing/2014/main" id="{09044983-006E-AE62-B0A0-58D97C8C0D6E}"/>
                </a:ext>
              </a:extLst>
            </p:cNvPr>
            <p:cNvSpPr>
              <a:spLocks noChangeArrowheads="1"/>
            </p:cNvSpPr>
            <p:nvPr/>
          </p:nvSpPr>
          <p:spPr bwMode="auto">
            <a:xfrm>
              <a:off x="5638800" y="330835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2" name="Rectangle 61">
              <a:extLst>
                <a:ext uri="{FF2B5EF4-FFF2-40B4-BE49-F238E27FC236}">
                  <a16:creationId xmlns:a16="http://schemas.microsoft.com/office/drawing/2014/main" id="{F0266EBC-8748-062A-EA4B-D42A1173BE97}"/>
                </a:ext>
              </a:extLst>
            </p:cNvPr>
            <p:cNvSpPr/>
            <p:nvPr/>
          </p:nvSpPr>
          <p:spPr bwMode="auto">
            <a:xfrm>
              <a:off x="6172200" y="330835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1511" name="Rectangle 62">
              <a:extLst>
                <a:ext uri="{FF2B5EF4-FFF2-40B4-BE49-F238E27FC236}">
                  <a16:creationId xmlns:a16="http://schemas.microsoft.com/office/drawing/2014/main" id="{35BAE38E-66FE-63EB-C10D-0DEF29A53A21}"/>
                </a:ext>
              </a:extLst>
            </p:cNvPr>
            <p:cNvSpPr>
              <a:spLocks noChangeArrowheads="1"/>
            </p:cNvSpPr>
            <p:nvPr/>
          </p:nvSpPr>
          <p:spPr bwMode="auto">
            <a:xfrm>
              <a:off x="6705600" y="330835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4" name="Rectangle 63">
              <a:extLst>
                <a:ext uri="{FF2B5EF4-FFF2-40B4-BE49-F238E27FC236}">
                  <a16:creationId xmlns:a16="http://schemas.microsoft.com/office/drawing/2014/main" id="{E3820DF5-5020-9AD0-E55D-2344A5B531FD}"/>
                </a:ext>
              </a:extLst>
            </p:cNvPr>
            <p:cNvSpPr/>
            <p:nvPr/>
          </p:nvSpPr>
          <p:spPr bwMode="auto">
            <a:xfrm>
              <a:off x="7239000" y="330835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1513" name="Rectangle 64">
              <a:extLst>
                <a:ext uri="{FF2B5EF4-FFF2-40B4-BE49-F238E27FC236}">
                  <a16:creationId xmlns:a16="http://schemas.microsoft.com/office/drawing/2014/main" id="{D77E7132-B396-C2A8-FE72-CF1940AE3CA1}"/>
                </a:ext>
              </a:extLst>
            </p:cNvPr>
            <p:cNvSpPr>
              <a:spLocks noChangeArrowheads="1"/>
            </p:cNvSpPr>
            <p:nvPr/>
          </p:nvSpPr>
          <p:spPr bwMode="auto">
            <a:xfrm>
              <a:off x="7772400" y="330835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6" name="Rectangle 65">
              <a:extLst>
                <a:ext uri="{FF2B5EF4-FFF2-40B4-BE49-F238E27FC236}">
                  <a16:creationId xmlns:a16="http://schemas.microsoft.com/office/drawing/2014/main" id="{D5943DA4-DA4B-361F-DD0A-F168A70B5973}"/>
                </a:ext>
              </a:extLst>
            </p:cNvPr>
            <p:cNvSpPr/>
            <p:nvPr/>
          </p:nvSpPr>
          <p:spPr bwMode="auto">
            <a:xfrm>
              <a:off x="8305800" y="330835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1515" name="TextBox 48">
              <a:extLst>
                <a:ext uri="{FF2B5EF4-FFF2-40B4-BE49-F238E27FC236}">
                  <a16:creationId xmlns:a16="http://schemas.microsoft.com/office/drawing/2014/main" id="{AB9563E2-1FF5-A171-CD80-55B9DFBF5144}"/>
                </a:ext>
              </a:extLst>
            </p:cNvPr>
            <p:cNvSpPr txBox="1">
              <a:spLocks noChangeArrowheads="1"/>
            </p:cNvSpPr>
            <p:nvPr/>
          </p:nvSpPr>
          <p:spPr bwMode="auto">
            <a:xfrm>
              <a:off x="5791200" y="3460750"/>
              <a:ext cx="2971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3600" b="1">
                  <a:solidFill>
                    <a:srgbClr val="000000"/>
                  </a:solidFill>
                </a:rPr>
                <a:t>PV Radiator</a:t>
              </a:r>
            </a:p>
          </p:txBody>
        </p:sp>
        <p:sp>
          <p:nvSpPr>
            <p:cNvPr id="191516" name="Rounded Rectangle 94">
              <a:extLst>
                <a:ext uri="{FF2B5EF4-FFF2-40B4-BE49-F238E27FC236}">
                  <a16:creationId xmlns:a16="http://schemas.microsoft.com/office/drawing/2014/main" id="{3FEFB3EF-0D98-1D24-FA42-6AA4C20C949D}"/>
                </a:ext>
              </a:extLst>
            </p:cNvPr>
            <p:cNvSpPr>
              <a:spLocks noChangeArrowheads="1"/>
            </p:cNvSpPr>
            <p:nvPr/>
          </p:nvSpPr>
          <p:spPr bwMode="auto">
            <a:xfrm>
              <a:off x="838200" y="5486400"/>
              <a:ext cx="2971800" cy="1066800"/>
            </a:xfrm>
            <a:prstGeom prst="roundRect">
              <a:avLst>
                <a:gd name="adj" fmla="val 16667"/>
              </a:avLst>
            </a:prstGeom>
            <a:solidFill>
              <a:srgbClr val="FF000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17" name="Rounded Rectangle 96">
              <a:extLst>
                <a:ext uri="{FF2B5EF4-FFF2-40B4-BE49-F238E27FC236}">
                  <a16:creationId xmlns:a16="http://schemas.microsoft.com/office/drawing/2014/main" id="{92C96C91-55A8-7FEB-F19A-A03327E401E7}"/>
                </a:ext>
              </a:extLst>
            </p:cNvPr>
            <p:cNvSpPr>
              <a:spLocks noChangeArrowheads="1"/>
            </p:cNvSpPr>
            <p:nvPr/>
          </p:nvSpPr>
          <p:spPr bwMode="auto">
            <a:xfrm>
              <a:off x="1250950" y="41910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18" name="TextBox 97">
              <a:extLst>
                <a:ext uri="{FF2B5EF4-FFF2-40B4-BE49-F238E27FC236}">
                  <a16:creationId xmlns:a16="http://schemas.microsoft.com/office/drawing/2014/main" id="{40A8F618-FAE7-9090-A017-E903AB6732C4}"/>
                </a:ext>
              </a:extLst>
            </p:cNvPr>
            <p:cNvSpPr txBox="1">
              <a:spLocks noChangeArrowheads="1"/>
            </p:cNvSpPr>
            <p:nvPr/>
          </p:nvSpPr>
          <p:spPr bwMode="auto">
            <a:xfrm>
              <a:off x="1219200" y="41703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1519" name="Rounded Rectangle 98">
              <a:extLst>
                <a:ext uri="{FF2B5EF4-FFF2-40B4-BE49-F238E27FC236}">
                  <a16:creationId xmlns:a16="http://schemas.microsoft.com/office/drawing/2014/main" id="{13E56A78-6B8D-6859-EEE4-DA377176B4C9}"/>
                </a:ext>
              </a:extLst>
            </p:cNvPr>
            <p:cNvSpPr>
              <a:spLocks noChangeArrowheads="1"/>
            </p:cNvSpPr>
            <p:nvPr/>
          </p:nvSpPr>
          <p:spPr bwMode="auto">
            <a:xfrm>
              <a:off x="1250950" y="46482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20" name="TextBox 99">
              <a:extLst>
                <a:ext uri="{FF2B5EF4-FFF2-40B4-BE49-F238E27FC236}">
                  <a16:creationId xmlns:a16="http://schemas.microsoft.com/office/drawing/2014/main" id="{30566753-7818-6754-AAAD-25A22EDB9F07}"/>
                </a:ext>
              </a:extLst>
            </p:cNvPr>
            <p:cNvSpPr txBox="1">
              <a:spLocks noChangeArrowheads="1"/>
            </p:cNvSpPr>
            <p:nvPr/>
          </p:nvSpPr>
          <p:spPr bwMode="auto">
            <a:xfrm>
              <a:off x="1219200" y="46275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1521" name="Rounded Rectangle 100">
              <a:extLst>
                <a:ext uri="{FF2B5EF4-FFF2-40B4-BE49-F238E27FC236}">
                  <a16:creationId xmlns:a16="http://schemas.microsoft.com/office/drawing/2014/main" id="{794A1C18-7D01-A583-6510-55E448C90FFA}"/>
                </a:ext>
              </a:extLst>
            </p:cNvPr>
            <p:cNvSpPr>
              <a:spLocks noChangeArrowheads="1"/>
            </p:cNvSpPr>
            <p:nvPr/>
          </p:nvSpPr>
          <p:spPr bwMode="auto">
            <a:xfrm>
              <a:off x="2241550" y="41910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22" name="TextBox 101">
              <a:extLst>
                <a:ext uri="{FF2B5EF4-FFF2-40B4-BE49-F238E27FC236}">
                  <a16:creationId xmlns:a16="http://schemas.microsoft.com/office/drawing/2014/main" id="{5B5AB161-883F-F4F3-59CD-1F79BD926AFE}"/>
                </a:ext>
              </a:extLst>
            </p:cNvPr>
            <p:cNvSpPr txBox="1">
              <a:spLocks noChangeArrowheads="1"/>
            </p:cNvSpPr>
            <p:nvPr/>
          </p:nvSpPr>
          <p:spPr bwMode="auto">
            <a:xfrm>
              <a:off x="2209800" y="41703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1523" name="Rounded Rectangle 102">
              <a:extLst>
                <a:ext uri="{FF2B5EF4-FFF2-40B4-BE49-F238E27FC236}">
                  <a16:creationId xmlns:a16="http://schemas.microsoft.com/office/drawing/2014/main" id="{11DFFF6E-5FB6-6A04-8AA2-E80F4EA4341D}"/>
                </a:ext>
              </a:extLst>
            </p:cNvPr>
            <p:cNvSpPr>
              <a:spLocks noChangeArrowheads="1"/>
            </p:cNvSpPr>
            <p:nvPr/>
          </p:nvSpPr>
          <p:spPr bwMode="auto">
            <a:xfrm>
              <a:off x="2241550" y="46482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24" name="TextBox 103">
              <a:extLst>
                <a:ext uri="{FF2B5EF4-FFF2-40B4-BE49-F238E27FC236}">
                  <a16:creationId xmlns:a16="http://schemas.microsoft.com/office/drawing/2014/main" id="{D3441D08-0597-B1CB-7184-CF89DFA2898E}"/>
                </a:ext>
              </a:extLst>
            </p:cNvPr>
            <p:cNvSpPr txBox="1">
              <a:spLocks noChangeArrowheads="1"/>
            </p:cNvSpPr>
            <p:nvPr/>
          </p:nvSpPr>
          <p:spPr bwMode="auto">
            <a:xfrm>
              <a:off x="2209800" y="46275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1525" name="Rounded Rectangle 104">
              <a:extLst>
                <a:ext uri="{FF2B5EF4-FFF2-40B4-BE49-F238E27FC236}">
                  <a16:creationId xmlns:a16="http://schemas.microsoft.com/office/drawing/2014/main" id="{55875FAE-7676-DECA-0AF9-48026CC6C150}"/>
                </a:ext>
              </a:extLst>
            </p:cNvPr>
            <p:cNvSpPr>
              <a:spLocks noChangeArrowheads="1"/>
            </p:cNvSpPr>
            <p:nvPr/>
          </p:nvSpPr>
          <p:spPr bwMode="auto">
            <a:xfrm>
              <a:off x="3232150" y="41910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26" name="TextBox 105">
              <a:extLst>
                <a:ext uri="{FF2B5EF4-FFF2-40B4-BE49-F238E27FC236}">
                  <a16:creationId xmlns:a16="http://schemas.microsoft.com/office/drawing/2014/main" id="{9D50EE27-51B8-F9A7-B686-5C62C15BE5C0}"/>
                </a:ext>
              </a:extLst>
            </p:cNvPr>
            <p:cNvSpPr txBox="1">
              <a:spLocks noChangeArrowheads="1"/>
            </p:cNvSpPr>
            <p:nvPr/>
          </p:nvSpPr>
          <p:spPr bwMode="auto">
            <a:xfrm>
              <a:off x="3200400" y="41703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1527" name="Rounded Rectangle 106">
              <a:extLst>
                <a:ext uri="{FF2B5EF4-FFF2-40B4-BE49-F238E27FC236}">
                  <a16:creationId xmlns:a16="http://schemas.microsoft.com/office/drawing/2014/main" id="{FE45EFF5-7F88-050E-C0E2-05F45CF71D3E}"/>
                </a:ext>
              </a:extLst>
            </p:cNvPr>
            <p:cNvSpPr>
              <a:spLocks noChangeArrowheads="1"/>
            </p:cNvSpPr>
            <p:nvPr/>
          </p:nvSpPr>
          <p:spPr bwMode="auto">
            <a:xfrm>
              <a:off x="3232150" y="464820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28" name="TextBox 107">
              <a:extLst>
                <a:ext uri="{FF2B5EF4-FFF2-40B4-BE49-F238E27FC236}">
                  <a16:creationId xmlns:a16="http://schemas.microsoft.com/office/drawing/2014/main" id="{F61A1142-811B-B955-6C8E-304F59C2ACF7}"/>
                </a:ext>
              </a:extLst>
            </p:cNvPr>
            <p:cNvSpPr txBox="1">
              <a:spLocks noChangeArrowheads="1"/>
            </p:cNvSpPr>
            <p:nvPr/>
          </p:nvSpPr>
          <p:spPr bwMode="auto">
            <a:xfrm>
              <a:off x="3200400" y="4627563"/>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grpSp>
          <p:nvGrpSpPr>
            <p:cNvPr id="191529" name="Group 108">
              <a:extLst>
                <a:ext uri="{FF2B5EF4-FFF2-40B4-BE49-F238E27FC236}">
                  <a16:creationId xmlns:a16="http://schemas.microsoft.com/office/drawing/2014/main" id="{3B2EE6BC-8B2C-F127-9853-2D14F2A2D313}"/>
                </a:ext>
              </a:extLst>
            </p:cNvPr>
            <p:cNvGrpSpPr>
              <a:grpSpLocks/>
            </p:cNvGrpSpPr>
            <p:nvPr/>
          </p:nvGrpSpPr>
          <p:grpSpPr bwMode="auto">
            <a:xfrm>
              <a:off x="1219200" y="5715000"/>
              <a:ext cx="806450" cy="714375"/>
              <a:chOff x="4572000" y="1169173"/>
              <a:chExt cx="944796" cy="758189"/>
            </a:xfrm>
          </p:grpSpPr>
          <p:sp>
            <p:nvSpPr>
              <p:cNvPr id="191544" name="Oval 109">
                <a:extLst>
                  <a:ext uri="{FF2B5EF4-FFF2-40B4-BE49-F238E27FC236}">
                    <a16:creationId xmlns:a16="http://schemas.microsoft.com/office/drawing/2014/main" id="{C437F4CC-B82E-DAC7-0579-156D65FA96D2}"/>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45" name="Rectangle 110">
                <a:extLst>
                  <a:ext uri="{FF2B5EF4-FFF2-40B4-BE49-F238E27FC236}">
                    <a16:creationId xmlns:a16="http://schemas.microsoft.com/office/drawing/2014/main" id="{6897C8AD-B6D0-92B2-50DE-3E45B0DC33A5}"/>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1546" name="TextBox 111">
                <a:extLst>
                  <a:ext uri="{FF2B5EF4-FFF2-40B4-BE49-F238E27FC236}">
                    <a16:creationId xmlns:a16="http://schemas.microsoft.com/office/drawing/2014/main" id="{93BA34C7-D458-19E3-5C94-B85AE4A93028}"/>
                  </a:ext>
                </a:extLst>
              </p:cNvPr>
              <p:cNvSpPr txBox="1">
                <a:spLocks noChangeArrowheads="1"/>
              </p:cNvSpPr>
              <p:nvPr/>
            </p:nvSpPr>
            <p:spPr bwMode="auto">
              <a:xfrm>
                <a:off x="4765423" y="1177598"/>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47" name="TextBox 112">
                <a:extLst>
                  <a:ext uri="{FF2B5EF4-FFF2-40B4-BE49-F238E27FC236}">
                    <a16:creationId xmlns:a16="http://schemas.microsoft.com/office/drawing/2014/main" id="{20FB9215-49F2-3EC1-9D60-310B3346B389}"/>
                  </a:ext>
                </a:extLst>
              </p:cNvPr>
              <p:cNvSpPr txBox="1">
                <a:spLocks noChangeArrowheads="1"/>
              </p:cNvSpPr>
              <p:nvPr/>
            </p:nvSpPr>
            <p:spPr bwMode="auto">
              <a:xfrm rot="2236608">
                <a:off x="4856555"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48" name="TextBox 113">
                <a:extLst>
                  <a:ext uri="{FF2B5EF4-FFF2-40B4-BE49-F238E27FC236}">
                    <a16:creationId xmlns:a16="http://schemas.microsoft.com/office/drawing/2014/main" id="{DED2D7FD-CE19-8F06-3128-8797311200D1}"/>
                  </a:ext>
                </a:extLst>
              </p:cNvPr>
              <p:cNvSpPr txBox="1">
                <a:spLocks noChangeArrowheads="1"/>
              </p:cNvSpPr>
              <p:nvPr/>
            </p:nvSpPr>
            <p:spPr bwMode="auto">
              <a:xfrm rot="8124854">
                <a:off x="4977444" y="1417796"/>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49" name="TextBox 114">
                <a:extLst>
                  <a:ext uri="{FF2B5EF4-FFF2-40B4-BE49-F238E27FC236}">
                    <a16:creationId xmlns:a16="http://schemas.microsoft.com/office/drawing/2014/main" id="{A23075D4-305A-8180-2012-9D250A23E905}"/>
                  </a:ext>
                </a:extLst>
              </p:cNvPr>
              <p:cNvSpPr txBox="1">
                <a:spLocks noChangeArrowheads="1"/>
              </p:cNvSpPr>
              <p:nvPr/>
            </p:nvSpPr>
            <p:spPr bwMode="auto">
              <a:xfrm rot="-8580788">
                <a:off x="4823078" y="1467395"/>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50" name="TextBox 115">
                <a:extLst>
                  <a:ext uri="{FF2B5EF4-FFF2-40B4-BE49-F238E27FC236}">
                    <a16:creationId xmlns:a16="http://schemas.microsoft.com/office/drawing/2014/main" id="{FFD251CE-5F8D-8DC9-9E14-00435215EDEB}"/>
                  </a:ext>
                </a:extLst>
              </p:cNvPr>
              <p:cNvSpPr txBox="1">
                <a:spLocks noChangeArrowheads="1"/>
              </p:cNvSpPr>
              <p:nvPr/>
            </p:nvSpPr>
            <p:spPr bwMode="auto">
              <a:xfrm rot="10800000">
                <a:off x="4837957"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51" name="TextBox 116">
                <a:extLst>
                  <a:ext uri="{FF2B5EF4-FFF2-40B4-BE49-F238E27FC236}">
                    <a16:creationId xmlns:a16="http://schemas.microsoft.com/office/drawing/2014/main" id="{D1153A03-A865-AEDB-5611-D781680D044A}"/>
                  </a:ext>
                </a:extLst>
              </p:cNvPr>
              <p:cNvSpPr txBox="1">
                <a:spLocks noChangeArrowheads="1"/>
              </p:cNvSpPr>
              <p:nvPr/>
            </p:nvSpPr>
            <p:spPr bwMode="auto">
              <a:xfrm rot="-2515621">
                <a:off x="4674291" y="1217297"/>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52" name="TextBox 117">
                <a:extLst>
                  <a:ext uri="{FF2B5EF4-FFF2-40B4-BE49-F238E27FC236}">
                    <a16:creationId xmlns:a16="http://schemas.microsoft.com/office/drawing/2014/main" id="{DEFB811E-F704-BFB8-BD22-9412CDB0B705}"/>
                  </a:ext>
                </a:extLst>
              </p:cNvPr>
              <p:cNvSpPr txBox="1">
                <a:spLocks noChangeArrowheads="1"/>
              </p:cNvSpPr>
              <p:nvPr/>
            </p:nvSpPr>
            <p:spPr bwMode="auto">
              <a:xfrm rot="-6687158">
                <a:off x="4536975" y="1367864"/>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1553" name="TextBox 118">
                <a:extLst>
                  <a:ext uri="{FF2B5EF4-FFF2-40B4-BE49-F238E27FC236}">
                    <a16:creationId xmlns:a16="http://schemas.microsoft.com/office/drawing/2014/main" id="{8A87F10C-29B7-3160-4BB5-C7AED6F85C24}"/>
                  </a:ext>
                </a:extLst>
              </p:cNvPr>
              <p:cNvSpPr txBox="1">
                <a:spLocks noChangeArrowheads="1"/>
              </p:cNvSpPr>
              <p:nvPr/>
            </p:nvSpPr>
            <p:spPr bwMode="auto">
              <a:xfrm rot="4130592">
                <a:off x="4997618"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sp>
          <p:nvSpPr>
            <p:cNvPr id="191530" name="Rounded Rectangle 119">
              <a:extLst>
                <a:ext uri="{FF2B5EF4-FFF2-40B4-BE49-F238E27FC236}">
                  <a16:creationId xmlns:a16="http://schemas.microsoft.com/office/drawing/2014/main" id="{C485A2A9-1A09-9988-0DD1-2E3807916177}"/>
                </a:ext>
              </a:extLst>
            </p:cNvPr>
            <p:cNvSpPr>
              <a:spLocks noChangeArrowheads="1"/>
            </p:cNvSpPr>
            <p:nvPr/>
          </p:nvSpPr>
          <p:spPr bwMode="auto">
            <a:xfrm>
              <a:off x="5638800" y="330835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191531" name="Straight Arrow Connector 121">
              <a:extLst>
                <a:ext uri="{FF2B5EF4-FFF2-40B4-BE49-F238E27FC236}">
                  <a16:creationId xmlns:a16="http://schemas.microsoft.com/office/drawing/2014/main" id="{8E2BE151-03B6-8BEF-42AD-BEB3BD86DCCE}"/>
                </a:ext>
              </a:extLst>
            </p:cNvPr>
            <p:cNvCxnSpPr>
              <a:cxnSpLocks noChangeShapeType="1"/>
            </p:cNvCxnSpPr>
            <p:nvPr/>
          </p:nvCxnSpPr>
          <p:spPr bwMode="auto">
            <a:xfrm>
              <a:off x="381000" y="3036888"/>
              <a:ext cx="8382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1532" name="Elbow Connector 143">
              <a:extLst>
                <a:ext uri="{FF2B5EF4-FFF2-40B4-BE49-F238E27FC236}">
                  <a16:creationId xmlns:a16="http://schemas.microsoft.com/office/drawing/2014/main" id="{77890424-C95D-3D71-3253-059BE1D3320F}"/>
                </a:ext>
              </a:extLst>
            </p:cNvPr>
            <p:cNvCxnSpPr>
              <a:cxnSpLocks noChangeShapeType="1"/>
            </p:cNvCxnSpPr>
            <p:nvPr/>
          </p:nvCxnSpPr>
          <p:spPr bwMode="auto">
            <a:xfrm>
              <a:off x="4267200" y="3048000"/>
              <a:ext cx="1295400" cy="457200"/>
            </a:xfrm>
            <a:prstGeom prst="bentConnector3">
              <a:avLst>
                <a:gd name="adj1" fmla="val 50000"/>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1533" name="Elbow Connector 145">
              <a:extLst>
                <a:ext uri="{FF2B5EF4-FFF2-40B4-BE49-F238E27FC236}">
                  <a16:creationId xmlns:a16="http://schemas.microsoft.com/office/drawing/2014/main" id="{84FB0AEF-52D1-9221-8655-9670625B1984}"/>
                </a:ext>
              </a:extLst>
            </p:cNvPr>
            <p:cNvCxnSpPr>
              <a:cxnSpLocks noChangeShapeType="1"/>
            </p:cNvCxnSpPr>
            <p:nvPr/>
          </p:nvCxnSpPr>
          <p:spPr bwMode="auto">
            <a:xfrm flipV="1">
              <a:off x="4267200" y="4114800"/>
              <a:ext cx="1295400" cy="457200"/>
            </a:xfrm>
            <a:prstGeom prst="bentConnector3">
              <a:avLst>
                <a:gd name="adj1" fmla="val 50000"/>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1534" name="Elbow Connector 162">
              <a:extLst>
                <a:ext uri="{FF2B5EF4-FFF2-40B4-BE49-F238E27FC236}">
                  <a16:creationId xmlns:a16="http://schemas.microsoft.com/office/drawing/2014/main" id="{44E6FC89-788E-1F93-84AE-C81BBB11E862}"/>
                </a:ext>
              </a:extLst>
            </p:cNvPr>
            <p:cNvCxnSpPr>
              <a:cxnSpLocks noChangeShapeType="1"/>
              <a:endCxn id="191494" idx="3"/>
            </p:cNvCxnSpPr>
            <p:nvPr/>
          </p:nvCxnSpPr>
          <p:spPr bwMode="auto">
            <a:xfrm rot="16200000" flipV="1">
              <a:off x="3581400" y="1828800"/>
              <a:ext cx="1828800" cy="1371600"/>
            </a:xfrm>
            <a:prstGeom prst="bentConnector2">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1535" name="Straight Arrow Connector 169">
              <a:extLst>
                <a:ext uri="{FF2B5EF4-FFF2-40B4-BE49-F238E27FC236}">
                  <a16:creationId xmlns:a16="http://schemas.microsoft.com/office/drawing/2014/main" id="{261F8A2C-44B6-15E4-4CFC-709A623D4FC0}"/>
                </a:ext>
              </a:extLst>
            </p:cNvPr>
            <p:cNvCxnSpPr>
              <a:cxnSpLocks noChangeShapeType="1"/>
            </p:cNvCxnSpPr>
            <p:nvPr/>
          </p:nvCxnSpPr>
          <p:spPr bwMode="auto">
            <a:xfrm>
              <a:off x="5181600" y="3407980"/>
              <a:ext cx="3810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1536" name="Elbow Connector 162">
              <a:extLst>
                <a:ext uri="{FF2B5EF4-FFF2-40B4-BE49-F238E27FC236}">
                  <a16:creationId xmlns:a16="http://schemas.microsoft.com/office/drawing/2014/main" id="{A42428E6-6CBF-5645-E79A-D9FA84288DE4}"/>
                </a:ext>
              </a:extLst>
            </p:cNvPr>
            <p:cNvCxnSpPr>
              <a:cxnSpLocks noChangeShapeType="1"/>
              <a:endCxn id="191516" idx="3"/>
            </p:cNvCxnSpPr>
            <p:nvPr/>
          </p:nvCxnSpPr>
          <p:spPr bwMode="auto">
            <a:xfrm rot="5400000">
              <a:off x="3581400" y="4419600"/>
              <a:ext cx="1828800" cy="1371600"/>
            </a:xfrm>
            <a:prstGeom prst="bentConnector2">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1537" name="Straight Arrow Connector 169">
              <a:extLst>
                <a:ext uri="{FF2B5EF4-FFF2-40B4-BE49-F238E27FC236}">
                  <a16:creationId xmlns:a16="http://schemas.microsoft.com/office/drawing/2014/main" id="{22686082-C387-4CE0-8EBD-6888478FE3E1}"/>
                </a:ext>
              </a:extLst>
            </p:cNvPr>
            <p:cNvCxnSpPr>
              <a:cxnSpLocks noChangeShapeType="1"/>
            </p:cNvCxnSpPr>
            <p:nvPr/>
          </p:nvCxnSpPr>
          <p:spPr bwMode="auto">
            <a:xfrm>
              <a:off x="5181600" y="4212020"/>
              <a:ext cx="3810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1538" name="Straight Arrow Connector 169">
              <a:extLst>
                <a:ext uri="{FF2B5EF4-FFF2-40B4-BE49-F238E27FC236}">
                  <a16:creationId xmlns:a16="http://schemas.microsoft.com/office/drawing/2014/main" id="{C1154EFB-654D-BDFF-C64E-71534C2ECA6F}"/>
                </a:ext>
              </a:extLst>
            </p:cNvPr>
            <p:cNvCxnSpPr>
              <a:cxnSpLocks noChangeShapeType="1"/>
            </p:cNvCxnSpPr>
            <p:nvPr/>
          </p:nvCxnSpPr>
          <p:spPr bwMode="auto">
            <a:xfrm>
              <a:off x="381000" y="1600200"/>
              <a:ext cx="0" cy="1447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1539" name="Straight Arrow Connector 169">
              <a:extLst>
                <a:ext uri="{FF2B5EF4-FFF2-40B4-BE49-F238E27FC236}">
                  <a16:creationId xmlns:a16="http://schemas.microsoft.com/office/drawing/2014/main" id="{88139A66-63E0-B6A8-0A54-79E740285948}"/>
                </a:ext>
              </a:extLst>
            </p:cNvPr>
            <p:cNvCxnSpPr>
              <a:cxnSpLocks noChangeShapeType="1"/>
              <a:stCxn id="191516" idx="1"/>
            </p:cNvCxnSpPr>
            <p:nvPr/>
          </p:nvCxnSpPr>
          <p:spPr bwMode="auto">
            <a:xfrm flipH="1">
              <a:off x="381000" y="60198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1540" name="Straight Arrow Connector 169">
              <a:extLst>
                <a:ext uri="{FF2B5EF4-FFF2-40B4-BE49-F238E27FC236}">
                  <a16:creationId xmlns:a16="http://schemas.microsoft.com/office/drawing/2014/main" id="{C010E56F-BA41-48C6-0A63-2887218F1D6E}"/>
                </a:ext>
              </a:extLst>
            </p:cNvPr>
            <p:cNvCxnSpPr>
              <a:cxnSpLocks noChangeShapeType="1"/>
            </p:cNvCxnSpPr>
            <p:nvPr/>
          </p:nvCxnSpPr>
          <p:spPr bwMode="auto">
            <a:xfrm>
              <a:off x="381000" y="4582510"/>
              <a:ext cx="0" cy="1447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1541" name="Straight Arrow Connector 121">
              <a:extLst>
                <a:ext uri="{FF2B5EF4-FFF2-40B4-BE49-F238E27FC236}">
                  <a16:creationId xmlns:a16="http://schemas.microsoft.com/office/drawing/2014/main" id="{5ABDA644-2BA2-C4C6-87FD-711723D7C5CA}"/>
                </a:ext>
              </a:extLst>
            </p:cNvPr>
            <p:cNvCxnSpPr>
              <a:cxnSpLocks noChangeShapeType="1"/>
            </p:cNvCxnSpPr>
            <p:nvPr/>
          </p:nvCxnSpPr>
          <p:spPr bwMode="auto">
            <a:xfrm>
              <a:off x="381000" y="4603530"/>
              <a:ext cx="8382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1542" name="Straight Arrow Connector 169">
              <a:extLst>
                <a:ext uri="{FF2B5EF4-FFF2-40B4-BE49-F238E27FC236}">
                  <a16:creationId xmlns:a16="http://schemas.microsoft.com/office/drawing/2014/main" id="{F9D63134-9F45-3379-002E-63B581D85094}"/>
                </a:ext>
              </a:extLst>
            </p:cNvPr>
            <p:cNvCxnSpPr>
              <a:cxnSpLocks noChangeShapeType="1"/>
              <a:stCxn id="191494" idx="1"/>
            </p:cNvCxnSpPr>
            <p:nvPr/>
          </p:nvCxnSpPr>
          <p:spPr bwMode="auto">
            <a:xfrm flipH="1">
              <a:off x="381000" y="16002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191543" name="TextBox 94">
              <a:extLst>
                <a:ext uri="{FF2B5EF4-FFF2-40B4-BE49-F238E27FC236}">
                  <a16:creationId xmlns:a16="http://schemas.microsoft.com/office/drawing/2014/main" id="{F5B83D51-4548-A41A-09FC-F2E1D358C509}"/>
                </a:ext>
              </a:extLst>
            </p:cNvPr>
            <p:cNvSpPr txBox="1">
              <a:spLocks noChangeArrowheads="1"/>
            </p:cNvSpPr>
            <p:nvPr/>
          </p:nvSpPr>
          <p:spPr bwMode="auto">
            <a:xfrm>
              <a:off x="1936750" y="5638800"/>
              <a:ext cx="1873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4B Pump</a:t>
              </a:r>
            </a:p>
          </p:txBody>
        </p:sp>
      </p:grpSp>
      <p:grpSp>
        <p:nvGrpSpPr>
          <p:cNvPr id="5" name="Group 74">
            <a:extLst>
              <a:ext uri="{FF2B5EF4-FFF2-40B4-BE49-F238E27FC236}">
                <a16:creationId xmlns:a16="http://schemas.microsoft.com/office/drawing/2014/main" id="{A66AD29C-7E0E-29CF-C49A-B816B9A9CCFE}"/>
              </a:ext>
            </a:extLst>
          </p:cNvPr>
          <p:cNvGrpSpPr>
            <a:grpSpLocks/>
          </p:cNvGrpSpPr>
          <p:nvPr/>
        </p:nvGrpSpPr>
        <p:grpSpPr bwMode="auto">
          <a:xfrm>
            <a:off x="7543800" y="6051550"/>
            <a:ext cx="2133600" cy="685800"/>
            <a:chOff x="6019800" y="6051550"/>
            <a:chExt cx="2133600" cy="685800"/>
          </a:xfrm>
        </p:grpSpPr>
        <p:sp>
          <p:nvSpPr>
            <p:cNvPr id="191492" name="TextBox 10">
              <a:extLst>
                <a:ext uri="{FF2B5EF4-FFF2-40B4-BE49-F238E27FC236}">
                  <a16:creationId xmlns:a16="http://schemas.microsoft.com/office/drawing/2014/main" id="{75DE4801-7CC3-CA79-05CA-A23C6DF39860}"/>
                </a:ext>
              </a:extLst>
            </p:cNvPr>
            <p:cNvSpPr txBox="1">
              <a:spLocks noChangeArrowheads="1"/>
            </p:cNvSpPr>
            <p:nvPr/>
          </p:nvSpPr>
          <p:spPr bwMode="auto">
            <a:xfrm>
              <a:off x="6019800" y="6096000"/>
              <a:ext cx="21336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tIns="0" bIns="0">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Orbit-Replaceable Unit</a:t>
              </a:r>
              <a:endParaRPr lang="en-US" altLang="en-US" b="1">
                <a:solidFill>
                  <a:srgbClr val="000000"/>
                </a:solidFill>
              </a:endParaRPr>
            </a:p>
          </p:txBody>
        </p:sp>
        <p:sp>
          <p:nvSpPr>
            <p:cNvPr id="191493" name="Rounded Rectangle 138">
              <a:extLst>
                <a:ext uri="{FF2B5EF4-FFF2-40B4-BE49-F238E27FC236}">
                  <a16:creationId xmlns:a16="http://schemas.microsoft.com/office/drawing/2014/main" id="{4D0E4FAD-BD4E-6489-F1AA-966462629DD2}"/>
                </a:ext>
              </a:extLst>
            </p:cNvPr>
            <p:cNvSpPr>
              <a:spLocks noChangeArrowheads="1"/>
            </p:cNvSpPr>
            <p:nvPr/>
          </p:nvSpPr>
          <p:spPr bwMode="auto">
            <a:xfrm>
              <a:off x="6096000" y="6051550"/>
              <a:ext cx="1981200" cy="6858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par>
                                <p:cTn id="8" presetID="8" presetClass="emph" presetSubtype="0" fill="hold" nodeType="withEffect">
                                  <p:stCondLst>
                                    <p:cond delay="0"/>
                                  </p:stCondLst>
                                  <p:childTnLst>
                                    <p:animRot by="-5400000">
                                      <p:cBhvr>
                                        <p:cTn id="9" dur="2000" fill="hold"/>
                                        <p:tgtEl>
                                          <p:spTgt spid="2"/>
                                        </p:tgtEl>
                                        <p:attrNameLst>
                                          <p:attrName>r</p:attrName>
                                        </p:attrNameLst>
                                      </p:cBhvr>
                                    </p:animRot>
                                  </p:childTnLst>
                                </p:cTn>
                              </p:par>
                              <p:par>
                                <p:cTn id="10" presetID="56" presetClass="path" presetSubtype="0" accel="50000" decel="50000" fill="hold" nodeType="withEffect">
                                  <p:stCondLst>
                                    <p:cond delay="0"/>
                                  </p:stCondLst>
                                  <p:childTnLst>
                                    <p:animMotion origin="layout" path="M 3.33333E-6 -2.08189E-8 L 0.45989 -0.11844 " pathEditMode="relative" rAng="0" ptsTypes="AA">
                                      <p:cBhvr>
                                        <p:cTn id="11" dur="2000" fill="hold"/>
                                        <p:tgtEl>
                                          <p:spTgt spid="2"/>
                                        </p:tgtEl>
                                        <p:attrNameLst>
                                          <p:attrName>ppt_x</p:attrName>
                                          <p:attrName>ppt_y</p:attrName>
                                        </p:attrNameLst>
                                      </p:cBhvr>
                                      <p:rCtr x="22986" y="-592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ounded Rectangle 15">
            <a:extLst>
              <a:ext uri="{FF2B5EF4-FFF2-40B4-BE49-F238E27FC236}">
                <a16:creationId xmlns:a16="http://schemas.microsoft.com/office/drawing/2014/main" id="{897DA238-740E-B597-3A16-C3E7288B12DB}"/>
              </a:ext>
            </a:extLst>
          </p:cNvPr>
          <p:cNvSpPr>
            <a:spLocks noChangeArrowheads="1"/>
          </p:cNvSpPr>
          <p:nvPr/>
        </p:nvSpPr>
        <p:spPr bwMode="auto">
          <a:xfrm rot="-5400000">
            <a:off x="6632575" y="4762500"/>
            <a:ext cx="2971800" cy="1066800"/>
          </a:xfrm>
          <a:prstGeom prst="roundRect">
            <a:avLst>
              <a:gd name="adj" fmla="val 16667"/>
            </a:avLst>
          </a:prstGeom>
          <a:solidFill>
            <a:srgbClr val="FF000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539" name="TextBox 16">
            <a:extLst>
              <a:ext uri="{FF2B5EF4-FFF2-40B4-BE49-F238E27FC236}">
                <a16:creationId xmlns:a16="http://schemas.microsoft.com/office/drawing/2014/main" id="{806A6A76-E8DA-41AD-19C2-92C229612146}"/>
              </a:ext>
            </a:extLst>
          </p:cNvPr>
          <p:cNvSpPr txBox="1">
            <a:spLocks noChangeArrowheads="1"/>
          </p:cNvSpPr>
          <p:nvPr/>
        </p:nvSpPr>
        <p:spPr bwMode="auto">
          <a:xfrm rot="-5400000">
            <a:off x="7158832" y="4423568"/>
            <a:ext cx="1873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2B Pump</a:t>
            </a:r>
          </a:p>
        </p:txBody>
      </p:sp>
      <p:sp>
        <p:nvSpPr>
          <p:cNvPr id="193540" name="Rounded Rectangle 17">
            <a:extLst>
              <a:ext uri="{FF2B5EF4-FFF2-40B4-BE49-F238E27FC236}">
                <a16:creationId xmlns:a16="http://schemas.microsoft.com/office/drawing/2014/main" id="{CAE6566C-C908-356B-87AA-75675EE445DF}"/>
              </a:ext>
            </a:extLst>
          </p:cNvPr>
          <p:cNvSpPr>
            <a:spLocks noChangeArrowheads="1"/>
          </p:cNvSpPr>
          <p:nvPr/>
        </p:nvSpPr>
        <p:spPr bwMode="auto">
          <a:xfrm rot="-5400000">
            <a:off x="8863013" y="57213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541" name="TextBox 18">
            <a:extLst>
              <a:ext uri="{FF2B5EF4-FFF2-40B4-BE49-F238E27FC236}">
                <a16:creationId xmlns:a16="http://schemas.microsoft.com/office/drawing/2014/main" id="{2EA4145F-CF4A-3B8F-02DE-FB8C4A51C9BE}"/>
              </a:ext>
            </a:extLst>
          </p:cNvPr>
          <p:cNvSpPr txBox="1">
            <a:spLocks noChangeArrowheads="1"/>
          </p:cNvSpPr>
          <p:nvPr/>
        </p:nvSpPr>
        <p:spPr bwMode="auto">
          <a:xfrm rot="-5400000">
            <a:off x="8813800" y="57054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3542" name="Rounded Rectangle 20">
            <a:extLst>
              <a:ext uri="{FF2B5EF4-FFF2-40B4-BE49-F238E27FC236}">
                <a16:creationId xmlns:a16="http://schemas.microsoft.com/office/drawing/2014/main" id="{2B04FD79-4E9F-195C-871C-4AB7B4B300C5}"/>
              </a:ext>
            </a:extLst>
          </p:cNvPr>
          <p:cNvSpPr>
            <a:spLocks noChangeArrowheads="1"/>
          </p:cNvSpPr>
          <p:nvPr/>
        </p:nvSpPr>
        <p:spPr bwMode="auto">
          <a:xfrm rot="-5400000">
            <a:off x="9320213" y="57213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543" name="TextBox 21">
            <a:extLst>
              <a:ext uri="{FF2B5EF4-FFF2-40B4-BE49-F238E27FC236}">
                <a16:creationId xmlns:a16="http://schemas.microsoft.com/office/drawing/2014/main" id="{7CA5F64C-7B83-EE84-CF83-8D7BE014D707}"/>
              </a:ext>
            </a:extLst>
          </p:cNvPr>
          <p:cNvSpPr txBox="1">
            <a:spLocks noChangeArrowheads="1"/>
          </p:cNvSpPr>
          <p:nvPr/>
        </p:nvSpPr>
        <p:spPr bwMode="auto">
          <a:xfrm rot="-5400000">
            <a:off x="9271000" y="57054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3544" name="Rounded Rectangle 22">
            <a:extLst>
              <a:ext uri="{FF2B5EF4-FFF2-40B4-BE49-F238E27FC236}">
                <a16:creationId xmlns:a16="http://schemas.microsoft.com/office/drawing/2014/main" id="{ECC19962-916D-C9E8-79D2-4321B07F1FCF}"/>
              </a:ext>
            </a:extLst>
          </p:cNvPr>
          <p:cNvSpPr>
            <a:spLocks noChangeArrowheads="1"/>
          </p:cNvSpPr>
          <p:nvPr/>
        </p:nvSpPr>
        <p:spPr bwMode="auto">
          <a:xfrm rot="-5400000">
            <a:off x="8863013" y="47307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545" name="TextBox 23">
            <a:extLst>
              <a:ext uri="{FF2B5EF4-FFF2-40B4-BE49-F238E27FC236}">
                <a16:creationId xmlns:a16="http://schemas.microsoft.com/office/drawing/2014/main" id="{7E167E21-264C-BCB3-FE2C-9FA41723EB37}"/>
              </a:ext>
            </a:extLst>
          </p:cNvPr>
          <p:cNvSpPr txBox="1">
            <a:spLocks noChangeArrowheads="1"/>
          </p:cNvSpPr>
          <p:nvPr/>
        </p:nvSpPr>
        <p:spPr bwMode="auto">
          <a:xfrm rot="-5400000">
            <a:off x="8813800" y="47148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3546" name="Rounded Rectangle 24">
            <a:extLst>
              <a:ext uri="{FF2B5EF4-FFF2-40B4-BE49-F238E27FC236}">
                <a16:creationId xmlns:a16="http://schemas.microsoft.com/office/drawing/2014/main" id="{012502FC-3514-A294-1334-4E6C87B4FE3F}"/>
              </a:ext>
            </a:extLst>
          </p:cNvPr>
          <p:cNvSpPr>
            <a:spLocks noChangeArrowheads="1"/>
          </p:cNvSpPr>
          <p:nvPr/>
        </p:nvSpPr>
        <p:spPr bwMode="auto">
          <a:xfrm rot="-5400000">
            <a:off x="9320213" y="47307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547" name="TextBox 25">
            <a:extLst>
              <a:ext uri="{FF2B5EF4-FFF2-40B4-BE49-F238E27FC236}">
                <a16:creationId xmlns:a16="http://schemas.microsoft.com/office/drawing/2014/main" id="{B99C326F-EF7C-0B43-C6FC-C5D28F2ECC73}"/>
              </a:ext>
            </a:extLst>
          </p:cNvPr>
          <p:cNvSpPr txBox="1">
            <a:spLocks noChangeArrowheads="1"/>
          </p:cNvSpPr>
          <p:nvPr/>
        </p:nvSpPr>
        <p:spPr bwMode="auto">
          <a:xfrm rot="-5400000">
            <a:off x="9271000" y="47148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3548" name="Rounded Rectangle 28">
            <a:extLst>
              <a:ext uri="{FF2B5EF4-FFF2-40B4-BE49-F238E27FC236}">
                <a16:creationId xmlns:a16="http://schemas.microsoft.com/office/drawing/2014/main" id="{453E6643-FF2B-DD21-42D2-F0E504315BFA}"/>
              </a:ext>
            </a:extLst>
          </p:cNvPr>
          <p:cNvSpPr>
            <a:spLocks noChangeArrowheads="1"/>
          </p:cNvSpPr>
          <p:nvPr/>
        </p:nvSpPr>
        <p:spPr bwMode="auto">
          <a:xfrm rot="-5400000">
            <a:off x="8863013" y="37401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549" name="TextBox 29">
            <a:extLst>
              <a:ext uri="{FF2B5EF4-FFF2-40B4-BE49-F238E27FC236}">
                <a16:creationId xmlns:a16="http://schemas.microsoft.com/office/drawing/2014/main" id="{105EA749-E1CD-705F-9A68-36006245467D}"/>
              </a:ext>
            </a:extLst>
          </p:cNvPr>
          <p:cNvSpPr txBox="1">
            <a:spLocks noChangeArrowheads="1"/>
          </p:cNvSpPr>
          <p:nvPr/>
        </p:nvSpPr>
        <p:spPr bwMode="auto">
          <a:xfrm rot="-5400000">
            <a:off x="8813800" y="37242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3550" name="Rounded Rectangle 30">
            <a:extLst>
              <a:ext uri="{FF2B5EF4-FFF2-40B4-BE49-F238E27FC236}">
                <a16:creationId xmlns:a16="http://schemas.microsoft.com/office/drawing/2014/main" id="{8503789A-1C2A-B4FD-1A19-7C65FC8FF040}"/>
              </a:ext>
            </a:extLst>
          </p:cNvPr>
          <p:cNvSpPr>
            <a:spLocks noChangeArrowheads="1"/>
          </p:cNvSpPr>
          <p:nvPr/>
        </p:nvSpPr>
        <p:spPr bwMode="auto">
          <a:xfrm rot="-5400000">
            <a:off x="9320213" y="37401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551" name="TextBox 31">
            <a:extLst>
              <a:ext uri="{FF2B5EF4-FFF2-40B4-BE49-F238E27FC236}">
                <a16:creationId xmlns:a16="http://schemas.microsoft.com/office/drawing/2014/main" id="{136BEE7E-40E8-AF26-5FF4-6F1E7CAC9442}"/>
              </a:ext>
            </a:extLst>
          </p:cNvPr>
          <p:cNvSpPr txBox="1">
            <a:spLocks noChangeArrowheads="1"/>
          </p:cNvSpPr>
          <p:nvPr/>
        </p:nvSpPr>
        <p:spPr bwMode="auto">
          <a:xfrm rot="-5400000">
            <a:off x="9271000" y="37242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grpSp>
        <p:nvGrpSpPr>
          <p:cNvPr id="193552" name="Group 59">
            <a:extLst>
              <a:ext uri="{FF2B5EF4-FFF2-40B4-BE49-F238E27FC236}">
                <a16:creationId xmlns:a16="http://schemas.microsoft.com/office/drawing/2014/main" id="{48CCAF2C-A96C-13D6-40D9-4069903EE386}"/>
              </a:ext>
            </a:extLst>
          </p:cNvPr>
          <p:cNvGrpSpPr>
            <a:grpSpLocks/>
          </p:cNvGrpSpPr>
          <p:nvPr/>
        </p:nvGrpSpPr>
        <p:grpSpPr bwMode="auto">
          <a:xfrm rot="-5400000">
            <a:off x="7758907" y="5631656"/>
            <a:ext cx="823912" cy="714375"/>
            <a:chOff x="4572000" y="1169172"/>
            <a:chExt cx="965254" cy="758189"/>
          </a:xfrm>
        </p:grpSpPr>
        <p:sp>
          <p:nvSpPr>
            <p:cNvPr id="193633" name="Oval 49">
              <a:extLst>
                <a:ext uri="{FF2B5EF4-FFF2-40B4-BE49-F238E27FC236}">
                  <a16:creationId xmlns:a16="http://schemas.microsoft.com/office/drawing/2014/main" id="{61EDC3F0-22F0-BCBD-4F04-C049C34D5745}"/>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634" name="Rectangle 50">
              <a:extLst>
                <a:ext uri="{FF2B5EF4-FFF2-40B4-BE49-F238E27FC236}">
                  <a16:creationId xmlns:a16="http://schemas.microsoft.com/office/drawing/2014/main" id="{F93ABA85-B6A9-078C-AEFD-65D7B4643EBE}"/>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635" name="TextBox 51">
              <a:extLst>
                <a:ext uri="{FF2B5EF4-FFF2-40B4-BE49-F238E27FC236}">
                  <a16:creationId xmlns:a16="http://schemas.microsoft.com/office/drawing/2014/main" id="{3A05C0FD-3B8D-5F7A-53A3-8081087313E3}"/>
                </a:ext>
              </a:extLst>
            </p:cNvPr>
            <p:cNvSpPr txBox="1">
              <a:spLocks noChangeArrowheads="1"/>
            </p:cNvSpPr>
            <p:nvPr/>
          </p:nvSpPr>
          <p:spPr bwMode="auto">
            <a:xfrm>
              <a:off x="4785880" y="1177597"/>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36" name="TextBox 52">
              <a:extLst>
                <a:ext uri="{FF2B5EF4-FFF2-40B4-BE49-F238E27FC236}">
                  <a16:creationId xmlns:a16="http://schemas.microsoft.com/office/drawing/2014/main" id="{CB37BEDD-90E7-759D-3288-152D05A3B776}"/>
                </a:ext>
              </a:extLst>
            </p:cNvPr>
            <p:cNvSpPr txBox="1">
              <a:spLocks noChangeArrowheads="1"/>
            </p:cNvSpPr>
            <p:nvPr/>
          </p:nvSpPr>
          <p:spPr bwMode="auto">
            <a:xfrm rot="2236608">
              <a:off x="4877013"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37" name="TextBox 53">
              <a:extLst>
                <a:ext uri="{FF2B5EF4-FFF2-40B4-BE49-F238E27FC236}">
                  <a16:creationId xmlns:a16="http://schemas.microsoft.com/office/drawing/2014/main" id="{F5D4D560-734C-3485-AA84-70A12194C43B}"/>
                </a:ext>
              </a:extLst>
            </p:cNvPr>
            <p:cNvSpPr txBox="1">
              <a:spLocks noChangeArrowheads="1"/>
            </p:cNvSpPr>
            <p:nvPr/>
          </p:nvSpPr>
          <p:spPr bwMode="auto">
            <a:xfrm rot="8124854">
              <a:off x="4977442" y="1417796"/>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38" name="TextBox 54">
              <a:extLst>
                <a:ext uri="{FF2B5EF4-FFF2-40B4-BE49-F238E27FC236}">
                  <a16:creationId xmlns:a16="http://schemas.microsoft.com/office/drawing/2014/main" id="{BDB41AB5-5814-6B85-795A-3BF8A1B9E478}"/>
                </a:ext>
              </a:extLst>
            </p:cNvPr>
            <p:cNvSpPr txBox="1">
              <a:spLocks noChangeArrowheads="1"/>
            </p:cNvSpPr>
            <p:nvPr/>
          </p:nvSpPr>
          <p:spPr bwMode="auto">
            <a:xfrm rot="-8580788">
              <a:off x="4823077" y="1467394"/>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39" name="TextBox 55">
              <a:extLst>
                <a:ext uri="{FF2B5EF4-FFF2-40B4-BE49-F238E27FC236}">
                  <a16:creationId xmlns:a16="http://schemas.microsoft.com/office/drawing/2014/main" id="{88E3BB8A-6D44-53AE-D0C5-8A281E5B8C20}"/>
                </a:ext>
              </a:extLst>
            </p:cNvPr>
            <p:cNvSpPr txBox="1">
              <a:spLocks noChangeArrowheads="1"/>
            </p:cNvSpPr>
            <p:nvPr/>
          </p:nvSpPr>
          <p:spPr bwMode="auto">
            <a:xfrm rot="10800000">
              <a:off x="4837956"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40" name="TextBox 56">
              <a:extLst>
                <a:ext uri="{FF2B5EF4-FFF2-40B4-BE49-F238E27FC236}">
                  <a16:creationId xmlns:a16="http://schemas.microsoft.com/office/drawing/2014/main" id="{93299697-21F9-3B58-5018-13B01D0EF7CF}"/>
                </a:ext>
              </a:extLst>
            </p:cNvPr>
            <p:cNvSpPr txBox="1">
              <a:spLocks noChangeArrowheads="1"/>
            </p:cNvSpPr>
            <p:nvPr/>
          </p:nvSpPr>
          <p:spPr bwMode="auto">
            <a:xfrm rot="-2515621">
              <a:off x="4674290" y="1217297"/>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41" name="TextBox 57">
              <a:extLst>
                <a:ext uri="{FF2B5EF4-FFF2-40B4-BE49-F238E27FC236}">
                  <a16:creationId xmlns:a16="http://schemas.microsoft.com/office/drawing/2014/main" id="{70CA550B-A0D4-F5B4-A22C-18E8DF63E885}"/>
                </a:ext>
              </a:extLst>
            </p:cNvPr>
            <p:cNvSpPr txBox="1">
              <a:spLocks noChangeArrowheads="1"/>
            </p:cNvSpPr>
            <p:nvPr/>
          </p:nvSpPr>
          <p:spPr bwMode="auto">
            <a:xfrm rot="-6687158">
              <a:off x="4536974" y="1367863"/>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42" name="TextBox 58">
              <a:extLst>
                <a:ext uri="{FF2B5EF4-FFF2-40B4-BE49-F238E27FC236}">
                  <a16:creationId xmlns:a16="http://schemas.microsoft.com/office/drawing/2014/main" id="{A09AE626-F29B-BFFB-60FB-FAC7919900A8}"/>
                </a:ext>
              </a:extLst>
            </p:cNvPr>
            <p:cNvSpPr txBox="1">
              <a:spLocks noChangeArrowheads="1"/>
            </p:cNvSpPr>
            <p:nvPr/>
          </p:nvSpPr>
          <p:spPr bwMode="auto">
            <a:xfrm rot="4130592">
              <a:off x="4997617"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sp>
        <p:nvSpPr>
          <p:cNvPr id="193553" name="Rectangle 60">
            <a:extLst>
              <a:ext uri="{FF2B5EF4-FFF2-40B4-BE49-F238E27FC236}">
                <a16:creationId xmlns:a16="http://schemas.microsoft.com/office/drawing/2014/main" id="{A6D2D5F0-71E8-1CB7-E47F-0710C9B47C0D}"/>
              </a:ext>
            </a:extLst>
          </p:cNvPr>
          <p:cNvSpPr>
            <a:spLocks noChangeArrowheads="1"/>
          </p:cNvSpPr>
          <p:nvPr/>
        </p:nvSpPr>
        <p:spPr bwMode="auto">
          <a:xfrm rot="-5400000">
            <a:off x="10055225" y="12192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2" name="Rectangle 61">
            <a:extLst>
              <a:ext uri="{FF2B5EF4-FFF2-40B4-BE49-F238E27FC236}">
                <a16:creationId xmlns:a16="http://schemas.microsoft.com/office/drawing/2014/main" id="{2C5828BA-1385-23FE-F07D-A4E3BAB82521}"/>
              </a:ext>
            </a:extLst>
          </p:cNvPr>
          <p:cNvSpPr/>
          <p:nvPr/>
        </p:nvSpPr>
        <p:spPr bwMode="auto">
          <a:xfrm rot="16200000">
            <a:off x="10055225" y="6858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3555" name="Rectangle 62">
            <a:extLst>
              <a:ext uri="{FF2B5EF4-FFF2-40B4-BE49-F238E27FC236}">
                <a16:creationId xmlns:a16="http://schemas.microsoft.com/office/drawing/2014/main" id="{5121F1A9-92DA-BEEC-3550-723F14B3F169}"/>
              </a:ext>
            </a:extLst>
          </p:cNvPr>
          <p:cNvSpPr>
            <a:spLocks noChangeArrowheads="1"/>
          </p:cNvSpPr>
          <p:nvPr/>
        </p:nvSpPr>
        <p:spPr bwMode="auto">
          <a:xfrm rot="-5400000">
            <a:off x="10055225" y="1524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4" name="Rectangle 63">
            <a:extLst>
              <a:ext uri="{FF2B5EF4-FFF2-40B4-BE49-F238E27FC236}">
                <a16:creationId xmlns:a16="http://schemas.microsoft.com/office/drawing/2014/main" id="{107AA852-48F1-1232-9E87-ACE96E6219A1}"/>
              </a:ext>
            </a:extLst>
          </p:cNvPr>
          <p:cNvSpPr/>
          <p:nvPr/>
        </p:nvSpPr>
        <p:spPr bwMode="auto">
          <a:xfrm rot="16200000">
            <a:off x="10055225" y="-381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3557" name="Rectangle 64">
            <a:extLst>
              <a:ext uri="{FF2B5EF4-FFF2-40B4-BE49-F238E27FC236}">
                <a16:creationId xmlns:a16="http://schemas.microsoft.com/office/drawing/2014/main" id="{EABF3173-BB88-E8E7-848D-006526444478}"/>
              </a:ext>
            </a:extLst>
          </p:cNvPr>
          <p:cNvSpPr>
            <a:spLocks noChangeArrowheads="1"/>
          </p:cNvSpPr>
          <p:nvPr/>
        </p:nvSpPr>
        <p:spPr bwMode="auto">
          <a:xfrm rot="-5400000">
            <a:off x="10055225" y="-9144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6" name="Rectangle 65">
            <a:extLst>
              <a:ext uri="{FF2B5EF4-FFF2-40B4-BE49-F238E27FC236}">
                <a16:creationId xmlns:a16="http://schemas.microsoft.com/office/drawing/2014/main" id="{8B1E522C-D66C-04F1-99DE-B29ABBB9A5F2}"/>
              </a:ext>
            </a:extLst>
          </p:cNvPr>
          <p:cNvSpPr/>
          <p:nvPr/>
        </p:nvSpPr>
        <p:spPr bwMode="auto">
          <a:xfrm rot="16200000">
            <a:off x="10055225" y="-14478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3559" name="TextBox 48">
            <a:extLst>
              <a:ext uri="{FF2B5EF4-FFF2-40B4-BE49-F238E27FC236}">
                <a16:creationId xmlns:a16="http://schemas.microsoft.com/office/drawing/2014/main" id="{ACD48F42-6F36-42FE-9625-008C19AE81AF}"/>
              </a:ext>
            </a:extLst>
          </p:cNvPr>
          <p:cNvSpPr txBox="1">
            <a:spLocks noChangeArrowheads="1"/>
          </p:cNvSpPr>
          <p:nvPr/>
        </p:nvSpPr>
        <p:spPr bwMode="auto">
          <a:xfrm rot="-5400000">
            <a:off x="9044782" y="19843"/>
            <a:ext cx="2514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3600" b="1">
                <a:solidFill>
                  <a:srgbClr val="000000"/>
                </a:solidFill>
              </a:rPr>
              <a:t>PV Radiator</a:t>
            </a:r>
          </a:p>
        </p:txBody>
      </p:sp>
      <p:sp>
        <p:nvSpPr>
          <p:cNvPr id="193560" name="Rounded Rectangle 119">
            <a:extLst>
              <a:ext uri="{FF2B5EF4-FFF2-40B4-BE49-F238E27FC236}">
                <a16:creationId xmlns:a16="http://schemas.microsoft.com/office/drawing/2014/main" id="{C113D323-E3E0-8FEF-5193-AF97D76C0AE8}"/>
              </a:ext>
            </a:extLst>
          </p:cNvPr>
          <p:cNvSpPr>
            <a:spLocks noChangeArrowheads="1"/>
          </p:cNvSpPr>
          <p:nvPr/>
        </p:nvSpPr>
        <p:spPr bwMode="auto">
          <a:xfrm rot="-5400000">
            <a:off x="8721725" y="-1143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193561" name="Straight Arrow Connector 121">
            <a:extLst>
              <a:ext uri="{FF2B5EF4-FFF2-40B4-BE49-F238E27FC236}">
                <a16:creationId xmlns:a16="http://schemas.microsoft.com/office/drawing/2014/main" id="{408491B8-633F-B6B2-4500-A1E0608EDFA9}"/>
              </a:ext>
            </a:extLst>
          </p:cNvPr>
          <p:cNvCxnSpPr>
            <a:cxnSpLocks noChangeShapeType="1"/>
          </p:cNvCxnSpPr>
          <p:nvPr/>
        </p:nvCxnSpPr>
        <p:spPr bwMode="auto">
          <a:xfrm rot="-5400000">
            <a:off x="9136063" y="6819900"/>
            <a:ext cx="8382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3562" name="Elbow Connector 143">
            <a:extLst>
              <a:ext uri="{FF2B5EF4-FFF2-40B4-BE49-F238E27FC236}">
                <a16:creationId xmlns:a16="http://schemas.microsoft.com/office/drawing/2014/main" id="{6AE17216-B10C-0071-B49F-97561E57B966}"/>
              </a:ext>
            </a:extLst>
          </p:cNvPr>
          <p:cNvCxnSpPr>
            <a:cxnSpLocks noChangeShapeType="1"/>
          </p:cNvCxnSpPr>
          <p:nvPr/>
        </p:nvCxnSpPr>
        <p:spPr bwMode="auto">
          <a:xfrm rot="-5400000">
            <a:off x="9147175" y="2476500"/>
            <a:ext cx="1295400" cy="457200"/>
          </a:xfrm>
          <a:prstGeom prst="bentConnector3">
            <a:avLst>
              <a:gd name="adj1" fmla="val 50000"/>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3563" name="Elbow Connector 162">
            <a:extLst>
              <a:ext uri="{FF2B5EF4-FFF2-40B4-BE49-F238E27FC236}">
                <a16:creationId xmlns:a16="http://schemas.microsoft.com/office/drawing/2014/main" id="{DB89ADB2-2ED7-3EC9-66F2-C80887AE9E39}"/>
              </a:ext>
            </a:extLst>
          </p:cNvPr>
          <p:cNvCxnSpPr>
            <a:cxnSpLocks noChangeShapeType="1"/>
            <a:endCxn id="193538" idx="3"/>
          </p:cNvCxnSpPr>
          <p:nvPr/>
        </p:nvCxnSpPr>
        <p:spPr bwMode="auto">
          <a:xfrm rot="10800000" flipV="1">
            <a:off x="8118475" y="2438400"/>
            <a:ext cx="1828800" cy="1371600"/>
          </a:xfrm>
          <a:prstGeom prst="bentConnector2">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3564" name="Straight Arrow Connector 169">
            <a:extLst>
              <a:ext uri="{FF2B5EF4-FFF2-40B4-BE49-F238E27FC236}">
                <a16:creationId xmlns:a16="http://schemas.microsoft.com/office/drawing/2014/main" id="{6038BDDB-EE67-C3CE-E7DC-ECB0FAB08A84}"/>
              </a:ext>
            </a:extLst>
          </p:cNvPr>
          <p:cNvCxnSpPr>
            <a:cxnSpLocks noChangeShapeType="1"/>
          </p:cNvCxnSpPr>
          <p:nvPr/>
        </p:nvCxnSpPr>
        <p:spPr bwMode="auto">
          <a:xfrm rot="-5400000">
            <a:off x="9736138" y="2247900"/>
            <a:ext cx="3810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3565" name="Straight Arrow Connector 169">
            <a:extLst>
              <a:ext uri="{FF2B5EF4-FFF2-40B4-BE49-F238E27FC236}">
                <a16:creationId xmlns:a16="http://schemas.microsoft.com/office/drawing/2014/main" id="{27D87CE6-F7DE-4FF4-4435-D647112B18BD}"/>
              </a:ext>
            </a:extLst>
          </p:cNvPr>
          <p:cNvCxnSpPr>
            <a:cxnSpLocks noChangeShapeType="1"/>
          </p:cNvCxnSpPr>
          <p:nvPr/>
        </p:nvCxnSpPr>
        <p:spPr bwMode="auto">
          <a:xfrm rot="-5400000">
            <a:off x="8842375" y="6515100"/>
            <a:ext cx="0" cy="1447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3566" name="Straight Arrow Connector 169">
            <a:extLst>
              <a:ext uri="{FF2B5EF4-FFF2-40B4-BE49-F238E27FC236}">
                <a16:creationId xmlns:a16="http://schemas.microsoft.com/office/drawing/2014/main" id="{CFA0FDC8-972B-5F19-933C-295C1F5F43B5}"/>
              </a:ext>
            </a:extLst>
          </p:cNvPr>
          <p:cNvCxnSpPr>
            <a:cxnSpLocks noChangeShapeType="1"/>
            <a:stCxn id="193538" idx="1"/>
          </p:cNvCxnSpPr>
          <p:nvPr/>
        </p:nvCxnSpPr>
        <p:spPr bwMode="auto">
          <a:xfrm rot="16200000" flipH="1">
            <a:off x="7889875" y="70104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nvGrpSpPr>
          <p:cNvPr id="193567" name="Group 160">
            <a:extLst>
              <a:ext uri="{FF2B5EF4-FFF2-40B4-BE49-F238E27FC236}">
                <a16:creationId xmlns:a16="http://schemas.microsoft.com/office/drawing/2014/main" id="{B82D729B-E169-ED05-6143-027955C4EBCA}"/>
              </a:ext>
            </a:extLst>
          </p:cNvPr>
          <p:cNvGrpSpPr>
            <a:grpSpLocks/>
          </p:cNvGrpSpPr>
          <p:nvPr/>
        </p:nvGrpSpPr>
        <p:grpSpPr bwMode="auto">
          <a:xfrm>
            <a:off x="3706813" y="990600"/>
            <a:ext cx="990600" cy="914400"/>
            <a:chOff x="3733800" y="2133600"/>
            <a:chExt cx="990600" cy="3200400"/>
          </a:xfrm>
        </p:grpSpPr>
        <p:sp>
          <p:nvSpPr>
            <p:cNvPr id="193626" name="Rectangle 60">
              <a:extLst>
                <a:ext uri="{FF2B5EF4-FFF2-40B4-BE49-F238E27FC236}">
                  <a16:creationId xmlns:a16="http://schemas.microsoft.com/office/drawing/2014/main" id="{E22ED21F-A39A-FA21-7ABB-10658783A7DE}"/>
                </a:ext>
              </a:extLst>
            </p:cNvPr>
            <p:cNvSpPr>
              <a:spLocks noChangeArrowheads="1"/>
            </p:cNvSpPr>
            <p:nvPr/>
          </p:nvSpPr>
          <p:spPr bwMode="auto">
            <a:xfrm rot="5400000">
              <a:off x="3962400" y="19050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3" name="Rectangle 162">
              <a:extLst>
                <a:ext uri="{FF2B5EF4-FFF2-40B4-BE49-F238E27FC236}">
                  <a16:creationId xmlns:a16="http://schemas.microsoft.com/office/drawing/2014/main" id="{8F185C5D-BA0F-AC8D-BD6F-69D5059C1AB3}"/>
                </a:ext>
              </a:extLst>
            </p:cNvPr>
            <p:cNvSpPr/>
            <p:nvPr/>
          </p:nvSpPr>
          <p:spPr bwMode="auto">
            <a:xfrm rot="5400000">
              <a:off x="3962400" y="24384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3628" name="Rectangle 62">
              <a:extLst>
                <a:ext uri="{FF2B5EF4-FFF2-40B4-BE49-F238E27FC236}">
                  <a16:creationId xmlns:a16="http://schemas.microsoft.com/office/drawing/2014/main" id="{02E35486-6112-2E26-09AC-0BA6E0F69028}"/>
                </a:ext>
              </a:extLst>
            </p:cNvPr>
            <p:cNvSpPr>
              <a:spLocks noChangeArrowheads="1"/>
            </p:cNvSpPr>
            <p:nvPr/>
          </p:nvSpPr>
          <p:spPr bwMode="auto">
            <a:xfrm rot="5400000">
              <a:off x="3962400" y="29718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5" name="Rectangle 164">
              <a:extLst>
                <a:ext uri="{FF2B5EF4-FFF2-40B4-BE49-F238E27FC236}">
                  <a16:creationId xmlns:a16="http://schemas.microsoft.com/office/drawing/2014/main" id="{ED1C28B8-311D-9BD6-0307-5AEF2FA2202F}"/>
                </a:ext>
              </a:extLst>
            </p:cNvPr>
            <p:cNvSpPr/>
            <p:nvPr/>
          </p:nvSpPr>
          <p:spPr bwMode="auto">
            <a:xfrm rot="5400000">
              <a:off x="3962400" y="35052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3630" name="Rectangle 64">
              <a:extLst>
                <a:ext uri="{FF2B5EF4-FFF2-40B4-BE49-F238E27FC236}">
                  <a16:creationId xmlns:a16="http://schemas.microsoft.com/office/drawing/2014/main" id="{05DB6C11-A8BD-15B8-B5C9-8DDA3BF1417F}"/>
                </a:ext>
              </a:extLst>
            </p:cNvPr>
            <p:cNvSpPr>
              <a:spLocks noChangeArrowheads="1"/>
            </p:cNvSpPr>
            <p:nvPr/>
          </p:nvSpPr>
          <p:spPr bwMode="auto">
            <a:xfrm rot="5400000">
              <a:off x="3962400" y="40386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7" name="Rectangle 166">
              <a:extLst>
                <a:ext uri="{FF2B5EF4-FFF2-40B4-BE49-F238E27FC236}">
                  <a16:creationId xmlns:a16="http://schemas.microsoft.com/office/drawing/2014/main" id="{755F6B20-44A9-BF01-458C-E215D0002764}"/>
                </a:ext>
              </a:extLst>
            </p:cNvPr>
            <p:cNvSpPr/>
            <p:nvPr/>
          </p:nvSpPr>
          <p:spPr bwMode="auto">
            <a:xfrm rot="5400000">
              <a:off x="3962400" y="4572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3632" name="Rounded Rectangle 119">
              <a:extLst>
                <a:ext uri="{FF2B5EF4-FFF2-40B4-BE49-F238E27FC236}">
                  <a16:creationId xmlns:a16="http://schemas.microsoft.com/office/drawing/2014/main" id="{0DE16056-6DE1-AD3E-701B-6E39BC4DB869}"/>
                </a:ext>
              </a:extLst>
            </p:cNvPr>
            <p:cNvSpPr>
              <a:spLocks noChangeArrowheads="1"/>
            </p:cNvSpPr>
            <p:nvPr/>
          </p:nvSpPr>
          <p:spPr bwMode="auto">
            <a:xfrm rot="5400000">
              <a:off x="2628900" y="32385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sp>
        <p:nvSpPr>
          <p:cNvPr id="193568" name="Rounded Rectangle 15">
            <a:extLst>
              <a:ext uri="{FF2B5EF4-FFF2-40B4-BE49-F238E27FC236}">
                <a16:creationId xmlns:a16="http://schemas.microsoft.com/office/drawing/2014/main" id="{2E688FFA-11DF-7DEE-1E7E-E12B6FB6F1CC}"/>
              </a:ext>
            </a:extLst>
          </p:cNvPr>
          <p:cNvSpPr>
            <a:spLocks noChangeArrowheads="1"/>
          </p:cNvSpPr>
          <p:nvPr/>
        </p:nvSpPr>
        <p:spPr bwMode="auto">
          <a:xfrm rot="-5400000">
            <a:off x="1042988" y="2933700"/>
            <a:ext cx="2971800" cy="1066800"/>
          </a:xfrm>
          <a:prstGeom prst="roundRect">
            <a:avLst>
              <a:gd name="adj" fmla="val 16667"/>
            </a:avLst>
          </a:prstGeom>
          <a:solidFill>
            <a:srgbClr val="0070C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569" name="TextBox 121">
            <a:extLst>
              <a:ext uri="{FF2B5EF4-FFF2-40B4-BE49-F238E27FC236}">
                <a16:creationId xmlns:a16="http://schemas.microsoft.com/office/drawing/2014/main" id="{B5D74D4D-4565-879D-4166-C0CC39F1B7ED}"/>
              </a:ext>
            </a:extLst>
          </p:cNvPr>
          <p:cNvSpPr txBox="1">
            <a:spLocks noChangeArrowheads="1"/>
          </p:cNvSpPr>
          <p:nvPr/>
        </p:nvSpPr>
        <p:spPr bwMode="auto">
          <a:xfrm rot="-5400000">
            <a:off x="1568450" y="2317750"/>
            <a:ext cx="1873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EETCS Pump A</a:t>
            </a:r>
          </a:p>
        </p:txBody>
      </p:sp>
      <p:grpSp>
        <p:nvGrpSpPr>
          <p:cNvPr id="193570" name="Group 59">
            <a:extLst>
              <a:ext uri="{FF2B5EF4-FFF2-40B4-BE49-F238E27FC236}">
                <a16:creationId xmlns:a16="http://schemas.microsoft.com/office/drawing/2014/main" id="{CE7D46E3-B375-64B9-40AA-DF0C298F78FD}"/>
              </a:ext>
            </a:extLst>
          </p:cNvPr>
          <p:cNvGrpSpPr>
            <a:grpSpLocks/>
          </p:cNvGrpSpPr>
          <p:nvPr/>
        </p:nvGrpSpPr>
        <p:grpSpPr bwMode="auto">
          <a:xfrm rot="-5400000">
            <a:off x="2169320" y="3802856"/>
            <a:ext cx="823912" cy="714375"/>
            <a:chOff x="4572000" y="1169172"/>
            <a:chExt cx="965253" cy="758189"/>
          </a:xfrm>
        </p:grpSpPr>
        <p:sp>
          <p:nvSpPr>
            <p:cNvPr id="193616" name="Oval 49">
              <a:extLst>
                <a:ext uri="{FF2B5EF4-FFF2-40B4-BE49-F238E27FC236}">
                  <a16:creationId xmlns:a16="http://schemas.microsoft.com/office/drawing/2014/main" id="{C89111C6-F795-EC29-5EAD-058109F8F24A}"/>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617" name="Rectangle 50">
              <a:extLst>
                <a:ext uri="{FF2B5EF4-FFF2-40B4-BE49-F238E27FC236}">
                  <a16:creationId xmlns:a16="http://schemas.microsoft.com/office/drawing/2014/main" id="{CA7461E3-9B99-0DCD-14DF-AB982B4CF353}"/>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618" name="TextBox 125">
              <a:extLst>
                <a:ext uri="{FF2B5EF4-FFF2-40B4-BE49-F238E27FC236}">
                  <a16:creationId xmlns:a16="http://schemas.microsoft.com/office/drawing/2014/main" id="{58D019C3-E782-52A5-BC69-BAECA32F0893}"/>
                </a:ext>
              </a:extLst>
            </p:cNvPr>
            <p:cNvSpPr txBox="1">
              <a:spLocks noChangeArrowheads="1"/>
            </p:cNvSpPr>
            <p:nvPr/>
          </p:nvSpPr>
          <p:spPr bwMode="auto">
            <a:xfrm>
              <a:off x="4785880" y="1177596"/>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19" name="TextBox 126">
              <a:extLst>
                <a:ext uri="{FF2B5EF4-FFF2-40B4-BE49-F238E27FC236}">
                  <a16:creationId xmlns:a16="http://schemas.microsoft.com/office/drawing/2014/main" id="{F89F45C3-6FD4-A304-3E4C-A1662B949A29}"/>
                </a:ext>
              </a:extLst>
            </p:cNvPr>
            <p:cNvSpPr txBox="1">
              <a:spLocks noChangeArrowheads="1"/>
            </p:cNvSpPr>
            <p:nvPr/>
          </p:nvSpPr>
          <p:spPr bwMode="auto">
            <a:xfrm rot="2236608">
              <a:off x="4877012" y="1193708"/>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20" name="TextBox 127">
              <a:extLst>
                <a:ext uri="{FF2B5EF4-FFF2-40B4-BE49-F238E27FC236}">
                  <a16:creationId xmlns:a16="http://schemas.microsoft.com/office/drawing/2014/main" id="{20949B8A-931A-FB46-84EA-64A0B975792E}"/>
                </a:ext>
              </a:extLst>
            </p:cNvPr>
            <p:cNvSpPr txBox="1">
              <a:spLocks noChangeArrowheads="1"/>
            </p:cNvSpPr>
            <p:nvPr/>
          </p:nvSpPr>
          <p:spPr bwMode="auto">
            <a:xfrm rot="8124854">
              <a:off x="4977444" y="1417795"/>
              <a:ext cx="502154"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21" name="TextBox 128">
              <a:extLst>
                <a:ext uri="{FF2B5EF4-FFF2-40B4-BE49-F238E27FC236}">
                  <a16:creationId xmlns:a16="http://schemas.microsoft.com/office/drawing/2014/main" id="{B49A6C87-2C33-519B-4FEA-CB6BCA0E7ABA}"/>
                </a:ext>
              </a:extLst>
            </p:cNvPr>
            <p:cNvSpPr txBox="1">
              <a:spLocks noChangeArrowheads="1"/>
            </p:cNvSpPr>
            <p:nvPr/>
          </p:nvSpPr>
          <p:spPr bwMode="auto">
            <a:xfrm rot="-8580788">
              <a:off x="4823077" y="1467393"/>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22" name="TextBox 129">
              <a:extLst>
                <a:ext uri="{FF2B5EF4-FFF2-40B4-BE49-F238E27FC236}">
                  <a16:creationId xmlns:a16="http://schemas.microsoft.com/office/drawing/2014/main" id="{49682119-FEBE-325F-3D0A-1A363CFBB91D}"/>
                </a:ext>
              </a:extLst>
            </p:cNvPr>
            <p:cNvSpPr txBox="1">
              <a:spLocks noChangeArrowheads="1"/>
            </p:cNvSpPr>
            <p:nvPr/>
          </p:nvSpPr>
          <p:spPr bwMode="auto">
            <a:xfrm rot="10800000">
              <a:off x="4837956" y="1490982"/>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23" name="TextBox 130">
              <a:extLst>
                <a:ext uri="{FF2B5EF4-FFF2-40B4-BE49-F238E27FC236}">
                  <a16:creationId xmlns:a16="http://schemas.microsoft.com/office/drawing/2014/main" id="{76AE2BEA-3A32-9923-FA27-E14F80C10944}"/>
                </a:ext>
              </a:extLst>
            </p:cNvPr>
            <p:cNvSpPr txBox="1">
              <a:spLocks noChangeArrowheads="1"/>
            </p:cNvSpPr>
            <p:nvPr/>
          </p:nvSpPr>
          <p:spPr bwMode="auto">
            <a:xfrm rot="-2515621">
              <a:off x="4674289" y="1217295"/>
              <a:ext cx="502154"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24" name="TextBox 131">
              <a:extLst>
                <a:ext uri="{FF2B5EF4-FFF2-40B4-BE49-F238E27FC236}">
                  <a16:creationId xmlns:a16="http://schemas.microsoft.com/office/drawing/2014/main" id="{55F2E1EC-4E13-ADAD-04C5-096520DEC16E}"/>
                </a:ext>
              </a:extLst>
            </p:cNvPr>
            <p:cNvSpPr txBox="1">
              <a:spLocks noChangeArrowheads="1"/>
            </p:cNvSpPr>
            <p:nvPr/>
          </p:nvSpPr>
          <p:spPr bwMode="auto">
            <a:xfrm rot="-6687158">
              <a:off x="4536974" y="1367863"/>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25" name="TextBox 132">
              <a:extLst>
                <a:ext uri="{FF2B5EF4-FFF2-40B4-BE49-F238E27FC236}">
                  <a16:creationId xmlns:a16="http://schemas.microsoft.com/office/drawing/2014/main" id="{D36503C0-7ACA-CDA5-BCBC-E4F5B767DEE1}"/>
                </a:ext>
              </a:extLst>
            </p:cNvPr>
            <p:cNvSpPr txBox="1">
              <a:spLocks noChangeArrowheads="1"/>
            </p:cNvSpPr>
            <p:nvPr/>
          </p:nvSpPr>
          <p:spPr bwMode="auto">
            <a:xfrm rot="4130592">
              <a:off x="4997617" y="1257504"/>
              <a:ext cx="513884"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cxnSp>
        <p:nvCxnSpPr>
          <p:cNvPr id="193571" name="Straight Arrow Connector 121">
            <a:extLst>
              <a:ext uri="{FF2B5EF4-FFF2-40B4-BE49-F238E27FC236}">
                <a16:creationId xmlns:a16="http://schemas.microsoft.com/office/drawing/2014/main" id="{3D553420-54EC-998D-DD32-BC4D508A9B3F}"/>
              </a:ext>
            </a:extLst>
          </p:cNvPr>
          <p:cNvCxnSpPr>
            <a:cxnSpLocks noChangeShapeType="1"/>
            <a:stCxn id="193568" idx="1"/>
          </p:cNvCxnSpPr>
          <p:nvPr/>
        </p:nvCxnSpPr>
        <p:spPr bwMode="auto">
          <a:xfrm flipH="1">
            <a:off x="2514600" y="4953000"/>
            <a:ext cx="14288" cy="190500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3572" name="Straight Arrow Connector 121">
            <a:extLst>
              <a:ext uri="{FF2B5EF4-FFF2-40B4-BE49-F238E27FC236}">
                <a16:creationId xmlns:a16="http://schemas.microsoft.com/office/drawing/2014/main" id="{BD105CA7-7747-E142-5E26-BB05AA9CA1C0}"/>
              </a:ext>
            </a:extLst>
          </p:cNvPr>
          <p:cNvCxnSpPr>
            <a:cxnSpLocks noChangeShapeType="1"/>
            <a:endCxn id="193569" idx="3"/>
          </p:cNvCxnSpPr>
          <p:nvPr/>
        </p:nvCxnSpPr>
        <p:spPr bwMode="auto">
          <a:xfrm>
            <a:off x="2500313" y="1295400"/>
            <a:ext cx="4762" cy="68580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3573" name="Straight Arrow Connector 121">
            <a:extLst>
              <a:ext uri="{FF2B5EF4-FFF2-40B4-BE49-F238E27FC236}">
                <a16:creationId xmlns:a16="http://schemas.microsoft.com/office/drawing/2014/main" id="{4088DC4D-F207-1D92-343A-B6B008F01807}"/>
              </a:ext>
            </a:extLst>
          </p:cNvPr>
          <p:cNvCxnSpPr>
            <a:cxnSpLocks noChangeShapeType="1"/>
          </p:cNvCxnSpPr>
          <p:nvPr/>
        </p:nvCxnSpPr>
        <p:spPr bwMode="auto">
          <a:xfrm flipV="1">
            <a:off x="3325813" y="3124200"/>
            <a:ext cx="0" cy="3733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3574" name="Straight Arrow Connector 169">
            <a:extLst>
              <a:ext uri="{FF2B5EF4-FFF2-40B4-BE49-F238E27FC236}">
                <a16:creationId xmlns:a16="http://schemas.microsoft.com/office/drawing/2014/main" id="{A6CBB41B-2B4E-3927-035B-3E349300EF0B}"/>
              </a:ext>
            </a:extLst>
          </p:cNvPr>
          <p:cNvCxnSpPr>
            <a:cxnSpLocks noChangeShapeType="1"/>
          </p:cNvCxnSpPr>
          <p:nvPr/>
        </p:nvCxnSpPr>
        <p:spPr bwMode="auto">
          <a:xfrm flipH="1">
            <a:off x="2487613" y="1295400"/>
            <a:ext cx="914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3575" name="Straight Arrow Connector 121">
            <a:extLst>
              <a:ext uri="{FF2B5EF4-FFF2-40B4-BE49-F238E27FC236}">
                <a16:creationId xmlns:a16="http://schemas.microsoft.com/office/drawing/2014/main" id="{E14AD09F-D105-F30A-4A82-D2195BAA2150}"/>
              </a:ext>
            </a:extLst>
          </p:cNvPr>
          <p:cNvCxnSpPr>
            <a:cxnSpLocks noChangeShapeType="1"/>
          </p:cNvCxnSpPr>
          <p:nvPr/>
        </p:nvCxnSpPr>
        <p:spPr bwMode="auto">
          <a:xfrm>
            <a:off x="3325813" y="3124200"/>
            <a:ext cx="6858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181" name="Arc 180">
            <a:extLst>
              <a:ext uri="{FF2B5EF4-FFF2-40B4-BE49-F238E27FC236}">
                <a16:creationId xmlns:a16="http://schemas.microsoft.com/office/drawing/2014/main" id="{4D908DED-A982-E5F1-5F44-EE384CEA50E1}"/>
              </a:ext>
            </a:extLst>
          </p:cNvPr>
          <p:cNvSpPr/>
          <p:nvPr/>
        </p:nvSpPr>
        <p:spPr bwMode="auto">
          <a:xfrm rot="16200000">
            <a:off x="3706813" y="2971800"/>
            <a:ext cx="304800" cy="304800"/>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193577" name="Straight Arrow Connector 169">
            <a:extLst>
              <a:ext uri="{FF2B5EF4-FFF2-40B4-BE49-F238E27FC236}">
                <a16:creationId xmlns:a16="http://schemas.microsoft.com/office/drawing/2014/main" id="{01645DA0-950B-2131-8065-3AD56A37B2E8}"/>
              </a:ext>
            </a:extLst>
          </p:cNvPr>
          <p:cNvCxnSpPr>
            <a:cxnSpLocks noChangeShapeType="1"/>
            <a:stCxn id="181" idx="2"/>
          </p:cNvCxnSpPr>
          <p:nvPr/>
        </p:nvCxnSpPr>
        <p:spPr bwMode="auto">
          <a:xfrm flipV="1">
            <a:off x="3859213" y="1943100"/>
            <a:ext cx="0" cy="10287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3578" name="Straight Arrow Connector 169">
            <a:extLst>
              <a:ext uri="{FF2B5EF4-FFF2-40B4-BE49-F238E27FC236}">
                <a16:creationId xmlns:a16="http://schemas.microsoft.com/office/drawing/2014/main" id="{F925B7F2-2C6E-5F8C-C82E-700B46519768}"/>
              </a:ext>
            </a:extLst>
          </p:cNvPr>
          <p:cNvCxnSpPr>
            <a:cxnSpLocks noChangeShapeType="1"/>
          </p:cNvCxnSpPr>
          <p:nvPr/>
        </p:nvCxnSpPr>
        <p:spPr bwMode="auto">
          <a:xfrm>
            <a:off x="3402013" y="1295400"/>
            <a:ext cx="0" cy="12954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3579" name="Straight Arrow Connector 169">
            <a:extLst>
              <a:ext uri="{FF2B5EF4-FFF2-40B4-BE49-F238E27FC236}">
                <a16:creationId xmlns:a16="http://schemas.microsoft.com/office/drawing/2014/main" id="{4F8C6EC6-DAF9-370C-6503-B318B8849DE4}"/>
              </a:ext>
            </a:extLst>
          </p:cNvPr>
          <p:cNvCxnSpPr>
            <a:cxnSpLocks noChangeShapeType="1"/>
          </p:cNvCxnSpPr>
          <p:nvPr/>
        </p:nvCxnSpPr>
        <p:spPr bwMode="auto">
          <a:xfrm>
            <a:off x="3402013" y="25908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193580" name="Rounded Rectangle 15">
            <a:extLst>
              <a:ext uri="{FF2B5EF4-FFF2-40B4-BE49-F238E27FC236}">
                <a16:creationId xmlns:a16="http://schemas.microsoft.com/office/drawing/2014/main" id="{838EA97E-AC6F-0BC6-5674-E9D1516B63C6}"/>
              </a:ext>
            </a:extLst>
          </p:cNvPr>
          <p:cNvSpPr>
            <a:spLocks noChangeArrowheads="1"/>
          </p:cNvSpPr>
          <p:nvPr/>
        </p:nvSpPr>
        <p:spPr bwMode="auto">
          <a:xfrm rot="5400000" flipH="1">
            <a:off x="4416425" y="2933700"/>
            <a:ext cx="2971800" cy="1066800"/>
          </a:xfrm>
          <a:prstGeom prst="roundRect">
            <a:avLst>
              <a:gd name="adj" fmla="val 16667"/>
            </a:avLst>
          </a:prstGeom>
          <a:solidFill>
            <a:srgbClr val="0070C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193581" name="Straight Arrow Connector 121">
            <a:extLst>
              <a:ext uri="{FF2B5EF4-FFF2-40B4-BE49-F238E27FC236}">
                <a16:creationId xmlns:a16="http://schemas.microsoft.com/office/drawing/2014/main" id="{73052B9D-8146-C088-2177-F5F79D2ED121}"/>
              </a:ext>
            </a:extLst>
          </p:cNvPr>
          <p:cNvCxnSpPr>
            <a:cxnSpLocks noChangeShapeType="1"/>
            <a:stCxn id="193580" idx="1"/>
          </p:cNvCxnSpPr>
          <p:nvPr/>
        </p:nvCxnSpPr>
        <p:spPr bwMode="auto">
          <a:xfrm>
            <a:off x="5902325" y="4953000"/>
            <a:ext cx="0" cy="190500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3582" name="Straight Arrow Connector 121">
            <a:extLst>
              <a:ext uri="{FF2B5EF4-FFF2-40B4-BE49-F238E27FC236}">
                <a16:creationId xmlns:a16="http://schemas.microsoft.com/office/drawing/2014/main" id="{A85473F0-7940-99A1-CE46-66E9E18AF101}"/>
              </a:ext>
            </a:extLst>
          </p:cNvPr>
          <p:cNvCxnSpPr>
            <a:cxnSpLocks noChangeShapeType="1"/>
          </p:cNvCxnSpPr>
          <p:nvPr/>
        </p:nvCxnSpPr>
        <p:spPr bwMode="auto">
          <a:xfrm flipH="1">
            <a:off x="5924550" y="1295400"/>
            <a:ext cx="6350" cy="68580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3583" name="Straight Arrow Connector 121">
            <a:extLst>
              <a:ext uri="{FF2B5EF4-FFF2-40B4-BE49-F238E27FC236}">
                <a16:creationId xmlns:a16="http://schemas.microsoft.com/office/drawing/2014/main" id="{293DDCF4-2D38-924F-7BE9-ADCE5C79B8AA}"/>
              </a:ext>
            </a:extLst>
          </p:cNvPr>
          <p:cNvCxnSpPr>
            <a:cxnSpLocks noChangeShapeType="1"/>
          </p:cNvCxnSpPr>
          <p:nvPr/>
        </p:nvCxnSpPr>
        <p:spPr bwMode="auto">
          <a:xfrm flipV="1">
            <a:off x="5105400" y="3124200"/>
            <a:ext cx="0" cy="3733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3584" name="Straight Arrow Connector 169">
            <a:extLst>
              <a:ext uri="{FF2B5EF4-FFF2-40B4-BE49-F238E27FC236}">
                <a16:creationId xmlns:a16="http://schemas.microsoft.com/office/drawing/2014/main" id="{574842D0-9A4C-B7F1-1910-2BC18A73DFD7}"/>
              </a:ext>
            </a:extLst>
          </p:cNvPr>
          <p:cNvCxnSpPr>
            <a:cxnSpLocks noChangeShapeType="1"/>
          </p:cNvCxnSpPr>
          <p:nvPr/>
        </p:nvCxnSpPr>
        <p:spPr bwMode="auto">
          <a:xfrm>
            <a:off x="5029200" y="1295400"/>
            <a:ext cx="914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3585" name="Straight Arrow Connector 121">
            <a:extLst>
              <a:ext uri="{FF2B5EF4-FFF2-40B4-BE49-F238E27FC236}">
                <a16:creationId xmlns:a16="http://schemas.microsoft.com/office/drawing/2014/main" id="{45C6EADD-8C01-9C83-7358-3C6CD0CA45BC}"/>
              </a:ext>
            </a:extLst>
          </p:cNvPr>
          <p:cNvCxnSpPr>
            <a:cxnSpLocks noChangeShapeType="1"/>
          </p:cNvCxnSpPr>
          <p:nvPr/>
        </p:nvCxnSpPr>
        <p:spPr bwMode="auto">
          <a:xfrm flipH="1">
            <a:off x="4419600" y="3124200"/>
            <a:ext cx="6858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3586" name="Straight Arrow Connector 121">
            <a:extLst>
              <a:ext uri="{FF2B5EF4-FFF2-40B4-BE49-F238E27FC236}">
                <a16:creationId xmlns:a16="http://schemas.microsoft.com/office/drawing/2014/main" id="{E5A364B9-4D02-A0CC-E60B-F26180C9648E}"/>
              </a:ext>
            </a:extLst>
          </p:cNvPr>
          <p:cNvCxnSpPr>
            <a:cxnSpLocks noChangeShapeType="1"/>
          </p:cNvCxnSpPr>
          <p:nvPr/>
        </p:nvCxnSpPr>
        <p:spPr bwMode="auto">
          <a:xfrm>
            <a:off x="4419600" y="1981200"/>
            <a:ext cx="0" cy="1524000"/>
          </a:xfrm>
          <a:prstGeom prst="straightConnector1">
            <a:avLst/>
          </a:prstGeom>
          <a:noFill/>
          <a:ln w="3810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215" name="Arc 214">
            <a:extLst>
              <a:ext uri="{FF2B5EF4-FFF2-40B4-BE49-F238E27FC236}">
                <a16:creationId xmlns:a16="http://schemas.microsoft.com/office/drawing/2014/main" id="{41720D35-9D8F-DCD9-54D9-F615B25003A8}"/>
              </a:ext>
            </a:extLst>
          </p:cNvPr>
          <p:cNvSpPr/>
          <p:nvPr/>
        </p:nvSpPr>
        <p:spPr bwMode="auto">
          <a:xfrm rot="5400000" flipH="1">
            <a:off x="4419600" y="2971800"/>
            <a:ext cx="304800" cy="304800"/>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193588" name="Straight Arrow Connector 169">
            <a:extLst>
              <a:ext uri="{FF2B5EF4-FFF2-40B4-BE49-F238E27FC236}">
                <a16:creationId xmlns:a16="http://schemas.microsoft.com/office/drawing/2014/main" id="{FBE03489-72C8-4313-91D3-14D95905DFAC}"/>
              </a:ext>
            </a:extLst>
          </p:cNvPr>
          <p:cNvCxnSpPr>
            <a:cxnSpLocks noChangeShapeType="1"/>
            <a:stCxn id="215" idx="2"/>
          </p:cNvCxnSpPr>
          <p:nvPr/>
        </p:nvCxnSpPr>
        <p:spPr bwMode="auto">
          <a:xfrm flipV="1">
            <a:off x="4572000" y="1943100"/>
            <a:ext cx="0" cy="10287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3589" name="Straight Arrow Connector 169">
            <a:extLst>
              <a:ext uri="{FF2B5EF4-FFF2-40B4-BE49-F238E27FC236}">
                <a16:creationId xmlns:a16="http://schemas.microsoft.com/office/drawing/2014/main" id="{67EEE3AB-07F0-9212-2026-7D57E598FD4E}"/>
              </a:ext>
            </a:extLst>
          </p:cNvPr>
          <p:cNvCxnSpPr>
            <a:cxnSpLocks noChangeShapeType="1"/>
          </p:cNvCxnSpPr>
          <p:nvPr/>
        </p:nvCxnSpPr>
        <p:spPr bwMode="auto">
          <a:xfrm flipV="1">
            <a:off x="4572000" y="3810000"/>
            <a:ext cx="0" cy="685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3590" name="Straight Arrow Connector 169">
            <a:extLst>
              <a:ext uri="{FF2B5EF4-FFF2-40B4-BE49-F238E27FC236}">
                <a16:creationId xmlns:a16="http://schemas.microsoft.com/office/drawing/2014/main" id="{FF9ED97F-0CE8-2FB8-0DF2-2AFD4AC0175E}"/>
              </a:ext>
            </a:extLst>
          </p:cNvPr>
          <p:cNvCxnSpPr>
            <a:cxnSpLocks noChangeShapeType="1"/>
          </p:cNvCxnSpPr>
          <p:nvPr/>
        </p:nvCxnSpPr>
        <p:spPr bwMode="auto">
          <a:xfrm flipH="1">
            <a:off x="5029200" y="1295400"/>
            <a:ext cx="0" cy="12954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3591" name="Straight Arrow Connector 169">
            <a:extLst>
              <a:ext uri="{FF2B5EF4-FFF2-40B4-BE49-F238E27FC236}">
                <a16:creationId xmlns:a16="http://schemas.microsoft.com/office/drawing/2014/main" id="{8CFA5E40-D594-6091-319F-934CBD8869B5}"/>
              </a:ext>
            </a:extLst>
          </p:cNvPr>
          <p:cNvCxnSpPr>
            <a:cxnSpLocks noChangeShapeType="1"/>
          </p:cNvCxnSpPr>
          <p:nvPr/>
        </p:nvCxnSpPr>
        <p:spPr bwMode="auto">
          <a:xfrm flipH="1">
            <a:off x="4572000" y="25908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31" name="Straight Connector 230">
            <a:extLst>
              <a:ext uri="{FF2B5EF4-FFF2-40B4-BE49-F238E27FC236}">
                <a16:creationId xmlns:a16="http://schemas.microsoft.com/office/drawing/2014/main" id="{104DEA8B-C758-8BE1-1C51-448043F1429C}"/>
              </a:ext>
            </a:extLst>
          </p:cNvPr>
          <p:cNvCxnSpPr/>
          <p:nvPr/>
        </p:nvCxnSpPr>
        <p:spPr bwMode="auto">
          <a:xfrm flipV="1">
            <a:off x="7010400" y="0"/>
            <a:ext cx="0" cy="6858000"/>
          </a:xfrm>
          <a:prstGeom prst="line">
            <a:avLst/>
          </a:prstGeom>
          <a:solidFill>
            <a:schemeClr val="accent1"/>
          </a:solidFill>
          <a:ln w="206375" cap="flat" cmpd="sng" algn="ctr">
            <a:solidFill>
              <a:schemeClr val="bg1">
                <a:lumMod val="85000"/>
              </a:schemeClr>
            </a:solidFill>
            <a:prstDash val="solid"/>
            <a:round/>
            <a:headEnd type="none" w="med" len="med"/>
            <a:tailEnd type="none" w="med" len="med"/>
          </a:ln>
          <a:effectLst/>
        </p:spPr>
      </p:cxnSp>
      <p:sp>
        <p:nvSpPr>
          <p:cNvPr id="193593" name="TextBox 240">
            <a:extLst>
              <a:ext uri="{FF2B5EF4-FFF2-40B4-BE49-F238E27FC236}">
                <a16:creationId xmlns:a16="http://schemas.microsoft.com/office/drawing/2014/main" id="{5ADDEDF1-9CF3-EB87-DE05-C870CD11B6EE}"/>
              </a:ext>
            </a:extLst>
          </p:cNvPr>
          <p:cNvSpPr txBox="1">
            <a:spLocks noChangeArrowheads="1"/>
          </p:cNvSpPr>
          <p:nvPr/>
        </p:nvSpPr>
        <p:spPr bwMode="auto">
          <a:xfrm rot="16200000" flipH="1">
            <a:off x="4988719" y="2316956"/>
            <a:ext cx="187325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EETCS Pump B</a:t>
            </a:r>
          </a:p>
        </p:txBody>
      </p:sp>
      <p:grpSp>
        <p:nvGrpSpPr>
          <p:cNvPr id="193594" name="Group 59">
            <a:extLst>
              <a:ext uri="{FF2B5EF4-FFF2-40B4-BE49-F238E27FC236}">
                <a16:creationId xmlns:a16="http://schemas.microsoft.com/office/drawing/2014/main" id="{236ECEAB-1010-8E74-5606-CFEB2E4DD705}"/>
              </a:ext>
            </a:extLst>
          </p:cNvPr>
          <p:cNvGrpSpPr>
            <a:grpSpLocks/>
          </p:cNvGrpSpPr>
          <p:nvPr/>
        </p:nvGrpSpPr>
        <p:grpSpPr bwMode="auto">
          <a:xfrm rot="-5400000">
            <a:off x="5584032" y="3802856"/>
            <a:ext cx="823912" cy="714375"/>
            <a:chOff x="4572000" y="1169172"/>
            <a:chExt cx="965254" cy="758189"/>
          </a:xfrm>
        </p:grpSpPr>
        <p:sp>
          <p:nvSpPr>
            <p:cNvPr id="193606" name="Oval 49">
              <a:extLst>
                <a:ext uri="{FF2B5EF4-FFF2-40B4-BE49-F238E27FC236}">
                  <a16:creationId xmlns:a16="http://schemas.microsoft.com/office/drawing/2014/main" id="{193C5B4B-D255-29A3-C301-F65DCC2F513C}"/>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607" name="Rectangle 50">
              <a:extLst>
                <a:ext uri="{FF2B5EF4-FFF2-40B4-BE49-F238E27FC236}">
                  <a16:creationId xmlns:a16="http://schemas.microsoft.com/office/drawing/2014/main" id="{1254F3EA-ACFC-6506-4B0D-8A3369F1D362}"/>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3608" name="TextBox 244">
              <a:extLst>
                <a:ext uri="{FF2B5EF4-FFF2-40B4-BE49-F238E27FC236}">
                  <a16:creationId xmlns:a16="http://schemas.microsoft.com/office/drawing/2014/main" id="{BDD2CE58-0ADF-AE65-5273-1791055D6A28}"/>
                </a:ext>
              </a:extLst>
            </p:cNvPr>
            <p:cNvSpPr txBox="1">
              <a:spLocks noChangeArrowheads="1"/>
            </p:cNvSpPr>
            <p:nvPr/>
          </p:nvSpPr>
          <p:spPr bwMode="auto">
            <a:xfrm>
              <a:off x="4785880" y="1177597"/>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09" name="TextBox 245">
              <a:extLst>
                <a:ext uri="{FF2B5EF4-FFF2-40B4-BE49-F238E27FC236}">
                  <a16:creationId xmlns:a16="http://schemas.microsoft.com/office/drawing/2014/main" id="{88DEC445-01E8-ECB9-C9C6-A6FFDE5721EB}"/>
                </a:ext>
              </a:extLst>
            </p:cNvPr>
            <p:cNvSpPr txBox="1">
              <a:spLocks noChangeArrowheads="1"/>
            </p:cNvSpPr>
            <p:nvPr/>
          </p:nvSpPr>
          <p:spPr bwMode="auto">
            <a:xfrm rot="2236608">
              <a:off x="4877013"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10" name="TextBox 246">
              <a:extLst>
                <a:ext uri="{FF2B5EF4-FFF2-40B4-BE49-F238E27FC236}">
                  <a16:creationId xmlns:a16="http://schemas.microsoft.com/office/drawing/2014/main" id="{B61481B2-0D80-E9EC-AB2C-A6B7C7D5E170}"/>
                </a:ext>
              </a:extLst>
            </p:cNvPr>
            <p:cNvSpPr txBox="1">
              <a:spLocks noChangeArrowheads="1"/>
            </p:cNvSpPr>
            <p:nvPr/>
          </p:nvSpPr>
          <p:spPr bwMode="auto">
            <a:xfrm rot="8124854">
              <a:off x="4977442" y="1417796"/>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11" name="TextBox 247">
              <a:extLst>
                <a:ext uri="{FF2B5EF4-FFF2-40B4-BE49-F238E27FC236}">
                  <a16:creationId xmlns:a16="http://schemas.microsoft.com/office/drawing/2014/main" id="{5D721C7F-E3C2-B3FB-DAF8-CCE742C31D35}"/>
                </a:ext>
              </a:extLst>
            </p:cNvPr>
            <p:cNvSpPr txBox="1">
              <a:spLocks noChangeArrowheads="1"/>
            </p:cNvSpPr>
            <p:nvPr/>
          </p:nvSpPr>
          <p:spPr bwMode="auto">
            <a:xfrm rot="-8580788">
              <a:off x="4823077" y="1467394"/>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12" name="TextBox 248">
              <a:extLst>
                <a:ext uri="{FF2B5EF4-FFF2-40B4-BE49-F238E27FC236}">
                  <a16:creationId xmlns:a16="http://schemas.microsoft.com/office/drawing/2014/main" id="{92168EDD-ECC0-87FE-2B20-B66CFAD020AB}"/>
                </a:ext>
              </a:extLst>
            </p:cNvPr>
            <p:cNvSpPr txBox="1">
              <a:spLocks noChangeArrowheads="1"/>
            </p:cNvSpPr>
            <p:nvPr/>
          </p:nvSpPr>
          <p:spPr bwMode="auto">
            <a:xfrm rot="10800000">
              <a:off x="4837956"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13" name="TextBox 249">
              <a:extLst>
                <a:ext uri="{FF2B5EF4-FFF2-40B4-BE49-F238E27FC236}">
                  <a16:creationId xmlns:a16="http://schemas.microsoft.com/office/drawing/2014/main" id="{AF9F1E60-8AC7-9F09-2292-B27E3A476097}"/>
                </a:ext>
              </a:extLst>
            </p:cNvPr>
            <p:cNvSpPr txBox="1">
              <a:spLocks noChangeArrowheads="1"/>
            </p:cNvSpPr>
            <p:nvPr/>
          </p:nvSpPr>
          <p:spPr bwMode="auto">
            <a:xfrm rot="-2515621">
              <a:off x="4674290" y="1217297"/>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14" name="TextBox 250">
              <a:extLst>
                <a:ext uri="{FF2B5EF4-FFF2-40B4-BE49-F238E27FC236}">
                  <a16:creationId xmlns:a16="http://schemas.microsoft.com/office/drawing/2014/main" id="{9FD17AD2-3584-9307-10F9-638B867586A4}"/>
                </a:ext>
              </a:extLst>
            </p:cNvPr>
            <p:cNvSpPr txBox="1">
              <a:spLocks noChangeArrowheads="1"/>
            </p:cNvSpPr>
            <p:nvPr/>
          </p:nvSpPr>
          <p:spPr bwMode="auto">
            <a:xfrm rot="-6687158">
              <a:off x="4536974" y="1367863"/>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3615" name="TextBox 251">
              <a:extLst>
                <a:ext uri="{FF2B5EF4-FFF2-40B4-BE49-F238E27FC236}">
                  <a16:creationId xmlns:a16="http://schemas.microsoft.com/office/drawing/2014/main" id="{14D457A4-C581-BE49-252B-C05C1DAC3BE6}"/>
                </a:ext>
              </a:extLst>
            </p:cNvPr>
            <p:cNvSpPr txBox="1">
              <a:spLocks noChangeArrowheads="1"/>
            </p:cNvSpPr>
            <p:nvPr/>
          </p:nvSpPr>
          <p:spPr bwMode="auto">
            <a:xfrm rot="4130592">
              <a:off x="4997617"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cxnSp>
        <p:nvCxnSpPr>
          <p:cNvPr id="193595" name="Straight Arrow Connector 169">
            <a:extLst>
              <a:ext uri="{FF2B5EF4-FFF2-40B4-BE49-F238E27FC236}">
                <a16:creationId xmlns:a16="http://schemas.microsoft.com/office/drawing/2014/main" id="{94AC3850-E72A-78AF-7EDA-5131E8C66115}"/>
              </a:ext>
            </a:extLst>
          </p:cNvPr>
          <p:cNvCxnSpPr>
            <a:cxnSpLocks noChangeShapeType="1"/>
          </p:cNvCxnSpPr>
          <p:nvPr/>
        </p:nvCxnSpPr>
        <p:spPr bwMode="auto">
          <a:xfrm flipV="1">
            <a:off x="3859213" y="3276600"/>
            <a:ext cx="0" cy="2286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3596" name="Straight Arrow Connector 121">
            <a:extLst>
              <a:ext uri="{FF2B5EF4-FFF2-40B4-BE49-F238E27FC236}">
                <a16:creationId xmlns:a16="http://schemas.microsoft.com/office/drawing/2014/main" id="{81449EEF-F656-897D-83E9-9090F644ECFB}"/>
              </a:ext>
            </a:extLst>
          </p:cNvPr>
          <p:cNvCxnSpPr>
            <a:cxnSpLocks noChangeShapeType="1"/>
          </p:cNvCxnSpPr>
          <p:nvPr/>
        </p:nvCxnSpPr>
        <p:spPr bwMode="auto">
          <a:xfrm>
            <a:off x="4011613" y="1981200"/>
            <a:ext cx="0" cy="1524000"/>
          </a:xfrm>
          <a:prstGeom prst="straightConnector1">
            <a:avLst/>
          </a:prstGeom>
          <a:noFill/>
          <a:ln w="3810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grpSp>
        <p:nvGrpSpPr>
          <p:cNvPr id="193597" name="Group 179">
            <a:extLst>
              <a:ext uri="{FF2B5EF4-FFF2-40B4-BE49-F238E27FC236}">
                <a16:creationId xmlns:a16="http://schemas.microsoft.com/office/drawing/2014/main" id="{9C2CE4D7-C108-2DA4-C048-AF75CAFFAADC}"/>
              </a:ext>
            </a:extLst>
          </p:cNvPr>
          <p:cNvGrpSpPr>
            <a:grpSpLocks/>
          </p:cNvGrpSpPr>
          <p:nvPr/>
        </p:nvGrpSpPr>
        <p:grpSpPr bwMode="auto">
          <a:xfrm>
            <a:off x="3706813" y="3581400"/>
            <a:ext cx="990600" cy="914400"/>
            <a:chOff x="3733800" y="2133600"/>
            <a:chExt cx="990600" cy="3200400"/>
          </a:xfrm>
        </p:grpSpPr>
        <p:sp>
          <p:nvSpPr>
            <p:cNvPr id="193599" name="Rectangle 60">
              <a:extLst>
                <a:ext uri="{FF2B5EF4-FFF2-40B4-BE49-F238E27FC236}">
                  <a16:creationId xmlns:a16="http://schemas.microsoft.com/office/drawing/2014/main" id="{9DDDF777-EB48-B2AE-38FD-D841D9FEC239}"/>
                </a:ext>
              </a:extLst>
            </p:cNvPr>
            <p:cNvSpPr>
              <a:spLocks noChangeArrowheads="1"/>
            </p:cNvSpPr>
            <p:nvPr/>
          </p:nvSpPr>
          <p:spPr bwMode="auto">
            <a:xfrm rot="5400000">
              <a:off x="3962400" y="19050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49" name="Rectangle 148">
              <a:extLst>
                <a:ext uri="{FF2B5EF4-FFF2-40B4-BE49-F238E27FC236}">
                  <a16:creationId xmlns:a16="http://schemas.microsoft.com/office/drawing/2014/main" id="{77A0F09A-6EAF-90CE-A1B0-D898FAB34E29}"/>
                </a:ext>
              </a:extLst>
            </p:cNvPr>
            <p:cNvSpPr/>
            <p:nvPr/>
          </p:nvSpPr>
          <p:spPr bwMode="auto">
            <a:xfrm rot="5400000">
              <a:off x="3962400" y="24384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3601" name="Rectangle 62">
              <a:extLst>
                <a:ext uri="{FF2B5EF4-FFF2-40B4-BE49-F238E27FC236}">
                  <a16:creationId xmlns:a16="http://schemas.microsoft.com/office/drawing/2014/main" id="{3A80C4A7-A2F2-88ED-1D40-84996D34B5B4}"/>
                </a:ext>
              </a:extLst>
            </p:cNvPr>
            <p:cNvSpPr>
              <a:spLocks noChangeArrowheads="1"/>
            </p:cNvSpPr>
            <p:nvPr/>
          </p:nvSpPr>
          <p:spPr bwMode="auto">
            <a:xfrm rot="5400000">
              <a:off x="3962400" y="29718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51" name="Rectangle 150">
              <a:extLst>
                <a:ext uri="{FF2B5EF4-FFF2-40B4-BE49-F238E27FC236}">
                  <a16:creationId xmlns:a16="http://schemas.microsoft.com/office/drawing/2014/main" id="{EDA59A1E-79C7-5205-2FCF-A0A0433623D4}"/>
                </a:ext>
              </a:extLst>
            </p:cNvPr>
            <p:cNvSpPr/>
            <p:nvPr/>
          </p:nvSpPr>
          <p:spPr bwMode="auto">
            <a:xfrm rot="5400000">
              <a:off x="3962400" y="35052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3603" name="Rectangle 64">
              <a:extLst>
                <a:ext uri="{FF2B5EF4-FFF2-40B4-BE49-F238E27FC236}">
                  <a16:creationId xmlns:a16="http://schemas.microsoft.com/office/drawing/2014/main" id="{0B2A75E9-440F-934A-432D-851A7558FFB9}"/>
                </a:ext>
              </a:extLst>
            </p:cNvPr>
            <p:cNvSpPr>
              <a:spLocks noChangeArrowheads="1"/>
            </p:cNvSpPr>
            <p:nvPr/>
          </p:nvSpPr>
          <p:spPr bwMode="auto">
            <a:xfrm rot="5400000">
              <a:off x="3962400" y="40386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53" name="Rectangle 152">
              <a:extLst>
                <a:ext uri="{FF2B5EF4-FFF2-40B4-BE49-F238E27FC236}">
                  <a16:creationId xmlns:a16="http://schemas.microsoft.com/office/drawing/2014/main" id="{8925EC52-900E-C1CB-B9DD-CB622F55BF23}"/>
                </a:ext>
              </a:extLst>
            </p:cNvPr>
            <p:cNvSpPr/>
            <p:nvPr/>
          </p:nvSpPr>
          <p:spPr bwMode="auto">
            <a:xfrm rot="5400000">
              <a:off x="3962400" y="4572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3605" name="Rounded Rectangle 119">
              <a:extLst>
                <a:ext uri="{FF2B5EF4-FFF2-40B4-BE49-F238E27FC236}">
                  <a16:creationId xmlns:a16="http://schemas.microsoft.com/office/drawing/2014/main" id="{2BC165B5-D41D-F2DA-5A06-A5425295DAFE}"/>
                </a:ext>
              </a:extLst>
            </p:cNvPr>
            <p:cNvSpPr>
              <a:spLocks noChangeArrowheads="1"/>
            </p:cNvSpPr>
            <p:nvPr/>
          </p:nvSpPr>
          <p:spPr bwMode="auto">
            <a:xfrm rot="5400000">
              <a:off x="2628900" y="32385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cxnSp>
        <p:nvCxnSpPr>
          <p:cNvPr id="193598" name="Straight Arrow Connector 169">
            <a:extLst>
              <a:ext uri="{FF2B5EF4-FFF2-40B4-BE49-F238E27FC236}">
                <a16:creationId xmlns:a16="http://schemas.microsoft.com/office/drawing/2014/main" id="{DFA784C4-42C0-2DB9-39C7-40F24AD108BB}"/>
              </a:ext>
            </a:extLst>
          </p:cNvPr>
          <p:cNvCxnSpPr>
            <a:cxnSpLocks noChangeShapeType="1"/>
          </p:cNvCxnSpPr>
          <p:nvPr/>
        </p:nvCxnSpPr>
        <p:spPr bwMode="auto">
          <a:xfrm flipV="1">
            <a:off x="4592638" y="3295650"/>
            <a:ext cx="0" cy="20955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transition spd="med">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ounded Rectangle 15">
            <a:extLst>
              <a:ext uri="{FF2B5EF4-FFF2-40B4-BE49-F238E27FC236}">
                <a16:creationId xmlns:a16="http://schemas.microsoft.com/office/drawing/2014/main" id="{EC4D5218-2A7E-A99A-0DD9-4A12807E8F72}"/>
              </a:ext>
            </a:extLst>
          </p:cNvPr>
          <p:cNvSpPr>
            <a:spLocks noChangeArrowheads="1"/>
          </p:cNvSpPr>
          <p:nvPr/>
        </p:nvSpPr>
        <p:spPr bwMode="auto">
          <a:xfrm rot="-5400000">
            <a:off x="6632575" y="4762500"/>
            <a:ext cx="2971800" cy="1066800"/>
          </a:xfrm>
          <a:prstGeom prst="roundRect">
            <a:avLst>
              <a:gd name="adj" fmla="val 16667"/>
            </a:avLst>
          </a:prstGeom>
          <a:solidFill>
            <a:srgbClr val="FF000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5587" name="TextBox 16">
            <a:extLst>
              <a:ext uri="{FF2B5EF4-FFF2-40B4-BE49-F238E27FC236}">
                <a16:creationId xmlns:a16="http://schemas.microsoft.com/office/drawing/2014/main" id="{D804C8B9-2EC7-084B-F1AF-86C090D9D92A}"/>
              </a:ext>
            </a:extLst>
          </p:cNvPr>
          <p:cNvSpPr txBox="1">
            <a:spLocks noChangeArrowheads="1"/>
          </p:cNvSpPr>
          <p:nvPr/>
        </p:nvSpPr>
        <p:spPr bwMode="auto">
          <a:xfrm rot="-5400000">
            <a:off x="7158832" y="4423568"/>
            <a:ext cx="1873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2B Pump</a:t>
            </a:r>
          </a:p>
        </p:txBody>
      </p:sp>
      <p:sp>
        <p:nvSpPr>
          <p:cNvPr id="195588" name="Rounded Rectangle 17">
            <a:extLst>
              <a:ext uri="{FF2B5EF4-FFF2-40B4-BE49-F238E27FC236}">
                <a16:creationId xmlns:a16="http://schemas.microsoft.com/office/drawing/2014/main" id="{F6E2EB9B-D240-BE94-12AD-8B26B17B90A6}"/>
              </a:ext>
            </a:extLst>
          </p:cNvPr>
          <p:cNvSpPr>
            <a:spLocks noChangeArrowheads="1"/>
          </p:cNvSpPr>
          <p:nvPr/>
        </p:nvSpPr>
        <p:spPr bwMode="auto">
          <a:xfrm rot="-5400000">
            <a:off x="8863013" y="57213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5589" name="TextBox 18">
            <a:extLst>
              <a:ext uri="{FF2B5EF4-FFF2-40B4-BE49-F238E27FC236}">
                <a16:creationId xmlns:a16="http://schemas.microsoft.com/office/drawing/2014/main" id="{08099A8E-6422-AFBA-8851-DD28FF21440F}"/>
              </a:ext>
            </a:extLst>
          </p:cNvPr>
          <p:cNvSpPr txBox="1">
            <a:spLocks noChangeArrowheads="1"/>
          </p:cNvSpPr>
          <p:nvPr/>
        </p:nvSpPr>
        <p:spPr bwMode="auto">
          <a:xfrm rot="-5400000">
            <a:off x="8813800" y="57054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5590" name="Rounded Rectangle 20">
            <a:extLst>
              <a:ext uri="{FF2B5EF4-FFF2-40B4-BE49-F238E27FC236}">
                <a16:creationId xmlns:a16="http://schemas.microsoft.com/office/drawing/2014/main" id="{856FE69E-6F93-D5DD-4364-1BD0B6FBA7B0}"/>
              </a:ext>
            </a:extLst>
          </p:cNvPr>
          <p:cNvSpPr>
            <a:spLocks noChangeArrowheads="1"/>
          </p:cNvSpPr>
          <p:nvPr/>
        </p:nvSpPr>
        <p:spPr bwMode="auto">
          <a:xfrm rot="-5400000">
            <a:off x="9320213" y="57213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5591" name="TextBox 21">
            <a:extLst>
              <a:ext uri="{FF2B5EF4-FFF2-40B4-BE49-F238E27FC236}">
                <a16:creationId xmlns:a16="http://schemas.microsoft.com/office/drawing/2014/main" id="{504C55F1-A48A-0EDE-6474-F4F14D44936E}"/>
              </a:ext>
            </a:extLst>
          </p:cNvPr>
          <p:cNvSpPr txBox="1">
            <a:spLocks noChangeArrowheads="1"/>
          </p:cNvSpPr>
          <p:nvPr/>
        </p:nvSpPr>
        <p:spPr bwMode="auto">
          <a:xfrm rot="-5400000">
            <a:off x="9271000" y="57054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5592" name="Rounded Rectangle 22">
            <a:extLst>
              <a:ext uri="{FF2B5EF4-FFF2-40B4-BE49-F238E27FC236}">
                <a16:creationId xmlns:a16="http://schemas.microsoft.com/office/drawing/2014/main" id="{CB08F1CE-875D-C429-F5B3-ED6C38D2B904}"/>
              </a:ext>
            </a:extLst>
          </p:cNvPr>
          <p:cNvSpPr>
            <a:spLocks noChangeArrowheads="1"/>
          </p:cNvSpPr>
          <p:nvPr/>
        </p:nvSpPr>
        <p:spPr bwMode="auto">
          <a:xfrm rot="-5400000">
            <a:off x="8863013" y="47307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5593" name="TextBox 23">
            <a:extLst>
              <a:ext uri="{FF2B5EF4-FFF2-40B4-BE49-F238E27FC236}">
                <a16:creationId xmlns:a16="http://schemas.microsoft.com/office/drawing/2014/main" id="{39C0D394-A382-0262-EE35-B3690AA71AF7}"/>
              </a:ext>
            </a:extLst>
          </p:cNvPr>
          <p:cNvSpPr txBox="1">
            <a:spLocks noChangeArrowheads="1"/>
          </p:cNvSpPr>
          <p:nvPr/>
        </p:nvSpPr>
        <p:spPr bwMode="auto">
          <a:xfrm rot="-5400000">
            <a:off x="8813800" y="47148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5594" name="Rounded Rectangle 24">
            <a:extLst>
              <a:ext uri="{FF2B5EF4-FFF2-40B4-BE49-F238E27FC236}">
                <a16:creationId xmlns:a16="http://schemas.microsoft.com/office/drawing/2014/main" id="{8D53B6FE-94EB-467D-052B-2EB02AC2ECD6}"/>
              </a:ext>
            </a:extLst>
          </p:cNvPr>
          <p:cNvSpPr>
            <a:spLocks noChangeArrowheads="1"/>
          </p:cNvSpPr>
          <p:nvPr/>
        </p:nvSpPr>
        <p:spPr bwMode="auto">
          <a:xfrm rot="-5400000">
            <a:off x="9320213" y="47307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5595" name="TextBox 25">
            <a:extLst>
              <a:ext uri="{FF2B5EF4-FFF2-40B4-BE49-F238E27FC236}">
                <a16:creationId xmlns:a16="http://schemas.microsoft.com/office/drawing/2014/main" id="{17FC2DFC-FE5F-C412-C703-4C2E7B72A25D}"/>
              </a:ext>
            </a:extLst>
          </p:cNvPr>
          <p:cNvSpPr txBox="1">
            <a:spLocks noChangeArrowheads="1"/>
          </p:cNvSpPr>
          <p:nvPr/>
        </p:nvSpPr>
        <p:spPr bwMode="auto">
          <a:xfrm rot="-5400000">
            <a:off x="9271000" y="47148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5596" name="Rounded Rectangle 28">
            <a:extLst>
              <a:ext uri="{FF2B5EF4-FFF2-40B4-BE49-F238E27FC236}">
                <a16:creationId xmlns:a16="http://schemas.microsoft.com/office/drawing/2014/main" id="{19C88EDE-512E-9026-7937-01EDC8868C84}"/>
              </a:ext>
            </a:extLst>
          </p:cNvPr>
          <p:cNvSpPr>
            <a:spLocks noChangeArrowheads="1"/>
          </p:cNvSpPr>
          <p:nvPr/>
        </p:nvSpPr>
        <p:spPr bwMode="auto">
          <a:xfrm rot="-5400000">
            <a:off x="8863013" y="37401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5597" name="TextBox 29">
            <a:extLst>
              <a:ext uri="{FF2B5EF4-FFF2-40B4-BE49-F238E27FC236}">
                <a16:creationId xmlns:a16="http://schemas.microsoft.com/office/drawing/2014/main" id="{84B271CA-B4FE-6512-4A67-0E83B0397AAC}"/>
              </a:ext>
            </a:extLst>
          </p:cNvPr>
          <p:cNvSpPr txBox="1">
            <a:spLocks noChangeArrowheads="1"/>
          </p:cNvSpPr>
          <p:nvPr/>
        </p:nvSpPr>
        <p:spPr bwMode="auto">
          <a:xfrm rot="-5400000">
            <a:off x="8813800" y="37242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5598" name="Rounded Rectangle 30">
            <a:extLst>
              <a:ext uri="{FF2B5EF4-FFF2-40B4-BE49-F238E27FC236}">
                <a16:creationId xmlns:a16="http://schemas.microsoft.com/office/drawing/2014/main" id="{1AEE72A3-CCEB-43E7-E0B4-25249E86A67D}"/>
              </a:ext>
            </a:extLst>
          </p:cNvPr>
          <p:cNvSpPr>
            <a:spLocks noChangeArrowheads="1"/>
          </p:cNvSpPr>
          <p:nvPr/>
        </p:nvSpPr>
        <p:spPr bwMode="auto">
          <a:xfrm rot="-5400000">
            <a:off x="9320213" y="37401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5599" name="TextBox 31">
            <a:extLst>
              <a:ext uri="{FF2B5EF4-FFF2-40B4-BE49-F238E27FC236}">
                <a16:creationId xmlns:a16="http://schemas.microsoft.com/office/drawing/2014/main" id="{92FDA808-B74C-0F2C-E820-84E100C77C17}"/>
              </a:ext>
            </a:extLst>
          </p:cNvPr>
          <p:cNvSpPr txBox="1">
            <a:spLocks noChangeArrowheads="1"/>
          </p:cNvSpPr>
          <p:nvPr/>
        </p:nvSpPr>
        <p:spPr bwMode="auto">
          <a:xfrm rot="-5400000">
            <a:off x="9271000" y="37242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grpSp>
        <p:nvGrpSpPr>
          <p:cNvPr id="195600" name="Group 59">
            <a:extLst>
              <a:ext uri="{FF2B5EF4-FFF2-40B4-BE49-F238E27FC236}">
                <a16:creationId xmlns:a16="http://schemas.microsoft.com/office/drawing/2014/main" id="{4C662735-527F-30D5-E765-AB07AA12E599}"/>
              </a:ext>
            </a:extLst>
          </p:cNvPr>
          <p:cNvGrpSpPr>
            <a:grpSpLocks/>
          </p:cNvGrpSpPr>
          <p:nvPr/>
        </p:nvGrpSpPr>
        <p:grpSpPr bwMode="auto">
          <a:xfrm rot="-5400000">
            <a:off x="7758907" y="5631656"/>
            <a:ext cx="823912" cy="714375"/>
            <a:chOff x="4572000" y="1169172"/>
            <a:chExt cx="965254" cy="758189"/>
          </a:xfrm>
        </p:grpSpPr>
        <p:sp>
          <p:nvSpPr>
            <p:cNvPr id="195650" name="Oval 49">
              <a:extLst>
                <a:ext uri="{FF2B5EF4-FFF2-40B4-BE49-F238E27FC236}">
                  <a16:creationId xmlns:a16="http://schemas.microsoft.com/office/drawing/2014/main" id="{664ECFB5-E361-EA4E-F5DB-384A638EF1FE}"/>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5651" name="Rectangle 50">
              <a:extLst>
                <a:ext uri="{FF2B5EF4-FFF2-40B4-BE49-F238E27FC236}">
                  <a16:creationId xmlns:a16="http://schemas.microsoft.com/office/drawing/2014/main" id="{E4CF6F52-7B5F-749C-EE5E-B07A08AC3A37}"/>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5652" name="TextBox 51">
              <a:extLst>
                <a:ext uri="{FF2B5EF4-FFF2-40B4-BE49-F238E27FC236}">
                  <a16:creationId xmlns:a16="http://schemas.microsoft.com/office/drawing/2014/main" id="{89532FE4-E0D8-FF47-866F-7623DB8FCCD2}"/>
                </a:ext>
              </a:extLst>
            </p:cNvPr>
            <p:cNvSpPr txBox="1">
              <a:spLocks noChangeArrowheads="1"/>
            </p:cNvSpPr>
            <p:nvPr/>
          </p:nvSpPr>
          <p:spPr bwMode="auto">
            <a:xfrm>
              <a:off x="4785880" y="1177597"/>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5653" name="TextBox 52">
              <a:extLst>
                <a:ext uri="{FF2B5EF4-FFF2-40B4-BE49-F238E27FC236}">
                  <a16:creationId xmlns:a16="http://schemas.microsoft.com/office/drawing/2014/main" id="{24C2F9E2-6B6E-98C8-B18C-660E3407E70C}"/>
                </a:ext>
              </a:extLst>
            </p:cNvPr>
            <p:cNvSpPr txBox="1">
              <a:spLocks noChangeArrowheads="1"/>
            </p:cNvSpPr>
            <p:nvPr/>
          </p:nvSpPr>
          <p:spPr bwMode="auto">
            <a:xfrm rot="2236608">
              <a:off x="4877013"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5654" name="TextBox 53">
              <a:extLst>
                <a:ext uri="{FF2B5EF4-FFF2-40B4-BE49-F238E27FC236}">
                  <a16:creationId xmlns:a16="http://schemas.microsoft.com/office/drawing/2014/main" id="{94DB5F23-3EE5-B780-B06D-C34F174A99E5}"/>
                </a:ext>
              </a:extLst>
            </p:cNvPr>
            <p:cNvSpPr txBox="1">
              <a:spLocks noChangeArrowheads="1"/>
            </p:cNvSpPr>
            <p:nvPr/>
          </p:nvSpPr>
          <p:spPr bwMode="auto">
            <a:xfrm rot="8124854">
              <a:off x="4977442" y="1417796"/>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5655" name="TextBox 54">
              <a:extLst>
                <a:ext uri="{FF2B5EF4-FFF2-40B4-BE49-F238E27FC236}">
                  <a16:creationId xmlns:a16="http://schemas.microsoft.com/office/drawing/2014/main" id="{86CD6E4F-0885-3BBA-BF4A-7E9CA0692F9C}"/>
                </a:ext>
              </a:extLst>
            </p:cNvPr>
            <p:cNvSpPr txBox="1">
              <a:spLocks noChangeArrowheads="1"/>
            </p:cNvSpPr>
            <p:nvPr/>
          </p:nvSpPr>
          <p:spPr bwMode="auto">
            <a:xfrm rot="-8580788">
              <a:off x="4823077" y="1467394"/>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5656" name="TextBox 55">
              <a:extLst>
                <a:ext uri="{FF2B5EF4-FFF2-40B4-BE49-F238E27FC236}">
                  <a16:creationId xmlns:a16="http://schemas.microsoft.com/office/drawing/2014/main" id="{91F8F9B0-EE67-8507-74AC-B322EABDFB3D}"/>
                </a:ext>
              </a:extLst>
            </p:cNvPr>
            <p:cNvSpPr txBox="1">
              <a:spLocks noChangeArrowheads="1"/>
            </p:cNvSpPr>
            <p:nvPr/>
          </p:nvSpPr>
          <p:spPr bwMode="auto">
            <a:xfrm rot="10800000">
              <a:off x="4837956"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5657" name="TextBox 56">
              <a:extLst>
                <a:ext uri="{FF2B5EF4-FFF2-40B4-BE49-F238E27FC236}">
                  <a16:creationId xmlns:a16="http://schemas.microsoft.com/office/drawing/2014/main" id="{88159A42-576B-E7D1-FF47-C7978087D24A}"/>
                </a:ext>
              </a:extLst>
            </p:cNvPr>
            <p:cNvSpPr txBox="1">
              <a:spLocks noChangeArrowheads="1"/>
            </p:cNvSpPr>
            <p:nvPr/>
          </p:nvSpPr>
          <p:spPr bwMode="auto">
            <a:xfrm rot="-2515621">
              <a:off x="4674290" y="1217297"/>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5658" name="TextBox 57">
              <a:extLst>
                <a:ext uri="{FF2B5EF4-FFF2-40B4-BE49-F238E27FC236}">
                  <a16:creationId xmlns:a16="http://schemas.microsoft.com/office/drawing/2014/main" id="{BF012395-0964-EE49-47AC-034B69B0203F}"/>
                </a:ext>
              </a:extLst>
            </p:cNvPr>
            <p:cNvSpPr txBox="1">
              <a:spLocks noChangeArrowheads="1"/>
            </p:cNvSpPr>
            <p:nvPr/>
          </p:nvSpPr>
          <p:spPr bwMode="auto">
            <a:xfrm rot="-6687158">
              <a:off x="4536974" y="1367863"/>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5659" name="TextBox 58">
              <a:extLst>
                <a:ext uri="{FF2B5EF4-FFF2-40B4-BE49-F238E27FC236}">
                  <a16:creationId xmlns:a16="http://schemas.microsoft.com/office/drawing/2014/main" id="{A0071796-31D8-9794-67FF-A8C72BE93805}"/>
                </a:ext>
              </a:extLst>
            </p:cNvPr>
            <p:cNvSpPr txBox="1">
              <a:spLocks noChangeArrowheads="1"/>
            </p:cNvSpPr>
            <p:nvPr/>
          </p:nvSpPr>
          <p:spPr bwMode="auto">
            <a:xfrm rot="4130592">
              <a:off x="4997617"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sp>
        <p:nvSpPr>
          <p:cNvPr id="195601" name="Rectangle 60">
            <a:extLst>
              <a:ext uri="{FF2B5EF4-FFF2-40B4-BE49-F238E27FC236}">
                <a16:creationId xmlns:a16="http://schemas.microsoft.com/office/drawing/2014/main" id="{BFB53982-2B87-620E-96D8-5641E86176E9}"/>
              </a:ext>
            </a:extLst>
          </p:cNvPr>
          <p:cNvSpPr>
            <a:spLocks noChangeArrowheads="1"/>
          </p:cNvSpPr>
          <p:nvPr/>
        </p:nvSpPr>
        <p:spPr bwMode="auto">
          <a:xfrm rot="-5400000">
            <a:off x="10055225" y="12192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2" name="Rectangle 61">
            <a:extLst>
              <a:ext uri="{FF2B5EF4-FFF2-40B4-BE49-F238E27FC236}">
                <a16:creationId xmlns:a16="http://schemas.microsoft.com/office/drawing/2014/main" id="{A0EBF748-2871-12B1-73DF-2D944DCB8ACB}"/>
              </a:ext>
            </a:extLst>
          </p:cNvPr>
          <p:cNvSpPr/>
          <p:nvPr/>
        </p:nvSpPr>
        <p:spPr bwMode="auto">
          <a:xfrm rot="16200000">
            <a:off x="10055225" y="6858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5603" name="Rectangle 62">
            <a:extLst>
              <a:ext uri="{FF2B5EF4-FFF2-40B4-BE49-F238E27FC236}">
                <a16:creationId xmlns:a16="http://schemas.microsoft.com/office/drawing/2014/main" id="{DD2EDE1D-6EBA-655C-AF7C-F39C9F92E6A4}"/>
              </a:ext>
            </a:extLst>
          </p:cNvPr>
          <p:cNvSpPr>
            <a:spLocks noChangeArrowheads="1"/>
          </p:cNvSpPr>
          <p:nvPr/>
        </p:nvSpPr>
        <p:spPr bwMode="auto">
          <a:xfrm rot="-5400000">
            <a:off x="10055225" y="1524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4" name="Rectangle 63">
            <a:extLst>
              <a:ext uri="{FF2B5EF4-FFF2-40B4-BE49-F238E27FC236}">
                <a16:creationId xmlns:a16="http://schemas.microsoft.com/office/drawing/2014/main" id="{FB0F545D-8185-6D40-D5FC-18486D3C85CD}"/>
              </a:ext>
            </a:extLst>
          </p:cNvPr>
          <p:cNvSpPr/>
          <p:nvPr/>
        </p:nvSpPr>
        <p:spPr bwMode="auto">
          <a:xfrm rot="16200000">
            <a:off x="10055225" y="-381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5605" name="Rectangle 64">
            <a:extLst>
              <a:ext uri="{FF2B5EF4-FFF2-40B4-BE49-F238E27FC236}">
                <a16:creationId xmlns:a16="http://schemas.microsoft.com/office/drawing/2014/main" id="{00D1E32C-F22A-5B3E-F3CB-178BAF6AD273}"/>
              </a:ext>
            </a:extLst>
          </p:cNvPr>
          <p:cNvSpPr>
            <a:spLocks noChangeArrowheads="1"/>
          </p:cNvSpPr>
          <p:nvPr/>
        </p:nvSpPr>
        <p:spPr bwMode="auto">
          <a:xfrm rot="-5400000">
            <a:off x="10055225" y="-9144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6" name="Rectangle 65">
            <a:extLst>
              <a:ext uri="{FF2B5EF4-FFF2-40B4-BE49-F238E27FC236}">
                <a16:creationId xmlns:a16="http://schemas.microsoft.com/office/drawing/2014/main" id="{661A29B4-31D0-BD70-9C62-B51AF671EFA5}"/>
              </a:ext>
            </a:extLst>
          </p:cNvPr>
          <p:cNvSpPr/>
          <p:nvPr/>
        </p:nvSpPr>
        <p:spPr bwMode="auto">
          <a:xfrm rot="16200000">
            <a:off x="10055225" y="-14478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5607" name="TextBox 48">
            <a:extLst>
              <a:ext uri="{FF2B5EF4-FFF2-40B4-BE49-F238E27FC236}">
                <a16:creationId xmlns:a16="http://schemas.microsoft.com/office/drawing/2014/main" id="{76E2B00A-2C09-B0B1-AEAB-C954D0E4A6DF}"/>
              </a:ext>
            </a:extLst>
          </p:cNvPr>
          <p:cNvSpPr txBox="1">
            <a:spLocks noChangeArrowheads="1"/>
          </p:cNvSpPr>
          <p:nvPr/>
        </p:nvSpPr>
        <p:spPr bwMode="auto">
          <a:xfrm rot="-5400000">
            <a:off x="8968582" y="19843"/>
            <a:ext cx="2667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3600" b="1">
                <a:solidFill>
                  <a:srgbClr val="000000"/>
                </a:solidFill>
              </a:rPr>
              <a:t>PV Radiator</a:t>
            </a:r>
          </a:p>
        </p:txBody>
      </p:sp>
      <p:sp>
        <p:nvSpPr>
          <p:cNvPr id="195608" name="Rounded Rectangle 119">
            <a:extLst>
              <a:ext uri="{FF2B5EF4-FFF2-40B4-BE49-F238E27FC236}">
                <a16:creationId xmlns:a16="http://schemas.microsoft.com/office/drawing/2014/main" id="{6CE12E49-5C01-592F-396B-E882C4E3162A}"/>
              </a:ext>
            </a:extLst>
          </p:cNvPr>
          <p:cNvSpPr>
            <a:spLocks noChangeArrowheads="1"/>
          </p:cNvSpPr>
          <p:nvPr/>
        </p:nvSpPr>
        <p:spPr bwMode="auto">
          <a:xfrm rot="-5400000">
            <a:off x="8721725" y="-1143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195609" name="Straight Arrow Connector 121">
            <a:extLst>
              <a:ext uri="{FF2B5EF4-FFF2-40B4-BE49-F238E27FC236}">
                <a16:creationId xmlns:a16="http://schemas.microsoft.com/office/drawing/2014/main" id="{6EDA59BE-F404-2E66-144E-91532F13D65D}"/>
              </a:ext>
            </a:extLst>
          </p:cNvPr>
          <p:cNvCxnSpPr>
            <a:cxnSpLocks noChangeShapeType="1"/>
          </p:cNvCxnSpPr>
          <p:nvPr/>
        </p:nvCxnSpPr>
        <p:spPr bwMode="auto">
          <a:xfrm rot="-5400000">
            <a:off x="9136063" y="6819900"/>
            <a:ext cx="8382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5610" name="Elbow Connector 143">
            <a:extLst>
              <a:ext uri="{FF2B5EF4-FFF2-40B4-BE49-F238E27FC236}">
                <a16:creationId xmlns:a16="http://schemas.microsoft.com/office/drawing/2014/main" id="{2E0A737B-140F-3CB1-A353-23D004E1F103}"/>
              </a:ext>
            </a:extLst>
          </p:cNvPr>
          <p:cNvCxnSpPr>
            <a:cxnSpLocks noChangeShapeType="1"/>
          </p:cNvCxnSpPr>
          <p:nvPr/>
        </p:nvCxnSpPr>
        <p:spPr bwMode="auto">
          <a:xfrm rot="-5400000">
            <a:off x="9147175" y="2476500"/>
            <a:ext cx="1295400" cy="457200"/>
          </a:xfrm>
          <a:prstGeom prst="bentConnector3">
            <a:avLst>
              <a:gd name="adj1" fmla="val 50000"/>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5611" name="Elbow Connector 162">
            <a:extLst>
              <a:ext uri="{FF2B5EF4-FFF2-40B4-BE49-F238E27FC236}">
                <a16:creationId xmlns:a16="http://schemas.microsoft.com/office/drawing/2014/main" id="{B7BCBA7B-305F-9907-D87D-A032AB81A810}"/>
              </a:ext>
            </a:extLst>
          </p:cNvPr>
          <p:cNvCxnSpPr>
            <a:cxnSpLocks noChangeShapeType="1"/>
            <a:endCxn id="195586" idx="3"/>
          </p:cNvCxnSpPr>
          <p:nvPr/>
        </p:nvCxnSpPr>
        <p:spPr bwMode="auto">
          <a:xfrm rot="10800000" flipV="1">
            <a:off x="8118475" y="2438400"/>
            <a:ext cx="1828800" cy="1371600"/>
          </a:xfrm>
          <a:prstGeom prst="bentConnector2">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5612" name="Straight Arrow Connector 169">
            <a:extLst>
              <a:ext uri="{FF2B5EF4-FFF2-40B4-BE49-F238E27FC236}">
                <a16:creationId xmlns:a16="http://schemas.microsoft.com/office/drawing/2014/main" id="{AEBDF6BC-17E8-FA9A-A320-099F15E1DE0D}"/>
              </a:ext>
            </a:extLst>
          </p:cNvPr>
          <p:cNvCxnSpPr>
            <a:cxnSpLocks noChangeShapeType="1"/>
          </p:cNvCxnSpPr>
          <p:nvPr/>
        </p:nvCxnSpPr>
        <p:spPr bwMode="auto">
          <a:xfrm rot="-5400000">
            <a:off x="9736138" y="2247900"/>
            <a:ext cx="3810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5613" name="Straight Arrow Connector 169">
            <a:extLst>
              <a:ext uri="{FF2B5EF4-FFF2-40B4-BE49-F238E27FC236}">
                <a16:creationId xmlns:a16="http://schemas.microsoft.com/office/drawing/2014/main" id="{3466F76D-451D-70A5-7250-9200872674F5}"/>
              </a:ext>
            </a:extLst>
          </p:cNvPr>
          <p:cNvCxnSpPr>
            <a:cxnSpLocks noChangeShapeType="1"/>
          </p:cNvCxnSpPr>
          <p:nvPr/>
        </p:nvCxnSpPr>
        <p:spPr bwMode="auto">
          <a:xfrm rot="-5400000">
            <a:off x="8842375" y="6515100"/>
            <a:ext cx="0" cy="1447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5614" name="Straight Arrow Connector 169">
            <a:extLst>
              <a:ext uri="{FF2B5EF4-FFF2-40B4-BE49-F238E27FC236}">
                <a16:creationId xmlns:a16="http://schemas.microsoft.com/office/drawing/2014/main" id="{8CCC42E0-196F-F54A-7EDE-7E03413BFBE9}"/>
              </a:ext>
            </a:extLst>
          </p:cNvPr>
          <p:cNvCxnSpPr>
            <a:cxnSpLocks noChangeShapeType="1"/>
            <a:stCxn id="195586" idx="1"/>
          </p:cNvCxnSpPr>
          <p:nvPr/>
        </p:nvCxnSpPr>
        <p:spPr bwMode="auto">
          <a:xfrm rot="16200000" flipH="1">
            <a:off x="7889875" y="70104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nvGrpSpPr>
          <p:cNvPr id="195615" name="Group 160">
            <a:extLst>
              <a:ext uri="{FF2B5EF4-FFF2-40B4-BE49-F238E27FC236}">
                <a16:creationId xmlns:a16="http://schemas.microsoft.com/office/drawing/2014/main" id="{350B19BD-E1D6-B958-9C25-93647AA8C641}"/>
              </a:ext>
            </a:extLst>
          </p:cNvPr>
          <p:cNvGrpSpPr>
            <a:grpSpLocks/>
          </p:cNvGrpSpPr>
          <p:nvPr/>
        </p:nvGrpSpPr>
        <p:grpSpPr bwMode="auto">
          <a:xfrm>
            <a:off x="3706813" y="990600"/>
            <a:ext cx="990600" cy="914400"/>
            <a:chOff x="3733800" y="2133600"/>
            <a:chExt cx="990600" cy="3200400"/>
          </a:xfrm>
        </p:grpSpPr>
        <p:sp>
          <p:nvSpPr>
            <p:cNvPr id="195643" name="Rectangle 60">
              <a:extLst>
                <a:ext uri="{FF2B5EF4-FFF2-40B4-BE49-F238E27FC236}">
                  <a16:creationId xmlns:a16="http://schemas.microsoft.com/office/drawing/2014/main" id="{C330E361-4180-F719-22ED-54C40CCCC1FF}"/>
                </a:ext>
              </a:extLst>
            </p:cNvPr>
            <p:cNvSpPr>
              <a:spLocks noChangeArrowheads="1"/>
            </p:cNvSpPr>
            <p:nvPr/>
          </p:nvSpPr>
          <p:spPr bwMode="auto">
            <a:xfrm rot="5400000">
              <a:off x="3962400" y="19050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3" name="Rectangle 162">
              <a:extLst>
                <a:ext uri="{FF2B5EF4-FFF2-40B4-BE49-F238E27FC236}">
                  <a16:creationId xmlns:a16="http://schemas.microsoft.com/office/drawing/2014/main" id="{CBBD675E-85F1-2936-797E-BF805290D2B9}"/>
                </a:ext>
              </a:extLst>
            </p:cNvPr>
            <p:cNvSpPr/>
            <p:nvPr/>
          </p:nvSpPr>
          <p:spPr bwMode="auto">
            <a:xfrm rot="5400000">
              <a:off x="3962400" y="24384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5645" name="Rectangle 62">
              <a:extLst>
                <a:ext uri="{FF2B5EF4-FFF2-40B4-BE49-F238E27FC236}">
                  <a16:creationId xmlns:a16="http://schemas.microsoft.com/office/drawing/2014/main" id="{2E78157B-4E42-E4DB-5EDD-322858B3686A}"/>
                </a:ext>
              </a:extLst>
            </p:cNvPr>
            <p:cNvSpPr>
              <a:spLocks noChangeArrowheads="1"/>
            </p:cNvSpPr>
            <p:nvPr/>
          </p:nvSpPr>
          <p:spPr bwMode="auto">
            <a:xfrm rot="5400000">
              <a:off x="3962400" y="29718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5" name="Rectangle 164">
              <a:extLst>
                <a:ext uri="{FF2B5EF4-FFF2-40B4-BE49-F238E27FC236}">
                  <a16:creationId xmlns:a16="http://schemas.microsoft.com/office/drawing/2014/main" id="{2DC1B536-6B3B-CF01-5F31-D935E6F23064}"/>
                </a:ext>
              </a:extLst>
            </p:cNvPr>
            <p:cNvSpPr/>
            <p:nvPr/>
          </p:nvSpPr>
          <p:spPr bwMode="auto">
            <a:xfrm rot="5400000">
              <a:off x="3962400" y="35052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5647" name="Rectangle 64">
              <a:extLst>
                <a:ext uri="{FF2B5EF4-FFF2-40B4-BE49-F238E27FC236}">
                  <a16:creationId xmlns:a16="http://schemas.microsoft.com/office/drawing/2014/main" id="{89269985-71C9-47C5-79C2-0003F97B143D}"/>
                </a:ext>
              </a:extLst>
            </p:cNvPr>
            <p:cNvSpPr>
              <a:spLocks noChangeArrowheads="1"/>
            </p:cNvSpPr>
            <p:nvPr/>
          </p:nvSpPr>
          <p:spPr bwMode="auto">
            <a:xfrm rot="5400000">
              <a:off x="3962400" y="40386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7" name="Rectangle 166">
              <a:extLst>
                <a:ext uri="{FF2B5EF4-FFF2-40B4-BE49-F238E27FC236}">
                  <a16:creationId xmlns:a16="http://schemas.microsoft.com/office/drawing/2014/main" id="{9F3E3C45-0BE9-7FCD-3919-E64040C10E28}"/>
                </a:ext>
              </a:extLst>
            </p:cNvPr>
            <p:cNvSpPr/>
            <p:nvPr/>
          </p:nvSpPr>
          <p:spPr bwMode="auto">
            <a:xfrm rot="5400000">
              <a:off x="3962400" y="4572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5649" name="Rounded Rectangle 119">
              <a:extLst>
                <a:ext uri="{FF2B5EF4-FFF2-40B4-BE49-F238E27FC236}">
                  <a16:creationId xmlns:a16="http://schemas.microsoft.com/office/drawing/2014/main" id="{4D8A342A-8465-4389-179C-DAD6E75CCD60}"/>
                </a:ext>
              </a:extLst>
            </p:cNvPr>
            <p:cNvSpPr>
              <a:spLocks noChangeArrowheads="1"/>
            </p:cNvSpPr>
            <p:nvPr/>
          </p:nvSpPr>
          <p:spPr bwMode="auto">
            <a:xfrm rot="5400000">
              <a:off x="2628900" y="32385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cxnSp>
        <p:nvCxnSpPr>
          <p:cNvPr id="195616" name="Straight Arrow Connector 169">
            <a:extLst>
              <a:ext uri="{FF2B5EF4-FFF2-40B4-BE49-F238E27FC236}">
                <a16:creationId xmlns:a16="http://schemas.microsoft.com/office/drawing/2014/main" id="{0D06CA49-2AC4-D8B3-C543-8B3D516B76D3}"/>
              </a:ext>
            </a:extLst>
          </p:cNvPr>
          <p:cNvCxnSpPr>
            <a:cxnSpLocks noChangeShapeType="1"/>
          </p:cNvCxnSpPr>
          <p:nvPr/>
        </p:nvCxnSpPr>
        <p:spPr bwMode="auto">
          <a:xfrm flipV="1">
            <a:off x="3859213" y="1981200"/>
            <a:ext cx="0" cy="15240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31" name="Straight Connector 230">
            <a:extLst>
              <a:ext uri="{FF2B5EF4-FFF2-40B4-BE49-F238E27FC236}">
                <a16:creationId xmlns:a16="http://schemas.microsoft.com/office/drawing/2014/main" id="{91CA80B1-D833-595B-3C41-7F87C011F461}"/>
              </a:ext>
            </a:extLst>
          </p:cNvPr>
          <p:cNvCxnSpPr/>
          <p:nvPr/>
        </p:nvCxnSpPr>
        <p:spPr bwMode="auto">
          <a:xfrm flipV="1">
            <a:off x="7010400" y="0"/>
            <a:ext cx="0" cy="6858000"/>
          </a:xfrm>
          <a:prstGeom prst="line">
            <a:avLst/>
          </a:prstGeom>
          <a:solidFill>
            <a:schemeClr val="accent1"/>
          </a:solidFill>
          <a:ln w="206375" cap="flat" cmpd="sng" algn="ctr">
            <a:solidFill>
              <a:schemeClr val="bg1">
                <a:lumMod val="85000"/>
              </a:schemeClr>
            </a:solidFill>
            <a:prstDash val="solid"/>
            <a:round/>
            <a:headEnd type="none" w="med" len="med"/>
            <a:tailEnd type="none" w="med" len="med"/>
          </a:ln>
          <a:effectLst/>
        </p:spPr>
      </p:cxnSp>
      <p:sp>
        <p:nvSpPr>
          <p:cNvPr id="195618" name="TextBox 156">
            <a:extLst>
              <a:ext uri="{FF2B5EF4-FFF2-40B4-BE49-F238E27FC236}">
                <a16:creationId xmlns:a16="http://schemas.microsoft.com/office/drawing/2014/main" id="{9E6536C1-C413-90DE-07FC-E4AC96047DE8}"/>
              </a:ext>
            </a:extLst>
          </p:cNvPr>
          <p:cNvSpPr txBox="1">
            <a:spLocks noChangeArrowheads="1"/>
          </p:cNvSpPr>
          <p:nvPr/>
        </p:nvSpPr>
        <p:spPr bwMode="auto">
          <a:xfrm rot="-5400000">
            <a:off x="9712325" y="1746251"/>
            <a:ext cx="5032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FF0000"/>
                </a:solidFill>
              </a:rPr>
              <a:t>X</a:t>
            </a:r>
          </a:p>
        </p:txBody>
      </p:sp>
      <p:grpSp>
        <p:nvGrpSpPr>
          <p:cNvPr id="195619" name="Group 179">
            <a:extLst>
              <a:ext uri="{FF2B5EF4-FFF2-40B4-BE49-F238E27FC236}">
                <a16:creationId xmlns:a16="http://schemas.microsoft.com/office/drawing/2014/main" id="{9EDB943E-D6B2-EBA7-55C0-01F1BC16B09E}"/>
              </a:ext>
            </a:extLst>
          </p:cNvPr>
          <p:cNvGrpSpPr>
            <a:grpSpLocks/>
          </p:cNvGrpSpPr>
          <p:nvPr/>
        </p:nvGrpSpPr>
        <p:grpSpPr bwMode="auto">
          <a:xfrm>
            <a:off x="3706813" y="3581400"/>
            <a:ext cx="990600" cy="914400"/>
            <a:chOff x="3733800" y="2133600"/>
            <a:chExt cx="990600" cy="3200400"/>
          </a:xfrm>
        </p:grpSpPr>
        <p:sp>
          <p:nvSpPr>
            <p:cNvPr id="195636" name="Rectangle 60">
              <a:extLst>
                <a:ext uri="{FF2B5EF4-FFF2-40B4-BE49-F238E27FC236}">
                  <a16:creationId xmlns:a16="http://schemas.microsoft.com/office/drawing/2014/main" id="{5268D4EE-B7DF-A792-28C7-C4466C54EA56}"/>
                </a:ext>
              </a:extLst>
            </p:cNvPr>
            <p:cNvSpPr>
              <a:spLocks noChangeArrowheads="1"/>
            </p:cNvSpPr>
            <p:nvPr/>
          </p:nvSpPr>
          <p:spPr bwMode="auto">
            <a:xfrm rot="5400000">
              <a:off x="3962400" y="19050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84" name="Rectangle 183">
              <a:extLst>
                <a:ext uri="{FF2B5EF4-FFF2-40B4-BE49-F238E27FC236}">
                  <a16:creationId xmlns:a16="http://schemas.microsoft.com/office/drawing/2014/main" id="{C175B4A8-7AF7-FA72-AD91-D05D0F854A66}"/>
                </a:ext>
              </a:extLst>
            </p:cNvPr>
            <p:cNvSpPr/>
            <p:nvPr/>
          </p:nvSpPr>
          <p:spPr bwMode="auto">
            <a:xfrm rot="5400000">
              <a:off x="3962400" y="24384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5638" name="Rectangle 62">
              <a:extLst>
                <a:ext uri="{FF2B5EF4-FFF2-40B4-BE49-F238E27FC236}">
                  <a16:creationId xmlns:a16="http://schemas.microsoft.com/office/drawing/2014/main" id="{DBB961A2-3504-36D0-9007-D8624434545D}"/>
                </a:ext>
              </a:extLst>
            </p:cNvPr>
            <p:cNvSpPr>
              <a:spLocks noChangeArrowheads="1"/>
            </p:cNvSpPr>
            <p:nvPr/>
          </p:nvSpPr>
          <p:spPr bwMode="auto">
            <a:xfrm rot="5400000">
              <a:off x="3962400" y="29718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87" name="Rectangle 186">
              <a:extLst>
                <a:ext uri="{FF2B5EF4-FFF2-40B4-BE49-F238E27FC236}">
                  <a16:creationId xmlns:a16="http://schemas.microsoft.com/office/drawing/2014/main" id="{E189B1D6-D121-129A-1CD1-0F4EB5CBF066}"/>
                </a:ext>
              </a:extLst>
            </p:cNvPr>
            <p:cNvSpPr/>
            <p:nvPr/>
          </p:nvSpPr>
          <p:spPr bwMode="auto">
            <a:xfrm rot="5400000">
              <a:off x="3962400" y="35052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5640" name="Rectangle 64">
              <a:extLst>
                <a:ext uri="{FF2B5EF4-FFF2-40B4-BE49-F238E27FC236}">
                  <a16:creationId xmlns:a16="http://schemas.microsoft.com/office/drawing/2014/main" id="{97FD42A9-09DA-A72E-9145-77940DA8509E}"/>
                </a:ext>
              </a:extLst>
            </p:cNvPr>
            <p:cNvSpPr>
              <a:spLocks noChangeArrowheads="1"/>
            </p:cNvSpPr>
            <p:nvPr/>
          </p:nvSpPr>
          <p:spPr bwMode="auto">
            <a:xfrm rot="5400000">
              <a:off x="3962400" y="40386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0" name="Rectangle 189">
              <a:extLst>
                <a:ext uri="{FF2B5EF4-FFF2-40B4-BE49-F238E27FC236}">
                  <a16:creationId xmlns:a16="http://schemas.microsoft.com/office/drawing/2014/main" id="{48FCA973-058D-D1F0-939D-2744249681F8}"/>
                </a:ext>
              </a:extLst>
            </p:cNvPr>
            <p:cNvSpPr/>
            <p:nvPr/>
          </p:nvSpPr>
          <p:spPr bwMode="auto">
            <a:xfrm rot="5400000">
              <a:off x="3962400" y="4572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5642" name="Rounded Rectangle 119">
              <a:extLst>
                <a:ext uri="{FF2B5EF4-FFF2-40B4-BE49-F238E27FC236}">
                  <a16:creationId xmlns:a16="http://schemas.microsoft.com/office/drawing/2014/main" id="{DECD493D-BE20-E1B3-DBA2-9441001C494D}"/>
                </a:ext>
              </a:extLst>
            </p:cNvPr>
            <p:cNvSpPr>
              <a:spLocks noChangeArrowheads="1"/>
            </p:cNvSpPr>
            <p:nvPr/>
          </p:nvSpPr>
          <p:spPr bwMode="auto">
            <a:xfrm rot="5400000">
              <a:off x="2628900" y="32385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cxnSp>
        <p:nvCxnSpPr>
          <p:cNvPr id="195620" name="Straight Arrow Connector 169">
            <a:extLst>
              <a:ext uri="{FF2B5EF4-FFF2-40B4-BE49-F238E27FC236}">
                <a16:creationId xmlns:a16="http://schemas.microsoft.com/office/drawing/2014/main" id="{8B680067-F679-0018-F8BD-8DA424DFB69F}"/>
              </a:ext>
            </a:extLst>
          </p:cNvPr>
          <p:cNvCxnSpPr>
            <a:cxnSpLocks noChangeShapeType="1"/>
          </p:cNvCxnSpPr>
          <p:nvPr/>
        </p:nvCxnSpPr>
        <p:spPr bwMode="auto">
          <a:xfrm rot="16200000" flipH="1">
            <a:off x="9564688" y="2646363"/>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5621" name="Straight Arrow Connector 169">
            <a:extLst>
              <a:ext uri="{FF2B5EF4-FFF2-40B4-BE49-F238E27FC236}">
                <a16:creationId xmlns:a16="http://schemas.microsoft.com/office/drawing/2014/main" id="{84EFBE64-954A-3D5B-60E3-86F614CFF1DA}"/>
              </a:ext>
            </a:extLst>
          </p:cNvPr>
          <p:cNvCxnSpPr>
            <a:cxnSpLocks noChangeShapeType="1"/>
          </p:cNvCxnSpPr>
          <p:nvPr/>
        </p:nvCxnSpPr>
        <p:spPr bwMode="auto">
          <a:xfrm rot="16200000" flipH="1">
            <a:off x="9185275" y="2286000"/>
            <a:ext cx="3048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5622" name="Straight Arrow Connector 169">
            <a:extLst>
              <a:ext uri="{FF2B5EF4-FFF2-40B4-BE49-F238E27FC236}">
                <a16:creationId xmlns:a16="http://schemas.microsoft.com/office/drawing/2014/main" id="{AC84C5EA-D053-56DC-80DB-CBD99214AC77}"/>
              </a:ext>
            </a:extLst>
          </p:cNvPr>
          <p:cNvCxnSpPr>
            <a:cxnSpLocks noChangeShapeType="1"/>
          </p:cNvCxnSpPr>
          <p:nvPr/>
        </p:nvCxnSpPr>
        <p:spPr bwMode="auto">
          <a:xfrm rot="16200000" flipH="1">
            <a:off x="9566275" y="2209800"/>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nvGrpSpPr>
          <p:cNvPr id="195623" name="Group 150">
            <a:extLst>
              <a:ext uri="{FF2B5EF4-FFF2-40B4-BE49-F238E27FC236}">
                <a16:creationId xmlns:a16="http://schemas.microsoft.com/office/drawing/2014/main" id="{49B61E0F-AD54-683E-F6BA-821B78FAC57F}"/>
              </a:ext>
            </a:extLst>
          </p:cNvPr>
          <p:cNvGrpSpPr>
            <a:grpSpLocks/>
          </p:cNvGrpSpPr>
          <p:nvPr/>
        </p:nvGrpSpPr>
        <p:grpSpPr bwMode="auto">
          <a:xfrm rot="5400000">
            <a:off x="3859213" y="2819400"/>
            <a:ext cx="457200" cy="457200"/>
            <a:chOff x="5181601" y="2285981"/>
            <a:chExt cx="457199" cy="457219"/>
          </a:xfrm>
        </p:grpSpPr>
        <p:sp>
          <p:nvSpPr>
            <p:cNvPr id="198" name="Arc 197">
              <a:extLst>
                <a:ext uri="{FF2B5EF4-FFF2-40B4-BE49-F238E27FC236}">
                  <a16:creationId xmlns:a16="http://schemas.microsoft.com/office/drawing/2014/main" id="{01EF4B4A-A4C6-8CB3-CDAD-27794DC49103}"/>
                </a:ext>
              </a:extLst>
            </p:cNvPr>
            <p:cNvSpPr/>
            <p:nvPr/>
          </p:nvSpPr>
          <p:spPr bwMode="auto">
            <a:xfrm rot="16200000">
              <a:off x="5333994" y="2438394"/>
              <a:ext cx="304813" cy="304799"/>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195634" name="Straight Arrow Connector 169">
              <a:extLst>
                <a:ext uri="{FF2B5EF4-FFF2-40B4-BE49-F238E27FC236}">
                  <a16:creationId xmlns:a16="http://schemas.microsoft.com/office/drawing/2014/main" id="{5A3F656C-3CCF-3B1C-70F1-5B1BE9CF09C0}"/>
                </a:ext>
              </a:extLst>
            </p:cNvPr>
            <p:cNvCxnSpPr>
              <a:cxnSpLocks noChangeShapeType="1"/>
            </p:cNvCxnSpPr>
            <p:nvPr/>
          </p:nvCxnSpPr>
          <p:spPr bwMode="auto">
            <a:xfrm rot="16200000" flipH="1">
              <a:off x="5029201" y="2438400"/>
              <a:ext cx="304799"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5635" name="Straight Arrow Connector 169">
              <a:extLst>
                <a:ext uri="{FF2B5EF4-FFF2-40B4-BE49-F238E27FC236}">
                  <a16:creationId xmlns:a16="http://schemas.microsoft.com/office/drawing/2014/main" id="{D89307D3-BE33-06F8-7FAE-DCB87268E724}"/>
                </a:ext>
              </a:extLst>
            </p:cNvPr>
            <p:cNvCxnSpPr>
              <a:cxnSpLocks noChangeShapeType="1"/>
            </p:cNvCxnSpPr>
            <p:nvPr/>
          </p:nvCxnSpPr>
          <p:spPr bwMode="auto">
            <a:xfrm rot="16200000" flipH="1">
              <a:off x="5410191" y="2362191"/>
              <a:ext cx="152419"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sp>
        <p:nvSpPr>
          <p:cNvPr id="195624" name="Rectangle 64">
            <a:extLst>
              <a:ext uri="{FF2B5EF4-FFF2-40B4-BE49-F238E27FC236}">
                <a16:creationId xmlns:a16="http://schemas.microsoft.com/office/drawing/2014/main" id="{710293F8-DFB1-B145-F045-F499F86603CC}"/>
              </a:ext>
            </a:extLst>
          </p:cNvPr>
          <p:cNvSpPr>
            <a:spLocks noChangeArrowheads="1"/>
          </p:cNvSpPr>
          <p:nvPr/>
        </p:nvSpPr>
        <p:spPr bwMode="auto">
          <a:xfrm rot="5400000">
            <a:off x="4451350" y="25908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5625" name="Rectangle 64">
            <a:extLst>
              <a:ext uri="{FF2B5EF4-FFF2-40B4-BE49-F238E27FC236}">
                <a16:creationId xmlns:a16="http://schemas.microsoft.com/office/drawing/2014/main" id="{AD614F56-63D0-CFDB-5148-74AC40CE1144}"/>
              </a:ext>
            </a:extLst>
          </p:cNvPr>
          <p:cNvSpPr>
            <a:spLocks noChangeArrowheads="1"/>
          </p:cNvSpPr>
          <p:nvPr/>
        </p:nvSpPr>
        <p:spPr bwMode="auto">
          <a:xfrm rot="5400000">
            <a:off x="4464050" y="28956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nvGrpSpPr>
          <p:cNvPr id="195626" name="Group 170">
            <a:extLst>
              <a:ext uri="{FF2B5EF4-FFF2-40B4-BE49-F238E27FC236}">
                <a16:creationId xmlns:a16="http://schemas.microsoft.com/office/drawing/2014/main" id="{9D9DF359-5B52-D532-021A-ADA09CCF7AC4}"/>
              </a:ext>
            </a:extLst>
          </p:cNvPr>
          <p:cNvGrpSpPr>
            <a:grpSpLocks/>
          </p:cNvGrpSpPr>
          <p:nvPr/>
        </p:nvGrpSpPr>
        <p:grpSpPr bwMode="auto">
          <a:xfrm rot="5400000">
            <a:off x="9247188" y="1682750"/>
            <a:ext cx="469900" cy="457200"/>
            <a:chOff x="6096000" y="1066800"/>
            <a:chExt cx="469602" cy="457200"/>
          </a:xfrm>
        </p:grpSpPr>
        <p:sp>
          <p:nvSpPr>
            <p:cNvPr id="195631" name="Rectangle 64">
              <a:extLst>
                <a:ext uri="{FF2B5EF4-FFF2-40B4-BE49-F238E27FC236}">
                  <a16:creationId xmlns:a16="http://schemas.microsoft.com/office/drawing/2014/main" id="{7F0EDFA7-0E83-7C74-90C0-79455DAB180F}"/>
                </a:ext>
              </a:extLst>
            </p:cNvPr>
            <p:cNvSpPr>
              <a:spLocks noChangeArrowheads="1"/>
            </p:cNvSpPr>
            <p:nvPr/>
          </p:nvSpPr>
          <p:spPr bwMode="auto">
            <a:xfrm rot="5400000">
              <a:off x="6248400" y="9144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5632" name="Rectangle 64">
              <a:extLst>
                <a:ext uri="{FF2B5EF4-FFF2-40B4-BE49-F238E27FC236}">
                  <a16:creationId xmlns:a16="http://schemas.microsoft.com/office/drawing/2014/main" id="{AFEC565D-A071-DF14-D177-FDB27529E244}"/>
                </a:ext>
              </a:extLst>
            </p:cNvPr>
            <p:cNvSpPr>
              <a:spLocks noChangeArrowheads="1"/>
            </p:cNvSpPr>
            <p:nvPr/>
          </p:nvSpPr>
          <p:spPr bwMode="auto">
            <a:xfrm rot="5400000">
              <a:off x="6260802" y="12192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sp>
        <p:nvSpPr>
          <p:cNvPr id="195627" name="Freeform 207">
            <a:extLst>
              <a:ext uri="{FF2B5EF4-FFF2-40B4-BE49-F238E27FC236}">
                <a16:creationId xmlns:a16="http://schemas.microsoft.com/office/drawing/2014/main" id="{7A00A743-3734-B7E3-C6C7-32D2B7F8DFE6}"/>
              </a:ext>
            </a:extLst>
          </p:cNvPr>
          <p:cNvSpPr>
            <a:spLocks/>
          </p:cNvSpPr>
          <p:nvPr/>
        </p:nvSpPr>
        <p:spPr bwMode="auto">
          <a:xfrm>
            <a:off x="4756150" y="158750"/>
            <a:ext cx="4891088" cy="2828925"/>
          </a:xfrm>
          <a:custGeom>
            <a:avLst/>
            <a:gdLst>
              <a:gd name="T0" fmla="*/ 0 w 4890976"/>
              <a:gd name="T1" fmla="*/ 2640921 h 2829147"/>
              <a:gd name="T2" fmla="*/ 196867 w 4890976"/>
              <a:gd name="T3" fmla="*/ 2425347 h 2829147"/>
              <a:gd name="T4" fmla="*/ 1106686 w 4890976"/>
              <a:gd name="T5" fmla="*/ 265944 h 2829147"/>
              <a:gd name="T6" fmla="*/ 4238778 w 4890976"/>
              <a:gd name="T7" fmla="*/ 829657 h 2829147"/>
              <a:gd name="T8" fmla="*/ 4895008 w 4890976"/>
              <a:gd name="T9" fmla="*/ 1506463 h 2829147"/>
              <a:gd name="T10" fmla="*/ 0 60000 65536"/>
              <a:gd name="T11" fmla="*/ 0 60000 65536"/>
              <a:gd name="T12" fmla="*/ 0 60000 65536"/>
              <a:gd name="T13" fmla="*/ 0 60000 65536"/>
              <a:gd name="T14" fmla="*/ 0 60000 65536"/>
              <a:gd name="T15" fmla="*/ 0 w 4890976"/>
              <a:gd name="T16" fmla="*/ 0 h 2829147"/>
              <a:gd name="T17" fmla="*/ 4890976 w 4890976"/>
              <a:gd name="T18" fmla="*/ 2829147 h 2829147"/>
            </a:gdLst>
            <a:ahLst/>
            <a:cxnLst>
              <a:cxn ang="T10">
                <a:pos x="T0" y="T1"/>
              </a:cxn>
              <a:cxn ang="T11">
                <a:pos x="T2" y="T3"/>
              </a:cxn>
              <a:cxn ang="T12">
                <a:pos x="T4" y="T5"/>
              </a:cxn>
              <a:cxn ang="T13">
                <a:pos x="T6" y="T7"/>
              </a:cxn>
              <a:cxn ang="T14">
                <a:pos x="T8" y="T9"/>
              </a:cxn>
            </a:cxnLst>
            <a:rect l="T15" t="T16" r="T17" b="T18"/>
            <a:pathLst>
              <a:path w="4890976" h="2829147">
                <a:moveTo>
                  <a:pt x="0" y="2648393"/>
                </a:moveTo>
                <a:cubicBezTo>
                  <a:pt x="8860" y="2589914"/>
                  <a:pt x="12404" y="2829147"/>
                  <a:pt x="196702" y="2432198"/>
                </a:cubicBezTo>
                <a:cubicBezTo>
                  <a:pt x="381000" y="2035249"/>
                  <a:pt x="432686" y="533400"/>
                  <a:pt x="1105786" y="266700"/>
                </a:cubicBezTo>
                <a:cubicBezTo>
                  <a:pt x="1778886" y="0"/>
                  <a:pt x="3604437" y="624662"/>
                  <a:pt x="4235302" y="831997"/>
                </a:cubicBezTo>
                <a:cubicBezTo>
                  <a:pt x="4866167" y="1039332"/>
                  <a:pt x="4758069" y="1448687"/>
                  <a:pt x="4890976" y="1510710"/>
                </a:cubicBezTo>
              </a:path>
            </a:pathLst>
          </a:custGeom>
          <a:noFill/>
          <a:ln w="381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628" name="Freeform 229">
            <a:extLst>
              <a:ext uri="{FF2B5EF4-FFF2-40B4-BE49-F238E27FC236}">
                <a16:creationId xmlns:a16="http://schemas.microsoft.com/office/drawing/2014/main" id="{D37320AC-A22F-0B96-49B5-CE50E4CFB829}"/>
              </a:ext>
            </a:extLst>
          </p:cNvPr>
          <p:cNvSpPr>
            <a:spLocks/>
          </p:cNvSpPr>
          <p:nvPr/>
        </p:nvSpPr>
        <p:spPr bwMode="auto">
          <a:xfrm>
            <a:off x="4765675" y="430213"/>
            <a:ext cx="4530725" cy="2867025"/>
          </a:xfrm>
          <a:custGeom>
            <a:avLst/>
            <a:gdLst>
              <a:gd name="T0" fmla="*/ 0 w 4531242"/>
              <a:gd name="T1" fmla="*/ 2650264 h 2868133"/>
              <a:gd name="T2" fmla="*/ 195910 w 4531242"/>
              <a:gd name="T3" fmla="*/ 2437054 h 2868133"/>
              <a:gd name="T4" fmla="*/ 1101259 w 4531242"/>
              <a:gd name="T5" fmla="*/ 301463 h 2868133"/>
              <a:gd name="T6" fmla="*/ 3905581 w 4531242"/>
              <a:gd name="T7" fmla="*/ 628271 h 2868133"/>
              <a:gd name="T8" fmla="*/ 4512672 w 4531242"/>
              <a:gd name="T9" fmla="*/ 1229454 h 2868133"/>
              <a:gd name="T10" fmla="*/ 0 60000 65536"/>
              <a:gd name="T11" fmla="*/ 0 60000 65536"/>
              <a:gd name="T12" fmla="*/ 0 60000 65536"/>
              <a:gd name="T13" fmla="*/ 0 60000 65536"/>
              <a:gd name="T14" fmla="*/ 0 60000 65536"/>
              <a:gd name="T15" fmla="*/ 0 w 4531242"/>
              <a:gd name="T16" fmla="*/ 0 h 2868133"/>
              <a:gd name="T17" fmla="*/ 4531242 w 4531242"/>
              <a:gd name="T18" fmla="*/ 2868133 h 2868133"/>
            </a:gdLst>
            <a:ahLst/>
            <a:cxnLst>
              <a:cxn ang="T10">
                <a:pos x="T0" y="T1"/>
              </a:cxn>
              <a:cxn ang="T11">
                <a:pos x="T2" y="T3"/>
              </a:cxn>
              <a:cxn ang="T12">
                <a:pos x="T4" y="T5"/>
              </a:cxn>
              <a:cxn ang="T13">
                <a:pos x="T6" y="T7"/>
              </a:cxn>
              <a:cxn ang="T14">
                <a:pos x="T8" y="T9"/>
              </a:cxn>
            </a:cxnLst>
            <a:rect l="T15" t="T16" r="T17" b="T18"/>
            <a:pathLst>
              <a:path w="4531242" h="2868133">
                <a:moveTo>
                  <a:pt x="0" y="2687379"/>
                </a:moveTo>
                <a:cubicBezTo>
                  <a:pt x="8860" y="2628900"/>
                  <a:pt x="12404" y="2868133"/>
                  <a:pt x="196702" y="2471184"/>
                </a:cubicBezTo>
                <a:cubicBezTo>
                  <a:pt x="381000" y="2074235"/>
                  <a:pt x="484963" y="611372"/>
                  <a:pt x="1105786" y="305686"/>
                </a:cubicBezTo>
                <a:cubicBezTo>
                  <a:pt x="1726610" y="0"/>
                  <a:pt x="3350734" y="480237"/>
                  <a:pt x="3921643" y="637067"/>
                </a:cubicBezTo>
                <a:cubicBezTo>
                  <a:pt x="4492552" y="793897"/>
                  <a:pt x="4398335" y="1184644"/>
                  <a:pt x="4531242" y="1246667"/>
                </a:cubicBezTo>
              </a:path>
            </a:pathLst>
          </a:custGeom>
          <a:noFill/>
          <a:ln w="381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 name="Arc 231">
            <a:extLst>
              <a:ext uri="{FF2B5EF4-FFF2-40B4-BE49-F238E27FC236}">
                <a16:creationId xmlns:a16="http://schemas.microsoft.com/office/drawing/2014/main" id="{157A5BAF-F064-7119-9628-32CFAFCF9B18}"/>
              </a:ext>
            </a:extLst>
          </p:cNvPr>
          <p:cNvSpPr/>
          <p:nvPr/>
        </p:nvSpPr>
        <p:spPr bwMode="auto">
          <a:xfrm rot="16200000">
            <a:off x="9490075" y="2286000"/>
            <a:ext cx="304800" cy="304800"/>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195630" name="Straight Arrow Connector 121">
            <a:extLst>
              <a:ext uri="{FF2B5EF4-FFF2-40B4-BE49-F238E27FC236}">
                <a16:creationId xmlns:a16="http://schemas.microsoft.com/office/drawing/2014/main" id="{D12D9CCB-E432-F2B2-ECDC-9256D4195F75}"/>
              </a:ext>
            </a:extLst>
          </p:cNvPr>
          <p:cNvCxnSpPr>
            <a:cxnSpLocks noChangeShapeType="1"/>
          </p:cNvCxnSpPr>
          <p:nvPr/>
        </p:nvCxnSpPr>
        <p:spPr bwMode="auto">
          <a:xfrm>
            <a:off x="4011613" y="1981200"/>
            <a:ext cx="0" cy="1524000"/>
          </a:xfrm>
          <a:prstGeom prst="straightConnector1">
            <a:avLst/>
          </a:prstGeom>
          <a:noFill/>
          <a:ln w="3810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Tree>
  </p:cSld>
  <p:clrMapOvr>
    <a:masterClrMapping/>
  </p:clrMapOvr>
  <p:transition spd="med">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ounded Rectangle 15">
            <a:extLst>
              <a:ext uri="{FF2B5EF4-FFF2-40B4-BE49-F238E27FC236}">
                <a16:creationId xmlns:a16="http://schemas.microsoft.com/office/drawing/2014/main" id="{A800380B-7FEC-B616-1763-B731138234DF}"/>
              </a:ext>
            </a:extLst>
          </p:cNvPr>
          <p:cNvSpPr>
            <a:spLocks noChangeArrowheads="1"/>
          </p:cNvSpPr>
          <p:nvPr/>
        </p:nvSpPr>
        <p:spPr bwMode="auto">
          <a:xfrm rot="-5400000">
            <a:off x="6632575" y="4762500"/>
            <a:ext cx="2971800" cy="1066800"/>
          </a:xfrm>
          <a:prstGeom prst="roundRect">
            <a:avLst>
              <a:gd name="adj" fmla="val 16667"/>
            </a:avLst>
          </a:prstGeom>
          <a:solidFill>
            <a:srgbClr val="FF000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7635" name="TextBox 16">
            <a:extLst>
              <a:ext uri="{FF2B5EF4-FFF2-40B4-BE49-F238E27FC236}">
                <a16:creationId xmlns:a16="http://schemas.microsoft.com/office/drawing/2014/main" id="{EEF4E82C-988E-31E1-907C-E8E9B26977EF}"/>
              </a:ext>
            </a:extLst>
          </p:cNvPr>
          <p:cNvSpPr txBox="1">
            <a:spLocks noChangeArrowheads="1"/>
          </p:cNvSpPr>
          <p:nvPr/>
        </p:nvSpPr>
        <p:spPr bwMode="auto">
          <a:xfrm rot="-5400000">
            <a:off x="7158832" y="4423568"/>
            <a:ext cx="1873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2B Pump</a:t>
            </a:r>
          </a:p>
        </p:txBody>
      </p:sp>
      <p:sp>
        <p:nvSpPr>
          <p:cNvPr id="197636" name="Rounded Rectangle 17">
            <a:extLst>
              <a:ext uri="{FF2B5EF4-FFF2-40B4-BE49-F238E27FC236}">
                <a16:creationId xmlns:a16="http://schemas.microsoft.com/office/drawing/2014/main" id="{51F6A819-66A7-F903-71F1-08C1B7998EFB}"/>
              </a:ext>
            </a:extLst>
          </p:cNvPr>
          <p:cNvSpPr>
            <a:spLocks noChangeArrowheads="1"/>
          </p:cNvSpPr>
          <p:nvPr/>
        </p:nvSpPr>
        <p:spPr bwMode="auto">
          <a:xfrm rot="-5400000">
            <a:off x="8863013" y="57213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7637" name="TextBox 18">
            <a:extLst>
              <a:ext uri="{FF2B5EF4-FFF2-40B4-BE49-F238E27FC236}">
                <a16:creationId xmlns:a16="http://schemas.microsoft.com/office/drawing/2014/main" id="{16F0D69B-998D-7E87-54E2-2D8C5D9B5996}"/>
              </a:ext>
            </a:extLst>
          </p:cNvPr>
          <p:cNvSpPr txBox="1">
            <a:spLocks noChangeArrowheads="1"/>
          </p:cNvSpPr>
          <p:nvPr/>
        </p:nvSpPr>
        <p:spPr bwMode="auto">
          <a:xfrm rot="-5400000">
            <a:off x="8813800" y="57054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7638" name="Rounded Rectangle 20">
            <a:extLst>
              <a:ext uri="{FF2B5EF4-FFF2-40B4-BE49-F238E27FC236}">
                <a16:creationId xmlns:a16="http://schemas.microsoft.com/office/drawing/2014/main" id="{5C69A592-C22C-817C-32E3-0536BFAB25C1}"/>
              </a:ext>
            </a:extLst>
          </p:cNvPr>
          <p:cNvSpPr>
            <a:spLocks noChangeArrowheads="1"/>
          </p:cNvSpPr>
          <p:nvPr/>
        </p:nvSpPr>
        <p:spPr bwMode="auto">
          <a:xfrm rot="-5400000">
            <a:off x="9320213" y="57213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7639" name="TextBox 21">
            <a:extLst>
              <a:ext uri="{FF2B5EF4-FFF2-40B4-BE49-F238E27FC236}">
                <a16:creationId xmlns:a16="http://schemas.microsoft.com/office/drawing/2014/main" id="{EB53DD78-44F8-BA0C-F1DD-641429AAA4D2}"/>
              </a:ext>
            </a:extLst>
          </p:cNvPr>
          <p:cNvSpPr txBox="1">
            <a:spLocks noChangeArrowheads="1"/>
          </p:cNvSpPr>
          <p:nvPr/>
        </p:nvSpPr>
        <p:spPr bwMode="auto">
          <a:xfrm rot="-5400000">
            <a:off x="9271000" y="57054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7640" name="Rounded Rectangle 22">
            <a:extLst>
              <a:ext uri="{FF2B5EF4-FFF2-40B4-BE49-F238E27FC236}">
                <a16:creationId xmlns:a16="http://schemas.microsoft.com/office/drawing/2014/main" id="{334C7080-AD43-F20A-7D06-C1601CC4FACB}"/>
              </a:ext>
            </a:extLst>
          </p:cNvPr>
          <p:cNvSpPr>
            <a:spLocks noChangeArrowheads="1"/>
          </p:cNvSpPr>
          <p:nvPr/>
        </p:nvSpPr>
        <p:spPr bwMode="auto">
          <a:xfrm rot="-5400000">
            <a:off x="8863013" y="47307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7641" name="TextBox 23">
            <a:extLst>
              <a:ext uri="{FF2B5EF4-FFF2-40B4-BE49-F238E27FC236}">
                <a16:creationId xmlns:a16="http://schemas.microsoft.com/office/drawing/2014/main" id="{8C276EC5-DCAC-9513-F8C7-1C6CD8C5BF06}"/>
              </a:ext>
            </a:extLst>
          </p:cNvPr>
          <p:cNvSpPr txBox="1">
            <a:spLocks noChangeArrowheads="1"/>
          </p:cNvSpPr>
          <p:nvPr/>
        </p:nvSpPr>
        <p:spPr bwMode="auto">
          <a:xfrm rot="-5400000">
            <a:off x="8813800" y="47148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7642" name="Rounded Rectangle 24">
            <a:extLst>
              <a:ext uri="{FF2B5EF4-FFF2-40B4-BE49-F238E27FC236}">
                <a16:creationId xmlns:a16="http://schemas.microsoft.com/office/drawing/2014/main" id="{04149C46-0116-606E-E3AC-43B8CD05FF48}"/>
              </a:ext>
            </a:extLst>
          </p:cNvPr>
          <p:cNvSpPr>
            <a:spLocks noChangeArrowheads="1"/>
          </p:cNvSpPr>
          <p:nvPr/>
        </p:nvSpPr>
        <p:spPr bwMode="auto">
          <a:xfrm rot="-5400000">
            <a:off x="9320213" y="47307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7643" name="TextBox 25">
            <a:extLst>
              <a:ext uri="{FF2B5EF4-FFF2-40B4-BE49-F238E27FC236}">
                <a16:creationId xmlns:a16="http://schemas.microsoft.com/office/drawing/2014/main" id="{0BE5BCA4-23AD-3255-3EFB-047D407A8926}"/>
              </a:ext>
            </a:extLst>
          </p:cNvPr>
          <p:cNvSpPr txBox="1">
            <a:spLocks noChangeArrowheads="1"/>
          </p:cNvSpPr>
          <p:nvPr/>
        </p:nvSpPr>
        <p:spPr bwMode="auto">
          <a:xfrm rot="-5400000">
            <a:off x="9271000" y="47148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7644" name="Rounded Rectangle 28">
            <a:extLst>
              <a:ext uri="{FF2B5EF4-FFF2-40B4-BE49-F238E27FC236}">
                <a16:creationId xmlns:a16="http://schemas.microsoft.com/office/drawing/2014/main" id="{D258487E-C268-6C3D-5FC3-D87215826E23}"/>
              </a:ext>
            </a:extLst>
          </p:cNvPr>
          <p:cNvSpPr>
            <a:spLocks noChangeArrowheads="1"/>
          </p:cNvSpPr>
          <p:nvPr/>
        </p:nvSpPr>
        <p:spPr bwMode="auto">
          <a:xfrm rot="-5400000">
            <a:off x="8863013" y="37401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7645" name="TextBox 29">
            <a:extLst>
              <a:ext uri="{FF2B5EF4-FFF2-40B4-BE49-F238E27FC236}">
                <a16:creationId xmlns:a16="http://schemas.microsoft.com/office/drawing/2014/main" id="{94486806-FF05-2548-CA29-FBBEAF2390E0}"/>
              </a:ext>
            </a:extLst>
          </p:cNvPr>
          <p:cNvSpPr txBox="1">
            <a:spLocks noChangeArrowheads="1"/>
          </p:cNvSpPr>
          <p:nvPr/>
        </p:nvSpPr>
        <p:spPr bwMode="auto">
          <a:xfrm rot="-5400000">
            <a:off x="8813800" y="37242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197646" name="Rounded Rectangle 30">
            <a:extLst>
              <a:ext uri="{FF2B5EF4-FFF2-40B4-BE49-F238E27FC236}">
                <a16:creationId xmlns:a16="http://schemas.microsoft.com/office/drawing/2014/main" id="{376D4A51-02B4-D165-0BD2-18FA1D63EFA5}"/>
              </a:ext>
            </a:extLst>
          </p:cNvPr>
          <p:cNvSpPr>
            <a:spLocks noChangeArrowheads="1"/>
          </p:cNvSpPr>
          <p:nvPr/>
        </p:nvSpPr>
        <p:spPr bwMode="auto">
          <a:xfrm rot="-5400000">
            <a:off x="9320213" y="37401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7647" name="TextBox 31">
            <a:extLst>
              <a:ext uri="{FF2B5EF4-FFF2-40B4-BE49-F238E27FC236}">
                <a16:creationId xmlns:a16="http://schemas.microsoft.com/office/drawing/2014/main" id="{237EE01E-47B3-5DCC-97CA-FA7B2318A4C3}"/>
              </a:ext>
            </a:extLst>
          </p:cNvPr>
          <p:cNvSpPr txBox="1">
            <a:spLocks noChangeArrowheads="1"/>
          </p:cNvSpPr>
          <p:nvPr/>
        </p:nvSpPr>
        <p:spPr bwMode="auto">
          <a:xfrm rot="-5400000">
            <a:off x="9271000" y="37242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grpSp>
        <p:nvGrpSpPr>
          <p:cNvPr id="197648" name="Group 59">
            <a:extLst>
              <a:ext uri="{FF2B5EF4-FFF2-40B4-BE49-F238E27FC236}">
                <a16:creationId xmlns:a16="http://schemas.microsoft.com/office/drawing/2014/main" id="{164D959A-70A7-F692-6213-AF52C8D0BA2B}"/>
              </a:ext>
            </a:extLst>
          </p:cNvPr>
          <p:cNvGrpSpPr>
            <a:grpSpLocks/>
          </p:cNvGrpSpPr>
          <p:nvPr/>
        </p:nvGrpSpPr>
        <p:grpSpPr bwMode="auto">
          <a:xfrm rot="-5400000">
            <a:off x="7758907" y="5631656"/>
            <a:ext cx="823912" cy="714375"/>
            <a:chOff x="4572000" y="1169172"/>
            <a:chExt cx="965254" cy="758189"/>
          </a:xfrm>
        </p:grpSpPr>
        <p:sp>
          <p:nvSpPr>
            <p:cNvPr id="197701" name="Oval 49">
              <a:extLst>
                <a:ext uri="{FF2B5EF4-FFF2-40B4-BE49-F238E27FC236}">
                  <a16:creationId xmlns:a16="http://schemas.microsoft.com/office/drawing/2014/main" id="{E427F538-B74C-C13C-9149-7AD696AC3D99}"/>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7702" name="Rectangle 50">
              <a:extLst>
                <a:ext uri="{FF2B5EF4-FFF2-40B4-BE49-F238E27FC236}">
                  <a16:creationId xmlns:a16="http://schemas.microsoft.com/office/drawing/2014/main" id="{F5E04836-CE95-1E1F-8188-E497CFD6C6D1}"/>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7703" name="TextBox 51">
              <a:extLst>
                <a:ext uri="{FF2B5EF4-FFF2-40B4-BE49-F238E27FC236}">
                  <a16:creationId xmlns:a16="http://schemas.microsoft.com/office/drawing/2014/main" id="{438D0113-DC97-99D4-A2D8-BB2FB88CA0EA}"/>
                </a:ext>
              </a:extLst>
            </p:cNvPr>
            <p:cNvSpPr txBox="1">
              <a:spLocks noChangeArrowheads="1"/>
            </p:cNvSpPr>
            <p:nvPr/>
          </p:nvSpPr>
          <p:spPr bwMode="auto">
            <a:xfrm>
              <a:off x="4785880" y="1177597"/>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7704" name="TextBox 52">
              <a:extLst>
                <a:ext uri="{FF2B5EF4-FFF2-40B4-BE49-F238E27FC236}">
                  <a16:creationId xmlns:a16="http://schemas.microsoft.com/office/drawing/2014/main" id="{B8AA4952-9A71-C7CB-3F04-95B4DA0632C7}"/>
                </a:ext>
              </a:extLst>
            </p:cNvPr>
            <p:cNvSpPr txBox="1">
              <a:spLocks noChangeArrowheads="1"/>
            </p:cNvSpPr>
            <p:nvPr/>
          </p:nvSpPr>
          <p:spPr bwMode="auto">
            <a:xfrm rot="2236608">
              <a:off x="4877013"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7705" name="TextBox 53">
              <a:extLst>
                <a:ext uri="{FF2B5EF4-FFF2-40B4-BE49-F238E27FC236}">
                  <a16:creationId xmlns:a16="http://schemas.microsoft.com/office/drawing/2014/main" id="{0C7F51F7-38BD-D6E0-79A8-29BCEE13BB0F}"/>
                </a:ext>
              </a:extLst>
            </p:cNvPr>
            <p:cNvSpPr txBox="1">
              <a:spLocks noChangeArrowheads="1"/>
            </p:cNvSpPr>
            <p:nvPr/>
          </p:nvSpPr>
          <p:spPr bwMode="auto">
            <a:xfrm rot="8124854">
              <a:off x="4977442" y="1417796"/>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7706" name="TextBox 54">
              <a:extLst>
                <a:ext uri="{FF2B5EF4-FFF2-40B4-BE49-F238E27FC236}">
                  <a16:creationId xmlns:a16="http://schemas.microsoft.com/office/drawing/2014/main" id="{7683BA7B-CC92-7F56-7654-DA3687314B32}"/>
                </a:ext>
              </a:extLst>
            </p:cNvPr>
            <p:cNvSpPr txBox="1">
              <a:spLocks noChangeArrowheads="1"/>
            </p:cNvSpPr>
            <p:nvPr/>
          </p:nvSpPr>
          <p:spPr bwMode="auto">
            <a:xfrm rot="-8580788">
              <a:off x="4823077" y="1467394"/>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7707" name="TextBox 55">
              <a:extLst>
                <a:ext uri="{FF2B5EF4-FFF2-40B4-BE49-F238E27FC236}">
                  <a16:creationId xmlns:a16="http://schemas.microsoft.com/office/drawing/2014/main" id="{9137872C-52E7-4928-7114-8F5B7D983B94}"/>
                </a:ext>
              </a:extLst>
            </p:cNvPr>
            <p:cNvSpPr txBox="1">
              <a:spLocks noChangeArrowheads="1"/>
            </p:cNvSpPr>
            <p:nvPr/>
          </p:nvSpPr>
          <p:spPr bwMode="auto">
            <a:xfrm rot="10800000">
              <a:off x="4837956"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7708" name="TextBox 56">
              <a:extLst>
                <a:ext uri="{FF2B5EF4-FFF2-40B4-BE49-F238E27FC236}">
                  <a16:creationId xmlns:a16="http://schemas.microsoft.com/office/drawing/2014/main" id="{4E1926CB-21AB-1ECD-77EE-1D28E78A1A64}"/>
                </a:ext>
              </a:extLst>
            </p:cNvPr>
            <p:cNvSpPr txBox="1">
              <a:spLocks noChangeArrowheads="1"/>
            </p:cNvSpPr>
            <p:nvPr/>
          </p:nvSpPr>
          <p:spPr bwMode="auto">
            <a:xfrm rot="-2515621">
              <a:off x="4674290" y="1217297"/>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7709" name="TextBox 57">
              <a:extLst>
                <a:ext uri="{FF2B5EF4-FFF2-40B4-BE49-F238E27FC236}">
                  <a16:creationId xmlns:a16="http://schemas.microsoft.com/office/drawing/2014/main" id="{3DB4B11E-A6E3-3D19-5196-60A3D4ABB832}"/>
                </a:ext>
              </a:extLst>
            </p:cNvPr>
            <p:cNvSpPr txBox="1">
              <a:spLocks noChangeArrowheads="1"/>
            </p:cNvSpPr>
            <p:nvPr/>
          </p:nvSpPr>
          <p:spPr bwMode="auto">
            <a:xfrm rot="-6687158">
              <a:off x="4536974" y="1367863"/>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197710" name="TextBox 58">
              <a:extLst>
                <a:ext uri="{FF2B5EF4-FFF2-40B4-BE49-F238E27FC236}">
                  <a16:creationId xmlns:a16="http://schemas.microsoft.com/office/drawing/2014/main" id="{4706631B-4F6A-8F17-CD1F-F888739D82D9}"/>
                </a:ext>
              </a:extLst>
            </p:cNvPr>
            <p:cNvSpPr txBox="1">
              <a:spLocks noChangeArrowheads="1"/>
            </p:cNvSpPr>
            <p:nvPr/>
          </p:nvSpPr>
          <p:spPr bwMode="auto">
            <a:xfrm rot="4130592">
              <a:off x="4997617"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sp>
        <p:nvSpPr>
          <p:cNvPr id="197649" name="Rectangle 60">
            <a:extLst>
              <a:ext uri="{FF2B5EF4-FFF2-40B4-BE49-F238E27FC236}">
                <a16:creationId xmlns:a16="http://schemas.microsoft.com/office/drawing/2014/main" id="{AFE40541-5188-C22E-1F20-4A23C9C97E17}"/>
              </a:ext>
            </a:extLst>
          </p:cNvPr>
          <p:cNvSpPr>
            <a:spLocks noChangeArrowheads="1"/>
          </p:cNvSpPr>
          <p:nvPr/>
        </p:nvSpPr>
        <p:spPr bwMode="auto">
          <a:xfrm rot="-5400000">
            <a:off x="10055225" y="12192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2" name="Rectangle 61">
            <a:extLst>
              <a:ext uri="{FF2B5EF4-FFF2-40B4-BE49-F238E27FC236}">
                <a16:creationId xmlns:a16="http://schemas.microsoft.com/office/drawing/2014/main" id="{7C07E1BA-FB49-C04B-D485-7211F18B24B0}"/>
              </a:ext>
            </a:extLst>
          </p:cNvPr>
          <p:cNvSpPr/>
          <p:nvPr/>
        </p:nvSpPr>
        <p:spPr bwMode="auto">
          <a:xfrm rot="16200000">
            <a:off x="10055225" y="6858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7651" name="Rectangle 62">
            <a:extLst>
              <a:ext uri="{FF2B5EF4-FFF2-40B4-BE49-F238E27FC236}">
                <a16:creationId xmlns:a16="http://schemas.microsoft.com/office/drawing/2014/main" id="{20E4D710-2B14-78E5-1636-416BB6FD9479}"/>
              </a:ext>
            </a:extLst>
          </p:cNvPr>
          <p:cNvSpPr>
            <a:spLocks noChangeArrowheads="1"/>
          </p:cNvSpPr>
          <p:nvPr/>
        </p:nvSpPr>
        <p:spPr bwMode="auto">
          <a:xfrm rot="-5400000">
            <a:off x="10055225" y="1524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4" name="Rectangle 63">
            <a:extLst>
              <a:ext uri="{FF2B5EF4-FFF2-40B4-BE49-F238E27FC236}">
                <a16:creationId xmlns:a16="http://schemas.microsoft.com/office/drawing/2014/main" id="{D549D006-6936-7B16-6143-7561DD15A05D}"/>
              </a:ext>
            </a:extLst>
          </p:cNvPr>
          <p:cNvSpPr/>
          <p:nvPr/>
        </p:nvSpPr>
        <p:spPr bwMode="auto">
          <a:xfrm rot="16200000">
            <a:off x="10055225" y="-381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7653" name="Rectangle 64">
            <a:extLst>
              <a:ext uri="{FF2B5EF4-FFF2-40B4-BE49-F238E27FC236}">
                <a16:creationId xmlns:a16="http://schemas.microsoft.com/office/drawing/2014/main" id="{A7A2F06C-0E97-5A6C-C240-1ECBEBF27016}"/>
              </a:ext>
            </a:extLst>
          </p:cNvPr>
          <p:cNvSpPr>
            <a:spLocks noChangeArrowheads="1"/>
          </p:cNvSpPr>
          <p:nvPr/>
        </p:nvSpPr>
        <p:spPr bwMode="auto">
          <a:xfrm rot="-5400000">
            <a:off x="10055225" y="-9144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6" name="Rectangle 65">
            <a:extLst>
              <a:ext uri="{FF2B5EF4-FFF2-40B4-BE49-F238E27FC236}">
                <a16:creationId xmlns:a16="http://schemas.microsoft.com/office/drawing/2014/main" id="{82F02CC9-FA48-5B3E-DFB2-336370AEF611}"/>
              </a:ext>
            </a:extLst>
          </p:cNvPr>
          <p:cNvSpPr/>
          <p:nvPr/>
        </p:nvSpPr>
        <p:spPr bwMode="auto">
          <a:xfrm rot="16200000">
            <a:off x="10055225" y="-14478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7655" name="Rounded Rectangle 119">
            <a:extLst>
              <a:ext uri="{FF2B5EF4-FFF2-40B4-BE49-F238E27FC236}">
                <a16:creationId xmlns:a16="http://schemas.microsoft.com/office/drawing/2014/main" id="{8916CD03-CAB9-22CE-078A-4D755E385DC4}"/>
              </a:ext>
            </a:extLst>
          </p:cNvPr>
          <p:cNvSpPr>
            <a:spLocks noChangeArrowheads="1"/>
          </p:cNvSpPr>
          <p:nvPr/>
        </p:nvSpPr>
        <p:spPr bwMode="auto">
          <a:xfrm rot="-5400000">
            <a:off x="8721725" y="-1143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197656" name="Straight Arrow Connector 121">
            <a:extLst>
              <a:ext uri="{FF2B5EF4-FFF2-40B4-BE49-F238E27FC236}">
                <a16:creationId xmlns:a16="http://schemas.microsoft.com/office/drawing/2014/main" id="{E55034B0-7B8D-85BD-87D1-37247C956AC9}"/>
              </a:ext>
            </a:extLst>
          </p:cNvPr>
          <p:cNvCxnSpPr>
            <a:cxnSpLocks noChangeShapeType="1"/>
          </p:cNvCxnSpPr>
          <p:nvPr/>
        </p:nvCxnSpPr>
        <p:spPr bwMode="auto">
          <a:xfrm rot="-5400000">
            <a:off x="9136063" y="6819900"/>
            <a:ext cx="8382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7657" name="Elbow Connector 143">
            <a:extLst>
              <a:ext uri="{FF2B5EF4-FFF2-40B4-BE49-F238E27FC236}">
                <a16:creationId xmlns:a16="http://schemas.microsoft.com/office/drawing/2014/main" id="{B909657A-EECE-13DA-0E4A-30E85534CCD4}"/>
              </a:ext>
            </a:extLst>
          </p:cNvPr>
          <p:cNvCxnSpPr>
            <a:cxnSpLocks noChangeShapeType="1"/>
          </p:cNvCxnSpPr>
          <p:nvPr/>
        </p:nvCxnSpPr>
        <p:spPr bwMode="auto">
          <a:xfrm rot="-5400000">
            <a:off x="9147175" y="2476500"/>
            <a:ext cx="1295400" cy="457200"/>
          </a:xfrm>
          <a:prstGeom prst="bentConnector3">
            <a:avLst>
              <a:gd name="adj1" fmla="val 50000"/>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7658" name="Elbow Connector 162">
            <a:extLst>
              <a:ext uri="{FF2B5EF4-FFF2-40B4-BE49-F238E27FC236}">
                <a16:creationId xmlns:a16="http://schemas.microsoft.com/office/drawing/2014/main" id="{31EB076D-489E-C00E-5E67-0CE57DEAC730}"/>
              </a:ext>
            </a:extLst>
          </p:cNvPr>
          <p:cNvCxnSpPr>
            <a:cxnSpLocks noChangeShapeType="1"/>
            <a:endCxn id="197634" idx="3"/>
          </p:cNvCxnSpPr>
          <p:nvPr/>
        </p:nvCxnSpPr>
        <p:spPr bwMode="auto">
          <a:xfrm rot="10800000" flipV="1">
            <a:off x="8118475" y="2438400"/>
            <a:ext cx="1828800" cy="1371600"/>
          </a:xfrm>
          <a:prstGeom prst="bentConnector2">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97659" name="Straight Arrow Connector 169">
            <a:extLst>
              <a:ext uri="{FF2B5EF4-FFF2-40B4-BE49-F238E27FC236}">
                <a16:creationId xmlns:a16="http://schemas.microsoft.com/office/drawing/2014/main" id="{AD7B82F2-FF39-74DE-7938-C939358B7F8A}"/>
              </a:ext>
            </a:extLst>
          </p:cNvPr>
          <p:cNvCxnSpPr>
            <a:cxnSpLocks noChangeShapeType="1"/>
          </p:cNvCxnSpPr>
          <p:nvPr/>
        </p:nvCxnSpPr>
        <p:spPr bwMode="auto">
          <a:xfrm rot="-5400000">
            <a:off x="9736138" y="2247900"/>
            <a:ext cx="3810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7660" name="Straight Arrow Connector 169">
            <a:extLst>
              <a:ext uri="{FF2B5EF4-FFF2-40B4-BE49-F238E27FC236}">
                <a16:creationId xmlns:a16="http://schemas.microsoft.com/office/drawing/2014/main" id="{19F56379-3A97-2831-4FF2-C6D8BEEF376B}"/>
              </a:ext>
            </a:extLst>
          </p:cNvPr>
          <p:cNvCxnSpPr>
            <a:cxnSpLocks noChangeShapeType="1"/>
          </p:cNvCxnSpPr>
          <p:nvPr/>
        </p:nvCxnSpPr>
        <p:spPr bwMode="auto">
          <a:xfrm rot="-5400000">
            <a:off x="8842375" y="6515100"/>
            <a:ext cx="0" cy="1447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7661" name="Straight Arrow Connector 169">
            <a:extLst>
              <a:ext uri="{FF2B5EF4-FFF2-40B4-BE49-F238E27FC236}">
                <a16:creationId xmlns:a16="http://schemas.microsoft.com/office/drawing/2014/main" id="{EC32E9F6-D5A3-0401-C9C3-A6BD6254B282}"/>
              </a:ext>
            </a:extLst>
          </p:cNvPr>
          <p:cNvCxnSpPr>
            <a:cxnSpLocks noChangeShapeType="1"/>
            <a:stCxn id="197634" idx="1"/>
          </p:cNvCxnSpPr>
          <p:nvPr/>
        </p:nvCxnSpPr>
        <p:spPr bwMode="auto">
          <a:xfrm rot="16200000" flipH="1">
            <a:off x="7889875" y="70104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75" name="Arc 74">
            <a:extLst>
              <a:ext uri="{FF2B5EF4-FFF2-40B4-BE49-F238E27FC236}">
                <a16:creationId xmlns:a16="http://schemas.microsoft.com/office/drawing/2014/main" id="{CE9A610C-381F-CA85-D3FE-23F5E72549C8}"/>
              </a:ext>
            </a:extLst>
          </p:cNvPr>
          <p:cNvSpPr/>
          <p:nvPr/>
        </p:nvSpPr>
        <p:spPr bwMode="auto">
          <a:xfrm rot="16200000">
            <a:off x="9490075" y="2286000"/>
            <a:ext cx="304800" cy="304800"/>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197663" name="Straight Arrow Connector 169">
            <a:extLst>
              <a:ext uri="{FF2B5EF4-FFF2-40B4-BE49-F238E27FC236}">
                <a16:creationId xmlns:a16="http://schemas.microsoft.com/office/drawing/2014/main" id="{A724E754-2B6E-2449-888D-1A57A43F7538}"/>
              </a:ext>
            </a:extLst>
          </p:cNvPr>
          <p:cNvCxnSpPr>
            <a:cxnSpLocks noChangeShapeType="1"/>
          </p:cNvCxnSpPr>
          <p:nvPr/>
        </p:nvCxnSpPr>
        <p:spPr bwMode="auto">
          <a:xfrm rot="16200000" flipH="1">
            <a:off x="9564688" y="2646363"/>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7664" name="Straight Arrow Connector 169">
            <a:extLst>
              <a:ext uri="{FF2B5EF4-FFF2-40B4-BE49-F238E27FC236}">
                <a16:creationId xmlns:a16="http://schemas.microsoft.com/office/drawing/2014/main" id="{88156B68-1C28-CE79-30E8-0AD998FEC6FB}"/>
              </a:ext>
            </a:extLst>
          </p:cNvPr>
          <p:cNvCxnSpPr>
            <a:cxnSpLocks noChangeShapeType="1"/>
          </p:cNvCxnSpPr>
          <p:nvPr/>
        </p:nvCxnSpPr>
        <p:spPr bwMode="auto">
          <a:xfrm rot="16200000" flipH="1">
            <a:off x="9185275" y="2286000"/>
            <a:ext cx="3048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7665" name="Straight Arrow Connector 169">
            <a:extLst>
              <a:ext uri="{FF2B5EF4-FFF2-40B4-BE49-F238E27FC236}">
                <a16:creationId xmlns:a16="http://schemas.microsoft.com/office/drawing/2014/main" id="{9A6D9507-1A86-4662-4082-9A9CE5569054}"/>
              </a:ext>
            </a:extLst>
          </p:cNvPr>
          <p:cNvCxnSpPr>
            <a:cxnSpLocks noChangeShapeType="1"/>
          </p:cNvCxnSpPr>
          <p:nvPr/>
        </p:nvCxnSpPr>
        <p:spPr bwMode="auto">
          <a:xfrm rot="16200000" flipH="1">
            <a:off x="9566275" y="2209800"/>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nvGrpSpPr>
          <p:cNvPr id="197666" name="Group 160">
            <a:extLst>
              <a:ext uri="{FF2B5EF4-FFF2-40B4-BE49-F238E27FC236}">
                <a16:creationId xmlns:a16="http://schemas.microsoft.com/office/drawing/2014/main" id="{04EC07FB-94DB-BBB0-D43C-543F03310517}"/>
              </a:ext>
            </a:extLst>
          </p:cNvPr>
          <p:cNvGrpSpPr>
            <a:grpSpLocks/>
          </p:cNvGrpSpPr>
          <p:nvPr/>
        </p:nvGrpSpPr>
        <p:grpSpPr bwMode="auto">
          <a:xfrm>
            <a:off x="3706813" y="990600"/>
            <a:ext cx="990600" cy="914400"/>
            <a:chOff x="3733800" y="2133600"/>
            <a:chExt cx="990600" cy="3200400"/>
          </a:xfrm>
        </p:grpSpPr>
        <p:sp>
          <p:nvSpPr>
            <p:cNvPr id="197694" name="Rectangle 60">
              <a:extLst>
                <a:ext uri="{FF2B5EF4-FFF2-40B4-BE49-F238E27FC236}">
                  <a16:creationId xmlns:a16="http://schemas.microsoft.com/office/drawing/2014/main" id="{485A046C-9B4C-F17A-AEED-31EAFBAF5685}"/>
                </a:ext>
              </a:extLst>
            </p:cNvPr>
            <p:cNvSpPr>
              <a:spLocks noChangeArrowheads="1"/>
            </p:cNvSpPr>
            <p:nvPr/>
          </p:nvSpPr>
          <p:spPr bwMode="auto">
            <a:xfrm rot="5400000">
              <a:off x="3962400" y="19050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3" name="Rectangle 162">
              <a:extLst>
                <a:ext uri="{FF2B5EF4-FFF2-40B4-BE49-F238E27FC236}">
                  <a16:creationId xmlns:a16="http://schemas.microsoft.com/office/drawing/2014/main" id="{73CA65C9-C987-2D8D-329E-E70941ED070D}"/>
                </a:ext>
              </a:extLst>
            </p:cNvPr>
            <p:cNvSpPr/>
            <p:nvPr/>
          </p:nvSpPr>
          <p:spPr bwMode="auto">
            <a:xfrm rot="5400000">
              <a:off x="3962400" y="24384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7696" name="Rectangle 62">
              <a:extLst>
                <a:ext uri="{FF2B5EF4-FFF2-40B4-BE49-F238E27FC236}">
                  <a16:creationId xmlns:a16="http://schemas.microsoft.com/office/drawing/2014/main" id="{04A06093-DE73-7A23-EAC3-64691C685587}"/>
                </a:ext>
              </a:extLst>
            </p:cNvPr>
            <p:cNvSpPr>
              <a:spLocks noChangeArrowheads="1"/>
            </p:cNvSpPr>
            <p:nvPr/>
          </p:nvSpPr>
          <p:spPr bwMode="auto">
            <a:xfrm rot="5400000">
              <a:off x="3962400" y="29718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5" name="Rectangle 164">
              <a:extLst>
                <a:ext uri="{FF2B5EF4-FFF2-40B4-BE49-F238E27FC236}">
                  <a16:creationId xmlns:a16="http://schemas.microsoft.com/office/drawing/2014/main" id="{990F1D55-3C6B-EB76-D7BD-A9B282158C77}"/>
                </a:ext>
              </a:extLst>
            </p:cNvPr>
            <p:cNvSpPr/>
            <p:nvPr/>
          </p:nvSpPr>
          <p:spPr bwMode="auto">
            <a:xfrm rot="5400000">
              <a:off x="3962400" y="35052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7698" name="Rectangle 64">
              <a:extLst>
                <a:ext uri="{FF2B5EF4-FFF2-40B4-BE49-F238E27FC236}">
                  <a16:creationId xmlns:a16="http://schemas.microsoft.com/office/drawing/2014/main" id="{62EDBF96-5A4B-D9C3-05A2-9FC726CAF1F5}"/>
                </a:ext>
              </a:extLst>
            </p:cNvPr>
            <p:cNvSpPr>
              <a:spLocks noChangeArrowheads="1"/>
            </p:cNvSpPr>
            <p:nvPr/>
          </p:nvSpPr>
          <p:spPr bwMode="auto">
            <a:xfrm rot="5400000">
              <a:off x="3962400" y="40386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7" name="Rectangle 166">
              <a:extLst>
                <a:ext uri="{FF2B5EF4-FFF2-40B4-BE49-F238E27FC236}">
                  <a16:creationId xmlns:a16="http://schemas.microsoft.com/office/drawing/2014/main" id="{BAE408CB-0F1B-2FCF-3FD0-D45226692BBD}"/>
                </a:ext>
              </a:extLst>
            </p:cNvPr>
            <p:cNvSpPr/>
            <p:nvPr/>
          </p:nvSpPr>
          <p:spPr bwMode="auto">
            <a:xfrm rot="5400000">
              <a:off x="3962400" y="4572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7700" name="Rounded Rectangle 119">
              <a:extLst>
                <a:ext uri="{FF2B5EF4-FFF2-40B4-BE49-F238E27FC236}">
                  <a16:creationId xmlns:a16="http://schemas.microsoft.com/office/drawing/2014/main" id="{16CD59D8-F690-5D33-67A6-974395828540}"/>
                </a:ext>
              </a:extLst>
            </p:cNvPr>
            <p:cNvSpPr>
              <a:spLocks noChangeArrowheads="1"/>
            </p:cNvSpPr>
            <p:nvPr/>
          </p:nvSpPr>
          <p:spPr bwMode="auto">
            <a:xfrm rot="5400000">
              <a:off x="2628900" y="32385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cxnSp>
        <p:nvCxnSpPr>
          <p:cNvPr id="197667" name="Straight Arrow Connector 169">
            <a:extLst>
              <a:ext uri="{FF2B5EF4-FFF2-40B4-BE49-F238E27FC236}">
                <a16:creationId xmlns:a16="http://schemas.microsoft.com/office/drawing/2014/main" id="{D493BEC6-DD5F-2F31-2B6D-F71C9F342EB4}"/>
              </a:ext>
            </a:extLst>
          </p:cNvPr>
          <p:cNvCxnSpPr>
            <a:cxnSpLocks noChangeShapeType="1"/>
          </p:cNvCxnSpPr>
          <p:nvPr/>
        </p:nvCxnSpPr>
        <p:spPr bwMode="auto">
          <a:xfrm flipV="1">
            <a:off x="3859213" y="1981200"/>
            <a:ext cx="0" cy="15240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31" name="Straight Connector 230">
            <a:extLst>
              <a:ext uri="{FF2B5EF4-FFF2-40B4-BE49-F238E27FC236}">
                <a16:creationId xmlns:a16="http://schemas.microsoft.com/office/drawing/2014/main" id="{C798C841-65B5-D8ED-639F-FBBB2BC0A2F0}"/>
              </a:ext>
            </a:extLst>
          </p:cNvPr>
          <p:cNvCxnSpPr/>
          <p:nvPr/>
        </p:nvCxnSpPr>
        <p:spPr bwMode="auto">
          <a:xfrm flipV="1">
            <a:off x="7010400" y="0"/>
            <a:ext cx="0" cy="6858000"/>
          </a:xfrm>
          <a:prstGeom prst="line">
            <a:avLst/>
          </a:prstGeom>
          <a:solidFill>
            <a:schemeClr val="accent1"/>
          </a:solidFill>
          <a:ln w="206375" cap="flat" cmpd="sng" algn="ctr">
            <a:solidFill>
              <a:schemeClr val="bg1">
                <a:lumMod val="85000"/>
              </a:schemeClr>
            </a:solidFill>
            <a:prstDash val="solid"/>
            <a:round/>
            <a:headEnd type="none" w="med" len="med"/>
            <a:tailEnd type="none" w="med" len="med"/>
          </a:ln>
          <a:effectLst/>
        </p:spPr>
      </p:cxnSp>
      <p:grpSp>
        <p:nvGrpSpPr>
          <p:cNvPr id="197669" name="Group 150">
            <a:extLst>
              <a:ext uri="{FF2B5EF4-FFF2-40B4-BE49-F238E27FC236}">
                <a16:creationId xmlns:a16="http://schemas.microsoft.com/office/drawing/2014/main" id="{76DB93E9-D148-669E-C21D-EF22C8041FA4}"/>
              </a:ext>
            </a:extLst>
          </p:cNvPr>
          <p:cNvGrpSpPr>
            <a:grpSpLocks/>
          </p:cNvGrpSpPr>
          <p:nvPr/>
        </p:nvGrpSpPr>
        <p:grpSpPr bwMode="auto">
          <a:xfrm rot="5400000">
            <a:off x="3859213" y="2819400"/>
            <a:ext cx="457200" cy="457200"/>
            <a:chOff x="5181601" y="2285981"/>
            <a:chExt cx="457199" cy="457219"/>
          </a:xfrm>
        </p:grpSpPr>
        <p:sp>
          <p:nvSpPr>
            <p:cNvPr id="114" name="Arc 113">
              <a:extLst>
                <a:ext uri="{FF2B5EF4-FFF2-40B4-BE49-F238E27FC236}">
                  <a16:creationId xmlns:a16="http://schemas.microsoft.com/office/drawing/2014/main" id="{16C819B7-5D6C-E3F8-1B39-2D5064C8661F}"/>
                </a:ext>
              </a:extLst>
            </p:cNvPr>
            <p:cNvSpPr/>
            <p:nvPr/>
          </p:nvSpPr>
          <p:spPr bwMode="auto">
            <a:xfrm rot="16200000">
              <a:off x="5333994" y="2438394"/>
              <a:ext cx="304813" cy="304799"/>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197692" name="Straight Arrow Connector 169">
              <a:extLst>
                <a:ext uri="{FF2B5EF4-FFF2-40B4-BE49-F238E27FC236}">
                  <a16:creationId xmlns:a16="http://schemas.microsoft.com/office/drawing/2014/main" id="{F43A1E16-E1D8-5851-327F-772F0B2BCFAA}"/>
                </a:ext>
              </a:extLst>
            </p:cNvPr>
            <p:cNvCxnSpPr>
              <a:cxnSpLocks noChangeShapeType="1"/>
            </p:cNvCxnSpPr>
            <p:nvPr/>
          </p:nvCxnSpPr>
          <p:spPr bwMode="auto">
            <a:xfrm rot="16200000" flipH="1">
              <a:off x="5029201" y="2438400"/>
              <a:ext cx="304799"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7693" name="Straight Arrow Connector 169">
              <a:extLst>
                <a:ext uri="{FF2B5EF4-FFF2-40B4-BE49-F238E27FC236}">
                  <a16:creationId xmlns:a16="http://schemas.microsoft.com/office/drawing/2014/main" id="{0DD5FCBD-0D57-8565-BBCF-94260DDAF383}"/>
                </a:ext>
              </a:extLst>
            </p:cNvPr>
            <p:cNvCxnSpPr>
              <a:cxnSpLocks noChangeShapeType="1"/>
            </p:cNvCxnSpPr>
            <p:nvPr/>
          </p:nvCxnSpPr>
          <p:spPr bwMode="auto">
            <a:xfrm rot="16200000" flipH="1">
              <a:off x="5410191" y="2362191"/>
              <a:ext cx="152419"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sp>
        <p:nvSpPr>
          <p:cNvPr id="197670" name="TextBox 156">
            <a:extLst>
              <a:ext uri="{FF2B5EF4-FFF2-40B4-BE49-F238E27FC236}">
                <a16:creationId xmlns:a16="http://schemas.microsoft.com/office/drawing/2014/main" id="{008A2083-2763-571B-F7EE-8A53FCEBE7F1}"/>
              </a:ext>
            </a:extLst>
          </p:cNvPr>
          <p:cNvSpPr txBox="1">
            <a:spLocks noChangeArrowheads="1"/>
          </p:cNvSpPr>
          <p:nvPr/>
        </p:nvSpPr>
        <p:spPr bwMode="auto">
          <a:xfrm rot="-5400000">
            <a:off x="9712325" y="1746251"/>
            <a:ext cx="5032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FF0000"/>
                </a:solidFill>
              </a:rPr>
              <a:t>X</a:t>
            </a:r>
          </a:p>
        </p:txBody>
      </p:sp>
      <p:sp>
        <p:nvSpPr>
          <p:cNvPr id="197671" name="Rectangle 64">
            <a:extLst>
              <a:ext uri="{FF2B5EF4-FFF2-40B4-BE49-F238E27FC236}">
                <a16:creationId xmlns:a16="http://schemas.microsoft.com/office/drawing/2014/main" id="{013B5857-DF5A-5C2F-CB95-0373C2078037}"/>
              </a:ext>
            </a:extLst>
          </p:cNvPr>
          <p:cNvSpPr>
            <a:spLocks noChangeArrowheads="1"/>
          </p:cNvSpPr>
          <p:nvPr/>
        </p:nvSpPr>
        <p:spPr bwMode="auto">
          <a:xfrm rot="5400000">
            <a:off x="4451350" y="25908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7672" name="Rectangle 64">
            <a:extLst>
              <a:ext uri="{FF2B5EF4-FFF2-40B4-BE49-F238E27FC236}">
                <a16:creationId xmlns:a16="http://schemas.microsoft.com/office/drawing/2014/main" id="{AFAD0C08-C05B-CFCE-6BD4-B64DCBA76ECB}"/>
              </a:ext>
            </a:extLst>
          </p:cNvPr>
          <p:cNvSpPr>
            <a:spLocks noChangeArrowheads="1"/>
          </p:cNvSpPr>
          <p:nvPr/>
        </p:nvSpPr>
        <p:spPr bwMode="auto">
          <a:xfrm rot="5400000">
            <a:off x="4464050" y="28956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nvGrpSpPr>
          <p:cNvPr id="197673" name="Group 170">
            <a:extLst>
              <a:ext uri="{FF2B5EF4-FFF2-40B4-BE49-F238E27FC236}">
                <a16:creationId xmlns:a16="http://schemas.microsoft.com/office/drawing/2014/main" id="{76D1F5CF-D25B-D22C-F929-49B66D97EE8E}"/>
              </a:ext>
            </a:extLst>
          </p:cNvPr>
          <p:cNvGrpSpPr>
            <a:grpSpLocks/>
          </p:cNvGrpSpPr>
          <p:nvPr/>
        </p:nvGrpSpPr>
        <p:grpSpPr bwMode="auto">
          <a:xfrm rot="5400000">
            <a:off x="9247188" y="1682750"/>
            <a:ext cx="469900" cy="457200"/>
            <a:chOff x="6096000" y="1066800"/>
            <a:chExt cx="469602" cy="457200"/>
          </a:xfrm>
        </p:grpSpPr>
        <p:sp>
          <p:nvSpPr>
            <p:cNvPr id="197689" name="Rectangle 64">
              <a:extLst>
                <a:ext uri="{FF2B5EF4-FFF2-40B4-BE49-F238E27FC236}">
                  <a16:creationId xmlns:a16="http://schemas.microsoft.com/office/drawing/2014/main" id="{2371F2D5-9B99-9E80-FF14-9DC1B5909671}"/>
                </a:ext>
              </a:extLst>
            </p:cNvPr>
            <p:cNvSpPr>
              <a:spLocks noChangeArrowheads="1"/>
            </p:cNvSpPr>
            <p:nvPr/>
          </p:nvSpPr>
          <p:spPr bwMode="auto">
            <a:xfrm rot="5400000">
              <a:off x="6248400" y="9144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97690" name="Rectangle 64">
              <a:extLst>
                <a:ext uri="{FF2B5EF4-FFF2-40B4-BE49-F238E27FC236}">
                  <a16:creationId xmlns:a16="http://schemas.microsoft.com/office/drawing/2014/main" id="{5447EA13-BCB6-A1BD-DFEE-154B36B64004}"/>
                </a:ext>
              </a:extLst>
            </p:cNvPr>
            <p:cNvSpPr>
              <a:spLocks noChangeArrowheads="1"/>
            </p:cNvSpPr>
            <p:nvPr/>
          </p:nvSpPr>
          <p:spPr bwMode="auto">
            <a:xfrm rot="5400000">
              <a:off x="6260802" y="12192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sp>
        <p:nvSpPr>
          <p:cNvPr id="197674" name="Rectangle 60">
            <a:extLst>
              <a:ext uri="{FF2B5EF4-FFF2-40B4-BE49-F238E27FC236}">
                <a16:creationId xmlns:a16="http://schemas.microsoft.com/office/drawing/2014/main" id="{C9B85EF2-1DDA-189B-1CBB-C0F172121DDC}"/>
              </a:ext>
            </a:extLst>
          </p:cNvPr>
          <p:cNvSpPr>
            <a:spLocks noChangeArrowheads="1"/>
          </p:cNvSpPr>
          <p:nvPr/>
        </p:nvSpPr>
        <p:spPr bwMode="auto">
          <a:xfrm rot="-5400000">
            <a:off x="3929063" y="5967413"/>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nvGrpSpPr>
          <p:cNvPr id="197675" name="Group 109">
            <a:extLst>
              <a:ext uri="{FF2B5EF4-FFF2-40B4-BE49-F238E27FC236}">
                <a16:creationId xmlns:a16="http://schemas.microsoft.com/office/drawing/2014/main" id="{25828DBA-0B4A-C6B6-239C-FAB6C3191FFD}"/>
              </a:ext>
            </a:extLst>
          </p:cNvPr>
          <p:cNvGrpSpPr>
            <a:grpSpLocks/>
          </p:cNvGrpSpPr>
          <p:nvPr/>
        </p:nvGrpSpPr>
        <p:grpSpPr bwMode="auto">
          <a:xfrm>
            <a:off x="3700463" y="3560763"/>
            <a:ext cx="990600" cy="3200400"/>
            <a:chOff x="1928035" y="5062868"/>
            <a:chExt cx="990600" cy="3200400"/>
          </a:xfrm>
        </p:grpSpPr>
        <p:grpSp>
          <p:nvGrpSpPr>
            <p:cNvPr id="197682" name="Group 108">
              <a:extLst>
                <a:ext uri="{FF2B5EF4-FFF2-40B4-BE49-F238E27FC236}">
                  <a16:creationId xmlns:a16="http://schemas.microsoft.com/office/drawing/2014/main" id="{B0A3E00C-ECB2-00EE-05EB-7DE7234AA20D}"/>
                </a:ext>
              </a:extLst>
            </p:cNvPr>
            <p:cNvGrpSpPr>
              <a:grpSpLocks/>
            </p:cNvGrpSpPr>
            <p:nvPr/>
          </p:nvGrpSpPr>
          <p:grpSpPr bwMode="auto">
            <a:xfrm>
              <a:off x="1928035" y="5062868"/>
              <a:ext cx="990600" cy="2667000"/>
              <a:chOff x="1928035" y="5062868"/>
              <a:chExt cx="990600" cy="2667000"/>
            </a:xfrm>
          </p:grpSpPr>
          <p:sp>
            <p:nvSpPr>
              <p:cNvPr id="102" name="Rectangle 101">
                <a:extLst>
                  <a:ext uri="{FF2B5EF4-FFF2-40B4-BE49-F238E27FC236}">
                    <a16:creationId xmlns:a16="http://schemas.microsoft.com/office/drawing/2014/main" id="{69A22CF3-4E69-5737-95DC-88A4692CE37B}"/>
                  </a:ext>
                </a:extLst>
              </p:cNvPr>
              <p:cNvSpPr/>
              <p:nvPr/>
            </p:nvSpPr>
            <p:spPr bwMode="auto">
              <a:xfrm rot="16200000">
                <a:off x="2156635" y="6967868"/>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7685" name="Rectangle 62">
                <a:extLst>
                  <a:ext uri="{FF2B5EF4-FFF2-40B4-BE49-F238E27FC236}">
                    <a16:creationId xmlns:a16="http://schemas.microsoft.com/office/drawing/2014/main" id="{31ACC59F-7D04-9862-7718-7231E91E53CE}"/>
                  </a:ext>
                </a:extLst>
              </p:cNvPr>
              <p:cNvSpPr>
                <a:spLocks noChangeArrowheads="1"/>
              </p:cNvSpPr>
              <p:nvPr/>
            </p:nvSpPr>
            <p:spPr bwMode="auto">
              <a:xfrm rot="-5400000">
                <a:off x="2156635" y="6434468"/>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04" name="Rectangle 103">
                <a:extLst>
                  <a:ext uri="{FF2B5EF4-FFF2-40B4-BE49-F238E27FC236}">
                    <a16:creationId xmlns:a16="http://schemas.microsoft.com/office/drawing/2014/main" id="{EF390527-4883-C69F-6A7E-6D32196D3BA0}"/>
                  </a:ext>
                </a:extLst>
              </p:cNvPr>
              <p:cNvSpPr/>
              <p:nvPr/>
            </p:nvSpPr>
            <p:spPr bwMode="auto">
              <a:xfrm rot="16200000">
                <a:off x="2156635" y="5901068"/>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197687" name="Rectangle 64">
                <a:extLst>
                  <a:ext uri="{FF2B5EF4-FFF2-40B4-BE49-F238E27FC236}">
                    <a16:creationId xmlns:a16="http://schemas.microsoft.com/office/drawing/2014/main" id="{06A6F153-F5A8-F248-99C6-F35BF0904207}"/>
                  </a:ext>
                </a:extLst>
              </p:cNvPr>
              <p:cNvSpPr>
                <a:spLocks noChangeArrowheads="1"/>
              </p:cNvSpPr>
              <p:nvPr/>
            </p:nvSpPr>
            <p:spPr bwMode="auto">
              <a:xfrm rot="-5400000">
                <a:off x="2156635" y="5367668"/>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06" name="Rectangle 105">
                <a:extLst>
                  <a:ext uri="{FF2B5EF4-FFF2-40B4-BE49-F238E27FC236}">
                    <a16:creationId xmlns:a16="http://schemas.microsoft.com/office/drawing/2014/main" id="{5228E529-A028-8239-D988-ADB24F445FC8}"/>
                  </a:ext>
                </a:extLst>
              </p:cNvPr>
              <p:cNvSpPr/>
              <p:nvPr/>
            </p:nvSpPr>
            <p:spPr bwMode="auto">
              <a:xfrm rot="16200000">
                <a:off x="2156635" y="4834268"/>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grpSp>
        <p:sp>
          <p:nvSpPr>
            <p:cNvPr id="197683" name="Rounded Rectangle 119">
              <a:extLst>
                <a:ext uri="{FF2B5EF4-FFF2-40B4-BE49-F238E27FC236}">
                  <a16:creationId xmlns:a16="http://schemas.microsoft.com/office/drawing/2014/main" id="{2E7081D5-3B23-AECE-66B9-8B60640B2169}"/>
                </a:ext>
              </a:extLst>
            </p:cNvPr>
            <p:cNvSpPr>
              <a:spLocks noChangeArrowheads="1"/>
            </p:cNvSpPr>
            <p:nvPr/>
          </p:nvSpPr>
          <p:spPr bwMode="auto">
            <a:xfrm rot="-5400000">
              <a:off x="823135" y="6167768"/>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sp>
        <p:nvSpPr>
          <p:cNvPr id="197676" name="Freeform 122">
            <a:extLst>
              <a:ext uri="{FF2B5EF4-FFF2-40B4-BE49-F238E27FC236}">
                <a16:creationId xmlns:a16="http://schemas.microsoft.com/office/drawing/2014/main" id="{FBF368B6-7E8D-37BA-4D01-0A92A16C15E7}"/>
              </a:ext>
            </a:extLst>
          </p:cNvPr>
          <p:cNvSpPr>
            <a:spLocks/>
          </p:cNvSpPr>
          <p:nvPr/>
        </p:nvSpPr>
        <p:spPr bwMode="auto">
          <a:xfrm>
            <a:off x="4756150" y="158750"/>
            <a:ext cx="4891088" cy="2828925"/>
          </a:xfrm>
          <a:custGeom>
            <a:avLst/>
            <a:gdLst>
              <a:gd name="T0" fmla="*/ 0 w 4890976"/>
              <a:gd name="T1" fmla="*/ 2640921 h 2829147"/>
              <a:gd name="T2" fmla="*/ 196867 w 4890976"/>
              <a:gd name="T3" fmla="*/ 2425347 h 2829147"/>
              <a:gd name="T4" fmla="*/ 1106686 w 4890976"/>
              <a:gd name="T5" fmla="*/ 265944 h 2829147"/>
              <a:gd name="T6" fmla="*/ 4238778 w 4890976"/>
              <a:gd name="T7" fmla="*/ 829657 h 2829147"/>
              <a:gd name="T8" fmla="*/ 4895008 w 4890976"/>
              <a:gd name="T9" fmla="*/ 1506463 h 2829147"/>
              <a:gd name="T10" fmla="*/ 0 60000 65536"/>
              <a:gd name="T11" fmla="*/ 0 60000 65536"/>
              <a:gd name="T12" fmla="*/ 0 60000 65536"/>
              <a:gd name="T13" fmla="*/ 0 60000 65536"/>
              <a:gd name="T14" fmla="*/ 0 60000 65536"/>
              <a:gd name="T15" fmla="*/ 0 w 4890976"/>
              <a:gd name="T16" fmla="*/ 0 h 2829147"/>
              <a:gd name="T17" fmla="*/ 4890976 w 4890976"/>
              <a:gd name="T18" fmla="*/ 2829147 h 2829147"/>
            </a:gdLst>
            <a:ahLst/>
            <a:cxnLst>
              <a:cxn ang="T10">
                <a:pos x="T0" y="T1"/>
              </a:cxn>
              <a:cxn ang="T11">
                <a:pos x="T2" y="T3"/>
              </a:cxn>
              <a:cxn ang="T12">
                <a:pos x="T4" y="T5"/>
              </a:cxn>
              <a:cxn ang="T13">
                <a:pos x="T6" y="T7"/>
              </a:cxn>
              <a:cxn ang="T14">
                <a:pos x="T8" y="T9"/>
              </a:cxn>
            </a:cxnLst>
            <a:rect l="T15" t="T16" r="T17" b="T18"/>
            <a:pathLst>
              <a:path w="4890976" h="2829147">
                <a:moveTo>
                  <a:pt x="0" y="2648393"/>
                </a:moveTo>
                <a:cubicBezTo>
                  <a:pt x="8860" y="2589914"/>
                  <a:pt x="12404" y="2829147"/>
                  <a:pt x="196702" y="2432198"/>
                </a:cubicBezTo>
                <a:cubicBezTo>
                  <a:pt x="381000" y="2035249"/>
                  <a:pt x="432686" y="533400"/>
                  <a:pt x="1105786" y="266700"/>
                </a:cubicBezTo>
                <a:cubicBezTo>
                  <a:pt x="1778886" y="0"/>
                  <a:pt x="3604437" y="624662"/>
                  <a:pt x="4235302" y="831997"/>
                </a:cubicBezTo>
                <a:cubicBezTo>
                  <a:pt x="4866167" y="1039332"/>
                  <a:pt x="4758069" y="1448687"/>
                  <a:pt x="4890976" y="1510710"/>
                </a:cubicBezTo>
              </a:path>
            </a:pathLst>
          </a:custGeom>
          <a:noFill/>
          <a:ln w="381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7677" name="Freeform 139">
            <a:extLst>
              <a:ext uri="{FF2B5EF4-FFF2-40B4-BE49-F238E27FC236}">
                <a16:creationId xmlns:a16="http://schemas.microsoft.com/office/drawing/2014/main" id="{9FF5B3CD-09F5-4384-1EF6-86E12D8D4117}"/>
              </a:ext>
            </a:extLst>
          </p:cNvPr>
          <p:cNvSpPr>
            <a:spLocks/>
          </p:cNvSpPr>
          <p:nvPr/>
        </p:nvSpPr>
        <p:spPr bwMode="auto">
          <a:xfrm>
            <a:off x="4765675" y="430213"/>
            <a:ext cx="4530725" cy="2867025"/>
          </a:xfrm>
          <a:custGeom>
            <a:avLst/>
            <a:gdLst>
              <a:gd name="T0" fmla="*/ 0 w 4531242"/>
              <a:gd name="T1" fmla="*/ 2650264 h 2868133"/>
              <a:gd name="T2" fmla="*/ 195910 w 4531242"/>
              <a:gd name="T3" fmla="*/ 2437054 h 2868133"/>
              <a:gd name="T4" fmla="*/ 1101259 w 4531242"/>
              <a:gd name="T5" fmla="*/ 301463 h 2868133"/>
              <a:gd name="T6" fmla="*/ 3905581 w 4531242"/>
              <a:gd name="T7" fmla="*/ 628271 h 2868133"/>
              <a:gd name="T8" fmla="*/ 4512672 w 4531242"/>
              <a:gd name="T9" fmla="*/ 1229454 h 2868133"/>
              <a:gd name="T10" fmla="*/ 0 60000 65536"/>
              <a:gd name="T11" fmla="*/ 0 60000 65536"/>
              <a:gd name="T12" fmla="*/ 0 60000 65536"/>
              <a:gd name="T13" fmla="*/ 0 60000 65536"/>
              <a:gd name="T14" fmla="*/ 0 60000 65536"/>
              <a:gd name="T15" fmla="*/ 0 w 4531242"/>
              <a:gd name="T16" fmla="*/ 0 h 2868133"/>
              <a:gd name="T17" fmla="*/ 4531242 w 4531242"/>
              <a:gd name="T18" fmla="*/ 2868133 h 2868133"/>
            </a:gdLst>
            <a:ahLst/>
            <a:cxnLst>
              <a:cxn ang="T10">
                <a:pos x="T0" y="T1"/>
              </a:cxn>
              <a:cxn ang="T11">
                <a:pos x="T2" y="T3"/>
              </a:cxn>
              <a:cxn ang="T12">
                <a:pos x="T4" y="T5"/>
              </a:cxn>
              <a:cxn ang="T13">
                <a:pos x="T6" y="T7"/>
              </a:cxn>
              <a:cxn ang="T14">
                <a:pos x="T8" y="T9"/>
              </a:cxn>
            </a:cxnLst>
            <a:rect l="T15" t="T16" r="T17" b="T18"/>
            <a:pathLst>
              <a:path w="4531242" h="2868133">
                <a:moveTo>
                  <a:pt x="0" y="2687379"/>
                </a:moveTo>
                <a:cubicBezTo>
                  <a:pt x="8860" y="2628900"/>
                  <a:pt x="12404" y="2868133"/>
                  <a:pt x="196702" y="2471184"/>
                </a:cubicBezTo>
                <a:cubicBezTo>
                  <a:pt x="381000" y="2074235"/>
                  <a:pt x="484963" y="611372"/>
                  <a:pt x="1105786" y="305686"/>
                </a:cubicBezTo>
                <a:cubicBezTo>
                  <a:pt x="1726610" y="0"/>
                  <a:pt x="3350734" y="480237"/>
                  <a:pt x="3921643" y="637067"/>
                </a:cubicBezTo>
                <a:cubicBezTo>
                  <a:pt x="4492552" y="793897"/>
                  <a:pt x="4398335" y="1184644"/>
                  <a:pt x="4531242" y="1246667"/>
                </a:cubicBezTo>
              </a:path>
            </a:pathLst>
          </a:custGeom>
          <a:noFill/>
          <a:ln w="381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7678" name="TextBox 80">
            <a:extLst>
              <a:ext uri="{FF2B5EF4-FFF2-40B4-BE49-F238E27FC236}">
                <a16:creationId xmlns:a16="http://schemas.microsoft.com/office/drawing/2014/main" id="{55C5F079-C7C2-69CE-535D-082519D5653A}"/>
              </a:ext>
            </a:extLst>
          </p:cNvPr>
          <p:cNvSpPr txBox="1">
            <a:spLocks noChangeArrowheads="1"/>
          </p:cNvSpPr>
          <p:nvPr/>
        </p:nvSpPr>
        <p:spPr bwMode="auto">
          <a:xfrm rot="-5400000">
            <a:off x="8968582" y="19843"/>
            <a:ext cx="2667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3600" b="1">
                <a:solidFill>
                  <a:srgbClr val="000000"/>
                </a:solidFill>
              </a:rPr>
              <a:t>PV Radiator</a:t>
            </a:r>
          </a:p>
        </p:txBody>
      </p:sp>
      <p:sp>
        <p:nvSpPr>
          <p:cNvPr id="197679" name="TextBox 81">
            <a:extLst>
              <a:ext uri="{FF2B5EF4-FFF2-40B4-BE49-F238E27FC236}">
                <a16:creationId xmlns:a16="http://schemas.microsoft.com/office/drawing/2014/main" id="{733A5B86-5520-2EB9-3D57-B8C0C4034223}"/>
              </a:ext>
            </a:extLst>
          </p:cNvPr>
          <p:cNvSpPr txBox="1">
            <a:spLocks noChangeArrowheads="1"/>
          </p:cNvSpPr>
          <p:nvPr/>
        </p:nvSpPr>
        <p:spPr bwMode="auto">
          <a:xfrm>
            <a:off x="1524000" y="6149975"/>
            <a:ext cx="2057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*Trailing Thermal Control Radiator</a:t>
            </a:r>
          </a:p>
        </p:txBody>
      </p:sp>
      <p:cxnSp>
        <p:nvCxnSpPr>
          <p:cNvPr id="197680" name="Straight Arrow Connector 121">
            <a:extLst>
              <a:ext uri="{FF2B5EF4-FFF2-40B4-BE49-F238E27FC236}">
                <a16:creationId xmlns:a16="http://schemas.microsoft.com/office/drawing/2014/main" id="{5950B370-F431-6A64-CE8C-C361B7FB51F9}"/>
              </a:ext>
            </a:extLst>
          </p:cNvPr>
          <p:cNvCxnSpPr>
            <a:cxnSpLocks noChangeShapeType="1"/>
          </p:cNvCxnSpPr>
          <p:nvPr/>
        </p:nvCxnSpPr>
        <p:spPr bwMode="auto">
          <a:xfrm>
            <a:off x="4011613" y="1981200"/>
            <a:ext cx="0" cy="1524000"/>
          </a:xfrm>
          <a:prstGeom prst="straightConnector1">
            <a:avLst/>
          </a:prstGeom>
          <a:noFill/>
          <a:ln w="3810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
        <p:nvSpPr>
          <p:cNvPr id="197681" name="TextBox 83">
            <a:extLst>
              <a:ext uri="{FF2B5EF4-FFF2-40B4-BE49-F238E27FC236}">
                <a16:creationId xmlns:a16="http://schemas.microsoft.com/office/drawing/2014/main" id="{E5CAF261-6B94-F1CC-10CA-B1FEE2146824}"/>
              </a:ext>
            </a:extLst>
          </p:cNvPr>
          <p:cNvSpPr txBox="1">
            <a:spLocks noChangeArrowheads="1"/>
          </p:cNvSpPr>
          <p:nvPr/>
        </p:nvSpPr>
        <p:spPr bwMode="auto">
          <a:xfrm rot="-5400000">
            <a:off x="2601119" y="4820444"/>
            <a:ext cx="3124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3600" b="1">
                <a:solidFill>
                  <a:srgbClr val="000000"/>
                </a:solidFill>
              </a:rPr>
              <a:t>TTCR*</a:t>
            </a:r>
          </a:p>
        </p:txBody>
      </p:sp>
    </p:spTree>
  </p:cSld>
  <p:clrMapOvr>
    <a:masterClrMapping/>
  </p:clrMapOvr>
  <p:transition spd="med">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Number Placeholder 5">
            <a:extLst>
              <a:ext uri="{FF2B5EF4-FFF2-40B4-BE49-F238E27FC236}">
                <a16:creationId xmlns:a16="http://schemas.microsoft.com/office/drawing/2014/main" id="{F47B8013-5C1B-6D87-6D8F-34923E9395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fld id="{A56773F3-F226-4FAF-9C53-CA52DA8D57F3}" type="slidenum">
              <a:rPr lang="en-US" altLang="en-US" sz="1400" smtClean="0">
                <a:solidFill>
                  <a:srgbClr val="000000"/>
                </a:solidFill>
                <a:latin typeface="Arial" panose="020B0604020202020204" pitchFamily="34" charset="0"/>
              </a:rPr>
              <a:pPr>
                <a:spcBef>
                  <a:spcPct val="0"/>
                </a:spcBef>
                <a:buClrTx/>
                <a:buFontTx/>
                <a:buNone/>
              </a:pPr>
              <a:t>87</a:t>
            </a:fld>
            <a:endParaRPr lang="en-US" altLang="en-US" sz="1400">
              <a:solidFill>
                <a:srgbClr val="000000"/>
              </a:solidFill>
              <a:latin typeface="Arial" panose="020B0604020202020204" pitchFamily="34" charset="0"/>
            </a:endParaRPr>
          </a:p>
        </p:txBody>
      </p:sp>
      <p:pic>
        <p:nvPicPr>
          <p:cNvPr id="199683" name="Picture 2" descr="http://www.spaceflight101.com/uploads/6/4/0/6/6406961/3912821_orig.jpg">
            <a:extLst>
              <a:ext uri="{FF2B5EF4-FFF2-40B4-BE49-F238E27FC236}">
                <a16:creationId xmlns:a16="http://schemas.microsoft.com/office/drawing/2014/main" id="{444CF830-DAFF-4382-1FB9-9C2C23034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3662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7">
            <a:extLst>
              <a:ext uri="{FF2B5EF4-FFF2-40B4-BE49-F238E27FC236}">
                <a16:creationId xmlns:a16="http://schemas.microsoft.com/office/drawing/2014/main" id="{237BE43A-AE9F-D33E-C0CB-515287D4A8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762000"/>
            <a:ext cx="9144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
            <a:extLst>
              <a:ext uri="{FF2B5EF4-FFF2-40B4-BE49-F238E27FC236}">
                <a16:creationId xmlns:a16="http://schemas.microsoft.com/office/drawing/2014/main" id="{CA208948-0B90-8BE4-A764-9CBA70286143}"/>
              </a:ext>
            </a:extLst>
          </p:cNvPr>
          <p:cNvSpPr txBox="1">
            <a:spLocks/>
          </p:cNvSpPr>
          <p:nvPr/>
        </p:nvSpPr>
        <p:spPr bwMode="auto">
          <a:xfrm>
            <a:off x="1752600" y="6172200"/>
            <a:ext cx="3810000" cy="609600"/>
          </a:xfrm>
          <a:prstGeom prst="rect">
            <a:avLst/>
          </a:prstGeom>
          <a:solidFill>
            <a:schemeClr val="tx1">
              <a:alpha val="41960"/>
            </a:schemeClr>
          </a:solidFill>
          <a:ln w="9525">
            <a:noFill/>
            <a:miter lim="800000"/>
            <a:headEnd/>
            <a:tailEnd/>
          </a:ln>
        </p:spPr>
        <p:txBody>
          <a:bodyPr/>
          <a:lstStyle/>
          <a:p>
            <a:pPr>
              <a:spcBef>
                <a:spcPct val="20000"/>
              </a:spcBef>
              <a:buClr>
                <a:srgbClr val="E98B01"/>
              </a:buClr>
              <a:buFont typeface="Times" pitchFamily="-112" charset="0"/>
              <a:buNone/>
              <a:defRPr/>
            </a:pPr>
            <a:r>
              <a:rPr lang="en-US" altLang="en-US" sz="3200" kern="0" dirty="0">
                <a:solidFill>
                  <a:srgbClr val="FFFFFF"/>
                </a:solidFill>
                <a:latin typeface="Arial Narrow"/>
              </a:rPr>
              <a:t>Port Truss After EVA 20</a:t>
            </a:r>
          </a:p>
        </p:txBody>
      </p:sp>
    </p:spTree>
  </p:cSld>
  <p:clrMapOvr>
    <a:masterClrMapping/>
  </p:clrMapOvr>
  <p:transition spd="med">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T-BDUNMSZI?ecver=2">
            <a:extLst>
              <a:ext uri="{FF2B5EF4-FFF2-40B4-BE49-F238E27FC236}">
                <a16:creationId xmlns:a16="http://schemas.microsoft.com/office/drawing/2014/main" id="{D44EECB2-7FF6-CB9B-B8C1-F65C6A41433D}"/>
              </a:ext>
            </a:extLst>
          </p:cNvPr>
          <p:cNvPicPr>
            <a:picLocks noRot="1" noChangeAspect="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385763" y="215900"/>
            <a:ext cx="11420475" cy="642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C6BAF-F716-D22C-9FB3-5147A0C920C6}"/>
              </a:ext>
            </a:extLst>
          </p:cNvPr>
          <p:cNvSpPr>
            <a:spLocks noGrp="1"/>
          </p:cNvSpPr>
          <p:nvPr>
            <p:ph type="title"/>
          </p:nvPr>
        </p:nvSpPr>
        <p:spPr>
          <a:xfrm>
            <a:off x="1096963" y="758825"/>
            <a:ext cx="10058400" cy="3565525"/>
          </a:xfrm>
        </p:spPr>
        <p:txBody>
          <a:bodyPr/>
          <a:lstStyle/>
          <a:p>
            <a:pPr eaLnBrk="1" fontAlgn="auto" hangingPunct="1">
              <a:spcAft>
                <a:spcPts val="0"/>
              </a:spcAft>
              <a:defRPr/>
            </a:pPr>
            <a:r>
              <a:rPr lang="en-US" dirty="0"/>
              <a:t>Spacecraft Thermal Components</a:t>
            </a:r>
          </a:p>
        </p:txBody>
      </p:sp>
      <p:sp>
        <p:nvSpPr>
          <p:cNvPr id="3" name="Text Placeholder 2">
            <a:extLst>
              <a:ext uri="{FF2B5EF4-FFF2-40B4-BE49-F238E27FC236}">
                <a16:creationId xmlns:a16="http://schemas.microsoft.com/office/drawing/2014/main" id="{ACF3C725-3C42-53CC-49B6-C23A4C23F1A2}"/>
              </a:ext>
            </a:extLst>
          </p:cNvPr>
          <p:cNvSpPr>
            <a:spLocks noGrp="1"/>
          </p:cNvSpPr>
          <p:nvPr>
            <p:ph type="body" idx="1"/>
          </p:nvPr>
        </p:nvSpPr>
        <p:spPr>
          <a:xfrm>
            <a:off x="1096963" y="4452938"/>
            <a:ext cx="10058400" cy="1143000"/>
          </a:xfrm>
        </p:spPr>
        <p:txBody>
          <a:bodyPr rtlCol="0"/>
          <a:lstStyle/>
          <a:p>
            <a:pPr eaLnBrk="1" fontAlgn="auto" hangingPunct="1">
              <a:defRPr/>
            </a:pPr>
            <a:r>
              <a:rPr lang="en-US" b="1" dirty="0"/>
              <a:t>Active</a:t>
            </a:r>
            <a:r>
              <a:rPr lang="en-US" dirty="0"/>
              <a:t> Thermal Control</a:t>
            </a:r>
          </a:p>
        </p:txBody>
      </p:sp>
      <p:sp>
        <p:nvSpPr>
          <p:cNvPr id="37892" name="Slide Number Placeholder 3">
            <a:extLst>
              <a:ext uri="{FF2B5EF4-FFF2-40B4-BE49-F238E27FC236}">
                <a16:creationId xmlns:a16="http://schemas.microsoft.com/office/drawing/2014/main" id="{A537E1D8-6D00-520C-8C42-EBAEF6EF9D2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6F47F06-64DF-4FDA-845F-275F63BD22B2}" type="slidenum">
              <a:rPr lang="en-US" altLang="en-US" smtClean="0">
                <a:solidFill>
                  <a:srgbClr val="FFFFFF"/>
                </a:solidFill>
              </a:rPr>
              <a:pPr/>
              <a:t>9</a:t>
            </a:fld>
            <a:endParaRPr lang="en-US" altLang="en-US">
              <a:solidFill>
                <a:srgbClr val="FFFFFF"/>
              </a:solidFil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Picture 2">
            <a:extLst>
              <a:ext uri="{FF2B5EF4-FFF2-40B4-BE49-F238E27FC236}">
                <a16:creationId xmlns:a16="http://schemas.microsoft.com/office/drawing/2014/main" id="{C473D831-D838-F366-E442-DDF0EB9FEF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4163" y="328613"/>
            <a:ext cx="6175375" cy="652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827" name="Slide Number Placeholder 1">
            <a:extLst>
              <a:ext uri="{FF2B5EF4-FFF2-40B4-BE49-F238E27FC236}">
                <a16:creationId xmlns:a16="http://schemas.microsoft.com/office/drawing/2014/main" id="{3F83ED5C-3D25-8EA3-471E-0495AA9A341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fld id="{F5496DBF-B0B1-45DD-B53E-11B131A52A92}" type="slidenum">
              <a:rPr lang="en-US" altLang="en-US" sz="1400" smtClean="0">
                <a:solidFill>
                  <a:srgbClr val="000000"/>
                </a:solidFill>
                <a:latin typeface="Calibri" panose="020F0502020204030204" pitchFamily="34" charset="0"/>
              </a:rPr>
              <a:pPr>
                <a:spcBef>
                  <a:spcPct val="0"/>
                </a:spcBef>
                <a:buClrTx/>
                <a:buFontTx/>
                <a:buNone/>
              </a:pPr>
              <a:t>90</a:t>
            </a:fld>
            <a:endParaRPr lang="en-US" altLang="en-US" sz="1400">
              <a:solidFill>
                <a:srgbClr val="000000"/>
              </a:solidFill>
              <a:latin typeface="Calibri" panose="020F0502020204030204" pitchFamily="34" charset="0"/>
            </a:endParaRPr>
          </a:p>
        </p:txBody>
      </p:sp>
      <p:pic>
        <p:nvPicPr>
          <p:cNvPr id="205828" name="Picture 3">
            <a:extLst>
              <a:ext uri="{FF2B5EF4-FFF2-40B4-BE49-F238E27FC236}">
                <a16:creationId xmlns:a16="http://schemas.microsoft.com/office/drawing/2014/main" id="{DF21953B-7C2D-57A0-71F3-429EA8952BB6}"/>
              </a:ext>
            </a:extLst>
          </p:cNvPr>
          <p:cNvPicPr>
            <a:picLocks noChangeAspect="1"/>
          </p:cNvPicPr>
          <p:nvPr/>
        </p:nvPicPr>
        <p:blipFill>
          <a:blip r:embed="rId4">
            <a:extLst>
              <a:ext uri="{28A0092B-C50C-407E-A947-70E740481C1C}">
                <a14:useLocalDpi xmlns:a14="http://schemas.microsoft.com/office/drawing/2010/main" val="0"/>
              </a:ext>
            </a:extLst>
          </a:blip>
          <a:srcRect b="21204"/>
          <a:stretch>
            <a:fillRect/>
          </a:stretch>
        </p:blipFill>
        <p:spPr bwMode="auto">
          <a:xfrm>
            <a:off x="0" y="0"/>
            <a:ext cx="3817938"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Number Placeholder 5">
            <a:extLst>
              <a:ext uri="{FF2B5EF4-FFF2-40B4-BE49-F238E27FC236}">
                <a16:creationId xmlns:a16="http://schemas.microsoft.com/office/drawing/2014/main" id="{E6588A05-C4FA-C9F5-A650-170569D070B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fld id="{6580D147-94DC-49E5-8C12-F0CA5E58396D}" type="slidenum">
              <a:rPr lang="en-US" altLang="en-US" sz="1400" smtClean="0">
                <a:solidFill>
                  <a:srgbClr val="000000"/>
                </a:solidFill>
                <a:latin typeface="Arial" panose="020B0604020202020204" pitchFamily="34" charset="0"/>
              </a:rPr>
              <a:pPr>
                <a:spcBef>
                  <a:spcPct val="0"/>
                </a:spcBef>
                <a:buClrTx/>
                <a:buFontTx/>
                <a:buNone/>
              </a:pPr>
              <a:t>91</a:t>
            </a:fld>
            <a:endParaRPr lang="en-US" altLang="en-US" sz="1400">
              <a:solidFill>
                <a:srgbClr val="000000"/>
              </a:solidFill>
              <a:latin typeface="Arial" panose="020B0604020202020204" pitchFamily="34" charset="0"/>
            </a:endParaRPr>
          </a:p>
        </p:txBody>
      </p:sp>
      <p:pic>
        <p:nvPicPr>
          <p:cNvPr id="207875" name="Picture 2" descr="File:ISS Expedition 35 Patch.png">
            <a:hlinkClick r:id="rId3"/>
            <a:extLst>
              <a:ext uri="{FF2B5EF4-FFF2-40B4-BE49-F238E27FC236}">
                <a16:creationId xmlns:a16="http://schemas.microsoft.com/office/drawing/2014/main" id="{02A218CD-A775-F675-D19F-ED1E20761D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15400" y="1676400"/>
            <a:ext cx="1458913"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76" name="Picture 6" descr="http://4.bp.blogspot.com/-oWrX12IFX5g/UY5dsBzXgSI/AAAAAAAATUg/IbpgqlWsVIg/s1600/945308_481714401897964_97533594_n.jpg">
            <a:extLst>
              <a:ext uri="{FF2B5EF4-FFF2-40B4-BE49-F238E27FC236}">
                <a16:creationId xmlns:a16="http://schemas.microsoft.com/office/drawing/2014/main" id="{3648A70D-8AEC-67BD-4939-2E1283B694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11113"/>
            <a:ext cx="9144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7877" name="Group 5">
            <a:extLst>
              <a:ext uri="{FF2B5EF4-FFF2-40B4-BE49-F238E27FC236}">
                <a16:creationId xmlns:a16="http://schemas.microsoft.com/office/drawing/2014/main" id="{54EB65EA-6D02-AE6A-6F57-113922F5F32C}"/>
              </a:ext>
            </a:extLst>
          </p:cNvPr>
          <p:cNvGrpSpPr>
            <a:grpSpLocks/>
          </p:cNvGrpSpPr>
          <p:nvPr/>
        </p:nvGrpSpPr>
        <p:grpSpPr bwMode="auto">
          <a:xfrm>
            <a:off x="1524000" y="3276600"/>
            <a:ext cx="4876800" cy="3733800"/>
            <a:chOff x="0" y="1828800"/>
            <a:chExt cx="4876800" cy="3733800"/>
          </a:xfrm>
        </p:grpSpPr>
        <p:sp>
          <p:nvSpPr>
            <p:cNvPr id="207878" name="Rectangle 6">
              <a:extLst>
                <a:ext uri="{FF2B5EF4-FFF2-40B4-BE49-F238E27FC236}">
                  <a16:creationId xmlns:a16="http://schemas.microsoft.com/office/drawing/2014/main" id="{AF0F72B4-7CB1-FB37-77B4-7ED745418A7E}"/>
                </a:ext>
              </a:extLst>
            </p:cNvPr>
            <p:cNvSpPr>
              <a:spLocks noChangeArrowheads="1"/>
            </p:cNvSpPr>
            <p:nvPr/>
          </p:nvSpPr>
          <p:spPr bwMode="auto">
            <a:xfrm>
              <a:off x="0" y="2133600"/>
              <a:ext cx="4876800" cy="3276600"/>
            </a:xfrm>
            <a:prstGeom prst="rect">
              <a:avLst/>
            </a:prstGeom>
            <a:solidFill>
              <a:schemeClr val="tx1">
                <a:alpha val="41960"/>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8" name="Content Placeholder 1">
              <a:extLst>
                <a:ext uri="{FF2B5EF4-FFF2-40B4-BE49-F238E27FC236}">
                  <a16:creationId xmlns:a16="http://schemas.microsoft.com/office/drawing/2014/main" id="{00ADC0CF-E1E2-5F41-2E7D-2016C4A82725}"/>
                </a:ext>
              </a:extLst>
            </p:cNvPr>
            <p:cNvSpPr txBox="1">
              <a:spLocks/>
            </p:cNvSpPr>
            <p:nvPr/>
          </p:nvSpPr>
          <p:spPr bwMode="auto">
            <a:xfrm>
              <a:off x="0" y="1828800"/>
              <a:ext cx="4876800" cy="1524000"/>
            </a:xfrm>
            <a:prstGeom prst="rect">
              <a:avLst/>
            </a:prstGeom>
            <a:noFill/>
            <a:ln w="9525">
              <a:noFill/>
              <a:miter lim="800000"/>
              <a:headEnd/>
              <a:tailEnd/>
            </a:ln>
          </p:spPr>
          <p:txBody>
            <a:bodyPr/>
            <a:lstStyle/>
            <a:p>
              <a:pPr algn="ctr">
                <a:spcBef>
                  <a:spcPct val="20000"/>
                </a:spcBef>
                <a:buClr>
                  <a:srgbClr val="E98B01"/>
                </a:buClr>
                <a:buFont typeface="Times" pitchFamily="-112" charset="0"/>
                <a:buNone/>
                <a:defRPr/>
              </a:pPr>
              <a:r>
                <a:rPr lang="en-US" altLang="en-US" sz="11500" b="1" kern="0" dirty="0">
                  <a:solidFill>
                    <a:srgbClr val="FFFFFF"/>
                  </a:solidFill>
                  <a:latin typeface="Arial Narrow"/>
                </a:rPr>
                <a:t>EVA #3:</a:t>
              </a:r>
            </a:p>
          </p:txBody>
        </p:sp>
        <p:sp>
          <p:nvSpPr>
            <p:cNvPr id="9" name="Content Placeholder 1">
              <a:extLst>
                <a:ext uri="{FF2B5EF4-FFF2-40B4-BE49-F238E27FC236}">
                  <a16:creationId xmlns:a16="http://schemas.microsoft.com/office/drawing/2014/main" id="{C0A53533-13E2-21BF-E3F5-6E7F8DB3C383}"/>
                </a:ext>
              </a:extLst>
            </p:cNvPr>
            <p:cNvSpPr txBox="1">
              <a:spLocks/>
            </p:cNvSpPr>
            <p:nvPr/>
          </p:nvSpPr>
          <p:spPr bwMode="auto">
            <a:xfrm>
              <a:off x="0" y="3200400"/>
              <a:ext cx="4876800" cy="1828800"/>
            </a:xfrm>
            <a:prstGeom prst="rect">
              <a:avLst/>
            </a:prstGeom>
            <a:noFill/>
            <a:ln w="9525">
              <a:noFill/>
              <a:miter lim="800000"/>
              <a:headEnd/>
              <a:tailEnd/>
            </a:ln>
          </p:spPr>
          <p:txBody>
            <a:bodyPr/>
            <a:lstStyle/>
            <a:p>
              <a:pPr algn="ctr">
                <a:spcBef>
                  <a:spcPct val="20000"/>
                </a:spcBef>
                <a:buClr>
                  <a:srgbClr val="E98B01"/>
                </a:buClr>
                <a:buFont typeface="Times" pitchFamily="-112" charset="0"/>
                <a:buNone/>
                <a:defRPr/>
              </a:pPr>
              <a:r>
                <a:rPr lang="en-US" altLang="en-US" sz="8800" b="1" kern="0" dirty="0">
                  <a:solidFill>
                    <a:srgbClr val="FFFFFF"/>
                  </a:solidFill>
                  <a:latin typeface="Arial Narrow"/>
                </a:rPr>
                <a:t>REPLACE</a:t>
              </a:r>
            </a:p>
          </p:txBody>
        </p:sp>
        <p:sp>
          <p:nvSpPr>
            <p:cNvPr id="10" name="Content Placeholder 1">
              <a:extLst>
                <a:ext uri="{FF2B5EF4-FFF2-40B4-BE49-F238E27FC236}">
                  <a16:creationId xmlns:a16="http://schemas.microsoft.com/office/drawing/2014/main" id="{6B5A7209-BA0B-E71B-F85A-1A1473411D2B}"/>
                </a:ext>
              </a:extLst>
            </p:cNvPr>
            <p:cNvSpPr txBox="1">
              <a:spLocks/>
            </p:cNvSpPr>
            <p:nvPr/>
          </p:nvSpPr>
          <p:spPr bwMode="auto">
            <a:xfrm>
              <a:off x="685800" y="4648200"/>
              <a:ext cx="3505200" cy="914400"/>
            </a:xfrm>
            <a:prstGeom prst="rect">
              <a:avLst/>
            </a:prstGeom>
            <a:noFill/>
            <a:ln w="9525">
              <a:noFill/>
              <a:miter lim="800000"/>
              <a:headEnd/>
              <a:tailEnd/>
            </a:ln>
          </p:spPr>
          <p:txBody>
            <a:bodyPr/>
            <a:lstStyle/>
            <a:p>
              <a:pPr algn="ctr">
                <a:spcBef>
                  <a:spcPct val="20000"/>
                </a:spcBef>
                <a:buClr>
                  <a:srgbClr val="E98B01"/>
                </a:buClr>
                <a:buFont typeface="Times" pitchFamily="-112" charset="0"/>
                <a:buNone/>
                <a:defRPr/>
              </a:pPr>
              <a:r>
                <a:rPr lang="en-US" altLang="en-US" sz="4800" b="1" kern="0" dirty="0">
                  <a:solidFill>
                    <a:srgbClr val="FFFFFF"/>
                  </a:solidFill>
                  <a:latin typeface="Arial Narrow"/>
                </a:rPr>
                <a:t>11 MAY 2013</a:t>
              </a:r>
            </a:p>
          </p:txBody>
        </p:sp>
      </p:grpSp>
    </p:spTree>
  </p:cSld>
  <p:clrMapOvr>
    <a:masterClrMapping/>
  </p:clrMapOvr>
  <p:transition spd="med">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Number Placeholder 5">
            <a:extLst>
              <a:ext uri="{FF2B5EF4-FFF2-40B4-BE49-F238E27FC236}">
                <a16:creationId xmlns:a16="http://schemas.microsoft.com/office/drawing/2014/main" id="{A9F87DE5-943B-C1DB-E9D1-B7B7DD1D316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fld id="{D56341CB-08E3-4A6D-834C-F538C4EC2F8E}" type="slidenum">
              <a:rPr lang="en-US" altLang="en-US" sz="1400" smtClean="0">
                <a:solidFill>
                  <a:srgbClr val="000000"/>
                </a:solidFill>
                <a:latin typeface="Arial" panose="020B0604020202020204" pitchFamily="34" charset="0"/>
              </a:rPr>
              <a:pPr>
                <a:spcBef>
                  <a:spcPct val="0"/>
                </a:spcBef>
                <a:buClrTx/>
                <a:buFontTx/>
                <a:buNone/>
              </a:pPr>
              <a:t>92</a:t>
            </a:fld>
            <a:endParaRPr lang="en-US" altLang="en-US" sz="1400">
              <a:solidFill>
                <a:srgbClr val="000000"/>
              </a:solidFill>
              <a:latin typeface="Arial" panose="020B0604020202020204" pitchFamily="34" charset="0"/>
            </a:endParaRPr>
          </a:p>
        </p:txBody>
      </p:sp>
      <p:pic>
        <p:nvPicPr>
          <p:cNvPr id="209923" name="Picture 2" descr="http://www.spaceflight101.com/uploads/6/4/0/6/6406961/3912821_orig.jpg">
            <a:extLst>
              <a:ext uri="{FF2B5EF4-FFF2-40B4-BE49-F238E27FC236}">
                <a16:creationId xmlns:a16="http://schemas.microsoft.com/office/drawing/2014/main" id="{4CDA0E85-8223-3023-9843-E15D0A8DA1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3662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ounded Rectangle 15">
            <a:extLst>
              <a:ext uri="{FF2B5EF4-FFF2-40B4-BE49-F238E27FC236}">
                <a16:creationId xmlns:a16="http://schemas.microsoft.com/office/drawing/2014/main" id="{ACD10482-5580-0740-AAD1-CB12EA515A54}"/>
              </a:ext>
            </a:extLst>
          </p:cNvPr>
          <p:cNvSpPr>
            <a:spLocks noChangeArrowheads="1"/>
          </p:cNvSpPr>
          <p:nvPr/>
        </p:nvSpPr>
        <p:spPr bwMode="auto">
          <a:xfrm rot="-5400000">
            <a:off x="6632575" y="4762500"/>
            <a:ext cx="2971800" cy="1066800"/>
          </a:xfrm>
          <a:prstGeom prst="roundRect">
            <a:avLst>
              <a:gd name="adj" fmla="val 16667"/>
            </a:avLst>
          </a:prstGeom>
          <a:solidFill>
            <a:srgbClr val="FF000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1971" name="TextBox 16">
            <a:extLst>
              <a:ext uri="{FF2B5EF4-FFF2-40B4-BE49-F238E27FC236}">
                <a16:creationId xmlns:a16="http://schemas.microsoft.com/office/drawing/2014/main" id="{A7286E49-CB8B-967F-9441-EE45DDDD5121}"/>
              </a:ext>
            </a:extLst>
          </p:cNvPr>
          <p:cNvSpPr txBox="1">
            <a:spLocks noChangeArrowheads="1"/>
          </p:cNvSpPr>
          <p:nvPr/>
        </p:nvSpPr>
        <p:spPr bwMode="auto">
          <a:xfrm rot="-5400000">
            <a:off x="7158832" y="4423568"/>
            <a:ext cx="1873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2B Pump</a:t>
            </a:r>
          </a:p>
        </p:txBody>
      </p:sp>
      <p:sp>
        <p:nvSpPr>
          <p:cNvPr id="211972" name="Rounded Rectangle 17">
            <a:extLst>
              <a:ext uri="{FF2B5EF4-FFF2-40B4-BE49-F238E27FC236}">
                <a16:creationId xmlns:a16="http://schemas.microsoft.com/office/drawing/2014/main" id="{59C074A5-A37B-1375-AAD5-D17EA27D3272}"/>
              </a:ext>
            </a:extLst>
          </p:cNvPr>
          <p:cNvSpPr>
            <a:spLocks noChangeArrowheads="1"/>
          </p:cNvSpPr>
          <p:nvPr/>
        </p:nvSpPr>
        <p:spPr bwMode="auto">
          <a:xfrm rot="-5400000">
            <a:off x="8863013" y="57213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1973" name="TextBox 18">
            <a:extLst>
              <a:ext uri="{FF2B5EF4-FFF2-40B4-BE49-F238E27FC236}">
                <a16:creationId xmlns:a16="http://schemas.microsoft.com/office/drawing/2014/main" id="{22660006-7EB7-AB3C-EA61-AF804DAF291A}"/>
              </a:ext>
            </a:extLst>
          </p:cNvPr>
          <p:cNvSpPr txBox="1">
            <a:spLocks noChangeArrowheads="1"/>
          </p:cNvSpPr>
          <p:nvPr/>
        </p:nvSpPr>
        <p:spPr bwMode="auto">
          <a:xfrm rot="-5400000">
            <a:off x="8813800" y="57054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1974" name="Rounded Rectangle 20">
            <a:extLst>
              <a:ext uri="{FF2B5EF4-FFF2-40B4-BE49-F238E27FC236}">
                <a16:creationId xmlns:a16="http://schemas.microsoft.com/office/drawing/2014/main" id="{25B29D1B-B07B-3626-EDF6-36C465C4EA2B}"/>
              </a:ext>
            </a:extLst>
          </p:cNvPr>
          <p:cNvSpPr>
            <a:spLocks noChangeArrowheads="1"/>
          </p:cNvSpPr>
          <p:nvPr/>
        </p:nvSpPr>
        <p:spPr bwMode="auto">
          <a:xfrm rot="-5400000">
            <a:off x="9320213" y="57213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1975" name="TextBox 21">
            <a:extLst>
              <a:ext uri="{FF2B5EF4-FFF2-40B4-BE49-F238E27FC236}">
                <a16:creationId xmlns:a16="http://schemas.microsoft.com/office/drawing/2014/main" id="{2E6C721E-53E9-A2FF-4AD3-23EBF5C15C90}"/>
              </a:ext>
            </a:extLst>
          </p:cNvPr>
          <p:cNvSpPr txBox="1">
            <a:spLocks noChangeArrowheads="1"/>
          </p:cNvSpPr>
          <p:nvPr/>
        </p:nvSpPr>
        <p:spPr bwMode="auto">
          <a:xfrm rot="-5400000">
            <a:off x="9271000" y="57054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1976" name="Rounded Rectangle 22">
            <a:extLst>
              <a:ext uri="{FF2B5EF4-FFF2-40B4-BE49-F238E27FC236}">
                <a16:creationId xmlns:a16="http://schemas.microsoft.com/office/drawing/2014/main" id="{EF48EE4C-53A7-E443-3E28-18CB800F676D}"/>
              </a:ext>
            </a:extLst>
          </p:cNvPr>
          <p:cNvSpPr>
            <a:spLocks noChangeArrowheads="1"/>
          </p:cNvSpPr>
          <p:nvPr/>
        </p:nvSpPr>
        <p:spPr bwMode="auto">
          <a:xfrm rot="-5400000">
            <a:off x="8863013" y="47307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1977" name="TextBox 23">
            <a:extLst>
              <a:ext uri="{FF2B5EF4-FFF2-40B4-BE49-F238E27FC236}">
                <a16:creationId xmlns:a16="http://schemas.microsoft.com/office/drawing/2014/main" id="{689FBAA8-4C6C-8F19-4BDF-C3362CCA5780}"/>
              </a:ext>
            </a:extLst>
          </p:cNvPr>
          <p:cNvSpPr txBox="1">
            <a:spLocks noChangeArrowheads="1"/>
          </p:cNvSpPr>
          <p:nvPr/>
        </p:nvSpPr>
        <p:spPr bwMode="auto">
          <a:xfrm rot="-5400000">
            <a:off x="8813800" y="47148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1978" name="Rounded Rectangle 24">
            <a:extLst>
              <a:ext uri="{FF2B5EF4-FFF2-40B4-BE49-F238E27FC236}">
                <a16:creationId xmlns:a16="http://schemas.microsoft.com/office/drawing/2014/main" id="{99B0468F-8EFE-C4AF-7E08-423A3DBC2B69}"/>
              </a:ext>
            </a:extLst>
          </p:cNvPr>
          <p:cNvSpPr>
            <a:spLocks noChangeArrowheads="1"/>
          </p:cNvSpPr>
          <p:nvPr/>
        </p:nvSpPr>
        <p:spPr bwMode="auto">
          <a:xfrm rot="-5400000">
            <a:off x="9320213" y="47307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1979" name="TextBox 25">
            <a:extLst>
              <a:ext uri="{FF2B5EF4-FFF2-40B4-BE49-F238E27FC236}">
                <a16:creationId xmlns:a16="http://schemas.microsoft.com/office/drawing/2014/main" id="{8263A18D-E6AF-3A65-76CD-461595688693}"/>
              </a:ext>
            </a:extLst>
          </p:cNvPr>
          <p:cNvSpPr txBox="1">
            <a:spLocks noChangeArrowheads="1"/>
          </p:cNvSpPr>
          <p:nvPr/>
        </p:nvSpPr>
        <p:spPr bwMode="auto">
          <a:xfrm rot="-5400000">
            <a:off x="9271000" y="47148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1980" name="Rounded Rectangle 28">
            <a:extLst>
              <a:ext uri="{FF2B5EF4-FFF2-40B4-BE49-F238E27FC236}">
                <a16:creationId xmlns:a16="http://schemas.microsoft.com/office/drawing/2014/main" id="{72DDFB13-C381-5B6F-EF67-474D82FBB862}"/>
              </a:ext>
            </a:extLst>
          </p:cNvPr>
          <p:cNvSpPr>
            <a:spLocks noChangeArrowheads="1"/>
          </p:cNvSpPr>
          <p:nvPr/>
        </p:nvSpPr>
        <p:spPr bwMode="auto">
          <a:xfrm rot="-5400000">
            <a:off x="8863013" y="37401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1981" name="TextBox 29">
            <a:extLst>
              <a:ext uri="{FF2B5EF4-FFF2-40B4-BE49-F238E27FC236}">
                <a16:creationId xmlns:a16="http://schemas.microsoft.com/office/drawing/2014/main" id="{AE8BACEB-BEA0-8044-B02A-6D9BBE23C882}"/>
              </a:ext>
            </a:extLst>
          </p:cNvPr>
          <p:cNvSpPr txBox="1">
            <a:spLocks noChangeArrowheads="1"/>
          </p:cNvSpPr>
          <p:nvPr/>
        </p:nvSpPr>
        <p:spPr bwMode="auto">
          <a:xfrm rot="-5400000">
            <a:off x="8813800" y="37242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1982" name="Rounded Rectangle 30">
            <a:extLst>
              <a:ext uri="{FF2B5EF4-FFF2-40B4-BE49-F238E27FC236}">
                <a16:creationId xmlns:a16="http://schemas.microsoft.com/office/drawing/2014/main" id="{FAE66693-A330-1DFA-3D35-67E08C46DF13}"/>
              </a:ext>
            </a:extLst>
          </p:cNvPr>
          <p:cNvSpPr>
            <a:spLocks noChangeArrowheads="1"/>
          </p:cNvSpPr>
          <p:nvPr/>
        </p:nvSpPr>
        <p:spPr bwMode="auto">
          <a:xfrm rot="-5400000">
            <a:off x="9320213" y="37401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1983" name="TextBox 31">
            <a:extLst>
              <a:ext uri="{FF2B5EF4-FFF2-40B4-BE49-F238E27FC236}">
                <a16:creationId xmlns:a16="http://schemas.microsoft.com/office/drawing/2014/main" id="{F30931B6-7634-5B98-F22A-C9BBE2815F7C}"/>
              </a:ext>
            </a:extLst>
          </p:cNvPr>
          <p:cNvSpPr txBox="1">
            <a:spLocks noChangeArrowheads="1"/>
          </p:cNvSpPr>
          <p:nvPr/>
        </p:nvSpPr>
        <p:spPr bwMode="auto">
          <a:xfrm rot="-5400000">
            <a:off x="9271000" y="37242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grpSp>
        <p:nvGrpSpPr>
          <p:cNvPr id="211984" name="Group 59">
            <a:extLst>
              <a:ext uri="{FF2B5EF4-FFF2-40B4-BE49-F238E27FC236}">
                <a16:creationId xmlns:a16="http://schemas.microsoft.com/office/drawing/2014/main" id="{1EA1BA66-8AD2-7DD8-63EE-167A739C5E7C}"/>
              </a:ext>
            </a:extLst>
          </p:cNvPr>
          <p:cNvGrpSpPr>
            <a:grpSpLocks/>
          </p:cNvGrpSpPr>
          <p:nvPr/>
        </p:nvGrpSpPr>
        <p:grpSpPr bwMode="auto">
          <a:xfrm rot="-5400000">
            <a:off x="7758907" y="5631656"/>
            <a:ext cx="823912" cy="714375"/>
            <a:chOff x="4572000" y="1169172"/>
            <a:chExt cx="965254" cy="758189"/>
          </a:xfrm>
        </p:grpSpPr>
        <p:sp>
          <p:nvSpPr>
            <p:cNvPr id="212083" name="Oval 49">
              <a:extLst>
                <a:ext uri="{FF2B5EF4-FFF2-40B4-BE49-F238E27FC236}">
                  <a16:creationId xmlns:a16="http://schemas.microsoft.com/office/drawing/2014/main" id="{51217A38-7555-9F5F-43C0-762682BA40A0}"/>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2084" name="Rectangle 50">
              <a:extLst>
                <a:ext uri="{FF2B5EF4-FFF2-40B4-BE49-F238E27FC236}">
                  <a16:creationId xmlns:a16="http://schemas.microsoft.com/office/drawing/2014/main" id="{832D1276-D6D0-88D0-20B3-D6078A912732}"/>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2085" name="TextBox 51">
              <a:extLst>
                <a:ext uri="{FF2B5EF4-FFF2-40B4-BE49-F238E27FC236}">
                  <a16:creationId xmlns:a16="http://schemas.microsoft.com/office/drawing/2014/main" id="{2CA52C21-DBB0-63E6-58D2-1A8A35A52E10}"/>
                </a:ext>
              </a:extLst>
            </p:cNvPr>
            <p:cNvSpPr txBox="1">
              <a:spLocks noChangeArrowheads="1"/>
            </p:cNvSpPr>
            <p:nvPr/>
          </p:nvSpPr>
          <p:spPr bwMode="auto">
            <a:xfrm>
              <a:off x="4785880" y="1177597"/>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86" name="TextBox 52">
              <a:extLst>
                <a:ext uri="{FF2B5EF4-FFF2-40B4-BE49-F238E27FC236}">
                  <a16:creationId xmlns:a16="http://schemas.microsoft.com/office/drawing/2014/main" id="{AC6AAA81-59FE-8032-060C-A32C7579AE44}"/>
                </a:ext>
              </a:extLst>
            </p:cNvPr>
            <p:cNvSpPr txBox="1">
              <a:spLocks noChangeArrowheads="1"/>
            </p:cNvSpPr>
            <p:nvPr/>
          </p:nvSpPr>
          <p:spPr bwMode="auto">
            <a:xfrm rot="2236608">
              <a:off x="4877013"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87" name="TextBox 53">
              <a:extLst>
                <a:ext uri="{FF2B5EF4-FFF2-40B4-BE49-F238E27FC236}">
                  <a16:creationId xmlns:a16="http://schemas.microsoft.com/office/drawing/2014/main" id="{0295766E-8708-87C0-AE21-D0B9DF4C7273}"/>
                </a:ext>
              </a:extLst>
            </p:cNvPr>
            <p:cNvSpPr txBox="1">
              <a:spLocks noChangeArrowheads="1"/>
            </p:cNvSpPr>
            <p:nvPr/>
          </p:nvSpPr>
          <p:spPr bwMode="auto">
            <a:xfrm rot="8124854">
              <a:off x="4977442" y="1417796"/>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88" name="TextBox 54">
              <a:extLst>
                <a:ext uri="{FF2B5EF4-FFF2-40B4-BE49-F238E27FC236}">
                  <a16:creationId xmlns:a16="http://schemas.microsoft.com/office/drawing/2014/main" id="{8C19D48A-D160-8DBC-F889-C0714782030D}"/>
                </a:ext>
              </a:extLst>
            </p:cNvPr>
            <p:cNvSpPr txBox="1">
              <a:spLocks noChangeArrowheads="1"/>
            </p:cNvSpPr>
            <p:nvPr/>
          </p:nvSpPr>
          <p:spPr bwMode="auto">
            <a:xfrm rot="-8580788">
              <a:off x="4823077" y="1467394"/>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89" name="TextBox 55">
              <a:extLst>
                <a:ext uri="{FF2B5EF4-FFF2-40B4-BE49-F238E27FC236}">
                  <a16:creationId xmlns:a16="http://schemas.microsoft.com/office/drawing/2014/main" id="{2CFC01DF-A33A-EF80-588A-16804DBC4467}"/>
                </a:ext>
              </a:extLst>
            </p:cNvPr>
            <p:cNvSpPr txBox="1">
              <a:spLocks noChangeArrowheads="1"/>
            </p:cNvSpPr>
            <p:nvPr/>
          </p:nvSpPr>
          <p:spPr bwMode="auto">
            <a:xfrm rot="10800000">
              <a:off x="4837956"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90" name="TextBox 56">
              <a:extLst>
                <a:ext uri="{FF2B5EF4-FFF2-40B4-BE49-F238E27FC236}">
                  <a16:creationId xmlns:a16="http://schemas.microsoft.com/office/drawing/2014/main" id="{E541600F-98D0-03D9-BAB0-34A1F4E284FE}"/>
                </a:ext>
              </a:extLst>
            </p:cNvPr>
            <p:cNvSpPr txBox="1">
              <a:spLocks noChangeArrowheads="1"/>
            </p:cNvSpPr>
            <p:nvPr/>
          </p:nvSpPr>
          <p:spPr bwMode="auto">
            <a:xfrm rot="-2515621">
              <a:off x="4674290" y="1217297"/>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91" name="TextBox 57">
              <a:extLst>
                <a:ext uri="{FF2B5EF4-FFF2-40B4-BE49-F238E27FC236}">
                  <a16:creationId xmlns:a16="http://schemas.microsoft.com/office/drawing/2014/main" id="{588F7D9A-055E-BAD3-6572-39A68CC90F04}"/>
                </a:ext>
              </a:extLst>
            </p:cNvPr>
            <p:cNvSpPr txBox="1">
              <a:spLocks noChangeArrowheads="1"/>
            </p:cNvSpPr>
            <p:nvPr/>
          </p:nvSpPr>
          <p:spPr bwMode="auto">
            <a:xfrm rot="-6687158">
              <a:off x="4536974" y="1367863"/>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92" name="TextBox 58">
              <a:extLst>
                <a:ext uri="{FF2B5EF4-FFF2-40B4-BE49-F238E27FC236}">
                  <a16:creationId xmlns:a16="http://schemas.microsoft.com/office/drawing/2014/main" id="{2403DE44-CC8A-4A78-74F0-6EA470E1577A}"/>
                </a:ext>
              </a:extLst>
            </p:cNvPr>
            <p:cNvSpPr txBox="1">
              <a:spLocks noChangeArrowheads="1"/>
            </p:cNvSpPr>
            <p:nvPr/>
          </p:nvSpPr>
          <p:spPr bwMode="auto">
            <a:xfrm rot="4130592">
              <a:off x="4997617"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sp>
        <p:nvSpPr>
          <p:cNvPr id="211985" name="Rectangle 60">
            <a:extLst>
              <a:ext uri="{FF2B5EF4-FFF2-40B4-BE49-F238E27FC236}">
                <a16:creationId xmlns:a16="http://schemas.microsoft.com/office/drawing/2014/main" id="{A25762C6-9BD6-84C1-FCD1-91B01EB2FCC7}"/>
              </a:ext>
            </a:extLst>
          </p:cNvPr>
          <p:cNvSpPr>
            <a:spLocks noChangeArrowheads="1"/>
          </p:cNvSpPr>
          <p:nvPr/>
        </p:nvSpPr>
        <p:spPr bwMode="auto">
          <a:xfrm rot="-5400000">
            <a:off x="10055225" y="12192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2" name="Rectangle 61">
            <a:extLst>
              <a:ext uri="{FF2B5EF4-FFF2-40B4-BE49-F238E27FC236}">
                <a16:creationId xmlns:a16="http://schemas.microsoft.com/office/drawing/2014/main" id="{15451C50-9119-9350-5C30-7CE6F6321B37}"/>
              </a:ext>
            </a:extLst>
          </p:cNvPr>
          <p:cNvSpPr/>
          <p:nvPr/>
        </p:nvSpPr>
        <p:spPr bwMode="auto">
          <a:xfrm rot="16200000">
            <a:off x="10055225" y="6858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1987" name="Rectangle 62">
            <a:extLst>
              <a:ext uri="{FF2B5EF4-FFF2-40B4-BE49-F238E27FC236}">
                <a16:creationId xmlns:a16="http://schemas.microsoft.com/office/drawing/2014/main" id="{D14D1748-633B-EBF5-AC6A-D80CEC276EE6}"/>
              </a:ext>
            </a:extLst>
          </p:cNvPr>
          <p:cNvSpPr>
            <a:spLocks noChangeArrowheads="1"/>
          </p:cNvSpPr>
          <p:nvPr/>
        </p:nvSpPr>
        <p:spPr bwMode="auto">
          <a:xfrm rot="-5400000">
            <a:off x="10055225" y="1524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4" name="Rectangle 63">
            <a:extLst>
              <a:ext uri="{FF2B5EF4-FFF2-40B4-BE49-F238E27FC236}">
                <a16:creationId xmlns:a16="http://schemas.microsoft.com/office/drawing/2014/main" id="{0F0E8DBB-191D-4266-C1A6-6C497B22365A}"/>
              </a:ext>
            </a:extLst>
          </p:cNvPr>
          <p:cNvSpPr/>
          <p:nvPr/>
        </p:nvSpPr>
        <p:spPr bwMode="auto">
          <a:xfrm rot="16200000">
            <a:off x="10055225" y="-381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1989" name="Rectangle 64">
            <a:extLst>
              <a:ext uri="{FF2B5EF4-FFF2-40B4-BE49-F238E27FC236}">
                <a16:creationId xmlns:a16="http://schemas.microsoft.com/office/drawing/2014/main" id="{6F8F02C7-CCDF-4575-4E3B-2F7E8AD30587}"/>
              </a:ext>
            </a:extLst>
          </p:cNvPr>
          <p:cNvSpPr>
            <a:spLocks noChangeArrowheads="1"/>
          </p:cNvSpPr>
          <p:nvPr/>
        </p:nvSpPr>
        <p:spPr bwMode="auto">
          <a:xfrm rot="-5400000">
            <a:off x="10055225" y="-9144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6" name="Rectangle 65">
            <a:extLst>
              <a:ext uri="{FF2B5EF4-FFF2-40B4-BE49-F238E27FC236}">
                <a16:creationId xmlns:a16="http://schemas.microsoft.com/office/drawing/2014/main" id="{ECA244EF-C824-17AF-2B57-B7BDF936B9DD}"/>
              </a:ext>
            </a:extLst>
          </p:cNvPr>
          <p:cNvSpPr/>
          <p:nvPr/>
        </p:nvSpPr>
        <p:spPr bwMode="auto">
          <a:xfrm rot="16200000">
            <a:off x="10055225" y="-14478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1991" name="Rounded Rectangle 119">
            <a:extLst>
              <a:ext uri="{FF2B5EF4-FFF2-40B4-BE49-F238E27FC236}">
                <a16:creationId xmlns:a16="http://schemas.microsoft.com/office/drawing/2014/main" id="{6857CD06-F98E-7A6B-0A90-801398C6E7A6}"/>
              </a:ext>
            </a:extLst>
          </p:cNvPr>
          <p:cNvSpPr>
            <a:spLocks noChangeArrowheads="1"/>
          </p:cNvSpPr>
          <p:nvPr/>
        </p:nvSpPr>
        <p:spPr bwMode="auto">
          <a:xfrm rot="-5400000">
            <a:off x="8721725" y="-1143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211992" name="Straight Arrow Connector 121">
            <a:extLst>
              <a:ext uri="{FF2B5EF4-FFF2-40B4-BE49-F238E27FC236}">
                <a16:creationId xmlns:a16="http://schemas.microsoft.com/office/drawing/2014/main" id="{051298DB-6E97-1F97-CD82-3ECACE747052}"/>
              </a:ext>
            </a:extLst>
          </p:cNvPr>
          <p:cNvCxnSpPr>
            <a:cxnSpLocks noChangeShapeType="1"/>
          </p:cNvCxnSpPr>
          <p:nvPr/>
        </p:nvCxnSpPr>
        <p:spPr bwMode="auto">
          <a:xfrm rot="-5400000">
            <a:off x="9136063" y="6819900"/>
            <a:ext cx="8382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1993" name="Elbow Connector 143">
            <a:extLst>
              <a:ext uri="{FF2B5EF4-FFF2-40B4-BE49-F238E27FC236}">
                <a16:creationId xmlns:a16="http://schemas.microsoft.com/office/drawing/2014/main" id="{ABA96DDF-8669-B67C-1681-A84A0F51B7DF}"/>
              </a:ext>
            </a:extLst>
          </p:cNvPr>
          <p:cNvCxnSpPr>
            <a:cxnSpLocks noChangeShapeType="1"/>
          </p:cNvCxnSpPr>
          <p:nvPr/>
        </p:nvCxnSpPr>
        <p:spPr bwMode="auto">
          <a:xfrm rot="-5400000">
            <a:off x="9147175" y="2476500"/>
            <a:ext cx="1295400" cy="457200"/>
          </a:xfrm>
          <a:prstGeom prst="bentConnector3">
            <a:avLst>
              <a:gd name="adj1" fmla="val 50000"/>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1994" name="Elbow Connector 162">
            <a:extLst>
              <a:ext uri="{FF2B5EF4-FFF2-40B4-BE49-F238E27FC236}">
                <a16:creationId xmlns:a16="http://schemas.microsoft.com/office/drawing/2014/main" id="{E4BBD20F-322A-47B7-0B8F-034840C5F4BF}"/>
              </a:ext>
            </a:extLst>
          </p:cNvPr>
          <p:cNvCxnSpPr>
            <a:cxnSpLocks noChangeShapeType="1"/>
            <a:endCxn id="211970" idx="3"/>
          </p:cNvCxnSpPr>
          <p:nvPr/>
        </p:nvCxnSpPr>
        <p:spPr bwMode="auto">
          <a:xfrm rot="10800000" flipV="1">
            <a:off x="8118475" y="2438400"/>
            <a:ext cx="1828800" cy="1371600"/>
          </a:xfrm>
          <a:prstGeom prst="bentConnector2">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1995" name="Straight Arrow Connector 169">
            <a:extLst>
              <a:ext uri="{FF2B5EF4-FFF2-40B4-BE49-F238E27FC236}">
                <a16:creationId xmlns:a16="http://schemas.microsoft.com/office/drawing/2014/main" id="{31548CD2-E294-DA04-685D-AEBFB356F162}"/>
              </a:ext>
            </a:extLst>
          </p:cNvPr>
          <p:cNvCxnSpPr>
            <a:cxnSpLocks noChangeShapeType="1"/>
          </p:cNvCxnSpPr>
          <p:nvPr/>
        </p:nvCxnSpPr>
        <p:spPr bwMode="auto">
          <a:xfrm rot="-5400000">
            <a:off x="9736138" y="2247900"/>
            <a:ext cx="3810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1996" name="Straight Arrow Connector 169">
            <a:extLst>
              <a:ext uri="{FF2B5EF4-FFF2-40B4-BE49-F238E27FC236}">
                <a16:creationId xmlns:a16="http://schemas.microsoft.com/office/drawing/2014/main" id="{8C769458-91EE-9DB8-AFB9-B06FC213B86A}"/>
              </a:ext>
            </a:extLst>
          </p:cNvPr>
          <p:cNvCxnSpPr>
            <a:cxnSpLocks noChangeShapeType="1"/>
          </p:cNvCxnSpPr>
          <p:nvPr/>
        </p:nvCxnSpPr>
        <p:spPr bwMode="auto">
          <a:xfrm rot="-5400000">
            <a:off x="8842375" y="6515100"/>
            <a:ext cx="0" cy="1447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1997" name="Straight Arrow Connector 169">
            <a:extLst>
              <a:ext uri="{FF2B5EF4-FFF2-40B4-BE49-F238E27FC236}">
                <a16:creationId xmlns:a16="http://schemas.microsoft.com/office/drawing/2014/main" id="{4B2B35FF-3B51-3FB5-F3D8-27FBE84EE1BA}"/>
              </a:ext>
            </a:extLst>
          </p:cNvPr>
          <p:cNvCxnSpPr>
            <a:cxnSpLocks noChangeShapeType="1"/>
            <a:stCxn id="211970" idx="1"/>
          </p:cNvCxnSpPr>
          <p:nvPr/>
        </p:nvCxnSpPr>
        <p:spPr bwMode="auto">
          <a:xfrm rot="16200000" flipH="1">
            <a:off x="7889875" y="70104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75" name="Arc 74">
            <a:extLst>
              <a:ext uri="{FF2B5EF4-FFF2-40B4-BE49-F238E27FC236}">
                <a16:creationId xmlns:a16="http://schemas.microsoft.com/office/drawing/2014/main" id="{49164390-654A-535F-2BE8-0C30E24D45E6}"/>
              </a:ext>
            </a:extLst>
          </p:cNvPr>
          <p:cNvSpPr/>
          <p:nvPr/>
        </p:nvSpPr>
        <p:spPr bwMode="auto">
          <a:xfrm rot="16200000">
            <a:off x="9490075" y="2286000"/>
            <a:ext cx="304800" cy="304800"/>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211999" name="Straight Arrow Connector 169">
            <a:extLst>
              <a:ext uri="{FF2B5EF4-FFF2-40B4-BE49-F238E27FC236}">
                <a16:creationId xmlns:a16="http://schemas.microsoft.com/office/drawing/2014/main" id="{58E42E13-F650-F3C5-1F0C-1D2BFE4BC355}"/>
              </a:ext>
            </a:extLst>
          </p:cNvPr>
          <p:cNvCxnSpPr>
            <a:cxnSpLocks noChangeShapeType="1"/>
          </p:cNvCxnSpPr>
          <p:nvPr/>
        </p:nvCxnSpPr>
        <p:spPr bwMode="auto">
          <a:xfrm rot="16200000" flipH="1">
            <a:off x="9564688" y="2646363"/>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2000" name="Straight Arrow Connector 169">
            <a:extLst>
              <a:ext uri="{FF2B5EF4-FFF2-40B4-BE49-F238E27FC236}">
                <a16:creationId xmlns:a16="http://schemas.microsoft.com/office/drawing/2014/main" id="{7DC432F9-81D1-FFF6-836D-52831923295B}"/>
              </a:ext>
            </a:extLst>
          </p:cNvPr>
          <p:cNvCxnSpPr>
            <a:cxnSpLocks noChangeShapeType="1"/>
          </p:cNvCxnSpPr>
          <p:nvPr/>
        </p:nvCxnSpPr>
        <p:spPr bwMode="auto">
          <a:xfrm rot="16200000" flipH="1">
            <a:off x="9185275" y="2286000"/>
            <a:ext cx="3048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2001" name="Straight Arrow Connector 169">
            <a:extLst>
              <a:ext uri="{FF2B5EF4-FFF2-40B4-BE49-F238E27FC236}">
                <a16:creationId xmlns:a16="http://schemas.microsoft.com/office/drawing/2014/main" id="{7CF7E12A-665F-B540-E13E-605CDB686736}"/>
              </a:ext>
            </a:extLst>
          </p:cNvPr>
          <p:cNvCxnSpPr>
            <a:cxnSpLocks noChangeShapeType="1"/>
          </p:cNvCxnSpPr>
          <p:nvPr/>
        </p:nvCxnSpPr>
        <p:spPr bwMode="auto">
          <a:xfrm rot="16200000" flipH="1">
            <a:off x="9566275" y="2209800"/>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nvGrpSpPr>
          <p:cNvPr id="212002" name="Group 160">
            <a:extLst>
              <a:ext uri="{FF2B5EF4-FFF2-40B4-BE49-F238E27FC236}">
                <a16:creationId xmlns:a16="http://schemas.microsoft.com/office/drawing/2014/main" id="{3613C930-048B-37E7-651C-539B66503C47}"/>
              </a:ext>
            </a:extLst>
          </p:cNvPr>
          <p:cNvGrpSpPr>
            <a:grpSpLocks/>
          </p:cNvGrpSpPr>
          <p:nvPr/>
        </p:nvGrpSpPr>
        <p:grpSpPr bwMode="auto">
          <a:xfrm>
            <a:off x="3706813" y="990600"/>
            <a:ext cx="990600" cy="914400"/>
            <a:chOff x="3733800" y="2133600"/>
            <a:chExt cx="990600" cy="3200400"/>
          </a:xfrm>
        </p:grpSpPr>
        <p:sp>
          <p:nvSpPr>
            <p:cNvPr id="212076" name="Rectangle 60">
              <a:extLst>
                <a:ext uri="{FF2B5EF4-FFF2-40B4-BE49-F238E27FC236}">
                  <a16:creationId xmlns:a16="http://schemas.microsoft.com/office/drawing/2014/main" id="{2C37CCD9-22E4-5C6B-B7F7-E88D6847164C}"/>
                </a:ext>
              </a:extLst>
            </p:cNvPr>
            <p:cNvSpPr>
              <a:spLocks noChangeArrowheads="1"/>
            </p:cNvSpPr>
            <p:nvPr/>
          </p:nvSpPr>
          <p:spPr bwMode="auto">
            <a:xfrm rot="5400000">
              <a:off x="3962400" y="19050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3" name="Rectangle 162">
              <a:extLst>
                <a:ext uri="{FF2B5EF4-FFF2-40B4-BE49-F238E27FC236}">
                  <a16:creationId xmlns:a16="http://schemas.microsoft.com/office/drawing/2014/main" id="{615B56E3-EC72-47E4-3CC4-778B26F67EDC}"/>
                </a:ext>
              </a:extLst>
            </p:cNvPr>
            <p:cNvSpPr/>
            <p:nvPr/>
          </p:nvSpPr>
          <p:spPr bwMode="auto">
            <a:xfrm rot="5400000">
              <a:off x="3962400" y="24384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2078" name="Rectangle 62">
              <a:extLst>
                <a:ext uri="{FF2B5EF4-FFF2-40B4-BE49-F238E27FC236}">
                  <a16:creationId xmlns:a16="http://schemas.microsoft.com/office/drawing/2014/main" id="{7DC76F2C-5D73-B101-A9C2-37A154E8F1AD}"/>
                </a:ext>
              </a:extLst>
            </p:cNvPr>
            <p:cNvSpPr>
              <a:spLocks noChangeArrowheads="1"/>
            </p:cNvSpPr>
            <p:nvPr/>
          </p:nvSpPr>
          <p:spPr bwMode="auto">
            <a:xfrm rot="5400000">
              <a:off x="3962400" y="29718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5" name="Rectangle 164">
              <a:extLst>
                <a:ext uri="{FF2B5EF4-FFF2-40B4-BE49-F238E27FC236}">
                  <a16:creationId xmlns:a16="http://schemas.microsoft.com/office/drawing/2014/main" id="{714F6825-BCDA-055B-67C5-884D6F54A2E4}"/>
                </a:ext>
              </a:extLst>
            </p:cNvPr>
            <p:cNvSpPr/>
            <p:nvPr/>
          </p:nvSpPr>
          <p:spPr bwMode="auto">
            <a:xfrm rot="5400000">
              <a:off x="3962400" y="35052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2080" name="Rectangle 64">
              <a:extLst>
                <a:ext uri="{FF2B5EF4-FFF2-40B4-BE49-F238E27FC236}">
                  <a16:creationId xmlns:a16="http://schemas.microsoft.com/office/drawing/2014/main" id="{9B59AC10-1E3A-F1F8-B440-86B70A9282BE}"/>
                </a:ext>
              </a:extLst>
            </p:cNvPr>
            <p:cNvSpPr>
              <a:spLocks noChangeArrowheads="1"/>
            </p:cNvSpPr>
            <p:nvPr/>
          </p:nvSpPr>
          <p:spPr bwMode="auto">
            <a:xfrm rot="5400000">
              <a:off x="3962400" y="40386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7" name="Rectangle 166">
              <a:extLst>
                <a:ext uri="{FF2B5EF4-FFF2-40B4-BE49-F238E27FC236}">
                  <a16:creationId xmlns:a16="http://schemas.microsoft.com/office/drawing/2014/main" id="{8305A003-5F7E-DB07-69B1-6A92D013C291}"/>
                </a:ext>
              </a:extLst>
            </p:cNvPr>
            <p:cNvSpPr/>
            <p:nvPr/>
          </p:nvSpPr>
          <p:spPr bwMode="auto">
            <a:xfrm rot="5400000">
              <a:off x="3962400" y="4572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2082" name="Rounded Rectangle 119">
              <a:extLst>
                <a:ext uri="{FF2B5EF4-FFF2-40B4-BE49-F238E27FC236}">
                  <a16:creationId xmlns:a16="http://schemas.microsoft.com/office/drawing/2014/main" id="{F2A3F65C-0060-D986-FBEC-D5315DA92455}"/>
                </a:ext>
              </a:extLst>
            </p:cNvPr>
            <p:cNvSpPr>
              <a:spLocks noChangeArrowheads="1"/>
            </p:cNvSpPr>
            <p:nvPr/>
          </p:nvSpPr>
          <p:spPr bwMode="auto">
            <a:xfrm rot="5400000">
              <a:off x="2628900" y="32385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sp>
        <p:nvSpPr>
          <p:cNvPr id="212003" name="Rounded Rectangle 15">
            <a:extLst>
              <a:ext uri="{FF2B5EF4-FFF2-40B4-BE49-F238E27FC236}">
                <a16:creationId xmlns:a16="http://schemas.microsoft.com/office/drawing/2014/main" id="{EC2D52D2-DB97-E8B6-A9D8-BB3484717FFB}"/>
              </a:ext>
            </a:extLst>
          </p:cNvPr>
          <p:cNvSpPr>
            <a:spLocks noChangeArrowheads="1"/>
          </p:cNvSpPr>
          <p:nvPr/>
        </p:nvSpPr>
        <p:spPr bwMode="auto">
          <a:xfrm rot="-5400000">
            <a:off x="1042988" y="2933700"/>
            <a:ext cx="2971800" cy="1066800"/>
          </a:xfrm>
          <a:prstGeom prst="roundRect">
            <a:avLst>
              <a:gd name="adj" fmla="val 16667"/>
            </a:avLst>
          </a:prstGeom>
          <a:solidFill>
            <a:srgbClr val="0070C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2004" name="TextBox 121">
            <a:extLst>
              <a:ext uri="{FF2B5EF4-FFF2-40B4-BE49-F238E27FC236}">
                <a16:creationId xmlns:a16="http://schemas.microsoft.com/office/drawing/2014/main" id="{B7A1E0A2-474E-D43D-EC91-79E6AEF7C483}"/>
              </a:ext>
            </a:extLst>
          </p:cNvPr>
          <p:cNvSpPr txBox="1">
            <a:spLocks noChangeArrowheads="1"/>
          </p:cNvSpPr>
          <p:nvPr/>
        </p:nvSpPr>
        <p:spPr bwMode="auto">
          <a:xfrm rot="-5400000">
            <a:off x="1568450" y="2317750"/>
            <a:ext cx="1873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EETCS Pump A</a:t>
            </a:r>
          </a:p>
        </p:txBody>
      </p:sp>
      <p:grpSp>
        <p:nvGrpSpPr>
          <p:cNvPr id="212005" name="Group 59">
            <a:extLst>
              <a:ext uri="{FF2B5EF4-FFF2-40B4-BE49-F238E27FC236}">
                <a16:creationId xmlns:a16="http://schemas.microsoft.com/office/drawing/2014/main" id="{EEBAD7CC-6439-0C1F-275B-EBD658044228}"/>
              </a:ext>
            </a:extLst>
          </p:cNvPr>
          <p:cNvGrpSpPr>
            <a:grpSpLocks/>
          </p:cNvGrpSpPr>
          <p:nvPr/>
        </p:nvGrpSpPr>
        <p:grpSpPr bwMode="auto">
          <a:xfrm rot="-5400000">
            <a:off x="2169320" y="3802856"/>
            <a:ext cx="823912" cy="714375"/>
            <a:chOff x="4572000" y="1169172"/>
            <a:chExt cx="965253" cy="758189"/>
          </a:xfrm>
        </p:grpSpPr>
        <p:sp>
          <p:nvSpPr>
            <p:cNvPr id="212066" name="Oval 49">
              <a:extLst>
                <a:ext uri="{FF2B5EF4-FFF2-40B4-BE49-F238E27FC236}">
                  <a16:creationId xmlns:a16="http://schemas.microsoft.com/office/drawing/2014/main" id="{806CBD6E-88D6-6319-8660-8DE5626F05E4}"/>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2067" name="Rectangle 50">
              <a:extLst>
                <a:ext uri="{FF2B5EF4-FFF2-40B4-BE49-F238E27FC236}">
                  <a16:creationId xmlns:a16="http://schemas.microsoft.com/office/drawing/2014/main" id="{3A957E21-6D13-286B-D599-34F22CF852AB}"/>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2068" name="TextBox 125">
              <a:extLst>
                <a:ext uri="{FF2B5EF4-FFF2-40B4-BE49-F238E27FC236}">
                  <a16:creationId xmlns:a16="http://schemas.microsoft.com/office/drawing/2014/main" id="{D4508D93-C8AA-FE23-5499-339D22FD765E}"/>
                </a:ext>
              </a:extLst>
            </p:cNvPr>
            <p:cNvSpPr txBox="1">
              <a:spLocks noChangeArrowheads="1"/>
            </p:cNvSpPr>
            <p:nvPr/>
          </p:nvSpPr>
          <p:spPr bwMode="auto">
            <a:xfrm>
              <a:off x="4785880" y="1177596"/>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69" name="TextBox 126">
              <a:extLst>
                <a:ext uri="{FF2B5EF4-FFF2-40B4-BE49-F238E27FC236}">
                  <a16:creationId xmlns:a16="http://schemas.microsoft.com/office/drawing/2014/main" id="{CE4E314F-2268-F8C7-11E7-0862AC9330C4}"/>
                </a:ext>
              </a:extLst>
            </p:cNvPr>
            <p:cNvSpPr txBox="1">
              <a:spLocks noChangeArrowheads="1"/>
            </p:cNvSpPr>
            <p:nvPr/>
          </p:nvSpPr>
          <p:spPr bwMode="auto">
            <a:xfrm rot="2236608">
              <a:off x="4877012" y="1193708"/>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70" name="TextBox 127">
              <a:extLst>
                <a:ext uri="{FF2B5EF4-FFF2-40B4-BE49-F238E27FC236}">
                  <a16:creationId xmlns:a16="http://schemas.microsoft.com/office/drawing/2014/main" id="{EBA1C1E2-F3A1-FDA0-EC70-674FE1F49735}"/>
                </a:ext>
              </a:extLst>
            </p:cNvPr>
            <p:cNvSpPr txBox="1">
              <a:spLocks noChangeArrowheads="1"/>
            </p:cNvSpPr>
            <p:nvPr/>
          </p:nvSpPr>
          <p:spPr bwMode="auto">
            <a:xfrm rot="8124854">
              <a:off x="4977444" y="1417795"/>
              <a:ext cx="502154"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71" name="TextBox 128">
              <a:extLst>
                <a:ext uri="{FF2B5EF4-FFF2-40B4-BE49-F238E27FC236}">
                  <a16:creationId xmlns:a16="http://schemas.microsoft.com/office/drawing/2014/main" id="{EC391FBC-D5DC-E487-64A9-1607A9DE3769}"/>
                </a:ext>
              </a:extLst>
            </p:cNvPr>
            <p:cNvSpPr txBox="1">
              <a:spLocks noChangeArrowheads="1"/>
            </p:cNvSpPr>
            <p:nvPr/>
          </p:nvSpPr>
          <p:spPr bwMode="auto">
            <a:xfrm rot="-8580788">
              <a:off x="4823077" y="1467393"/>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72" name="TextBox 129">
              <a:extLst>
                <a:ext uri="{FF2B5EF4-FFF2-40B4-BE49-F238E27FC236}">
                  <a16:creationId xmlns:a16="http://schemas.microsoft.com/office/drawing/2014/main" id="{43307BCA-3E9D-EB0A-6007-5766FDBEBFC4}"/>
                </a:ext>
              </a:extLst>
            </p:cNvPr>
            <p:cNvSpPr txBox="1">
              <a:spLocks noChangeArrowheads="1"/>
            </p:cNvSpPr>
            <p:nvPr/>
          </p:nvSpPr>
          <p:spPr bwMode="auto">
            <a:xfrm rot="10800000">
              <a:off x="4837956" y="1490982"/>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73" name="TextBox 130">
              <a:extLst>
                <a:ext uri="{FF2B5EF4-FFF2-40B4-BE49-F238E27FC236}">
                  <a16:creationId xmlns:a16="http://schemas.microsoft.com/office/drawing/2014/main" id="{88FB782F-F0A4-AF30-E407-18908F9253FC}"/>
                </a:ext>
              </a:extLst>
            </p:cNvPr>
            <p:cNvSpPr txBox="1">
              <a:spLocks noChangeArrowheads="1"/>
            </p:cNvSpPr>
            <p:nvPr/>
          </p:nvSpPr>
          <p:spPr bwMode="auto">
            <a:xfrm rot="-2515621">
              <a:off x="4674289" y="1217295"/>
              <a:ext cx="502154"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74" name="TextBox 131">
              <a:extLst>
                <a:ext uri="{FF2B5EF4-FFF2-40B4-BE49-F238E27FC236}">
                  <a16:creationId xmlns:a16="http://schemas.microsoft.com/office/drawing/2014/main" id="{B607F7F0-EB44-573C-FCA7-C04CF7E40F07}"/>
                </a:ext>
              </a:extLst>
            </p:cNvPr>
            <p:cNvSpPr txBox="1">
              <a:spLocks noChangeArrowheads="1"/>
            </p:cNvSpPr>
            <p:nvPr/>
          </p:nvSpPr>
          <p:spPr bwMode="auto">
            <a:xfrm rot="-6687158">
              <a:off x="4536974" y="1367863"/>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75" name="TextBox 132">
              <a:extLst>
                <a:ext uri="{FF2B5EF4-FFF2-40B4-BE49-F238E27FC236}">
                  <a16:creationId xmlns:a16="http://schemas.microsoft.com/office/drawing/2014/main" id="{7A26348A-C218-C232-62F6-452ED6F32A9F}"/>
                </a:ext>
              </a:extLst>
            </p:cNvPr>
            <p:cNvSpPr txBox="1">
              <a:spLocks noChangeArrowheads="1"/>
            </p:cNvSpPr>
            <p:nvPr/>
          </p:nvSpPr>
          <p:spPr bwMode="auto">
            <a:xfrm rot="4130592">
              <a:off x="4997617" y="1257504"/>
              <a:ext cx="513884"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cxnSp>
        <p:nvCxnSpPr>
          <p:cNvPr id="212006" name="Straight Arrow Connector 121">
            <a:extLst>
              <a:ext uri="{FF2B5EF4-FFF2-40B4-BE49-F238E27FC236}">
                <a16:creationId xmlns:a16="http://schemas.microsoft.com/office/drawing/2014/main" id="{4FEE2BBD-D1B8-2691-DA7B-B64EAFA9DE6E}"/>
              </a:ext>
            </a:extLst>
          </p:cNvPr>
          <p:cNvCxnSpPr>
            <a:cxnSpLocks noChangeShapeType="1"/>
            <a:stCxn id="212003" idx="1"/>
          </p:cNvCxnSpPr>
          <p:nvPr/>
        </p:nvCxnSpPr>
        <p:spPr bwMode="auto">
          <a:xfrm flipH="1">
            <a:off x="2514600" y="4953000"/>
            <a:ext cx="14288" cy="190500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2007" name="Straight Arrow Connector 121">
            <a:extLst>
              <a:ext uri="{FF2B5EF4-FFF2-40B4-BE49-F238E27FC236}">
                <a16:creationId xmlns:a16="http://schemas.microsoft.com/office/drawing/2014/main" id="{C809F23B-9370-6461-2FCE-38EF8291023D}"/>
              </a:ext>
            </a:extLst>
          </p:cNvPr>
          <p:cNvCxnSpPr>
            <a:cxnSpLocks noChangeShapeType="1"/>
            <a:endCxn id="212004" idx="3"/>
          </p:cNvCxnSpPr>
          <p:nvPr/>
        </p:nvCxnSpPr>
        <p:spPr bwMode="auto">
          <a:xfrm>
            <a:off x="2500313" y="1295400"/>
            <a:ext cx="4762" cy="68580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2008" name="Straight Arrow Connector 121">
            <a:extLst>
              <a:ext uri="{FF2B5EF4-FFF2-40B4-BE49-F238E27FC236}">
                <a16:creationId xmlns:a16="http://schemas.microsoft.com/office/drawing/2014/main" id="{EC8FAEB1-FD6A-8B78-C740-3A07306AC0B2}"/>
              </a:ext>
            </a:extLst>
          </p:cNvPr>
          <p:cNvCxnSpPr>
            <a:cxnSpLocks noChangeShapeType="1"/>
          </p:cNvCxnSpPr>
          <p:nvPr/>
        </p:nvCxnSpPr>
        <p:spPr bwMode="auto">
          <a:xfrm flipV="1">
            <a:off x="3325813" y="3352800"/>
            <a:ext cx="0" cy="35052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2009" name="Straight Arrow Connector 169">
            <a:extLst>
              <a:ext uri="{FF2B5EF4-FFF2-40B4-BE49-F238E27FC236}">
                <a16:creationId xmlns:a16="http://schemas.microsoft.com/office/drawing/2014/main" id="{C4445CC1-0F64-AEE4-2F78-A80ADEBFDA93}"/>
              </a:ext>
            </a:extLst>
          </p:cNvPr>
          <p:cNvCxnSpPr>
            <a:cxnSpLocks noChangeShapeType="1"/>
          </p:cNvCxnSpPr>
          <p:nvPr/>
        </p:nvCxnSpPr>
        <p:spPr bwMode="auto">
          <a:xfrm flipH="1">
            <a:off x="2487613" y="1295400"/>
            <a:ext cx="914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2010" name="Straight Arrow Connector 121">
            <a:extLst>
              <a:ext uri="{FF2B5EF4-FFF2-40B4-BE49-F238E27FC236}">
                <a16:creationId xmlns:a16="http://schemas.microsoft.com/office/drawing/2014/main" id="{BFA78117-4D97-A624-9102-1B90D01F5F39}"/>
              </a:ext>
            </a:extLst>
          </p:cNvPr>
          <p:cNvCxnSpPr>
            <a:cxnSpLocks noChangeShapeType="1"/>
          </p:cNvCxnSpPr>
          <p:nvPr/>
        </p:nvCxnSpPr>
        <p:spPr bwMode="auto">
          <a:xfrm>
            <a:off x="3325813" y="3352800"/>
            <a:ext cx="6858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181" name="Arc 180">
            <a:extLst>
              <a:ext uri="{FF2B5EF4-FFF2-40B4-BE49-F238E27FC236}">
                <a16:creationId xmlns:a16="http://schemas.microsoft.com/office/drawing/2014/main" id="{A12D7D5E-85A6-6D4C-F6DB-D8E0A6BE7B52}"/>
              </a:ext>
            </a:extLst>
          </p:cNvPr>
          <p:cNvSpPr/>
          <p:nvPr/>
        </p:nvSpPr>
        <p:spPr bwMode="auto">
          <a:xfrm rot="16200000">
            <a:off x="3706813" y="3200400"/>
            <a:ext cx="304800" cy="304800"/>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212012" name="Straight Arrow Connector 169">
            <a:extLst>
              <a:ext uri="{FF2B5EF4-FFF2-40B4-BE49-F238E27FC236}">
                <a16:creationId xmlns:a16="http://schemas.microsoft.com/office/drawing/2014/main" id="{1F4ACD26-9A96-3BCC-280C-AB718C04CE64}"/>
              </a:ext>
            </a:extLst>
          </p:cNvPr>
          <p:cNvCxnSpPr>
            <a:cxnSpLocks noChangeShapeType="1"/>
            <a:stCxn id="181" idx="2"/>
          </p:cNvCxnSpPr>
          <p:nvPr/>
        </p:nvCxnSpPr>
        <p:spPr bwMode="auto">
          <a:xfrm flipV="1">
            <a:off x="3859213" y="1981200"/>
            <a:ext cx="0" cy="12192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2013" name="Straight Arrow Connector 169">
            <a:extLst>
              <a:ext uri="{FF2B5EF4-FFF2-40B4-BE49-F238E27FC236}">
                <a16:creationId xmlns:a16="http://schemas.microsoft.com/office/drawing/2014/main" id="{6C63E407-CC1D-7747-13D5-9A83C48C3765}"/>
              </a:ext>
            </a:extLst>
          </p:cNvPr>
          <p:cNvCxnSpPr>
            <a:cxnSpLocks noChangeShapeType="1"/>
          </p:cNvCxnSpPr>
          <p:nvPr/>
        </p:nvCxnSpPr>
        <p:spPr bwMode="auto">
          <a:xfrm>
            <a:off x="3402013" y="1295400"/>
            <a:ext cx="0" cy="12954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2014" name="Straight Arrow Connector 169">
            <a:extLst>
              <a:ext uri="{FF2B5EF4-FFF2-40B4-BE49-F238E27FC236}">
                <a16:creationId xmlns:a16="http://schemas.microsoft.com/office/drawing/2014/main" id="{096E1279-2F1B-5480-AF44-D6D8432455EE}"/>
              </a:ext>
            </a:extLst>
          </p:cNvPr>
          <p:cNvCxnSpPr>
            <a:cxnSpLocks noChangeShapeType="1"/>
          </p:cNvCxnSpPr>
          <p:nvPr/>
        </p:nvCxnSpPr>
        <p:spPr bwMode="auto">
          <a:xfrm>
            <a:off x="3402013" y="25908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212015" name="Rounded Rectangle 15">
            <a:extLst>
              <a:ext uri="{FF2B5EF4-FFF2-40B4-BE49-F238E27FC236}">
                <a16:creationId xmlns:a16="http://schemas.microsoft.com/office/drawing/2014/main" id="{46E942F1-93F3-E3AA-7762-FB5FCCB94886}"/>
              </a:ext>
            </a:extLst>
          </p:cNvPr>
          <p:cNvSpPr>
            <a:spLocks noChangeArrowheads="1"/>
          </p:cNvSpPr>
          <p:nvPr/>
        </p:nvSpPr>
        <p:spPr bwMode="auto">
          <a:xfrm rot="5400000" flipH="1">
            <a:off x="4416425" y="2933700"/>
            <a:ext cx="2971800" cy="1066800"/>
          </a:xfrm>
          <a:prstGeom prst="roundRect">
            <a:avLst>
              <a:gd name="adj" fmla="val 16667"/>
            </a:avLst>
          </a:prstGeom>
          <a:solidFill>
            <a:srgbClr val="0070C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2016" name="TextBox 206">
            <a:extLst>
              <a:ext uri="{FF2B5EF4-FFF2-40B4-BE49-F238E27FC236}">
                <a16:creationId xmlns:a16="http://schemas.microsoft.com/office/drawing/2014/main" id="{D4626389-14CA-87F9-3DA6-605F1A349DBA}"/>
              </a:ext>
            </a:extLst>
          </p:cNvPr>
          <p:cNvSpPr txBox="1">
            <a:spLocks noChangeArrowheads="1"/>
          </p:cNvSpPr>
          <p:nvPr/>
        </p:nvSpPr>
        <p:spPr bwMode="auto">
          <a:xfrm rot="16200000" flipH="1">
            <a:off x="4988719" y="2316956"/>
            <a:ext cx="187325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EETCS Pump B</a:t>
            </a:r>
          </a:p>
        </p:txBody>
      </p:sp>
      <p:grpSp>
        <p:nvGrpSpPr>
          <p:cNvPr id="212017" name="Group 59">
            <a:extLst>
              <a:ext uri="{FF2B5EF4-FFF2-40B4-BE49-F238E27FC236}">
                <a16:creationId xmlns:a16="http://schemas.microsoft.com/office/drawing/2014/main" id="{D94F353F-C5EA-FE51-540F-65D65416B298}"/>
              </a:ext>
            </a:extLst>
          </p:cNvPr>
          <p:cNvGrpSpPr>
            <a:grpSpLocks/>
          </p:cNvGrpSpPr>
          <p:nvPr/>
        </p:nvGrpSpPr>
        <p:grpSpPr bwMode="auto">
          <a:xfrm rot="-5400000">
            <a:off x="5584032" y="3802856"/>
            <a:ext cx="823912" cy="714375"/>
            <a:chOff x="4572000" y="1169172"/>
            <a:chExt cx="965254" cy="758189"/>
          </a:xfrm>
        </p:grpSpPr>
        <p:sp>
          <p:nvSpPr>
            <p:cNvPr id="212056" name="Oval 49">
              <a:extLst>
                <a:ext uri="{FF2B5EF4-FFF2-40B4-BE49-F238E27FC236}">
                  <a16:creationId xmlns:a16="http://schemas.microsoft.com/office/drawing/2014/main" id="{F4FCE82C-4F34-537E-F0AC-A2219E4FAC46}"/>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2057" name="Rectangle 50">
              <a:extLst>
                <a:ext uri="{FF2B5EF4-FFF2-40B4-BE49-F238E27FC236}">
                  <a16:creationId xmlns:a16="http://schemas.microsoft.com/office/drawing/2014/main" id="{3B018684-3E2A-E5EA-C357-01F327724420}"/>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2058" name="TextBox 221">
              <a:extLst>
                <a:ext uri="{FF2B5EF4-FFF2-40B4-BE49-F238E27FC236}">
                  <a16:creationId xmlns:a16="http://schemas.microsoft.com/office/drawing/2014/main" id="{AA5675FC-8D37-F4C2-341A-B23D5F39A8B2}"/>
                </a:ext>
              </a:extLst>
            </p:cNvPr>
            <p:cNvSpPr txBox="1">
              <a:spLocks noChangeArrowheads="1"/>
            </p:cNvSpPr>
            <p:nvPr/>
          </p:nvSpPr>
          <p:spPr bwMode="auto">
            <a:xfrm>
              <a:off x="4785880" y="1177597"/>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59" name="TextBox 222">
              <a:extLst>
                <a:ext uri="{FF2B5EF4-FFF2-40B4-BE49-F238E27FC236}">
                  <a16:creationId xmlns:a16="http://schemas.microsoft.com/office/drawing/2014/main" id="{5A5E6322-6C55-0A02-C9A1-6AE31D00F61C}"/>
                </a:ext>
              </a:extLst>
            </p:cNvPr>
            <p:cNvSpPr txBox="1">
              <a:spLocks noChangeArrowheads="1"/>
            </p:cNvSpPr>
            <p:nvPr/>
          </p:nvSpPr>
          <p:spPr bwMode="auto">
            <a:xfrm rot="2236608">
              <a:off x="4877013"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60" name="TextBox 223">
              <a:extLst>
                <a:ext uri="{FF2B5EF4-FFF2-40B4-BE49-F238E27FC236}">
                  <a16:creationId xmlns:a16="http://schemas.microsoft.com/office/drawing/2014/main" id="{81D1C662-8304-DBD3-8832-9695C411154C}"/>
                </a:ext>
              </a:extLst>
            </p:cNvPr>
            <p:cNvSpPr txBox="1">
              <a:spLocks noChangeArrowheads="1"/>
            </p:cNvSpPr>
            <p:nvPr/>
          </p:nvSpPr>
          <p:spPr bwMode="auto">
            <a:xfrm rot="8124854">
              <a:off x="4977442" y="1417796"/>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61" name="TextBox 224">
              <a:extLst>
                <a:ext uri="{FF2B5EF4-FFF2-40B4-BE49-F238E27FC236}">
                  <a16:creationId xmlns:a16="http://schemas.microsoft.com/office/drawing/2014/main" id="{4365D610-0A31-862C-EBA4-5101E6792288}"/>
                </a:ext>
              </a:extLst>
            </p:cNvPr>
            <p:cNvSpPr txBox="1">
              <a:spLocks noChangeArrowheads="1"/>
            </p:cNvSpPr>
            <p:nvPr/>
          </p:nvSpPr>
          <p:spPr bwMode="auto">
            <a:xfrm rot="-8580788">
              <a:off x="4823077" y="1467394"/>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62" name="TextBox 225">
              <a:extLst>
                <a:ext uri="{FF2B5EF4-FFF2-40B4-BE49-F238E27FC236}">
                  <a16:creationId xmlns:a16="http://schemas.microsoft.com/office/drawing/2014/main" id="{4E86CA40-EA4E-4643-1A97-2243E1F3173F}"/>
                </a:ext>
              </a:extLst>
            </p:cNvPr>
            <p:cNvSpPr txBox="1">
              <a:spLocks noChangeArrowheads="1"/>
            </p:cNvSpPr>
            <p:nvPr/>
          </p:nvSpPr>
          <p:spPr bwMode="auto">
            <a:xfrm rot="10800000">
              <a:off x="4837956"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63" name="TextBox 226">
              <a:extLst>
                <a:ext uri="{FF2B5EF4-FFF2-40B4-BE49-F238E27FC236}">
                  <a16:creationId xmlns:a16="http://schemas.microsoft.com/office/drawing/2014/main" id="{C1700FB6-63EF-4DC2-EB63-D48013B3C5A9}"/>
                </a:ext>
              </a:extLst>
            </p:cNvPr>
            <p:cNvSpPr txBox="1">
              <a:spLocks noChangeArrowheads="1"/>
            </p:cNvSpPr>
            <p:nvPr/>
          </p:nvSpPr>
          <p:spPr bwMode="auto">
            <a:xfrm rot="-2515621">
              <a:off x="4674290" y="1217297"/>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64" name="TextBox 227">
              <a:extLst>
                <a:ext uri="{FF2B5EF4-FFF2-40B4-BE49-F238E27FC236}">
                  <a16:creationId xmlns:a16="http://schemas.microsoft.com/office/drawing/2014/main" id="{70B364E7-FEF0-9471-5959-D1BA6BD0D508}"/>
                </a:ext>
              </a:extLst>
            </p:cNvPr>
            <p:cNvSpPr txBox="1">
              <a:spLocks noChangeArrowheads="1"/>
            </p:cNvSpPr>
            <p:nvPr/>
          </p:nvSpPr>
          <p:spPr bwMode="auto">
            <a:xfrm rot="-6687158">
              <a:off x="4536974" y="1367863"/>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2065" name="TextBox 228">
              <a:extLst>
                <a:ext uri="{FF2B5EF4-FFF2-40B4-BE49-F238E27FC236}">
                  <a16:creationId xmlns:a16="http://schemas.microsoft.com/office/drawing/2014/main" id="{948BD2D4-1A83-D01B-F616-CCF880CD45CA}"/>
                </a:ext>
              </a:extLst>
            </p:cNvPr>
            <p:cNvSpPr txBox="1">
              <a:spLocks noChangeArrowheads="1"/>
            </p:cNvSpPr>
            <p:nvPr/>
          </p:nvSpPr>
          <p:spPr bwMode="auto">
            <a:xfrm rot="4130592">
              <a:off x="4997617"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cxnSp>
        <p:nvCxnSpPr>
          <p:cNvPr id="212018" name="Straight Arrow Connector 121">
            <a:extLst>
              <a:ext uri="{FF2B5EF4-FFF2-40B4-BE49-F238E27FC236}">
                <a16:creationId xmlns:a16="http://schemas.microsoft.com/office/drawing/2014/main" id="{F131923C-BFA6-A34E-5DBE-46A7919AFD05}"/>
              </a:ext>
            </a:extLst>
          </p:cNvPr>
          <p:cNvCxnSpPr>
            <a:cxnSpLocks noChangeShapeType="1"/>
            <a:stCxn id="212015" idx="1"/>
          </p:cNvCxnSpPr>
          <p:nvPr/>
        </p:nvCxnSpPr>
        <p:spPr bwMode="auto">
          <a:xfrm>
            <a:off x="5902325" y="4953000"/>
            <a:ext cx="0" cy="190500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2019" name="Straight Arrow Connector 121">
            <a:extLst>
              <a:ext uri="{FF2B5EF4-FFF2-40B4-BE49-F238E27FC236}">
                <a16:creationId xmlns:a16="http://schemas.microsoft.com/office/drawing/2014/main" id="{4BBD1485-F463-336C-D954-85E71F720FEC}"/>
              </a:ext>
            </a:extLst>
          </p:cNvPr>
          <p:cNvCxnSpPr>
            <a:cxnSpLocks noChangeShapeType="1"/>
            <a:endCxn id="212016" idx="1"/>
          </p:cNvCxnSpPr>
          <p:nvPr/>
        </p:nvCxnSpPr>
        <p:spPr bwMode="auto">
          <a:xfrm flipH="1">
            <a:off x="5926138" y="1295400"/>
            <a:ext cx="4762" cy="68580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2020" name="Straight Arrow Connector 121">
            <a:extLst>
              <a:ext uri="{FF2B5EF4-FFF2-40B4-BE49-F238E27FC236}">
                <a16:creationId xmlns:a16="http://schemas.microsoft.com/office/drawing/2014/main" id="{A99C89DB-E5D1-266E-1CF1-1068A3A3230F}"/>
              </a:ext>
            </a:extLst>
          </p:cNvPr>
          <p:cNvCxnSpPr>
            <a:cxnSpLocks noChangeShapeType="1"/>
          </p:cNvCxnSpPr>
          <p:nvPr/>
        </p:nvCxnSpPr>
        <p:spPr bwMode="auto">
          <a:xfrm flipV="1">
            <a:off x="5105400" y="3352800"/>
            <a:ext cx="0" cy="35052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2021" name="Straight Arrow Connector 169">
            <a:extLst>
              <a:ext uri="{FF2B5EF4-FFF2-40B4-BE49-F238E27FC236}">
                <a16:creationId xmlns:a16="http://schemas.microsoft.com/office/drawing/2014/main" id="{E7E25E46-6AE0-E7A7-48DA-70FC4352A5AA}"/>
              </a:ext>
            </a:extLst>
          </p:cNvPr>
          <p:cNvCxnSpPr>
            <a:cxnSpLocks noChangeShapeType="1"/>
          </p:cNvCxnSpPr>
          <p:nvPr/>
        </p:nvCxnSpPr>
        <p:spPr bwMode="auto">
          <a:xfrm>
            <a:off x="5029200" y="1295400"/>
            <a:ext cx="914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2022" name="Straight Arrow Connector 121">
            <a:extLst>
              <a:ext uri="{FF2B5EF4-FFF2-40B4-BE49-F238E27FC236}">
                <a16:creationId xmlns:a16="http://schemas.microsoft.com/office/drawing/2014/main" id="{69F97D7A-80ED-A4BE-DEEC-198AD71BF26A}"/>
              </a:ext>
            </a:extLst>
          </p:cNvPr>
          <p:cNvCxnSpPr>
            <a:cxnSpLocks noChangeShapeType="1"/>
          </p:cNvCxnSpPr>
          <p:nvPr/>
        </p:nvCxnSpPr>
        <p:spPr bwMode="auto">
          <a:xfrm flipH="1">
            <a:off x="4419600" y="3352800"/>
            <a:ext cx="6858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215" name="Arc 214">
            <a:extLst>
              <a:ext uri="{FF2B5EF4-FFF2-40B4-BE49-F238E27FC236}">
                <a16:creationId xmlns:a16="http://schemas.microsoft.com/office/drawing/2014/main" id="{D4B9E071-B450-65AD-EAD1-17700CADBE50}"/>
              </a:ext>
            </a:extLst>
          </p:cNvPr>
          <p:cNvSpPr/>
          <p:nvPr/>
        </p:nvSpPr>
        <p:spPr bwMode="auto">
          <a:xfrm rot="5400000" flipH="1">
            <a:off x="4419600" y="3200400"/>
            <a:ext cx="304800" cy="304800"/>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212024" name="Straight Arrow Connector 169">
            <a:extLst>
              <a:ext uri="{FF2B5EF4-FFF2-40B4-BE49-F238E27FC236}">
                <a16:creationId xmlns:a16="http://schemas.microsoft.com/office/drawing/2014/main" id="{58DB827C-13F3-11FB-FE04-130F9B302AAC}"/>
              </a:ext>
            </a:extLst>
          </p:cNvPr>
          <p:cNvCxnSpPr>
            <a:cxnSpLocks noChangeShapeType="1"/>
            <a:stCxn id="215" idx="2"/>
          </p:cNvCxnSpPr>
          <p:nvPr/>
        </p:nvCxnSpPr>
        <p:spPr bwMode="auto">
          <a:xfrm flipV="1">
            <a:off x="4572000" y="1981200"/>
            <a:ext cx="0" cy="12192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2025" name="Straight Arrow Connector 169">
            <a:extLst>
              <a:ext uri="{FF2B5EF4-FFF2-40B4-BE49-F238E27FC236}">
                <a16:creationId xmlns:a16="http://schemas.microsoft.com/office/drawing/2014/main" id="{CE0BF208-2898-3EAA-157B-EE2678A3F3C0}"/>
              </a:ext>
            </a:extLst>
          </p:cNvPr>
          <p:cNvCxnSpPr>
            <a:cxnSpLocks noChangeShapeType="1"/>
          </p:cNvCxnSpPr>
          <p:nvPr/>
        </p:nvCxnSpPr>
        <p:spPr bwMode="auto">
          <a:xfrm flipH="1">
            <a:off x="5029200" y="1295400"/>
            <a:ext cx="0" cy="12954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2026" name="Straight Arrow Connector 169">
            <a:extLst>
              <a:ext uri="{FF2B5EF4-FFF2-40B4-BE49-F238E27FC236}">
                <a16:creationId xmlns:a16="http://schemas.microsoft.com/office/drawing/2014/main" id="{C08F8E19-D97A-679C-2DFB-12C6F9BF95F8}"/>
              </a:ext>
            </a:extLst>
          </p:cNvPr>
          <p:cNvCxnSpPr>
            <a:cxnSpLocks noChangeShapeType="1"/>
          </p:cNvCxnSpPr>
          <p:nvPr/>
        </p:nvCxnSpPr>
        <p:spPr bwMode="auto">
          <a:xfrm flipH="1">
            <a:off x="4572000" y="25908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31" name="Straight Connector 230">
            <a:extLst>
              <a:ext uri="{FF2B5EF4-FFF2-40B4-BE49-F238E27FC236}">
                <a16:creationId xmlns:a16="http://schemas.microsoft.com/office/drawing/2014/main" id="{B0E3C65E-FE08-AC3F-45DC-8B3984283AEB}"/>
              </a:ext>
            </a:extLst>
          </p:cNvPr>
          <p:cNvCxnSpPr/>
          <p:nvPr/>
        </p:nvCxnSpPr>
        <p:spPr bwMode="auto">
          <a:xfrm flipV="1">
            <a:off x="7010400" y="-76200"/>
            <a:ext cx="0" cy="6858000"/>
          </a:xfrm>
          <a:prstGeom prst="line">
            <a:avLst/>
          </a:prstGeom>
          <a:solidFill>
            <a:schemeClr val="accent1"/>
          </a:solidFill>
          <a:ln w="206375" cap="flat" cmpd="sng" algn="ctr">
            <a:solidFill>
              <a:schemeClr val="bg1">
                <a:lumMod val="85000"/>
              </a:schemeClr>
            </a:solidFill>
            <a:prstDash val="solid"/>
            <a:round/>
            <a:headEnd type="none" w="med" len="med"/>
            <a:tailEnd type="none" w="med" len="med"/>
          </a:ln>
          <a:effectLst/>
        </p:spPr>
      </p:cxnSp>
      <p:cxnSp>
        <p:nvCxnSpPr>
          <p:cNvPr id="212028" name="Straight Arrow Connector 169">
            <a:extLst>
              <a:ext uri="{FF2B5EF4-FFF2-40B4-BE49-F238E27FC236}">
                <a16:creationId xmlns:a16="http://schemas.microsoft.com/office/drawing/2014/main" id="{C0909A84-E1F2-316E-4B9B-6A38D9D52226}"/>
              </a:ext>
            </a:extLst>
          </p:cNvPr>
          <p:cNvCxnSpPr>
            <a:cxnSpLocks noChangeShapeType="1"/>
          </p:cNvCxnSpPr>
          <p:nvPr/>
        </p:nvCxnSpPr>
        <p:spPr bwMode="auto">
          <a:xfrm rot="16200000" flipH="1">
            <a:off x="9564688" y="2646363"/>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2029" name="Straight Arrow Connector 169">
            <a:extLst>
              <a:ext uri="{FF2B5EF4-FFF2-40B4-BE49-F238E27FC236}">
                <a16:creationId xmlns:a16="http://schemas.microsoft.com/office/drawing/2014/main" id="{86BA50A5-B965-DB42-DB96-0FCECBBC452F}"/>
              </a:ext>
            </a:extLst>
          </p:cNvPr>
          <p:cNvCxnSpPr>
            <a:cxnSpLocks noChangeShapeType="1"/>
          </p:cNvCxnSpPr>
          <p:nvPr/>
        </p:nvCxnSpPr>
        <p:spPr bwMode="auto">
          <a:xfrm rot="16200000" flipH="1">
            <a:off x="9185275" y="2286000"/>
            <a:ext cx="3048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2030" name="Straight Arrow Connector 169">
            <a:extLst>
              <a:ext uri="{FF2B5EF4-FFF2-40B4-BE49-F238E27FC236}">
                <a16:creationId xmlns:a16="http://schemas.microsoft.com/office/drawing/2014/main" id="{BE021D87-90D8-6B4F-E3BA-10A80624AD78}"/>
              </a:ext>
            </a:extLst>
          </p:cNvPr>
          <p:cNvCxnSpPr>
            <a:cxnSpLocks noChangeShapeType="1"/>
          </p:cNvCxnSpPr>
          <p:nvPr/>
        </p:nvCxnSpPr>
        <p:spPr bwMode="auto">
          <a:xfrm rot="16200000" flipH="1">
            <a:off x="9566275" y="2209800"/>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nvGrpSpPr>
          <p:cNvPr id="212031" name="Group 150">
            <a:extLst>
              <a:ext uri="{FF2B5EF4-FFF2-40B4-BE49-F238E27FC236}">
                <a16:creationId xmlns:a16="http://schemas.microsoft.com/office/drawing/2014/main" id="{F3F27439-31DB-3163-72DC-0A90A2837A6A}"/>
              </a:ext>
            </a:extLst>
          </p:cNvPr>
          <p:cNvGrpSpPr>
            <a:grpSpLocks/>
          </p:cNvGrpSpPr>
          <p:nvPr/>
        </p:nvGrpSpPr>
        <p:grpSpPr bwMode="auto">
          <a:xfrm rot="5400000">
            <a:off x="3859213" y="2819400"/>
            <a:ext cx="457200" cy="457200"/>
            <a:chOff x="5181601" y="2285981"/>
            <a:chExt cx="457199" cy="457219"/>
          </a:xfrm>
        </p:grpSpPr>
        <p:sp>
          <p:nvSpPr>
            <p:cNvPr id="151" name="Arc 150">
              <a:extLst>
                <a:ext uri="{FF2B5EF4-FFF2-40B4-BE49-F238E27FC236}">
                  <a16:creationId xmlns:a16="http://schemas.microsoft.com/office/drawing/2014/main" id="{B584664E-3B65-C80B-0E14-0CC5EDA5D23F}"/>
                </a:ext>
              </a:extLst>
            </p:cNvPr>
            <p:cNvSpPr/>
            <p:nvPr/>
          </p:nvSpPr>
          <p:spPr bwMode="auto">
            <a:xfrm rot="16200000">
              <a:off x="5333994" y="2438394"/>
              <a:ext cx="304813" cy="304799"/>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212054" name="Straight Arrow Connector 169">
              <a:extLst>
                <a:ext uri="{FF2B5EF4-FFF2-40B4-BE49-F238E27FC236}">
                  <a16:creationId xmlns:a16="http://schemas.microsoft.com/office/drawing/2014/main" id="{F888669C-C002-9186-69D8-D09DF6346833}"/>
                </a:ext>
              </a:extLst>
            </p:cNvPr>
            <p:cNvCxnSpPr>
              <a:cxnSpLocks noChangeShapeType="1"/>
            </p:cNvCxnSpPr>
            <p:nvPr/>
          </p:nvCxnSpPr>
          <p:spPr bwMode="auto">
            <a:xfrm rot="16200000" flipH="1">
              <a:off x="5029201" y="2438400"/>
              <a:ext cx="304799"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2055" name="Straight Arrow Connector 169">
              <a:extLst>
                <a:ext uri="{FF2B5EF4-FFF2-40B4-BE49-F238E27FC236}">
                  <a16:creationId xmlns:a16="http://schemas.microsoft.com/office/drawing/2014/main" id="{CC827D0A-45B9-F358-7A1B-6F0D8AD8A1E8}"/>
                </a:ext>
              </a:extLst>
            </p:cNvPr>
            <p:cNvCxnSpPr>
              <a:cxnSpLocks noChangeShapeType="1"/>
            </p:cNvCxnSpPr>
            <p:nvPr/>
          </p:nvCxnSpPr>
          <p:spPr bwMode="auto">
            <a:xfrm rot="16200000" flipH="1">
              <a:off x="5410191" y="2362191"/>
              <a:ext cx="152419"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sp>
        <p:nvSpPr>
          <p:cNvPr id="212032" name="Rectangle 64">
            <a:extLst>
              <a:ext uri="{FF2B5EF4-FFF2-40B4-BE49-F238E27FC236}">
                <a16:creationId xmlns:a16="http://schemas.microsoft.com/office/drawing/2014/main" id="{773FCF77-3958-EA1C-E44E-653E349AF737}"/>
              </a:ext>
            </a:extLst>
          </p:cNvPr>
          <p:cNvSpPr>
            <a:spLocks noChangeArrowheads="1"/>
          </p:cNvSpPr>
          <p:nvPr/>
        </p:nvSpPr>
        <p:spPr bwMode="auto">
          <a:xfrm rot="5400000">
            <a:off x="4451350" y="25908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2033" name="Rectangle 64">
            <a:extLst>
              <a:ext uri="{FF2B5EF4-FFF2-40B4-BE49-F238E27FC236}">
                <a16:creationId xmlns:a16="http://schemas.microsoft.com/office/drawing/2014/main" id="{43CCD25F-6441-5D46-0517-F0C35D004BCD}"/>
              </a:ext>
            </a:extLst>
          </p:cNvPr>
          <p:cNvSpPr>
            <a:spLocks noChangeArrowheads="1"/>
          </p:cNvSpPr>
          <p:nvPr/>
        </p:nvSpPr>
        <p:spPr bwMode="auto">
          <a:xfrm rot="5400000">
            <a:off x="4464050" y="28956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nvGrpSpPr>
          <p:cNvPr id="212034" name="Group 170">
            <a:extLst>
              <a:ext uri="{FF2B5EF4-FFF2-40B4-BE49-F238E27FC236}">
                <a16:creationId xmlns:a16="http://schemas.microsoft.com/office/drawing/2014/main" id="{4227E00E-33D6-6427-5C8A-344A1EB20193}"/>
              </a:ext>
            </a:extLst>
          </p:cNvPr>
          <p:cNvGrpSpPr>
            <a:grpSpLocks/>
          </p:cNvGrpSpPr>
          <p:nvPr/>
        </p:nvGrpSpPr>
        <p:grpSpPr bwMode="auto">
          <a:xfrm rot="5400000">
            <a:off x="9247188" y="1682750"/>
            <a:ext cx="469900" cy="457200"/>
            <a:chOff x="6096000" y="1066800"/>
            <a:chExt cx="469602" cy="457200"/>
          </a:xfrm>
        </p:grpSpPr>
        <p:sp>
          <p:nvSpPr>
            <p:cNvPr id="212051" name="Rectangle 64">
              <a:extLst>
                <a:ext uri="{FF2B5EF4-FFF2-40B4-BE49-F238E27FC236}">
                  <a16:creationId xmlns:a16="http://schemas.microsoft.com/office/drawing/2014/main" id="{3D4C962A-8B26-BB4B-0F28-294D0678E4DF}"/>
                </a:ext>
              </a:extLst>
            </p:cNvPr>
            <p:cNvSpPr>
              <a:spLocks noChangeArrowheads="1"/>
            </p:cNvSpPr>
            <p:nvPr/>
          </p:nvSpPr>
          <p:spPr bwMode="auto">
            <a:xfrm rot="5400000">
              <a:off x="6248400" y="9144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2052" name="Rectangle 64">
              <a:extLst>
                <a:ext uri="{FF2B5EF4-FFF2-40B4-BE49-F238E27FC236}">
                  <a16:creationId xmlns:a16="http://schemas.microsoft.com/office/drawing/2014/main" id="{508C348F-3C5A-FB6C-9FD0-CBB0A57B34F5}"/>
                </a:ext>
              </a:extLst>
            </p:cNvPr>
            <p:cNvSpPr>
              <a:spLocks noChangeArrowheads="1"/>
            </p:cNvSpPr>
            <p:nvPr/>
          </p:nvSpPr>
          <p:spPr bwMode="auto">
            <a:xfrm rot="5400000">
              <a:off x="6260802" y="12192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sp>
        <p:nvSpPr>
          <p:cNvPr id="212035" name="Freeform 159">
            <a:extLst>
              <a:ext uri="{FF2B5EF4-FFF2-40B4-BE49-F238E27FC236}">
                <a16:creationId xmlns:a16="http://schemas.microsoft.com/office/drawing/2014/main" id="{FB90AB34-EACA-FA98-9EF7-61E9212ABB5A}"/>
              </a:ext>
            </a:extLst>
          </p:cNvPr>
          <p:cNvSpPr>
            <a:spLocks/>
          </p:cNvSpPr>
          <p:nvPr/>
        </p:nvSpPr>
        <p:spPr bwMode="auto">
          <a:xfrm>
            <a:off x="4756150" y="158750"/>
            <a:ext cx="4891088" cy="2828925"/>
          </a:xfrm>
          <a:custGeom>
            <a:avLst/>
            <a:gdLst>
              <a:gd name="T0" fmla="*/ 0 w 4890976"/>
              <a:gd name="T1" fmla="*/ 2640921 h 2829147"/>
              <a:gd name="T2" fmla="*/ 196867 w 4890976"/>
              <a:gd name="T3" fmla="*/ 2425347 h 2829147"/>
              <a:gd name="T4" fmla="*/ 1106686 w 4890976"/>
              <a:gd name="T5" fmla="*/ 265944 h 2829147"/>
              <a:gd name="T6" fmla="*/ 4238778 w 4890976"/>
              <a:gd name="T7" fmla="*/ 829657 h 2829147"/>
              <a:gd name="T8" fmla="*/ 4895008 w 4890976"/>
              <a:gd name="T9" fmla="*/ 1506463 h 2829147"/>
              <a:gd name="T10" fmla="*/ 0 60000 65536"/>
              <a:gd name="T11" fmla="*/ 0 60000 65536"/>
              <a:gd name="T12" fmla="*/ 0 60000 65536"/>
              <a:gd name="T13" fmla="*/ 0 60000 65536"/>
              <a:gd name="T14" fmla="*/ 0 60000 65536"/>
              <a:gd name="T15" fmla="*/ 0 w 4890976"/>
              <a:gd name="T16" fmla="*/ 0 h 2829147"/>
              <a:gd name="T17" fmla="*/ 4890976 w 4890976"/>
              <a:gd name="T18" fmla="*/ 2829147 h 2829147"/>
            </a:gdLst>
            <a:ahLst/>
            <a:cxnLst>
              <a:cxn ang="T10">
                <a:pos x="T0" y="T1"/>
              </a:cxn>
              <a:cxn ang="T11">
                <a:pos x="T2" y="T3"/>
              </a:cxn>
              <a:cxn ang="T12">
                <a:pos x="T4" y="T5"/>
              </a:cxn>
              <a:cxn ang="T13">
                <a:pos x="T6" y="T7"/>
              </a:cxn>
              <a:cxn ang="T14">
                <a:pos x="T8" y="T9"/>
              </a:cxn>
            </a:cxnLst>
            <a:rect l="T15" t="T16" r="T17" b="T18"/>
            <a:pathLst>
              <a:path w="4890976" h="2829147">
                <a:moveTo>
                  <a:pt x="0" y="2648393"/>
                </a:moveTo>
                <a:cubicBezTo>
                  <a:pt x="8860" y="2589914"/>
                  <a:pt x="12404" y="2829147"/>
                  <a:pt x="196702" y="2432198"/>
                </a:cubicBezTo>
                <a:cubicBezTo>
                  <a:pt x="381000" y="2035249"/>
                  <a:pt x="432686" y="533400"/>
                  <a:pt x="1105786" y="266700"/>
                </a:cubicBezTo>
                <a:cubicBezTo>
                  <a:pt x="1778886" y="0"/>
                  <a:pt x="3604437" y="624662"/>
                  <a:pt x="4235302" y="831997"/>
                </a:cubicBezTo>
                <a:cubicBezTo>
                  <a:pt x="4866167" y="1039332"/>
                  <a:pt x="4758069" y="1448687"/>
                  <a:pt x="4890976" y="1510710"/>
                </a:cubicBezTo>
              </a:path>
            </a:pathLst>
          </a:custGeom>
          <a:noFill/>
          <a:ln w="381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2036" name="Freeform 160">
            <a:extLst>
              <a:ext uri="{FF2B5EF4-FFF2-40B4-BE49-F238E27FC236}">
                <a16:creationId xmlns:a16="http://schemas.microsoft.com/office/drawing/2014/main" id="{062BB696-BEBB-12CC-E1B9-F0940174F035}"/>
              </a:ext>
            </a:extLst>
          </p:cNvPr>
          <p:cNvSpPr>
            <a:spLocks/>
          </p:cNvSpPr>
          <p:nvPr/>
        </p:nvSpPr>
        <p:spPr bwMode="auto">
          <a:xfrm>
            <a:off x="4765675" y="430213"/>
            <a:ext cx="4530725" cy="2867025"/>
          </a:xfrm>
          <a:custGeom>
            <a:avLst/>
            <a:gdLst>
              <a:gd name="T0" fmla="*/ 0 w 4531242"/>
              <a:gd name="T1" fmla="*/ 2650264 h 2868133"/>
              <a:gd name="T2" fmla="*/ 195910 w 4531242"/>
              <a:gd name="T3" fmla="*/ 2437054 h 2868133"/>
              <a:gd name="T4" fmla="*/ 1101259 w 4531242"/>
              <a:gd name="T5" fmla="*/ 301463 h 2868133"/>
              <a:gd name="T6" fmla="*/ 3905581 w 4531242"/>
              <a:gd name="T7" fmla="*/ 628271 h 2868133"/>
              <a:gd name="T8" fmla="*/ 4512672 w 4531242"/>
              <a:gd name="T9" fmla="*/ 1229454 h 2868133"/>
              <a:gd name="T10" fmla="*/ 0 60000 65536"/>
              <a:gd name="T11" fmla="*/ 0 60000 65536"/>
              <a:gd name="T12" fmla="*/ 0 60000 65536"/>
              <a:gd name="T13" fmla="*/ 0 60000 65536"/>
              <a:gd name="T14" fmla="*/ 0 60000 65536"/>
              <a:gd name="T15" fmla="*/ 0 w 4531242"/>
              <a:gd name="T16" fmla="*/ 0 h 2868133"/>
              <a:gd name="T17" fmla="*/ 4531242 w 4531242"/>
              <a:gd name="T18" fmla="*/ 2868133 h 2868133"/>
            </a:gdLst>
            <a:ahLst/>
            <a:cxnLst>
              <a:cxn ang="T10">
                <a:pos x="T0" y="T1"/>
              </a:cxn>
              <a:cxn ang="T11">
                <a:pos x="T2" y="T3"/>
              </a:cxn>
              <a:cxn ang="T12">
                <a:pos x="T4" y="T5"/>
              </a:cxn>
              <a:cxn ang="T13">
                <a:pos x="T6" y="T7"/>
              </a:cxn>
              <a:cxn ang="T14">
                <a:pos x="T8" y="T9"/>
              </a:cxn>
            </a:cxnLst>
            <a:rect l="T15" t="T16" r="T17" b="T18"/>
            <a:pathLst>
              <a:path w="4531242" h="2868133">
                <a:moveTo>
                  <a:pt x="0" y="2687379"/>
                </a:moveTo>
                <a:cubicBezTo>
                  <a:pt x="8860" y="2628900"/>
                  <a:pt x="12404" y="2868133"/>
                  <a:pt x="196702" y="2471184"/>
                </a:cubicBezTo>
                <a:cubicBezTo>
                  <a:pt x="381000" y="2074235"/>
                  <a:pt x="484963" y="611372"/>
                  <a:pt x="1105786" y="305686"/>
                </a:cubicBezTo>
                <a:cubicBezTo>
                  <a:pt x="1726610" y="0"/>
                  <a:pt x="3350734" y="480237"/>
                  <a:pt x="3921643" y="637067"/>
                </a:cubicBezTo>
                <a:cubicBezTo>
                  <a:pt x="4492552" y="793897"/>
                  <a:pt x="4398335" y="1184644"/>
                  <a:pt x="4531242" y="1246667"/>
                </a:cubicBezTo>
              </a:path>
            </a:pathLst>
          </a:custGeom>
          <a:noFill/>
          <a:ln w="381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2037" name="TextBox 189">
            <a:extLst>
              <a:ext uri="{FF2B5EF4-FFF2-40B4-BE49-F238E27FC236}">
                <a16:creationId xmlns:a16="http://schemas.microsoft.com/office/drawing/2014/main" id="{EC0B7232-54F0-B1B2-780E-6A77B40FD5CF}"/>
              </a:ext>
            </a:extLst>
          </p:cNvPr>
          <p:cNvSpPr txBox="1">
            <a:spLocks noChangeArrowheads="1"/>
          </p:cNvSpPr>
          <p:nvPr/>
        </p:nvSpPr>
        <p:spPr bwMode="auto">
          <a:xfrm rot="-5400000">
            <a:off x="9712325" y="1746251"/>
            <a:ext cx="5032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FF0000"/>
                </a:solidFill>
              </a:rPr>
              <a:t>X</a:t>
            </a:r>
          </a:p>
        </p:txBody>
      </p:sp>
      <p:sp>
        <p:nvSpPr>
          <p:cNvPr id="212038" name="TextBox 133">
            <a:extLst>
              <a:ext uri="{FF2B5EF4-FFF2-40B4-BE49-F238E27FC236}">
                <a16:creationId xmlns:a16="http://schemas.microsoft.com/office/drawing/2014/main" id="{6F7D4A60-87D4-0079-D06F-C48942E24328}"/>
              </a:ext>
            </a:extLst>
          </p:cNvPr>
          <p:cNvSpPr txBox="1">
            <a:spLocks noChangeArrowheads="1"/>
          </p:cNvSpPr>
          <p:nvPr/>
        </p:nvSpPr>
        <p:spPr bwMode="auto">
          <a:xfrm rot="-5400000">
            <a:off x="8968582" y="19843"/>
            <a:ext cx="2667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3600" b="1">
                <a:solidFill>
                  <a:srgbClr val="000000"/>
                </a:solidFill>
              </a:rPr>
              <a:t>PV Radiator</a:t>
            </a:r>
          </a:p>
        </p:txBody>
      </p:sp>
      <p:sp>
        <p:nvSpPr>
          <p:cNvPr id="212039" name="Rectangle 60">
            <a:extLst>
              <a:ext uri="{FF2B5EF4-FFF2-40B4-BE49-F238E27FC236}">
                <a16:creationId xmlns:a16="http://schemas.microsoft.com/office/drawing/2014/main" id="{AF5218A3-6AA8-D810-71A7-A85764B65CC7}"/>
              </a:ext>
            </a:extLst>
          </p:cNvPr>
          <p:cNvSpPr>
            <a:spLocks noChangeArrowheads="1"/>
          </p:cNvSpPr>
          <p:nvPr/>
        </p:nvSpPr>
        <p:spPr bwMode="auto">
          <a:xfrm rot="-5400000">
            <a:off x="3929063" y="598805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nvGrpSpPr>
          <p:cNvPr id="212040" name="Group 109">
            <a:extLst>
              <a:ext uri="{FF2B5EF4-FFF2-40B4-BE49-F238E27FC236}">
                <a16:creationId xmlns:a16="http://schemas.microsoft.com/office/drawing/2014/main" id="{8047FBBA-AEA4-7927-0AE2-013490DEF027}"/>
              </a:ext>
            </a:extLst>
          </p:cNvPr>
          <p:cNvGrpSpPr>
            <a:grpSpLocks/>
          </p:cNvGrpSpPr>
          <p:nvPr/>
        </p:nvGrpSpPr>
        <p:grpSpPr bwMode="auto">
          <a:xfrm>
            <a:off x="3700463" y="3581400"/>
            <a:ext cx="990600" cy="3200400"/>
            <a:chOff x="1928035" y="5062868"/>
            <a:chExt cx="990600" cy="3200400"/>
          </a:xfrm>
        </p:grpSpPr>
        <p:grpSp>
          <p:nvGrpSpPr>
            <p:cNvPr id="212043" name="Group 108">
              <a:extLst>
                <a:ext uri="{FF2B5EF4-FFF2-40B4-BE49-F238E27FC236}">
                  <a16:creationId xmlns:a16="http://schemas.microsoft.com/office/drawing/2014/main" id="{B3F2EEE5-0A64-26F1-FF33-C3A9A6D430D8}"/>
                </a:ext>
              </a:extLst>
            </p:cNvPr>
            <p:cNvGrpSpPr>
              <a:grpSpLocks/>
            </p:cNvGrpSpPr>
            <p:nvPr/>
          </p:nvGrpSpPr>
          <p:grpSpPr bwMode="auto">
            <a:xfrm>
              <a:off x="1928035" y="5062868"/>
              <a:ext cx="990600" cy="3124200"/>
              <a:chOff x="1928035" y="5062868"/>
              <a:chExt cx="990600" cy="3124200"/>
            </a:xfrm>
          </p:grpSpPr>
          <p:sp>
            <p:nvSpPr>
              <p:cNvPr id="150" name="Rectangle 149">
                <a:extLst>
                  <a:ext uri="{FF2B5EF4-FFF2-40B4-BE49-F238E27FC236}">
                    <a16:creationId xmlns:a16="http://schemas.microsoft.com/office/drawing/2014/main" id="{87D97BCC-9B26-E50B-13C4-9BD460E03899}"/>
                  </a:ext>
                </a:extLst>
              </p:cNvPr>
              <p:cNvSpPr/>
              <p:nvPr/>
            </p:nvSpPr>
            <p:spPr bwMode="auto">
              <a:xfrm rot="16200000">
                <a:off x="2156635" y="6967868"/>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2046" name="Rectangle 62">
                <a:extLst>
                  <a:ext uri="{FF2B5EF4-FFF2-40B4-BE49-F238E27FC236}">
                    <a16:creationId xmlns:a16="http://schemas.microsoft.com/office/drawing/2014/main" id="{3C5180E1-A45D-E7E6-E3E2-EC848615F09A}"/>
                  </a:ext>
                </a:extLst>
              </p:cNvPr>
              <p:cNvSpPr>
                <a:spLocks noChangeArrowheads="1"/>
              </p:cNvSpPr>
              <p:nvPr/>
            </p:nvSpPr>
            <p:spPr bwMode="auto">
              <a:xfrm rot="-5400000">
                <a:off x="2156635" y="6434468"/>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53" name="Rectangle 152">
                <a:extLst>
                  <a:ext uri="{FF2B5EF4-FFF2-40B4-BE49-F238E27FC236}">
                    <a16:creationId xmlns:a16="http://schemas.microsoft.com/office/drawing/2014/main" id="{DEA47058-61D4-DA9E-2E75-E989BCB78453}"/>
                  </a:ext>
                </a:extLst>
              </p:cNvPr>
              <p:cNvSpPr/>
              <p:nvPr/>
            </p:nvSpPr>
            <p:spPr bwMode="auto">
              <a:xfrm rot="16200000">
                <a:off x="2156635" y="5901068"/>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2048" name="Rectangle 64">
                <a:extLst>
                  <a:ext uri="{FF2B5EF4-FFF2-40B4-BE49-F238E27FC236}">
                    <a16:creationId xmlns:a16="http://schemas.microsoft.com/office/drawing/2014/main" id="{B2ADFC0D-9525-B137-BD52-09487CE84CB7}"/>
                  </a:ext>
                </a:extLst>
              </p:cNvPr>
              <p:cNvSpPr>
                <a:spLocks noChangeArrowheads="1"/>
              </p:cNvSpPr>
              <p:nvPr/>
            </p:nvSpPr>
            <p:spPr bwMode="auto">
              <a:xfrm rot="-5400000">
                <a:off x="2156635" y="5367668"/>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55" name="Rectangle 154">
                <a:extLst>
                  <a:ext uri="{FF2B5EF4-FFF2-40B4-BE49-F238E27FC236}">
                    <a16:creationId xmlns:a16="http://schemas.microsoft.com/office/drawing/2014/main" id="{F3E4173D-60F3-CF0E-6ED3-49C5FEDF1C92}"/>
                  </a:ext>
                </a:extLst>
              </p:cNvPr>
              <p:cNvSpPr/>
              <p:nvPr/>
            </p:nvSpPr>
            <p:spPr bwMode="auto">
              <a:xfrm rot="16200000">
                <a:off x="2156635" y="4834268"/>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2050" name="TextBox 155">
                <a:extLst>
                  <a:ext uri="{FF2B5EF4-FFF2-40B4-BE49-F238E27FC236}">
                    <a16:creationId xmlns:a16="http://schemas.microsoft.com/office/drawing/2014/main" id="{EA3D79AC-1A16-A956-D458-9C1AA7D3898E}"/>
                  </a:ext>
                </a:extLst>
              </p:cNvPr>
              <p:cNvSpPr txBox="1">
                <a:spLocks noChangeArrowheads="1"/>
              </p:cNvSpPr>
              <p:nvPr/>
            </p:nvSpPr>
            <p:spPr bwMode="auto">
              <a:xfrm rot="-5400000">
                <a:off x="828691" y="6301912"/>
                <a:ext cx="3124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3600" b="1">
                    <a:solidFill>
                      <a:srgbClr val="000000"/>
                    </a:solidFill>
                  </a:rPr>
                  <a:t>TTCR</a:t>
                </a:r>
              </a:p>
            </p:txBody>
          </p:sp>
        </p:grpSp>
        <p:sp>
          <p:nvSpPr>
            <p:cNvPr id="212044" name="Rounded Rectangle 119">
              <a:extLst>
                <a:ext uri="{FF2B5EF4-FFF2-40B4-BE49-F238E27FC236}">
                  <a16:creationId xmlns:a16="http://schemas.microsoft.com/office/drawing/2014/main" id="{CF52B88E-3FBB-F63E-1679-19F08FE372E1}"/>
                </a:ext>
              </a:extLst>
            </p:cNvPr>
            <p:cNvSpPr>
              <a:spLocks noChangeArrowheads="1"/>
            </p:cNvSpPr>
            <p:nvPr/>
          </p:nvSpPr>
          <p:spPr bwMode="auto">
            <a:xfrm rot="-5400000">
              <a:off x="823135" y="6167768"/>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cxnSp>
        <p:nvCxnSpPr>
          <p:cNvPr id="212041" name="Straight Arrow Connector 121">
            <a:extLst>
              <a:ext uri="{FF2B5EF4-FFF2-40B4-BE49-F238E27FC236}">
                <a16:creationId xmlns:a16="http://schemas.microsoft.com/office/drawing/2014/main" id="{63B82BCC-4103-002D-5C14-DBA183F9687C}"/>
              </a:ext>
            </a:extLst>
          </p:cNvPr>
          <p:cNvCxnSpPr>
            <a:cxnSpLocks noChangeShapeType="1"/>
          </p:cNvCxnSpPr>
          <p:nvPr/>
        </p:nvCxnSpPr>
        <p:spPr bwMode="auto">
          <a:xfrm>
            <a:off x="4011613" y="1981200"/>
            <a:ext cx="0" cy="1524000"/>
          </a:xfrm>
          <a:prstGeom prst="straightConnector1">
            <a:avLst/>
          </a:prstGeom>
          <a:noFill/>
          <a:ln w="3810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12042" name="Straight Arrow Connector 121">
            <a:extLst>
              <a:ext uri="{FF2B5EF4-FFF2-40B4-BE49-F238E27FC236}">
                <a16:creationId xmlns:a16="http://schemas.microsoft.com/office/drawing/2014/main" id="{5EE6A776-F8F3-B79C-9FEB-B7534A30DBFD}"/>
              </a:ext>
            </a:extLst>
          </p:cNvPr>
          <p:cNvCxnSpPr>
            <a:cxnSpLocks noChangeShapeType="1"/>
          </p:cNvCxnSpPr>
          <p:nvPr/>
        </p:nvCxnSpPr>
        <p:spPr bwMode="auto">
          <a:xfrm>
            <a:off x="4440238" y="1981200"/>
            <a:ext cx="0" cy="1524000"/>
          </a:xfrm>
          <a:prstGeom prst="straightConnector1">
            <a:avLst/>
          </a:prstGeom>
          <a:noFill/>
          <a:ln w="3810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Tree>
  </p:cSld>
  <p:clrMapOvr>
    <a:masterClrMapping/>
  </p:clrMapOvr>
  <p:transition spd="med">
    <p:fad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1" name="Straight Connector 230">
            <a:extLst>
              <a:ext uri="{FF2B5EF4-FFF2-40B4-BE49-F238E27FC236}">
                <a16:creationId xmlns:a16="http://schemas.microsoft.com/office/drawing/2014/main" id="{899CF9F2-F2DC-6B7E-60C2-6DB95420BE30}"/>
              </a:ext>
            </a:extLst>
          </p:cNvPr>
          <p:cNvCxnSpPr/>
          <p:nvPr/>
        </p:nvCxnSpPr>
        <p:spPr bwMode="auto">
          <a:xfrm flipV="1">
            <a:off x="7010400" y="0"/>
            <a:ext cx="0" cy="6858000"/>
          </a:xfrm>
          <a:prstGeom prst="line">
            <a:avLst/>
          </a:prstGeom>
          <a:solidFill>
            <a:schemeClr val="accent1"/>
          </a:solidFill>
          <a:ln w="206375" cap="flat" cmpd="sng" algn="ctr">
            <a:solidFill>
              <a:schemeClr val="bg1">
                <a:lumMod val="85000"/>
              </a:schemeClr>
            </a:solidFill>
            <a:prstDash val="solid"/>
            <a:round/>
            <a:headEnd type="none" w="med" len="med"/>
            <a:tailEnd type="none" w="med" len="med"/>
          </a:ln>
          <a:effectLst/>
        </p:spPr>
      </p:cxnSp>
      <p:sp>
        <p:nvSpPr>
          <p:cNvPr id="214019" name="Rounded Rectangle 17">
            <a:extLst>
              <a:ext uri="{FF2B5EF4-FFF2-40B4-BE49-F238E27FC236}">
                <a16:creationId xmlns:a16="http://schemas.microsoft.com/office/drawing/2014/main" id="{A53BA7C5-B961-88A7-8575-C5F6EEB63389}"/>
              </a:ext>
            </a:extLst>
          </p:cNvPr>
          <p:cNvSpPr>
            <a:spLocks noChangeArrowheads="1"/>
          </p:cNvSpPr>
          <p:nvPr/>
        </p:nvSpPr>
        <p:spPr bwMode="auto">
          <a:xfrm rot="-5400000">
            <a:off x="8863013" y="57213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020" name="TextBox 18">
            <a:extLst>
              <a:ext uri="{FF2B5EF4-FFF2-40B4-BE49-F238E27FC236}">
                <a16:creationId xmlns:a16="http://schemas.microsoft.com/office/drawing/2014/main" id="{03B7DBBD-1F6D-692A-5CAF-55EFA54D32BD}"/>
              </a:ext>
            </a:extLst>
          </p:cNvPr>
          <p:cNvSpPr txBox="1">
            <a:spLocks noChangeArrowheads="1"/>
          </p:cNvSpPr>
          <p:nvPr/>
        </p:nvSpPr>
        <p:spPr bwMode="auto">
          <a:xfrm rot="-5400000">
            <a:off x="8813800" y="57054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4021" name="Rounded Rectangle 20">
            <a:extLst>
              <a:ext uri="{FF2B5EF4-FFF2-40B4-BE49-F238E27FC236}">
                <a16:creationId xmlns:a16="http://schemas.microsoft.com/office/drawing/2014/main" id="{32035407-1260-89F9-445C-5AF205FDDBE4}"/>
              </a:ext>
            </a:extLst>
          </p:cNvPr>
          <p:cNvSpPr>
            <a:spLocks noChangeArrowheads="1"/>
          </p:cNvSpPr>
          <p:nvPr/>
        </p:nvSpPr>
        <p:spPr bwMode="auto">
          <a:xfrm rot="-5400000">
            <a:off x="9320213" y="57213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022" name="TextBox 21">
            <a:extLst>
              <a:ext uri="{FF2B5EF4-FFF2-40B4-BE49-F238E27FC236}">
                <a16:creationId xmlns:a16="http://schemas.microsoft.com/office/drawing/2014/main" id="{7445B410-2EC4-663F-0C42-83064CD18935}"/>
              </a:ext>
            </a:extLst>
          </p:cNvPr>
          <p:cNvSpPr txBox="1">
            <a:spLocks noChangeArrowheads="1"/>
          </p:cNvSpPr>
          <p:nvPr/>
        </p:nvSpPr>
        <p:spPr bwMode="auto">
          <a:xfrm rot="-5400000">
            <a:off x="9271000" y="57054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4023" name="Rounded Rectangle 22">
            <a:extLst>
              <a:ext uri="{FF2B5EF4-FFF2-40B4-BE49-F238E27FC236}">
                <a16:creationId xmlns:a16="http://schemas.microsoft.com/office/drawing/2014/main" id="{795B9905-761F-44BF-A546-BA012FC2F529}"/>
              </a:ext>
            </a:extLst>
          </p:cNvPr>
          <p:cNvSpPr>
            <a:spLocks noChangeArrowheads="1"/>
          </p:cNvSpPr>
          <p:nvPr/>
        </p:nvSpPr>
        <p:spPr bwMode="auto">
          <a:xfrm rot="-5400000">
            <a:off x="8863013" y="47307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024" name="TextBox 23">
            <a:extLst>
              <a:ext uri="{FF2B5EF4-FFF2-40B4-BE49-F238E27FC236}">
                <a16:creationId xmlns:a16="http://schemas.microsoft.com/office/drawing/2014/main" id="{FB2517B6-6559-B0BC-A557-0B0BD981487A}"/>
              </a:ext>
            </a:extLst>
          </p:cNvPr>
          <p:cNvSpPr txBox="1">
            <a:spLocks noChangeArrowheads="1"/>
          </p:cNvSpPr>
          <p:nvPr/>
        </p:nvSpPr>
        <p:spPr bwMode="auto">
          <a:xfrm rot="-5400000">
            <a:off x="8813800" y="47148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4025" name="Rounded Rectangle 24">
            <a:extLst>
              <a:ext uri="{FF2B5EF4-FFF2-40B4-BE49-F238E27FC236}">
                <a16:creationId xmlns:a16="http://schemas.microsoft.com/office/drawing/2014/main" id="{011894EE-896C-A405-D767-C8310E6B4418}"/>
              </a:ext>
            </a:extLst>
          </p:cNvPr>
          <p:cNvSpPr>
            <a:spLocks noChangeArrowheads="1"/>
          </p:cNvSpPr>
          <p:nvPr/>
        </p:nvSpPr>
        <p:spPr bwMode="auto">
          <a:xfrm rot="-5400000">
            <a:off x="9320213" y="47307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026" name="TextBox 25">
            <a:extLst>
              <a:ext uri="{FF2B5EF4-FFF2-40B4-BE49-F238E27FC236}">
                <a16:creationId xmlns:a16="http://schemas.microsoft.com/office/drawing/2014/main" id="{5DAAF012-E98B-0952-FD8A-1A6C089F3C5C}"/>
              </a:ext>
            </a:extLst>
          </p:cNvPr>
          <p:cNvSpPr txBox="1">
            <a:spLocks noChangeArrowheads="1"/>
          </p:cNvSpPr>
          <p:nvPr/>
        </p:nvSpPr>
        <p:spPr bwMode="auto">
          <a:xfrm rot="-5400000">
            <a:off x="9271000" y="47148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4027" name="Rounded Rectangle 28">
            <a:extLst>
              <a:ext uri="{FF2B5EF4-FFF2-40B4-BE49-F238E27FC236}">
                <a16:creationId xmlns:a16="http://schemas.microsoft.com/office/drawing/2014/main" id="{C842623A-80F5-9343-83AC-4BD97DDD06BB}"/>
              </a:ext>
            </a:extLst>
          </p:cNvPr>
          <p:cNvSpPr>
            <a:spLocks noChangeArrowheads="1"/>
          </p:cNvSpPr>
          <p:nvPr/>
        </p:nvSpPr>
        <p:spPr bwMode="auto">
          <a:xfrm rot="-5400000">
            <a:off x="8863013" y="37401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028" name="TextBox 29">
            <a:extLst>
              <a:ext uri="{FF2B5EF4-FFF2-40B4-BE49-F238E27FC236}">
                <a16:creationId xmlns:a16="http://schemas.microsoft.com/office/drawing/2014/main" id="{E8262756-7B06-9266-3015-1523AE413248}"/>
              </a:ext>
            </a:extLst>
          </p:cNvPr>
          <p:cNvSpPr txBox="1">
            <a:spLocks noChangeArrowheads="1"/>
          </p:cNvSpPr>
          <p:nvPr/>
        </p:nvSpPr>
        <p:spPr bwMode="auto">
          <a:xfrm rot="-5400000">
            <a:off x="8813800" y="37242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4029" name="Rounded Rectangle 30">
            <a:extLst>
              <a:ext uri="{FF2B5EF4-FFF2-40B4-BE49-F238E27FC236}">
                <a16:creationId xmlns:a16="http://schemas.microsoft.com/office/drawing/2014/main" id="{ABB3B88A-2CA4-C7CD-7358-FCCE9F0A7029}"/>
              </a:ext>
            </a:extLst>
          </p:cNvPr>
          <p:cNvSpPr>
            <a:spLocks noChangeArrowheads="1"/>
          </p:cNvSpPr>
          <p:nvPr/>
        </p:nvSpPr>
        <p:spPr bwMode="auto">
          <a:xfrm rot="-5400000">
            <a:off x="9320213" y="37401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030" name="TextBox 31">
            <a:extLst>
              <a:ext uri="{FF2B5EF4-FFF2-40B4-BE49-F238E27FC236}">
                <a16:creationId xmlns:a16="http://schemas.microsoft.com/office/drawing/2014/main" id="{83CCF86B-C5E6-433E-4D56-49FDC8C7893C}"/>
              </a:ext>
            </a:extLst>
          </p:cNvPr>
          <p:cNvSpPr txBox="1">
            <a:spLocks noChangeArrowheads="1"/>
          </p:cNvSpPr>
          <p:nvPr/>
        </p:nvSpPr>
        <p:spPr bwMode="auto">
          <a:xfrm rot="-5400000">
            <a:off x="9271000" y="37242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4031" name="Rectangle 60">
            <a:extLst>
              <a:ext uri="{FF2B5EF4-FFF2-40B4-BE49-F238E27FC236}">
                <a16:creationId xmlns:a16="http://schemas.microsoft.com/office/drawing/2014/main" id="{B8F7B01A-5F3D-4457-B3F4-8EC8D43B89B3}"/>
              </a:ext>
            </a:extLst>
          </p:cNvPr>
          <p:cNvSpPr>
            <a:spLocks noChangeArrowheads="1"/>
          </p:cNvSpPr>
          <p:nvPr/>
        </p:nvSpPr>
        <p:spPr bwMode="auto">
          <a:xfrm rot="-5400000">
            <a:off x="10055225" y="12192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2" name="Rectangle 61">
            <a:extLst>
              <a:ext uri="{FF2B5EF4-FFF2-40B4-BE49-F238E27FC236}">
                <a16:creationId xmlns:a16="http://schemas.microsoft.com/office/drawing/2014/main" id="{29FAC752-672A-842C-9F92-1603681C671B}"/>
              </a:ext>
            </a:extLst>
          </p:cNvPr>
          <p:cNvSpPr/>
          <p:nvPr/>
        </p:nvSpPr>
        <p:spPr bwMode="auto">
          <a:xfrm rot="16200000">
            <a:off x="10055225" y="6858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4033" name="Rectangle 62">
            <a:extLst>
              <a:ext uri="{FF2B5EF4-FFF2-40B4-BE49-F238E27FC236}">
                <a16:creationId xmlns:a16="http://schemas.microsoft.com/office/drawing/2014/main" id="{DB0E65EC-31CF-AC7F-9FE2-8FCB6286E226}"/>
              </a:ext>
            </a:extLst>
          </p:cNvPr>
          <p:cNvSpPr>
            <a:spLocks noChangeArrowheads="1"/>
          </p:cNvSpPr>
          <p:nvPr/>
        </p:nvSpPr>
        <p:spPr bwMode="auto">
          <a:xfrm rot="-5400000">
            <a:off x="10055225" y="1524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4" name="Rectangle 63">
            <a:extLst>
              <a:ext uri="{FF2B5EF4-FFF2-40B4-BE49-F238E27FC236}">
                <a16:creationId xmlns:a16="http://schemas.microsoft.com/office/drawing/2014/main" id="{58D14C93-829E-9322-3215-2899B731F45D}"/>
              </a:ext>
            </a:extLst>
          </p:cNvPr>
          <p:cNvSpPr/>
          <p:nvPr/>
        </p:nvSpPr>
        <p:spPr bwMode="auto">
          <a:xfrm rot="16200000">
            <a:off x="10055225" y="-381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4035" name="Rectangle 64">
            <a:extLst>
              <a:ext uri="{FF2B5EF4-FFF2-40B4-BE49-F238E27FC236}">
                <a16:creationId xmlns:a16="http://schemas.microsoft.com/office/drawing/2014/main" id="{41BB138A-2A5A-13B7-DF1B-20AAC43185B4}"/>
              </a:ext>
            </a:extLst>
          </p:cNvPr>
          <p:cNvSpPr>
            <a:spLocks noChangeArrowheads="1"/>
          </p:cNvSpPr>
          <p:nvPr/>
        </p:nvSpPr>
        <p:spPr bwMode="auto">
          <a:xfrm rot="-5400000">
            <a:off x="10055225" y="-9144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6" name="Rectangle 65">
            <a:extLst>
              <a:ext uri="{FF2B5EF4-FFF2-40B4-BE49-F238E27FC236}">
                <a16:creationId xmlns:a16="http://schemas.microsoft.com/office/drawing/2014/main" id="{7F4A3A95-6D98-4000-C67A-26B632A522CA}"/>
              </a:ext>
            </a:extLst>
          </p:cNvPr>
          <p:cNvSpPr/>
          <p:nvPr/>
        </p:nvSpPr>
        <p:spPr bwMode="auto">
          <a:xfrm rot="16200000">
            <a:off x="10055225" y="-14478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4037" name="Rounded Rectangle 119">
            <a:extLst>
              <a:ext uri="{FF2B5EF4-FFF2-40B4-BE49-F238E27FC236}">
                <a16:creationId xmlns:a16="http://schemas.microsoft.com/office/drawing/2014/main" id="{3B96133E-29EC-F6EE-5F13-9EDD19F0838C}"/>
              </a:ext>
            </a:extLst>
          </p:cNvPr>
          <p:cNvSpPr>
            <a:spLocks noChangeArrowheads="1"/>
          </p:cNvSpPr>
          <p:nvPr/>
        </p:nvSpPr>
        <p:spPr bwMode="auto">
          <a:xfrm rot="-5400000">
            <a:off x="8721725" y="-1143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214038" name="Straight Arrow Connector 121">
            <a:extLst>
              <a:ext uri="{FF2B5EF4-FFF2-40B4-BE49-F238E27FC236}">
                <a16:creationId xmlns:a16="http://schemas.microsoft.com/office/drawing/2014/main" id="{B15A7908-10FB-7924-5ABF-63B3F15C5155}"/>
              </a:ext>
            </a:extLst>
          </p:cNvPr>
          <p:cNvCxnSpPr>
            <a:cxnSpLocks noChangeShapeType="1"/>
          </p:cNvCxnSpPr>
          <p:nvPr/>
        </p:nvCxnSpPr>
        <p:spPr bwMode="auto">
          <a:xfrm rot="-5400000">
            <a:off x="9136063" y="6819900"/>
            <a:ext cx="8382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4039" name="Elbow Connector 143">
            <a:extLst>
              <a:ext uri="{FF2B5EF4-FFF2-40B4-BE49-F238E27FC236}">
                <a16:creationId xmlns:a16="http://schemas.microsoft.com/office/drawing/2014/main" id="{E036A172-24B7-2C82-8426-EF6A86C7982C}"/>
              </a:ext>
            </a:extLst>
          </p:cNvPr>
          <p:cNvCxnSpPr>
            <a:cxnSpLocks noChangeShapeType="1"/>
          </p:cNvCxnSpPr>
          <p:nvPr/>
        </p:nvCxnSpPr>
        <p:spPr bwMode="auto">
          <a:xfrm rot="-5400000">
            <a:off x="9147175" y="2476500"/>
            <a:ext cx="1295400" cy="457200"/>
          </a:xfrm>
          <a:prstGeom prst="bentConnector3">
            <a:avLst>
              <a:gd name="adj1" fmla="val 50000"/>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4040" name="Elbow Connector 162">
            <a:extLst>
              <a:ext uri="{FF2B5EF4-FFF2-40B4-BE49-F238E27FC236}">
                <a16:creationId xmlns:a16="http://schemas.microsoft.com/office/drawing/2014/main" id="{0D73167E-9370-6F77-534A-F8737FBF42B8}"/>
              </a:ext>
            </a:extLst>
          </p:cNvPr>
          <p:cNvCxnSpPr>
            <a:cxnSpLocks noChangeShapeType="1"/>
            <a:endCxn id="214074" idx="3"/>
          </p:cNvCxnSpPr>
          <p:nvPr/>
        </p:nvCxnSpPr>
        <p:spPr bwMode="auto">
          <a:xfrm rot="10800000" flipV="1">
            <a:off x="8118475" y="2438400"/>
            <a:ext cx="1828800" cy="1371600"/>
          </a:xfrm>
          <a:prstGeom prst="bentConnector2">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4041" name="Straight Arrow Connector 169">
            <a:extLst>
              <a:ext uri="{FF2B5EF4-FFF2-40B4-BE49-F238E27FC236}">
                <a16:creationId xmlns:a16="http://schemas.microsoft.com/office/drawing/2014/main" id="{53FF57F0-6BE8-A062-C744-D7AF1EC12420}"/>
              </a:ext>
            </a:extLst>
          </p:cNvPr>
          <p:cNvCxnSpPr>
            <a:cxnSpLocks noChangeShapeType="1"/>
          </p:cNvCxnSpPr>
          <p:nvPr/>
        </p:nvCxnSpPr>
        <p:spPr bwMode="auto">
          <a:xfrm rot="-5400000">
            <a:off x="9736138" y="2247900"/>
            <a:ext cx="3810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4042" name="Straight Arrow Connector 169">
            <a:extLst>
              <a:ext uri="{FF2B5EF4-FFF2-40B4-BE49-F238E27FC236}">
                <a16:creationId xmlns:a16="http://schemas.microsoft.com/office/drawing/2014/main" id="{E2E92F2C-6BB4-CE2E-AE97-0A9A6EDCC618}"/>
              </a:ext>
            </a:extLst>
          </p:cNvPr>
          <p:cNvCxnSpPr>
            <a:cxnSpLocks noChangeShapeType="1"/>
          </p:cNvCxnSpPr>
          <p:nvPr/>
        </p:nvCxnSpPr>
        <p:spPr bwMode="auto">
          <a:xfrm rot="-5400000">
            <a:off x="8842375" y="6515100"/>
            <a:ext cx="0" cy="1447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4043" name="Straight Arrow Connector 169">
            <a:extLst>
              <a:ext uri="{FF2B5EF4-FFF2-40B4-BE49-F238E27FC236}">
                <a16:creationId xmlns:a16="http://schemas.microsoft.com/office/drawing/2014/main" id="{980FCE25-19E9-725B-C2A3-0612DC3C33DA}"/>
              </a:ext>
            </a:extLst>
          </p:cNvPr>
          <p:cNvCxnSpPr>
            <a:cxnSpLocks noChangeShapeType="1"/>
            <a:stCxn id="214074" idx="1"/>
          </p:cNvCxnSpPr>
          <p:nvPr/>
        </p:nvCxnSpPr>
        <p:spPr bwMode="auto">
          <a:xfrm rot="16200000" flipH="1">
            <a:off x="7889875" y="70104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75" name="Arc 74">
            <a:extLst>
              <a:ext uri="{FF2B5EF4-FFF2-40B4-BE49-F238E27FC236}">
                <a16:creationId xmlns:a16="http://schemas.microsoft.com/office/drawing/2014/main" id="{4CF63F63-6655-D233-B091-F0AC40707359}"/>
              </a:ext>
            </a:extLst>
          </p:cNvPr>
          <p:cNvSpPr/>
          <p:nvPr/>
        </p:nvSpPr>
        <p:spPr bwMode="auto">
          <a:xfrm rot="16200000">
            <a:off x="9490075" y="2286000"/>
            <a:ext cx="304800" cy="304800"/>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214045" name="Straight Arrow Connector 169">
            <a:extLst>
              <a:ext uri="{FF2B5EF4-FFF2-40B4-BE49-F238E27FC236}">
                <a16:creationId xmlns:a16="http://schemas.microsoft.com/office/drawing/2014/main" id="{8A7AD146-2C3C-2D7F-FE39-72FB4624084A}"/>
              </a:ext>
            </a:extLst>
          </p:cNvPr>
          <p:cNvCxnSpPr>
            <a:cxnSpLocks noChangeShapeType="1"/>
          </p:cNvCxnSpPr>
          <p:nvPr/>
        </p:nvCxnSpPr>
        <p:spPr bwMode="auto">
          <a:xfrm rot="16200000" flipH="1">
            <a:off x="9564688" y="2646363"/>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4046" name="Straight Arrow Connector 169">
            <a:extLst>
              <a:ext uri="{FF2B5EF4-FFF2-40B4-BE49-F238E27FC236}">
                <a16:creationId xmlns:a16="http://schemas.microsoft.com/office/drawing/2014/main" id="{C0634CA4-1AA4-F7BA-907E-D55309A16170}"/>
              </a:ext>
            </a:extLst>
          </p:cNvPr>
          <p:cNvCxnSpPr>
            <a:cxnSpLocks noChangeShapeType="1"/>
          </p:cNvCxnSpPr>
          <p:nvPr/>
        </p:nvCxnSpPr>
        <p:spPr bwMode="auto">
          <a:xfrm rot="16200000" flipH="1">
            <a:off x="9185275" y="2286000"/>
            <a:ext cx="3048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4047" name="Straight Arrow Connector 169">
            <a:extLst>
              <a:ext uri="{FF2B5EF4-FFF2-40B4-BE49-F238E27FC236}">
                <a16:creationId xmlns:a16="http://schemas.microsoft.com/office/drawing/2014/main" id="{2DC39340-42AA-4A21-27CB-4873E0C35D3F}"/>
              </a:ext>
            </a:extLst>
          </p:cNvPr>
          <p:cNvCxnSpPr>
            <a:cxnSpLocks noChangeShapeType="1"/>
          </p:cNvCxnSpPr>
          <p:nvPr/>
        </p:nvCxnSpPr>
        <p:spPr bwMode="auto">
          <a:xfrm rot="16200000" flipH="1">
            <a:off x="9566275" y="2209800"/>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nvGrpSpPr>
          <p:cNvPr id="214048" name="Group 160">
            <a:extLst>
              <a:ext uri="{FF2B5EF4-FFF2-40B4-BE49-F238E27FC236}">
                <a16:creationId xmlns:a16="http://schemas.microsoft.com/office/drawing/2014/main" id="{F9CFFD19-C4E3-4996-16DC-9D6CE8BB7E8F}"/>
              </a:ext>
            </a:extLst>
          </p:cNvPr>
          <p:cNvGrpSpPr>
            <a:grpSpLocks/>
          </p:cNvGrpSpPr>
          <p:nvPr/>
        </p:nvGrpSpPr>
        <p:grpSpPr bwMode="auto">
          <a:xfrm>
            <a:off x="3706813" y="990600"/>
            <a:ext cx="990600" cy="914400"/>
            <a:chOff x="3733800" y="2133600"/>
            <a:chExt cx="990600" cy="3200400"/>
          </a:xfrm>
        </p:grpSpPr>
        <p:sp>
          <p:nvSpPr>
            <p:cNvPr id="214105" name="Rectangle 60">
              <a:extLst>
                <a:ext uri="{FF2B5EF4-FFF2-40B4-BE49-F238E27FC236}">
                  <a16:creationId xmlns:a16="http://schemas.microsoft.com/office/drawing/2014/main" id="{A3492F1A-DDC4-46F3-DC36-93CF82791CC9}"/>
                </a:ext>
              </a:extLst>
            </p:cNvPr>
            <p:cNvSpPr>
              <a:spLocks noChangeArrowheads="1"/>
            </p:cNvSpPr>
            <p:nvPr/>
          </p:nvSpPr>
          <p:spPr bwMode="auto">
            <a:xfrm rot="5400000">
              <a:off x="3962400" y="19050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3" name="Rectangle 162">
              <a:extLst>
                <a:ext uri="{FF2B5EF4-FFF2-40B4-BE49-F238E27FC236}">
                  <a16:creationId xmlns:a16="http://schemas.microsoft.com/office/drawing/2014/main" id="{7DF5BBA6-AAEE-6FCD-F490-050E818E7F4B}"/>
                </a:ext>
              </a:extLst>
            </p:cNvPr>
            <p:cNvSpPr/>
            <p:nvPr/>
          </p:nvSpPr>
          <p:spPr bwMode="auto">
            <a:xfrm rot="5400000">
              <a:off x="3962400" y="24384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4107" name="Rectangle 62">
              <a:extLst>
                <a:ext uri="{FF2B5EF4-FFF2-40B4-BE49-F238E27FC236}">
                  <a16:creationId xmlns:a16="http://schemas.microsoft.com/office/drawing/2014/main" id="{A61C12AF-15A7-ED64-6E4C-55764E42F063}"/>
                </a:ext>
              </a:extLst>
            </p:cNvPr>
            <p:cNvSpPr>
              <a:spLocks noChangeArrowheads="1"/>
            </p:cNvSpPr>
            <p:nvPr/>
          </p:nvSpPr>
          <p:spPr bwMode="auto">
            <a:xfrm rot="5400000">
              <a:off x="3962400" y="29718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5" name="Rectangle 164">
              <a:extLst>
                <a:ext uri="{FF2B5EF4-FFF2-40B4-BE49-F238E27FC236}">
                  <a16:creationId xmlns:a16="http://schemas.microsoft.com/office/drawing/2014/main" id="{22D7E7C9-10EB-7721-7576-E6F03D64FE82}"/>
                </a:ext>
              </a:extLst>
            </p:cNvPr>
            <p:cNvSpPr/>
            <p:nvPr/>
          </p:nvSpPr>
          <p:spPr bwMode="auto">
            <a:xfrm rot="5400000">
              <a:off x="3962400" y="35052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4109" name="Rectangle 64">
              <a:extLst>
                <a:ext uri="{FF2B5EF4-FFF2-40B4-BE49-F238E27FC236}">
                  <a16:creationId xmlns:a16="http://schemas.microsoft.com/office/drawing/2014/main" id="{0CD033DD-C144-4E9C-D25E-D57DC30E5322}"/>
                </a:ext>
              </a:extLst>
            </p:cNvPr>
            <p:cNvSpPr>
              <a:spLocks noChangeArrowheads="1"/>
            </p:cNvSpPr>
            <p:nvPr/>
          </p:nvSpPr>
          <p:spPr bwMode="auto">
            <a:xfrm rot="5400000">
              <a:off x="3962400" y="40386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7" name="Rectangle 166">
              <a:extLst>
                <a:ext uri="{FF2B5EF4-FFF2-40B4-BE49-F238E27FC236}">
                  <a16:creationId xmlns:a16="http://schemas.microsoft.com/office/drawing/2014/main" id="{C0F80D2E-AB4A-F496-3905-B6D3442FD3CE}"/>
                </a:ext>
              </a:extLst>
            </p:cNvPr>
            <p:cNvSpPr/>
            <p:nvPr/>
          </p:nvSpPr>
          <p:spPr bwMode="auto">
            <a:xfrm rot="5400000">
              <a:off x="3962400" y="4572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4111" name="Rounded Rectangle 119">
              <a:extLst>
                <a:ext uri="{FF2B5EF4-FFF2-40B4-BE49-F238E27FC236}">
                  <a16:creationId xmlns:a16="http://schemas.microsoft.com/office/drawing/2014/main" id="{D9B02E51-EFA2-1BC5-EC2B-44E72F6BC75C}"/>
                </a:ext>
              </a:extLst>
            </p:cNvPr>
            <p:cNvSpPr>
              <a:spLocks noChangeArrowheads="1"/>
            </p:cNvSpPr>
            <p:nvPr/>
          </p:nvSpPr>
          <p:spPr bwMode="auto">
            <a:xfrm rot="5400000">
              <a:off x="2628900" y="32385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cxnSp>
        <p:nvCxnSpPr>
          <p:cNvPr id="214049" name="Straight Arrow Connector 169">
            <a:extLst>
              <a:ext uri="{FF2B5EF4-FFF2-40B4-BE49-F238E27FC236}">
                <a16:creationId xmlns:a16="http://schemas.microsoft.com/office/drawing/2014/main" id="{51F04CD8-96DB-F182-575D-B66A55846CE2}"/>
              </a:ext>
            </a:extLst>
          </p:cNvPr>
          <p:cNvCxnSpPr>
            <a:cxnSpLocks noChangeShapeType="1"/>
          </p:cNvCxnSpPr>
          <p:nvPr/>
        </p:nvCxnSpPr>
        <p:spPr bwMode="auto">
          <a:xfrm flipV="1">
            <a:off x="3859213" y="1981200"/>
            <a:ext cx="0" cy="15240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4050" name="Straight Arrow Connector 169">
            <a:extLst>
              <a:ext uri="{FF2B5EF4-FFF2-40B4-BE49-F238E27FC236}">
                <a16:creationId xmlns:a16="http://schemas.microsoft.com/office/drawing/2014/main" id="{28157417-668E-6B56-C256-669305DD5D40}"/>
              </a:ext>
            </a:extLst>
          </p:cNvPr>
          <p:cNvCxnSpPr>
            <a:cxnSpLocks noChangeShapeType="1"/>
          </p:cNvCxnSpPr>
          <p:nvPr/>
        </p:nvCxnSpPr>
        <p:spPr bwMode="auto">
          <a:xfrm rot="16200000" flipH="1">
            <a:off x="9564688" y="2646363"/>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4051" name="Straight Arrow Connector 169">
            <a:extLst>
              <a:ext uri="{FF2B5EF4-FFF2-40B4-BE49-F238E27FC236}">
                <a16:creationId xmlns:a16="http://schemas.microsoft.com/office/drawing/2014/main" id="{D650F51A-3389-FBE9-AD4C-A43F33518FDE}"/>
              </a:ext>
            </a:extLst>
          </p:cNvPr>
          <p:cNvCxnSpPr>
            <a:cxnSpLocks noChangeShapeType="1"/>
          </p:cNvCxnSpPr>
          <p:nvPr/>
        </p:nvCxnSpPr>
        <p:spPr bwMode="auto">
          <a:xfrm rot="16200000" flipH="1">
            <a:off x="9185275" y="2286000"/>
            <a:ext cx="3048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4052" name="Straight Arrow Connector 169">
            <a:extLst>
              <a:ext uri="{FF2B5EF4-FFF2-40B4-BE49-F238E27FC236}">
                <a16:creationId xmlns:a16="http://schemas.microsoft.com/office/drawing/2014/main" id="{E9333A9B-5882-D06E-6222-DD3E900435EB}"/>
              </a:ext>
            </a:extLst>
          </p:cNvPr>
          <p:cNvCxnSpPr>
            <a:cxnSpLocks noChangeShapeType="1"/>
          </p:cNvCxnSpPr>
          <p:nvPr/>
        </p:nvCxnSpPr>
        <p:spPr bwMode="auto">
          <a:xfrm rot="16200000" flipH="1">
            <a:off x="9566275" y="2209800"/>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nvGrpSpPr>
          <p:cNvPr id="214053" name="Group 150">
            <a:extLst>
              <a:ext uri="{FF2B5EF4-FFF2-40B4-BE49-F238E27FC236}">
                <a16:creationId xmlns:a16="http://schemas.microsoft.com/office/drawing/2014/main" id="{6ADE460A-0907-F5C6-B875-37758E538ED1}"/>
              </a:ext>
            </a:extLst>
          </p:cNvPr>
          <p:cNvGrpSpPr>
            <a:grpSpLocks/>
          </p:cNvGrpSpPr>
          <p:nvPr/>
        </p:nvGrpSpPr>
        <p:grpSpPr bwMode="auto">
          <a:xfrm rot="5400000">
            <a:off x="3859213" y="2819400"/>
            <a:ext cx="457200" cy="457200"/>
            <a:chOff x="5181601" y="2285981"/>
            <a:chExt cx="457199" cy="457219"/>
          </a:xfrm>
        </p:grpSpPr>
        <p:sp>
          <p:nvSpPr>
            <p:cNvPr id="151" name="Arc 150">
              <a:extLst>
                <a:ext uri="{FF2B5EF4-FFF2-40B4-BE49-F238E27FC236}">
                  <a16:creationId xmlns:a16="http://schemas.microsoft.com/office/drawing/2014/main" id="{7DC7A3CA-EED1-FC7F-3F6B-5063F4DBECB5}"/>
                </a:ext>
              </a:extLst>
            </p:cNvPr>
            <p:cNvSpPr/>
            <p:nvPr/>
          </p:nvSpPr>
          <p:spPr bwMode="auto">
            <a:xfrm rot="16200000">
              <a:off x="5333994" y="2438394"/>
              <a:ext cx="304813" cy="304799"/>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214103" name="Straight Arrow Connector 169">
              <a:extLst>
                <a:ext uri="{FF2B5EF4-FFF2-40B4-BE49-F238E27FC236}">
                  <a16:creationId xmlns:a16="http://schemas.microsoft.com/office/drawing/2014/main" id="{3F3A6099-2912-F9FE-03DB-3058131C9E3B}"/>
                </a:ext>
              </a:extLst>
            </p:cNvPr>
            <p:cNvCxnSpPr>
              <a:cxnSpLocks noChangeShapeType="1"/>
            </p:cNvCxnSpPr>
            <p:nvPr/>
          </p:nvCxnSpPr>
          <p:spPr bwMode="auto">
            <a:xfrm rot="16200000" flipH="1">
              <a:off x="5029201" y="2438400"/>
              <a:ext cx="304799"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4104" name="Straight Arrow Connector 169">
              <a:extLst>
                <a:ext uri="{FF2B5EF4-FFF2-40B4-BE49-F238E27FC236}">
                  <a16:creationId xmlns:a16="http://schemas.microsoft.com/office/drawing/2014/main" id="{E6214FEF-DF3C-2873-FCF2-EDBF977F1483}"/>
                </a:ext>
              </a:extLst>
            </p:cNvPr>
            <p:cNvCxnSpPr>
              <a:cxnSpLocks noChangeShapeType="1"/>
            </p:cNvCxnSpPr>
            <p:nvPr/>
          </p:nvCxnSpPr>
          <p:spPr bwMode="auto">
            <a:xfrm rot="16200000" flipH="1">
              <a:off x="5410191" y="2362191"/>
              <a:ext cx="152419"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sp>
        <p:nvSpPr>
          <p:cNvPr id="214054" name="Rectangle 64">
            <a:extLst>
              <a:ext uri="{FF2B5EF4-FFF2-40B4-BE49-F238E27FC236}">
                <a16:creationId xmlns:a16="http://schemas.microsoft.com/office/drawing/2014/main" id="{30618E5E-3F39-E99C-9A09-E500DFEB7B78}"/>
              </a:ext>
            </a:extLst>
          </p:cNvPr>
          <p:cNvSpPr>
            <a:spLocks noChangeArrowheads="1"/>
          </p:cNvSpPr>
          <p:nvPr/>
        </p:nvSpPr>
        <p:spPr bwMode="auto">
          <a:xfrm rot="5400000">
            <a:off x="4451350" y="25908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055" name="Rectangle 64">
            <a:extLst>
              <a:ext uri="{FF2B5EF4-FFF2-40B4-BE49-F238E27FC236}">
                <a16:creationId xmlns:a16="http://schemas.microsoft.com/office/drawing/2014/main" id="{5010E691-9E12-B254-BE48-DDC353D9040E}"/>
              </a:ext>
            </a:extLst>
          </p:cNvPr>
          <p:cNvSpPr>
            <a:spLocks noChangeArrowheads="1"/>
          </p:cNvSpPr>
          <p:nvPr/>
        </p:nvSpPr>
        <p:spPr bwMode="auto">
          <a:xfrm rot="5400000">
            <a:off x="4464050" y="28956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nvGrpSpPr>
          <p:cNvPr id="214056" name="Group 170">
            <a:extLst>
              <a:ext uri="{FF2B5EF4-FFF2-40B4-BE49-F238E27FC236}">
                <a16:creationId xmlns:a16="http://schemas.microsoft.com/office/drawing/2014/main" id="{E974E345-6327-5891-091C-C7B5D2CEDE71}"/>
              </a:ext>
            </a:extLst>
          </p:cNvPr>
          <p:cNvGrpSpPr>
            <a:grpSpLocks/>
          </p:cNvGrpSpPr>
          <p:nvPr/>
        </p:nvGrpSpPr>
        <p:grpSpPr bwMode="auto">
          <a:xfrm rot="5400000">
            <a:off x="9247188" y="1682750"/>
            <a:ext cx="469900" cy="457200"/>
            <a:chOff x="6096000" y="1066800"/>
            <a:chExt cx="469602" cy="457200"/>
          </a:xfrm>
        </p:grpSpPr>
        <p:sp>
          <p:nvSpPr>
            <p:cNvPr id="214100" name="Rectangle 64">
              <a:extLst>
                <a:ext uri="{FF2B5EF4-FFF2-40B4-BE49-F238E27FC236}">
                  <a16:creationId xmlns:a16="http://schemas.microsoft.com/office/drawing/2014/main" id="{8C1676A6-13C9-E7AA-EDC7-98A43444A839}"/>
                </a:ext>
              </a:extLst>
            </p:cNvPr>
            <p:cNvSpPr>
              <a:spLocks noChangeArrowheads="1"/>
            </p:cNvSpPr>
            <p:nvPr/>
          </p:nvSpPr>
          <p:spPr bwMode="auto">
            <a:xfrm rot="5400000">
              <a:off x="6248400" y="9144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101" name="Rectangle 64">
              <a:extLst>
                <a:ext uri="{FF2B5EF4-FFF2-40B4-BE49-F238E27FC236}">
                  <a16:creationId xmlns:a16="http://schemas.microsoft.com/office/drawing/2014/main" id="{92BF932D-A745-ED8F-257C-9DEACC899C68}"/>
                </a:ext>
              </a:extLst>
            </p:cNvPr>
            <p:cNvSpPr>
              <a:spLocks noChangeArrowheads="1"/>
            </p:cNvSpPr>
            <p:nvPr/>
          </p:nvSpPr>
          <p:spPr bwMode="auto">
            <a:xfrm rot="5400000">
              <a:off x="6260802" y="12192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sp>
        <p:nvSpPr>
          <p:cNvPr id="214057" name="Freeform 159">
            <a:extLst>
              <a:ext uri="{FF2B5EF4-FFF2-40B4-BE49-F238E27FC236}">
                <a16:creationId xmlns:a16="http://schemas.microsoft.com/office/drawing/2014/main" id="{FB57DAD4-80E0-75E3-A038-5707ABF504B8}"/>
              </a:ext>
            </a:extLst>
          </p:cNvPr>
          <p:cNvSpPr>
            <a:spLocks/>
          </p:cNvSpPr>
          <p:nvPr/>
        </p:nvSpPr>
        <p:spPr bwMode="auto">
          <a:xfrm>
            <a:off x="4756150" y="158750"/>
            <a:ext cx="4891088" cy="2828925"/>
          </a:xfrm>
          <a:custGeom>
            <a:avLst/>
            <a:gdLst>
              <a:gd name="T0" fmla="*/ 0 w 4890976"/>
              <a:gd name="T1" fmla="*/ 2640921 h 2829147"/>
              <a:gd name="T2" fmla="*/ 196867 w 4890976"/>
              <a:gd name="T3" fmla="*/ 2425347 h 2829147"/>
              <a:gd name="T4" fmla="*/ 1106686 w 4890976"/>
              <a:gd name="T5" fmla="*/ 265944 h 2829147"/>
              <a:gd name="T6" fmla="*/ 4238778 w 4890976"/>
              <a:gd name="T7" fmla="*/ 829657 h 2829147"/>
              <a:gd name="T8" fmla="*/ 4895008 w 4890976"/>
              <a:gd name="T9" fmla="*/ 1506463 h 2829147"/>
              <a:gd name="T10" fmla="*/ 0 60000 65536"/>
              <a:gd name="T11" fmla="*/ 0 60000 65536"/>
              <a:gd name="T12" fmla="*/ 0 60000 65536"/>
              <a:gd name="T13" fmla="*/ 0 60000 65536"/>
              <a:gd name="T14" fmla="*/ 0 60000 65536"/>
              <a:gd name="T15" fmla="*/ 0 w 4890976"/>
              <a:gd name="T16" fmla="*/ 0 h 2829147"/>
              <a:gd name="T17" fmla="*/ 4890976 w 4890976"/>
              <a:gd name="T18" fmla="*/ 2829147 h 2829147"/>
            </a:gdLst>
            <a:ahLst/>
            <a:cxnLst>
              <a:cxn ang="T10">
                <a:pos x="T0" y="T1"/>
              </a:cxn>
              <a:cxn ang="T11">
                <a:pos x="T2" y="T3"/>
              </a:cxn>
              <a:cxn ang="T12">
                <a:pos x="T4" y="T5"/>
              </a:cxn>
              <a:cxn ang="T13">
                <a:pos x="T6" y="T7"/>
              </a:cxn>
              <a:cxn ang="T14">
                <a:pos x="T8" y="T9"/>
              </a:cxn>
            </a:cxnLst>
            <a:rect l="T15" t="T16" r="T17" b="T18"/>
            <a:pathLst>
              <a:path w="4890976" h="2829147">
                <a:moveTo>
                  <a:pt x="0" y="2648393"/>
                </a:moveTo>
                <a:cubicBezTo>
                  <a:pt x="8860" y="2589914"/>
                  <a:pt x="12404" y="2829147"/>
                  <a:pt x="196702" y="2432198"/>
                </a:cubicBezTo>
                <a:cubicBezTo>
                  <a:pt x="381000" y="2035249"/>
                  <a:pt x="432686" y="533400"/>
                  <a:pt x="1105786" y="266700"/>
                </a:cubicBezTo>
                <a:cubicBezTo>
                  <a:pt x="1778886" y="0"/>
                  <a:pt x="3604437" y="624662"/>
                  <a:pt x="4235302" y="831997"/>
                </a:cubicBezTo>
                <a:cubicBezTo>
                  <a:pt x="4866167" y="1039332"/>
                  <a:pt x="4758069" y="1448687"/>
                  <a:pt x="4890976" y="1510710"/>
                </a:cubicBezTo>
              </a:path>
            </a:pathLst>
          </a:custGeom>
          <a:noFill/>
          <a:ln w="381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4058" name="Freeform 160">
            <a:extLst>
              <a:ext uri="{FF2B5EF4-FFF2-40B4-BE49-F238E27FC236}">
                <a16:creationId xmlns:a16="http://schemas.microsoft.com/office/drawing/2014/main" id="{B0030389-88FB-0537-913C-9209166D7697}"/>
              </a:ext>
            </a:extLst>
          </p:cNvPr>
          <p:cNvSpPr>
            <a:spLocks/>
          </p:cNvSpPr>
          <p:nvPr/>
        </p:nvSpPr>
        <p:spPr bwMode="auto">
          <a:xfrm>
            <a:off x="4765675" y="430213"/>
            <a:ext cx="4530725" cy="2867025"/>
          </a:xfrm>
          <a:custGeom>
            <a:avLst/>
            <a:gdLst>
              <a:gd name="T0" fmla="*/ 0 w 4531242"/>
              <a:gd name="T1" fmla="*/ 2650264 h 2868133"/>
              <a:gd name="T2" fmla="*/ 195910 w 4531242"/>
              <a:gd name="T3" fmla="*/ 2437054 h 2868133"/>
              <a:gd name="T4" fmla="*/ 1101259 w 4531242"/>
              <a:gd name="T5" fmla="*/ 301463 h 2868133"/>
              <a:gd name="T6" fmla="*/ 3905581 w 4531242"/>
              <a:gd name="T7" fmla="*/ 628271 h 2868133"/>
              <a:gd name="T8" fmla="*/ 4512672 w 4531242"/>
              <a:gd name="T9" fmla="*/ 1229454 h 2868133"/>
              <a:gd name="T10" fmla="*/ 0 60000 65536"/>
              <a:gd name="T11" fmla="*/ 0 60000 65536"/>
              <a:gd name="T12" fmla="*/ 0 60000 65536"/>
              <a:gd name="T13" fmla="*/ 0 60000 65536"/>
              <a:gd name="T14" fmla="*/ 0 60000 65536"/>
              <a:gd name="T15" fmla="*/ 0 w 4531242"/>
              <a:gd name="T16" fmla="*/ 0 h 2868133"/>
              <a:gd name="T17" fmla="*/ 4531242 w 4531242"/>
              <a:gd name="T18" fmla="*/ 2868133 h 2868133"/>
            </a:gdLst>
            <a:ahLst/>
            <a:cxnLst>
              <a:cxn ang="T10">
                <a:pos x="T0" y="T1"/>
              </a:cxn>
              <a:cxn ang="T11">
                <a:pos x="T2" y="T3"/>
              </a:cxn>
              <a:cxn ang="T12">
                <a:pos x="T4" y="T5"/>
              </a:cxn>
              <a:cxn ang="T13">
                <a:pos x="T6" y="T7"/>
              </a:cxn>
              <a:cxn ang="T14">
                <a:pos x="T8" y="T9"/>
              </a:cxn>
            </a:cxnLst>
            <a:rect l="T15" t="T16" r="T17" b="T18"/>
            <a:pathLst>
              <a:path w="4531242" h="2868133">
                <a:moveTo>
                  <a:pt x="0" y="2687379"/>
                </a:moveTo>
                <a:cubicBezTo>
                  <a:pt x="8860" y="2628900"/>
                  <a:pt x="12404" y="2868133"/>
                  <a:pt x="196702" y="2471184"/>
                </a:cubicBezTo>
                <a:cubicBezTo>
                  <a:pt x="381000" y="2074235"/>
                  <a:pt x="484963" y="611372"/>
                  <a:pt x="1105786" y="305686"/>
                </a:cubicBezTo>
                <a:cubicBezTo>
                  <a:pt x="1726610" y="0"/>
                  <a:pt x="3350734" y="480237"/>
                  <a:pt x="3921643" y="637067"/>
                </a:cubicBezTo>
                <a:cubicBezTo>
                  <a:pt x="4492552" y="793897"/>
                  <a:pt x="4398335" y="1184644"/>
                  <a:pt x="4531242" y="1246667"/>
                </a:cubicBezTo>
              </a:path>
            </a:pathLst>
          </a:custGeom>
          <a:noFill/>
          <a:ln w="381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5" name="Group 199">
            <a:extLst>
              <a:ext uri="{FF2B5EF4-FFF2-40B4-BE49-F238E27FC236}">
                <a16:creationId xmlns:a16="http://schemas.microsoft.com/office/drawing/2014/main" id="{650832E7-804E-4454-C886-406734D63087}"/>
              </a:ext>
            </a:extLst>
          </p:cNvPr>
          <p:cNvGrpSpPr>
            <a:grpSpLocks/>
          </p:cNvGrpSpPr>
          <p:nvPr/>
        </p:nvGrpSpPr>
        <p:grpSpPr bwMode="auto">
          <a:xfrm>
            <a:off x="5324475" y="1981200"/>
            <a:ext cx="1201738" cy="2971800"/>
            <a:chOff x="3801179" y="1981200"/>
            <a:chExt cx="1200329" cy="2971800"/>
          </a:xfrm>
        </p:grpSpPr>
        <p:sp>
          <p:nvSpPr>
            <p:cNvPr id="214087" name="Rounded Rectangle 15">
              <a:extLst>
                <a:ext uri="{FF2B5EF4-FFF2-40B4-BE49-F238E27FC236}">
                  <a16:creationId xmlns:a16="http://schemas.microsoft.com/office/drawing/2014/main" id="{E8C24DBC-3C51-1721-4F3D-13D272D3A48E}"/>
                </a:ext>
              </a:extLst>
            </p:cNvPr>
            <p:cNvSpPr>
              <a:spLocks noChangeArrowheads="1"/>
            </p:cNvSpPr>
            <p:nvPr/>
          </p:nvSpPr>
          <p:spPr bwMode="auto">
            <a:xfrm rot="5400000" flipH="1">
              <a:off x="2892425" y="2933700"/>
              <a:ext cx="2971800" cy="1066800"/>
            </a:xfrm>
            <a:prstGeom prst="roundRect">
              <a:avLst>
                <a:gd name="adj" fmla="val 16667"/>
              </a:avLst>
            </a:prstGeom>
            <a:solidFill>
              <a:srgbClr val="0070C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088" name="TextBox 185">
              <a:extLst>
                <a:ext uri="{FF2B5EF4-FFF2-40B4-BE49-F238E27FC236}">
                  <a16:creationId xmlns:a16="http://schemas.microsoft.com/office/drawing/2014/main" id="{0C4FC2FC-38F0-1D01-E898-B88FDBB78A58}"/>
                </a:ext>
              </a:extLst>
            </p:cNvPr>
            <p:cNvSpPr txBox="1">
              <a:spLocks noChangeArrowheads="1"/>
            </p:cNvSpPr>
            <p:nvPr/>
          </p:nvSpPr>
          <p:spPr bwMode="auto">
            <a:xfrm rot="16200000" flipH="1">
              <a:off x="3464719" y="2317661"/>
              <a:ext cx="18732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EETCS Pump B</a:t>
              </a:r>
            </a:p>
          </p:txBody>
        </p:sp>
        <p:grpSp>
          <p:nvGrpSpPr>
            <p:cNvPr id="214089" name="Group 59">
              <a:extLst>
                <a:ext uri="{FF2B5EF4-FFF2-40B4-BE49-F238E27FC236}">
                  <a16:creationId xmlns:a16="http://schemas.microsoft.com/office/drawing/2014/main" id="{62EBFCF4-41F6-3605-0F93-5BF3E2FA7BFD}"/>
                </a:ext>
              </a:extLst>
            </p:cNvPr>
            <p:cNvGrpSpPr>
              <a:grpSpLocks/>
            </p:cNvGrpSpPr>
            <p:nvPr/>
          </p:nvGrpSpPr>
          <p:grpSpPr bwMode="auto">
            <a:xfrm rot="-5400000">
              <a:off x="4059947" y="3803275"/>
              <a:ext cx="823914" cy="713537"/>
              <a:chOff x="4572000" y="1169529"/>
              <a:chExt cx="965256" cy="757300"/>
            </a:xfrm>
          </p:grpSpPr>
          <p:sp>
            <p:nvSpPr>
              <p:cNvPr id="214090" name="Oval 49">
                <a:extLst>
                  <a:ext uri="{FF2B5EF4-FFF2-40B4-BE49-F238E27FC236}">
                    <a16:creationId xmlns:a16="http://schemas.microsoft.com/office/drawing/2014/main" id="{2278E4CC-FC67-BF42-5CFE-D5A3CBD25C34}"/>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091" name="Rectangle 50">
                <a:extLst>
                  <a:ext uri="{FF2B5EF4-FFF2-40B4-BE49-F238E27FC236}">
                    <a16:creationId xmlns:a16="http://schemas.microsoft.com/office/drawing/2014/main" id="{06B51527-473E-6797-0E00-C48ACEA682B4}"/>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092" name="TextBox 190">
                <a:extLst>
                  <a:ext uri="{FF2B5EF4-FFF2-40B4-BE49-F238E27FC236}">
                    <a16:creationId xmlns:a16="http://schemas.microsoft.com/office/drawing/2014/main" id="{D8CDC2FE-AE17-D5DE-804E-F4F57E4C6ED8}"/>
                  </a:ext>
                </a:extLst>
              </p:cNvPr>
              <p:cNvSpPr txBox="1">
                <a:spLocks noChangeArrowheads="1"/>
              </p:cNvSpPr>
              <p:nvPr/>
            </p:nvSpPr>
            <p:spPr bwMode="auto">
              <a:xfrm>
                <a:off x="4785882" y="1177944"/>
                <a:ext cx="608167" cy="326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93" name="TextBox 192">
                <a:extLst>
                  <a:ext uri="{FF2B5EF4-FFF2-40B4-BE49-F238E27FC236}">
                    <a16:creationId xmlns:a16="http://schemas.microsoft.com/office/drawing/2014/main" id="{7E1F92A4-86B5-D918-22CA-D3D63A7034CA}"/>
                  </a:ext>
                </a:extLst>
              </p:cNvPr>
              <p:cNvSpPr txBox="1">
                <a:spLocks noChangeArrowheads="1"/>
              </p:cNvSpPr>
              <p:nvPr/>
            </p:nvSpPr>
            <p:spPr bwMode="auto">
              <a:xfrm rot="2236608">
                <a:off x="4877015" y="1194036"/>
                <a:ext cx="660241" cy="32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94" name="TextBox 193">
                <a:extLst>
                  <a:ext uri="{FF2B5EF4-FFF2-40B4-BE49-F238E27FC236}">
                    <a16:creationId xmlns:a16="http://schemas.microsoft.com/office/drawing/2014/main" id="{68E94FAD-A3FE-AFB6-9A47-5D55C0F55F85}"/>
                  </a:ext>
                </a:extLst>
              </p:cNvPr>
              <p:cNvSpPr txBox="1">
                <a:spLocks noChangeArrowheads="1"/>
              </p:cNvSpPr>
              <p:nvPr/>
            </p:nvSpPr>
            <p:spPr bwMode="auto">
              <a:xfrm rot="8124854">
                <a:off x="4977445" y="1417860"/>
                <a:ext cx="502155" cy="326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95" name="TextBox 194">
                <a:extLst>
                  <a:ext uri="{FF2B5EF4-FFF2-40B4-BE49-F238E27FC236}">
                    <a16:creationId xmlns:a16="http://schemas.microsoft.com/office/drawing/2014/main" id="{5FEFB6C5-58B6-9712-B358-D8BDB6A81BBD}"/>
                  </a:ext>
                </a:extLst>
              </p:cNvPr>
              <p:cNvSpPr txBox="1">
                <a:spLocks noChangeArrowheads="1"/>
              </p:cNvSpPr>
              <p:nvPr/>
            </p:nvSpPr>
            <p:spPr bwMode="auto">
              <a:xfrm rot="-8580788">
                <a:off x="4823078" y="1467401"/>
                <a:ext cx="301293" cy="326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96" name="TextBox 195">
                <a:extLst>
                  <a:ext uri="{FF2B5EF4-FFF2-40B4-BE49-F238E27FC236}">
                    <a16:creationId xmlns:a16="http://schemas.microsoft.com/office/drawing/2014/main" id="{3C401D9A-32E5-90BD-0856-49A5919862F4}"/>
                  </a:ext>
                </a:extLst>
              </p:cNvPr>
              <p:cNvSpPr txBox="1">
                <a:spLocks noChangeArrowheads="1"/>
              </p:cNvSpPr>
              <p:nvPr/>
            </p:nvSpPr>
            <p:spPr bwMode="auto">
              <a:xfrm rot="10800000">
                <a:off x="4837958" y="1490962"/>
                <a:ext cx="543072" cy="326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97" name="TextBox 196">
                <a:extLst>
                  <a:ext uri="{FF2B5EF4-FFF2-40B4-BE49-F238E27FC236}">
                    <a16:creationId xmlns:a16="http://schemas.microsoft.com/office/drawing/2014/main" id="{3F378741-6E09-A220-5372-1BDF6C85B02B}"/>
                  </a:ext>
                </a:extLst>
              </p:cNvPr>
              <p:cNvSpPr txBox="1">
                <a:spLocks noChangeArrowheads="1"/>
              </p:cNvSpPr>
              <p:nvPr/>
            </p:nvSpPr>
            <p:spPr bwMode="auto">
              <a:xfrm rot="-2515621">
                <a:off x="4674291" y="1217596"/>
                <a:ext cx="502155" cy="326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98" name="TextBox 197">
                <a:extLst>
                  <a:ext uri="{FF2B5EF4-FFF2-40B4-BE49-F238E27FC236}">
                    <a16:creationId xmlns:a16="http://schemas.microsoft.com/office/drawing/2014/main" id="{102EEB28-6211-5CEE-DD0A-2792F1605AF3}"/>
                  </a:ext>
                </a:extLst>
              </p:cNvPr>
              <p:cNvSpPr txBox="1">
                <a:spLocks noChangeArrowheads="1"/>
              </p:cNvSpPr>
              <p:nvPr/>
            </p:nvSpPr>
            <p:spPr bwMode="auto">
              <a:xfrm rot="-6687158">
                <a:off x="4537421" y="1367775"/>
                <a:ext cx="757300"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99" name="TextBox 198">
                <a:extLst>
                  <a:ext uri="{FF2B5EF4-FFF2-40B4-BE49-F238E27FC236}">
                    <a16:creationId xmlns:a16="http://schemas.microsoft.com/office/drawing/2014/main" id="{3FB7DFBA-A0F5-A850-D720-320D6BC9EDF2}"/>
                  </a:ext>
                </a:extLst>
              </p:cNvPr>
              <p:cNvSpPr txBox="1">
                <a:spLocks noChangeArrowheads="1"/>
              </p:cNvSpPr>
              <p:nvPr/>
            </p:nvSpPr>
            <p:spPr bwMode="auto">
              <a:xfrm rot="4130592">
                <a:off x="4997920" y="1257546"/>
                <a:ext cx="513280"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grpSp>
      <p:grpSp>
        <p:nvGrpSpPr>
          <p:cNvPr id="7" name="Group 135">
            <a:extLst>
              <a:ext uri="{FF2B5EF4-FFF2-40B4-BE49-F238E27FC236}">
                <a16:creationId xmlns:a16="http://schemas.microsoft.com/office/drawing/2014/main" id="{B9CE0DEF-0224-A45F-5E8A-118BBBD9E8F8}"/>
              </a:ext>
            </a:extLst>
          </p:cNvPr>
          <p:cNvGrpSpPr>
            <a:grpSpLocks/>
          </p:cNvGrpSpPr>
          <p:nvPr/>
        </p:nvGrpSpPr>
        <p:grpSpPr bwMode="auto">
          <a:xfrm>
            <a:off x="7585075" y="3810000"/>
            <a:ext cx="1066800" cy="2971800"/>
            <a:chOff x="6061840" y="3810000"/>
            <a:chExt cx="1066800" cy="2971800"/>
          </a:xfrm>
        </p:grpSpPr>
        <p:sp>
          <p:nvSpPr>
            <p:cNvPr id="214074" name="Rounded Rectangle 15">
              <a:extLst>
                <a:ext uri="{FF2B5EF4-FFF2-40B4-BE49-F238E27FC236}">
                  <a16:creationId xmlns:a16="http://schemas.microsoft.com/office/drawing/2014/main" id="{5FF2E5F3-EC84-4F8A-E895-19F6EC1B66EE}"/>
                </a:ext>
              </a:extLst>
            </p:cNvPr>
            <p:cNvSpPr>
              <a:spLocks noChangeArrowheads="1"/>
            </p:cNvSpPr>
            <p:nvPr/>
          </p:nvSpPr>
          <p:spPr bwMode="auto">
            <a:xfrm rot="-5400000">
              <a:off x="5109340" y="4762500"/>
              <a:ext cx="2971800" cy="1066800"/>
            </a:xfrm>
            <a:prstGeom prst="roundRect">
              <a:avLst>
                <a:gd name="adj" fmla="val 16667"/>
              </a:avLst>
            </a:prstGeom>
            <a:solidFill>
              <a:srgbClr val="FF000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075" name="TextBox 16">
              <a:extLst>
                <a:ext uri="{FF2B5EF4-FFF2-40B4-BE49-F238E27FC236}">
                  <a16:creationId xmlns:a16="http://schemas.microsoft.com/office/drawing/2014/main" id="{122FCD48-3110-986B-39B8-073BE683F67B}"/>
                </a:ext>
              </a:extLst>
            </p:cNvPr>
            <p:cNvSpPr txBox="1">
              <a:spLocks noChangeArrowheads="1"/>
            </p:cNvSpPr>
            <p:nvPr/>
          </p:nvSpPr>
          <p:spPr bwMode="auto">
            <a:xfrm rot="-5400000">
              <a:off x="5635597" y="4423568"/>
              <a:ext cx="1873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2B Pump</a:t>
              </a:r>
            </a:p>
          </p:txBody>
        </p:sp>
        <p:grpSp>
          <p:nvGrpSpPr>
            <p:cNvPr id="214076" name="Group 59">
              <a:extLst>
                <a:ext uri="{FF2B5EF4-FFF2-40B4-BE49-F238E27FC236}">
                  <a16:creationId xmlns:a16="http://schemas.microsoft.com/office/drawing/2014/main" id="{F09DDE0C-D88C-A0F7-E234-9C7F743EFB87}"/>
                </a:ext>
              </a:extLst>
            </p:cNvPr>
            <p:cNvGrpSpPr>
              <a:grpSpLocks/>
            </p:cNvGrpSpPr>
            <p:nvPr/>
          </p:nvGrpSpPr>
          <p:grpSpPr bwMode="auto">
            <a:xfrm rot="-5400000">
              <a:off x="6235671" y="5631657"/>
              <a:ext cx="823913" cy="714375"/>
              <a:chOff x="4572000" y="1169172"/>
              <a:chExt cx="965255" cy="758189"/>
            </a:xfrm>
          </p:grpSpPr>
          <p:sp>
            <p:nvSpPr>
              <p:cNvPr id="214077" name="Oval 49">
                <a:extLst>
                  <a:ext uri="{FF2B5EF4-FFF2-40B4-BE49-F238E27FC236}">
                    <a16:creationId xmlns:a16="http://schemas.microsoft.com/office/drawing/2014/main" id="{B13CA525-E765-712D-2265-7109475164E6}"/>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078" name="Rectangle 50">
                <a:extLst>
                  <a:ext uri="{FF2B5EF4-FFF2-40B4-BE49-F238E27FC236}">
                    <a16:creationId xmlns:a16="http://schemas.microsoft.com/office/drawing/2014/main" id="{C9CC12DC-E04E-56D8-333B-D486FD352897}"/>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4079" name="TextBox 51">
                <a:extLst>
                  <a:ext uri="{FF2B5EF4-FFF2-40B4-BE49-F238E27FC236}">
                    <a16:creationId xmlns:a16="http://schemas.microsoft.com/office/drawing/2014/main" id="{285EABAF-859C-3283-80CB-C160D1181205}"/>
                  </a:ext>
                </a:extLst>
              </p:cNvPr>
              <p:cNvSpPr txBox="1">
                <a:spLocks noChangeArrowheads="1"/>
              </p:cNvSpPr>
              <p:nvPr/>
            </p:nvSpPr>
            <p:spPr bwMode="auto">
              <a:xfrm>
                <a:off x="4785881" y="1177597"/>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80" name="TextBox 52">
                <a:extLst>
                  <a:ext uri="{FF2B5EF4-FFF2-40B4-BE49-F238E27FC236}">
                    <a16:creationId xmlns:a16="http://schemas.microsoft.com/office/drawing/2014/main" id="{95CE83DD-BA04-B9E6-7E4C-1A91600402C5}"/>
                  </a:ext>
                </a:extLst>
              </p:cNvPr>
              <p:cNvSpPr txBox="1">
                <a:spLocks noChangeArrowheads="1"/>
              </p:cNvSpPr>
              <p:nvPr/>
            </p:nvSpPr>
            <p:spPr bwMode="auto">
              <a:xfrm rot="2236608">
                <a:off x="4877014"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81" name="TextBox 53">
                <a:extLst>
                  <a:ext uri="{FF2B5EF4-FFF2-40B4-BE49-F238E27FC236}">
                    <a16:creationId xmlns:a16="http://schemas.microsoft.com/office/drawing/2014/main" id="{9E8C384F-FEF1-CF98-52C3-4B6519688552}"/>
                  </a:ext>
                </a:extLst>
              </p:cNvPr>
              <p:cNvSpPr txBox="1">
                <a:spLocks noChangeArrowheads="1"/>
              </p:cNvSpPr>
              <p:nvPr/>
            </p:nvSpPr>
            <p:spPr bwMode="auto">
              <a:xfrm rot="8124854">
                <a:off x="4977443" y="1417795"/>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82" name="TextBox 54">
                <a:extLst>
                  <a:ext uri="{FF2B5EF4-FFF2-40B4-BE49-F238E27FC236}">
                    <a16:creationId xmlns:a16="http://schemas.microsoft.com/office/drawing/2014/main" id="{A9B1A033-420D-761B-0DE1-D6549EDA3F38}"/>
                  </a:ext>
                </a:extLst>
              </p:cNvPr>
              <p:cNvSpPr txBox="1">
                <a:spLocks noChangeArrowheads="1"/>
              </p:cNvSpPr>
              <p:nvPr/>
            </p:nvSpPr>
            <p:spPr bwMode="auto">
              <a:xfrm rot="-8580788">
                <a:off x="4823078" y="1467394"/>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83" name="TextBox 55">
                <a:extLst>
                  <a:ext uri="{FF2B5EF4-FFF2-40B4-BE49-F238E27FC236}">
                    <a16:creationId xmlns:a16="http://schemas.microsoft.com/office/drawing/2014/main" id="{7780CFD5-221F-3BB2-DB88-16543591FF4D}"/>
                  </a:ext>
                </a:extLst>
              </p:cNvPr>
              <p:cNvSpPr txBox="1">
                <a:spLocks noChangeArrowheads="1"/>
              </p:cNvSpPr>
              <p:nvPr/>
            </p:nvSpPr>
            <p:spPr bwMode="auto">
              <a:xfrm rot="10800000">
                <a:off x="4837957"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84" name="TextBox 56">
                <a:extLst>
                  <a:ext uri="{FF2B5EF4-FFF2-40B4-BE49-F238E27FC236}">
                    <a16:creationId xmlns:a16="http://schemas.microsoft.com/office/drawing/2014/main" id="{295232B2-7D1E-4D00-8AFD-D57B638000C7}"/>
                  </a:ext>
                </a:extLst>
              </p:cNvPr>
              <p:cNvSpPr txBox="1">
                <a:spLocks noChangeArrowheads="1"/>
              </p:cNvSpPr>
              <p:nvPr/>
            </p:nvSpPr>
            <p:spPr bwMode="auto">
              <a:xfrm rot="-2515621">
                <a:off x="4674290" y="1217297"/>
                <a:ext cx="502155"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85" name="TextBox 57">
                <a:extLst>
                  <a:ext uri="{FF2B5EF4-FFF2-40B4-BE49-F238E27FC236}">
                    <a16:creationId xmlns:a16="http://schemas.microsoft.com/office/drawing/2014/main" id="{1348BC8E-9909-8B00-3655-3DF296187604}"/>
                  </a:ext>
                </a:extLst>
              </p:cNvPr>
              <p:cNvSpPr txBox="1">
                <a:spLocks noChangeArrowheads="1"/>
              </p:cNvSpPr>
              <p:nvPr/>
            </p:nvSpPr>
            <p:spPr bwMode="auto">
              <a:xfrm rot="-6687158">
                <a:off x="4536975" y="1367863"/>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4086" name="TextBox 58">
                <a:extLst>
                  <a:ext uri="{FF2B5EF4-FFF2-40B4-BE49-F238E27FC236}">
                    <a16:creationId xmlns:a16="http://schemas.microsoft.com/office/drawing/2014/main" id="{DFF65C0F-E469-CCCC-85EF-2D3D806EC12B}"/>
                  </a:ext>
                </a:extLst>
              </p:cNvPr>
              <p:cNvSpPr txBox="1">
                <a:spLocks noChangeArrowheads="1"/>
              </p:cNvSpPr>
              <p:nvPr/>
            </p:nvSpPr>
            <p:spPr bwMode="auto">
              <a:xfrm rot="4130592">
                <a:off x="4997618"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grpSp>
      <p:sp>
        <p:nvSpPr>
          <p:cNvPr id="214061" name="TextBox 200">
            <a:extLst>
              <a:ext uri="{FF2B5EF4-FFF2-40B4-BE49-F238E27FC236}">
                <a16:creationId xmlns:a16="http://schemas.microsoft.com/office/drawing/2014/main" id="{FB0DBF8E-22EA-E1B2-4428-C4D18A4B1800}"/>
              </a:ext>
            </a:extLst>
          </p:cNvPr>
          <p:cNvSpPr txBox="1">
            <a:spLocks noChangeArrowheads="1"/>
          </p:cNvSpPr>
          <p:nvPr/>
        </p:nvSpPr>
        <p:spPr bwMode="auto">
          <a:xfrm rot="-5400000">
            <a:off x="9712325" y="1746251"/>
            <a:ext cx="5032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FF0000"/>
                </a:solidFill>
              </a:rPr>
              <a:t>X</a:t>
            </a:r>
          </a:p>
        </p:txBody>
      </p:sp>
      <p:sp>
        <p:nvSpPr>
          <p:cNvPr id="214062" name="TextBox 98">
            <a:extLst>
              <a:ext uri="{FF2B5EF4-FFF2-40B4-BE49-F238E27FC236}">
                <a16:creationId xmlns:a16="http://schemas.microsoft.com/office/drawing/2014/main" id="{7315C2E9-66CF-AA6B-A383-C70E082CD592}"/>
              </a:ext>
            </a:extLst>
          </p:cNvPr>
          <p:cNvSpPr txBox="1">
            <a:spLocks noChangeArrowheads="1"/>
          </p:cNvSpPr>
          <p:nvPr/>
        </p:nvSpPr>
        <p:spPr bwMode="auto">
          <a:xfrm rot="-5400000">
            <a:off x="8968582" y="19843"/>
            <a:ext cx="2667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3600" b="1">
                <a:solidFill>
                  <a:srgbClr val="000000"/>
                </a:solidFill>
              </a:rPr>
              <a:t>PV Radiator</a:t>
            </a:r>
          </a:p>
        </p:txBody>
      </p:sp>
      <p:sp>
        <p:nvSpPr>
          <p:cNvPr id="214063" name="Rectangle 60">
            <a:extLst>
              <a:ext uri="{FF2B5EF4-FFF2-40B4-BE49-F238E27FC236}">
                <a16:creationId xmlns:a16="http://schemas.microsoft.com/office/drawing/2014/main" id="{1F53C69C-CE7B-640C-F4EC-D16E90DB1FA2}"/>
              </a:ext>
            </a:extLst>
          </p:cNvPr>
          <p:cNvSpPr>
            <a:spLocks noChangeArrowheads="1"/>
          </p:cNvSpPr>
          <p:nvPr/>
        </p:nvSpPr>
        <p:spPr bwMode="auto">
          <a:xfrm rot="-5400000">
            <a:off x="3929063" y="598805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nvGrpSpPr>
          <p:cNvPr id="214064" name="Group 109">
            <a:extLst>
              <a:ext uri="{FF2B5EF4-FFF2-40B4-BE49-F238E27FC236}">
                <a16:creationId xmlns:a16="http://schemas.microsoft.com/office/drawing/2014/main" id="{76F898DC-72B1-6C01-D133-19F7F952B5C2}"/>
              </a:ext>
            </a:extLst>
          </p:cNvPr>
          <p:cNvGrpSpPr>
            <a:grpSpLocks/>
          </p:cNvGrpSpPr>
          <p:nvPr/>
        </p:nvGrpSpPr>
        <p:grpSpPr bwMode="auto">
          <a:xfrm>
            <a:off x="3700463" y="3581400"/>
            <a:ext cx="990600" cy="3200400"/>
            <a:chOff x="1928035" y="5062868"/>
            <a:chExt cx="990600" cy="3200400"/>
          </a:xfrm>
        </p:grpSpPr>
        <p:grpSp>
          <p:nvGrpSpPr>
            <p:cNvPr id="214066" name="Group 108">
              <a:extLst>
                <a:ext uri="{FF2B5EF4-FFF2-40B4-BE49-F238E27FC236}">
                  <a16:creationId xmlns:a16="http://schemas.microsoft.com/office/drawing/2014/main" id="{3A4B9968-E5EB-B71A-2CC6-558F366A124A}"/>
                </a:ext>
              </a:extLst>
            </p:cNvPr>
            <p:cNvGrpSpPr>
              <a:grpSpLocks/>
            </p:cNvGrpSpPr>
            <p:nvPr/>
          </p:nvGrpSpPr>
          <p:grpSpPr bwMode="auto">
            <a:xfrm>
              <a:off x="1928035" y="5062868"/>
              <a:ext cx="990600" cy="3124200"/>
              <a:chOff x="1928035" y="5062868"/>
              <a:chExt cx="990600" cy="3124200"/>
            </a:xfrm>
          </p:grpSpPr>
          <p:sp>
            <p:nvSpPr>
              <p:cNvPr id="104" name="Rectangle 103">
                <a:extLst>
                  <a:ext uri="{FF2B5EF4-FFF2-40B4-BE49-F238E27FC236}">
                    <a16:creationId xmlns:a16="http://schemas.microsoft.com/office/drawing/2014/main" id="{57FBCBEC-DE81-E9C6-131C-81B859CDFD7F}"/>
                  </a:ext>
                </a:extLst>
              </p:cNvPr>
              <p:cNvSpPr/>
              <p:nvPr/>
            </p:nvSpPr>
            <p:spPr bwMode="auto">
              <a:xfrm rot="16200000">
                <a:off x="2156635" y="6967868"/>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4069" name="Rectangle 62">
                <a:extLst>
                  <a:ext uri="{FF2B5EF4-FFF2-40B4-BE49-F238E27FC236}">
                    <a16:creationId xmlns:a16="http://schemas.microsoft.com/office/drawing/2014/main" id="{128125CE-E05D-76E3-E3F9-969EE8CF4ABA}"/>
                  </a:ext>
                </a:extLst>
              </p:cNvPr>
              <p:cNvSpPr>
                <a:spLocks noChangeArrowheads="1"/>
              </p:cNvSpPr>
              <p:nvPr/>
            </p:nvSpPr>
            <p:spPr bwMode="auto">
              <a:xfrm rot="-5400000">
                <a:off x="2156635" y="6434468"/>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06" name="Rectangle 105">
                <a:extLst>
                  <a:ext uri="{FF2B5EF4-FFF2-40B4-BE49-F238E27FC236}">
                    <a16:creationId xmlns:a16="http://schemas.microsoft.com/office/drawing/2014/main" id="{F2894AC1-8C65-4232-C240-D10A5603160B}"/>
                  </a:ext>
                </a:extLst>
              </p:cNvPr>
              <p:cNvSpPr/>
              <p:nvPr/>
            </p:nvSpPr>
            <p:spPr bwMode="auto">
              <a:xfrm rot="16200000">
                <a:off x="2156635" y="5901068"/>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4071" name="Rectangle 64">
                <a:extLst>
                  <a:ext uri="{FF2B5EF4-FFF2-40B4-BE49-F238E27FC236}">
                    <a16:creationId xmlns:a16="http://schemas.microsoft.com/office/drawing/2014/main" id="{4ADC6300-16EC-C9A7-E8AB-1B5B6869F9A7}"/>
                  </a:ext>
                </a:extLst>
              </p:cNvPr>
              <p:cNvSpPr>
                <a:spLocks noChangeArrowheads="1"/>
              </p:cNvSpPr>
              <p:nvPr/>
            </p:nvSpPr>
            <p:spPr bwMode="auto">
              <a:xfrm rot="-5400000">
                <a:off x="2156635" y="5367668"/>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08" name="Rectangle 107">
                <a:extLst>
                  <a:ext uri="{FF2B5EF4-FFF2-40B4-BE49-F238E27FC236}">
                    <a16:creationId xmlns:a16="http://schemas.microsoft.com/office/drawing/2014/main" id="{8E418D90-5229-259E-4611-2536D4580041}"/>
                  </a:ext>
                </a:extLst>
              </p:cNvPr>
              <p:cNvSpPr/>
              <p:nvPr/>
            </p:nvSpPr>
            <p:spPr bwMode="auto">
              <a:xfrm rot="16200000">
                <a:off x="2156635" y="4834268"/>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4073" name="TextBox 108">
                <a:extLst>
                  <a:ext uri="{FF2B5EF4-FFF2-40B4-BE49-F238E27FC236}">
                    <a16:creationId xmlns:a16="http://schemas.microsoft.com/office/drawing/2014/main" id="{47108C19-8EA3-10F8-137E-F5506452443A}"/>
                  </a:ext>
                </a:extLst>
              </p:cNvPr>
              <p:cNvSpPr txBox="1">
                <a:spLocks noChangeArrowheads="1"/>
              </p:cNvSpPr>
              <p:nvPr/>
            </p:nvSpPr>
            <p:spPr bwMode="auto">
              <a:xfrm rot="-5400000">
                <a:off x="828691" y="6301912"/>
                <a:ext cx="3124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3600" b="1">
                    <a:solidFill>
                      <a:srgbClr val="000000"/>
                    </a:solidFill>
                  </a:rPr>
                  <a:t>TTCR</a:t>
                </a:r>
              </a:p>
            </p:txBody>
          </p:sp>
        </p:grpSp>
        <p:sp>
          <p:nvSpPr>
            <p:cNvPr id="214067" name="Rounded Rectangle 119">
              <a:extLst>
                <a:ext uri="{FF2B5EF4-FFF2-40B4-BE49-F238E27FC236}">
                  <a16:creationId xmlns:a16="http://schemas.microsoft.com/office/drawing/2014/main" id="{2817FF69-9375-D6AF-840A-7E9858E4E6CC}"/>
                </a:ext>
              </a:extLst>
            </p:cNvPr>
            <p:cNvSpPr>
              <a:spLocks noChangeArrowheads="1"/>
            </p:cNvSpPr>
            <p:nvPr/>
          </p:nvSpPr>
          <p:spPr bwMode="auto">
            <a:xfrm rot="-5400000">
              <a:off x="823135" y="6167768"/>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cxnSp>
        <p:nvCxnSpPr>
          <p:cNvPr id="214065" name="Straight Arrow Connector 121">
            <a:extLst>
              <a:ext uri="{FF2B5EF4-FFF2-40B4-BE49-F238E27FC236}">
                <a16:creationId xmlns:a16="http://schemas.microsoft.com/office/drawing/2014/main" id="{7E40A144-7642-9166-7598-250A5DA491C3}"/>
              </a:ext>
            </a:extLst>
          </p:cNvPr>
          <p:cNvCxnSpPr>
            <a:cxnSpLocks noChangeShapeType="1"/>
          </p:cNvCxnSpPr>
          <p:nvPr/>
        </p:nvCxnSpPr>
        <p:spPr bwMode="auto">
          <a:xfrm>
            <a:off x="4011613" y="1981200"/>
            <a:ext cx="0" cy="1524000"/>
          </a:xfrm>
          <a:prstGeom prst="straightConnector1">
            <a:avLst/>
          </a:prstGeom>
          <a:noFill/>
          <a:ln w="3810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6" presetClass="path" presetSubtype="0" accel="50000" decel="50000" fill="hold" nodeType="clickEffect">
                                  <p:stCondLst>
                                    <p:cond delay="0"/>
                                  </p:stCondLst>
                                  <p:childTnLst>
                                    <p:animMotion origin="layout" path="M 2.5E-6 4.44444E-6 L 2.5E-6 0.13263 C 2.5E-6 0.19166 0.04948 0.2655 0.09023 0.2655 L 0.18086 0.2655 " pathEditMode="relative" rAng="0" ptsTypes="AAAA">
                                      <p:cBhvr>
                                        <p:cTn id="6" dur="2000" fill="hold"/>
                                        <p:tgtEl>
                                          <p:spTgt spid="5"/>
                                        </p:tgtEl>
                                        <p:attrNameLst>
                                          <p:attrName>ppt_x</p:attrName>
                                          <p:attrName>ppt_y</p:attrName>
                                        </p:attrNameLst>
                                      </p:cBhvr>
                                      <p:rCtr x="9036" y="13264"/>
                                    </p:animMotion>
                                  </p:childTnLst>
                                </p:cTn>
                              </p:par>
                              <p:par>
                                <p:cTn id="7" presetID="57" presetClass="path" presetSubtype="0" accel="50000" decel="50000" fill="hold" nodeType="withEffect">
                                  <p:stCondLst>
                                    <p:cond delay="0"/>
                                  </p:stCondLst>
                                  <p:childTnLst>
                                    <p:animMotion origin="layout" path="M 0.00196 -0.0007 L 0.00196 -0.1338 C 0.00196 -0.19352 -0.0483 -0.26667 -0.08919 -0.26667 L -0.17995 -0.26667 " pathEditMode="relative" rAng="0" ptsTypes="AAAA">
                                      <p:cBhvr>
                                        <p:cTn id="8" dur="2000" fill="hold"/>
                                        <p:tgtEl>
                                          <p:spTgt spid="7"/>
                                        </p:tgtEl>
                                        <p:attrNameLst>
                                          <p:attrName>ppt_x</p:attrName>
                                          <p:attrName>ppt_y</p:attrName>
                                        </p:attrNameLst>
                                      </p:cBhvr>
                                      <p:rCtr x="-9102" y="-1331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ounded Rectangle 15">
            <a:extLst>
              <a:ext uri="{FF2B5EF4-FFF2-40B4-BE49-F238E27FC236}">
                <a16:creationId xmlns:a16="http://schemas.microsoft.com/office/drawing/2014/main" id="{94432349-49B9-AC16-8D04-A9719ADEDDA1}"/>
              </a:ext>
            </a:extLst>
          </p:cNvPr>
          <p:cNvSpPr>
            <a:spLocks noChangeArrowheads="1"/>
          </p:cNvSpPr>
          <p:nvPr/>
        </p:nvSpPr>
        <p:spPr bwMode="auto">
          <a:xfrm rot="5400000" flipH="1">
            <a:off x="4416425" y="2933700"/>
            <a:ext cx="2971800" cy="1066800"/>
          </a:xfrm>
          <a:prstGeom prst="roundRect">
            <a:avLst>
              <a:gd name="adj" fmla="val 16667"/>
            </a:avLst>
          </a:prstGeom>
          <a:solidFill>
            <a:srgbClr val="FF000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231" name="Straight Connector 230">
            <a:extLst>
              <a:ext uri="{FF2B5EF4-FFF2-40B4-BE49-F238E27FC236}">
                <a16:creationId xmlns:a16="http://schemas.microsoft.com/office/drawing/2014/main" id="{1641E5B9-964A-5FF2-E165-E74C2D8ABEB4}"/>
              </a:ext>
            </a:extLst>
          </p:cNvPr>
          <p:cNvCxnSpPr/>
          <p:nvPr/>
        </p:nvCxnSpPr>
        <p:spPr bwMode="auto">
          <a:xfrm flipV="1">
            <a:off x="7010400" y="0"/>
            <a:ext cx="0" cy="6858000"/>
          </a:xfrm>
          <a:prstGeom prst="line">
            <a:avLst/>
          </a:prstGeom>
          <a:solidFill>
            <a:schemeClr val="accent1"/>
          </a:solidFill>
          <a:ln w="206375" cap="flat" cmpd="sng" algn="ctr">
            <a:solidFill>
              <a:schemeClr val="bg1">
                <a:lumMod val="85000"/>
              </a:schemeClr>
            </a:solidFill>
            <a:prstDash val="solid"/>
            <a:round/>
            <a:headEnd type="none" w="med" len="med"/>
            <a:tailEnd type="none" w="med" len="med"/>
          </a:ln>
          <a:effectLst/>
        </p:spPr>
      </p:cxnSp>
      <p:sp>
        <p:nvSpPr>
          <p:cNvPr id="216068" name="Rounded Rectangle 17">
            <a:extLst>
              <a:ext uri="{FF2B5EF4-FFF2-40B4-BE49-F238E27FC236}">
                <a16:creationId xmlns:a16="http://schemas.microsoft.com/office/drawing/2014/main" id="{0C875998-176F-AAB1-A1AB-CFEAB4B62FDA}"/>
              </a:ext>
            </a:extLst>
          </p:cNvPr>
          <p:cNvSpPr>
            <a:spLocks noChangeArrowheads="1"/>
          </p:cNvSpPr>
          <p:nvPr/>
        </p:nvSpPr>
        <p:spPr bwMode="auto">
          <a:xfrm rot="-5400000">
            <a:off x="8863013" y="57213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6069" name="TextBox 18">
            <a:extLst>
              <a:ext uri="{FF2B5EF4-FFF2-40B4-BE49-F238E27FC236}">
                <a16:creationId xmlns:a16="http://schemas.microsoft.com/office/drawing/2014/main" id="{AAEE0CD8-97F6-3EBA-4A41-E66754FA3AB3}"/>
              </a:ext>
            </a:extLst>
          </p:cNvPr>
          <p:cNvSpPr txBox="1">
            <a:spLocks noChangeArrowheads="1"/>
          </p:cNvSpPr>
          <p:nvPr/>
        </p:nvSpPr>
        <p:spPr bwMode="auto">
          <a:xfrm rot="-5400000">
            <a:off x="8813800" y="57054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6070" name="Rounded Rectangle 20">
            <a:extLst>
              <a:ext uri="{FF2B5EF4-FFF2-40B4-BE49-F238E27FC236}">
                <a16:creationId xmlns:a16="http://schemas.microsoft.com/office/drawing/2014/main" id="{069C2D74-8916-37EC-8E56-A3D48CF28CD0}"/>
              </a:ext>
            </a:extLst>
          </p:cNvPr>
          <p:cNvSpPr>
            <a:spLocks noChangeArrowheads="1"/>
          </p:cNvSpPr>
          <p:nvPr/>
        </p:nvSpPr>
        <p:spPr bwMode="auto">
          <a:xfrm rot="-5400000">
            <a:off x="9320213" y="57213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6071" name="TextBox 21">
            <a:extLst>
              <a:ext uri="{FF2B5EF4-FFF2-40B4-BE49-F238E27FC236}">
                <a16:creationId xmlns:a16="http://schemas.microsoft.com/office/drawing/2014/main" id="{7A5AA87F-B1C8-E214-26A8-29A27DD0B6DF}"/>
              </a:ext>
            </a:extLst>
          </p:cNvPr>
          <p:cNvSpPr txBox="1">
            <a:spLocks noChangeArrowheads="1"/>
          </p:cNvSpPr>
          <p:nvPr/>
        </p:nvSpPr>
        <p:spPr bwMode="auto">
          <a:xfrm rot="-5400000">
            <a:off x="9271000" y="57054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6072" name="Rounded Rectangle 22">
            <a:extLst>
              <a:ext uri="{FF2B5EF4-FFF2-40B4-BE49-F238E27FC236}">
                <a16:creationId xmlns:a16="http://schemas.microsoft.com/office/drawing/2014/main" id="{4AB69088-16DA-CF38-17C7-8E0F1E39C789}"/>
              </a:ext>
            </a:extLst>
          </p:cNvPr>
          <p:cNvSpPr>
            <a:spLocks noChangeArrowheads="1"/>
          </p:cNvSpPr>
          <p:nvPr/>
        </p:nvSpPr>
        <p:spPr bwMode="auto">
          <a:xfrm rot="-5400000">
            <a:off x="8863013" y="47307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6073" name="TextBox 23">
            <a:extLst>
              <a:ext uri="{FF2B5EF4-FFF2-40B4-BE49-F238E27FC236}">
                <a16:creationId xmlns:a16="http://schemas.microsoft.com/office/drawing/2014/main" id="{EE3F234E-B6DF-B27A-B86E-98069DFEC431}"/>
              </a:ext>
            </a:extLst>
          </p:cNvPr>
          <p:cNvSpPr txBox="1">
            <a:spLocks noChangeArrowheads="1"/>
          </p:cNvSpPr>
          <p:nvPr/>
        </p:nvSpPr>
        <p:spPr bwMode="auto">
          <a:xfrm rot="-5400000">
            <a:off x="8813800" y="47148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6074" name="Rounded Rectangle 24">
            <a:extLst>
              <a:ext uri="{FF2B5EF4-FFF2-40B4-BE49-F238E27FC236}">
                <a16:creationId xmlns:a16="http://schemas.microsoft.com/office/drawing/2014/main" id="{BB060C19-306B-4A5A-284E-FC0ECC63F486}"/>
              </a:ext>
            </a:extLst>
          </p:cNvPr>
          <p:cNvSpPr>
            <a:spLocks noChangeArrowheads="1"/>
          </p:cNvSpPr>
          <p:nvPr/>
        </p:nvSpPr>
        <p:spPr bwMode="auto">
          <a:xfrm rot="-5400000">
            <a:off x="9320213" y="47307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6075" name="TextBox 25">
            <a:extLst>
              <a:ext uri="{FF2B5EF4-FFF2-40B4-BE49-F238E27FC236}">
                <a16:creationId xmlns:a16="http://schemas.microsoft.com/office/drawing/2014/main" id="{89225CF0-7E30-7BAF-C465-BE28FFE11039}"/>
              </a:ext>
            </a:extLst>
          </p:cNvPr>
          <p:cNvSpPr txBox="1">
            <a:spLocks noChangeArrowheads="1"/>
          </p:cNvSpPr>
          <p:nvPr/>
        </p:nvSpPr>
        <p:spPr bwMode="auto">
          <a:xfrm rot="-5400000">
            <a:off x="9271000" y="47148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6076" name="Rounded Rectangle 28">
            <a:extLst>
              <a:ext uri="{FF2B5EF4-FFF2-40B4-BE49-F238E27FC236}">
                <a16:creationId xmlns:a16="http://schemas.microsoft.com/office/drawing/2014/main" id="{31CE3BE4-1E3B-9D63-9FA5-EA09A883F5D5}"/>
              </a:ext>
            </a:extLst>
          </p:cNvPr>
          <p:cNvSpPr>
            <a:spLocks noChangeArrowheads="1"/>
          </p:cNvSpPr>
          <p:nvPr/>
        </p:nvSpPr>
        <p:spPr bwMode="auto">
          <a:xfrm rot="-5400000">
            <a:off x="8863013" y="37401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6077" name="TextBox 29">
            <a:extLst>
              <a:ext uri="{FF2B5EF4-FFF2-40B4-BE49-F238E27FC236}">
                <a16:creationId xmlns:a16="http://schemas.microsoft.com/office/drawing/2014/main" id="{6C50132B-F66F-018D-2A37-2D78B0676BDC}"/>
              </a:ext>
            </a:extLst>
          </p:cNvPr>
          <p:cNvSpPr txBox="1">
            <a:spLocks noChangeArrowheads="1"/>
          </p:cNvSpPr>
          <p:nvPr/>
        </p:nvSpPr>
        <p:spPr bwMode="auto">
          <a:xfrm rot="-5400000">
            <a:off x="8813800" y="37242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6078" name="Rounded Rectangle 30">
            <a:extLst>
              <a:ext uri="{FF2B5EF4-FFF2-40B4-BE49-F238E27FC236}">
                <a16:creationId xmlns:a16="http://schemas.microsoft.com/office/drawing/2014/main" id="{C97A6482-735C-56E9-C387-29C984153C2E}"/>
              </a:ext>
            </a:extLst>
          </p:cNvPr>
          <p:cNvSpPr>
            <a:spLocks noChangeArrowheads="1"/>
          </p:cNvSpPr>
          <p:nvPr/>
        </p:nvSpPr>
        <p:spPr bwMode="auto">
          <a:xfrm rot="-5400000">
            <a:off x="9320213" y="3740150"/>
            <a:ext cx="914400" cy="381000"/>
          </a:xfrm>
          <a:prstGeom prst="roundRect">
            <a:avLst>
              <a:gd name="adj" fmla="val 16667"/>
            </a:avLst>
          </a:prstGeom>
          <a:solidFill>
            <a:srgbClr val="FF00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6079" name="TextBox 31">
            <a:extLst>
              <a:ext uri="{FF2B5EF4-FFF2-40B4-BE49-F238E27FC236}">
                <a16:creationId xmlns:a16="http://schemas.microsoft.com/office/drawing/2014/main" id="{BA01EDAE-BA52-233E-3F53-33D0A5E22847}"/>
              </a:ext>
            </a:extLst>
          </p:cNvPr>
          <p:cNvSpPr txBox="1">
            <a:spLocks noChangeArrowheads="1"/>
          </p:cNvSpPr>
          <p:nvPr/>
        </p:nvSpPr>
        <p:spPr bwMode="auto">
          <a:xfrm rot="-5400000">
            <a:off x="9271000" y="3724275"/>
            <a:ext cx="99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2000" b="1">
                <a:solidFill>
                  <a:srgbClr val="000000"/>
                </a:solidFill>
              </a:rPr>
              <a:t>Battery</a:t>
            </a:r>
          </a:p>
        </p:txBody>
      </p:sp>
      <p:sp>
        <p:nvSpPr>
          <p:cNvPr id="216080" name="Rectangle 60">
            <a:extLst>
              <a:ext uri="{FF2B5EF4-FFF2-40B4-BE49-F238E27FC236}">
                <a16:creationId xmlns:a16="http://schemas.microsoft.com/office/drawing/2014/main" id="{9256DC9A-BDEC-A27E-A1C1-2DE2CBDC2BF0}"/>
              </a:ext>
            </a:extLst>
          </p:cNvPr>
          <p:cNvSpPr>
            <a:spLocks noChangeArrowheads="1"/>
          </p:cNvSpPr>
          <p:nvPr/>
        </p:nvSpPr>
        <p:spPr bwMode="auto">
          <a:xfrm rot="-5400000">
            <a:off x="10055225" y="12192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2" name="Rectangle 61">
            <a:extLst>
              <a:ext uri="{FF2B5EF4-FFF2-40B4-BE49-F238E27FC236}">
                <a16:creationId xmlns:a16="http://schemas.microsoft.com/office/drawing/2014/main" id="{9B0B6C67-2063-EB3D-4A15-5F60F04D4393}"/>
              </a:ext>
            </a:extLst>
          </p:cNvPr>
          <p:cNvSpPr/>
          <p:nvPr/>
        </p:nvSpPr>
        <p:spPr bwMode="auto">
          <a:xfrm rot="16200000">
            <a:off x="10055225" y="6858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6082" name="Rectangle 62">
            <a:extLst>
              <a:ext uri="{FF2B5EF4-FFF2-40B4-BE49-F238E27FC236}">
                <a16:creationId xmlns:a16="http://schemas.microsoft.com/office/drawing/2014/main" id="{A8C481F2-B67D-0BC5-8560-6DA7648BED17}"/>
              </a:ext>
            </a:extLst>
          </p:cNvPr>
          <p:cNvSpPr>
            <a:spLocks noChangeArrowheads="1"/>
          </p:cNvSpPr>
          <p:nvPr/>
        </p:nvSpPr>
        <p:spPr bwMode="auto">
          <a:xfrm rot="-5400000">
            <a:off x="10055225" y="1524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4" name="Rectangle 63">
            <a:extLst>
              <a:ext uri="{FF2B5EF4-FFF2-40B4-BE49-F238E27FC236}">
                <a16:creationId xmlns:a16="http://schemas.microsoft.com/office/drawing/2014/main" id="{0D1315A6-31D4-814A-BD6A-F463AE337084}"/>
              </a:ext>
            </a:extLst>
          </p:cNvPr>
          <p:cNvSpPr/>
          <p:nvPr/>
        </p:nvSpPr>
        <p:spPr bwMode="auto">
          <a:xfrm rot="16200000">
            <a:off x="10055225" y="-381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6084" name="Rectangle 64">
            <a:extLst>
              <a:ext uri="{FF2B5EF4-FFF2-40B4-BE49-F238E27FC236}">
                <a16:creationId xmlns:a16="http://schemas.microsoft.com/office/drawing/2014/main" id="{899C7E7A-3778-183A-902F-2F6E5F65307D}"/>
              </a:ext>
            </a:extLst>
          </p:cNvPr>
          <p:cNvSpPr>
            <a:spLocks noChangeArrowheads="1"/>
          </p:cNvSpPr>
          <p:nvPr/>
        </p:nvSpPr>
        <p:spPr bwMode="auto">
          <a:xfrm rot="-5400000">
            <a:off x="10055225" y="-9144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66" name="Rectangle 65">
            <a:extLst>
              <a:ext uri="{FF2B5EF4-FFF2-40B4-BE49-F238E27FC236}">
                <a16:creationId xmlns:a16="http://schemas.microsoft.com/office/drawing/2014/main" id="{86A7491C-1C75-1B0F-2710-4F741A36CEE5}"/>
              </a:ext>
            </a:extLst>
          </p:cNvPr>
          <p:cNvSpPr/>
          <p:nvPr/>
        </p:nvSpPr>
        <p:spPr bwMode="auto">
          <a:xfrm rot="16200000">
            <a:off x="10055225" y="-14478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6086" name="Rounded Rectangle 119">
            <a:extLst>
              <a:ext uri="{FF2B5EF4-FFF2-40B4-BE49-F238E27FC236}">
                <a16:creationId xmlns:a16="http://schemas.microsoft.com/office/drawing/2014/main" id="{7B88FF26-E974-7E40-4576-D7174CF9A46E}"/>
              </a:ext>
            </a:extLst>
          </p:cNvPr>
          <p:cNvSpPr>
            <a:spLocks noChangeArrowheads="1"/>
          </p:cNvSpPr>
          <p:nvPr/>
        </p:nvSpPr>
        <p:spPr bwMode="auto">
          <a:xfrm rot="-5400000">
            <a:off x="8721725" y="-1143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cxnSp>
        <p:nvCxnSpPr>
          <p:cNvPr id="216087" name="Straight Arrow Connector 121">
            <a:extLst>
              <a:ext uri="{FF2B5EF4-FFF2-40B4-BE49-F238E27FC236}">
                <a16:creationId xmlns:a16="http://schemas.microsoft.com/office/drawing/2014/main" id="{925BB61E-C781-85B9-C592-23FBB29DF5C6}"/>
              </a:ext>
            </a:extLst>
          </p:cNvPr>
          <p:cNvCxnSpPr>
            <a:cxnSpLocks noChangeShapeType="1"/>
          </p:cNvCxnSpPr>
          <p:nvPr/>
        </p:nvCxnSpPr>
        <p:spPr bwMode="auto">
          <a:xfrm rot="-5400000">
            <a:off x="9136063" y="6819900"/>
            <a:ext cx="838200" cy="0"/>
          </a:xfrm>
          <a:prstGeom prst="straightConnector1">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6088" name="Elbow Connector 143">
            <a:extLst>
              <a:ext uri="{FF2B5EF4-FFF2-40B4-BE49-F238E27FC236}">
                <a16:creationId xmlns:a16="http://schemas.microsoft.com/office/drawing/2014/main" id="{96FE5E02-819B-DC14-DA93-3468BC0E992F}"/>
              </a:ext>
            </a:extLst>
          </p:cNvPr>
          <p:cNvCxnSpPr>
            <a:cxnSpLocks noChangeShapeType="1"/>
          </p:cNvCxnSpPr>
          <p:nvPr/>
        </p:nvCxnSpPr>
        <p:spPr bwMode="auto">
          <a:xfrm rot="-5400000">
            <a:off x="9147175" y="2476500"/>
            <a:ext cx="1295400" cy="457200"/>
          </a:xfrm>
          <a:prstGeom prst="bentConnector3">
            <a:avLst>
              <a:gd name="adj1" fmla="val 50000"/>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6089" name="Elbow Connector 162">
            <a:extLst>
              <a:ext uri="{FF2B5EF4-FFF2-40B4-BE49-F238E27FC236}">
                <a16:creationId xmlns:a16="http://schemas.microsoft.com/office/drawing/2014/main" id="{818F522B-7343-1226-6FD7-91A88C8DDF8F}"/>
              </a:ext>
            </a:extLst>
          </p:cNvPr>
          <p:cNvCxnSpPr>
            <a:cxnSpLocks noChangeShapeType="1"/>
            <a:endCxn id="216135" idx="3"/>
          </p:cNvCxnSpPr>
          <p:nvPr/>
        </p:nvCxnSpPr>
        <p:spPr bwMode="auto">
          <a:xfrm rot="10800000" flipV="1">
            <a:off x="8118475" y="2438400"/>
            <a:ext cx="1828800" cy="1371600"/>
          </a:xfrm>
          <a:prstGeom prst="bentConnector2">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16090" name="Straight Arrow Connector 169">
            <a:extLst>
              <a:ext uri="{FF2B5EF4-FFF2-40B4-BE49-F238E27FC236}">
                <a16:creationId xmlns:a16="http://schemas.microsoft.com/office/drawing/2014/main" id="{845D6C74-BCAE-B95A-6148-DC081CE1EE7E}"/>
              </a:ext>
            </a:extLst>
          </p:cNvPr>
          <p:cNvCxnSpPr>
            <a:cxnSpLocks noChangeShapeType="1"/>
          </p:cNvCxnSpPr>
          <p:nvPr/>
        </p:nvCxnSpPr>
        <p:spPr bwMode="auto">
          <a:xfrm rot="-5400000">
            <a:off x="9736138" y="2247900"/>
            <a:ext cx="3810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6091" name="Straight Arrow Connector 169">
            <a:extLst>
              <a:ext uri="{FF2B5EF4-FFF2-40B4-BE49-F238E27FC236}">
                <a16:creationId xmlns:a16="http://schemas.microsoft.com/office/drawing/2014/main" id="{B425A412-DF4A-C92C-D71F-B2189914D074}"/>
              </a:ext>
            </a:extLst>
          </p:cNvPr>
          <p:cNvCxnSpPr>
            <a:cxnSpLocks noChangeShapeType="1"/>
          </p:cNvCxnSpPr>
          <p:nvPr/>
        </p:nvCxnSpPr>
        <p:spPr bwMode="auto">
          <a:xfrm rot="-5400000">
            <a:off x="8842375" y="6515100"/>
            <a:ext cx="0" cy="14478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6092" name="Straight Arrow Connector 169">
            <a:extLst>
              <a:ext uri="{FF2B5EF4-FFF2-40B4-BE49-F238E27FC236}">
                <a16:creationId xmlns:a16="http://schemas.microsoft.com/office/drawing/2014/main" id="{9B81A32C-0A1F-1C8D-976F-89D41A065543}"/>
              </a:ext>
            </a:extLst>
          </p:cNvPr>
          <p:cNvCxnSpPr>
            <a:cxnSpLocks noChangeShapeType="1"/>
            <a:stCxn id="216135" idx="1"/>
          </p:cNvCxnSpPr>
          <p:nvPr/>
        </p:nvCxnSpPr>
        <p:spPr bwMode="auto">
          <a:xfrm rot="16200000" flipH="1">
            <a:off x="7889875" y="7010400"/>
            <a:ext cx="4572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75" name="Arc 74">
            <a:extLst>
              <a:ext uri="{FF2B5EF4-FFF2-40B4-BE49-F238E27FC236}">
                <a16:creationId xmlns:a16="http://schemas.microsoft.com/office/drawing/2014/main" id="{CB82B953-DB74-26BC-4AA9-E0C346E25228}"/>
              </a:ext>
            </a:extLst>
          </p:cNvPr>
          <p:cNvSpPr/>
          <p:nvPr/>
        </p:nvSpPr>
        <p:spPr bwMode="auto">
          <a:xfrm rot="16200000">
            <a:off x="9490075" y="2286000"/>
            <a:ext cx="304800" cy="304800"/>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216094" name="Straight Arrow Connector 169">
            <a:extLst>
              <a:ext uri="{FF2B5EF4-FFF2-40B4-BE49-F238E27FC236}">
                <a16:creationId xmlns:a16="http://schemas.microsoft.com/office/drawing/2014/main" id="{29BF7E47-6B36-E3FD-EB2B-E80BD5B9E326}"/>
              </a:ext>
            </a:extLst>
          </p:cNvPr>
          <p:cNvCxnSpPr>
            <a:cxnSpLocks noChangeShapeType="1"/>
          </p:cNvCxnSpPr>
          <p:nvPr/>
        </p:nvCxnSpPr>
        <p:spPr bwMode="auto">
          <a:xfrm rot="16200000" flipH="1">
            <a:off x="9564688" y="2646363"/>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6095" name="Straight Arrow Connector 169">
            <a:extLst>
              <a:ext uri="{FF2B5EF4-FFF2-40B4-BE49-F238E27FC236}">
                <a16:creationId xmlns:a16="http://schemas.microsoft.com/office/drawing/2014/main" id="{04419270-C579-E5E6-6516-E47D1D943B9C}"/>
              </a:ext>
            </a:extLst>
          </p:cNvPr>
          <p:cNvCxnSpPr>
            <a:cxnSpLocks noChangeShapeType="1"/>
          </p:cNvCxnSpPr>
          <p:nvPr/>
        </p:nvCxnSpPr>
        <p:spPr bwMode="auto">
          <a:xfrm rot="16200000" flipH="1">
            <a:off x="9185275" y="2286000"/>
            <a:ext cx="3048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6096" name="Straight Arrow Connector 169">
            <a:extLst>
              <a:ext uri="{FF2B5EF4-FFF2-40B4-BE49-F238E27FC236}">
                <a16:creationId xmlns:a16="http://schemas.microsoft.com/office/drawing/2014/main" id="{6DE4BF72-09C3-7755-5033-BF45EDEB0EE7}"/>
              </a:ext>
            </a:extLst>
          </p:cNvPr>
          <p:cNvCxnSpPr>
            <a:cxnSpLocks noChangeShapeType="1"/>
          </p:cNvCxnSpPr>
          <p:nvPr/>
        </p:nvCxnSpPr>
        <p:spPr bwMode="auto">
          <a:xfrm rot="16200000" flipH="1">
            <a:off x="9566275" y="2209800"/>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nvGrpSpPr>
          <p:cNvPr id="216097" name="Group 160">
            <a:extLst>
              <a:ext uri="{FF2B5EF4-FFF2-40B4-BE49-F238E27FC236}">
                <a16:creationId xmlns:a16="http://schemas.microsoft.com/office/drawing/2014/main" id="{ECB56E38-778D-0E1B-F1AE-80A2C28127DB}"/>
              </a:ext>
            </a:extLst>
          </p:cNvPr>
          <p:cNvGrpSpPr>
            <a:grpSpLocks/>
          </p:cNvGrpSpPr>
          <p:nvPr/>
        </p:nvGrpSpPr>
        <p:grpSpPr bwMode="auto">
          <a:xfrm>
            <a:off x="3706813" y="990600"/>
            <a:ext cx="990600" cy="914400"/>
            <a:chOff x="3733800" y="2133600"/>
            <a:chExt cx="990600" cy="3200400"/>
          </a:xfrm>
        </p:grpSpPr>
        <p:sp>
          <p:nvSpPr>
            <p:cNvPr id="216153" name="Rectangle 60">
              <a:extLst>
                <a:ext uri="{FF2B5EF4-FFF2-40B4-BE49-F238E27FC236}">
                  <a16:creationId xmlns:a16="http://schemas.microsoft.com/office/drawing/2014/main" id="{D02EA9E7-268A-4AC7-2C58-E7C3D0F3654A}"/>
                </a:ext>
              </a:extLst>
            </p:cNvPr>
            <p:cNvSpPr>
              <a:spLocks noChangeArrowheads="1"/>
            </p:cNvSpPr>
            <p:nvPr/>
          </p:nvSpPr>
          <p:spPr bwMode="auto">
            <a:xfrm rot="5400000">
              <a:off x="3962400" y="19050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3" name="Rectangle 162">
              <a:extLst>
                <a:ext uri="{FF2B5EF4-FFF2-40B4-BE49-F238E27FC236}">
                  <a16:creationId xmlns:a16="http://schemas.microsoft.com/office/drawing/2014/main" id="{4BD6F3D0-99CF-5277-84CC-9C74764E3E7D}"/>
                </a:ext>
              </a:extLst>
            </p:cNvPr>
            <p:cNvSpPr/>
            <p:nvPr/>
          </p:nvSpPr>
          <p:spPr bwMode="auto">
            <a:xfrm rot="5400000">
              <a:off x="3962400" y="24384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6155" name="Rectangle 62">
              <a:extLst>
                <a:ext uri="{FF2B5EF4-FFF2-40B4-BE49-F238E27FC236}">
                  <a16:creationId xmlns:a16="http://schemas.microsoft.com/office/drawing/2014/main" id="{13BF6B43-033B-BB53-052E-D2BC61266F20}"/>
                </a:ext>
              </a:extLst>
            </p:cNvPr>
            <p:cNvSpPr>
              <a:spLocks noChangeArrowheads="1"/>
            </p:cNvSpPr>
            <p:nvPr/>
          </p:nvSpPr>
          <p:spPr bwMode="auto">
            <a:xfrm rot="5400000">
              <a:off x="3962400" y="29718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5" name="Rectangle 164">
              <a:extLst>
                <a:ext uri="{FF2B5EF4-FFF2-40B4-BE49-F238E27FC236}">
                  <a16:creationId xmlns:a16="http://schemas.microsoft.com/office/drawing/2014/main" id="{6B59B875-A5F2-CC6F-20A1-2FCA69AFAD47}"/>
                </a:ext>
              </a:extLst>
            </p:cNvPr>
            <p:cNvSpPr/>
            <p:nvPr/>
          </p:nvSpPr>
          <p:spPr bwMode="auto">
            <a:xfrm rot="5400000">
              <a:off x="3962400" y="35052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6157" name="Rectangle 64">
              <a:extLst>
                <a:ext uri="{FF2B5EF4-FFF2-40B4-BE49-F238E27FC236}">
                  <a16:creationId xmlns:a16="http://schemas.microsoft.com/office/drawing/2014/main" id="{B2E1624C-8398-19F3-6EE8-C385C0A03B76}"/>
                </a:ext>
              </a:extLst>
            </p:cNvPr>
            <p:cNvSpPr>
              <a:spLocks noChangeArrowheads="1"/>
            </p:cNvSpPr>
            <p:nvPr/>
          </p:nvSpPr>
          <p:spPr bwMode="auto">
            <a:xfrm rot="5400000">
              <a:off x="3962400" y="403860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67" name="Rectangle 166">
              <a:extLst>
                <a:ext uri="{FF2B5EF4-FFF2-40B4-BE49-F238E27FC236}">
                  <a16:creationId xmlns:a16="http://schemas.microsoft.com/office/drawing/2014/main" id="{FC380F5A-87E9-482D-8BCC-C5AE5CC0CC4D}"/>
                </a:ext>
              </a:extLst>
            </p:cNvPr>
            <p:cNvSpPr/>
            <p:nvPr/>
          </p:nvSpPr>
          <p:spPr bwMode="auto">
            <a:xfrm rot="5400000">
              <a:off x="3962400" y="4572000"/>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6159" name="Rounded Rectangle 119">
              <a:extLst>
                <a:ext uri="{FF2B5EF4-FFF2-40B4-BE49-F238E27FC236}">
                  <a16:creationId xmlns:a16="http://schemas.microsoft.com/office/drawing/2014/main" id="{F09EE785-5419-FF18-4E7C-640295FA6BDE}"/>
                </a:ext>
              </a:extLst>
            </p:cNvPr>
            <p:cNvSpPr>
              <a:spLocks noChangeArrowheads="1"/>
            </p:cNvSpPr>
            <p:nvPr/>
          </p:nvSpPr>
          <p:spPr bwMode="auto">
            <a:xfrm rot="5400000">
              <a:off x="2628900" y="3238500"/>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cxnSp>
        <p:nvCxnSpPr>
          <p:cNvPr id="216098" name="Straight Arrow Connector 169">
            <a:extLst>
              <a:ext uri="{FF2B5EF4-FFF2-40B4-BE49-F238E27FC236}">
                <a16:creationId xmlns:a16="http://schemas.microsoft.com/office/drawing/2014/main" id="{E92C5FC2-CF18-A694-D1A7-B02C313B31AC}"/>
              </a:ext>
            </a:extLst>
          </p:cNvPr>
          <p:cNvCxnSpPr>
            <a:cxnSpLocks noChangeShapeType="1"/>
          </p:cNvCxnSpPr>
          <p:nvPr/>
        </p:nvCxnSpPr>
        <p:spPr bwMode="auto">
          <a:xfrm flipV="1">
            <a:off x="3859213" y="1981200"/>
            <a:ext cx="0" cy="152400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6099" name="Straight Arrow Connector 169">
            <a:extLst>
              <a:ext uri="{FF2B5EF4-FFF2-40B4-BE49-F238E27FC236}">
                <a16:creationId xmlns:a16="http://schemas.microsoft.com/office/drawing/2014/main" id="{35612201-A74E-E8A1-98C0-954A5C4F9E4C}"/>
              </a:ext>
            </a:extLst>
          </p:cNvPr>
          <p:cNvCxnSpPr>
            <a:cxnSpLocks noChangeShapeType="1"/>
          </p:cNvCxnSpPr>
          <p:nvPr/>
        </p:nvCxnSpPr>
        <p:spPr bwMode="auto">
          <a:xfrm rot="16200000" flipH="1">
            <a:off x="9564688" y="2646363"/>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6100" name="Straight Arrow Connector 169">
            <a:extLst>
              <a:ext uri="{FF2B5EF4-FFF2-40B4-BE49-F238E27FC236}">
                <a16:creationId xmlns:a16="http://schemas.microsoft.com/office/drawing/2014/main" id="{1D006EAD-15E9-D12A-FCEF-EAA619DCA42F}"/>
              </a:ext>
            </a:extLst>
          </p:cNvPr>
          <p:cNvCxnSpPr>
            <a:cxnSpLocks noChangeShapeType="1"/>
          </p:cNvCxnSpPr>
          <p:nvPr/>
        </p:nvCxnSpPr>
        <p:spPr bwMode="auto">
          <a:xfrm rot="16200000" flipH="1">
            <a:off x="9185275" y="2286000"/>
            <a:ext cx="3048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6101" name="Straight Arrow Connector 169">
            <a:extLst>
              <a:ext uri="{FF2B5EF4-FFF2-40B4-BE49-F238E27FC236}">
                <a16:creationId xmlns:a16="http://schemas.microsoft.com/office/drawing/2014/main" id="{BAB1E39A-612E-B6FC-3838-33B09EA32B3B}"/>
              </a:ext>
            </a:extLst>
          </p:cNvPr>
          <p:cNvCxnSpPr>
            <a:cxnSpLocks noChangeShapeType="1"/>
          </p:cNvCxnSpPr>
          <p:nvPr/>
        </p:nvCxnSpPr>
        <p:spPr bwMode="auto">
          <a:xfrm rot="16200000" flipH="1">
            <a:off x="9566275" y="2209800"/>
            <a:ext cx="152400"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nvGrpSpPr>
          <p:cNvPr id="216102" name="Group 150">
            <a:extLst>
              <a:ext uri="{FF2B5EF4-FFF2-40B4-BE49-F238E27FC236}">
                <a16:creationId xmlns:a16="http://schemas.microsoft.com/office/drawing/2014/main" id="{7F14F379-7F91-D648-5E7D-3F7D59A64277}"/>
              </a:ext>
            </a:extLst>
          </p:cNvPr>
          <p:cNvGrpSpPr>
            <a:grpSpLocks/>
          </p:cNvGrpSpPr>
          <p:nvPr/>
        </p:nvGrpSpPr>
        <p:grpSpPr bwMode="auto">
          <a:xfrm rot="5400000">
            <a:off x="3859213" y="2819400"/>
            <a:ext cx="457200" cy="457200"/>
            <a:chOff x="5181601" y="2285981"/>
            <a:chExt cx="457199" cy="457219"/>
          </a:xfrm>
        </p:grpSpPr>
        <p:sp>
          <p:nvSpPr>
            <p:cNvPr id="151" name="Arc 150">
              <a:extLst>
                <a:ext uri="{FF2B5EF4-FFF2-40B4-BE49-F238E27FC236}">
                  <a16:creationId xmlns:a16="http://schemas.microsoft.com/office/drawing/2014/main" id="{5D818A05-EF4C-65DF-8C1C-20A57DA33D63}"/>
                </a:ext>
              </a:extLst>
            </p:cNvPr>
            <p:cNvSpPr/>
            <p:nvPr/>
          </p:nvSpPr>
          <p:spPr bwMode="auto">
            <a:xfrm rot="16200000">
              <a:off x="5333994" y="2438394"/>
              <a:ext cx="304813" cy="304799"/>
            </a:xfrm>
            <a:prstGeom prst="arc">
              <a:avLst>
                <a:gd name="adj1" fmla="val 10853709"/>
                <a:gd name="adj2" fmla="val 0"/>
              </a:avLst>
            </a:prstGeom>
            <a:noFill/>
            <a:ln w="38100" cap="flat" cmpd="sng" algn="ctr">
              <a:solidFill>
                <a:schemeClr val="tx1"/>
              </a:solid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cxnSp>
          <p:nvCxnSpPr>
            <p:cNvPr id="216151" name="Straight Arrow Connector 169">
              <a:extLst>
                <a:ext uri="{FF2B5EF4-FFF2-40B4-BE49-F238E27FC236}">
                  <a16:creationId xmlns:a16="http://schemas.microsoft.com/office/drawing/2014/main" id="{2DEA5F65-1535-B47A-1798-4F0CFA9E08A0}"/>
                </a:ext>
              </a:extLst>
            </p:cNvPr>
            <p:cNvCxnSpPr>
              <a:cxnSpLocks noChangeShapeType="1"/>
            </p:cNvCxnSpPr>
            <p:nvPr/>
          </p:nvCxnSpPr>
          <p:spPr bwMode="auto">
            <a:xfrm rot="16200000" flipH="1">
              <a:off x="5029201" y="2438400"/>
              <a:ext cx="304799"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6152" name="Straight Arrow Connector 169">
              <a:extLst>
                <a:ext uri="{FF2B5EF4-FFF2-40B4-BE49-F238E27FC236}">
                  <a16:creationId xmlns:a16="http://schemas.microsoft.com/office/drawing/2014/main" id="{6C1658E5-F657-CDCD-888A-D9633465833E}"/>
                </a:ext>
              </a:extLst>
            </p:cNvPr>
            <p:cNvCxnSpPr>
              <a:cxnSpLocks noChangeShapeType="1"/>
            </p:cNvCxnSpPr>
            <p:nvPr/>
          </p:nvCxnSpPr>
          <p:spPr bwMode="auto">
            <a:xfrm rot="16200000" flipH="1">
              <a:off x="5410191" y="2362191"/>
              <a:ext cx="152419" cy="0"/>
            </a:xfrm>
            <a:prstGeom prst="straightConnector1">
              <a:avLst/>
            </a:prstGeom>
            <a:noFill/>
            <a:ln w="38100" algn="ctr">
              <a:solidFill>
                <a:schemeClr val="tx1"/>
              </a:solidFill>
              <a:round/>
              <a:headEnd/>
              <a:tailEnd/>
            </a:ln>
            <a:extLst>
              <a:ext uri="{909E8E84-426E-40DD-AFC4-6F175D3DCCD1}">
                <a14:hiddenFill xmlns:a14="http://schemas.microsoft.com/office/drawing/2010/main">
                  <a:noFill/>
                </a14:hiddenFill>
              </a:ext>
            </a:extLst>
          </p:spPr>
        </p:cxnSp>
      </p:grpSp>
      <p:sp>
        <p:nvSpPr>
          <p:cNvPr id="216103" name="Rectangle 64">
            <a:extLst>
              <a:ext uri="{FF2B5EF4-FFF2-40B4-BE49-F238E27FC236}">
                <a16:creationId xmlns:a16="http://schemas.microsoft.com/office/drawing/2014/main" id="{942C1F12-445C-9E2B-B99A-87C0F51D1C59}"/>
              </a:ext>
            </a:extLst>
          </p:cNvPr>
          <p:cNvSpPr>
            <a:spLocks noChangeArrowheads="1"/>
          </p:cNvSpPr>
          <p:nvPr/>
        </p:nvSpPr>
        <p:spPr bwMode="auto">
          <a:xfrm rot="5400000">
            <a:off x="4451350" y="25908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6104" name="Rectangle 64">
            <a:extLst>
              <a:ext uri="{FF2B5EF4-FFF2-40B4-BE49-F238E27FC236}">
                <a16:creationId xmlns:a16="http://schemas.microsoft.com/office/drawing/2014/main" id="{39B4159D-4006-2150-3AF0-471DBC359CB6}"/>
              </a:ext>
            </a:extLst>
          </p:cNvPr>
          <p:cNvSpPr>
            <a:spLocks noChangeArrowheads="1"/>
          </p:cNvSpPr>
          <p:nvPr/>
        </p:nvSpPr>
        <p:spPr bwMode="auto">
          <a:xfrm rot="5400000">
            <a:off x="4464050" y="28956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nvGrpSpPr>
          <p:cNvPr id="216105" name="Group 170">
            <a:extLst>
              <a:ext uri="{FF2B5EF4-FFF2-40B4-BE49-F238E27FC236}">
                <a16:creationId xmlns:a16="http://schemas.microsoft.com/office/drawing/2014/main" id="{606EB0E6-01B1-35B2-3E01-DD0E73D403B8}"/>
              </a:ext>
            </a:extLst>
          </p:cNvPr>
          <p:cNvGrpSpPr>
            <a:grpSpLocks/>
          </p:cNvGrpSpPr>
          <p:nvPr/>
        </p:nvGrpSpPr>
        <p:grpSpPr bwMode="auto">
          <a:xfrm rot="5400000">
            <a:off x="9247188" y="1682750"/>
            <a:ext cx="469900" cy="457200"/>
            <a:chOff x="6096000" y="1066800"/>
            <a:chExt cx="469602" cy="457200"/>
          </a:xfrm>
        </p:grpSpPr>
        <p:sp>
          <p:nvSpPr>
            <p:cNvPr id="216148" name="Rectangle 64">
              <a:extLst>
                <a:ext uri="{FF2B5EF4-FFF2-40B4-BE49-F238E27FC236}">
                  <a16:creationId xmlns:a16="http://schemas.microsoft.com/office/drawing/2014/main" id="{1CB543B3-767F-C44C-16BC-4B8BEAC296BA}"/>
                </a:ext>
              </a:extLst>
            </p:cNvPr>
            <p:cNvSpPr>
              <a:spLocks noChangeArrowheads="1"/>
            </p:cNvSpPr>
            <p:nvPr/>
          </p:nvSpPr>
          <p:spPr bwMode="auto">
            <a:xfrm rot="5400000">
              <a:off x="6248400" y="9144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6149" name="Rectangle 64">
              <a:extLst>
                <a:ext uri="{FF2B5EF4-FFF2-40B4-BE49-F238E27FC236}">
                  <a16:creationId xmlns:a16="http://schemas.microsoft.com/office/drawing/2014/main" id="{6EC738C5-1724-47D3-5A02-566F05423F7E}"/>
                </a:ext>
              </a:extLst>
            </p:cNvPr>
            <p:cNvSpPr>
              <a:spLocks noChangeArrowheads="1"/>
            </p:cNvSpPr>
            <p:nvPr/>
          </p:nvSpPr>
          <p:spPr bwMode="auto">
            <a:xfrm rot="5400000">
              <a:off x="6260802" y="1219200"/>
              <a:ext cx="152400" cy="4572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sp>
        <p:nvSpPr>
          <p:cNvPr id="216106" name="Freeform 159">
            <a:extLst>
              <a:ext uri="{FF2B5EF4-FFF2-40B4-BE49-F238E27FC236}">
                <a16:creationId xmlns:a16="http://schemas.microsoft.com/office/drawing/2014/main" id="{559DBF2E-6A79-976C-4915-3D302F19854F}"/>
              </a:ext>
            </a:extLst>
          </p:cNvPr>
          <p:cNvSpPr>
            <a:spLocks/>
          </p:cNvSpPr>
          <p:nvPr/>
        </p:nvSpPr>
        <p:spPr bwMode="auto">
          <a:xfrm>
            <a:off x="4756150" y="158750"/>
            <a:ext cx="4891088" cy="2828925"/>
          </a:xfrm>
          <a:custGeom>
            <a:avLst/>
            <a:gdLst>
              <a:gd name="T0" fmla="*/ 0 w 4890976"/>
              <a:gd name="T1" fmla="*/ 2640921 h 2829147"/>
              <a:gd name="T2" fmla="*/ 196867 w 4890976"/>
              <a:gd name="T3" fmla="*/ 2425347 h 2829147"/>
              <a:gd name="T4" fmla="*/ 1106686 w 4890976"/>
              <a:gd name="T5" fmla="*/ 265944 h 2829147"/>
              <a:gd name="T6" fmla="*/ 4238778 w 4890976"/>
              <a:gd name="T7" fmla="*/ 829657 h 2829147"/>
              <a:gd name="T8" fmla="*/ 4895008 w 4890976"/>
              <a:gd name="T9" fmla="*/ 1506463 h 2829147"/>
              <a:gd name="T10" fmla="*/ 0 60000 65536"/>
              <a:gd name="T11" fmla="*/ 0 60000 65536"/>
              <a:gd name="T12" fmla="*/ 0 60000 65536"/>
              <a:gd name="T13" fmla="*/ 0 60000 65536"/>
              <a:gd name="T14" fmla="*/ 0 60000 65536"/>
              <a:gd name="T15" fmla="*/ 0 w 4890976"/>
              <a:gd name="T16" fmla="*/ 0 h 2829147"/>
              <a:gd name="T17" fmla="*/ 4890976 w 4890976"/>
              <a:gd name="T18" fmla="*/ 2829147 h 2829147"/>
            </a:gdLst>
            <a:ahLst/>
            <a:cxnLst>
              <a:cxn ang="T10">
                <a:pos x="T0" y="T1"/>
              </a:cxn>
              <a:cxn ang="T11">
                <a:pos x="T2" y="T3"/>
              </a:cxn>
              <a:cxn ang="T12">
                <a:pos x="T4" y="T5"/>
              </a:cxn>
              <a:cxn ang="T13">
                <a:pos x="T6" y="T7"/>
              </a:cxn>
              <a:cxn ang="T14">
                <a:pos x="T8" y="T9"/>
              </a:cxn>
            </a:cxnLst>
            <a:rect l="T15" t="T16" r="T17" b="T18"/>
            <a:pathLst>
              <a:path w="4890976" h="2829147">
                <a:moveTo>
                  <a:pt x="0" y="2648393"/>
                </a:moveTo>
                <a:cubicBezTo>
                  <a:pt x="8860" y="2589914"/>
                  <a:pt x="12404" y="2829147"/>
                  <a:pt x="196702" y="2432198"/>
                </a:cubicBezTo>
                <a:cubicBezTo>
                  <a:pt x="381000" y="2035249"/>
                  <a:pt x="432686" y="533400"/>
                  <a:pt x="1105786" y="266700"/>
                </a:cubicBezTo>
                <a:cubicBezTo>
                  <a:pt x="1778886" y="0"/>
                  <a:pt x="3604437" y="624662"/>
                  <a:pt x="4235302" y="831997"/>
                </a:cubicBezTo>
                <a:cubicBezTo>
                  <a:pt x="4866167" y="1039332"/>
                  <a:pt x="4758069" y="1448687"/>
                  <a:pt x="4890976" y="1510710"/>
                </a:cubicBezTo>
              </a:path>
            </a:pathLst>
          </a:custGeom>
          <a:noFill/>
          <a:ln w="381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6107" name="Freeform 160">
            <a:extLst>
              <a:ext uri="{FF2B5EF4-FFF2-40B4-BE49-F238E27FC236}">
                <a16:creationId xmlns:a16="http://schemas.microsoft.com/office/drawing/2014/main" id="{CD802C6D-22C4-B02D-8851-25519C4EC7C2}"/>
              </a:ext>
            </a:extLst>
          </p:cNvPr>
          <p:cNvSpPr>
            <a:spLocks/>
          </p:cNvSpPr>
          <p:nvPr/>
        </p:nvSpPr>
        <p:spPr bwMode="auto">
          <a:xfrm>
            <a:off x="4765675" y="430213"/>
            <a:ext cx="4530725" cy="2867025"/>
          </a:xfrm>
          <a:custGeom>
            <a:avLst/>
            <a:gdLst>
              <a:gd name="T0" fmla="*/ 0 w 4531242"/>
              <a:gd name="T1" fmla="*/ 2650264 h 2868133"/>
              <a:gd name="T2" fmla="*/ 195910 w 4531242"/>
              <a:gd name="T3" fmla="*/ 2437054 h 2868133"/>
              <a:gd name="T4" fmla="*/ 1101259 w 4531242"/>
              <a:gd name="T5" fmla="*/ 301463 h 2868133"/>
              <a:gd name="T6" fmla="*/ 3905581 w 4531242"/>
              <a:gd name="T7" fmla="*/ 628271 h 2868133"/>
              <a:gd name="T8" fmla="*/ 4512672 w 4531242"/>
              <a:gd name="T9" fmla="*/ 1229454 h 2868133"/>
              <a:gd name="T10" fmla="*/ 0 60000 65536"/>
              <a:gd name="T11" fmla="*/ 0 60000 65536"/>
              <a:gd name="T12" fmla="*/ 0 60000 65536"/>
              <a:gd name="T13" fmla="*/ 0 60000 65536"/>
              <a:gd name="T14" fmla="*/ 0 60000 65536"/>
              <a:gd name="T15" fmla="*/ 0 w 4531242"/>
              <a:gd name="T16" fmla="*/ 0 h 2868133"/>
              <a:gd name="T17" fmla="*/ 4531242 w 4531242"/>
              <a:gd name="T18" fmla="*/ 2868133 h 2868133"/>
            </a:gdLst>
            <a:ahLst/>
            <a:cxnLst>
              <a:cxn ang="T10">
                <a:pos x="T0" y="T1"/>
              </a:cxn>
              <a:cxn ang="T11">
                <a:pos x="T2" y="T3"/>
              </a:cxn>
              <a:cxn ang="T12">
                <a:pos x="T4" y="T5"/>
              </a:cxn>
              <a:cxn ang="T13">
                <a:pos x="T6" y="T7"/>
              </a:cxn>
              <a:cxn ang="T14">
                <a:pos x="T8" y="T9"/>
              </a:cxn>
            </a:cxnLst>
            <a:rect l="T15" t="T16" r="T17" b="T18"/>
            <a:pathLst>
              <a:path w="4531242" h="2868133">
                <a:moveTo>
                  <a:pt x="0" y="2687379"/>
                </a:moveTo>
                <a:cubicBezTo>
                  <a:pt x="8860" y="2628900"/>
                  <a:pt x="12404" y="2868133"/>
                  <a:pt x="196702" y="2471184"/>
                </a:cubicBezTo>
                <a:cubicBezTo>
                  <a:pt x="381000" y="2074235"/>
                  <a:pt x="484963" y="611372"/>
                  <a:pt x="1105786" y="305686"/>
                </a:cubicBezTo>
                <a:cubicBezTo>
                  <a:pt x="1726610" y="0"/>
                  <a:pt x="3350734" y="480237"/>
                  <a:pt x="3921643" y="637067"/>
                </a:cubicBezTo>
                <a:cubicBezTo>
                  <a:pt x="4492552" y="793897"/>
                  <a:pt x="4398335" y="1184644"/>
                  <a:pt x="4531242" y="1246667"/>
                </a:cubicBezTo>
              </a:path>
            </a:pathLst>
          </a:custGeom>
          <a:noFill/>
          <a:ln w="381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16108" name="Group 135">
            <a:extLst>
              <a:ext uri="{FF2B5EF4-FFF2-40B4-BE49-F238E27FC236}">
                <a16:creationId xmlns:a16="http://schemas.microsoft.com/office/drawing/2014/main" id="{C6F7DF30-5A0D-C117-7B41-609EB16D6FB9}"/>
              </a:ext>
            </a:extLst>
          </p:cNvPr>
          <p:cNvGrpSpPr>
            <a:grpSpLocks/>
          </p:cNvGrpSpPr>
          <p:nvPr/>
        </p:nvGrpSpPr>
        <p:grpSpPr bwMode="auto">
          <a:xfrm>
            <a:off x="7496175" y="3810000"/>
            <a:ext cx="1200150" cy="2971800"/>
            <a:chOff x="5972057" y="3810000"/>
            <a:chExt cx="1200329" cy="2971800"/>
          </a:xfrm>
        </p:grpSpPr>
        <p:sp>
          <p:nvSpPr>
            <p:cNvPr id="216135" name="Rounded Rectangle 15">
              <a:extLst>
                <a:ext uri="{FF2B5EF4-FFF2-40B4-BE49-F238E27FC236}">
                  <a16:creationId xmlns:a16="http://schemas.microsoft.com/office/drawing/2014/main" id="{7A598A78-DBEC-A939-B2CD-5956ED08E1BA}"/>
                </a:ext>
              </a:extLst>
            </p:cNvPr>
            <p:cNvSpPr>
              <a:spLocks noChangeArrowheads="1"/>
            </p:cNvSpPr>
            <p:nvPr/>
          </p:nvSpPr>
          <p:spPr bwMode="auto">
            <a:xfrm rot="-5400000">
              <a:off x="5109340" y="4762500"/>
              <a:ext cx="2971800" cy="1066800"/>
            </a:xfrm>
            <a:prstGeom prst="roundRect">
              <a:avLst>
                <a:gd name="adj" fmla="val 16667"/>
              </a:avLst>
            </a:prstGeom>
            <a:solidFill>
              <a:srgbClr val="0070C0"/>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6136" name="TextBox 16">
              <a:extLst>
                <a:ext uri="{FF2B5EF4-FFF2-40B4-BE49-F238E27FC236}">
                  <a16:creationId xmlns:a16="http://schemas.microsoft.com/office/drawing/2014/main" id="{3D553388-FC00-562F-DEBF-E738A2B855F6}"/>
                </a:ext>
              </a:extLst>
            </p:cNvPr>
            <p:cNvSpPr txBox="1">
              <a:spLocks noChangeArrowheads="1"/>
            </p:cNvSpPr>
            <p:nvPr/>
          </p:nvSpPr>
          <p:spPr bwMode="auto">
            <a:xfrm rot="-5400000">
              <a:off x="5635597" y="4146461"/>
              <a:ext cx="18732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000000"/>
                  </a:solidFill>
                </a:rPr>
                <a:t>New 2B Pump</a:t>
              </a:r>
            </a:p>
          </p:txBody>
        </p:sp>
        <p:grpSp>
          <p:nvGrpSpPr>
            <p:cNvPr id="216137" name="Group 59">
              <a:extLst>
                <a:ext uri="{FF2B5EF4-FFF2-40B4-BE49-F238E27FC236}">
                  <a16:creationId xmlns:a16="http://schemas.microsoft.com/office/drawing/2014/main" id="{F386D0A2-045D-9AB2-ABA8-7E9F0617D0C3}"/>
                </a:ext>
              </a:extLst>
            </p:cNvPr>
            <p:cNvGrpSpPr>
              <a:grpSpLocks/>
            </p:cNvGrpSpPr>
            <p:nvPr/>
          </p:nvGrpSpPr>
          <p:grpSpPr bwMode="auto">
            <a:xfrm rot="-5400000">
              <a:off x="6235684" y="5632400"/>
              <a:ext cx="823911" cy="712894"/>
              <a:chOff x="4572000" y="1169971"/>
              <a:chExt cx="965253" cy="756617"/>
            </a:xfrm>
          </p:grpSpPr>
          <p:sp>
            <p:nvSpPr>
              <p:cNvPr id="216138" name="Oval 49">
                <a:extLst>
                  <a:ext uri="{FF2B5EF4-FFF2-40B4-BE49-F238E27FC236}">
                    <a16:creationId xmlns:a16="http://schemas.microsoft.com/office/drawing/2014/main" id="{3BCE5AB4-E597-B34E-56FD-8D970364D549}"/>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6139" name="Rectangle 50">
                <a:extLst>
                  <a:ext uri="{FF2B5EF4-FFF2-40B4-BE49-F238E27FC236}">
                    <a16:creationId xmlns:a16="http://schemas.microsoft.com/office/drawing/2014/main" id="{07203650-D89E-838F-A469-096505AB3B7F}"/>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6140" name="TextBox 51">
                <a:extLst>
                  <a:ext uri="{FF2B5EF4-FFF2-40B4-BE49-F238E27FC236}">
                    <a16:creationId xmlns:a16="http://schemas.microsoft.com/office/drawing/2014/main" id="{6F683DA9-B834-645A-4311-F7995118BA45}"/>
                  </a:ext>
                </a:extLst>
              </p:cNvPr>
              <p:cNvSpPr txBox="1">
                <a:spLocks noChangeArrowheads="1"/>
              </p:cNvSpPr>
              <p:nvPr/>
            </p:nvSpPr>
            <p:spPr bwMode="auto">
              <a:xfrm>
                <a:off x="4785880" y="1178396"/>
                <a:ext cx="608167" cy="32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41" name="TextBox 52">
                <a:extLst>
                  <a:ext uri="{FF2B5EF4-FFF2-40B4-BE49-F238E27FC236}">
                    <a16:creationId xmlns:a16="http://schemas.microsoft.com/office/drawing/2014/main" id="{E6F86DC1-0978-50B0-9AD1-C491F7BE15C0}"/>
                  </a:ext>
                </a:extLst>
              </p:cNvPr>
              <p:cNvSpPr txBox="1">
                <a:spLocks noChangeArrowheads="1"/>
              </p:cNvSpPr>
              <p:nvPr/>
            </p:nvSpPr>
            <p:spPr bwMode="auto">
              <a:xfrm rot="2236608">
                <a:off x="4877012" y="1194510"/>
                <a:ext cx="660241" cy="326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42" name="TextBox 53">
                <a:extLst>
                  <a:ext uri="{FF2B5EF4-FFF2-40B4-BE49-F238E27FC236}">
                    <a16:creationId xmlns:a16="http://schemas.microsoft.com/office/drawing/2014/main" id="{088532CA-C1CB-16DA-8F51-3DDD655C3414}"/>
                  </a:ext>
                </a:extLst>
              </p:cNvPr>
              <p:cNvSpPr txBox="1">
                <a:spLocks noChangeArrowheads="1"/>
              </p:cNvSpPr>
              <p:nvPr/>
            </p:nvSpPr>
            <p:spPr bwMode="auto">
              <a:xfrm rot="8124854">
                <a:off x="4977444" y="1417788"/>
                <a:ext cx="502154" cy="326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43" name="TextBox 54">
                <a:extLst>
                  <a:ext uri="{FF2B5EF4-FFF2-40B4-BE49-F238E27FC236}">
                    <a16:creationId xmlns:a16="http://schemas.microsoft.com/office/drawing/2014/main" id="{17E50AAE-D859-FB26-0EE7-A81AB0AE8029}"/>
                  </a:ext>
                </a:extLst>
              </p:cNvPr>
              <p:cNvSpPr txBox="1">
                <a:spLocks noChangeArrowheads="1"/>
              </p:cNvSpPr>
              <p:nvPr/>
            </p:nvSpPr>
            <p:spPr bwMode="auto">
              <a:xfrm rot="-8580788">
                <a:off x="4823077" y="1468236"/>
                <a:ext cx="301293" cy="325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44" name="TextBox 55">
                <a:extLst>
                  <a:ext uri="{FF2B5EF4-FFF2-40B4-BE49-F238E27FC236}">
                    <a16:creationId xmlns:a16="http://schemas.microsoft.com/office/drawing/2014/main" id="{F1AEA242-7A1D-949D-5C7C-81C981B40D6A}"/>
                  </a:ext>
                </a:extLst>
              </p:cNvPr>
              <p:cNvSpPr txBox="1">
                <a:spLocks noChangeArrowheads="1"/>
              </p:cNvSpPr>
              <p:nvPr/>
            </p:nvSpPr>
            <p:spPr bwMode="auto">
              <a:xfrm rot="10800000">
                <a:off x="4837956" y="1491828"/>
                <a:ext cx="543072" cy="325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45" name="TextBox 56">
                <a:extLst>
                  <a:ext uri="{FF2B5EF4-FFF2-40B4-BE49-F238E27FC236}">
                    <a16:creationId xmlns:a16="http://schemas.microsoft.com/office/drawing/2014/main" id="{6E66B66A-AFC6-447E-C283-3DF772D161AC}"/>
                  </a:ext>
                </a:extLst>
              </p:cNvPr>
              <p:cNvSpPr txBox="1">
                <a:spLocks noChangeArrowheads="1"/>
              </p:cNvSpPr>
              <p:nvPr/>
            </p:nvSpPr>
            <p:spPr bwMode="auto">
              <a:xfrm rot="-2515621">
                <a:off x="4674290" y="1218102"/>
                <a:ext cx="502154" cy="326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46" name="TextBox 57">
                <a:extLst>
                  <a:ext uri="{FF2B5EF4-FFF2-40B4-BE49-F238E27FC236}">
                    <a16:creationId xmlns:a16="http://schemas.microsoft.com/office/drawing/2014/main" id="{FE1E3D2F-2094-D226-146B-3F13A16E909E}"/>
                  </a:ext>
                </a:extLst>
              </p:cNvPr>
              <p:cNvSpPr txBox="1">
                <a:spLocks noChangeArrowheads="1"/>
              </p:cNvSpPr>
              <p:nvPr/>
            </p:nvSpPr>
            <p:spPr bwMode="auto">
              <a:xfrm rot="-6687158">
                <a:off x="4537761" y="1367876"/>
                <a:ext cx="756617"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47" name="TextBox 58">
                <a:extLst>
                  <a:ext uri="{FF2B5EF4-FFF2-40B4-BE49-F238E27FC236}">
                    <a16:creationId xmlns:a16="http://schemas.microsoft.com/office/drawing/2014/main" id="{15CD2D29-9910-6739-96C5-0670A6E38AC5}"/>
                  </a:ext>
                </a:extLst>
              </p:cNvPr>
              <p:cNvSpPr txBox="1">
                <a:spLocks noChangeArrowheads="1"/>
              </p:cNvSpPr>
              <p:nvPr/>
            </p:nvSpPr>
            <p:spPr bwMode="auto">
              <a:xfrm rot="4130592">
                <a:off x="4998422" y="1257500"/>
                <a:ext cx="512276"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grpSp>
      <p:sp>
        <p:nvSpPr>
          <p:cNvPr id="116" name="Rounded Rectangle 15">
            <a:extLst>
              <a:ext uri="{FF2B5EF4-FFF2-40B4-BE49-F238E27FC236}">
                <a16:creationId xmlns:a16="http://schemas.microsoft.com/office/drawing/2014/main" id="{DA9352D7-9841-D40F-A27D-457C96B56D96}"/>
              </a:ext>
            </a:extLst>
          </p:cNvPr>
          <p:cNvSpPr>
            <a:spLocks noChangeArrowheads="1"/>
          </p:cNvSpPr>
          <p:nvPr/>
        </p:nvSpPr>
        <p:spPr bwMode="auto">
          <a:xfrm rot="5400000" flipH="1">
            <a:off x="4416425" y="2933700"/>
            <a:ext cx="2971800" cy="1066800"/>
          </a:xfrm>
          <a:prstGeom prst="roundRect">
            <a:avLst>
              <a:gd name="adj" fmla="val 16667"/>
            </a:avLst>
          </a:prstGeom>
          <a:solidFill>
            <a:schemeClr val="bg1"/>
          </a:solidFill>
          <a:ln w="38100" algn="ctr">
            <a:solidFill>
              <a:schemeClr val="tx1"/>
            </a:solidFill>
            <a:round/>
            <a:headEnd/>
            <a:tailEnd/>
          </a:ln>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86" name="TextBox 185">
            <a:extLst>
              <a:ext uri="{FF2B5EF4-FFF2-40B4-BE49-F238E27FC236}">
                <a16:creationId xmlns:a16="http://schemas.microsoft.com/office/drawing/2014/main" id="{580B6FC2-3814-678A-9637-25ED4788086E}"/>
              </a:ext>
            </a:extLst>
          </p:cNvPr>
          <p:cNvSpPr txBox="1"/>
          <p:nvPr/>
        </p:nvSpPr>
        <p:spPr>
          <a:xfrm rot="16200000" flipH="1">
            <a:off x="4988719" y="2594769"/>
            <a:ext cx="1873250" cy="646112"/>
          </a:xfrm>
          <a:prstGeom prst="rect">
            <a:avLst/>
          </a:prstGeom>
          <a:noFill/>
        </p:spPr>
        <p:txBody>
          <a:bodyPr>
            <a:spAutoFit/>
          </a:bodyPr>
          <a:lstStyle/>
          <a:p>
            <a:pPr>
              <a:defRPr/>
            </a:pPr>
            <a:r>
              <a:rPr lang="en-US" sz="3600" b="1" spc="-100" dirty="0">
                <a:solidFill>
                  <a:srgbClr val="000000"/>
                </a:solidFill>
                <a:latin typeface="Arial Narrow"/>
              </a:rPr>
              <a:t>Mr. Leaky</a:t>
            </a:r>
          </a:p>
        </p:txBody>
      </p:sp>
      <p:grpSp>
        <p:nvGrpSpPr>
          <p:cNvPr id="216111" name="Group 59">
            <a:extLst>
              <a:ext uri="{FF2B5EF4-FFF2-40B4-BE49-F238E27FC236}">
                <a16:creationId xmlns:a16="http://schemas.microsoft.com/office/drawing/2014/main" id="{5A67BA9E-5E75-C82E-C749-0AA09627B586}"/>
              </a:ext>
            </a:extLst>
          </p:cNvPr>
          <p:cNvGrpSpPr>
            <a:grpSpLocks/>
          </p:cNvGrpSpPr>
          <p:nvPr/>
        </p:nvGrpSpPr>
        <p:grpSpPr bwMode="auto">
          <a:xfrm rot="-5400000">
            <a:off x="5584032" y="3802856"/>
            <a:ext cx="823912" cy="714375"/>
            <a:chOff x="4572000" y="1169172"/>
            <a:chExt cx="965254" cy="758189"/>
          </a:xfrm>
        </p:grpSpPr>
        <p:sp>
          <p:nvSpPr>
            <p:cNvPr id="216125" name="Oval 49">
              <a:extLst>
                <a:ext uri="{FF2B5EF4-FFF2-40B4-BE49-F238E27FC236}">
                  <a16:creationId xmlns:a16="http://schemas.microsoft.com/office/drawing/2014/main" id="{25AD01DC-1582-B834-0CDC-E1C20A4F0CF5}"/>
                </a:ext>
              </a:extLst>
            </p:cNvPr>
            <p:cNvSpPr>
              <a:spLocks noChangeArrowheads="1"/>
            </p:cNvSpPr>
            <p:nvPr/>
          </p:nvSpPr>
          <p:spPr bwMode="auto">
            <a:xfrm>
              <a:off x="4800600" y="1219200"/>
              <a:ext cx="533400" cy="533400"/>
            </a:xfrm>
            <a:prstGeom prst="ellipse">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6126" name="Rectangle 50">
              <a:extLst>
                <a:ext uri="{FF2B5EF4-FFF2-40B4-BE49-F238E27FC236}">
                  <a16:creationId xmlns:a16="http://schemas.microsoft.com/office/drawing/2014/main" id="{7DBADD36-7703-3032-BC86-5DD702BC25FD}"/>
                </a:ext>
              </a:extLst>
            </p:cNvPr>
            <p:cNvSpPr>
              <a:spLocks noChangeArrowheads="1"/>
            </p:cNvSpPr>
            <p:nvPr/>
          </p:nvSpPr>
          <p:spPr bwMode="auto">
            <a:xfrm>
              <a:off x="4572000" y="1219200"/>
              <a:ext cx="457200" cy="228600"/>
            </a:xfrm>
            <a:prstGeom prst="rect">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216127" name="TextBox 190">
              <a:extLst>
                <a:ext uri="{FF2B5EF4-FFF2-40B4-BE49-F238E27FC236}">
                  <a16:creationId xmlns:a16="http://schemas.microsoft.com/office/drawing/2014/main" id="{C969C1D0-C5DF-8424-00FE-C1C2F634B8A1}"/>
                </a:ext>
              </a:extLst>
            </p:cNvPr>
            <p:cNvSpPr txBox="1">
              <a:spLocks noChangeArrowheads="1"/>
            </p:cNvSpPr>
            <p:nvPr/>
          </p:nvSpPr>
          <p:spPr bwMode="auto">
            <a:xfrm>
              <a:off x="4785880" y="1177597"/>
              <a:ext cx="608167"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28" name="TextBox 192">
              <a:extLst>
                <a:ext uri="{FF2B5EF4-FFF2-40B4-BE49-F238E27FC236}">
                  <a16:creationId xmlns:a16="http://schemas.microsoft.com/office/drawing/2014/main" id="{46FA1F2E-E119-3354-EC1C-DC2180EF0649}"/>
                </a:ext>
              </a:extLst>
            </p:cNvPr>
            <p:cNvSpPr txBox="1">
              <a:spLocks noChangeArrowheads="1"/>
            </p:cNvSpPr>
            <p:nvPr/>
          </p:nvSpPr>
          <p:spPr bwMode="auto">
            <a:xfrm rot="2236608">
              <a:off x="4877013" y="1193709"/>
              <a:ext cx="660241"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29" name="TextBox 193">
              <a:extLst>
                <a:ext uri="{FF2B5EF4-FFF2-40B4-BE49-F238E27FC236}">
                  <a16:creationId xmlns:a16="http://schemas.microsoft.com/office/drawing/2014/main" id="{4319551A-E596-4EF2-F340-8FA8637C7DED}"/>
                </a:ext>
              </a:extLst>
            </p:cNvPr>
            <p:cNvSpPr txBox="1">
              <a:spLocks noChangeArrowheads="1"/>
            </p:cNvSpPr>
            <p:nvPr/>
          </p:nvSpPr>
          <p:spPr bwMode="auto">
            <a:xfrm rot="8124854">
              <a:off x="4977442" y="1417796"/>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30" name="TextBox 194">
              <a:extLst>
                <a:ext uri="{FF2B5EF4-FFF2-40B4-BE49-F238E27FC236}">
                  <a16:creationId xmlns:a16="http://schemas.microsoft.com/office/drawing/2014/main" id="{F85C689C-6625-6217-389C-FD62965426B6}"/>
                </a:ext>
              </a:extLst>
            </p:cNvPr>
            <p:cNvSpPr txBox="1">
              <a:spLocks noChangeArrowheads="1"/>
            </p:cNvSpPr>
            <p:nvPr/>
          </p:nvSpPr>
          <p:spPr bwMode="auto">
            <a:xfrm rot="-8580788">
              <a:off x="4823077" y="1467394"/>
              <a:ext cx="301293"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31" name="TextBox 195">
              <a:extLst>
                <a:ext uri="{FF2B5EF4-FFF2-40B4-BE49-F238E27FC236}">
                  <a16:creationId xmlns:a16="http://schemas.microsoft.com/office/drawing/2014/main" id="{CC41E48A-30BC-B550-0C43-0A6C6506C3C3}"/>
                </a:ext>
              </a:extLst>
            </p:cNvPr>
            <p:cNvSpPr txBox="1">
              <a:spLocks noChangeArrowheads="1"/>
            </p:cNvSpPr>
            <p:nvPr/>
          </p:nvSpPr>
          <p:spPr bwMode="auto">
            <a:xfrm rot="10800000">
              <a:off x="4837956" y="1490983"/>
              <a:ext cx="543072" cy="32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32" name="TextBox 196">
              <a:extLst>
                <a:ext uri="{FF2B5EF4-FFF2-40B4-BE49-F238E27FC236}">
                  <a16:creationId xmlns:a16="http://schemas.microsoft.com/office/drawing/2014/main" id="{2C5778F9-3984-D54A-F1B5-4CC4FCD46EA3}"/>
                </a:ext>
              </a:extLst>
            </p:cNvPr>
            <p:cNvSpPr txBox="1">
              <a:spLocks noChangeArrowheads="1"/>
            </p:cNvSpPr>
            <p:nvPr/>
          </p:nvSpPr>
          <p:spPr bwMode="auto">
            <a:xfrm rot="-2515621">
              <a:off x="4674290" y="1217297"/>
              <a:ext cx="502156" cy="32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33" name="TextBox 197">
              <a:extLst>
                <a:ext uri="{FF2B5EF4-FFF2-40B4-BE49-F238E27FC236}">
                  <a16:creationId xmlns:a16="http://schemas.microsoft.com/office/drawing/2014/main" id="{E1ECCE97-FDCC-0FC4-9B76-D120AA89F466}"/>
                </a:ext>
              </a:extLst>
            </p:cNvPr>
            <p:cNvSpPr txBox="1">
              <a:spLocks noChangeArrowheads="1"/>
            </p:cNvSpPr>
            <p:nvPr/>
          </p:nvSpPr>
          <p:spPr bwMode="auto">
            <a:xfrm rot="-6687158">
              <a:off x="4536974" y="1367863"/>
              <a:ext cx="758189"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sp>
          <p:nvSpPr>
            <p:cNvPr id="216134" name="TextBox 198">
              <a:extLst>
                <a:ext uri="{FF2B5EF4-FFF2-40B4-BE49-F238E27FC236}">
                  <a16:creationId xmlns:a16="http://schemas.microsoft.com/office/drawing/2014/main" id="{4AA756AC-21BA-A0F8-C62A-3619682D6638}"/>
                </a:ext>
              </a:extLst>
            </p:cNvPr>
            <p:cNvSpPr txBox="1">
              <a:spLocks noChangeArrowheads="1"/>
            </p:cNvSpPr>
            <p:nvPr/>
          </p:nvSpPr>
          <p:spPr bwMode="auto">
            <a:xfrm rot="4130592">
              <a:off x="4997617" y="1257505"/>
              <a:ext cx="513883" cy="36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1400" b="1">
                  <a:solidFill>
                    <a:srgbClr val="FFFFFF"/>
                  </a:solidFill>
                </a:rPr>
                <a:t>(</a:t>
              </a:r>
            </a:p>
          </p:txBody>
        </p:sp>
      </p:grpSp>
      <p:sp>
        <p:nvSpPr>
          <p:cNvPr id="216112" name="TextBox 116">
            <a:extLst>
              <a:ext uri="{FF2B5EF4-FFF2-40B4-BE49-F238E27FC236}">
                <a16:creationId xmlns:a16="http://schemas.microsoft.com/office/drawing/2014/main" id="{03F1144E-2638-231E-968E-EA1629711561}"/>
              </a:ext>
            </a:extLst>
          </p:cNvPr>
          <p:cNvSpPr txBox="1">
            <a:spLocks noChangeArrowheads="1"/>
          </p:cNvSpPr>
          <p:nvPr/>
        </p:nvSpPr>
        <p:spPr bwMode="auto">
          <a:xfrm rot="-5400000">
            <a:off x="9712325" y="1746251"/>
            <a:ext cx="5032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r>
              <a:rPr lang="en-US" altLang="en-US" sz="3600" b="1">
                <a:solidFill>
                  <a:srgbClr val="FF0000"/>
                </a:solidFill>
              </a:rPr>
              <a:t>X</a:t>
            </a:r>
          </a:p>
        </p:txBody>
      </p:sp>
      <p:sp>
        <p:nvSpPr>
          <p:cNvPr id="216113" name="TextBox 98">
            <a:extLst>
              <a:ext uri="{FF2B5EF4-FFF2-40B4-BE49-F238E27FC236}">
                <a16:creationId xmlns:a16="http://schemas.microsoft.com/office/drawing/2014/main" id="{A1FE4B96-0228-0E62-3CC8-E120DB751D92}"/>
              </a:ext>
            </a:extLst>
          </p:cNvPr>
          <p:cNvSpPr txBox="1">
            <a:spLocks noChangeArrowheads="1"/>
          </p:cNvSpPr>
          <p:nvPr/>
        </p:nvSpPr>
        <p:spPr bwMode="auto">
          <a:xfrm rot="-5400000">
            <a:off x="8968582" y="19843"/>
            <a:ext cx="2667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3600" b="1">
                <a:solidFill>
                  <a:srgbClr val="000000"/>
                </a:solidFill>
              </a:rPr>
              <a:t>PV Radiator</a:t>
            </a:r>
          </a:p>
        </p:txBody>
      </p:sp>
      <p:sp>
        <p:nvSpPr>
          <p:cNvPr id="216114" name="Rectangle 60">
            <a:extLst>
              <a:ext uri="{FF2B5EF4-FFF2-40B4-BE49-F238E27FC236}">
                <a16:creationId xmlns:a16="http://schemas.microsoft.com/office/drawing/2014/main" id="{4B690552-DD7A-6AC6-9687-8E1E86CDD418}"/>
              </a:ext>
            </a:extLst>
          </p:cNvPr>
          <p:cNvSpPr>
            <a:spLocks noChangeArrowheads="1"/>
          </p:cNvSpPr>
          <p:nvPr/>
        </p:nvSpPr>
        <p:spPr bwMode="auto">
          <a:xfrm rot="-5400000">
            <a:off x="3929063" y="5988050"/>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nvGrpSpPr>
          <p:cNvPr id="216115" name="Group 109">
            <a:extLst>
              <a:ext uri="{FF2B5EF4-FFF2-40B4-BE49-F238E27FC236}">
                <a16:creationId xmlns:a16="http://schemas.microsoft.com/office/drawing/2014/main" id="{177F1898-0EDF-3AF9-D4DA-C118039E32F3}"/>
              </a:ext>
            </a:extLst>
          </p:cNvPr>
          <p:cNvGrpSpPr>
            <a:grpSpLocks/>
          </p:cNvGrpSpPr>
          <p:nvPr/>
        </p:nvGrpSpPr>
        <p:grpSpPr bwMode="auto">
          <a:xfrm>
            <a:off x="3700463" y="3581400"/>
            <a:ext cx="990600" cy="3200400"/>
            <a:chOff x="1928035" y="5062868"/>
            <a:chExt cx="990600" cy="3200400"/>
          </a:xfrm>
        </p:grpSpPr>
        <p:grpSp>
          <p:nvGrpSpPr>
            <p:cNvPr id="216117" name="Group 108">
              <a:extLst>
                <a:ext uri="{FF2B5EF4-FFF2-40B4-BE49-F238E27FC236}">
                  <a16:creationId xmlns:a16="http://schemas.microsoft.com/office/drawing/2014/main" id="{32E3C9D4-EC47-F28E-6FB3-2463250BAEBC}"/>
                </a:ext>
              </a:extLst>
            </p:cNvPr>
            <p:cNvGrpSpPr>
              <a:grpSpLocks/>
            </p:cNvGrpSpPr>
            <p:nvPr/>
          </p:nvGrpSpPr>
          <p:grpSpPr bwMode="auto">
            <a:xfrm>
              <a:off x="1928035" y="5062868"/>
              <a:ext cx="990600" cy="3124200"/>
              <a:chOff x="1928035" y="5062868"/>
              <a:chExt cx="990600" cy="3124200"/>
            </a:xfrm>
          </p:grpSpPr>
          <p:sp>
            <p:nvSpPr>
              <p:cNvPr id="104" name="Rectangle 103">
                <a:extLst>
                  <a:ext uri="{FF2B5EF4-FFF2-40B4-BE49-F238E27FC236}">
                    <a16:creationId xmlns:a16="http://schemas.microsoft.com/office/drawing/2014/main" id="{E3AB7780-D36D-33B4-598D-F20CA2FAAFCE}"/>
                  </a:ext>
                </a:extLst>
              </p:cNvPr>
              <p:cNvSpPr/>
              <p:nvPr/>
            </p:nvSpPr>
            <p:spPr bwMode="auto">
              <a:xfrm rot="16200000">
                <a:off x="2156635" y="6967868"/>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6120" name="Rectangle 62">
                <a:extLst>
                  <a:ext uri="{FF2B5EF4-FFF2-40B4-BE49-F238E27FC236}">
                    <a16:creationId xmlns:a16="http://schemas.microsoft.com/office/drawing/2014/main" id="{F566D38C-5D07-89B7-0666-4E64638D9566}"/>
                  </a:ext>
                </a:extLst>
              </p:cNvPr>
              <p:cNvSpPr>
                <a:spLocks noChangeArrowheads="1"/>
              </p:cNvSpPr>
              <p:nvPr/>
            </p:nvSpPr>
            <p:spPr bwMode="auto">
              <a:xfrm rot="-5400000">
                <a:off x="2156635" y="6434468"/>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06" name="Rectangle 105">
                <a:extLst>
                  <a:ext uri="{FF2B5EF4-FFF2-40B4-BE49-F238E27FC236}">
                    <a16:creationId xmlns:a16="http://schemas.microsoft.com/office/drawing/2014/main" id="{C577911C-9B88-4DD9-D89B-1AC5DC34B80D}"/>
                  </a:ext>
                </a:extLst>
              </p:cNvPr>
              <p:cNvSpPr/>
              <p:nvPr/>
            </p:nvSpPr>
            <p:spPr bwMode="auto">
              <a:xfrm rot="16200000">
                <a:off x="2156635" y="5901068"/>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6122" name="Rectangle 64">
                <a:extLst>
                  <a:ext uri="{FF2B5EF4-FFF2-40B4-BE49-F238E27FC236}">
                    <a16:creationId xmlns:a16="http://schemas.microsoft.com/office/drawing/2014/main" id="{A90CA8F3-1EDF-D6A8-3DE3-6114F2349A0A}"/>
                  </a:ext>
                </a:extLst>
              </p:cNvPr>
              <p:cNvSpPr>
                <a:spLocks noChangeArrowheads="1"/>
              </p:cNvSpPr>
              <p:nvPr/>
            </p:nvSpPr>
            <p:spPr bwMode="auto">
              <a:xfrm rot="-5400000">
                <a:off x="2156635" y="5367668"/>
                <a:ext cx="533400" cy="990600"/>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sp>
            <p:nvSpPr>
              <p:cNvPr id="108" name="Rectangle 107">
                <a:extLst>
                  <a:ext uri="{FF2B5EF4-FFF2-40B4-BE49-F238E27FC236}">
                    <a16:creationId xmlns:a16="http://schemas.microsoft.com/office/drawing/2014/main" id="{6EB69B93-8A04-F74C-7E83-7746EA61423A}"/>
                  </a:ext>
                </a:extLst>
              </p:cNvPr>
              <p:cNvSpPr/>
              <p:nvPr/>
            </p:nvSpPr>
            <p:spPr bwMode="auto">
              <a:xfrm rot="16200000">
                <a:off x="2156635" y="4834268"/>
                <a:ext cx="533400" cy="990600"/>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defRPr/>
                </a:pPr>
                <a:endParaRPr lang="en-US" sz="2400">
                  <a:solidFill>
                    <a:srgbClr val="000000"/>
                  </a:solidFill>
                  <a:latin typeface="Arial" charset="0"/>
                </a:endParaRPr>
              </a:p>
            </p:txBody>
          </p:sp>
          <p:sp>
            <p:nvSpPr>
              <p:cNvPr id="216124" name="TextBox 108">
                <a:extLst>
                  <a:ext uri="{FF2B5EF4-FFF2-40B4-BE49-F238E27FC236}">
                    <a16:creationId xmlns:a16="http://schemas.microsoft.com/office/drawing/2014/main" id="{72F2E1A5-7C6D-D1E6-066B-B1B63D588950}"/>
                  </a:ext>
                </a:extLst>
              </p:cNvPr>
              <p:cNvSpPr txBox="1">
                <a:spLocks noChangeArrowheads="1"/>
              </p:cNvSpPr>
              <p:nvPr/>
            </p:nvSpPr>
            <p:spPr bwMode="auto">
              <a:xfrm rot="-5400000">
                <a:off x="828691" y="6301912"/>
                <a:ext cx="3124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lgn="ctr">
                  <a:spcBef>
                    <a:spcPct val="0"/>
                  </a:spcBef>
                  <a:buClrTx/>
                  <a:buFontTx/>
                  <a:buNone/>
                </a:pPr>
                <a:r>
                  <a:rPr lang="en-US" altLang="en-US" sz="3600" b="1">
                    <a:solidFill>
                      <a:srgbClr val="000000"/>
                    </a:solidFill>
                  </a:rPr>
                  <a:t>TTCR</a:t>
                </a:r>
              </a:p>
            </p:txBody>
          </p:sp>
        </p:grpSp>
        <p:sp>
          <p:nvSpPr>
            <p:cNvPr id="216118" name="Rounded Rectangle 119">
              <a:extLst>
                <a:ext uri="{FF2B5EF4-FFF2-40B4-BE49-F238E27FC236}">
                  <a16:creationId xmlns:a16="http://schemas.microsoft.com/office/drawing/2014/main" id="{99E4F9D1-8020-9F02-0FC3-D11B2634E1BC}"/>
                </a:ext>
              </a:extLst>
            </p:cNvPr>
            <p:cNvSpPr>
              <a:spLocks noChangeArrowheads="1"/>
            </p:cNvSpPr>
            <p:nvPr/>
          </p:nvSpPr>
          <p:spPr bwMode="auto">
            <a:xfrm rot="-5400000">
              <a:off x="823135" y="6167768"/>
              <a:ext cx="3200400" cy="990600"/>
            </a:xfrm>
            <a:prstGeom prst="roundRect">
              <a:avLst>
                <a:gd name="adj" fmla="val 10301"/>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E98B01"/>
                </a:buClr>
                <a:buFont typeface="Times" panose="02020603050405020304" pitchFamily="18" charset="0"/>
                <a:buChar char="•"/>
                <a:defRPr sz="3200">
                  <a:solidFill>
                    <a:schemeClr val="tx1"/>
                  </a:solidFill>
                  <a:latin typeface="Arial Narrow" panose="020B0606020202030204" pitchFamily="34" charset="0"/>
                  <a:ea typeface="ＭＳ Ｐゴシック" panose="020B0600070205080204" pitchFamily="34" charset="-128"/>
                </a:defRPr>
              </a:lvl1pPr>
              <a:lvl2pPr marL="742950" indent="-285750">
                <a:spcBef>
                  <a:spcPct val="20000"/>
                </a:spcBef>
                <a:buClr>
                  <a:srgbClr val="1380DC"/>
                </a:buClr>
                <a:buFont typeface="Wingdings" panose="05000000000000000000" pitchFamily="2" charset="2"/>
                <a:buChar char="§"/>
                <a:defRPr sz="2800">
                  <a:solidFill>
                    <a:srgbClr val="4F4F4F"/>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rgbClr val="4F4F4F"/>
                  </a:solidFill>
                  <a:latin typeface="Arial Narrow" panose="020B0606020202030204" pitchFamily="34" charset="0"/>
                  <a:ea typeface="ＭＳ Ｐゴシック" panose="020B0600070205080204" pitchFamily="34" charset="-128"/>
                </a:defRPr>
              </a:lvl4pPr>
              <a:lvl5pPr marL="2057400" indent="-228600">
                <a:spcBef>
                  <a:spcPct val="20000"/>
                </a:spcBef>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2000">
                  <a:solidFill>
                    <a:schemeClr val="tx1"/>
                  </a:solidFill>
                  <a:latin typeface="Arial Narrow" panose="020B0606020202030204" pitchFamily="34" charset="0"/>
                  <a:ea typeface="ＭＳ Ｐゴシック" panose="020B0600070205080204" pitchFamily="34" charset="-128"/>
                </a:defRPr>
              </a:lvl9pPr>
            </a:lstStyle>
            <a:p>
              <a:pPr>
                <a:spcBef>
                  <a:spcPct val="0"/>
                </a:spcBef>
                <a:buClrTx/>
                <a:buFontTx/>
                <a:buNone/>
              </a:pPr>
              <a:endParaRPr lang="en-US" altLang="en-US" sz="2400">
                <a:solidFill>
                  <a:srgbClr val="000000"/>
                </a:solidFill>
                <a:latin typeface="Arial" panose="020B0604020202020204" pitchFamily="34" charset="0"/>
              </a:endParaRPr>
            </a:p>
          </p:txBody>
        </p:sp>
      </p:grpSp>
      <p:cxnSp>
        <p:nvCxnSpPr>
          <p:cNvPr id="216116" name="Straight Arrow Connector 121">
            <a:extLst>
              <a:ext uri="{FF2B5EF4-FFF2-40B4-BE49-F238E27FC236}">
                <a16:creationId xmlns:a16="http://schemas.microsoft.com/office/drawing/2014/main" id="{CCD5C318-D6B6-52EB-C7CD-25E5B8C5A5FF}"/>
              </a:ext>
            </a:extLst>
          </p:cNvPr>
          <p:cNvCxnSpPr>
            <a:cxnSpLocks noChangeShapeType="1"/>
          </p:cNvCxnSpPr>
          <p:nvPr/>
        </p:nvCxnSpPr>
        <p:spPr bwMode="auto">
          <a:xfrm>
            <a:off x="4011613" y="1981200"/>
            <a:ext cx="0" cy="1524000"/>
          </a:xfrm>
          <a:prstGeom prst="straightConnector1">
            <a:avLst/>
          </a:prstGeom>
          <a:noFill/>
          <a:ln w="38100" algn="ctr">
            <a:solidFill>
              <a:schemeClr val="tx1"/>
            </a:solidFill>
            <a:round/>
            <a:headEnd type="triangle" w="med" len="med"/>
            <a:tailEnd type="triangle" w="med" len="med"/>
          </a:ln>
          <a:extLst>
            <a:ext uri="{909E8E84-426E-40DD-AFC4-6F175D3DCCD1}">
              <a14:hiddenFill xmlns:a14="http://schemas.microsoft.com/office/drawing/2010/main">
                <a:noFill/>
              </a14:hiddenFill>
            </a:ext>
          </a:extLst>
        </p:spPr>
      </p:cxn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wipe(up)">
                                      <p:cBhvr>
                                        <p:cTn id="7" dur="50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3">
            <a:extLst>
              <a:ext uri="{FF2B5EF4-FFF2-40B4-BE49-F238E27FC236}">
                <a16:creationId xmlns:a16="http://schemas.microsoft.com/office/drawing/2014/main" id="{AACB3F4B-FA41-92A1-1C6F-FEEA19EF49CB}"/>
              </a:ext>
            </a:extLst>
          </p:cNvPr>
          <p:cNvSpPr>
            <a:spLocks noGrp="1" noChangeArrowheads="1"/>
          </p:cNvSpPr>
          <p:nvPr>
            <p:ph type="body" idx="1"/>
          </p:nvPr>
        </p:nvSpPr>
        <p:spPr>
          <a:xfrm>
            <a:off x="1752600" y="685800"/>
            <a:ext cx="8686800" cy="6172200"/>
          </a:xfrm>
        </p:spPr>
        <p:txBody>
          <a:bodyPr>
            <a:normAutofit lnSpcReduction="10000"/>
          </a:bodyPr>
          <a:lstStyle/>
          <a:p>
            <a:pPr eaLnBrk="1" hangingPunct="1">
              <a:buFont typeface="Times" pitchFamily="-112" charset="0"/>
              <a:buNone/>
              <a:defRPr/>
            </a:pPr>
            <a:r>
              <a:rPr lang="en-US" altLang="en-US" sz="4000" dirty="0"/>
              <a:t>Leak Status:</a:t>
            </a:r>
          </a:p>
          <a:p>
            <a:pPr lvl="1" eaLnBrk="1" hangingPunct="1">
              <a:defRPr/>
            </a:pPr>
            <a:r>
              <a:rPr lang="en-US" altLang="en-US" dirty="0"/>
              <a:t>The 2B PVTCS leak was </a:t>
            </a:r>
            <a:r>
              <a:rPr lang="en-US" altLang="en-US" b="1" dirty="0"/>
              <a:t>isolated</a:t>
            </a:r>
            <a:r>
              <a:rPr lang="en-US" altLang="en-US" dirty="0"/>
              <a:t> to “Mr. Leaky”</a:t>
            </a:r>
          </a:p>
          <a:p>
            <a:pPr lvl="1" eaLnBrk="1" hangingPunct="1">
              <a:defRPr/>
            </a:pPr>
            <a:r>
              <a:rPr lang="en-US" altLang="en-US" dirty="0"/>
              <a:t>Since May 2013, system mass has not appreciably changed</a:t>
            </a:r>
          </a:p>
          <a:p>
            <a:pPr lvl="1" eaLnBrk="1" hangingPunct="1">
              <a:defRPr/>
            </a:pPr>
            <a:r>
              <a:rPr lang="en-US" altLang="en-US" dirty="0"/>
              <a:t>An EVA occurred in late 2015 to return 2B PVTCS to design configuration</a:t>
            </a:r>
          </a:p>
          <a:p>
            <a:pPr eaLnBrk="1" hangingPunct="1">
              <a:buFont typeface="Times" pitchFamily="-112" charset="0"/>
              <a:buChar char="•"/>
              <a:defRPr/>
            </a:pPr>
            <a:endParaRPr lang="en-US" altLang="en-US" dirty="0"/>
          </a:p>
          <a:p>
            <a:pPr eaLnBrk="1" hangingPunct="1">
              <a:buFont typeface="Times" pitchFamily="-112" charset="0"/>
              <a:buNone/>
              <a:defRPr/>
            </a:pPr>
            <a:r>
              <a:rPr lang="en-US" altLang="en-US" sz="4000" dirty="0"/>
              <a:t>Conclusion:</a:t>
            </a:r>
          </a:p>
          <a:p>
            <a:pPr lvl="1" eaLnBrk="1" hangingPunct="1">
              <a:defRPr/>
            </a:pPr>
            <a:r>
              <a:rPr lang="en-US" altLang="en-US" dirty="0"/>
              <a:t>ISS PVTCS leak mitigation capabilities were crucial to continuing successful operation</a:t>
            </a:r>
          </a:p>
          <a:p>
            <a:pPr lvl="1" eaLnBrk="1" hangingPunct="1">
              <a:defRPr/>
            </a:pPr>
            <a:r>
              <a:rPr lang="en-US" altLang="en-US" dirty="0"/>
              <a:t>An operations mindset during the design process is a necessity</a:t>
            </a:r>
          </a:p>
        </p:txBody>
      </p:sp>
    </p:spTree>
  </p:cSld>
  <p:clrMapOvr>
    <a:masterClrMapping/>
  </p:clrMapOvr>
  <p:transition spd="med">
    <p:fad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2F2C7-0E6E-61C9-668C-D0A777649277}"/>
              </a:ext>
            </a:extLst>
          </p:cNvPr>
          <p:cNvSpPr>
            <a:spLocks noGrp="1"/>
          </p:cNvSpPr>
          <p:nvPr>
            <p:ph type="title"/>
          </p:nvPr>
        </p:nvSpPr>
        <p:spPr>
          <a:xfrm>
            <a:off x="1096963" y="758825"/>
            <a:ext cx="10058400" cy="3565525"/>
          </a:xfrm>
        </p:spPr>
        <p:txBody>
          <a:bodyPr/>
          <a:lstStyle/>
          <a:p>
            <a:pPr eaLnBrk="1" fontAlgn="auto" hangingPunct="1">
              <a:spcAft>
                <a:spcPts val="0"/>
              </a:spcAft>
              <a:defRPr/>
            </a:pPr>
            <a:r>
              <a:rPr lang="en-US" dirty="0"/>
              <a:t>TCS Lessons Learned</a:t>
            </a:r>
          </a:p>
        </p:txBody>
      </p:sp>
      <p:sp>
        <p:nvSpPr>
          <p:cNvPr id="3" name="Text Placeholder 2">
            <a:extLst>
              <a:ext uri="{FF2B5EF4-FFF2-40B4-BE49-F238E27FC236}">
                <a16:creationId xmlns:a16="http://schemas.microsoft.com/office/drawing/2014/main" id="{AB906294-4BFE-CCAC-DC51-C700EE621B61}"/>
              </a:ext>
            </a:extLst>
          </p:cNvPr>
          <p:cNvSpPr>
            <a:spLocks noGrp="1"/>
          </p:cNvSpPr>
          <p:nvPr>
            <p:ph type="body" idx="1"/>
          </p:nvPr>
        </p:nvSpPr>
        <p:spPr>
          <a:xfrm>
            <a:off x="1096963" y="4452938"/>
            <a:ext cx="10058400" cy="1143000"/>
          </a:xfrm>
        </p:spPr>
        <p:txBody>
          <a:bodyPr rtlCol="0"/>
          <a:lstStyle/>
          <a:p>
            <a:pPr eaLnBrk="1" fontAlgn="auto" hangingPunct="1">
              <a:defRPr/>
            </a:pPr>
            <a:endParaRPr lang="en-US" dirty="0"/>
          </a:p>
        </p:txBody>
      </p:sp>
      <p:sp>
        <p:nvSpPr>
          <p:cNvPr id="220164" name="Slide Number Placeholder 3">
            <a:extLst>
              <a:ext uri="{FF2B5EF4-FFF2-40B4-BE49-F238E27FC236}">
                <a16:creationId xmlns:a16="http://schemas.microsoft.com/office/drawing/2014/main" id="{FFA71361-8F52-18CC-F21C-33FF7DE2F08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05EC70A-77ED-459C-BCD3-4B2EFFEBDB04}" type="slidenum">
              <a:rPr lang="en-US" altLang="en-US" smtClean="0">
                <a:solidFill>
                  <a:srgbClr val="FFFFFF"/>
                </a:solidFill>
              </a:rPr>
              <a:pPr/>
              <a:t>97</a:t>
            </a:fld>
            <a:endParaRPr lang="en-US" altLang="en-US">
              <a:solidFill>
                <a:srgbClr val="FFFFFF"/>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C28E-96AF-4C98-B710-50532484FBB2}"/>
              </a:ext>
            </a:extLst>
          </p:cNvPr>
          <p:cNvSpPr>
            <a:spLocks noGrp="1"/>
          </p:cNvSpPr>
          <p:nvPr>
            <p:ph type="title"/>
          </p:nvPr>
        </p:nvSpPr>
        <p:spPr/>
        <p:txBody>
          <a:bodyPr>
            <a:normAutofit fontScale="90000"/>
          </a:bodyPr>
          <a:lstStyle/>
          <a:p>
            <a:pPr>
              <a:defRPr/>
            </a:pPr>
            <a:r>
              <a:rPr lang="en-US" dirty="0"/>
              <a:t>Lessons Learned</a:t>
            </a:r>
          </a:p>
        </p:txBody>
      </p:sp>
      <p:graphicFrame>
        <p:nvGraphicFramePr>
          <p:cNvPr id="5" name="Content Placeholder 4">
            <a:extLst>
              <a:ext uri="{FF2B5EF4-FFF2-40B4-BE49-F238E27FC236}">
                <a16:creationId xmlns:a16="http://schemas.microsoft.com/office/drawing/2014/main" id="{D5C1097D-8F9C-6862-2CA4-16151B3DEF31}"/>
              </a:ext>
            </a:extLst>
          </p:cNvPr>
          <p:cNvGraphicFramePr>
            <a:graphicFrameLocks noGrp="1"/>
          </p:cNvGraphicFramePr>
          <p:nvPr>
            <p:ph idx="1"/>
          </p:nvPr>
        </p:nvGraphicFramePr>
        <p:xfrm>
          <a:off x="1096963" y="839788"/>
          <a:ext cx="100584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2212" name="Slide Number Placeholder 3">
            <a:extLst>
              <a:ext uri="{FF2B5EF4-FFF2-40B4-BE49-F238E27FC236}">
                <a16:creationId xmlns:a16="http://schemas.microsoft.com/office/drawing/2014/main" id="{B39FA5BC-2F48-3DEC-23DD-F3123D67A40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2438569-C7B2-4579-8072-98EABC3EB512}" type="slidenum">
              <a:rPr lang="en-US" altLang="en-US" smtClean="0">
                <a:solidFill>
                  <a:srgbClr val="FFFFFF"/>
                </a:solidFill>
              </a:rPr>
              <a:pPr/>
              <a:t>98</a:t>
            </a:fld>
            <a:endParaRPr lang="en-US" altLang="en-US">
              <a:solidFill>
                <a:srgbClr val="FFFFFF"/>
              </a:solidFill>
            </a:endParaRPr>
          </a:p>
        </p:txBody>
      </p:sp>
    </p:spTree>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Narrow"/>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13569</TotalTime>
  <Words>10266</Words>
  <Application>Microsoft Office PowerPoint</Application>
  <PresentationFormat>Widescreen</PresentationFormat>
  <Paragraphs>1141</Paragraphs>
  <Slides>98</Slides>
  <Notes>98</Notes>
  <HiddenSlides>0</HiddenSlides>
  <MMClips>5</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98</vt:i4>
      </vt:variant>
    </vt:vector>
  </HeadingPairs>
  <TitlesOfParts>
    <vt:vector size="109" baseType="lpstr">
      <vt:lpstr>Arial</vt:lpstr>
      <vt:lpstr>Arial Narrow</vt:lpstr>
      <vt:lpstr>Calibri</vt:lpstr>
      <vt:lpstr>Calibri Light</vt:lpstr>
      <vt:lpstr>Stencil</vt:lpstr>
      <vt:lpstr>Times</vt:lpstr>
      <vt:lpstr>Times New Roman</vt:lpstr>
      <vt:lpstr>Verdana</vt:lpstr>
      <vt:lpstr>Wingdings</vt:lpstr>
      <vt:lpstr>Retrospect</vt:lpstr>
      <vt:lpstr>Blank Presentation</vt:lpstr>
      <vt:lpstr>Spacecraft Thermal Control Operations</vt:lpstr>
      <vt:lpstr>PowerPoint Presentation</vt:lpstr>
      <vt:lpstr>Outline</vt:lpstr>
      <vt:lpstr>The Temperature of Space</vt:lpstr>
      <vt:lpstr>Space has no temperature!</vt:lpstr>
      <vt:lpstr>Space has no temperature!</vt:lpstr>
      <vt:lpstr>The Goal</vt:lpstr>
      <vt:lpstr>ISS External Thermal Control System</vt:lpstr>
      <vt:lpstr>Spacecraft Thermal Components</vt:lpstr>
      <vt:lpstr>Pumped Fluid Loops</vt:lpstr>
      <vt:lpstr>Pumped Fluid Loops</vt:lpstr>
      <vt:lpstr>Pumped Fluid Loops - Pumps</vt:lpstr>
      <vt:lpstr>Pumped Fluid Loops - Fluid</vt:lpstr>
      <vt:lpstr>Pumped Fluid Loops - Accumulators</vt:lpstr>
      <vt:lpstr>Pumped Fluid Loops – Relief Valves</vt:lpstr>
      <vt:lpstr>Pumped Fluid Loops – Coldplates</vt:lpstr>
      <vt:lpstr>Pumped Fluid Loops – Heat Exchangers</vt:lpstr>
      <vt:lpstr>Pumped Fluid Loops – Pipes &amp; Connectors</vt:lpstr>
      <vt:lpstr>Pumped Fluid Loops – Valves</vt:lpstr>
      <vt:lpstr>Louvers</vt:lpstr>
      <vt:lpstr>Heaters</vt:lpstr>
      <vt:lpstr>Spacecraft Thermal Components</vt:lpstr>
      <vt:lpstr>Radiators</vt:lpstr>
      <vt:lpstr>Radiators</vt:lpstr>
      <vt:lpstr>Radiators</vt:lpstr>
      <vt:lpstr>The “Lived In” Look</vt:lpstr>
      <vt:lpstr>Multi-Layer Insulation</vt:lpstr>
      <vt:lpstr>Coatings</vt:lpstr>
      <vt:lpstr>Heat Pipes</vt:lpstr>
      <vt:lpstr>Operations</vt:lpstr>
      <vt:lpstr>PowerPoint Presentation</vt:lpstr>
      <vt:lpstr>Orbital Patterns</vt:lpstr>
      <vt:lpstr>Beta Angle</vt:lpstr>
      <vt:lpstr>Perpetual Sun</vt:lpstr>
      <vt:lpstr>Beta Angle</vt:lpstr>
      <vt:lpstr>Beta Angle</vt:lpstr>
      <vt:lpstr>Heater Closed-Loop-Control</vt:lpstr>
      <vt:lpstr>Attitude Maneuvers</vt:lpstr>
      <vt:lpstr>Crew</vt:lpstr>
      <vt:lpstr>What are we watching for?</vt:lpstr>
      <vt:lpstr>Thermal Analysis</vt:lpstr>
      <vt:lpstr>Thermal Clocks</vt:lpstr>
      <vt:lpstr>Nominal TCS Maintenance Activities</vt:lpstr>
      <vt:lpstr>System Interactions</vt:lpstr>
      <vt:lpstr>Power</vt:lpstr>
      <vt:lpstr>Data/Software</vt:lpstr>
      <vt:lpstr>Failure Modes &amp; Redundancy</vt:lpstr>
      <vt:lpstr>Leaks - Causes</vt:lpstr>
      <vt:lpstr>PowerPoint Presentation</vt:lpstr>
      <vt:lpstr>Leaks - Signature</vt:lpstr>
      <vt:lpstr>Leaks - Response</vt:lpstr>
      <vt:lpstr>Pump Failure</vt:lpstr>
      <vt:lpstr>Pump Cavitation</vt:lpstr>
      <vt:lpstr>Other Failures</vt:lpstr>
      <vt:lpstr>Redundancy</vt:lpstr>
      <vt:lpstr>Redundancy</vt:lpstr>
      <vt:lpstr>Channelization</vt:lpstr>
      <vt:lpstr>Duplication</vt:lpstr>
      <vt:lpstr>TCS Examples</vt:lpstr>
      <vt:lpstr>ISS US Lab Internal TCS</vt:lpstr>
      <vt:lpstr>ISS US Lab ITCS</vt:lpstr>
      <vt:lpstr>ISS External Thermal Control System</vt:lpstr>
      <vt:lpstr>ISS External Thermal Control System</vt:lpstr>
      <vt:lpstr>Tales of the TCS</vt:lpstr>
      <vt:lpstr>PowerPoint Presentation</vt:lpstr>
      <vt:lpstr>The ISS 2013 Flow Control Valve (FCV) Failure</vt:lpstr>
      <vt:lpstr>2013 ETCS Pump Module FCV Failure</vt:lpstr>
      <vt:lpstr>2013 ETCS Pump Module FCV Failure</vt:lpstr>
      <vt:lpstr>2013 ETCS Pump Module FCV Failure</vt:lpstr>
      <vt:lpstr>The ISS 2B PVTCS Leak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TCS Lessons Learned</vt:lpstr>
      <vt:lpstr>Lessons Learned</vt:lpstr>
    </vt:vector>
  </TitlesOfParts>
  <Company>HPES ACES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Spacecraft Thermal Control Operations</dc:title>
  <dc:creator>Vareha, Anthony (JSC-DI421)</dc:creator>
  <cp:lastModifiedBy>Yabraian, John Paul (JSC-CI531)[KBR Wyle Services, LLC]</cp:lastModifiedBy>
  <cp:revision>182</cp:revision>
  <cp:lastPrinted>2016-03-28T22:46:37Z</cp:lastPrinted>
  <dcterms:created xsi:type="dcterms:W3CDTF">2015-03-04T02:06:14Z</dcterms:created>
  <dcterms:modified xsi:type="dcterms:W3CDTF">2026-03-17T19:07:46Z</dcterms:modified>
</cp:coreProperties>
</file>