
<file path=[Content_Types].xml><?xml version="1.0" encoding="utf-8"?>
<Types xmlns="http://schemas.openxmlformats.org/package/2006/content-types">
  <Default Extension="emf" ContentType="image/x-emf"/>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59" r:id="rId5"/>
  </p:sldMasterIdLst>
  <p:notesMasterIdLst>
    <p:notesMasterId r:id="rId22"/>
  </p:notesMasterIdLst>
  <p:handoutMasterIdLst>
    <p:handoutMasterId r:id="rId23"/>
  </p:handoutMasterIdLst>
  <p:sldIdLst>
    <p:sldId id="287" r:id="rId6"/>
    <p:sldId id="38453" r:id="rId7"/>
    <p:sldId id="291" r:id="rId8"/>
    <p:sldId id="1042653664" r:id="rId9"/>
    <p:sldId id="38448" r:id="rId10"/>
    <p:sldId id="38451" r:id="rId11"/>
    <p:sldId id="38452" r:id="rId12"/>
    <p:sldId id="38458" r:id="rId13"/>
    <p:sldId id="1042653663" r:id="rId14"/>
    <p:sldId id="1042653671" r:id="rId15"/>
    <p:sldId id="1042653666" r:id="rId16"/>
    <p:sldId id="1042653665" r:id="rId17"/>
    <p:sldId id="1042653667" r:id="rId18"/>
    <p:sldId id="1042653668" r:id="rId19"/>
    <p:sldId id="316" r:id="rId20"/>
    <p:sldId id="312" r:id="rId21"/>
  </p:sldIdLst>
  <p:sldSz cx="12192000" cy="6858000"/>
  <p:notesSz cx="6858000" cy="9144000"/>
  <p:embeddedFontLst>
    <p:embeddedFont>
      <p:font typeface="Aptos Narrow" panose="020B0004020202020204" pitchFamily="34" charset="0"/>
      <p:regular r:id="rId24"/>
      <p:bold r:id="rId25"/>
      <p:italic r:id="rId26"/>
      <p:boldItalic r:id="rId27"/>
    </p:embeddedFont>
    <p:embeddedFont>
      <p:font typeface="Noto Sans" panose="020B0502040504020204" pitchFamily="34" charset="0"/>
      <p:regular r:id="rId28"/>
      <p:bold r:id="rId29"/>
      <p:italic r:id="rId30"/>
      <p:boldItalic r:id="rId31"/>
    </p:embeddedFont>
    <p:embeddedFont>
      <p:font typeface="Roboto" panose="02000000000000000000" pitchFamily="2" charset="0"/>
      <p:regular r:id="rId32"/>
      <p:bold r:id="rId33"/>
      <p:italic r:id="rId34"/>
      <p:boldItalic r:id="rId35"/>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A3BA5D-C8F4-74E9-2BCD-505AEC7EEE04}" name="O'Connor, Andrew (MSFC-EM31)" initials="AO" userId="O'Connor, Andrew (MSFC-EM31)"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92"/>
    <p:restoredTop sz="78329" autoAdjust="0"/>
  </p:normalViewPr>
  <p:slideViewPr>
    <p:cSldViewPr snapToGrid="0">
      <p:cViewPr varScale="1">
        <p:scale>
          <a:sx n="78" d="100"/>
          <a:sy n="78" d="100"/>
        </p:scale>
        <p:origin x="1200" y="8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3.fntdata"/><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font" Target="fonts/font11.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8.fntdata"/><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D506CA2-E481-14F4-548B-407CEF3E854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E882D785-2153-8170-5B61-1012576D052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5F7036A3-97B0-AC4A-9E4E-E1B126D8CEBC}" type="datetimeFigureOut">
              <a:rPr lang="en-US"/>
              <a:pPr>
                <a:defRPr/>
              </a:pPr>
              <a:t>3/10/2026</a:t>
            </a:fld>
            <a:endParaRPr lang="en-US"/>
          </a:p>
        </p:txBody>
      </p:sp>
      <p:sp>
        <p:nvSpPr>
          <p:cNvPr id="4" name="Footer Placeholder 3">
            <a:extLst>
              <a:ext uri="{FF2B5EF4-FFF2-40B4-BE49-F238E27FC236}">
                <a16:creationId xmlns:a16="http://schemas.microsoft.com/office/drawing/2014/main" id="{D2256C0B-D31E-BE11-D39A-AB761BE56B3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55D56AF1-D44D-3E09-8DA7-8AC9CF7EDAA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DDEF5A80-2E2E-1846-9E61-0E06476CEADC}"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FC0EAE5-93A7-4F0B-AF4A-8777008D38A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C17DC6EC-DE94-A4DE-498E-89FDE9A7B298}"/>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AAA74CDF-CF44-9B44-BBBD-A13F49CA9868}" type="datetimeFigureOut">
              <a:rPr lang="en-US"/>
              <a:pPr>
                <a:defRPr/>
              </a:pPr>
              <a:t>3/10/2026</a:t>
            </a:fld>
            <a:endParaRPr lang="en-US"/>
          </a:p>
        </p:txBody>
      </p:sp>
      <p:sp>
        <p:nvSpPr>
          <p:cNvPr id="4" name="Slide Image Placeholder 3">
            <a:extLst>
              <a:ext uri="{FF2B5EF4-FFF2-40B4-BE49-F238E27FC236}">
                <a16:creationId xmlns:a16="http://schemas.microsoft.com/office/drawing/2014/main" id="{360986AA-1BF5-8AAF-6C96-5DF2972013C7}"/>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D9A2F672-4D1F-BBA5-1F76-BF29AC744098}"/>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5551A33-3254-6DBB-4F64-59287170918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6F155F82-E805-8C1A-CFB9-D40A914FBB00}"/>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A9E1BDF6-2342-B14B-B0F3-92B9CEE101D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A9E1BDF6-2342-B14B-B0F3-92B9CEE101DE}" type="slidenum">
              <a:rPr lang="en-US" smtClean="0"/>
              <a:pPr>
                <a:defRPr/>
              </a:pPr>
              <a:t>1</a:t>
            </a:fld>
            <a:endParaRPr lang="en-US"/>
          </a:p>
        </p:txBody>
      </p:sp>
    </p:spTree>
    <p:extLst>
      <p:ext uri="{BB962C8B-B14F-4D97-AF65-F5344CB8AC3E}">
        <p14:creationId xmlns:p14="http://schemas.microsoft.com/office/powerpoint/2010/main" val="3816762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A9E1BDF6-2342-B14B-B0F3-92B9CEE101DE}" type="slidenum">
              <a:rPr lang="en-US" smtClean="0"/>
              <a:pPr>
                <a:defRPr/>
              </a:pPr>
              <a:t>15</a:t>
            </a:fld>
            <a:endParaRPr lang="en-US"/>
          </a:p>
        </p:txBody>
      </p:sp>
    </p:spTree>
    <p:extLst>
      <p:ext uri="{BB962C8B-B14F-4D97-AF65-F5344CB8AC3E}">
        <p14:creationId xmlns:p14="http://schemas.microsoft.com/office/powerpoint/2010/main" val="3453913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b="1" dirty="0"/>
          </a:p>
        </p:txBody>
      </p:sp>
      <p:sp>
        <p:nvSpPr>
          <p:cNvPr id="4" name="Slide Number Placeholder 3"/>
          <p:cNvSpPr>
            <a:spLocks noGrp="1"/>
          </p:cNvSpPr>
          <p:nvPr>
            <p:ph type="sldNum" sz="quarter" idx="5"/>
          </p:nvPr>
        </p:nvSpPr>
        <p:spPr/>
        <p:txBody>
          <a:bodyPr/>
          <a:lstStyle/>
          <a:p>
            <a:pPr>
              <a:defRPr/>
            </a:pPr>
            <a:fld id="{A9E1BDF6-2342-B14B-B0F3-92B9CEE101DE}" type="slidenum">
              <a:rPr lang="en-US" smtClean="0"/>
              <a:pPr>
                <a:defRPr/>
              </a:pPr>
              <a:t>3</a:t>
            </a:fld>
            <a:endParaRPr lang="en-US"/>
          </a:p>
        </p:txBody>
      </p:sp>
    </p:spTree>
    <p:extLst>
      <p:ext uri="{BB962C8B-B14F-4D97-AF65-F5344CB8AC3E}">
        <p14:creationId xmlns:p14="http://schemas.microsoft.com/office/powerpoint/2010/main" val="1509883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1039A1-DE79-214A-A305-FD85593430B7}" type="slidenum">
              <a:rPr lang="en-US" smtClean="0"/>
              <a:t>4</a:t>
            </a:fld>
            <a:endParaRPr lang="en-US"/>
          </a:p>
        </p:txBody>
      </p:sp>
    </p:spTree>
    <p:extLst>
      <p:ext uri="{BB962C8B-B14F-4D97-AF65-F5344CB8AC3E}">
        <p14:creationId xmlns:p14="http://schemas.microsoft.com/office/powerpoint/2010/main" val="1030484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err="1">
                <a:latin typeface="TimesNewRomanPSMT"/>
              </a:rPr>
              <a:t>PRedictive</a:t>
            </a:r>
            <a:r>
              <a:rPr lang="en-US" sz="1800" b="0" i="0" u="none" strike="noStrike" baseline="0" dirty="0">
                <a:latin typeface="TimesNewRomanPSMT"/>
              </a:rPr>
              <a:t> Integrated Structural Materials Science (PRISMS)</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Multiphysics Object-Oriented Simulation Environment (MOOSE) </a:t>
            </a:r>
            <a:endParaRPr lang="en-US" dirty="0"/>
          </a:p>
        </p:txBody>
      </p:sp>
      <p:sp>
        <p:nvSpPr>
          <p:cNvPr id="4" name="Slide Number Placeholder 3"/>
          <p:cNvSpPr>
            <a:spLocks noGrp="1"/>
          </p:cNvSpPr>
          <p:nvPr>
            <p:ph type="sldNum" sz="quarter" idx="5"/>
          </p:nvPr>
        </p:nvSpPr>
        <p:spPr/>
        <p:txBody>
          <a:bodyPr/>
          <a:lstStyle/>
          <a:p>
            <a:fld id="{791039A1-DE79-214A-A305-FD85593430B7}" type="slidenum">
              <a:rPr lang="en-US" smtClean="0"/>
              <a:t>5</a:t>
            </a:fld>
            <a:endParaRPr lang="en-US"/>
          </a:p>
        </p:txBody>
      </p:sp>
    </p:spTree>
    <p:extLst>
      <p:ext uri="{BB962C8B-B14F-4D97-AF65-F5344CB8AC3E}">
        <p14:creationId xmlns:p14="http://schemas.microsoft.com/office/powerpoint/2010/main" val="2460421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1039A1-DE79-214A-A305-FD85593430B7}" type="slidenum">
              <a:rPr lang="en-US" smtClean="0"/>
              <a:t>8</a:t>
            </a:fld>
            <a:endParaRPr lang="en-US"/>
          </a:p>
        </p:txBody>
      </p:sp>
    </p:spTree>
    <p:extLst>
      <p:ext uri="{BB962C8B-B14F-4D97-AF65-F5344CB8AC3E}">
        <p14:creationId xmlns:p14="http://schemas.microsoft.com/office/powerpoint/2010/main" val="2386360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A9E1BDF6-2342-B14B-B0F3-92B9CEE101DE}" type="slidenum">
              <a:rPr lang="en-US" smtClean="0"/>
              <a:pPr>
                <a:defRPr/>
              </a:pPr>
              <a:t>10</a:t>
            </a:fld>
            <a:endParaRPr lang="en-US"/>
          </a:p>
        </p:txBody>
      </p:sp>
    </p:spTree>
    <p:extLst>
      <p:ext uri="{BB962C8B-B14F-4D97-AF65-F5344CB8AC3E}">
        <p14:creationId xmlns:p14="http://schemas.microsoft.com/office/powerpoint/2010/main" val="167029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A9E1BDF6-2342-B14B-B0F3-92B9CEE101DE}" type="slidenum">
              <a:rPr lang="en-US" smtClean="0"/>
              <a:pPr>
                <a:defRPr/>
              </a:pPr>
              <a:t>12</a:t>
            </a:fld>
            <a:endParaRPr lang="en-US"/>
          </a:p>
        </p:txBody>
      </p:sp>
    </p:spTree>
    <p:extLst>
      <p:ext uri="{BB962C8B-B14F-4D97-AF65-F5344CB8AC3E}">
        <p14:creationId xmlns:p14="http://schemas.microsoft.com/office/powerpoint/2010/main" val="1342609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A9E1BDF6-2342-B14B-B0F3-92B9CEE101DE}" type="slidenum">
              <a:rPr lang="en-US" smtClean="0"/>
              <a:pPr>
                <a:defRPr/>
              </a:pPr>
              <a:t>13</a:t>
            </a:fld>
            <a:endParaRPr lang="en-US"/>
          </a:p>
        </p:txBody>
      </p:sp>
    </p:spTree>
    <p:extLst>
      <p:ext uri="{BB962C8B-B14F-4D97-AF65-F5344CB8AC3E}">
        <p14:creationId xmlns:p14="http://schemas.microsoft.com/office/powerpoint/2010/main" val="2703273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A9E1BDF6-2342-B14B-B0F3-92B9CEE101DE}" type="slidenum">
              <a:rPr lang="en-US" smtClean="0"/>
              <a:pPr>
                <a:defRPr/>
              </a:pPr>
              <a:t>14</a:t>
            </a:fld>
            <a:endParaRPr lang="en-US"/>
          </a:p>
        </p:txBody>
      </p:sp>
    </p:spTree>
    <p:extLst>
      <p:ext uri="{BB962C8B-B14F-4D97-AF65-F5344CB8AC3E}">
        <p14:creationId xmlns:p14="http://schemas.microsoft.com/office/powerpoint/2010/main" val="23077773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image" Target="../media/image11.png"/><Relationship Id="rId16"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 Type="http://schemas.openxmlformats.org/officeDocument/2006/relationships/image" Target="../media/image27.png"/><Relationship Id="rId16" Type="http://schemas.openxmlformats.org/officeDocument/2006/relationships/image" Target="../media/image41.png"/><Relationship Id="rId1" Type="http://schemas.openxmlformats.org/officeDocument/2006/relationships/slideMaster" Target="../slideMasters/slideMaster1.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5" Type="http://schemas.openxmlformats.org/officeDocument/2006/relationships/image" Target="../media/image4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image" Target="../media/image43.png"/><Relationship Id="rId16" Type="http://schemas.openxmlformats.org/officeDocument/2006/relationships/image" Target="../media/image57.png"/><Relationship Id="rId1" Type="http://schemas.openxmlformats.org/officeDocument/2006/relationships/slideMaster" Target="../slideMasters/slideMaster1.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png"/><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image" Target="../media/image69.png"/><Relationship Id="rId17" Type="http://schemas.openxmlformats.org/officeDocument/2006/relationships/image" Target="../media/image74.png"/><Relationship Id="rId2" Type="http://schemas.openxmlformats.org/officeDocument/2006/relationships/image" Target="../media/image59.png"/><Relationship Id="rId16"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5" Type="http://schemas.openxmlformats.org/officeDocument/2006/relationships/image" Target="../media/image7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image" Target="../media/image7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rgbClr val="000000"/>
        </a:solidFill>
        <a:effectLst/>
      </p:bgPr>
    </p:bg>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756C3934-DAEF-E19F-4F7F-33566AFED9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77"/>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854E874F-DBE3-EE80-D23D-2DD4C89B63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63" y="398463"/>
            <a:ext cx="8890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30BF78D-8DF2-C891-1920-9B8BCEB75900}"/>
              </a:ext>
            </a:extLst>
          </p:cNvPr>
          <p:cNvSpPr txBox="1"/>
          <p:nvPr/>
        </p:nvSpPr>
        <p:spPr>
          <a:xfrm>
            <a:off x="1751013" y="538163"/>
            <a:ext cx="1924050" cy="461962"/>
          </a:xfrm>
          <a:prstGeom prst="rect">
            <a:avLst/>
          </a:prstGeom>
          <a:noFill/>
        </p:spPr>
        <p:txBody>
          <a:bodyPr>
            <a:spAutoFit/>
          </a:bodyPr>
          <a:lstStyle/>
          <a:p>
            <a:pPr eaLnBrk="1" fontAlgn="auto" hangingPunct="1">
              <a:spcBef>
                <a:spcPts val="0"/>
              </a:spcBef>
              <a:spcAft>
                <a:spcPts val="0"/>
              </a:spcAft>
              <a:defRPr/>
            </a:pPr>
            <a:r>
              <a:rPr lang="en-US" sz="1200" dirty="0">
                <a:solidFill>
                  <a:schemeClr val="bg1"/>
                </a:solidFill>
                <a:effectLst>
                  <a:outerShdw blurRad="159992" dist="49945" dir="2700000" algn="tl" rotWithShape="0">
                    <a:srgbClr val="000000"/>
                  </a:outerShdw>
                </a:effectLst>
                <a:cs typeface="Arial" panose="020B0604020202020204" pitchFamily="34" charset="0"/>
              </a:rPr>
              <a:t>National Aeronautics and Space Administration</a:t>
            </a:r>
          </a:p>
        </p:txBody>
      </p:sp>
      <p:cxnSp>
        <p:nvCxnSpPr>
          <p:cNvPr id="6" name="Straight Connector 5">
            <a:extLst>
              <a:ext uri="{FF2B5EF4-FFF2-40B4-BE49-F238E27FC236}">
                <a16:creationId xmlns:a16="http://schemas.microsoft.com/office/drawing/2014/main" id="{E39CD70D-DAC3-D691-6865-41E6D136DB5E}"/>
              </a:ext>
            </a:extLst>
          </p:cNvPr>
          <p:cNvCxnSpPr/>
          <p:nvPr/>
        </p:nvCxnSpPr>
        <p:spPr>
          <a:xfrm>
            <a:off x="1570038" y="538163"/>
            <a:ext cx="0" cy="4619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11" descr="A black background with grey letters&#10;&#10;Description automatically generated">
            <a:extLst>
              <a:ext uri="{FF2B5EF4-FFF2-40B4-BE49-F238E27FC236}">
                <a16:creationId xmlns:a16="http://schemas.microsoft.com/office/drawing/2014/main" id="{00821CFA-357B-F7EF-7F37-B24877F9B6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168900"/>
            <a:ext cx="3884613"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2">
            <a:extLst>
              <a:ext uri="{FF2B5EF4-FFF2-40B4-BE49-F238E27FC236}">
                <a16:creationId xmlns:a16="http://schemas.microsoft.com/office/drawing/2014/main" id="{F4EB9B44-04BD-E2CC-324B-8DF6A86782C1}"/>
              </a:ext>
            </a:extLst>
          </p:cNvPr>
          <p:cNvSpPr txBox="1">
            <a:spLocks noChangeArrowheads="1"/>
          </p:cNvSpPr>
          <p:nvPr/>
        </p:nvSpPr>
        <p:spPr bwMode="auto">
          <a:xfrm>
            <a:off x="500063" y="6296025"/>
            <a:ext cx="3657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en-US" altLang="en-US" sz="1600" b="1">
                <a:solidFill>
                  <a:srgbClr val="AFABAB"/>
                </a:solidFill>
                <a:cs typeface="Arial" panose="020B0604020202020204" pitchFamily="34" charset="0"/>
              </a:rPr>
              <a:t>B</a:t>
            </a:r>
            <a:r>
              <a:rPr lang="en-US" altLang="en-US" sz="1600">
                <a:solidFill>
                  <a:srgbClr val="AFABAB"/>
                </a:solidFill>
                <a:cs typeface="Arial" panose="020B0604020202020204" pitchFamily="34" charset="0"/>
              </a:rPr>
              <a:t>iological &amp; </a:t>
            </a:r>
            <a:r>
              <a:rPr lang="en-US" altLang="en-US" sz="1600" b="1">
                <a:solidFill>
                  <a:srgbClr val="AFABAB"/>
                </a:solidFill>
                <a:cs typeface="Arial" panose="020B0604020202020204" pitchFamily="34" charset="0"/>
              </a:rPr>
              <a:t>P</a:t>
            </a:r>
            <a:r>
              <a:rPr lang="en-US" altLang="en-US" sz="1600">
                <a:solidFill>
                  <a:srgbClr val="AFABAB"/>
                </a:solidFill>
                <a:cs typeface="Arial" panose="020B0604020202020204" pitchFamily="34" charset="0"/>
              </a:rPr>
              <a:t>hysical </a:t>
            </a:r>
            <a:r>
              <a:rPr lang="en-US" altLang="en-US" sz="1600" b="1">
                <a:solidFill>
                  <a:srgbClr val="AFABAB"/>
                </a:solidFill>
                <a:cs typeface="Arial" panose="020B0604020202020204" pitchFamily="34" charset="0"/>
              </a:rPr>
              <a:t>S</a:t>
            </a:r>
            <a:r>
              <a:rPr lang="en-US" altLang="en-US" sz="1600">
                <a:solidFill>
                  <a:srgbClr val="AFABAB"/>
                </a:solidFill>
                <a:cs typeface="Arial" panose="020B0604020202020204" pitchFamily="34" charset="0"/>
              </a:rPr>
              <a:t>ciences</a:t>
            </a:r>
          </a:p>
        </p:txBody>
      </p:sp>
      <p:sp>
        <p:nvSpPr>
          <p:cNvPr id="3" name="Subtitle 2"/>
          <p:cNvSpPr>
            <a:spLocks noGrp="1"/>
          </p:cNvSpPr>
          <p:nvPr>
            <p:ph type="subTitle" idx="1"/>
          </p:nvPr>
        </p:nvSpPr>
        <p:spPr>
          <a:xfrm>
            <a:off x="500101" y="3895025"/>
            <a:ext cx="4774425" cy="365125"/>
          </a:xfrm>
        </p:spPr>
        <p:txBody>
          <a:bodyPr>
            <a:spAutoFit/>
          </a:bodyPr>
          <a:lstStyle>
            <a:lvl1pPr marL="0" indent="0" algn="l">
              <a:buNone/>
              <a:defRPr sz="1800" b="1">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Text Placeholder 27"/>
          <p:cNvSpPr>
            <a:spLocks noGrp="1"/>
          </p:cNvSpPr>
          <p:nvPr>
            <p:ph type="body" sz="quarter" idx="14"/>
          </p:nvPr>
        </p:nvSpPr>
        <p:spPr>
          <a:xfrm>
            <a:off x="500102" y="1297175"/>
            <a:ext cx="4774425" cy="2374669"/>
          </a:xfrm>
        </p:spPr>
        <p:txBody>
          <a:bodyPr anchor="b"/>
          <a:lstStyle>
            <a:lvl1pPr marL="0" indent="0" algn="l">
              <a:buNone/>
              <a:defRPr sz="3600" b="1">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72504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1_Section Header - Biolog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2E4AA6D-E3F9-4A48-0DDF-5D939D997390}"/>
              </a:ext>
            </a:extLst>
          </p:cNvPr>
          <p:cNvSpPr txBox="1">
            <a:spLocks/>
          </p:cNvSpPr>
          <p:nvPr/>
        </p:nvSpPr>
        <p:spPr>
          <a:xfrm>
            <a:off x="11661775" y="100013"/>
            <a:ext cx="1060450" cy="261937"/>
          </a:xfrm>
          <a:prstGeom prst="roundRect">
            <a:avLst>
              <a:gd name="adj" fmla="val 50000"/>
            </a:avLst>
          </a:prstGeom>
          <a:solidFill>
            <a:srgbClr val="002060"/>
          </a:solidFill>
        </p:spPr>
        <p:txBody>
          <a:bodyPr anchor="ctr"/>
          <a:lstStyle>
            <a:defPPr>
              <a:defRPr lang="en-US"/>
            </a:defPPr>
            <a:lvl1pPr marL="0" algn="l" defTabSz="914400" rtl="0" eaLnBrk="1" latinLnBrk="0" hangingPunct="1">
              <a:defRPr sz="11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7EC829B4-376E-8048-846A-ADFFD6999D35}" type="slidenum">
              <a:rPr lang="en-US" smtClean="0"/>
              <a:pPr fontAlgn="auto">
                <a:spcBef>
                  <a:spcPts val="0"/>
                </a:spcBef>
                <a:spcAft>
                  <a:spcPts val="0"/>
                </a:spcAft>
                <a:defRPr/>
              </a:pPr>
              <a:t>‹#›</a:t>
            </a:fld>
            <a:endParaRPr lang="en-US" dirty="0"/>
          </a:p>
        </p:txBody>
      </p:sp>
      <p:pic>
        <p:nvPicPr>
          <p:cNvPr id="5" name="Picture 8" descr="A black background with grey letters&#10;&#10;Description automatically generated">
            <a:extLst>
              <a:ext uri="{FF2B5EF4-FFF2-40B4-BE49-F238E27FC236}">
                <a16:creationId xmlns:a16="http://schemas.microsoft.com/office/drawing/2014/main" id="{8C82ADD5-797B-ACDE-F0D5-58F7B3ABAA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168900"/>
            <a:ext cx="3884613"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47172" y="1672824"/>
            <a:ext cx="7616282" cy="2196649"/>
          </a:xfrm>
        </p:spPr>
        <p:txBody>
          <a:bodyPr rtlCol="0" anchor="b">
            <a:normAutofit/>
          </a:bodyPr>
          <a:lstStyle>
            <a:lvl1pPr algn="l">
              <a:defRPr lang="en-US" dirty="0">
                <a:solidFill>
                  <a:schemeClr val="bg1"/>
                </a:solidFill>
              </a:defRPr>
            </a:lvl1pPr>
          </a:lstStyle>
          <a:p>
            <a:pPr lvl="0"/>
            <a:r>
              <a:rPr lang="en-US"/>
              <a:t>Click to edit Master title style</a:t>
            </a:r>
            <a:endParaRPr lang="en-US" dirty="0"/>
          </a:p>
        </p:txBody>
      </p:sp>
      <p:sp>
        <p:nvSpPr>
          <p:cNvPr id="3" name="Text Placeholder 2"/>
          <p:cNvSpPr>
            <a:spLocks noGrp="1"/>
          </p:cNvSpPr>
          <p:nvPr>
            <p:ph type="body" idx="1"/>
          </p:nvPr>
        </p:nvSpPr>
        <p:spPr>
          <a:xfrm>
            <a:off x="3847171" y="4039593"/>
            <a:ext cx="7616283" cy="1500187"/>
          </a:xfrm>
        </p:spPr>
        <p:txBody>
          <a:bodyPr rtlCol="0">
            <a:normAutofit/>
          </a:bodyPr>
          <a:lstStyle>
            <a:lvl1pPr algn="l">
              <a:defRPr lang="en-US" sz="2400" b="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757837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2_Section Header - Biolog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E1D89E74-1786-BC7A-59B4-9D31547C76B8}"/>
              </a:ext>
            </a:extLst>
          </p:cNvPr>
          <p:cNvSpPr txBox="1">
            <a:spLocks/>
          </p:cNvSpPr>
          <p:nvPr/>
        </p:nvSpPr>
        <p:spPr>
          <a:xfrm>
            <a:off x="11661775" y="100013"/>
            <a:ext cx="1060450" cy="261937"/>
          </a:xfrm>
          <a:prstGeom prst="roundRect">
            <a:avLst>
              <a:gd name="adj" fmla="val 50000"/>
            </a:avLst>
          </a:prstGeom>
          <a:solidFill>
            <a:srgbClr val="002060"/>
          </a:solidFill>
        </p:spPr>
        <p:txBody>
          <a:bodyPr anchor="ctr"/>
          <a:lstStyle>
            <a:defPPr>
              <a:defRPr lang="en-US"/>
            </a:defPPr>
            <a:lvl1pPr marL="0" algn="l" defTabSz="914400" rtl="0" eaLnBrk="1" latinLnBrk="0" hangingPunct="1">
              <a:defRPr sz="11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EA46B734-8157-7145-ABAC-D2A197753EA5}" type="slidenum">
              <a:rPr lang="en-US" smtClean="0"/>
              <a:pPr fontAlgn="auto">
                <a:spcBef>
                  <a:spcPts val="0"/>
                </a:spcBef>
                <a:spcAft>
                  <a:spcPts val="0"/>
                </a:spcAft>
                <a:defRPr/>
              </a:pPr>
              <a:t>‹#›</a:t>
            </a:fld>
            <a:endParaRPr lang="en-US" dirty="0"/>
          </a:p>
        </p:txBody>
      </p:sp>
      <p:pic>
        <p:nvPicPr>
          <p:cNvPr id="5" name="Picture 8" descr="A black background with grey letters&#10;&#10;Description automatically generated">
            <a:extLst>
              <a:ext uri="{FF2B5EF4-FFF2-40B4-BE49-F238E27FC236}">
                <a16:creationId xmlns:a16="http://schemas.microsoft.com/office/drawing/2014/main" id="{1D79457D-E4B1-8ED5-103E-4A72A4FE40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168900"/>
            <a:ext cx="3884613"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47172" y="1672824"/>
            <a:ext cx="7616282" cy="2196649"/>
          </a:xfrm>
        </p:spPr>
        <p:txBody>
          <a:bodyPr rtlCol="0" anchor="b">
            <a:normAutofit/>
          </a:bodyPr>
          <a:lstStyle>
            <a:lvl1pPr algn="l">
              <a:defRPr lang="en-US" dirty="0">
                <a:solidFill>
                  <a:schemeClr val="bg1"/>
                </a:solidFill>
              </a:defRPr>
            </a:lvl1pPr>
          </a:lstStyle>
          <a:p>
            <a:pPr lvl="0"/>
            <a:r>
              <a:rPr lang="en-US"/>
              <a:t>Click to edit Master title style</a:t>
            </a:r>
            <a:endParaRPr lang="en-US" dirty="0"/>
          </a:p>
        </p:txBody>
      </p:sp>
      <p:sp>
        <p:nvSpPr>
          <p:cNvPr id="3" name="Text Placeholder 2"/>
          <p:cNvSpPr>
            <a:spLocks noGrp="1"/>
          </p:cNvSpPr>
          <p:nvPr>
            <p:ph type="body" idx="1"/>
          </p:nvPr>
        </p:nvSpPr>
        <p:spPr>
          <a:xfrm>
            <a:off x="3847171" y="4039593"/>
            <a:ext cx="7616283" cy="1500187"/>
          </a:xfrm>
        </p:spPr>
        <p:txBody>
          <a:bodyPr rtlCol="0">
            <a:normAutofit/>
          </a:bodyPr>
          <a:lstStyle>
            <a:lvl1pPr algn="l">
              <a:defRPr lang="en-US" sz="2400" b="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945172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40"/>
            <a:ext cx="10325100"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4400" y="1920240"/>
            <a:ext cx="4914900" cy="435133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96000" y="1920240"/>
            <a:ext cx="5181600" cy="435133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7086CD57-F1D1-CAEE-DE9E-BD0162E87AC0}"/>
              </a:ext>
            </a:extLst>
          </p:cNvPr>
          <p:cNvSpPr>
            <a:spLocks noGrp="1"/>
          </p:cNvSpPr>
          <p:nvPr>
            <p:ph type="sldNum" sz="quarter" idx="10"/>
          </p:nvPr>
        </p:nvSpPr>
        <p:spPr/>
        <p:txBody>
          <a:bodyPr/>
          <a:lstStyle>
            <a:lvl1pPr>
              <a:defRPr/>
            </a:lvl1pPr>
          </a:lstStyle>
          <a:p>
            <a:pPr>
              <a:defRPr/>
            </a:pPr>
            <a:fld id="{210C9D46-29FC-B24F-971B-E50B126BCFE2}" type="slidenum">
              <a:rPr lang="en-US"/>
              <a:pPr>
                <a:defRPr/>
              </a:pPr>
              <a:t>‹#›</a:t>
            </a:fld>
            <a:endParaRPr lang="en-US" dirty="0"/>
          </a:p>
        </p:txBody>
      </p:sp>
      <p:sp>
        <p:nvSpPr>
          <p:cNvPr id="6" name="Footer Placeholder 4">
            <a:extLst>
              <a:ext uri="{FF2B5EF4-FFF2-40B4-BE49-F238E27FC236}">
                <a16:creationId xmlns:a16="http://schemas.microsoft.com/office/drawing/2014/main" id="{AF0CB17F-7F28-5B51-E9D9-DC578E5E49CD}"/>
              </a:ext>
            </a:extLst>
          </p:cNvPr>
          <p:cNvSpPr>
            <a:spLocks noGrp="1"/>
          </p:cNvSpPr>
          <p:nvPr>
            <p:ph type="ftr" sz="quarter" idx="11"/>
          </p:nvPr>
        </p:nvSpPr>
        <p:spPr/>
        <p:txBody>
          <a:bodyPr/>
          <a:lstStyle>
            <a:lvl1pPr>
              <a:defRPr/>
            </a:lvl1pPr>
          </a:lstStyle>
          <a:p>
            <a:pPr>
              <a:defRPr/>
            </a:pPr>
            <a:r>
              <a:rPr lang="en-US"/>
              <a:t>Biological &amp; Physical Sciences</a:t>
            </a:r>
          </a:p>
        </p:txBody>
      </p:sp>
    </p:spTree>
    <p:extLst>
      <p:ext uri="{BB962C8B-B14F-4D97-AF65-F5344CB8AC3E}">
        <p14:creationId xmlns:p14="http://schemas.microsoft.com/office/powerpoint/2010/main" val="287150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_Picture Dark">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EE1BB98D-6EA4-7420-1C02-053EBD82473B}"/>
              </a:ext>
            </a:extLst>
          </p:cNvPr>
          <p:cNvSpPr/>
          <p:nvPr/>
        </p:nvSpPr>
        <p:spPr>
          <a:xfrm>
            <a:off x="-22225" y="466725"/>
            <a:ext cx="7304088" cy="6400800"/>
          </a:xfrm>
          <a:custGeom>
            <a:avLst/>
            <a:gdLst>
              <a:gd name="connsiteX0" fmla="*/ 0 w 7304048"/>
              <a:gd name="connsiteY0" fmla="*/ 0 h 6400800"/>
              <a:gd name="connsiteX1" fmla="*/ 5832087 w 7304048"/>
              <a:gd name="connsiteY1" fmla="*/ 0 h 6400800"/>
              <a:gd name="connsiteX2" fmla="*/ 7304048 w 7304048"/>
              <a:gd name="connsiteY2" fmla="*/ 6400800 h 6400800"/>
              <a:gd name="connsiteX3" fmla="*/ 11151 w 7304048"/>
              <a:gd name="connsiteY3" fmla="*/ 6400800 h 6400800"/>
              <a:gd name="connsiteX4" fmla="*/ 11151 w 7304048"/>
              <a:gd name="connsiteY4" fmla="*/ 6300439 h 6400800"/>
              <a:gd name="connsiteX5" fmla="*/ 0 w 7304048"/>
              <a:gd name="connsiteY5"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04048" h="6400800">
                <a:moveTo>
                  <a:pt x="0" y="0"/>
                </a:moveTo>
                <a:lnTo>
                  <a:pt x="5832087" y="0"/>
                </a:lnTo>
                <a:lnTo>
                  <a:pt x="7304048" y="6400800"/>
                </a:lnTo>
                <a:lnTo>
                  <a:pt x="11151" y="6400800"/>
                </a:lnTo>
                <a:lnTo>
                  <a:pt x="11151" y="6300439"/>
                </a:lnTo>
                <a:lnTo>
                  <a:pt x="0" y="0"/>
                </a:lnTo>
                <a:close/>
              </a:path>
            </a:pathLst>
          </a:cu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Picture Placeholder 9"/>
          <p:cNvSpPr>
            <a:spLocks noGrp="1" noChangeAspect="1"/>
          </p:cNvSpPr>
          <p:nvPr>
            <p:ph type="pic" sz="quarter" idx="13"/>
          </p:nvPr>
        </p:nvSpPr>
        <p:spPr>
          <a:xfrm>
            <a:off x="5817279" y="484554"/>
            <a:ext cx="6369555" cy="6373446"/>
          </a:xfrm>
          <a:custGeom>
            <a:avLst/>
            <a:gdLst>
              <a:gd name="connsiteX0" fmla="*/ 0 w 6400800"/>
              <a:gd name="connsiteY0" fmla="*/ 6200317 h 6200317"/>
              <a:gd name="connsiteX1" fmla="*/ 1550079 w 6400800"/>
              <a:gd name="connsiteY1" fmla="*/ 0 h 6200317"/>
              <a:gd name="connsiteX2" fmla="*/ 6400800 w 6400800"/>
              <a:gd name="connsiteY2" fmla="*/ 0 h 6200317"/>
              <a:gd name="connsiteX3" fmla="*/ 4850721 w 6400800"/>
              <a:gd name="connsiteY3" fmla="*/ 6200317 h 6200317"/>
              <a:gd name="connsiteX4" fmla="*/ 0 w 6400800"/>
              <a:gd name="connsiteY4" fmla="*/ 6200317 h 6200317"/>
              <a:gd name="connsiteX0" fmla="*/ 0 w 6400800"/>
              <a:gd name="connsiteY0" fmla="*/ 6200317 h 6200317"/>
              <a:gd name="connsiteX1" fmla="*/ 26079 w 6400800"/>
              <a:gd name="connsiteY1" fmla="*/ 0 h 6200317"/>
              <a:gd name="connsiteX2" fmla="*/ 6400800 w 6400800"/>
              <a:gd name="connsiteY2" fmla="*/ 0 h 6200317"/>
              <a:gd name="connsiteX3" fmla="*/ 4850721 w 6400800"/>
              <a:gd name="connsiteY3" fmla="*/ 6200317 h 6200317"/>
              <a:gd name="connsiteX4" fmla="*/ 0 w 6400800"/>
              <a:gd name="connsiteY4" fmla="*/ 6200317 h 6200317"/>
              <a:gd name="connsiteX0" fmla="*/ 1470212 w 6374721"/>
              <a:gd name="connsiteY0" fmla="*/ 6228026 h 6228026"/>
              <a:gd name="connsiteX1" fmla="*/ 0 w 6374721"/>
              <a:gd name="connsiteY1" fmla="*/ 0 h 6228026"/>
              <a:gd name="connsiteX2" fmla="*/ 6374721 w 6374721"/>
              <a:gd name="connsiteY2" fmla="*/ 0 h 6228026"/>
              <a:gd name="connsiteX3" fmla="*/ 4824642 w 6374721"/>
              <a:gd name="connsiteY3" fmla="*/ 6200317 h 6228026"/>
              <a:gd name="connsiteX4" fmla="*/ 1470212 w 6374721"/>
              <a:gd name="connsiteY4" fmla="*/ 6228026 h 6228026"/>
              <a:gd name="connsiteX0" fmla="*/ 1470212 w 6374721"/>
              <a:gd name="connsiteY0" fmla="*/ 6228026 h 6255735"/>
              <a:gd name="connsiteX1" fmla="*/ 0 w 6374721"/>
              <a:gd name="connsiteY1" fmla="*/ 0 h 6255735"/>
              <a:gd name="connsiteX2" fmla="*/ 6374721 w 6374721"/>
              <a:gd name="connsiteY2" fmla="*/ 0 h 6255735"/>
              <a:gd name="connsiteX3" fmla="*/ 6362496 w 6374721"/>
              <a:gd name="connsiteY3" fmla="*/ 6255735 h 6255735"/>
              <a:gd name="connsiteX4" fmla="*/ 1470212 w 6374721"/>
              <a:gd name="connsiteY4" fmla="*/ 6228026 h 6255735"/>
              <a:gd name="connsiteX0" fmla="*/ 1470212 w 6374721"/>
              <a:gd name="connsiteY0" fmla="*/ 6228026 h 6228026"/>
              <a:gd name="connsiteX1" fmla="*/ 0 w 6374721"/>
              <a:gd name="connsiteY1" fmla="*/ 0 h 6228026"/>
              <a:gd name="connsiteX2" fmla="*/ 6374721 w 6374721"/>
              <a:gd name="connsiteY2" fmla="*/ 0 h 6228026"/>
              <a:gd name="connsiteX3" fmla="*/ 6362496 w 6374721"/>
              <a:gd name="connsiteY3" fmla="*/ 6228026 h 6228026"/>
              <a:gd name="connsiteX4" fmla="*/ 1470212 w 6374721"/>
              <a:gd name="connsiteY4" fmla="*/ 6228026 h 6228026"/>
              <a:gd name="connsiteX0" fmla="*/ 1470212 w 6374721"/>
              <a:gd name="connsiteY0" fmla="*/ 6228026 h 6228026"/>
              <a:gd name="connsiteX1" fmla="*/ 0 w 6374721"/>
              <a:gd name="connsiteY1" fmla="*/ 0 h 6228026"/>
              <a:gd name="connsiteX2" fmla="*/ 6374721 w 6374721"/>
              <a:gd name="connsiteY2" fmla="*/ 0 h 6228026"/>
              <a:gd name="connsiteX3" fmla="*/ 6362496 w 6374721"/>
              <a:gd name="connsiteY3" fmla="*/ 6228026 h 6228026"/>
              <a:gd name="connsiteX4" fmla="*/ 1470212 w 6374721"/>
              <a:gd name="connsiteY4" fmla="*/ 6228026 h 6228026"/>
              <a:gd name="connsiteX0" fmla="*/ 1465046 w 6374721"/>
              <a:gd name="connsiteY0" fmla="*/ 6207361 h 6228026"/>
              <a:gd name="connsiteX1" fmla="*/ 0 w 6374721"/>
              <a:gd name="connsiteY1" fmla="*/ 0 h 6228026"/>
              <a:gd name="connsiteX2" fmla="*/ 6374721 w 6374721"/>
              <a:gd name="connsiteY2" fmla="*/ 0 h 6228026"/>
              <a:gd name="connsiteX3" fmla="*/ 6362496 w 6374721"/>
              <a:gd name="connsiteY3" fmla="*/ 6228026 h 6228026"/>
              <a:gd name="connsiteX4" fmla="*/ 1465046 w 6374721"/>
              <a:gd name="connsiteY4" fmla="*/ 6207361 h 6228026"/>
              <a:gd name="connsiteX0" fmla="*/ 1465046 w 6374721"/>
              <a:gd name="connsiteY0" fmla="*/ 6207361 h 6207361"/>
              <a:gd name="connsiteX1" fmla="*/ 0 w 6374721"/>
              <a:gd name="connsiteY1" fmla="*/ 0 h 6207361"/>
              <a:gd name="connsiteX2" fmla="*/ 6374721 w 6374721"/>
              <a:gd name="connsiteY2" fmla="*/ 0 h 6207361"/>
              <a:gd name="connsiteX3" fmla="*/ 6367662 w 6374721"/>
              <a:gd name="connsiteY3" fmla="*/ 6207361 h 6207361"/>
              <a:gd name="connsiteX4" fmla="*/ 1465046 w 6374721"/>
              <a:gd name="connsiteY4" fmla="*/ 6207361 h 6207361"/>
              <a:gd name="connsiteX0" fmla="*/ 1465046 w 6374721"/>
              <a:gd name="connsiteY0" fmla="*/ 6207361 h 6207361"/>
              <a:gd name="connsiteX1" fmla="*/ 0 w 6374721"/>
              <a:gd name="connsiteY1" fmla="*/ 5166 h 6207361"/>
              <a:gd name="connsiteX2" fmla="*/ 6374721 w 6374721"/>
              <a:gd name="connsiteY2" fmla="*/ 0 h 6207361"/>
              <a:gd name="connsiteX3" fmla="*/ 6367662 w 6374721"/>
              <a:gd name="connsiteY3" fmla="*/ 6207361 h 6207361"/>
              <a:gd name="connsiteX4" fmla="*/ 1465046 w 6374721"/>
              <a:gd name="connsiteY4" fmla="*/ 6207361 h 6207361"/>
              <a:gd name="connsiteX0" fmla="*/ 1465046 w 6369555"/>
              <a:gd name="connsiteY0" fmla="*/ 6202195 h 6202195"/>
              <a:gd name="connsiteX1" fmla="*/ 0 w 6369555"/>
              <a:gd name="connsiteY1" fmla="*/ 0 h 6202195"/>
              <a:gd name="connsiteX2" fmla="*/ 6369555 w 6369555"/>
              <a:gd name="connsiteY2" fmla="*/ 0 h 6202195"/>
              <a:gd name="connsiteX3" fmla="*/ 6367662 w 6369555"/>
              <a:gd name="connsiteY3" fmla="*/ 6202195 h 6202195"/>
              <a:gd name="connsiteX4" fmla="*/ 1465046 w 6369555"/>
              <a:gd name="connsiteY4" fmla="*/ 6202195 h 6202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9555" h="6202195">
                <a:moveTo>
                  <a:pt x="1465046" y="6202195"/>
                </a:moveTo>
                <a:lnTo>
                  <a:pt x="0" y="0"/>
                </a:lnTo>
                <a:lnTo>
                  <a:pt x="6369555" y="0"/>
                </a:lnTo>
                <a:lnTo>
                  <a:pt x="6367662" y="6202195"/>
                </a:lnTo>
                <a:lnTo>
                  <a:pt x="1465046" y="6202195"/>
                </a:lnTo>
                <a:close/>
              </a:path>
            </a:pathLst>
          </a:custGeom>
        </p:spPr>
        <p:txBody>
          <a:bodyPr rtlCol="0">
            <a:normAutofit/>
          </a:bodyPr>
          <a:lstStyle/>
          <a:p>
            <a:pPr lvl="0"/>
            <a:r>
              <a:rPr lang="en-US" noProof="0"/>
              <a:t>Click icon to add picture</a:t>
            </a:r>
          </a:p>
        </p:txBody>
      </p:sp>
      <p:sp>
        <p:nvSpPr>
          <p:cNvPr id="2" name="Title 1"/>
          <p:cNvSpPr>
            <a:spLocks noGrp="1"/>
          </p:cNvSpPr>
          <p:nvPr>
            <p:ph type="title"/>
          </p:nvPr>
        </p:nvSpPr>
        <p:spPr>
          <a:xfrm>
            <a:off x="914400" y="548640"/>
            <a:ext cx="5162550" cy="1325563"/>
          </a:xfrm>
        </p:spPr>
        <p:txBody>
          <a:bodyPr/>
          <a:lstStyle>
            <a:lvl1pPr>
              <a:defRPr>
                <a:solidFill>
                  <a:schemeClr val="bg1"/>
                </a:solidFill>
              </a:defRPr>
            </a:lvl1pPr>
          </a:lstStyle>
          <a:p>
            <a:r>
              <a:rPr lang="en-US"/>
              <a:t>Click to edit Master title style</a:t>
            </a:r>
            <a:endParaRPr lang="en-US" dirty="0"/>
          </a:p>
        </p:txBody>
      </p:sp>
      <p:sp>
        <p:nvSpPr>
          <p:cNvPr id="12" name="Text Placeholder 11"/>
          <p:cNvSpPr>
            <a:spLocks noGrp="1"/>
          </p:cNvSpPr>
          <p:nvPr>
            <p:ph type="body" sz="quarter" idx="14"/>
          </p:nvPr>
        </p:nvSpPr>
        <p:spPr>
          <a:xfrm>
            <a:off x="914400" y="1920240"/>
            <a:ext cx="5181600" cy="3962400"/>
          </a:xfrm>
        </p:spPr>
        <p:txBody>
          <a:bodyPr>
            <a:normAutofit/>
          </a:bodyPr>
          <a:lstStyle>
            <a:lvl1pPr>
              <a:lnSpc>
                <a:spcPct val="100000"/>
              </a:lnSpc>
              <a:defRPr sz="2400">
                <a:solidFill>
                  <a:schemeClr val="bg1"/>
                </a:solidFill>
              </a:defRPr>
            </a:lvl1pPr>
            <a:lvl2pPr>
              <a:lnSpc>
                <a:spcPct val="100000"/>
              </a:lnSpc>
              <a:defRPr sz="2000">
                <a:solidFill>
                  <a:schemeClr val="bg1"/>
                </a:solidFill>
              </a:defRPr>
            </a:lvl2pPr>
            <a:lvl3pPr>
              <a:lnSpc>
                <a:spcPct val="100000"/>
              </a:lnSpc>
              <a:defRPr sz="1800">
                <a:solidFill>
                  <a:schemeClr val="bg1"/>
                </a:solidFill>
              </a:defRPr>
            </a:lvl3pPr>
            <a:lvl4pPr>
              <a:lnSpc>
                <a:spcPct val="100000"/>
              </a:lnSpc>
              <a:defRPr sz="1600">
                <a:solidFill>
                  <a:schemeClr val="bg1"/>
                </a:solidFill>
              </a:defRPr>
            </a:lvl4pPr>
            <a:lvl5pPr>
              <a:lnSpc>
                <a:spcPct val="100000"/>
              </a:lnSpc>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5">
            <a:extLst>
              <a:ext uri="{FF2B5EF4-FFF2-40B4-BE49-F238E27FC236}">
                <a16:creationId xmlns:a16="http://schemas.microsoft.com/office/drawing/2014/main" id="{C586FE0F-FFAE-7BF7-6A98-9527F7846DDB}"/>
              </a:ext>
            </a:extLst>
          </p:cNvPr>
          <p:cNvSpPr>
            <a:spLocks noGrp="1"/>
          </p:cNvSpPr>
          <p:nvPr>
            <p:ph type="ftr" sz="quarter" idx="15"/>
          </p:nvPr>
        </p:nvSpPr>
        <p:spPr/>
        <p:txBody>
          <a:bodyPr/>
          <a:lstStyle>
            <a:lvl1pPr>
              <a:defRPr/>
            </a:lvl1pPr>
          </a:lstStyle>
          <a:p>
            <a:pPr>
              <a:defRPr/>
            </a:pPr>
            <a:r>
              <a:rPr lang="en-US"/>
              <a:t>Biological &amp; Physical Sciences</a:t>
            </a:r>
          </a:p>
        </p:txBody>
      </p:sp>
      <p:sp>
        <p:nvSpPr>
          <p:cNvPr id="5" name="Slide Number Placeholder 6">
            <a:extLst>
              <a:ext uri="{FF2B5EF4-FFF2-40B4-BE49-F238E27FC236}">
                <a16:creationId xmlns:a16="http://schemas.microsoft.com/office/drawing/2014/main" id="{2945390E-48DE-E4AE-AE11-C925F417B0D3}"/>
              </a:ext>
            </a:extLst>
          </p:cNvPr>
          <p:cNvSpPr>
            <a:spLocks noGrp="1"/>
          </p:cNvSpPr>
          <p:nvPr>
            <p:ph type="sldNum" sz="quarter" idx="16"/>
          </p:nvPr>
        </p:nvSpPr>
        <p:spPr/>
        <p:txBody>
          <a:bodyPr/>
          <a:lstStyle>
            <a:lvl1pPr>
              <a:defRPr/>
            </a:lvl1pPr>
          </a:lstStyle>
          <a:p>
            <a:pPr>
              <a:defRPr/>
            </a:pPr>
            <a:fld id="{7F8AB938-1132-7349-AA04-687AB0CC4097}" type="slidenum">
              <a:rPr lang="en-US"/>
              <a:pPr>
                <a:defRPr/>
              </a:pPr>
              <a:t>‹#›</a:t>
            </a:fld>
            <a:endParaRPr lang="en-US"/>
          </a:p>
        </p:txBody>
      </p:sp>
    </p:spTree>
    <p:extLst>
      <p:ext uri="{BB962C8B-B14F-4D97-AF65-F5344CB8AC3E}">
        <p14:creationId xmlns:p14="http://schemas.microsoft.com/office/powerpoint/2010/main" val="4907472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_Picture Light">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5573487" y="482551"/>
            <a:ext cx="6613348" cy="6375449"/>
          </a:xfrm>
          <a:custGeom>
            <a:avLst/>
            <a:gdLst>
              <a:gd name="connsiteX0" fmla="*/ 0 w 6400800"/>
              <a:gd name="connsiteY0" fmla="*/ 6200317 h 6200317"/>
              <a:gd name="connsiteX1" fmla="*/ 1550079 w 6400800"/>
              <a:gd name="connsiteY1" fmla="*/ 0 h 6200317"/>
              <a:gd name="connsiteX2" fmla="*/ 6400800 w 6400800"/>
              <a:gd name="connsiteY2" fmla="*/ 0 h 6200317"/>
              <a:gd name="connsiteX3" fmla="*/ 4850721 w 6400800"/>
              <a:gd name="connsiteY3" fmla="*/ 6200317 h 6200317"/>
              <a:gd name="connsiteX4" fmla="*/ 0 w 6400800"/>
              <a:gd name="connsiteY4" fmla="*/ 6200317 h 6200317"/>
              <a:gd name="connsiteX0" fmla="*/ 0 w 6400800"/>
              <a:gd name="connsiteY0" fmla="*/ 6200317 h 6200317"/>
              <a:gd name="connsiteX1" fmla="*/ 26079 w 6400800"/>
              <a:gd name="connsiteY1" fmla="*/ 0 h 6200317"/>
              <a:gd name="connsiteX2" fmla="*/ 6400800 w 6400800"/>
              <a:gd name="connsiteY2" fmla="*/ 0 h 6200317"/>
              <a:gd name="connsiteX3" fmla="*/ 4850721 w 6400800"/>
              <a:gd name="connsiteY3" fmla="*/ 6200317 h 6200317"/>
              <a:gd name="connsiteX4" fmla="*/ 0 w 6400800"/>
              <a:gd name="connsiteY4" fmla="*/ 6200317 h 6200317"/>
              <a:gd name="connsiteX0" fmla="*/ 1470212 w 6374721"/>
              <a:gd name="connsiteY0" fmla="*/ 6228026 h 6228026"/>
              <a:gd name="connsiteX1" fmla="*/ 0 w 6374721"/>
              <a:gd name="connsiteY1" fmla="*/ 0 h 6228026"/>
              <a:gd name="connsiteX2" fmla="*/ 6374721 w 6374721"/>
              <a:gd name="connsiteY2" fmla="*/ 0 h 6228026"/>
              <a:gd name="connsiteX3" fmla="*/ 4824642 w 6374721"/>
              <a:gd name="connsiteY3" fmla="*/ 6200317 h 6228026"/>
              <a:gd name="connsiteX4" fmla="*/ 1470212 w 6374721"/>
              <a:gd name="connsiteY4" fmla="*/ 6228026 h 6228026"/>
              <a:gd name="connsiteX0" fmla="*/ 1470212 w 6374721"/>
              <a:gd name="connsiteY0" fmla="*/ 6228026 h 6255735"/>
              <a:gd name="connsiteX1" fmla="*/ 0 w 6374721"/>
              <a:gd name="connsiteY1" fmla="*/ 0 h 6255735"/>
              <a:gd name="connsiteX2" fmla="*/ 6374721 w 6374721"/>
              <a:gd name="connsiteY2" fmla="*/ 0 h 6255735"/>
              <a:gd name="connsiteX3" fmla="*/ 6362496 w 6374721"/>
              <a:gd name="connsiteY3" fmla="*/ 6255735 h 6255735"/>
              <a:gd name="connsiteX4" fmla="*/ 1470212 w 6374721"/>
              <a:gd name="connsiteY4" fmla="*/ 6228026 h 6255735"/>
              <a:gd name="connsiteX0" fmla="*/ 1470212 w 6374721"/>
              <a:gd name="connsiteY0" fmla="*/ 6228026 h 6228026"/>
              <a:gd name="connsiteX1" fmla="*/ 0 w 6374721"/>
              <a:gd name="connsiteY1" fmla="*/ 0 h 6228026"/>
              <a:gd name="connsiteX2" fmla="*/ 6374721 w 6374721"/>
              <a:gd name="connsiteY2" fmla="*/ 0 h 6228026"/>
              <a:gd name="connsiteX3" fmla="*/ 6362496 w 6374721"/>
              <a:gd name="connsiteY3" fmla="*/ 6228026 h 6228026"/>
              <a:gd name="connsiteX4" fmla="*/ 1470212 w 6374721"/>
              <a:gd name="connsiteY4" fmla="*/ 6228026 h 6228026"/>
              <a:gd name="connsiteX0" fmla="*/ 1470212 w 6374721"/>
              <a:gd name="connsiteY0" fmla="*/ 6228026 h 6228026"/>
              <a:gd name="connsiteX1" fmla="*/ 0 w 6374721"/>
              <a:gd name="connsiteY1" fmla="*/ 0 h 6228026"/>
              <a:gd name="connsiteX2" fmla="*/ 6374721 w 6374721"/>
              <a:gd name="connsiteY2" fmla="*/ 0 h 6228026"/>
              <a:gd name="connsiteX3" fmla="*/ 6362496 w 6374721"/>
              <a:gd name="connsiteY3" fmla="*/ 6228026 h 6228026"/>
              <a:gd name="connsiteX4" fmla="*/ 1470212 w 6374721"/>
              <a:gd name="connsiteY4" fmla="*/ 6228026 h 6228026"/>
              <a:gd name="connsiteX0" fmla="*/ 1465046 w 6374721"/>
              <a:gd name="connsiteY0" fmla="*/ 6207361 h 6228026"/>
              <a:gd name="connsiteX1" fmla="*/ 0 w 6374721"/>
              <a:gd name="connsiteY1" fmla="*/ 0 h 6228026"/>
              <a:gd name="connsiteX2" fmla="*/ 6374721 w 6374721"/>
              <a:gd name="connsiteY2" fmla="*/ 0 h 6228026"/>
              <a:gd name="connsiteX3" fmla="*/ 6362496 w 6374721"/>
              <a:gd name="connsiteY3" fmla="*/ 6228026 h 6228026"/>
              <a:gd name="connsiteX4" fmla="*/ 1465046 w 6374721"/>
              <a:gd name="connsiteY4" fmla="*/ 6207361 h 6228026"/>
              <a:gd name="connsiteX0" fmla="*/ 1465046 w 6374721"/>
              <a:gd name="connsiteY0" fmla="*/ 6207361 h 6207361"/>
              <a:gd name="connsiteX1" fmla="*/ 0 w 6374721"/>
              <a:gd name="connsiteY1" fmla="*/ 0 h 6207361"/>
              <a:gd name="connsiteX2" fmla="*/ 6374721 w 6374721"/>
              <a:gd name="connsiteY2" fmla="*/ 0 h 6207361"/>
              <a:gd name="connsiteX3" fmla="*/ 6367662 w 6374721"/>
              <a:gd name="connsiteY3" fmla="*/ 6207361 h 6207361"/>
              <a:gd name="connsiteX4" fmla="*/ 1465046 w 6374721"/>
              <a:gd name="connsiteY4" fmla="*/ 6207361 h 6207361"/>
              <a:gd name="connsiteX0" fmla="*/ 1465046 w 6374721"/>
              <a:gd name="connsiteY0" fmla="*/ 6207361 h 6207361"/>
              <a:gd name="connsiteX1" fmla="*/ 0 w 6374721"/>
              <a:gd name="connsiteY1" fmla="*/ 5166 h 6207361"/>
              <a:gd name="connsiteX2" fmla="*/ 6374721 w 6374721"/>
              <a:gd name="connsiteY2" fmla="*/ 0 h 6207361"/>
              <a:gd name="connsiteX3" fmla="*/ 6367662 w 6374721"/>
              <a:gd name="connsiteY3" fmla="*/ 6207361 h 6207361"/>
              <a:gd name="connsiteX4" fmla="*/ 1465046 w 6374721"/>
              <a:gd name="connsiteY4" fmla="*/ 6207361 h 6207361"/>
              <a:gd name="connsiteX0" fmla="*/ 1465046 w 6369555"/>
              <a:gd name="connsiteY0" fmla="*/ 6202195 h 6202195"/>
              <a:gd name="connsiteX1" fmla="*/ 0 w 6369555"/>
              <a:gd name="connsiteY1" fmla="*/ 0 h 6202195"/>
              <a:gd name="connsiteX2" fmla="*/ 6369555 w 6369555"/>
              <a:gd name="connsiteY2" fmla="*/ 0 h 6202195"/>
              <a:gd name="connsiteX3" fmla="*/ 6367662 w 6369555"/>
              <a:gd name="connsiteY3" fmla="*/ 6202195 h 6202195"/>
              <a:gd name="connsiteX4" fmla="*/ 1465046 w 6369555"/>
              <a:gd name="connsiteY4" fmla="*/ 6202195 h 6202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9555" h="6202195">
                <a:moveTo>
                  <a:pt x="1465046" y="6202195"/>
                </a:moveTo>
                <a:lnTo>
                  <a:pt x="0" y="0"/>
                </a:lnTo>
                <a:lnTo>
                  <a:pt x="6369555" y="0"/>
                </a:lnTo>
                <a:lnTo>
                  <a:pt x="6367662" y="6202195"/>
                </a:lnTo>
                <a:lnTo>
                  <a:pt x="1465046" y="6202195"/>
                </a:lnTo>
                <a:close/>
              </a:path>
            </a:pathLst>
          </a:custGeom>
        </p:spPr>
        <p:txBody>
          <a:bodyPr rtlCol="0">
            <a:normAutofit/>
          </a:bodyPr>
          <a:lstStyle/>
          <a:p>
            <a:pPr lvl="0"/>
            <a:r>
              <a:rPr lang="en-US" noProof="0"/>
              <a:t>Click icon to add picture</a:t>
            </a:r>
          </a:p>
        </p:txBody>
      </p:sp>
      <p:sp>
        <p:nvSpPr>
          <p:cNvPr id="2" name="Title 1"/>
          <p:cNvSpPr>
            <a:spLocks noGrp="1"/>
          </p:cNvSpPr>
          <p:nvPr>
            <p:ph type="title"/>
          </p:nvPr>
        </p:nvSpPr>
        <p:spPr>
          <a:xfrm>
            <a:off x="914400" y="548640"/>
            <a:ext cx="5162550" cy="1325563"/>
          </a:xfrm>
        </p:spPr>
        <p:txBody>
          <a:bodyPr/>
          <a:lstStyle>
            <a:lvl1pPr>
              <a:defRPr>
                <a:solidFill>
                  <a:schemeClr val="tx1"/>
                </a:solidFill>
              </a:defRPr>
            </a:lvl1pPr>
          </a:lstStyle>
          <a:p>
            <a:r>
              <a:rPr lang="en-US"/>
              <a:t>Click to edit Master title style</a:t>
            </a:r>
            <a:endParaRPr lang="en-US" dirty="0"/>
          </a:p>
        </p:txBody>
      </p:sp>
      <p:sp>
        <p:nvSpPr>
          <p:cNvPr id="12" name="Text Placeholder 11"/>
          <p:cNvSpPr>
            <a:spLocks noGrp="1"/>
          </p:cNvSpPr>
          <p:nvPr>
            <p:ph type="body" sz="quarter" idx="14"/>
          </p:nvPr>
        </p:nvSpPr>
        <p:spPr>
          <a:xfrm>
            <a:off x="914400" y="1920240"/>
            <a:ext cx="5181600" cy="3962400"/>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5">
            <a:extLst>
              <a:ext uri="{FF2B5EF4-FFF2-40B4-BE49-F238E27FC236}">
                <a16:creationId xmlns:a16="http://schemas.microsoft.com/office/drawing/2014/main" id="{096ABE57-DF8B-F1F9-C694-CC9364015C4C}"/>
              </a:ext>
            </a:extLst>
          </p:cNvPr>
          <p:cNvSpPr>
            <a:spLocks noGrp="1"/>
          </p:cNvSpPr>
          <p:nvPr>
            <p:ph type="ftr" sz="quarter" idx="15"/>
          </p:nvPr>
        </p:nvSpPr>
        <p:spPr/>
        <p:txBody>
          <a:bodyPr/>
          <a:lstStyle>
            <a:lvl1pPr>
              <a:defRPr/>
            </a:lvl1pPr>
          </a:lstStyle>
          <a:p>
            <a:pPr>
              <a:defRPr/>
            </a:pPr>
            <a:r>
              <a:rPr lang="en-US"/>
              <a:t>Biological &amp; Physical Sciences </a:t>
            </a:r>
          </a:p>
        </p:txBody>
      </p:sp>
      <p:sp>
        <p:nvSpPr>
          <p:cNvPr id="4" name="Slide Number Placeholder 6">
            <a:extLst>
              <a:ext uri="{FF2B5EF4-FFF2-40B4-BE49-F238E27FC236}">
                <a16:creationId xmlns:a16="http://schemas.microsoft.com/office/drawing/2014/main" id="{22F6D5D8-3045-3CF8-B439-C74EFE2B739B}"/>
              </a:ext>
            </a:extLst>
          </p:cNvPr>
          <p:cNvSpPr>
            <a:spLocks noGrp="1"/>
          </p:cNvSpPr>
          <p:nvPr>
            <p:ph type="sldNum" sz="quarter" idx="16"/>
          </p:nvPr>
        </p:nvSpPr>
        <p:spPr/>
        <p:txBody>
          <a:bodyPr/>
          <a:lstStyle>
            <a:lvl1pPr>
              <a:defRPr/>
            </a:lvl1pPr>
          </a:lstStyle>
          <a:p>
            <a:pPr>
              <a:defRPr/>
            </a:pPr>
            <a:fld id="{B46FDC6E-2BA7-6E4A-A3D6-501700A759FA}" type="slidenum">
              <a:rPr lang="en-US"/>
              <a:pPr>
                <a:defRPr/>
              </a:pPr>
              <a:t>‹#›</a:t>
            </a:fld>
            <a:endParaRPr lang="en-US"/>
          </a:p>
        </p:txBody>
      </p:sp>
    </p:spTree>
    <p:extLst>
      <p:ext uri="{BB962C8B-B14F-4D97-AF65-F5344CB8AC3E}">
        <p14:creationId xmlns:p14="http://schemas.microsoft.com/office/powerpoint/2010/main" val="2921724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_Picture w/Frame">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5A68FB4C-F656-92DE-3F28-4435F6C8E7A1}"/>
              </a:ext>
            </a:extLst>
          </p:cNvPr>
          <p:cNvSpPr/>
          <p:nvPr/>
        </p:nvSpPr>
        <p:spPr>
          <a:xfrm>
            <a:off x="6324600" y="750888"/>
            <a:ext cx="5562600" cy="5715000"/>
          </a:xfrm>
          <a:prstGeom prst="roundRect">
            <a:avLst>
              <a:gd name="adj" fmla="val 6243"/>
            </a:avLst>
          </a:prstGeom>
          <a:gradFill>
            <a:gsLst>
              <a:gs pos="0">
                <a:schemeClr val="tx1"/>
              </a:gs>
              <a:gs pos="97000">
                <a:schemeClr val="accent3"/>
              </a:gs>
              <a:gs pos="47000">
                <a:schemeClr val="accent2"/>
              </a:gs>
            </a:gsLst>
            <a:lin ang="216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914400" y="548640"/>
            <a:ext cx="5162550" cy="1325563"/>
          </a:xfrm>
        </p:spPr>
        <p:txBody>
          <a:bodyPr/>
          <a:lstStyle>
            <a:lvl1pPr>
              <a:defRPr>
                <a:solidFill>
                  <a:schemeClr val="tx1"/>
                </a:solidFill>
              </a:defRPr>
            </a:lvl1pPr>
          </a:lstStyle>
          <a:p>
            <a:r>
              <a:rPr lang="en-US"/>
              <a:t>Click to edit Master title style</a:t>
            </a:r>
            <a:endParaRPr lang="en-US" dirty="0"/>
          </a:p>
        </p:txBody>
      </p:sp>
      <p:sp>
        <p:nvSpPr>
          <p:cNvPr id="12" name="Text Placeholder 11"/>
          <p:cNvSpPr>
            <a:spLocks noGrp="1"/>
          </p:cNvSpPr>
          <p:nvPr>
            <p:ph type="body" sz="quarter" idx="14"/>
          </p:nvPr>
        </p:nvSpPr>
        <p:spPr>
          <a:xfrm>
            <a:off x="914400" y="1920240"/>
            <a:ext cx="5181600" cy="3962400"/>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p:cNvSpPr>
            <a:spLocks noGrp="1" noChangeAspect="1"/>
          </p:cNvSpPr>
          <p:nvPr>
            <p:ph type="pic" sz="quarter" idx="15"/>
          </p:nvPr>
        </p:nvSpPr>
        <p:spPr>
          <a:xfrm>
            <a:off x="6477000" y="903248"/>
            <a:ext cx="5257800" cy="5410200"/>
          </a:xfrm>
          <a:prstGeom prst="roundRect">
            <a:avLst>
              <a:gd name="adj" fmla="val 6063"/>
            </a:avLst>
          </a:prstGeom>
        </p:spPr>
        <p:txBody>
          <a:bodyPr rtlCol="0">
            <a:normAutofit/>
          </a:bodyPr>
          <a:lstStyle>
            <a:lvl1pPr>
              <a:defRPr>
                <a:solidFill>
                  <a:schemeClr val="bg1"/>
                </a:solidFill>
              </a:defRPr>
            </a:lvl1pPr>
          </a:lstStyle>
          <a:p>
            <a:pPr lvl="0"/>
            <a:r>
              <a:rPr lang="en-US" noProof="0"/>
              <a:t>Click icon to add picture</a:t>
            </a:r>
            <a:endParaRPr lang="en-US" noProof="0" dirty="0"/>
          </a:p>
        </p:txBody>
      </p:sp>
      <p:sp>
        <p:nvSpPr>
          <p:cNvPr id="5" name="Footer Placeholder 5">
            <a:extLst>
              <a:ext uri="{FF2B5EF4-FFF2-40B4-BE49-F238E27FC236}">
                <a16:creationId xmlns:a16="http://schemas.microsoft.com/office/drawing/2014/main" id="{3FAF49FF-A720-06C8-21B2-0744AEF382E2}"/>
              </a:ext>
            </a:extLst>
          </p:cNvPr>
          <p:cNvSpPr>
            <a:spLocks noGrp="1"/>
          </p:cNvSpPr>
          <p:nvPr>
            <p:ph type="ftr" sz="quarter" idx="16"/>
          </p:nvPr>
        </p:nvSpPr>
        <p:spPr/>
        <p:txBody>
          <a:bodyPr/>
          <a:lstStyle>
            <a:lvl1pPr>
              <a:defRPr/>
            </a:lvl1pPr>
          </a:lstStyle>
          <a:p>
            <a:pPr>
              <a:defRPr/>
            </a:pPr>
            <a:r>
              <a:rPr lang="en-US"/>
              <a:t>Biological &amp; Physical Sciences </a:t>
            </a:r>
          </a:p>
        </p:txBody>
      </p:sp>
      <p:sp>
        <p:nvSpPr>
          <p:cNvPr id="6" name="Slide Number Placeholder 6">
            <a:extLst>
              <a:ext uri="{FF2B5EF4-FFF2-40B4-BE49-F238E27FC236}">
                <a16:creationId xmlns:a16="http://schemas.microsoft.com/office/drawing/2014/main" id="{C0913855-5BC8-97E6-9397-9305F8C16A09}"/>
              </a:ext>
            </a:extLst>
          </p:cNvPr>
          <p:cNvSpPr>
            <a:spLocks noGrp="1"/>
          </p:cNvSpPr>
          <p:nvPr>
            <p:ph type="sldNum" sz="quarter" idx="17"/>
          </p:nvPr>
        </p:nvSpPr>
        <p:spPr/>
        <p:txBody>
          <a:bodyPr/>
          <a:lstStyle>
            <a:lvl1pPr>
              <a:defRPr/>
            </a:lvl1pPr>
          </a:lstStyle>
          <a:p>
            <a:pPr>
              <a:defRPr/>
            </a:pPr>
            <a:fld id="{E0B810BD-F83E-FB48-8BDF-F6193C1E2781}" type="slidenum">
              <a:rPr lang="en-US"/>
              <a:pPr>
                <a:defRPr/>
              </a:pPr>
              <a:t>‹#›</a:t>
            </a:fld>
            <a:endParaRPr lang="en-US"/>
          </a:p>
        </p:txBody>
      </p:sp>
    </p:spTree>
    <p:extLst>
      <p:ext uri="{BB962C8B-B14F-4D97-AF65-F5344CB8AC3E}">
        <p14:creationId xmlns:p14="http://schemas.microsoft.com/office/powerpoint/2010/main" val="4209598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_2 Pictures w/Frame">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FBAAA7C8-5E5F-880A-AA6A-BE959D708F13}"/>
              </a:ext>
            </a:extLst>
          </p:cNvPr>
          <p:cNvSpPr/>
          <p:nvPr/>
        </p:nvSpPr>
        <p:spPr>
          <a:xfrm>
            <a:off x="6781800" y="731838"/>
            <a:ext cx="5029200" cy="2873375"/>
          </a:xfrm>
          <a:prstGeom prst="roundRect">
            <a:avLst>
              <a:gd name="adj" fmla="val 6243"/>
            </a:avLst>
          </a:prstGeom>
          <a:gradFill>
            <a:gsLst>
              <a:gs pos="0">
                <a:schemeClr val="tx1"/>
              </a:gs>
              <a:gs pos="97000">
                <a:schemeClr val="accent3"/>
              </a:gs>
              <a:gs pos="46000">
                <a:schemeClr val="accent2"/>
              </a:gs>
            </a:gsLst>
            <a:lin ang="216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ounded Rectangle 4">
            <a:extLst>
              <a:ext uri="{FF2B5EF4-FFF2-40B4-BE49-F238E27FC236}">
                <a16:creationId xmlns:a16="http://schemas.microsoft.com/office/drawing/2014/main" id="{D89CD968-2FA9-2A9A-BF6E-4F7BA861050B}"/>
              </a:ext>
            </a:extLst>
          </p:cNvPr>
          <p:cNvSpPr/>
          <p:nvPr/>
        </p:nvSpPr>
        <p:spPr>
          <a:xfrm>
            <a:off x="6781800" y="3703638"/>
            <a:ext cx="5029200" cy="2873375"/>
          </a:xfrm>
          <a:prstGeom prst="roundRect">
            <a:avLst>
              <a:gd name="adj" fmla="val 6243"/>
            </a:avLst>
          </a:prstGeom>
          <a:gradFill>
            <a:gsLst>
              <a:gs pos="0">
                <a:schemeClr val="tx1"/>
              </a:gs>
              <a:gs pos="97000">
                <a:schemeClr val="accent3"/>
              </a:gs>
              <a:gs pos="47000">
                <a:schemeClr val="accent2"/>
              </a:gs>
            </a:gsLst>
            <a:lin ang="216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914400" y="548640"/>
            <a:ext cx="5695950" cy="1325563"/>
          </a:xfrm>
        </p:spPr>
        <p:txBody>
          <a:bodyPr/>
          <a:lstStyle>
            <a:lvl1pPr>
              <a:defRPr>
                <a:solidFill>
                  <a:schemeClr val="tx1"/>
                </a:solidFill>
              </a:defRPr>
            </a:lvl1pPr>
          </a:lstStyle>
          <a:p>
            <a:r>
              <a:rPr lang="en-US"/>
              <a:t>Click to edit Master title style</a:t>
            </a:r>
            <a:endParaRPr lang="en-US" dirty="0"/>
          </a:p>
        </p:txBody>
      </p:sp>
      <p:sp>
        <p:nvSpPr>
          <p:cNvPr id="12" name="Text Placeholder 11"/>
          <p:cNvSpPr>
            <a:spLocks noGrp="1"/>
          </p:cNvSpPr>
          <p:nvPr>
            <p:ph type="body" sz="quarter" idx="14"/>
          </p:nvPr>
        </p:nvSpPr>
        <p:spPr>
          <a:xfrm>
            <a:off x="914400" y="1920240"/>
            <a:ext cx="5562600" cy="3962400"/>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p:cNvSpPr>
            <a:spLocks noGrp="1" noChangeAspect="1"/>
          </p:cNvSpPr>
          <p:nvPr>
            <p:ph type="pic" sz="quarter" idx="15"/>
          </p:nvPr>
        </p:nvSpPr>
        <p:spPr>
          <a:xfrm>
            <a:off x="6934200" y="883595"/>
            <a:ext cx="4741817" cy="2586446"/>
          </a:xfrm>
          <a:prstGeom prst="roundRect">
            <a:avLst>
              <a:gd name="adj" fmla="val 2938"/>
            </a:avLst>
          </a:prstGeom>
        </p:spPr>
        <p:txBody>
          <a:bodyPr rtlCol="0">
            <a:normAutofit/>
          </a:bodyPr>
          <a:lstStyle>
            <a:lvl1pPr>
              <a:defRPr>
                <a:solidFill>
                  <a:schemeClr val="bg1"/>
                </a:solidFill>
              </a:defRPr>
            </a:lvl1pPr>
          </a:lstStyle>
          <a:p>
            <a:pPr lvl="0"/>
            <a:r>
              <a:rPr lang="en-US" noProof="0"/>
              <a:t>Click icon to add picture</a:t>
            </a:r>
            <a:endParaRPr lang="en-US" noProof="0" dirty="0"/>
          </a:p>
        </p:txBody>
      </p:sp>
      <p:sp>
        <p:nvSpPr>
          <p:cNvPr id="11" name="Picture Placeholder 3"/>
          <p:cNvSpPr>
            <a:spLocks noGrp="1" noChangeAspect="1"/>
          </p:cNvSpPr>
          <p:nvPr>
            <p:ph type="pic" sz="quarter" idx="16"/>
          </p:nvPr>
        </p:nvSpPr>
        <p:spPr>
          <a:xfrm>
            <a:off x="6934200" y="3855395"/>
            <a:ext cx="4741817" cy="2586446"/>
          </a:xfrm>
          <a:prstGeom prst="roundRect">
            <a:avLst>
              <a:gd name="adj" fmla="val 2938"/>
            </a:avLst>
          </a:prstGeom>
        </p:spPr>
        <p:txBody>
          <a:bodyPr rtlCol="0">
            <a:normAutofit/>
          </a:bodyPr>
          <a:lstStyle>
            <a:lvl1pPr>
              <a:defRPr>
                <a:solidFill>
                  <a:schemeClr val="bg1"/>
                </a:solidFill>
              </a:defRPr>
            </a:lvl1pPr>
          </a:lstStyle>
          <a:p>
            <a:pPr lvl="0"/>
            <a:r>
              <a:rPr lang="en-US" noProof="0"/>
              <a:t>Click icon to add picture</a:t>
            </a:r>
            <a:endParaRPr lang="en-US" noProof="0" dirty="0"/>
          </a:p>
        </p:txBody>
      </p:sp>
      <p:sp>
        <p:nvSpPr>
          <p:cNvPr id="6" name="Footer Placeholder 5">
            <a:extLst>
              <a:ext uri="{FF2B5EF4-FFF2-40B4-BE49-F238E27FC236}">
                <a16:creationId xmlns:a16="http://schemas.microsoft.com/office/drawing/2014/main" id="{4DBFF126-5EF6-DEEA-7B7D-4A73592FF021}"/>
              </a:ext>
            </a:extLst>
          </p:cNvPr>
          <p:cNvSpPr>
            <a:spLocks noGrp="1"/>
          </p:cNvSpPr>
          <p:nvPr>
            <p:ph type="ftr" sz="quarter" idx="17"/>
          </p:nvPr>
        </p:nvSpPr>
        <p:spPr/>
        <p:txBody>
          <a:bodyPr/>
          <a:lstStyle>
            <a:lvl1pPr>
              <a:defRPr/>
            </a:lvl1pPr>
          </a:lstStyle>
          <a:p>
            <a:pPr>
              <a:defRPr/>
            </a:pPr>
            <a:r>
              <a:rPr lang="en-US"/>
              <a:t>Biological &amp; Physical Sciences</a:t>
            </a:r>
          </a:p>
        </p:txBody>
      </p:sp>
      <p:sp>
        <p:nvSpPr>
          <p:cNvPr id="7" name="Slide Number Placeholder 6">
            <a:extLst>
              <a:ext uri="{FF2B5EF4-FFF2-40B4-BE49-F238E27FC236}">
                <a16:creationId xmlns:a16="http://schemas.microsoft.com/office/drawing/2014/main" id="{0F45195B-8BA9-5BC3-8360-13BB3D8F643A}"/>
              </a:ext>
            </a:extLst>
          </p:cNvPr>
          <p:cNvSpPr>
            <a:spLocks noGrp="1"/>
          </p:cNvSpPr>
          <p:nvPr>
            <p:ph type="sldNum" sz="quarter" idx="18"/>
          </p:nvPr>
        </p:nvSpPr>
        <p:spPr/>
        <p:txBody>
          <a:bodyPr/>
          <a:lstStyle>
            <a:lvl1pPr>
              <a:defRPr/>
            </a:lvl1pPr>
          </a:lstStyle>
          <a:p>
            <a:pPr>
              <a:defRPr/>
            </a:pPr>
            <a:fld id="{821768B6-2C86-0D44-9784-3664132951D2}" type="slidenum">
              <a:rPr lang="en-US"/>
              <a:pPr>
                <a:defRPr/>
              </a:pPr>
              <a:t>‹#›</a:t>
            </a:fld>
            <a:endParaRPr lang="en-US"/>
          </a:p>
        </p:txBody>
      </p:sp>
    </p:spTree>
    <p:extLst>
      <p:ext uri="{BB962C8B-B14F-4D97-AF65-F5344CB8AC3E}">
        <p14:creationId xmlns:p14="http://schemas.microsoft.com/office/powerpoint/2010/main" val="2678660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40"/>
            <a:ext cx="5619750" cy="1325563"/>
          </a:xfrm>
        </p:spPr>
        <p:txBody>
          <a:bodyPr/>
          <a:lstStyle>
            <a:lvl1pPr>
              <a:defRPr>
                <a:solidFill>
                  <a:schemeClr val="tx1"/>
                </a:solidFill>
              </a:defRPr>
            </a:lvl1pPr>
          </a:lstStyle>
          <a:p>
            <a:r>
              <a:rPr lang="en-US"/>
              <a:t>Click to edit Master title style</a:t>
            </a:r>
            <a:endParaRPr lang="en-US" dirty="0"/>
          </a:p>
        </p:txBody>
      </p:sp>
      <p:sp>
        <p:nvSpPr>
          <p:cNvPr id="12" name="Text Placeholder 11"/>
          <p:cNvSpPr>
            <a:spLocks noGrp="1"/>
          </p:cNvSpPr>
          <p:nvPr>
            <p:ph type="body" sz="quarter" idx="14"/>
          </p:nvPr>
        </p:nvSpPr>
        <p:spPr>
          <a:xfrm>
            <a:off x="914400" y="1920240"/>
            <a:ext cx="5181600" cy="3962400"/>
          </a:xfrm>
        </p:spPr>
        <p:txBody>
          <a:bodyPr/>
          <a:lstStyle>
            <a:lvl1pPr>
              <a:lnSpc>
                <a:spcPct val="100000"/>
              </a:lnSpc>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hart Placeholder 8"/>
          <p:cNvSpPr>
            <a:spLocks noGrp="1"/>
          </p:cNvSpPr>
          <p:nvPr>
            <p:ph type="chart" sz="quarter" idx="15"/>
          </p:nvPr>
        </p:nvSpPr>
        <p:spPr>
          <a:xfrm>
            <a:off x="6324600" y="758952"/>
            <a:ext cx="5486400" cy="5486400"/>
          </a:xfrm>
        </p:spPr>
        <p:txBody>
          <a:bodyPr rtlCol="0">
            <a:normAutofit/>
          </a:bodyPr>
          <a:lstStyle>
            <a:lvl1pPr>
              <a:defRPr>
                <a:solidFill>
                  <a:schemeClr val="tx1"/>
                </a:solidFill>
              </a:defRPr>
            </a:lvl1pPr>
          </a:lstStyle>
          <a:p>
            <a:pPr lvl="0"/>
            <a:r>
              <a:rPr lang="en-US" noProof="0"/>
              <a:t>Click icon to add chart</a:t>
            </a:r>
            <a:endParaRPr lang="en-US" noProof="0" dirty="0"/>
          </a:p>
        </p:txBody>
      </p:sp>
      <p:sp>
        <p:nvSpPr>
          <p:cNvPr id="3" name="Slide Number Placeholder 5">
            <a:extLst>
              <a:ext uri="{FF2B5EF4-FFF2-40B4-BE49-F238E27FC236}">
                <a16:creationId xmlns:a16="http://schemas.microsoft.com/office/drawing/2014/main" id="{A69DEC2B-53EE-A58A-1281-E571560728BA}"/>
              </a:ext>
            </a:extLst>
          </p:cNvPr>
          <p:cNvSpPr>
            <a:spLocks noGrp="1"/>
          </p:cNvSpPr>
          <p:nvPr>
            <p:ph type="sldNum" sz="quarter" idx="16"/>
          </p:nvPr>
        </p:nvSpPr>
        <p:spPr/>
        <p:txBody>
          <a:bodyPr/>
          <a:lstStyle>
            <a:lvl1pPr>
              <a:defRPr/>
            </a:lvl1pPr>
          </a:lstStyle>
          <a:p>
            <a:pPr>
              <a:defRPr/>
            </a:pPr>
            <a:fld id="{10F57F87-1E17-4C4E-BD62-9064EBE7E720}" type="slidenum">
              <a:rPr lang="en-US"/>
              <a:pPr>
                <a:defRPr/>
              </a:pPr>
              <a:t>‹#›</a:t>
            </a:fld>
            <a:endParaRPr lang="en-US" dirty="0"/>
          </a:p>
        </p:txBody>
      </p:sp>
      <p:sp>
        <p:nvSpPr>
          <p:cNvPr id="4" name="Footer Placeholder 4">
            <a:extLst>
              <a:ext uri="{FF2B5EF4-FFF2-40B4-BE49-F238E27FC236}">
                <a16:creationId xmlns:a16="http://schemas.microsoft.com/office/drawing/2014/main" id="{174AC59B-3FEA-0C8C-00C1-B92333471B91}"/>
              </a:ext>
            </a:extLst>
          </p:cNvPr>
          <p:cNvSpPr>
            <a:spLocks noGrp="1"/>
          </p:cNvSpPr>
          <p:nvPr>
            <p:ph type="ftr" sz="quarter" idx="17"/>
          </p:nvPr>
        </p:nvSpPr>
        <p:spPr/>
        <p:txBody>
          <a:bodyPr/>
          <a:lstStyle>
            <a:lvl1pPr>
              <a:defRPr/>
            </a:lvl1pPr>
          </a:lstStyle>
          <a:p>
            <a:pPr>
              <a:defRPr/>
            </a:pPr>
            <a:r>
              <a:rPr lang="en-US"/>
              <a:t>Biological &amp; Physical Sciences</a:t>
            </a:r>
          </a:p>
        </p:txBody>
      </p:sp>
    </p:spTree>
    <p:extLst>
      <p:ext uri="{BB962C8B-B14F-4D97-AF65-F5344CB8AC3E}">
        <p14:creationId xmlns:p14="http://schemas.microsoft.com/office/powerpoint/2010/main" val="8866725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de by side charts">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40"/>
            <a:ext cx="10877550" cy="1325563"/>
          </a:xfrm>
        </p:spPr>
        <p:txBody>
          <a:bodyPr/>
          <a:lstStyle>
            <a:lvl1pPr>
              <a:defRPr>
                <a:solidFill>
                  <a:schemeClr val="tx1"/>
                </a:solidFill>
              </a:defRPr>
            </a:lvl1pPr>
          </a:lstStyle>
          <a:p>
            <a:r>
              <a:rPr lang="en-US"/>
              <a:t>Click to edit Master title style</a:t>
            </a:r>
            <a:endParaRPr lang="en-US" dirty="0"/>
          </a:p>
        </p:txBody>
      </p:sp>
      <p:sp>
        <p:nvSpPr>
          <p:cNvPr id="9" name="Chart Placeholder 8"/>
          <p:cNvSpPr>
            <a:spLocks noGrp="1"/>
          </p:cNvSpPr>
          <p:nvPr>
            <p:ph type="chart" sz="quarter" idx="15"/>
          </p:nvPr>
        </p:nvSpPr>
        <p:spPr>
          <a:xfrm>
            <a:off x="6400800" y="2730684"/>
            <a:ext cx="5334000" cy="3505200"/>
          </a:xfrm>
        </p:spPr>
        <p:txBody>
          <a:bodyPr rtlCol="0">
            <a:normAutofit/>
          </a:bodyPr>
          <a:lstStyle>
            <a:lvl1pPr>
              <a:lnSpc>
                <a:spcPct val="100000"/>
              </a:lnSpc>
              <a:defRPr>
                <a:solidFill>
                  <a:schemeClr val="tx1"/>
                </a:solidFill>
              </a:defRPr>
            </a:lvl1pPr>
          </a:lstStyle>
          <a:p>
            <a:pPr lvl="0"/>
            <a:r>
              <a:rPr lang="en-US" noProof="0"/>
              <a:t>Click icon to add chart</a:t>
            </a:r>
            <a:endParaRPr lang="en-US" noProof="0" dirty="0"/>
          </a:p>
        </p:txBody>
      </p:sp>
      <p:sp>
        <p:nvSpPr>
          <p:cNvPr id="3" name="Chart Placeholder 8"/>
          <p:cNvSpPr>
            <a:spLocks noGrp="1"/>
          </p:cNvSpPr>
          <p:nvPr>
            <p:ph type="chart" sz="quarter" idx="16"/>
          </p:nvPr>
        </p:nvSpPr>
        <p:spPr>
          <a:xfrm>
            <a:off x="914400" y="2730684"/>
            <a:ext cx="5334000" cy="3505200"/>
          </a:xfrm>
        </p:spPr>
        <p:txBody>
          <a:bodyPr rtlCol="0">
            <a:normAutofit/>
          </a:bodyPr>
          <a:lstStyle>
            <a:lvl1pPr>
              <a:lnSpc>
                <a:spcPct val="100000"/>
              </a:lnSpc>
              <a:defRPr>
                <a:solidFill>
                  <a:schemeClr val="tx1"/>
                </a:solidFill>
              </a:defRPr>
            </a:lvl1pPr>
          </a:lstStyle>
          <a:p>
            <a:pPr lvl="0"/>
            <a:r>
              <a:rPr lang="en-US" noProof="0"/>
              <a:t>Click icon to add chart</a:t>
            </a:r>
            <a:endParaRPr lang="en-US" noProof="0" dirty="0"/>
          </a:p>
        </p:txBody>
      </p:sp>
      <p:sp>
        <p:nvSpPr>
          <p:cNvPr id="10" name="Text Placeholder 2"/>
          <p:cNvSpPr>
            <a:spLocks noGrp="1"/>
          </p:cNvSpPr>
          <p:nvPr>
            <p:ph type="body" idx="1"/>
          </p:nvPr>
        </p:nvSpPr>
        <p:spPr>
          <a:xfrm>
            <a:off x="914400" y="2009519"/>
            <a:ext cx="10972800" cy="5953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Slide Number Placeholder 5">
            <a:extLst>
              <a:ext uri="{FF2B5EF4-FFF2-40B4-BE49-F238E27FC236}">
                <a16:creationId xmlns:a16="http://schemas.microsoft.com/office/drawing/2014/main" id="{B5989009-B990-CF76-832E-201572ACBF13}"/>
              </a:ext>
            </a:extLst>
          </p:cNvPr>
          <p:cNvSpPr>
            <a:spLocks noGrp="1"/>
          </p:cNvSpPr>
          <p:nvPr>
            <p:ph type="sldNum" sz="quarter" idx="17"/>
          </p:nvPr>
        </p:nvSpPr>
        <p:spPr/>
        <p:txBody>
          <a:bodyPr/>
          <a:lstStyle>
            <a:lvl1pPr>
              <a:defRPr/>
            </a:lvl1pPr>
          </a:lstStyle>
          <a:p>
            <a:pPr>
              <a:defRPr/>
            </a:pPr>
            <a:fld id="{61C9D357-8F57-8D45-8912-3B206285D7C6}" type="slidenum">
              <a:rPr lang="en-US"/>
              <a:pPr>
                <a:defRPr/>
              </a:pPr>
              <a:t>‹#›</a:t>
            </a:fld>
            <a:endParaRPr lang="en-US" dirty="0"/>
          </a:p>
        </p:txBody>
      </p:sp>
      <p:sp>
        <p:nvSpPr>
          <p:cNvPr id="5" name="Footer Placeholder 4">
            <a:extLst>
              <a:ext uri="{FF2B5EF4-FFF2-40B4-BE49-F238E27FC236}">
                <a16:creationId xmlns:a16="http://schemas.microsoft.com/office/drawing/2014/main" id="{F13BE8E3-805C-3B63-FEEB-DFC0C81D3B31}"/>
              </a:ext>
            </a:extLst>
          </p:cNvPr>
          <p:cNvSpPr>
            <a:spLocks noGrp="1"/>
          </p:cNvSpPr>
          <p:nvPr>
            <p:ph type="ftr" sz="quarter" idx="18"/>
          </p:nvPr>
        </p:nvSpPr>
        <p:spPr/>
        <p:txBody>
          <a:bodyPr/>
          <a:lstStyle>
            <a:lvl1pPr>
              <a:defRPr/>
            </a:lvl1pPr>
          </a:lstStyle>
          <a:p>
            <a:pPr>
              <a:defRPr/>
            </a:pPr>
            <a:r>
              <a:rPr lang="en-US"/>
              <a:t>Biological &amp; Physical Sciences</a:t>
            </a:r>
          </a:p>
        </p:txBody>
      </p:sp>
    </p:spTree>
    <p:extLst>
      <p:ext uri="{BB962C8B-B14F-4D97-AF65-F5344CB8AC3E}">
        <p14:creationId xmlns:p14="http://schemas.microsoft.com/office/powerpoint/2010/main" val="24652699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ide by side pictures">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40"/>
            <a:ext cx="10877550" cy="1325563"/>
          </a:xfrm>
        </p:spPr>
        <p:txBody>
          <a:bodyPr/>
          <a:lstStyle>
            <a:lvl1pPr>
              <a:defRPr>
                <a:solidFill>
                  <a:schemeClr val="tx1"/>
                </a:solidFill>
              </a:defRPr>
            </a:lvl1pPr>
          </a:lstStyle>
          <a:p>
            <a:r>
              <a:rPr lang="en-US"/>
              <a:t>Click to edit Master title style</a:t>
            </a:r>
            <a:endParaRPr lang="en-US" dirty="0"/>
          </a:p>
        </p:txBody>
      </p:sp>
      <p:sp>
        <p:nvSpPr>
          <p:cNvPr id="10" name="Text Placeholder 2"/>
          <p:cNvSpPr>
            <a:spLocks noGrp="1"/>
          </p:cNvSpPr>
          <p:nvPr>
            <p:ph type="body" idx="1"/>
          </p:nvPr>
        </p:nvSpPr>
        <p:spPr>
          <a:xfrm>
            <a:off x="914400" y="1947226"/>
            <a:ext cx="10972800" cy="59531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Picture Placeholder 7"/>
          <p:cNvSpPr>
            <a:spLocks noGrp="1"/>
          </p:cNvSpPr>
          <p:nvPr>
            <p:ph type="pic" sz="quarter" idx="17"/>
          </p:nvPr>
        </p:nvSpPr>
        <p:spPr>
          <a:xfrm>
            <a:off x="914400" y="2656162"/>
            <a:ext cx="5334000" cy="3505200"/>
          </a:xfrm>
        </p:spPr>
        <p:txBody>
          <a:bodyPr rtlCol="0">
            <a:normAutofit/>
          </a:bodyPr>
          <a:lstStyle>
            <a:lvl1pPr>
              <a:lnSpc>
                <a:spcPct val="100000"/>
              </a:lnSpc>
              <a:defRPr/>
            </a:lvl1pPr>
          </a:lstStyle>
          <a:p>
            <a:pPr lvl="0"/>
            <a:r>
              <a:rPr lang="en-US" noProof="0"/>
              <a:t>Click icon to add picture</a:t>
            </a:r>
            <a:endParaRPr lang="en-US" noProof="0" dirty="0"/>
          </a:p>
        </p:txBody>
      </p:sp>
      <p:sp>
        <p:nvSpPr>
          <p:cNvPr id="11" name="Picture Placeholder 7"/>
          <p:cNvSpPr>
            <a:spLocks noGrp="1"/>
          </p:cNvSpPr>
          <p:nvPr>
            <p:ph type="pic" sz="quarter" idx="18"/>
          </p:nvPr>
        </p:nvSpPr>
        <p:spPr>
          <a:xfrm>
            <a:off x="6400800" y="2656162"/>
            <a:ext cx="5334000" cy="3505200"/>
          </a:xfrm>
        </p:spPr>
        <p:txBody>
          <a:bodyPr rtlCol="0">
            <a:normAutofit/>
          </a:bodyPr>
          <a:lstStyle>
            <a:lvl1pPr>
              <a:lnSpc>
                <a:spcPct val="100000"/>
              </a:lnSpc>
              <a:defRPr/>
            </a:lvl1pPr>
          </a:lstStyle>
          <a:p>
            <a:pPr lvl="0"/>
            <a:r>
              <a:rPr lang="en-US" noProof="0"/>
              <a:t>Click icon to add picture</a:t>
            </a:r>
            <a:endParaRPr lang="en-US" noProof="0" dirty="0"/>
          </a:p>
        </p:txBody>
      </p:sp>
      <p:sp>
        <p:nvSpPr>
          <p:cNvPr id="3" name="Slide Number Placeholder 5">
            <a:extLst>
              <a:ext uri="{FF2B5EF4-FFF2-40B4-BE49-F238E27FC236}">
                <a16:creationId xmlns:a16="http://schemas.microsoft.com/office/drawing/2014/main" id="{ED16669C-F99C-CB73-1D41-0220B93C7F52}"/>
              </a:ext>
            </a:extLst>
          </p:cNvPr>
          <p:cNvSpPr>
            <a:spLocks noGrp="1"/>
          </p:cNvSpPr>
          <p:nvPr>
            <p:ph type="sldNum" sz="quarter" idx="19"/>
          </p:nvPr>
        </p:nvSpPr>
        <p:spPr/>
        <p:txBody>
          <a:bodyPr/>
          <a:lstStyle>
            <a:lvl1pPr>
              <a:defRPr/>
            </a:lvl1pPr>
          </a:lstStyle>
          <a:p>
            <a:pPr>
              <a:defRPr/>
            </a:pPr>
            <a:fld id="{680BB11D-224F-0740-8073-3D770C1C3353}" type="slidenum">
              <a:rPr lang="en-US"/>
              <a:pPr>
                <a:defRPr/>
              </a:pPr>
              <a:t>‹#›</a:t>
            </a:fld>
            <a:endParaRPr lang="en-US" dirty="0"/>
          </a:p>
        </p:txBody>
      </p:sp>
      <p:sp>
        <p:nvSpPr>
          <p:cNvPr id="4" name="Footer Placeholder 4">
            <a:extLst>
              <a:ext uri="{FF2B5EF4-FFF2-40B4-BE49-F238E27FC236}">
                <a16:creationId xmlns:a16="http://schemas.microsoft.com/office/drawing/2014/main" id="{363FF22B-2C71-0DA5-9ED0-333B56CEBF35}"/>
              </a:ext>
            </a:extLst>
          </p:cNvPr>
          <p:cNvSpPr>
            <a:spLocks noGrp="1"/>
          </p:cNvSpPr>
          <p:nvPr>
            <p:ph type="ftr" sz="quarter" idx="20"/>
          </p:nvPr>
        </p:nvSpPr>
        <p:spPr/>
        <p:txBody>
          <a:bodyPr/>
          <a:lstStyle>
            <a:lvl1pPr>
              <a:defRPr/>
            </a:lvl1pPr>
          </a:lstStyle>
          <a:p>
            <a:pPr>
              <a:defRPr/>
            </a:pPr>
            <a:r>
              <a:rPr lang="en-US"/>
              <a:t>Biological &amp; Physical Sciences</a:t>
            </a:r>
          </a:p>
        </p:txBody>
      </p:sp>
    </p:spTree>
    <p:extLst>
      <p:ext uri="{BB962C8B-B14F-4D97-AF65-F5344CB8AC3E}">
        <p14:creationId xmlns:p14="http://schemas.microsoft.com/office/powerpoint/2010/main" val="1555585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6DFAE72-6D21-6D73-257C-356C24A2192F}"/>
              </a:ext>
            </a:extLst>
          </p:cNvPr>
          <p:cNvCxnSpPr/>
          <p:nvPr/>
        </p:nvCxnSpPr>
        <p:spPr>
          <a:xfrm>
            <a:off x="838200" y="2190750"/>
            <a:ext cx="838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BE779148-4828-5FE9-0AB8-B2E56689C279}"/>
              </a:ext>
            </a:extLst>
          </p:cNvPr>
          <p:cNvCxnSpPr>
            <a:cxnSpLocks/>
          </p:cNvCxnSpPr>
          <p:nvPr/>
        </p:nvCxnSpPr>
        <p:spPr>
          <a:xfrm>
            <a:off x="1600200" y="2114550"/>
            <a:ext cx="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25BD72C-08A6-57AD-7A2D-9D00AC013D6E}"/>
              </a:ext>
            </a:extLst>
          </p:cNvPr>
          <p:cNvCxnSpPr/>
          <p:nvPr/>
        </p:nvCxnSpPr>
        <p:spPr>
          <a:xfrm>
            <a:off x="838200" y="3590925"/>
            <a:ext cx="838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1DF5899-152D-144C-DDD3-7531BB5FAF5D}"/>
              </a:ext>
            </a:extLst>
          </p:cNvPr>
          <p:cNvCxnSpPr>
            <a:cxnSpLocks/>
          </p:cNvCxnSpPr>
          <p:nvPr/>
        </p:nvCxnSpPr>
        <p:spPr>
          <a:xfrm>
            <a:off x="1600200" y="3514725"/>
            <a:ext cx="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1DEC04C-4578-64AF-49EB-D9F1EB38D678}"/>
              </a:ext>
            </a:extLst>
          </p:cNvPr>
          <p:cNvCxnSpPr/>
          <p:nvPr/>
        </p:nvCxnSpPr>
        <p:spPr>
          <a:xfrm>
            <a:off x="838200" y="4876800"/>
            <a:ext cx="838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54D3810-D188-7989-D4EE-D08F807383E8}"/>
              </a:ext>
            </a:extLst>
          </p:cNvPr>
          <p:cNvCxnSpPr>
            <a:cxnSpLocks/>
          </p:cNvCxnSpPr>
          <p:nvPr/>
        </p:nvCxnSpPr>
        <p:spPr>
          <a:xfrm>
            <a:off x="1600200" y="4800600"/>
            <a:ext cx="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AEA9476-B6C1-4144-AED0-FF7DA3B013A6}"/>
              </a:ext>
            </a:extLst>
          </p:cNvPr>
          <p:cNvCxnSpPr/>
          <p:nvPr/>
        </p:nvCxnSpPr>
        <p:spPr>
          <a:xfrm>
            <a:off x="5943600" y="2190750"/>
            <a:ext cx="838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E7AA2CA-9886-D7D9-BBB4-4EA16759AD8C}"/>
              </a:ext>
            </a:extLst>
          </p:cNvPr>
          <p:cNvCxnSpPr>
            <a:cxnSpLocks/>
          </p:cNvCxnSpPr>
          <p:nvPr/>
        </p:nvCxnSpPr>
        <p:spPr>
          <a:xfrm>
            <a:off x="6705600" y="2114550"/>
            <a:ext cx="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F097AEE-5FA0-3CFF-EBC0-1410122D83DE}"/>
              </a:ext>
            </a:extLst>
          </p:cNvPr>
          <p:cNvCxnSpPr/>
          <p:nvPr/>
        </p:nvCxnSpPr>
        <p:spPr>
          <a:xfrm>
            <a:off x="5943600" y="3590925"/>
            <a:ext cx="838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F6BDFC4-30E8-2A85-9485-1E814C1D08B3}"/>
              </a:ext>
            </a:extLst>
          </p:cNvPr>
          <p:cNvCxnSpPr>
            <a:cxnSpLocks/>
          </p:cNvCxnSpPr>
          <p:nvPr/>
        </p:nvCxnSpPr>
        <p:spPr>
          <a:xfrm>
            <a:off x="6705600" y="3514725"/>
            <a:ext cx="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1D35476-20A2-2671-CBED-8F8CAAA16CC3}"/>
              </a:ext>
            </a:extLst>
          </p:cNvPr>
          <p:cNvCxnSpPr/>
          <p:nvPr/>
        </p:nvCxnSpPr>
        <p:spPr>
          <a:xfrm>
            <a:off x="5943600" y="4876800"/>
            <a:ext cx="838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AA6976A-6B5B-AD23-DA3B-A8381D921231}"/>
              </a:ext>
            </a:extLst>
          </p:cNvPr>
          <p:cNvCxnSpPr>
            <a:cxnSpLocks/>
          </p:cNvCxnSpPr>
          <p:nvPr/>
        </p:nvCxnSpPr>
        <p:spPr>
          <a:xfrm>
            <a:off x="6705600" y="4800600"/>
            <a:ext cx="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914400" y="548640"/>
            <a:ext cx="10325100" cy="1325563"/>
          </a:xfrm>
        </p:spPr>
        <p:txBody>
          <a:bodyPr/>
          <a:lstStyle/>
          <a:p>
            <a:r>
              <a:rPr lang="en-US"/>
              <a:t>Click to edit Master title style</a:t>
            </a:r>
            <a:endParaRPr lang="en-US" dirty="0"/>
          </a:p>
        </p:txBody>
      </p:sp>
      <p:sp>
        <p:nvSpPr>
          <p:cNvPr id="22" name="Text Placeholder 21"/>
          <p:cNvSpPr>
            <a:spLocks noGrp="1"/>
          </p:cNvSpPr>
          <p:nvPr>
            <p:ph type="body" sz="quarter" idx="13"/>
          </p:nvPr>
        </p:nvSpPr>
        <p:spPr>
          <a:xfrm>
            <a:off x="1824652" y="2247900"/>
            <a:ext cx="3974845" cy="609600"/>
          </a:xfrm>
        </p:spPr>
        <p:txBody>
          <a:bodyPr anchor="ctr">
            <a:normAutofit/>
          </a:bodyPr>
          <a:lstStyle>
            <a:lvl1pPr marL="0" indent="0">
              <a:buNone/>
              <a:defRPr sz="2000"/>
            </a:lvl1pPr>
          </a:lstStyle>
          <a:p>
            <a:pPr lvl="0"/>
            <a:r>
              <a:rPr lang="en-US"/>
              <a:t>Click to edit Master text styles</a:t>
            </a:r>
          </a:p>
        </p:txBody>
      </p:sp>
      <p:sp>
        <p:nvSpPr>
          <p:cNvPr id="25" name="Text Placeholder 21"/>
          <p:cNvSpPr>
            <a:spLocks noGrp="1"/>
          </p:cNvSpPr>
          <p:nvPr>
            <p:ph type="body" sz="quarter" idx="16"/>
          </p:nvPr>
        </p:nvSpPr>
        <p:spPr>
          <a:xfrm>
            <a:off x="6934200" y="2247900"/>
            <a:ext cx="4343400" cy="609600"/>
          </a:xfrm>
        </p:spPr>
        <p:txBody>
          <a:bodyPr anchor="ctr">
            <a:normAutofit/>
          </a:bodyPr>
          <a:lstStyle>
            <a:lvl1pPr marL="0" indent="0">
              <a:buNone/>
              <a:defRPr sz="2000"/>
            </a:lvl1pPr>
          </a:lstStyle>
          <a:p>
            <a:pPr lvl="0"/>
            <a:r>
              <a:rPr lang="en-US"/>
              <a:t>Click to edit Master text styles</a:t>
            </a:r>
          </a:p>
        </p:txBody>
      </p:sp>
      <p:sp>
        <p:nvSpPr>
          <p:cNvPr id="29" name="Text Placeholder 28"/>
          <p:cNvSpPr>
            <a:spLocks noGrp="1"/>
          </p:cNvSpPr>
          <p:nvPr>
            <p:ph type="body" sz="quarter" idx="19"/>
          </p:nvPr>
        </p:nvSpPr>
        <p:spPr>
          <a:xfrm>
            <a:off x="914400" y="2209800"/>
            <a:ext cx="685800" cy="685800"/>
          </a:xfrm>
          <a:noFill/>
        </p:spPr>
        <p:txBody>
          <a:bodyPr anchor="ctr">
            <a:normAutofit/>
          </a:bodyPr>
          <a:lstStyle>
            <a:lvl1pPr marL="0" indent="0" algn="ctr">
              <a:buNone/>
              <a:defRPr sz="4000">
                <a:gradFill>
                  <a:gsLst>
                    <a:gs pos="86000">
                      <a:schemeClr val="accent3"/>
                    </a:gs>
                    <a:gs pos="47000">
                      <a:schemeClr val="accent2"/>
                    </a:gs>
                    <a:gs pos="0">
                      <a:schemeClr val="tx1"/>
                    </a:gs>
                  </a:gsLst>
                  <a:lin ang="3600000" scaled="0"/>
                </a:gradFill>
                <a:latin typeface="+mj-lt"/>
              </a:defRPr>
            </a:lvl1pPr>
          </a:lstStyle>
          <a:p>
            <a:pPr lvl="0"/>
            <a:r>
              <a:rPr lang="en-US"/>
              <a:t>Click to edit Master text styles</a:t>
            </a:r>
          </a:p>
        </p:txBody>
      </p:sp>
      <p:sp>
        <p:nvSpPr>
          <p:cNvPr id="32" name="Text Placeholder 28"/>
          <p:cNvSpPr>
            <a:spLocks noGrp="1"/>
          </p:cNvSpPr>
          <p:nvPr>
            <p:ph type="body" sz="quarter" idx="22"/>
          </p:nvPr>
        </p:nvSpPr>
        <p:spPr>
          <a:xfrm>
            <a:off x="6023949" y="2209800"/>
            <a:ext cx="685800" cy="685800"/>
          </a:xfrm>
          <a:noFill/>
        </p:spPr>
        <p:txBody>
          <a:bodyPr rtlCol="0" anchor="ctr">
            <a:normAutofit/>
          </a:bodyPr>
          <a:lstStyle>
            <a:lvl1pPr marL="0" indent="0" algn="r">
              <a:buNone/>
              <a:defRPr lang="en-US" sz="4000" dirty="0">
                <a:gradFill>
                  <a:gsLst>
                    <a:gs pos="82000">
                      <a:schemeClr val="accent3"/>
                    </a:gs>
                    <a:gs pos="45000">
                      <a:schemeClr val="accent2"/>
                    </a:gs>
                  </a:gsLst>
                  <a:lin ang="3600000" scaled="0"/>
                </a:gradFill>
                <a:latin typeface="+mj-lt"/>
              </a:defRPr>
            </a:lvl1pPr>
          </a:lstStyle>
          <a:p>
            <a:pPr lvl="0"/>
            <a:r>
              <a:rPr lang="en-US"/>
              <a:t>Click to edit Master text styles</a:t>
            </a:r>
          </a:p>
        </p:txBody>
      </p:sp>
      <p:sp>
        <p:nvSpPr>
          <p:cNvPr id="35" name="Text Placeholder 21"/>
          <p:cNvSpPr>
            <a:spLocks noGrp="1"/>
          </p:cNvSpPr>
          <p:nvPr>
            <p:ph type="body" sz="quarter" idx="23"/>
          </p:nvPr>
        </p:nvSpPr>
        <p:spPr>
          <a:xfrm>
            <a:off x="1824652" y="3627249"/>
            <a:ext cx="3974845" cy="609600"/>
          </a:xfrm>
        </p:spPr>
        <p:txBody>
          <a:bodyPr anchor="ctr">
            <a:normAutofit/>
          </a:bodyPr>
          <a:lstStyle>
            <a:lvl1pPr marL="0" indent="0">
              <a:buNone/>
              <a:defRPr sz="2000"/>
            </a:lvl1pPr>
          </a:lstStyle>
          <a:p>
            <a:pPr lvl="0"/>
            <a:r>
              <a:rPr lang="en-US"/>
              <a:t>Click to edit Master text styles</a:t>
            </a:r>
          </a:p>
        </p:txBody>
      </p:sp>
      <p:sp>
        <p:nvSpPr>
          <p:cNvPr id="36" name="Text Placeholder 21"/>
          <p:cNvSpPr>
            <a:spLocks noGrp="1"/>
          </p:cNvSpPr>
          <p:nvPr>
            <p:ph type="body" sz="quarter" idx="24"/>
          </p:nvPr>
        </p:nvSpPr>
        <p:spPr>
          <a:xfrm>
            <a:off x="6934200" y="3627249"/>
            <a:ext cx="4343400" cy="609600"/>
          </a:xfrm>
        </p:spPr>
        <p:txBody>
          <a:bodyPr anchor="ctr">
            <a:normAutofit/>
          </a:bodyPr>
          <a:lstStyle>
            <a:lvl1pPr marL="0" indent="0">
              <a:buNone/>
              <a:defRPr sz="2000"/>
            </a:lvl1pPr>
          </a:lstStyle>
          <a:p>
            <a:pPr lvl="0"/>
            <a:r>
              <a:rPr lang="en-US"/>
              <a:t>Click to edit Master text styles</a:t>
            </a:r>
          </a:p>
        </p:txBody>
      </p:sp>
      <p:sp>
        <p:nvSpPr>
          <p:cNvPr id="37" name="Text Placeholder 28"/>
          <p:cNvSpPr>
            <a:spLocks noGrp="1"/>
          </p:cNvSpPr>
          <p:nvPr>
            <p:ph type="body" sz="quarter" idx="25"/>
          </p:nvPr>
        </p:nvSpPr>
        <p:spPr>
          <a:xfrm>
            <a:off x="914400" y="3589149"/>
            <a:ext cx="685800" cy="685800"/>
          </a:xfrm>
          <a:noFill/>
        </p:spPr>
        <p:txBody>
          <a:bodyPr rtlCol="0" anchor="ctr">
            <a:normAutofit/>
          </a:bodyPr>
          <a:lstStyle>
            <a:lvl1pPr marL="0" indent="0" algn="r">
              <a:buNone/>
              <a:defRPr lang="en-US" sz="4000" dirty="0">
                <a:gradFill>
                  <a:gsLst>
                    <a:gs pos="78000">
                      <a:schemeClr val="accent3"/>
                    </a:gs>
                    <a:gs pos="39000">
                      <a:schemeClr val="accent2"/>
                    </a:gs>
                    <a:gs pos="0">
                      <a:schemeClr val="tx1"/>
                    </a:gs>
                  </a:gsLst>
                  <a:lin ang="3600000" scaled="0"/>
                </a:gradFill>
                <a:latin typeface="+mj-lt"/>
              </a:defRPr>
            </a:lvl1pPr>
          </a:lstStyle>
          <a:p>
            <a:pPr lvl="0"/>
            <a:r>
              <a:rPr lang="en-US"/>
              <a:t>Click to edit Master text styles</a:t>
            </a:r>
          </a:p>
        </p:txBody>
      </p:sp>
      <p:sp>
        <p:nvSpPr>
          <p:cNvPr id="38" name="Text Placeholder 28"/>
          <p:cNvSpPr>
            <a:spLocks noGrp="1"/>
          </p:cNvSpPr>
          <p:nvPr>
            <p:ph type="body" sz="quarter" idx="26"/>
          </p:nvPr>
        </p:nvSpPr>
        <p:spPr>
          <a:xfrm>
            <a:off x="6023949" y="3589149"/>
            <a:ext cx="685800" cy="685800"/>
          </a:xfrm>
          <a:noFill/>
        </p:spPr>
        <p:txBody>
          <a:bodyPr rtlCol="0" anchor="ctr">
            <a:normAutofit/>
          </a:bodyPr>
          <a:lstStyle>
            <a:lvl1pPr marL="0" indent="0" algn="r">
              <a:buNone/>
              <a:defRPr lang="en-US" sz="4000" dirty="0">
                <a:gradFill>
                  <a:gsLst>
                    <a:gs pos="77000">
                      <a:schemeClr val="accent3"/>
                    </a:gs>
                    <a:gs pos="45000">
                      <a:schemeClr val="accent2"/>
                    </a:gs>
                    <a:gs pos="0">
                      <a:schemeClr val="tx1"/>
                    </a:gs>
                  </a:gsLst>
                  <a:lin ang="3600000" scaled="0"/>
                </a:gradFill>
                <a:latin typeface="+mj-lt"/>
              </a:defRPr>
            </a:lvl1pPr>
          </a:lstStyle>
          <a:p>
            <a:pPr lvl="0"/>
            <a:r>
              <a:rPr lang="en-US"/>
              <a:t>Click to edit Master text styles</a:t>
            </a:r>
          </a:p>
        </p:txBody>
      </p:sp>
      <p:sp>
        <p:nvSpPr>
          <p:cNvPr id="39" name="Text Placeholder 21"/>
          <p:cNvSpPr>
            <a:spLocks noGrp="1"/>
          </p:cNvSpPr>
          <p:nvPr>
            <p:ph type="body" sz="quarter" idx="27"/>
          </p:nvPr>
        </p:nvSpPr>
        <p:spPr>
          <a:xfrm>
            <a:off x="1824652" y="4913609"/>
            <a:ext cx="3974845" cy="609600"/>
          </a:xfrm>
        </p:spPr>
        <p:txBody>
          <a:bodyPr anchor="ctr">
            <a:normAutofit/>
          </a:bodyPr>
          <a:lstStyle>
            <a:lvl1pPr marL="0" indent="0">
              <a:buNone/>
              <a:defRPr sz="2000"/>
            </a:lvl1pPr>
          </a:lstStyle>
          <a:p>
            <a:pPr lvl="0"/>
            <a:r>
              <a:rPr lang="en-US"/>
              <a:t>Click to edit Master text styles</a:t>
            </a:r>
          </a:p>
        </p:txBody>
      </p:sp>
      <p:sp>
        <p:nvSpPr>
          <p:cNvPr id="40" name="Text Placeholder 21"/>
          <p:cNvSpPr>
            <a:spLocks noGrp="1"/>
          </p:cNvSpPr>
          <p:nvPr>
            <p:ph type="body" sz="quarter" idx="28"/>
          </p:nvPr>
        </p:nvSpPr>
        <p:spPr>
          <a:xfrm>
            <a:off x="6934200" y="4913609"/>
            <a:ext cx="4343400" cy="609600"/>
          </a:xfrm>
        </p:spPr>
        <p:txBody>
          <a:bodyPr anchor="ctr">
            <a:normAutofit/>
          </a:bodyPr>
          <a:lstStyle>
            <a:lvl1pPr marL="0" indent="0">
              <a:buNone/>
              <a:defRPr sz="2000"/>
            </a:lvl1pPr>
          </a:lstStyle>
          <a:p>
            <a:pPr lvl="0"/>
            <a:r>
              <a:rPr lang="en-US"/>
              <a:t>Click to edit Master text styles</a:t>
            </a:r>
          </a:p>
        </p:txBody>
      </p:sp>
      <p:sp>
        <p:nvSpPr>
          <p:cNvPr id="41" name="Text Placeholder 28"/>
          <p:cNvSpPr>
            <a:spLocks noGrp="1"/>
          </p:cNvSpPr>
          <p:nvPr>
            <p:ph type="body" sz="quarter" idx="29"/>
          </p:nvPr>
        </p:nvSpPr>
        <p:spPr>
          <a:xfrm>
            <a:off x="914400" y="4875509"/>
            <a:ext cx="685800" cy="685800"/>
          </a:xfrm>
          <a:noFill/>
        </p:spPr>
        <p:txBody>
          <a:bodyPr rtlCol="0" anchor="ctr">
            <a:normAutofit/>
          </a:bodyPr>
          <a:lstStyle>
            <a:lvl1pPr marL="0" indent="0" algn="r">
              <a:buNone/>
              <a:defRPr lang="en-US" sz="4000" dirty="0">
                <a:gradFill>
                  <a:gsLst>
                    <a:gs pos="87000">
                      <a:schemeClr val="accent3"/>
                    </a:gs>
                    <a:gs pos="45000">
                      <a:schemeClr val="accent2"/>
                    </a:gs>
                    <a:gs pos="0">
                      <a:schemeClr val="tx1"/>
                    </a:gs>
                  </a:gsLst>
                  <a:lin ang="3600000" scaled="0"/>
                </a:gradFill>
                <a:latin typeface="+mj-lt"/>
              </a:defRPr>
            </a:lvl1pPr>
          </a:lstStyle>
          <a:p>
            <a:pPr lvl="0"/>
            <a:r>
              <a:rPr lang="en-US"/>
              <a:t>Click to edit Master text styles</a:t>
            </a:r>
          </a:p>
        </p:txBody>
      </p:sp>
      <p:sp>
        <p:nvSpPr>
          <p:cNvPr id="42" name="Text Placeholder 28"/>
          <p:cNvSpPr>
            <a:spLocks noGrp="1"/>
          </p:cNvSpPr>
          <p:nvPr>
            <p:ph type="body" sz="quarter" idx="30"/>
          </p:nvPr>
        </p:nvSpPr>
        <p:spPr>
          <a:xfrm>
            <a:off x="6023949" y="4875509"/>
            <a:ext cx="685800" cy="685800"/>
          </a:xfrm>
          <a:noFill/>
        </p:spPr>
        <p:txBody>
          <a:bodyPr rtlCol="0" anchor="ctr">
            <a:normAutofit/>
          </a:bodyPr>
          <a:lstStyle>
            <a:lvl1pPr marL="0" indent="0" algn="r">
              <a:buNone/>
              <a:defRPr lang="en-US" sz="4000" dirty="0">
                <a:gradFill>
                  <a:gsLst>
                    <a:gs pos="72000">
                      <a:schemeClr val="accent3"/>
                    </a:gs>
                    <a:gs pos="45000">
                      <a:schemeClr val="accent2"/>
                    </a:gs>
                    <a:gs pos="4000">
                      <a:schemeClr val="tx1"/>
                    </a:gs>
                  </a:gsLst>
                  <a:lin ang="3600000" scaled="0"/>
                </a:gradFill>
                <a:latin typeface="+mj-lt"/>
              </a:defRPr>
            </a:lvl1pPr>
          </a:lstStyle>
          <a:p>
            <a:pPr lvl="0"/>
            <a:r>
              <a:rPr lang="en-US"/>
              <a:t>Click to edit Master text styles</a:t>
            </a:r>
          </a:p>
        </p:txBody>
      </p:sp>
      <p:sp>
        <p:nvSpPr>
          <p:cNvPr id="15" name="Footer Placeholder 3">
            <a:extLst>
              <a:ext uri="{FF2B5EF4-FFF2-40B4-BE49-F238E27FC236}">
                <a16:creationId xmlns:a16="http://schemas.microsoft.com/office/drawing/2014/main" id="{84C68A3C-6978-F019-FD1D-AD08C4CC65A3}"/>
              </a:ext>
            </a:extLst>
          </p:cNvPr>
          <p:cNvSpPr>
            <a:spLocks noGrp="1"/>
          </p:cNvSpPr>
          <p:nvPr>
            <p:ph type="ftr" sz="quarter" idx="31"/>
          </p:nvPr>
        </p:nvSpPr>
        <p:spPr/>
        <p:txBody>
          <a:bodyPr/>
          <a:lstStyle>
            <a:lvl1pPr>
              <a:defRPr/>
            </a:lvl1pPr>
          </a:lstStyle>
          <a:p>
            <a:pPr>
              <a:defRPr/>
            </a:pPr>
            <a:r>
              <a:rPr lang="en-US"/>
              <a:t>Biological &amp; Physical Sciences </a:t>
            </a:r>
          </a:p>
        </p:txBody>
      </p:sp>
      <p:sp>
        <p:nvSpPr>
          <p:cNvPr id="16" name="Slide Number Placeholder 4">
            <a:extLst>
              <a:ext uri="{FF2B5EF4-FFF2-40B4-BE49-F238E27FC236}">
                <a16:creationId xmlns:a16="http://schemas.microsoft.com/office/drawing/2014/main" id="{B213D63D-29B2-36AB-49F1-FF35AF91E96E}"/>
              </a:ext>
            </a:extLst>
          </p:cNvPr>
          <p:cNvSpPr>
            <a:spLocks noGrp="1"/>
          </p:cNvSpPr>
          <p:nvPr>
            <p:ph type="sldNum" sz="quarter" idx="32"/>
          </p:nvPr>
        </p:nvSpPr>
        <p:spPr>
          <a:xfrm>
            <a:off x="11661775" y="100013"/>
            <a:ext cx="1060450" cy="261937"/>
          </a:xfrm>
        </p:spPr>
        <p:txBody>
          <a:bodyPr/>
          <a:lstStyle>
            <a:lvl1pPr>
              <a:defRPr/>
            </a:lvl1pPr>
          </a:lstStyle>
          <a:p>
            <a:pPr>
              <a:defRPr/>
            </a:pPr>
            <a:fld id="{C9587441-F6E0-4E45-8B09-16BFD864B63A}" type="slidenum">
              <a:rPr lang="en-US"/>
              <a:pPr>
                <a:defRPr/>
              </a:pPr>
              <a:t>‹#›</a:t>
            </a:fld>
            <a:endParaRPr lang="en-US" dirty="0"/>
          </a:p>
        </p:txBody>
      </p:sp>
    </p:spTree>
    <p:extLst>
      <p:ext uri="{BB962C8B-B14F-4D97-AF65-F5344CB8AC3E}">
        <p14:creationId xmlns:p14="http://schemas.microsoft.com/office/powerpoint/2010/main" val="24678128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con call outs">
    <p:bg>
      <p:bgPr>
        <a:solidFill>
          <a:schemeClr val="bg1"/>
        </a:solidFill>
        <a:effectLst/>
      </p:bgPr>
    </p:bg>
    <p:spTree>
      <p:nvGrpSpPr>
        <p:cNvPr id="1" name=""/>
        <p:cNvGrpSpPr/>
        <p:nvPr/>
      </p:nvGrpSpPr>
      <p:grpSpPr>
        <a:xfrm>
          <a:off x="0" y="0"/>
          <a:ext cx="0" cy="0"/>
          <a:chOff x="0" y="0"/>
          <a:chExt cx="0" cy="0"/>
        </a:xfrm>
      </p:grpSpPr>
      <p:sp>
        <p:nvSpPr>
          <p:cNvPr id="2" name="Rectangle 1" descr="&quot;&quot;">
            <a:extLst>
              <a:ext uri="{FF2B5EF4-FFF2-40B4-BE49-F238E27FC236}">
                <a16:creationId xmlns:a16="http://schemas.microsoft.com/office/drawing/2014/main" id="{DB47D38A-8487-0D65-C47D-56F35F0EE248}"/>
              </a:ext>
            </a:extLst>
          </p:cNvPr>
          <p:cNvSpPr/>
          <p:nvPr/>
        </p:nvSpPr>
        <p:spPr>
          <a:xfrm>
            <a:off x="928688" y="3776663"/>
            <a:ext cx="2373312" cy="111125"/>
          </a:xfrm>
          <a:prstGeom prst="rect">
            <a:avLst/>
          </a:prstGeom>
          <a:gradFill>
            <a:gsLst>
              <a:gs pos="0">
                <a:schemeClr val="tx1"/>
              </a:gs>
              <a:gs pos="97000">
                <a:schemeClr val="accent3"/>
              </a:gs>
              <a:gs pos="48000">
                <a:schemeClr val="accent2"/>
              </a:gs>
            </a:gsLst>
            <a:lin ang="216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lumMod val="95000"/>
                </a:schemeClr>
              </a:solidFill>
            </a:endParaRPr>
          </a:p>
        </p:txBody>
      </p:sp>
      <p:cxnSp>
        <p:nvCxnSpPr>
          <p:cNvPr id="3" name="Straight Arrow Connector 2" descr="&quot;&quot;">
            <a:extLst>
              <a:ext uri="{FF2B5EF4-FFF2-40B4-BE49-F238E27FC236}">
                <a16:creationId xmlns:a16="http://schemas.microsoft.com/office/drawing/2014/main" id="{6E9E7748-758B-51E2-0158-A8EC01C48DB6}"/>
              </a:ext>
            </a:extLst>
          </p:cNvPr>
          <p:cNvCxnSpPr>
            <a:cxnSpLocks/>
          </p:cNvCxnSpPr>
          <p:nvPr/>
        </p:nvCxnSpPr>
        <p:spPr>
          <a:xfrm>
            <a:off x="1201738" y="5969000"/>
            <a:ext cx="1827212" cy="0"/>
          </a:xfrm>
          <a:prstGeom prst="straightConnector1">
            <a:avLst/>
          </a:prstGeom>
          <a:ln w="1905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 name="Straight Arrow Connector 3" descr="&quot;&quot;">
            <a:extLst>
              <a:ext uri="{FF2B5EF4-FFF2-40B4-BE49-F238E27FC236}">
                <a16:creationId xmlns:a16="http://schemas.microsoft.com/office/drawing/2014/main" id="{79040755-30E5-45D1-F972-BD882337A3D4}"/>
              </a:ext>
            </a:extLst>
          </p:cNvPr>
          <p:cNvCxnSpPr>
            <a:cxnSpLocks/>
          </p:cNvCxnSpPr>
          <p:nvPr/>
        </p:nvCxnSpPr>
        <p:spPr>
          <a:xfrm>
            <a:off x="3902075" y="5969000"/>
            <a:ext cx="1836738" cy="0"/>
          </a:xfrm>
          <a:prstGeom prst="straightConnector1">
            <a:avLst/>
          </a:prstGeom>
          <a:ln w="1905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 name="Straight Arrow Connector 4" descr="&quot;&quot;">
            <a:extLst>
              <a:ext uri="{FF2B5EF4-FFF2-40B4-BE49-F238E27FC236}">
                <a16:creationId xmlns:a16="http://schemas.microsoft.com/office/drawing/2014/main" id="{73117635-D5DD-7461-23DB-B55F705B0D04}"/>
              </a:ext>
            </a:extLst>
          </p:cNvPr>
          <p:cNvCxnSpPr>
            <a:cxnSpLocks/>
          </p:cNvCxnSpPr>
          <p:nvPr/>
        </p:nvCxnSpPr>
        <p:spPr>
          <a:xfrm>
            <a:off x="6684963" y="5969000"/>
            <a:ext cx="1827212" cy="0"/>
          </a:xfrm>
          <a:prstGeom prst="straightConnector1">
            <a:avLst/>
          </a:prstGeom>
          <a:ln w="1905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 name="Straight Arrow Connector 5" descr="&quot;&quot;">
            <a:extLst>
              <a:ext uri="{FF2B5EF4-FFF2-40B4-BE49-F238E27FC236}">
                <a16:creationId xmlns:a16="http://schemas.microsoft.com/office/drawing/2014/main" id="{D685B838-EEFD-31AE-8596-6FD4FF0044BD}"/>
              </a:ext>
            </a:extLst>
          </p:cNvPr>
          <p:cNvCxnSpPr>
            <a:cxnSpLocks/>
          </p:cNvCxnSpPr>
          <p:nvPr/>
        </p:nvCxnSpPr>
        <p:spPr>
          <a:xfrm>
            <a:off x="9410700" y="5969000"/>
            <a:ext cx="1828800" cy="0"/>
          </a:xfrm>
          <a:prstGeom prst="straightConnector1">
            <a:avLst/>
          </a:prstGeom>
          <a:ln w="1905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 name="Rectangle 6" descr="&quot;&quot;">
            <a:extLst>
              <a:ext uri="{FF2B5EF4-FFF2-40B4-BE49-F238E27FC236}">
                <a16:creationId xmlns:a16="http://schemas.microsoft.com/office/drawing/2014/main" id="{02F464FD-6781-24DB-DEC2-F2EB21167442}"/>
              </a:ext>
            </a:extLst>
          </p:cNvPr>
          <p:cNvSpPr/>
          <p:nvPr/>
        </p:nvSpPr>
        <p:spPr>
          <a:xfrm>
            <a:off x="3633788" y="3776663"/>
            <a:ext cx="2373312" cy="111125"/>
          </a:xfrm>
          <a:prstGeom prst="rect">
            <a:avLst/>
          </a:prstGeom>
          <a:gradFill>
            <a:gsLst>
              <a:gs pos="0">
                <a:schemeClr val="tx1"/>
              </a:gs>
              <a:gs pos="97000">
                <a:schemeClr val="accent3"/>
              </a:gs>
              <a:gs pos="48000">
                <a:schemeClr val="accent2"/>
              </a:gs>
            </a:gsLst>
            <a:lin ang="216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lumMod val="95000"/>
                </a:schemeClr>
              </a:solidFill>
            </a:endParaRPr>
          </a:p>
        </p:txBody>
      </p:sp>
      <p:sp>
        <p:nvSpPr>
          <p:cNvPr id="8" name="Rectangle 7" descr="&quot;&quot;">
            <a:extLst>
              <a:ext uri="{FF2B5EF4-FFF2-40B4-BE49-F238E27FC236}">
                <a16:creationId xmlns:a16="http://schemas.microsoft.com/office/drawing/2014/main" id="{47D2A471-CD46-E87F-1DDF-D3AA0BFF26B1}"/>
              </a:ext>
            </a:extLst>
          </p:cNvPr>
          <p:cNvSpPr/>
          <p:nvPr/>
        </p:nvSpPr>
        <p:spPr>
          <a:xfrm>
            <a:off x="6411913" y="3776663"/>
            <a:ext cx="2373312" cy="111125"/>
          </a:xfrm>
          <a:prstGeom prst="rect">
            <a:avLst/>
          </a:prstGeom>
          <a:gradFill>
            <a:gsLst>
              <a:gs pos="0">
                <a:schemeClr val="tx1"/>
              </a:gs>
              <a:gs pos="97000">
                <a:schemeClr val="accent3"/>
              </a:gs>
              <a:gs pos="48000">
                <a:schemeClr val="accent2"/>
              </a:gs>
            </a:gsLst>
            <a:lin ang="216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lumMod val="95000"/>
                </a:schemeClr>
              </a:solidFill>
            </a:endParaRPr>
          </a:p>
        </p:txBody>
      </p:sp>
      <p:sp>
        <p:nvSpPr>
          <p:cNvPr id="9" name="Rectangle 8" descr="&quot;&quot;">
            <a:extLst>
              <a:ext uri="{FF2B5EF4-FFF2-40B4-BE49-F238E27FC236}">
                <a16:creationId xmlns:a16="http://schemas.microsoft.com/office/drawing/2014/main" id="{09130C33-9307-2368-5FA2-7F1432C83A1D}"/>
              </a:ext>
            </a:extLst>
          </p:cNvPr>
          <p:cNvSpPr/>
          <p:nvPr/>
        </p:nvSpPr>
        <p:spPr>
          <a:xfrm>
            <a:off x="9137650" y="3776663"/>
            <a:ext cx="2374900" cy="111125"/>
          </a:xfrm>
          <a:prstGeom prst="rect">
            <a:avLst/>
          </a:prstGeom>
          <a:gradFill>
            <a:gsLst>
              <a:gs pos="0">
                <a:schemeClr val="tx1"/>
              </a:gs>
              <a:gs pos="97000">
                <a:schemeClr val="accent3"/>
              </a:gs>
              <a:gs pos="48000">
                <a:schemeClr val="accent2"/>
              </a:gs>
            </a:gsLst>
            <a:lin ang="216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lumMod val="95000"/>
                </a:schemeClr>
              </a:solidFill>
            </a:endParaRPr>
          </a:p>
        </p:txBody>
      </p:sp>
      <p:sp>
        <p:nvSpPr>
          <p:cNvPr id="15" name="Text Placeholder 11"/>
          <p:cNvSpPr>
            <a:spLocks noGrp="1"/>
          </p:cNvSpPr>
          <p:nvPr>
            <p:ph type="body" sz="quarter" idx="15"/>
          </p:nvPr>
        </p:nvSpPr>
        <p:spPr>
          <a:xfrm>
            <a:off x="951767" y="2900928"/>
            <a:ext cx="2326657" cy="768223"/>
          </a:xfrm>
        </p:spPr>
        <p:txBody>
          <a:bodyPr tIns="0" anchor="b">
            <a:noAutofit/>
          </a:bodyPr>
          <a:lstStyle>
            <a:lvl1pPr marL="0" indent="0" algn="ctr">
              <a:buNone/>
              <a:defRPr sz="2000" b="0" cap="all" spc="0" baseline="0">
                <a:solidFill>
                  <a:schemeClr val="tx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
        <p:nvSpPr>
          <p:cNvPr id="20" name="Text Placeholder 11"/>
          <p:cNvSpPr>
            <a:spLocks noGrp="1"/>
          </p:cNvSpPr>
          <p:nvPr>
            <p:ph type="body" sz="quarter" idx="20"/>
          </p:nvPr>
        </p:nvSpPr>
        <p:spPr>
          <a:xfrm>
            <a:off x="948564" y="4014438"/>
            <a:ext cx="2333063" cy="1676185"/>
          </a:xfrm>
        </p:spPr>
        <p:txBody>
          <a:bodyPr tIns="0">
            <a:noAutofit/>
          </a:bodyPr>
          <a:lstStyle>
            <a:lvl1pPr marL="0" indent="0">
              <a:buNone/>
              <a:defRPr sz="1200" cap="none" baseline="0">
                <a:solidFill>
                  <a:schemeClr val="tx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
        <p:nvSpPr>
          <p:cNvPr id="16" name="Text Placeholder 11"/>
          <p:cNvSpPr>
            <a:spLocks noGrp="1"/>
          </p:cNvSpPr>
          <p:nvPr>
            <p:ph type="body" sz="quarter" idx="16"/>
          </p:nvPr>
        </p:nvSpPr>
        <p:spPr>
          <a:xfrm>
            <a:off x="3657600" y="2900928"/>
            <a:ext cx="2326657" cy="768223"/>
          </a:xfrm>
        </p:spPr>
        <p:txBody>
          <a:bodyPr tIns="0" anchor="b">
            <a:noAutofit/>
          </a:bodyPr>
          <a:lstStyle>
            <a:lvl1pPr marL="0" indent="0" algn="ctr">
              <a:buNone/>
              <a:defRPr sz="2000" b="0" cap="all" spc="0" baseline="0">
                <a:solidFill>
                  <a:schemeClr val="tx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
        <p:nvSpPr>
          <p:cNvPr id="21" name="Text Placeholder 11"/>
          <p:cNvSpPr>
            <a:spLocks noGrp="1"/>
          </p:cNvSpPr>
          <p:nvPr>
            <p:ph type="body" sz="quarter" idx="21"/>
          </p:nvPr>
        </p:nvSpPr>
        <p:spPr>
          <a:xfrm>
            <a:off x="3640500" y="4014438"/>
            <a:ext cx="2360857" cy="1676185"/>
          </a:xfrm>
        </p:spPr>
        <p:txBody>
          <a:bodyPr tIns="0">
            <a:noAutofit/>
          </a:bodyPr>
          <a:lstStyle>
            <a:lvl1pPr marL="0" indent="0">
              <a:buNone/>
              <a:defRPr sz="1200" cap="none" baseline="0">
                <a:solidFill>
                  <a:schemeClr val="tx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
        <p:nvSpPr>
          <p:cNvPr id="17" name="Text Placeholder 11"/>
          <p:cNvSpPr>
            <a:spLocks noGrp="1"/>
          </p:cNvSpPr>
          <p:nvPr>
            <p:ph type="body" sz="quarter" idx="17"/>
          </p:nvPr>
        </p:nvSpPr>
        <p:spPr>
          <a:xfrm>
            <a:off x="6435141" y="2900928"/>
            <a:ext cx="2326657" cy="768223"/>
          </a:xfrm>
        </p:spPr>
        <p:txBody>
          <a:bodyPr tIns="0" anchor="b">
            <a:noAutofit/>
          </a:bodyPr>
          <a:lstStyle>
            <a:lvl1pPr marL="0" indent="0" algn="ctr">
              <a:buNone/>
              <a:defRPr sz="2000" b="0" cap="all" spc="0" baseline="0">
                <a:solidFill>
                  <a:schemeClr val="tx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
        <p:nvSpPr>
          <p:cNvPr id="22" name="Text Placeholder 11"/>
          <p:cNvSpPr>
            <a:spLocks noGrp="1"/>
          </p:cNvSpPr>
          <p:nvPr>
            <p:ph type="body" sz="quarter" idx="22"/>
          </p:nvPr>
        </p:nvSpPr>
        <p:spPr>
          <a:xfrm>
            <a:off x="6419643" y="4014438"/>
            <a:ext cx="2357653" cy="1676185"/>
          </a:xfrm>
        </p:spPr>
        <p:txBody>
          <a:bodyPr tIns="0">
            <a:noAutofit/>
          </a:bodyPr>
          <a:lstStyle>
            <a:lvl1pPr marL="0" indent="0">
              <a:buNone/>
              <a:defRPr sz="1200" cap="none" baseline="0">
                <a:solidFill>
                  <a:schemeClr val="tx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
        <p:nvSpPr>
          <p:cNvPr id="18" name="Text Placeholder 11"/>
          <p:cNvSpPr>
            <a:spLocks noGrp="1"/>
          </p:cNvSpPr>
          <p:nvPr>
            <p:ph type="body" sz="quarter" idx="18"/>
          </p:nvPr>
        </p:nvSpPr>
        <p:spPr>
          <a:xfrm>
            <a:off x="9161699" y="2900928"/>
            <a:ext cx="2326657" cy="768223"/>
          </a:xfrm>
        </p:spPr>
        <p:txBody>
          <a:bodyPr tIns="0" anchor="b">
            <a:noAutofit/>
          </a:bodyPr>
          <a:lstStyle>
            <a:lvl1pPr marL="0" indent="0" algn="ctr">
              <a:buNone/>
              <a:defRPr sz="2000" b="0" cap="all" spc="0" baseline="0">
                <a:solidFill>
                  <a:schemeClr val="tx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
        <p:nvSpPr>
          <p:cNvPr id="23" name="Text Placeholder 11"/>
          <p:cNvSpPr>
            <a:spLocks noGrp="1"/>
          </p:cNvSpPr>
          <p:nvPr>
            <p:ph type="body" sz="quarter" idx="23"/>
          </p:nvPr>
        </p:nvSpPr>
        <p:spPr>
          <a:xfrm>
            <a:off x="9140053" y="4014438"/>
            <a:ext cx="2369948" cy="1676185"/>
          </a:xfrm>
        </p:spPr>
        <p:txBody>
          <a:bodyPr tIns="0">
            <a:noAutofit/>
          </a:bodyPr>
          <a:lstStyle>
            <a:lvl1pPr marL="0" indent="0">
              <a:buNone/>
              <a:defRPr sz="1200" cap="none" baseline="0">
                <a:solidFill>
                  <a:schemeClr val="tx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
        <p:nvSpPr>
          <p:cNvPr id="37" name="Title 1"/>
          <p:cNvSpPr>
            <a:spLocks noGrp="1"/>
          </p:cNvSpPr>
          <p:nvPr>
            <p:ph type="title"/>
          </p:nvPr>
        </p:nvSpPr>
        <p:spPr>
          <a:xfrm>
            <a:off x="914400" y="548640"/>
            <a:ext cx="10515600" cy="1325563"/>
          </a:xfrm>
        </p:spPr>
        <p:txBody>
          <a:bodyPr/>
          <a:lstStyle/>
          <a:p>
            <a:r>
              <a:rPr lang="en-US"/>
              <a:t>Click to edit Master title style</a:t>
            </a:r>
          </a:p>
        </p:txBody>
      </p:sp>
      <p:sp>
        <p:nvSpPr>
          <p:cNvPr id="10" name="Footer Placeholder 5">
            <a:extLst>
              <a:ext uri="{FF2B5EF4-FFF2-40B4-BE49-F238E27FC236}">
                <a16:creationId xmlns:a16="http://schemas.microsoft.com/office/drawing/2014/main" id="{28765016-E947-AEF0-8157-90B7B4E9D813}"/>
              </a:ext>
            </a:extLst>
          </p:cNvPr>
          <p:cNvSpPr>
            <a:spLocks noGrp="1"/>
          </p:cNvSpPr>
          <p:nvPr>
            <p:ph type="ftr" sz="quarter" idx="24"/>
          </p:nvPr>
        </p:nvSpPr>
        <p:spPr/>
        <p:txBody>
          <a:bodyPr/>
          <a:lstStyle>
            <a:lvl1pPr>
              <a:defRPr/>
            </a:lvl1pPr>
          </a:lstStyle>
          <a:p>
            <a:pPr>
              <a:defRPr/>
            </a:pPr>
            <a:r>
              <a:rPr lang="en-US"/>
              <a:t>Biological &amp; Physical Sciences</a:t>
            </a:r>
          </a:p>
        </p:txBody>
      </p:sp>
      <p:sp>
        <p:nvSpPr>
          <p:cNvPr id="11" name="Slide Number Placeholder 6">
            <a:extLst>
              <a:ext uri="{FF2B5EF4-FFF2-40B4-BE49-F238E27FC236}">
                <a16:creationId xmlns:a16="http://schemas.microsoft.com/office/drawing/2014/main" id="{EC892F19-473D-55AC-125A-A7BEA1B9FAA7}"/>
              </a:ext>
            </a:extLst>
          </p:cNvPr>
          <p:cNvSpPr>
            <a:spLocks noGrp="1"/>
          </p:cNvSpPr>
          <p:nvPr>
            <p:ph type="sldNum" sz="quarter" idx="25"/>
          </p:nvPr>
        </p:nvSpPr>
        <p:spPr/>
        <p:txBody>
          <a:bodyPr/>
          <a:lstStyle>
            <a:lvl1pPr>
              <a:defRPr/>
            </a:lvl1pPr>
          </a:lstStyle>
          <a:p>
            <a:pPr>
              <a:defRPr/>
            </a:pPr>
            <a:fld id="{6932A0C3-C95C-FB43-905E-6084FC9FC583}" type="slidenum">
              <a:rPr lang="en-US"/>
              <a:pPr>
                <a:defRPr/>
              </a:pPr>
              <a:t>‹#›</a:t>
            </a:fld>
            <a:endParaRPr lang="en-US"/>
          </a:p>
        </p:txBody>
      </p:sp>
    </p:spTree>
    <p:extLst>
      <p:ext uri="{BB962C8B-B14F-4D97-AF65-F5344CB8AC3E}">
        <p14:creationId xmlns:p14="http://schemas.microsoft.com/office/powerpoint/2010/main" val="1178057503"/>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 circle callouts">
    <p:spTree>
      <p:nvGrpSpPr>
        <p:cNvPr id="1" name=""/>
        <p:cNvGrpSpPr/>
        <p:nvPr/>
      </p:nvGrpSpPr>
      <p:grpSpPr>
        <a:xfrm>
          <a:off x="0" y="0"/>
          <a:ext cx="0" cy="0"/>
          <a:chOff x="0" y="0"/>
          <a:chExt cx="0" cy="0"/>
        </a:xfrm>
      </p:grpSpPr>
      <p:grpSp>
        <p:nvGrpSpPr>
          <p:cNvPr id="3" name="그룹 1281">
            <a:extLst>
              <a:ext uri="{FF2B5EF4-FFF2-40B4-BE49-F238E27FC236}">
                <a16:creationId xmlns:a16="http://schemas.microsoft.com/office/drawing/2014/main" id="{7CF33B41-DEA4-FA72-2C44-9107813B20A8}"/>
              </a:ext>
            </a:extLst>
          </p:cNvPr>
          <p:cNvGrpSpPr>
            <a:grpSpLocks/>
          </p:cNvGrpSpPr>
          <p:nvPr/>
        </p:nvGrpSpPr>
        <p:grpSpPr bwMode="auto">
          <a:xfrm>
            <a:off x="1143000" y="2309813"/>
            <a:ext cx="10056813" cy="2238375"/>
            <a:chOff x="1073086" y="2710034"/>
            <a:chExt cx="10056459" cy="2238357"/>
          </a:xfrm>
        </p:grpSpPr>
        <p:sp>
          <p:nvSpPr>
            <p:cNvPr id="4" name="Oval 6">
              <a:extLst>
                <a:ext uri="{FF2B5EF4-FFF2-40B4-BE49-F238E27FC236}">
                  <a16:creationId xmlns:a16="http://schemas.microsoft.com/office/drawing/2014/main" id="{8D27EC9E-C718-53FE-FCEB-61E51F463183}"/>
                </a:ext>
              </a:extLst>
            </p:cNvPr>
            <p:cNvSpPr/>
            <p:nvPr/>
          </p:nvSpPr>
          <p:spPr>
            <a:xfrm rot="7200000" flipH="1">
              <a:off x="3914600" y="3078351"/>
              <a:ext cx="863593" cy="1565220"/>
            </a:xfrm>
            <a:custGeom>
              <a:avLst/>
              <a:gdLst/>
              <a:ahLst/>
              <a:cxnLst/>
              <a:rect l="l" t="t" r="r" b="b"/>
              <a:pathLst>
                <a:path w="890376" h="1440160">
                  <a:moveTo>
                    <a:pt x="445188" y="0"/>
                  </a:moveTo>
                  <a:cubicBezTo>
                    <a:pt x="614149" y="0"/>
                    <a:pt x="769519" y="58193"/>
                    <a:pt x="890376" y="158114"/>
                  </a:cubicBezTo>
                  <a:cubicBezTo>
                    <a:pt x="722128" y="287532"/>
                    <a:pt x="615484" y="491352"/>
                    <a:pt x="615484" y="720080"/>
                  </a:cubicBezTo>
                  <a:cubicBezTo>
                    <a:pt x="615484" y="948808"/>
                    <a:pt x="722128" y="1152628"/>
                    <a:pt x="890376" y="1282046"/>
                  </a:cubicBezTo>
                  <a:cubicBezTo>
                    <a:pt x="769519" y="1381967"/>
                    <a:pt x="614149" y="1440160"/>
                    <a:pt x="445188" y="1440160"/>
                  </a:cubicBezTo>
                  <a:cubicBezTo>
                    <a:pt x="276227" y="1440160"/>
                    <a:pt x="120857" y="1381967"/>
                    <a:pt x="0" y="1282046"/>
                  </a:cubicBezTo>
                  <a:cubicBezTo>
                    <a:pt x="168248" y="1152628"/>
                    <a:pt x="274891" y="948808"/>
                    <a:pt x="274891" y="720080"/>
                  </a:cubicBezTo>
                  <a:cubicBezTo>
                    <a:pt x="274891" y="491352"/>
                    <a:pt x="168248" y="287532"/>
                    <a:pt x="0" y="158114"/>
                  </a:cubicBezTo>
                  <a:cubicBezTo>
                    <a:pt x="120857" y="58193"/>
                    <a:pt x="276227" y="0"/>
                    <a:pt x="445188" y="0"/>
                  </a:cubicBezTo>
                  <a:close/>
                </a:path>
              </a:pathLst>
            </a:custGeom>
            <a:solidFill>
              <a:schemeClr val="accent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700" dirty="0"/>
            </a:p>
          </p:txBody>
        </p:sp>
        <p:sp>
          <p:nvSpPr>
            <p:cNvPr id="5" name="Oval 6">
              <a:extLst>
                <a:ext uri="{FF2B5EF4-FFF2-40B4-BE49-F238E27FC236}">
                  <a16:creationId xmlns:a16="http://schemas.microsoft.com/office/drawing/2014/main" id="{157C084E-2B87-0EEB-86BC-E767BE793C1D}"/>
                </a:ext>
              </a:extLst>
            </p:cNvPr>
            <p:cNvSpPr/>
            <p:nvPr/>
          </p:nvSpPr>
          <p:spPr>
            <a:xfrm rot="7200000" flipH="1">
              <a:off x="7460950" y="3078351"/>
              <a:ext cx="863593" cy="1565220"/>
            </a:xfrm>
            <a:custGeom>
              <a:avLst/>
              <a:gdLst/>
              <a:ahLst/>
              <a:cxnLst/>
              <a:rect l="l" t="t" r="r" b="b"/>
              <a:pathLst>
                <a:path w="890376" h="1440160">
                  <a:moveTo>
                    <a:pt x="445188" y="0"/>
                  </a:moveTo>
                  <a:cubicBezTo>
                    <a:pt x="614149" y="0"/>
                    <a:pt x="769519" y="58193"/>
                    <a:pt x="890376" y="158114"/>
                  </a:cubicBezTo>
                  <a:cubicBezTo>
                    <a:pt x="722128" y="287532"/>
                    <a:pt x="615484" y="491352"/>
                    <a:pt x="615484" y="720080"/>
                  </a:cubicBezTo>
                  <a:cubicBezTo>
                    <a:pt x="615484" y="948808"/>
                    <a:pt x="722128" y="1152628"/>
                    <a:pt x="890376" y="1282046"/>
                  </a:cubicBezTo>
                  <a:cubicBezTo>
                    <a:pt x="769519" y="1381967"/>
                    <a:pt x="614149" y="1440160"/>
                    <a:pt x="445188" y="1440160"/>
                  </a:cubicBezTo>
                  <a:cubicBezTo>
                    <a:pt x="276227" y="1440160"/>
                    <a:pt x="120857" y="1381967"/>
                    <a:pt x="0" y="1282046"/>
                  </a:cubicBezTo>
                  <a:cubicBezTo>
                    <a:pt x="168248" y="1152628"/>
                    <a:pt x="274891" y="948808"/>
                    <a:pt x="274891" y="720080"/>
                  </a:cubicBezTo>
                  <a:cubicBezTo>
                    <a:pt x="274891" y="491352"/>
                    <a:pt x="168248" y="287532"/>
                    <a:pt x="0" y="158114"/>
                  </a:cubicBezTo>
                  <a:cubicBezTo>
                    <a:pt x="120857" y="58193"/>
                    <a:pt x="276227" y="0"/>
                    <a:pt x="445188" y="0"/>
                  </a:cubicBezTo>
                  <a:close/>
                </a:path>
              </a:pathLst>
            </a:cu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700"/>
            </a:p>
          </p:txBody>
        </p:sp>
        <p:sp>
          <p:nvSpPr>
            <p:cNvPr id="6" name="Oval 6">
              <a:extLst>
                <a:ext uri="{FF2B5EF4-FFF2-40B4-BE49-F238E27FC236}">
                  <a16:creationId xmlns:a16="http://schemas.microsoft.com/office/drawing/2014/main" id="{3FF881F7-5644-67A0-B269-C5786EBA64B2}"/>
                </a:ext>
              </a:extLst>
            </p:cNvPr>
            <p:cNvSpPr/>
            <p:nvPr/>
          </p:nvSpPr>
          <p:spPr>
            <a:xfrm rot="14400000">
              <a:off x="2141425" y="3078351"/>
              <a:ext cx="863593" cy="1565220"/>
            </a:xfrm>
            <a:custGeom>
              <a:avLst/>
              <a:gdLst/>
              <a:ahLst/>
              <a:cxnLst/>
              <a:rect l="l" t="t" r="r" b="b"/>
              <a:pathLst>
                <a:path w="890376" h="1440160">
                  <a:moveTo>
                    <a:pt x="445188" y="0"/>
                  </a:moveTo>
                  <a:cubicBezTo>
                    <a:pt x="614149" y="0"/>
                    <a:pt x="769519" y="58193"/>
                    <a:pt x="890376" y="158114"/>
                  </a:cubicBezTo>
                  <a:cubicBezTo>
                    <a:pt x="722128" y="287532"/>
                    <a:pt x="615484" y="491352"/>
                    <a:pt x="615484" y="720080"/>
                  </a:cubicBezTo>
                  <a:cubicBezTo>
                    <a:pt x="615484" y="948808"/>
                    <a:pt x="722128" y="1152628"/>
                    <a:pt x="890376" y="1282046"/>
                  </a:cubicBezTo>
                  <a:cubicBezTo>
                    <a:pt x="769519" y="1381967"/>
                    <a:pt x="614149" y="1440160"/>
                    <a:pt x="445188" y="1440160"/>
                  </a:cubicBezTo>
                  <a:cubicBezTo>
                    <a:pt x="276227" y="1440160"/>
                    <a:pt x="120857" y="1381967"/>
                    <a:pt x="0" y="1282046"/>
                  </a:cubicBezTo>
                  <a:cubicBezTo>
                    <a:pt x="168248" y="1152628"/>
                    <a:pt x="274891" y="948808"/>
                    <a:pt x="274891" y="720080"/>
                  </a:cubicBezTo>
                  <a:cubicBezTo>
                    <a:pt x="274891" y="491352"/>
                    <a:pt x="168248" y="287532"/>
                    <a:pt x="0" y="158114"/>
                  </a:cubicBezTo>
                  <a:cubicBezTo>
                    <a:pt x="120857" y="58193"/>
                    <a:pt x="276227" y="0"/>
                    <a:pt x="445188" y="0"/>
                  </a:cubicBezTo>
                  <a:close/>
                </a:path>
              </a:pathLst>
            </a:custGeom>
            <a:solidFill>
              <a:schemeClr val="accent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700"/>
            </a:p>
          </p:txBody>
        </p:sp>
        <p:sp>
          <p:nvSpPr>
            <p:cNvPr id="7" name="Oval 5">
              <a:extLst>
                <a:ext uri="{FF2B5EF4-FFF2-40B4-BE49-F238E27FC236}">
                  <a16:creationId xmlns:a16="http://schemas.microsoft.com/office/drawing/2014/main" id="{A04C2FDF-0A3D-DBAA-2EC0-20F453781576}"/>
                </a:ext>
              </a:extLst>
            </p:cNvPr>
            <p:cNvSpPr/>
            <p:nvPr/>
          </p:nvSpPr>
          <p:spPr>
            <a:xfrm>
              <a:off x="1073086" y="3714913"/>
              <a:ext cx="1233445" cy="1233478"/>
            </a:xfrm>
            <a:prstGeom prst="ellipse">
              <a:avLst/>
            </a:prstGeom>
            <a:solidFill>
              <a:schemeClr val="accent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700" dirty="0"/>
            </a:p>
          </p:txBody>
        </p:sp>
        <p:sp>
          <p:nvSpPr>
            <p:cNvPr id="8" name="타원 1286">
              <a:extLst>
                <a:ext uri="{FF2B5EF4-FFF2-40B4-BE49-F238E27FC236}">
                  <a16:creationId xmlns:a16="http://schemas.microsoft.com/office/drawing/2014/main" id="{A8581B86-4EDE-14C5-263E-4BB3BB7968C3}"/>
                </a:ext>
              </a:extLst>
            </p:cNvPr>
            <p:cNvSpPr/>
            <p:nvPr/>
          </p:nvSpPr>
          <p:spPr>
            <a:xfrm>
              <a:off x="1136584" y="3805400"/>
              <a:ext cx="1106449" cy="1052504"/>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00">
                <a:solidFill>
                  <a:schemeClr val="tx1">
                    <a:lumMod val="65000"/>
                    <a:lumOff val="35000"/>
                  </a:schemeClr>
                </a:solidFill>
              </a:endParaRPr>
            </a:p>
          </p:txBody>
        </p:sp>
        <p:sp>
          <p:nvSpPr>
            <p:cNvPr id="9" name="Oval 15">
              <a:extLst>
                <a:ext uri="{FF2B5EF4-FFF2-40B4-BE49-F238E27FC236}">
                  <a16:creationId xmlns:a16="http://schemas.microsoft.com/office/drawing/2014/main" id="{5BD4DEB2-9C3A-7FAF-EBB6-451BF97DBC3C}"/>
                </a:ext>
              </a:extLst>
            </p:cNvPr>
            <p:cNvSpPr/>
            <p:nvPr/>
          </p:nvSpPr>
          <p:spPr>
            <a:xfrm>
              <a:off x="2838324" y="2710034"/>
              <a:ext cx="1233445" cy="1233477"/>
            </a:xfrm>
            <a:prstGeom prst="ellipse">
              <a:avLst/>
            </a:prstGeom>
            <a:solidFill>
              <a:schemeClr val="accent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700"/>
            </a:p>
          </p:txBody>
        </p:sp>
        <p:sp>
          <p:nvSpPr>
            <p:cNvPr id="10" name="Oval 6">
              <a:extLst>
                <a:ext uri="{FF2B5EF4-FFF2-40B4-BE49-F238E27FC236}">
                  <a16:creationId xmlns:a16="http://schemas.microsoft.com/office/drawing/2014/main" id="{74C99D98-8495-BE4F-088E-821F0F5C8D8B}"/>
                </a:ext>
              </a:extLst>
            </p:cNvPr>
            <p:cNvSpPr/>
            <p:nvPr/>
          </p:nvSpPr>
          <p:spPr>
            <a:xfrm rot="14400000">
              <a:off x="9209520" y="3041046"/>
              <a:ext cx="863593" cy="1563632"/>
            </a:xfrm>
            <a:custGeom>
              <a:avLst/>
              <a:gdLst/>
              <a:ahLst/>
              <a:cxnLst/>
              <a:rect l="l" t="t" r="r" b="b"/>
              <a:pathLst>
                <a:path w="890376" h="1440160">
                  <a:moveTo>
                    <a:pt x="445188" y="0"/>
                  </a:moveTo>
                  <a:cubicBezTo>
                    <a:pt x="614149" y="0"/>
                    <a:pt x="769519" y="58193"/>
                    <a:pt x="890376" y="158114"/>
                  </a:cubicBezTo>
                  <a:cubicBezTo>
                    <a:pt x="722128" y="287532"/>
                    <a:pt x="615484" y="491352"/>
                    <a:pt x="615484" y="720080"/>
                  </a:cubicBezTo>
                  <a:cubicBezTo>
                    <a:pt x="615484" y="948808"/>
                    <a:pt x="722128" y="1152628"/>
                    <a:pt x="890376" y="1282046"/>
                  </a:cubicBezTo>
                  <a:cubicBezTo>
                    <a:pt x="769519" y="1381967"/>
                    <a:pt x="614149" y="1440160"/>
                    <a:pt x="445188" y="1440160"/>
                  </a:cubicBezTo>
                  <a:cubicBezTo>
                    <a:pt x="276227" y="1440160"/>
                    <a:pt x="120857" y="1381967"/>
                    <a:pt x="0" y="1282046"/>
                  </a:cubicBezTo>
                  <a:cubicBezTo>
                    <a:pt x="168248" y="1152628"/>
                    <a:pt x="274891" y="948808"/>
                    <a:pt x="274891" y="720080"/>
                  </a:cubicBezTo>
                  <a:cubicBezTo>
                    <a:pt x="274891" y="491352"/>
                    <a:pt x="168248" y="287532"/>
                    <a:pt x="0" y="158114"/>
                  </a:cubicBezTo>
                  <a:cubicBezTo>
                    <a:pt x="120857" y="58193"/>
                    <a:pt x="276227" y="0"/>
                    <a:pt x="445188" y="0"/>
                  </a:cubicBezTo>
                  <a:close/>
                </a:path>
              </a:pathLst>
            </a:cu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700"/>
            </a:p>
          </p:txBody>
        </p:sp>
        <p:sp>
          <p:nvSpPr>
            <p:cNvPr id="11" name="Oval 6">
              <a:extLst>
                <a:ext uri="{FF2B5EF4-FFF2-40B4-BE49-F238E27FC236}">
                  <a16:creationId xmlns:a16="http://schemas.microsoft.com/office/drawing/2014/main" id="{18D97499-816E-AD20-BD23-FB3098F6F9FD}"/>
                </a:ext>
              </a:extLst>
            </p:cNvPr>
            <p:cNvSpPr/>
            <p:nvPr/>
          </p:nvSpPr>
          <p:spPr>
            <a:xfrm rot="14400000">
              <a:off x="5687775" y="3078351"/>
              <a:ext cx="863593" cy="1565220"/>
            </a:xfrm>
            <a:custGeom>
              <a:avLst/>
              <a:gdLst/>
              <a:ahLst/>
              <a:cxnLst/>
              <a:rect l="l" t="t" r="r" b="b"/>
              <a:pathLst>
                <a:path w="890376" h="1440160">
                  <a:moveTo>
                    <a:pt x="445188" y="0"/>
                  </a:moveTo>
                  <a:cubicBezTo>
                    <a:pt x="614149" y="0"/>
                    <a:pt x="769519" y="58193"/>
                    <a:pt x="890376" y="158114"/>
                  </a:cubicBezTo>
                  <a:cubicBezTo>
                    <a:pt x="722128" y="287532"/>
                    <a:pt x="615484" y="491352"/>
                    <a:pt x="615484" y="720080"/>
                  </a:cubicBezTo>
                  <a:cubicBezTo>
                    <a:pt x="615484" y="948808"/>
                    <a:pt x="722128" y="1152628"/>
                    <a:pt x="890376" y="1282046"/>
                  </a:cubicBezTo>
                  <a:cubicBezTo>
                    <a:pt x="769519" y="1381967"/>
                    <a:pt x="614149" y="1440160"/>
                    <a:pt x="445188" y="1440160"/>
                  </a:cubicBezTo>
                  <a:cubicBezTo>
                    <a:pt x="276227" y="1440160"/>
                    <a:pt x="120857" y="1381967"/>
                    <a:pt x="0" y="1282046"/>
                  </a:cubicBezTo>
                  <a:cubicBezTo>
                    <a:pt x="168248" y="1152628"/>
                    <a:pt x="274891" y="948808"/>
                    <a:pt x="274891" y="720080"/>
                  </a:cubicBezTo>
                  <a:cubicBezTo>
                    <a:pt x="274891" y="491352"/>
                    <a:pt x="168248" y="287532"/>
                    <a:pt x="0" y="158114"/>
                  </a:cubicBezTo>
                  <a:cubicBezTo>
                    <a:pt x="120857" y="58193"/>
                    <a:pt x="276227" y="0"/>
                    <a:pt x="445188" y="0"/>
                  </a:cubicBezTo>
                  <a:close/>
                </a:path>
              </a:pathLst>
            </a:cu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700"/>
            </a:p>
          </p:txBody>
        </p:sp>
        <p:sp>
          <p:nvSpPr>
            <p:cNvPr id="12" name="Oval 5">
              <a:extLst>
                <a:ext uri="{FF2B5EF4-FFF2-40B4-BE49-F238E27FC236}">
                  <a16:creationId xmlns:a16="http://schemas.microsoft.com/office/drawing/2014/main" id="{7BFDA34B-BE00-7422-A3EB-34D34A4CCC00}"/>
                </a:ext>
              </a:extLst>
            </p:cNvPr>
            <p:cNvSpPr/>
            <p:nvPr/>
          </p:nvSpPr>
          <p:spPr>
            <a:xfrm>
              <a:off x="4601975" y="3714913"/>
              <a:ext cx="1233444" cy="1233478"/>
            </a:xfrm>
            <a:prstGeom prst="ellipse">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700"/>
            </a:p>
          </p:txBody>
        </p:sp>
        <p:sp>
          <p:nvSpPr>
            <p:cNvPr id="13" name="Oval 15">
              <a:extLst>
                <a:ext uri="{FF2B5EF4-FFF2-40B4-BE49-F238E27FC236}">
                  <a16:creationId xmlns:a16="http://schemas.microsoft.com/office/drawing/2014/main" id="{1ADF89B3-7D48-2681-0736-839BD920EB56}"/>
                </a:ext>
              </a:extLst>
            </p:cNvPr>
            <p:cNvSpPr/>
            <p:nvPr/>
          </p:nvSpPr>
          <p:spPr>
            <a:xfrm>
              <a:off x="6367213" y="2710034"/>
              <a:ext cx="1233444" cy="1233477"/>
            </a:xfrm>
            <a:prstGeom prst="ellipse">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700" dirty="0"/>
            </a:p>
          </p:txBody>
        </p:sp>
        <p:sp>
          <p:nvSpPr>
            <p:cNvPr id="14" name="Oval 13">
              <a:extLst>
                <a:ext uri="{FF2B5EF4-FFF2-40B4-BE49-F238E27FC236}">
                  <a16:creationId xmlns:a16="http://schemas.microsoft.com/office/drawing/2014/main" id="{069DF301-4F56-7968-D703-805F904117E1}"/>
                </a:ext>
              </a:extLst>
            </p:cNvPr>
            <p:cNvSpPr/>
            <p:nvPr/>
          </p:nvSpPr>
          <p:spPr>
            <a:xfrm>
              <a:off x="8130863" y="3714913"/>
              <a:ext cx="1233445" cy="1233478"/>
            </a:xfrm>
            <a:prstGeom prst="ellipse">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700" dirty="0"/>
            </a:p>
          </p:txBody>
        </p:sp>
        <p:sp>
          <p:nvSpPr>
            <p:cNvPr id="15" name="Oval 21">
              <a:extLst>
                <a:ext uri="{FF2B5EF4-FFF2-40B4-BE49-F238E27FC236}">
                  <a16:creationId xmlns:a16="http://schemas.microsoft.com/office/drawing/2014/main" id="{9060F235-50F3-73AE-3725-E21CA4D9488D}"/>
                </a:ext>
              </a:extLst>
            </p:cNvPr>
            <p:cNvSpPr/>
            <p:nvPr/>
          </p:nvSpPr>
          <p:spPr>
            <a:xfrm>
              <a:off x="9896100" y="2710034"/>
              <a:ext cx="1233445" cy="1233477"/>
            </a:xfrm>
            <a:prstGeom prst="ellipse">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700"/>
            </a:p>
          </p:txBody>
        </p:sp>
        <p:sp>
          <p:nvSpPr>
            <p:cNvPr id="16" name="타원 1295">
              <a:extLst>
                <a:ext uri="{FF2B5EF4-FFF2-40B4-BE49-F238E27FC236}">
                  <a16:creationId xmlns:a16="http://schemas.microsoft.com/office/drawing/2014/main" id="{90074522-C024-E534-DDDF-A866111B4850}"/>
                </a:ext>
              </a:extLst>
            </p:cNvPr>
            <p:cNvSpPr/>
            <p:nvPr/>
          </p:nvSpPr>
          <p:spPr>
            <a:xfrm>
              <a:off x="2901822" y="2800520"/>
              <a:ext cx="1104861" cy="1052505"/>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00">
                <a:solidFill>
                  <a:schemeClr val="accent5"/>
                </a:solidFill>
              </a:endParaRPr>
            </a:p>
          </p:txBody>
        </p:sp>
        <p:sp>
          <p:nvSpPr>
            <p:cNvPr id="17" name="타원 1296">
              <a:extLst>
                <a:ext uri="{FF2B5EF4-FFF2-40B4-BE49-F238E27FC236}">
                  <a16:creationId xmlns:a16="http://schemas.microsoft.com/office/drawing/2014/main" id="{94EEF74E-DDFC-CBFB-D5CD-230992BA305D}"/>
                </a:ext>
              </a:extLst>
            </p:cNvPr>
            <p:cNvSpPr/>
            <p:nvPr/>
          </p:nvSpPr>
          <p:spPr>
            <a:xfrm>
              <a:off x="6430710" y="2800520"/>
              <a:ext cx="1104861" cy="1052505"/>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00">
                <a:solidFill>
                  <a:schemeClr val="tx1">
                    <a:lumMod val="65000"/>
                    <a:lumOff val="35000"/>
                  </a:schemeClr>
                </a:solidFill>
              </a:endParaRPr>
            </a:p>
          </p:txBody>
        </p:sp>
        <p:sp>
          <p:nvSpPr>
            <p:cNvPr id="18" name="타원 1297">
              <a:extLst>
                <a:ext uri="{FF2B5EF4-FFF2-40B4-BE49-F238E27FC236}">
                  <a16:creationId xmlns:a16="http://schemas.microsoft.com/office/drawing/2014/main" id="{A136757B-024A-2AB0-C224-F5D38F6EE4E1}"/>
                </a:ext>
              </a:extLst>
            </p:cNvPr>
            <p:cNvSpPr/>
            <p:nvPr/>
          </p:nvSpPr>
          <p:spPr>
            <a:xfrm>
              <a:off x="9954836" y="2800520"/>
              <a:ext cx="1106448" cy="1052505"/>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00">
                <a:solidFill>
                  <a:schemeClr val="tx1">
                    <a:lumMod val="65000"/>
                    <a:lumOff val="35000"/>
                  </a:schemeClr>
                </a:solidFill>
              </a:endParaRPr>
            </a:p>
          </p:txBody>
        </p:sp>
        <p:sp>
          <p:nvSpPr>
            <p:cNvPr id="19" name="타원 1298">
              <a:extLst>
                <a:ext uri="{FF2B5EF4-FFF2-40B4-BE49-F238E27FC236}">
                  <a16:creationId xmlns:a16="http://schemas.microsoft.com/office/drawing/2014/main" id="{0BB89000-82D9-98F3-2AFD-63E6B3AFB81A}"/>
                </a:ext>
              </a:extLst>
            </p:cNvPr>
            <p:cNvSpPr/>
            <p:nvPr/>
          </p:nvSpPr>
          <p:spPr>
            <a:xfrm>
              <a:off x="8195948" y="3805400"/>
              <a:ext cx="1104861" cy="1052504"/>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00">
                <a:solidFill>
                  <a:schemeClr val="tx1">
                    <a:lumMod val="65000"/>
                    <a:lumOff val="35000"/>
                  </a:schemeClr>
                </a:solidFill>
              </a:endParaRPr>
            </a:p>
          </p:txBody>
        </p:sp>
        <p:sp>
          <p:nvSpPr>
            <p:cNvPr id="20" name="타원 1299">
              <a:extLst>
                <a:ext uri="{FF2B5EF4-FFF2-40B4-BE49-F238E27FC236}">
                  <a16:creationId xmlns:a16="http://schemas.microsoft.com/office/drawing/2014/main" id="{5AB64F75-453E-A61F-B7C4-297EA9111F89}"/>
                </a:ext>
              </a:extLst>
            </p:cNvPr>
            <p:cNvSpPr/>
            <p:nvPr/>
          </p:nvSpPr>
          <p:spPr>
            <a:xfrm>
              <a:off x="4667059" y="3805400"/>
              <a:ext cx="1104861" cy="1052504"/>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00">
                <a:solidFill>
                  <a:schemeClr val="tx1">
                    <a:lumMod val="65000"/>
                    <a:lumOff val="35000"/>
                  </a:schemeClr>
                </a:solidFill>
              </a:endParaRPr>
            </a:p>
          </p:txBody>
        </p:sp>
      </p:grpSp>
      <p:sp>
        <p:nvSpPr>
          <p:cNvPr id="2" name="Title 1"/>
          <p:cNvSpPr>
            <a:spLocks noGrp="1"/>
          </p:cNvSpPr>
          <p:nvPr>
            <p:ph type="title"/>
          </p:nvPr>
        </p:nvSpPr>
        <p:spPr>
          <a:xfrm>
            <a:off x="914400" y="548640"/>
            <a:ext cx="10325100" cy="1325563"/>
          </a:xfrm>
        </p:spPr>
        <p:txBody>
          <a:bodyPr/>
          <a:lstStyle/>
          <a:p>
            <a:r>
              <a:rPr lang="en-US"/>
              <a:t>Click to edit Master title style</a:t>
            </a:r>
          </a:p>
        </p:txBody>
      </p:sp>
      <p:sp>
        <p:nvSpPr>
          <p:cNvPr id="32" name="Text Placeholder 31"/>
          <p:cNvSpPr>
            <a:spLocks noGrp="1"/>
          </p:cNvSpPr>
          <p:nvPr>
            <p:ph type="body" sz="quarter" idx="12"/>
          </p:nvPr>
        </p:nvSpPr>
        <p:spPr>
          <a:xfrm>
            <a:off x="1143000" y="3452821"/>
            <a:ext cx="1143000" cy="990600"/>
          </a:xfrm>
        </p:spPr>
        <p:txBody>
          <a:bodyPr anchor="ctr">
            <a:normAutofit/>
          </a:bodyPr>
          <a:lstStyle>
            <a:lvl1pPr marL="0" indent="0" algn="ctr">
              <a:lnSpc>
                <a:spcPct val="85000"/>
              </a:lnSpc>
              <a:spcBef>
                <a:spcPts val="0"/>
              </a:spcBef>
              <a:buNone/>
              <a:defRPr sz="1600" b="1"/>
            </a:lvl1pPr>
          </a:lstStyle>
          <a:p>
            <a:pPr lvl="0"/>
            <a:r>
              <a:rPr lang="en-US"/>
              <a:t>Click to edit Master text styles</a:t>
            </a:r>
          </a:p>
        </p:txBody>
      </p:sp>
      <p:sp>
        <p:nvSpPr>
          <p:cNvPr id="33" name="Text Placeholder 31"/>
          <p:cNvSpPr>
            <a:spLocks noGrp="1"/>
          </p:cNvSpPr>
          <p:nvPr>
            <p:ph type="body" sz="quarter" idx="13"/>
          </p:nvPr>
        </p:nvSpPr>
        <p:spPr>
          <a:xfrm>
            <a:off x="2971800" y="2462221"/>
            <a:ext cx="1143000" cy="990600"/>
          </a:xfrm>
        </p:spPr>
        <p:txBody>
          <a:bodyPr anchor="ctr">
            <a:normAutofit/>
          </a:bodyPr>
          <a:lstStyle>
            <a:lvl1pPr marL="0" indent="0" algn="ctr">
              <a:lnSpc>
                <a:spcPct val="85000"/>
              </a:lnSpc>
              <a:spcBef>
                <a:spcPts val="0"/>
              </a:spcBef>
              <a:buNone/>
              <a:defRPr sz="1600" b="1"/>
            </a:lvl1pPr>
          </a:lstStyle>
          <a:p>
            <a:pPr lvl="0"/>
            <a:r>
              <a:rPr lang="en-US"/>
              <a:t>Click to edit Master text styles</a:t>
            </a:r>
          </a:p>
        </p:txBody>
      </p:sp>
      <p:sp>
        <p:nvSpPr>
          <p:cNvPr id="34" name="Text Placeholder 31"/>
          <p:cNvSpPr>
            <a:spLocks noGrp="1"/>
          </p:cNvSpPr>
          <p:nvPr>
            <p:ph type="body" sz="quarter" idx="14"/>
          </p:nvPr>
        </p:nvSpPr>
        <p:spPr>
          <a:xfrm>
            <a:off x="4724400" y="3452821"/>
            <a:ext cx="1143000" cy="990600"/>
          </a:xfrm>
        </p:spPr>
        <p:txBody>
          <a:bodyPr anchor="ctr">
            <a:normAutofit/>
          </a:bodyPr>
          <a:lstStyle>
            <a:lvl1pPr marL="0" indent="0" algn="ctr">
              <a:lnSpc>
                <a:spcPct val="85000"/>
              </a:lnSpc>
              <a:spcBef>
                <a:spcPts val="0"/>
              </a:spcBef>
              <a:buNone/>
              <a:defRPr sz="1600" b="1">
                <a:solidFill>
                  <a:schemeClr val="bg2">
                    <a:lumMod val="50000"/>
                  </a:schemeClr>
                </a:solidFill>
              </a:defRPr>
            </a:lvl1pPr>
          </a:lstStyle>
          <a:p>
            <a:pPr lvl="0"/>
            <a:r>
              <a:rPr lang="en-US"/>
              <a:t>Click to edit Master text styles</a:t>
            </a:r>
          </a:p>
        </p:txBody>
      </p:sp>
      <p:sp>
        <p:nvSpPr>
          <p:cNvPr id="35" name="Text Placeholder 31"/>
          <p:cNvSpPr>
            <a:spLocks noGrp="1"/>
          </p:cNvSpPr>
          <p:nvPr>
            <p:ph type="body" sz="quarter" idx="15"/>
          </p:nvPr>
        </p:nvSpPr>
        <p:spPr>
          <a:xfrm>
            <a:off x="6477000" y="2462221"/>
            <a:ext cx="1143000" cy="990600"/>
          </a:xfrm>
        </p:spPr>
        <p:txBody>
          <a:bodyPr anchor="ctr">
            <a:normAutofit/>
          </a:bodyPr>
          <a:lstStyle>
            <a:lvl1pPr marL="0" indent="0" algn="ctr">
              <a:lnSpc>
                <a:spcPct val="85000"/>
              </a:lnSpc>
              <a:spcBef>
                <a:spcPts val="0"/>
              </a:spcBef>
              <a:buNone/>
              <a:defRPr sz="1600" b="1">
                <a:solidFill>
                  <a:schemeClr val="accent3">
                    <a:lumMod val="75000"/>
                  </a:schemeClr>
                </a:solidFill>
              </a:defRPr>
            </a:lvl1pPr>
          </a:lstStyle>
          <a:p>
            <a:pPr lvl="0"/>
            <a:r>
              <a:rPr lang="en-US"/>
              <a:t>Click to edit Master text styles</a:t>
            </a:r>
          </a:p>
        </p:txBody>
      </p:sp>
      <p:sp>
        <p:nvSpPr>
          <p:cNvPr id="36" name="Text Placeholder 31"/>
          <p:cNvSpPr>
            <a:spLocks noGrp="1"/>
          </p:cNvSpPr>
          <p:nvPr>
            <p:ph type="body" sz="quarter" idx="16"/>
          </p:nvPr>
        </p:nvSpPr>
        <p:spPr>
          <a:xfrm>
            <a:off x="8229600" y="3452821"/>
            <a:ext cx="1143000" cy="990600"/>
          </a:xfrm>
        </p:spPr>
        <p:txBody>
          <a:bodyPr anchor="ctr">
            <a:normAutofit/>
          </a:bodyPr>
          <a:lstStyle>
            <a:lvl1pPr marL="0" indent="0" algn="ctr">
              <a:lnSpc>
                <a:spcPct val="85000"/>
              </a:lnSpc>
              <a:spcBef>
                <a:spcPts val="0"/>
              </a:spcBef>
              <a:buNone/>
              <a:defRPr sz="1600" b="1">
                <a:solidFill>
                  <a:schemeClr val="accent5"/>
                </a:solidFill>
              </a:defRPr>
            </a:lvl1pPr>
          </a:lstStyle>
          <a:p>
            <a:pPr lvl="0"/>
            <a:r>
              <a:rPr lang="en-US"/>
              <a:t>Click to edit Master text styles</a:t>
            </a:r>
          </a:p>
        </p:txBody>
      </p:sp>
      <p:sp>
        <p:nvSpPr>
          <p:cNvPr id="37" name="Text Placeholder 31"/>
          <p:cNvSpPr>
            <a:spLocks noGrp="1"/>
          </p:cNvSpPr>
          <p:nvPr>
            <p:ph type="body" sz="quarter" idx="17"/>
          </p:nvPr>
        </p:nvSpPr>
        <p:spPr>
          <a:xfrm>
            <a:off x="9982200" y="2462221"/>
            <a:ext cx="1143000" cy="990600"/>
          </a:xfrm>
        </p:spPr>
        <p:txBody>
          <a:bodyPr anchor="ctr">
            <a:normAutofit/>
          </a:bodyPr>
          <a:lstStyle>
            <a:lvl1pPr marL="0" indent="0" algn="ctr">
              <a:lnSpc>
                <a:spcPct val="85000"/>
              </a:lnSpc>
              <a:spcBef>
                <a:spcPts val="0"/>
              </a:spcBef>
              <a:buNone/>
              <a:defRPr sz="1600" b="1">
                <a:solidFill>
                  <a:schemeClr val="tx1"/>
                </a:solidFill>
              </a:defRPr>
            </a:lvl1pPr>
          </a:lstStyle>
          <a:p>
            <a:pPr lvl="0"/>
            <a:r>
              <a:rPr lang="en-US"/>
              <a:t>Click to edit Master text styles</a:t>
            </a:r>
          </a:p>
        </p:txBody>
      </p:sp>
      <p:sp>
        <p:nvSpPr>
          <p:cNvPr id="39" name="Text Placeholder 38"/>
          <p:cNvSpPr>
            <a:spLocks noGrp="1"/>
          </p:cNvSpPr>
          <p:nvPr>
            <p:ph type="body" sz="quarter" idx="18"/>
          </p:nvPr>
        </p:nvSpPr>
        <p:spPr>
          <a:xfrm>
            <a:off x="914400" y="4672021"/>
            <a:ext cx="1524000" cy="1676400"/>
          </a:xfrm>
        </p:spPr>
        <p:txBody>
          <a:bodyPr>
            <a:noAutofit/>
          </a:bodyPr>
          <a:lstStyle>
            <a:lvl1pPr marL="0" indent="-91440" algn="ctr">
              <a:lnSpc>
                <a:spcPct val="85000"/>
              </a:lnSpc>
              <a:spcBef>
                <a:spcPts val="0"/>
              </a:spcBef>
              <a:spcAft>
                <a:spcPts val="600"/>
              </a:spcAft>
              <a:buFont typeface="Arial" panose="020B0604020202020204" pitchFamily="34" charset="0"/>
              <a:buChar char="•"/>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Click to edit Master text styles</a:t>
            </a:r>
          </a:p>
        </p:txBody>
      </p:sp>
      <p:sp>
        <p:nvSpPr>
          <p:cNvPr id="42" name="Text Placeholder 38"/>
          <p:cNvSpPr>
            <a:spLocks noGrp="1"/>
          </p:cNvSpPr>
          <p:nvPr>
            <p:ph type="body" sz="quarter" idx="19"/>
          </p:nvPr>
        </p:nvSpPr>
        <p:spPr>
          <a:xfrm>
            <a:off x="2590800" y="3681421"/>
            <a:ext cx="1828800" cy="1828800"/>
          </a:xfrm>
        </p:spPr>
        <p:txBody>
          <a:bodyPr>
            <a:noAutofit/>
          </a:bodyPr>
          <a:lstStyle>
            <a:lvl1pPr marL="0" indent="-91440" algn="ctr">
              <a:lnSpc>
                <a:spcPct val="85000"/>
              </a:lnSpc>
              <a:spcBef>
                <a:spcPts val="0"/>
              </a:spcBef>
              <a:spcAft>
                <a:spcPts val="600"/>
              </a:spcAft>
              <a:buFont typeface="Arial" panose="020B0604020202020204" pitchFamily="34" charset="0"/>
              <a:buChar char="•"/>
              <a:defRPr sz="1400">
                <a:solidFill>
                  <a:schemeClr val="accent5"/>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Click to edit Master text styles</a:t>
            </a:r>
          </a:p>
        </p:txBody>
      </p:sp>
      <p:sp>
        <p:nvSpPr>
          <p:cNvPr id="43" name="Text Placeholder 38"/>
          <p:cNvSpPr>
            <a:spLocks noGrp="1"/>
          </p:cNvSpPr>
          <p:nvPr>
            <p:ph type="body" sz="quarter" idx="20"/>
          </p:nvPr>
        </p:nvSpPr>
        <p:spPr>
          <a:xfrm>
            <a:off x="4495800" y="4672021"/>
            <a:ext cx="1524000" cy="1676400"/>
          </a:xfrm>
        </p:spPr>
        <p:txBody>
          <a:bodyPr>
            <a:noAutofit/>
          </a:bodyPr>
          <a:lstStyle>
            <a:lvl1pPr marL="0" indent="-91440" algn="ctr">
              <a:lnSpc>
                <a:spcPct val="85000"/>
              </a:lnSpc>
              <a:spcBef>
                <a:spcPts val="0"/>
              </a:spcBef>
              <a:spcAft>
                <a:spcPts val="600"/>
              </a:spcAft>
              <a:buFont typeface="Arial" panose="020B0604020202020204" pitchFamily="34" charset="0"/>
              <a:buChar char="•"/>
              <a:defRPr sz="1400">
                <a:solidFill>
                  <a:schemeClr val="bg2">
                    <a:lumMod val="50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Click to edit Master text styles</a:t>
            </a:r>
          </a:p>
        </p:txBody>
      </p:sp>
      <p:sp>
        <p:nvSpPr>
          <p:cNvPr id="44" name="Text Placeholder 38"/>
          <p:cNvSpPr>
            <a:spLocks noGrp="1"/>
          </p:cNvSpPr>
          <p:nvPr>
            <p:ph type="body" sz="quarter" idx="21"/>
          </p:nvPr>
        </p:nvSpPr>
        <p:spPr>
          <a:xfrm>
            <a:off x="6172200" y="3681421"/>
            <a:ext cx="1828800" cy="1828800"/>
          </a:xfrm>
        </p:spPr>
        <p:txBody>
          <a:bodyPr>
            <a:noAutofit/>
          </a:bodyPr>
          <a:lstStyle>
            <a:lvl1pPr marL="0" indent="-91440" algn="ctr">
              <a:lnSpc>
                <a:spcPct val="85000"/>
              </a:lnSpc>
              <a:spcBef>
                <a:spcPts val="0"/>
              </a:spcBef>
              <a:spcAft>
                <a:spcPts val="600"/>
              </a:spcAft>
              <a:buFont typeface="Arial" panose="020B0604020202020204" pitchFamily="34" charset="0"/>
              <a:buChar char="•"/>
              <a:defRPr sz="1400">
                <a:solidFill>
                  <a:schemeClr val="accent3">
                    <a:lumMod val="7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Click to edit Master text styles</a:t>
            </a:r>
          </a:p>
        </p:txBody>
      </p:sp>
      <p:sp>
        <p:nvSpPr>
          <p:cNvPr id="45" name="Text Placeholder 38"/>
          <p:cNvSpPr>
            <a:spLocks noGrp="1"/>
          </p:cNvSpPr>
          <p:nvPr>
            <p:ph type="body" sz="quarter" idx="22"/>
          </p:nvPr>
        </p:nvSpPr>
        <p:spPr>
          <a:xfrm>
            <a:off x="9677400" y="3681421"/>
            <a:ext cx="1828800" cy="1828800"/>
          </a:xfrm>
        </p:spPr>
        <p:txBody>
          <a:bodyPr>
            <a:noAutofit/>
          </a:bodyPr>
          <a:lstStyle>
            <a:lvl1pPr marL="0" indent="-91440" algn="ctr">
              <a:lnSpc>
                <a:spcPct val="85000"/>
              </a:lnSpc>
              <a:spcBef>
                <a:spcPts val="0"/>
              </a:spcBef>
              <a:spcAft>
                <a:spcPts val="600"/>
              </a:spcAft>
              <a:buFont typeface="Arial" panose="020B0604020202020204" pitchFamily="34" charset="0"/>
              <a:buChar char="•"/>
              <a:defRPr sz="1400">
                <a:solidFill>
                  <a:schemeClr val="tx1"/>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Click to edit Master text styles</a:t>
            </a:r>
          </a:p>
        </p:txBody>
      </p:sp>
      <p:sp>
        <p:nvSpPr>
          <p:cNvPr id="46" name="Text Placeholder 38"/>
          <p:cNvSpPr>
            <a:spLocks noGrp="1"/>
          </p:cNvSpPr>
          <p:nvPr>
            <p:ph type="body" sz="quarter" idx="23"/>
          </p:nvPr>
        </p:nvSpPr>
        <p:spPr>
          <a:xfrm>
            <a:off x="8077200" y="4672021"/>
            <a:ext cx="1524000" cy="1676400"/>
          </a:xfrm>
        </p:spPr>
        <p:txBody>
          <a:bodyPr>
            <a:noAutofit/>
          </a:bodyPr>
          <a:lstStyle>
            <a:lvl1pPr marL="0" indent="-91440" algn="ctr">
              <a:lnSpc>
                <a:spcPct val="85000"/>
              </a:lnSpc>
              <a:spcBef>
                <a:spcPts val="0"/>
              </a:spcBef>
              <a:spcAft>
                <a:spcPts val="600"/>
              </a:spcAft>
              <a:buFont typeface="Arial" panose="020B0604020202020204" pitchFamily="34" charset="0"/>
              <a:buChar char="•"/>
              <a:defRPr sz="1400">
                <a:solidFill>
                  <a:schemeClr val="accent5"/>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Click to edit Master text styles</a:t>
            </a:r>
          </a:p>
        </p:txBody>
      </p:sp>
      <p:sp>
        <p:nvSpPr>
          <p:cNvPr id="21" name="Footer Placeholder 5">
            <a:extLst>
              <a:ext uri="{FF2B5EF4-FFF2-40B4-BE49-F238E27FC236}">
                <a16:creationId xmlns:a16="http://schemas.microsoft.com/office/drawing/2014/main" id="{EE4550B5-F46E-68C1-91CC-934B74B8A29D}"/>
              </a:ext>
            </a:extLst>
          </p:cNvPr>
          <p:cNvSpPr>
            <a:spLocks noGrp="1"/>
          </p:cNvSpPr>
          <p:nvPr>
            <p:ph type="ftr" sz="quarter" idx="24"/>
          </p:nvPr>
        </p:nvSpPr>
        <p:spPr/>
        <p:txBody>
          <a:bodyPr/>
          <a:lstStyle>
            <a:lvl1pPr>
              <a:defRPr/>
            </a:lvl1pPr>
          </a:lstStyle>
          <a:p>
            <a:pPr>
              <a:defRPr/>
            </a:pPr>
            <a:r>
              <a:rPr lang="en-US"/>
              <a:t>Biological &amp; Physical Sciences</a:t>
            </a:r>
          </a:p>
        </p:txBody>
      </p:sp>
      <p:sp>
        <p:nvSpPr>
          <p:cNvPr id="22" name="Slide Number Placeholder 6">
            <a:extLst>
              <a:ext uri="{FF2B5EF4-FFF2-40B4-BE49-F238E27FC236}">
                <a16:creationId xmlns:a16="http://schemas.microsoft.com/office/drawing/2014/main" id="{E0D2709E-08CD-D855-2195-843FC498DD35}"/>
              </a:ext>
            </a:extLst>
          </p:cNvPr>
          <p:cNvSpPr>
            <a:spLocks noGrp="1"/>
          </p:cNvSpPr>
          <p:nvPr>
            <p:ph type="sldNum" sz="quarter" idx="25"/>
          </p:nvPr>
        </p:nvSpPr>
        <p:spPr/>
        <p:txBody>
          <a:bodyPr/>
          <a:lstStyle>
            <a:lvl1pPr>
              <a:defRPr/>
            </a:lvl1pPr>
          </a:lstStyle>
          <a:p>
            <a:pPr>
              <a:defRPr/>
            </a:pPr>
            <a:fld id="{19CB92DA-A430-7247-BBCE-6FBC54B49D71}" type="slidenum">
              <a:rPr lang="en-US"/>
              <a:pPr>
                <a:defRPr/>
              </a:pPr>
              <a:t>‹#›</a:t>
            </a:fld>
            <a:endParaRPr lang="en-US"/>
          </a:p>
        </p:txBody>
      </p:sp>
    </p:spTree>
    <p:extLst>
      <p:ext uri="{BB962C8B-B14F-4D97-AF65-F5344CB8AC3E}">
        <p14:creationId xmlns:p14="http://schemas.microsoft.com/office/powerpoint/2010/main" val="20737853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olored callouts">
    <p:bg>
      <p:bgPr>
        <a:solidFill>
          <a:schemeClr val="bg1"/>
        </a:solidFill>
        <a:effectLst/>
      </p:bgPr>
    </p:bg>
    <p:spTree>
      <p:nvGrpSpPr>
        <p:cNvPr id="1" name=""/>
        <p:cNvGrpSpPr/>
        <p:nvPr/>
      </p:nvGrpSpPr>
      <p:grpSpPr>
        <a:xfrm>
          <a:off x="0" y="0"/>
          <a:ext cx="0" cy="0"/>
          <a:chOff x="0" y="0"/>
          <a:chExt cx="0" cy="0"/>
        </a:xfrm>
      </p:grpSpPr>
      <p:sp>
        <p:nvSpPr>
          <p:cNvPr id="2" name="Rounded Rectangle 1" descr="&quot;&quot;">
            <a:extLst>
              <a:ext uri="{FF2B5EF4-FFF2-40B4-BE49-F238E27FC236}">
                <a16:creationId xmlns:a16="http://schemas.microsoft.com/office/drawing/2014/main" id="{D5D979BB-D9C2-06AD-BD56-2E221CC1CE79}"/>
              </a:ext>
            </a:extLst>
          </p:cNvPr>
          <p:cNvSpPr/>
          <p:nvPr/>
        </p:nvSpPr>
        <p:spPr>
          <a:xfrm>
            <a:off x="876300" y="2881313"/>
            <a:ext cx="2992438" cy="3352800"/>
          </a:xfrm>
          <a:prstGeom prst="roundRect">
            <a:avLst>
              <a:gd name="adj" fmla="val 7754"/>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lumMod val="95000"/>
                </a:schemeClr>
              </a:solidFill>
            </a:endParaRPr>
          </a:p>
        </p:txBody>
      </p:sp>
      <p:sp>
        <p:nvSpPr>
          <p:cNvPr id="3" name="Rounded Rectangle 2" descr="&quot;&quot;">
            <a:extLst>
              <a:ext uri="{FF2B5EF4-FFF2-40B4-BE49-F238E27FC236}">
                <a16:creationId xmlns:a16="http://schemas.microsoft.com/office/drawing/2014/main" id="{4F08666C-321D-F383-AEA7-1BEDE48B0F1C}"/>
              </a:ext>
            </a:extLst>
          </p:cNvPr>
          <p:cNvSpPr/>
          <p:nvPr/>
        </p:nvSpPr>
        <p:spPr>
          <a:xfrm>
            <a:off x="4743450" y="2881313"/>
            <a:ext cx="2992438" cy="3352800"/>
          </a:xfrm>
          <a:prstGeom prst="roundRect">
            <a:avLst>
              <a:gd name="adj" fmla="val 775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accent5"/>
              </a:solidFill>
            </a:endParaRPr>
          </a:p>
        </p:txBody>
      </p:sp>
      <p:sp>
        <p:nvSpPr>
          <p:cNvPr id="4" name="Rounded Rectangle 3" descr="&quot;&quot;">
            <a:extLst>
              <a:ext uri="{FF2B5EF4-FFF2-40B4-BE49-F238E27FC236}">
                <a16:creationId xmlns:a16="http://schemas.microsoft.com/office/drawing/2014/main" id="{B539AC51-D5C3-9BC2-A187-EBCD120365D8}"/>
              </a:ext>
            </a:extLst>
          </p:cNvPr>
          <p:cNvSpPr/>
          <p:nvPr/>
        </p:nvSpPr>
        <p:spPr>
          <a:xfrm>
            <a:off x="8610600" y="2881313"/>
            <a:ext cx="2992438" cy="3352800"/>
          </a:xfrm>
          <a:prstGeom prst="roundRect">
            <a:avLst>
              <a:gd name="adj" fmla="val 77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lumMod val="95000"/>
                </a:schemeClr>
              </a:solidFill>
            </a:endParaRPr>
          </a:p>
        </p:txBody>
      </p:sp>
      <p:sp>
        <p:nvSpPr>
          <p:cNvPr id="5" name="Footer Placeholder 5">
            <a:extLst>
              <a:ext uri="{FF2B5EF4-FFF2-40B4-BE49-F238E27FC236}">
                <a16:creationId xmlns:a16="http://schemas.microsoft.com/office/drawing/2014/main" id="{2CD115C5-35A8-1102-0B34-650902C8ACFA}"/>
              </a:ext>
            </a:extLst>
          </p:cNvPr>
          <p:cNvSpPr txBox="1">
            <a:spLocks/>
          </p:cNvSpPr>
          <p:nvPr/>
        </p:nvSpPr>
        <p:spPr>
          <a:xfrm>
            <a:off x="343963" y="121602"/>
            <a:ext cx="4114800" cy="217173"/>
          </a:xfrm>
          <a:prstGeom prst="rect">
            <a:avLst/>
          </a:prstGeom>
        </p:spPr>
        <p:txBody>
          <a:bodyPr anchor="ctr"/>
          <a:lstStyle>
            <a:defPPr>
              <a:defRPr lang="en-US"/>
            </a:defPPr>
            <a:lvl1pPr marL="0" algn="l" defTabSz="914400" rtl="0" eaLnBrk="1" latinLnBrk="0" hangingPunct="1">
              <a:defRPr sz="900" kern="1200">
                <a:solidFill>
                  <a:schemeClr val="bg1">
                    <a:alpha val="75167"/>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dirty="0"/>
              <a:t>Biological &amp; Physical Sciences</a:t>
            </a:r>
          </a:p>
        </p:txBody>
      </p:sp>
      <p:sp>
        <p:nvSpPr>
          <p:cNvPr id="6" name="Slide Number Placeholder 6">
            <a:extLst>
              <a:ext uri="{FF2B5EF4-FFF2-40B4-BE49-F238E27FC236}">
                <a16:creationId xmlns:a16="http://schemas.microsoft.com/office/drawing/2014/main" id="{B94DA6BE-005E-AD4B-717D-0F4F4D695756}"/>
              </a:ext>
            </a:extLst>
          </p:cNvPr>
          <p:cNvSpPr txBox="1">
            <a:spLocks/>
          </p:cNvSpPr>
          <p:nvPr/>
        </p:nvSpPr>
        <p:spPr>
          <a:xfrm>
            <a:off x="11661775" y="100013"/>
            <a:ext cx="1060450" cy="260350"/>
          </a:xfrm>
          <a:prstGeom prst="roundRect">
            <a:avLst>
              <a:gd name="adj" fmla="val 50000"/>
            </a:avLst>
          </a:prstGeom>
          <a:solidFill>
            <a:srgbClr val="002060"/>
          </a:solidFill>
        </p:spPr>
        <p:txBody>
          <a:bodyPr anchor="ctr"/>
          <a:lstStyle>
            <a:defPPr>
              <a:defRPr lang="en-US"/>
            </a:defPPr>
            <a:lvl1pPr marL="0" algn="l" defTabSz="914400" rtl="0" eaLnBrk="1" latinLnBrk="0" hangingPunct="1">
              <a:defRPr sz="11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B5CC7A72-D477-B94F-A60E-C18B4363990E}" type="slidenum">
              <a:rPr lang="en-US" smtClean="0"/>
              <a:pPr fontAlgn="auto">
                <a:spcBef>
                  <a:spcPts val="0"/>
                </a:spcBef>
                <a:spcAft>
                  <a:spcPts val="0"/>
                </a:spcAft>
                <a:defRPr/>
              </a:pPr>
              <a:t>‹#›</a:t>
            </a:fld>
            <a:endParaRPr lang="en-US"/>
          </a:p>
        </p:txBody>
      </p:sp>
      <p:sp>
        <p:nvSpPr>
          <p:cNvPr id="20" name="Text Placeholder 11"/>
          <p:cNvSpPr>
            <a:spLocks noGrp="1"/>
          </p:cNvSpPr>
          <p:nvPr>
            <p:ph type="body" sz="quarter" idx="20"/>
          </p:nvPr>
        </p:nvSpPr>
        <p:spPr>
          <a:xfrm>
            <a:off x="1052277" y="3185463"/>
            <a:ext cx="2590800" cy="2819400"/>
          </a:xfrm>
        </p:spPr>
        <p:txBody>
          <a:bodyPr tIns="0" anchor="ctr">
            <a:noAutofit/>
          </a:bodyPr>
          <a:lstStyle>
            <a:lvl1pPr marL="0" indent="0" algn="ctr">
              <a:buNone/>
              <a:defRPr sz="1800" cap="none" baseline="0">
                <a:solidFill>
                  <a:schemeClr val="bg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
        <p:nvSpPr>
          <p:cNvPr id="36" name="Text Placeholder 2"/>
          <p:cNvSpPr>
            <a:spLocks noGrp="1"/>
          </p:cNvSpPr>
          <p:nvPr>
            <p:ph type="body" idx="1"/>
          </p:nvPr>
        </p:nvSpPr>
        <p:spPr>
          <a:xfrm>
            <a:off x="914400" y="2012318"/>
            <a:ext cx="10543151" cy="550647"/>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7" name="Title 1"/>
          <p:cNvSpPr>
            <a:spLocks noGrp="1"/>
          </p:cNvSpPr>
          <p:nvPr>
            <p:ph type="title"/>
          </p:nvPr>
        </p:nvSpPr>
        <p:spPr>
          <a:xfrm>
            <a:off x="914400" y="548640"/>
            <a:ext cx="10515600" cy="1325563"/>
          </a:xfrm>
        </p:spPr>
        <p:txBody>
          <a:bodyPr/>
          <a:lstStyle/>
          <a:p>
            <a:r>
              <a:rPr lang="en-US"/>
              <a:t>Click to edit Master title style</a:t>
            </a:r>
          </a:p>
        </p:txBody>
      </p:sp>
      <p:sp>
        <p:nvSpPr>
          <p:cNvPr id="12" name="Text Placeholder 11"/>
          <p:cNvSpPr>
            <a:spLocks noGrp="1"/>
          </p:cNvSpPr>
          <p:nvPr>
            <p:ph type="body" sz="quarter" idx="39"/>
          </p:nvPr>
        </p:nvSpPr>
        <p:spPr>
          <a:xfrm>
            <a:off x="4938477" y="3185463"/>
            <a:ext cx="2590800" cy="2819400"/>
          </a:xfrm>
        </p:spPr>
        <p:txBody>
          <a:bodyPr tIns="0" anchor="ctr">
            <a:noAutofit/>
          </a:bodyPr>
          <a:lstStyle>
            <a:lvl1pPr marL="0" indent="0" algn="ctr">
              <a:buNone/>
              <a:defRPr sz="1800" cap="none" baseline="0">
                <a:solidFill>
                  <a:schemeClr val="bg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
        <p:nvSpPr>
          <p:cNvPr id="19" name="Text Placeholder 11"/>
          <p:cNvSpPr>
            <a:spLocks noGrp="1"/>
          </p:cNvSpPr>
          <p:nvPr>
            <p:ph type="body" sz="quarter" idx="40"/>
          </p:nvPr>
        </p:nvSpPr>
        <p:spPr>
          <a:xfrm>
            <a:off x="8786577" y="3185463"/>
            <a:ext cx="2590800" cy="2819400"/>
          </a:xfrm>
        </p:spPr>
        <p:txBody>
          <a:bodyPr tIns="0" anchor="ctr">
            <a:noAutofit/>
          </a:bodyPr>
          <a:lstStyle>
            <a:lvl1pPr marL="0" indent="0" algn="ctr">
              <a:buNone/>
              <a:defRPr sz="1800" cap="none" baseline="0">
                <a:solidFill>
                  <a:schemeClr val="bg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360374281"/>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3 colored callouts">
    <p:bg>
      <p:bgPr>
        <a:solidFill>
          <a:schemeClr val="bg1"/>
        </a:solidFill>
        <a:effectLst/>
      </p:bgPr>
    </p:bg>
    <p:spTree>
      <p:nvGrpSpPr>
        <p:cNvPr id="1" name=""/>
        <p:cNvGrpSpPr/>
        <p:nvPr/>
      </p:nvGrpSpPr>
      <p:grpSpPr>
        <a:xfrm>
          <a:off x="0" y="0"/>
          <a:ext cx="0" cy="0"/>
          <a:chOff x="0" y="0"/>
          <a:chExt cx="0" cy="0"/>
        </a:xfrm>
      </p:grpSpPr>
      <p:sp>
        <p:nvSpPr>
          <p:cNvPr id="2" name="Rounded Rectangle 1" descr="&quot;&quot;">
            <a:extLst>
              <a:ext uri="{FF2B5EF4-FFF2-40B4-BE49-F238E27FC236}">
                <a16:creationId xmlns:a16="http://schemas.microsoft.com/office/drawing/2014/main" id="{23BF53D1-D879-595C-24F9-D0DEF0E16014}"/>
              </a:ext>
            </a:extLst>
          </p:cNvPr>
          <p:cNvSpPr/>
          <p:nvPr/>
        </p:nvSpPr>
        <p:spPr>
          <a:xfrm>
            <a:off x="938213" y="2879725"/>
            <a:ext cx="2039937" cy="3201988"/>
          </a:xfrm>
          <a:prstGeom prst="roundRect">
            <a:avLst>
              <a:gd name="adj" fmla="val 7754"/>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lumMod val="95000"/>
                </a:schemeClr>
              </a:solidFill>
            </a:endParaRPr>
          </a:p>
        </p:txBody>
      </p:sp>
      <p:sp>
        <p:nvSpPr>
          <p:cNvPr id="3" name="Rounded Rectangle 2" descr="&quot;&quot;">
            <a:extLst>
              <a:ext uri="{FF2B5EF4-FFF2-40B4-BE49-F238E27FC236}">
                <a16:creationId xmlns:a16="http://schemas.microsoft.com/office/drawing/2014/main" id="{BEF81F57-32E7-04D6-80D6-FFE043DAFE44}"/>
              </a:ext>
            </a:extLst>
          </p:cNvPr>
          <p:cNvSpPr/>
          <p:nvPr/>
        </p:nvSpPr>
        <p:spPr>
          <a:xfrm>
            <a:off x="3055938" y="2879725"/>
            <a:ext cx="2041525" cy="3201988"/>
          </a:xfrm>
          <a:prstGeom prst="roundRect">
            <a:avLst>
              <a:gd name="adj" fmla="val 775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accent5"/>
              </a:solidFill>
            </a:endParaRPr>
          </a:p>
        </p:txBody>
      </p:sp>
      <p:sp>
        <p:nvSpPr>
          <p:cNvPr id="5" name="Rounded Rectangle 4" descr="&quot;&quot;">
            <a:extLst>
              <a:ext uri="{FF2B5EF4-FFF2-40B4-BE49-F238E27FC236}">
                <a16:creationId xmlns:a16="http://schemas.microsoft.com/office/drawing/2014/main" id="{817C620D-DBA8-EFB3-C4CE-647CF0252D60}"/>
              </a:ext>
            </a:extLst>
          </p:cNvPr>
          <p:cNvSpPr/>
          <p:nvPr/>
        </p:nvSpPr>
        <p:spPr>
          <a:xfrm>
            <a:off x="5173663" y="2879725"/>
            <a:ext cx="2039937" cy="3201988"/>
          </a:xfrm>
          <a:prstGeom prst="roundRect">
            <a:avLst>
              <a:gd name="adj" fmla="val 77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lumMod val="95000"/>
                </a:schemeClr>
              </a:solidFill>
            </a:endParaRPr>
          </a:p>
        </p:txBody>
      </p:sp>
      <p:sp>
        <p:nvSpPr>
          <p:cNvPr id="6" name="Footer Placeholder 5">
            <a:extLst>
              <a:ext uri="{FF2B5EF4-FFF2-40B4-BE49-F238E27FC236}">
                <a16:creationId xmlns:a16="http://schemas.microsoft.com/office/drawing/2014/main" id="{342793F8-DB7F-7333-369B-744B30E9DDBF}"/>
              </a:ext>
            </a:extLst>
          </p:cNvPr>
          <p:cNvSpPr txBox="1">
            <a:spLocks/>
          </p:cNvSpPr>
          <p:nvPr/>
        </p:nvSpPr>
        <p:spPr>
          <a:xfrm>
            <a:off x="343963" y="121602"/>
            <a:ext cx="4114800" cy="217173"/>
          </a:xfrm>
          <a:prstGeom prst="rect">
            <a:avLst/>
          </a:prstGeom>
        </p:spPr>
        <p:txBody>
          <a:bodyPr anchor="ctr"/>
          <a:lstStyle>
            <a:defPPr>
              <a:defRPr lang="en-US"/>
            </a:defPPr>
            <a:lvl1pPr marL="0" algn="l" defTabSz="914400" rtl="0" eaLnBrk="1" latinLnBrk="0" hangingPunct="1">
              <a:defRPr sz="900" kern="1200">
                <a:solidFill>
                  <a:schemeClr val="bg1">
                    <a:alpha val="75167"/>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dirty="0"/>
              <a:t>Biological &amp; Physical Sciences </a:t>
            </a:r>
          </a:p>
        </p:txBody>
      </p:sp>
      <p:sp>
        <p:nvSpPr>
          <p:cNvPr id="7" name="Slide Number Placeholder 6">
            <a:extLst>
              <a:ext uri="{FF2B5EF4-FFF2-40B4-BE49-F238E27FC236}">
                <a16:creationId xmlns:a16="http://schemas.microsoft.com/office/drawing/2014/main" id="{A6A10196-1529-7357-8471-7A1CB7ECA968}"/>
              </a:ext>
            </a:extLst>
          </p:cNvPr>
          <p:cNvSpPr txBox="1">
            <a:spLocks/>
          </p:cNvSpPr>
          <p:nvPr/>
        </p:nvSpPr>
        <p:spPr>
          <a:xfrm>
            <a:off x="11661775" y="100013"/>
            <a:ext cx="1060450" cy="260350"/>
          </a:xfrm>
          <a:prstGeom prst="roundRect">
            <a:avLst>
              <a:gd name="adj" fmla="val 50000"/>
            </a:avLst>
          </a:prstGeom>
          <a:solidFill>
            <a:srgbClr val="002060"/>
          </a:solidFill>
        </p:spPr>
        <p:txBody>
          <a:bodyPr anchor="ctr"/>
          <a:lstStyle>
            <a:defPPr>
              <a:defRPr lang="en-US"/>
            </a:defPPr>
            <a:lvl1pPr marL="0" algn="l" defTabSz="914400" rtl="0" eaLnBrk="1" latinLnBrk="0" hangingPunct="1">
              <a:defRPr sz="11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65968CF6-60A6-B14F-86F6-D6A62320F2B0}" type="slidenum">
              <a:rPr lang="en-US" smtClean="0"/>
              <a:pPr fontAlgn="auto">
                <a:spcBef>
                  <a:spcPts val="0"/>
                </a:spcBef>
                <a:spcAft>
                  <a:spcPts val="0"/>
                </a:spcAft>
                <a:defRPr/>
              </a:pPr>
              <a:t>‹#›</a:t>
            </a:fld>
            <a:endParaRPr lang="en-US"/>
          </a:p>
        </p:txBody>
      </p:sp>
      <p:sp>
        <p:nvSpPr>
          <p:cNvPr id="8" name="Rounded Rectangle 7" descr="&quot;&quot;">
            <a:extLst>
              <a:ext uri="{FF2B5EF4-FFF2-40B4-BE49-F238E27FC236}">
                <a16:creationId xmlns:a16="http://schemas.microsoft.com/office/drawing/2014/main" id="{56F950CB-301F-8509-8AA0-9AA41A8C27DA}"/>
              </a:ext>
            </a:extLst>
          </p:cNvPr>
          <p:cNvSpPr/>
          <p:nvPr/>
        </p:nvSpPr>
        <p:spPr>
          <a:xfrm>
            <a:off x="7289800" y="2879725"/>
            <a:ext cx="2041525" cy="3201988"/>
          </a:xfrm>
          <a:prstGeom prst="roundRect">
            <a:avLst>
              <a:gd name="adj" fmla="val 775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accent5"/>
              </a:solidFill>
            </a:endParaRPr>
          </a:p>
        </p:txBody>
      </p:sp>
      <p:sp>
        <p:nvSpPr>
          <p:cNvPr id="10" name="Rounded Rectangle 9" descr="&quot;&quot;">
            <a:extLst>
              <a:ext uri="{FF2B5EF4-FFF2-40B4-BE49-F238E27FC236}">
                <a16:creationId xmlns:a16="http://schemas.microsoft.com/office/drawing/2014/main" id="{19333B16-9ED1-7C36-E313-CE4E4BA6A050}"/>
              </a:ext>
            </a:extLst>
          </p:cNvPr>
          <p:cNvSpPr/>
          <p:nvPr/>
        </p:nvSpPr>
        <p:spPr>
          <a:xfrm>
            <a:off x="9407525" y="2879725"/>
            <a:ext cx="2039938" cy="3201988"/>
          </a:xfrm>
          <a:prstGeom prst="roundRect">
            <a:avLst>
              <a:gd name="adj" fmla="val 7754"/>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lumMod val="95000"/>
                </a:schemeClr>
              </a:solidFill>
            </a:endParaRPr>
          </a:p>
        </p:txBody>
      </p:sp>
      <p:sp>
        <p:nvSpPr>
          <p:cNvPr id="20" name="Text Placeholder 11"/>
          <p:cNvSpPr>
            <a:spLocks noGrp="1"/>
          </p:cNvSpPr>
          <p:nvPr>
            <p:ph type="body" sz="quarter" idx="20"/>
          </p:nvPr>
        </p:nvSpPr>
        <p:spPr>
          <a:xfrm>
            <a:off x="1076578" y="3149380"/>
            <a:ext cx="1766814" cy="2692078"/>
          </a:xfrm>
        </p:spPr>
        <p:txBody>
          <a:bodyPr tIns="0" anchor="ctr">
            <a:noAutofit/>
          </a:bodyPr>
          <a:lstStyle>
            <a:lvl1pPr marL="0" indent="0" algn="ctr">
              <a:buNone/>
              <a:defRPr sz="1800" cap="none" baseline="0">
                <a:solidFill>
                  <a:schemeClr val="bg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
        <p:nvSpPr>
          <p:cNvPr id="36" name="Text Placeholder 2"/>
          <p:cNvSpPr>
            <a:spLocks noGrp="1"/>
          </p:cNvSpPr>
          <p:nvPr>
            <p:ph type="body" idx="1"/>
          </p:nvPr>
        </p:nvSpPr>
        <p:spPr>
          <a:xfrm>
            <a:off x="914400" y="2084068"/>
            <a:ext cx="10543151" cy="550647"/>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7" name="Title 1"/>
          <p:cNvSpPr>
            <a:spLocks noGrp="1"/>
          </p:cNvSpPr>
          <p:nvPr>
            <p:ph type="title"/>
          </p:nvPr>
        </p:nvSpPr>
        <p:spPr>
          <a:xfrm>
            <a:off x="914400" y="548640"/>
            <a:ext cx="10515600" cy="1325563"/>
          </a:xfrm>
        </p:spPr>
        <p:txBody>
          <a:bodyPr/>
          <a:lstStyle/>
          <a:p>
            <a:r>
              <a:rPr lang="en-US"/>
              <a:t>Click to edit Master title style</a:t>
            </a:r>
          </a:p>
        </p:txBody>
      </p:sp>
      <p:sp>
        <p:nvSpPr>
          <p:cNvPr id="12" name="Text Placeholder 11"/>
          <p:cNvSpPr>
            <a:spLocks noGrp="1"/>
          </p:cNvSpPr>
          <p:nvPr>
            <p:ph type="body" sz="quarter" idx="39"/>
          </p:nvPr>
        </p:nvSpPr>
        <p:spPr>
          <a:xfrm>
            <a:off x="3191556" y="3149380"/>
            <a:ext cx="1766814" cy="2692078"/>
          </a:xfrm>
        </p:spPr>
        <p:txBody>
          <a:bodyPr tIns="0" anchor="ctr">
            <a:noAutofit/>
          </a:bodyPr>
          <a:lstStyle>
            <a:lvl1pPr marL="0" indent="0" algn="ctr">
              <a:buNone/>
              <a:defRPr sz="1800" cap="none" baseline="0">
                <a:solidFill>
                  <a:schemeClr val="bg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
        <p:nvSpPr>
          <p:cNvPr id="19" name="Text Placeholder 11"/>
          <p:cNvSpPr>
            <a:spLocks noGrp="1"/>
          </p:cNvSpPr>
          <p:nvPr>
            <p:ph type="body" sz="quarter" idx="40"/>
          </p:nvPr>
        </p:nvSpPr>
        <p:spPr>
          <a:xfrm>
            <a:off x="5310322" y="3149380"/>
            <a:ext cx="1766814" cy="2692078"/>
          </a:xfrm>
        </p:spPr>
        <p:txBody>
          <a:bodyPr tIns="0" anchor="ctr">
            <a:noAutofit/>
          </a:bodyPr>
          <a:lstStyle>
            <a:lvl1pPr marL="0" indent="0" algn="ctr">
              <a:buNone/>
              <a:defRPr sz="1800" cap="none" baseline="0">
                <a:solidFill>
                  <a:schemeClr val="bg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
        <p:nvSpPr>
          <p:cNvPr id="4" name="Text Placeholder 11"/>
          <p:cNvSpPr>
            <a:spLocks noGrp="1"/>
          </p:cNvSpPr>
          <p:nvPr>
            <p:ph type="body" sz="quarter" idx="41"/>
          </p:nvPr>
        </p:nvSpPr>
        <p:spPr>
          <a:xfrm>
            <a:off x="7427194" y="3184833"/>
            <a:ext cx="1766814" cy="2692078"/>
          </a:xfrm>
        </p:spPr>
        <p:txBody>
          <a:bodyPr tIns="0" anchor="ctr">
            <a:noAutofit/>
          </a:bodyPr>
          <a:lstStyle>
            <a:lvl1pPr marL="0" indent="0" algn="ctr">
              <a:buNone/>
              <a:defRPr sz="1800" cap="none" baseline="0">
                <a:solidFill>
                  <a:schemeClr val="bg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
        <p:nvSpPr>
          <p:cNvPr id="9" name="Text Placeholder 11"/>
          <p:cNvSpPr>
            <a:spLocks noGrp="1"/>
          </p:cNvSpPr>
          <p:nvPr>
            <p:ph type="body" sz="quarter" idx="42"/>
          </p:nvPr>
        </p:nvSpPr>
        <p:spPr>
          <a:xfrm>
            <a:off x="9544066" y="3149380"/>
            <a:ext cx="1766814" cy="2692078"/>
          </a:xfrm>
        </p:spPr>
        <p:txBody>
          <a:bodyPr tIns="0" anchor="ctr">
            <a:noAutofit/>
          </a:bodyPr>
          <a:lstStyle>
            <a:lvl1pPr marL="0" indent="0" algn="ctr">
              <a:buNone/>
              <a:defRPr sz="1800" cap="none" baseline="0">
                <a:solidFill>
                  <a:schemeClr val="bg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753103111"/>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3 colored callouts">
    <p:bg>
      <p:bgPr>
        <a:solidFill>
          <a:schemeClr val="bg1"/>
        </a:solidFill>
        <a:effectLst/>
      </p:bgPr>
    </p:bg>
    <p:spTree>
      <p:nvGrpSpPr>
        <p:cNvPr id="1" name=""/>
        <p:cNvGrpSpPr/>
        <p:nvPr/>
      </p:nvGrpSpPr>
      <p:grpSpPr>
        <a:xfrm>
          <a:off x="0" y="0"/>
          <a:ext cx="0" cy="0"/>
          <a:chOff x="0" y="0"/>
          <a:chExt cx="0" cy="0"/>
        </a:xfrm>
      </p:grpSpPr>
      <p:sp>
        <p:nvSpPr>
          <p:cNvPr id="2" name="Rounded Rectangle 1" descr="&quot;&quot;">
            <a:extLst>
              <a:ext uri="{FF2B5EF4-FFF2-40B4-BE49-F238E27FC236}">
                <a16:creationId xmlns:a16="http://schemas.microsoft.com/office/drawing/2014/main" id="{24029DF0-8FCC-8F03-30B4-8E229606F06F}"/>
              </a:ext>
            </a:extLst>
          </p:cNvPr>
          <p:cNvSpPr/>
          <p:nvPr/>
        </p:nvSpPr>
        <p:spPr>
          <a:xfrm>
            <a:off x="2695575" y="2879725"/>
            <a:ext cx="2992438" cy="3352800"/>
          </a:xfrm>
          <a:prstGeom prst="roundRect">
            <a:avLst>
              <a:gd name="adj" fmla="val 775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lumMod val="95000"/>
                </a:schemeClr>
              </a:solidFill>
            </a:endParaRPr>
          </a:p>
        </p:txBody>
      </p:sp>
      <p:sp>
        <p:nvSpPr>
          <p:cNvPr id="3" name="Rounded Rectangle 2" descr="&quot;&quot;">
            <a:extLst>
              <a:ext uri="{FF2B5EF4-FFF2-40B4-BE49-F238E27FC236}">
                <a16:creationId xmlns:a16="http://schemas.microsoft.com/office/drawing/2014/main" id="{956DC15F-803F-1D23-16F5-996EBC520BD3}"/>
              </a:ext>
            </a:extLst>
          </p:cNvPr>
          <p:cNvSpPr/>
          <p:nvPr/>
        </p:nvSpPr>
        <p:spPr>
          <a:xfrm>
            <a:off x="6562725" y="2879725"/>
            <a:ext cx="2992438" cy="3352800"/>
          </a:xfrm>
          <a:prstGeom prst="roundRect">
            <a:avLst>
              <a:gd name="adj" fmla="val 775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accent5"/>
              </a:solidFill>
            </a:endParaRPr>
          </a:p>
        </p:txBody>
      </p:sp>
      <p:sp>
        <p:nvSpPr>
          <p:cNvPr id="4" name="Footer Placeholder 5">
            <a:extLst>
              <a:ext uri="{FF2B5EF4-FFF2-40B4-BE49-F238E27FC236}">
                <a16:creationId xmlns:a16="http://schemas.microsoft.com/office/drawing/2014/main" id="{2CBCE5DB-03B3-1638-174E-C39D9E415250}"/>
              </a:ext>
            </a:extLst>
          </p:cNvPr>
          <p:cNvSpPr txBox="1">
            <a:spLocks/>
          </p:cNvSpPr>
          <p:nvPr/>
        </p:nvSpPr>
        <p:spPr>
          <a:xfrm>
            <a:off x="343963" y="121602"/>
            <a:ext cx="4114800" cy="217173"/>
          </a:xfrm>
          <a:prstGeom prst="rect">
            <a:avLst/>
          </a:prstGeom>
        </p:spPr>
        <p:txBody>
          <a:bodyPr anchor="ctr"/>
          <a:lstStyle>
            <a:defPPr>
              <a:defRPr lang="en-US"/>
            </a:defPPr>
            <a:lvl1pPr marL="0" algn="l" defTabSz="914400" rtl="0" eaLnBrk="1" latinLnBrk="0" hangingPunct="1">
              <a:defRPr sz="900" kern="1200">
                <a:solidFill>
                  <a:schemeClr val="bg1">
                    <a:alpha val="75167"/>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dirty="0"/>
              <a:t>Biological &amp; Physical Sciences</a:t>
            </a:r>
          </a:p>
        </p:txBody>
      </p:sp>
      <p:sp>
        <p:nvSpPr>
          <p:cNvPr id="5" name="Slide Number Placeholder 6">
            <a:extLst>
              <a:ext uri="{FF2B5EF4-FFF2-40B4-BE49-F238E27FC236}">
                <a16:creationId xmlns:a16="http://schemas.microsoft.com/office/drawing/2014/main" id="{F67646FD-8CCD-E2F3-9E44-1121E06C2759}"/>
              </a:ext>
            </a:extLst>
          </p:cNvPr>
          <p:cNvSpPr txBox="1">
            <a:spLocks/>
          </p:cNvSpPr>
          <p:nvPr/>
        </p:nvSpPr>
        <p:spPr>
          <a:xfrm>
            <a:off x="11661775" y="100013"/>
            <a:ext cx="1060450" cy="260350"/>
          </a:xfrm>
          <a:prstGeom prst="roundRect">
            <a:avLst>
              <a:gd name="adj" fmla="val 50000"/>
            </a:avLst>
          </a:prstGeom>
          <a:solidFill>
            <a:srgbClr val="002060"/>
          </a:solidFill>
        </p:spPr>
        <p:txBody>
          <a:bodyPr anchor="ctr"/>
          <a:lstStyle>
            <a:defPPr>
              <a:defRPr lang="en-US"/>
            </a:defPPr>
            <a:lvl1pPr marL="0" algn="l" defTabSz="914400" rtl="0" eaLnBrk="1" latinLnBrk="0" hangingPunct="1">
              <a:defRPr sz="11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466B3646-4B0A-4F4B-BD17-00438E8D3518}" type="slidenum">
              <a:rPr lang="en-US" smtClean="0"/>
              <a:pPr fontAlgn="auto">
                <a:spcBef>
                  <a:spcPts val="0"/>
                </a:spcBef>
                <a:spcAft>
                  <a:spcPts val="0"/>
                </a:spcAft>
                <a:defRPr/>
              </a:pPr>
              <a:t>‹#›</a:t>
            </a:fld>
            <a:endParaRPr lang="en-US"/>
          </a:p>
        </p:txBody>
      </p:sp>
      <p:sp>
        <p:nvSpPr>
          <p:cNvPr id="20" name="Text Placeholder 11"/>
          <p:cNvSpPr>
            <a:spLocks noGrp="1"/>
          </p:cNvSpPr>
          <p:nvPr>
            <p:ph type="body" sz="quarter" idx="20"/>
          </p:nvPr>
        </p:nvSpPr>
        <p:spPr>
          <a:xfrm>
            <a:off x="2871138" y="3147060"/>
            <a:ext cx="2590800" cy="2819400"/>
          </a:xfrm>
        </p:spPr>
        <p:txBody>
          <a:bodyPr tIns="0" anchor="ctr">
            <a:noAutofit/>
          </a:bodyPr>
          <a:lstStyle>
            <a:lvl1pPr marL="0" indent="0" algn="ctr">
              <a:buNone/>
              <a:defRPr sz="1800" cap="none" baseline="0">
                <a:solidFill>
                  <a:schemeClr val="bg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
        <p:nvSpPr>
          <p:cNvPr id="36" name="Text Placeholder 2"/>
          <p:cNvSpPr>
            <a:spLocks noGrp="1"/>
          </p:cNvSpPr>
          <p:nvPr>
            <p:ph type="body" idx="1"/>
          </p:nvPr>
        </p:nvSpPr>
        <p:spPr>
          <a:xfrm>
            <a:off x="914400" y="2084068"/>
            <a:ext cx="10543151" cy="550647"/>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7" name="Title 1"/>
          <p:cNvSpPr>
            <a:spLocks noGrp="1"/>
          </p:cNvSpPr>
          <p:nvPr>
            <p:ph type="title"/>
          </p:nvPr>
        </p:nvSpPr>
        <p:spPr>
          <a:xfrm>
            <a:off x="914400" y="548640"/>
            <a:ext cx="10515600" cy="1325563"/>
          </a:xfrm>
        </p:spPr>
        <p:txBody>
          <a:bodyPr/>
          <a:lstStyle/>
          <a:p>
            <a:r>
              <a:rPr lang="en-US"/>
              <a:t>Click to edit Master title style</a:t>
            </a:r>
          </a:p>
        </p:txBody>
      </p:sp>
      <p:sp>
        <p:nvSpPr>
          <p:cNvPr id="12" name="Text Placeholder 11"/>
          <p:cNvSpPr>
            <a:spLocks noGrp="1"/>
          </p:cNvSpPr>
          <p:nvPr>
            <p:ph type="body" sz="quarter" idx="39"/>
          </p:nvPr>
        </p:nvSpPr>
        <p:spPr>
          <a:xfrm>
            <a:off x="6757338" y="3147060"/>
            <a:ext cx="2590800" cy="2819400"/>
          </a:xfrm>
        </p:spPr>
        <p:txBody>
          <a:bodyPr tIns="0" anchor="ctr">
            <a:noAutofit/>
          </a:bodyPr>
          <a:lstStyle>
            <a:lvl1pPr marL="0" indent="0" algn="ctr">
              <a:buNone/>
              <a:defRPr sz="1800" cap="none" baseline="0">
                <a:solidFill>
                  <a:schemeClr val="bg1"/>
                </a:solidFill>
                <a:latin typeface="+mn-lt"/>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988011731"/>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40"/>
            <a:ext cx="10515600" cy="1325563"/>
          </a:xfrm>
        </p:spPr>
        <p:txBody>
          <a:bodyPr/>
          <a:lstStyle/>
          <a:p>
            <a:r>
              <a:rPr lang="en-US"/>
              <a:t>Click to edit Master title style</a:t>
            </a:r>
          </a:p>
        </p:txBody>
      </p:sp>
      <p:sp>
        <p:nvSpPr>
          <p:cNvPr id="3" name="Text Placeholder 2"/>
          <p:cNvSpPr>
            <a:spLocks noGrp="1"/>
          </p:cNvSpPr>
          <p:nvPr>
            <p:ph type="body" idx="1"/>
          </p:nvPr>
        </p:nvSpPr>
        <p:spPr>
          <a:xfrm>
            <a:off x="914400" y="1920240"/>
            <a:ext cx="498316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2814343"/>
            <a:ext cx="4983162" cy="37202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73105" y="192024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73105" y="2814343"/>
            <a:ext cx="5183188" cy="37202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2D356F83-2EBC-E3CA-9F60-BCAFB070FA10}"/>
              </a:ext>
            </a:extLst>
          </p:cNvPr>
          <p:cNvSpPr>
            <a:spLocks noGrp="1"/>
          </p:cNvSpPr>
          <p:nvPr>
            <p:ph type="sldNum" sz="quarter" idx="10"/>
          </p:nvPr>
        </p:nvSpPr>
        <p:spPr/>
        <p:txBody>
          <a:bodyPr/>
          <a:lstStyle>
            <a:lvl1pPr>
              <a:defRPr/>
            </a:lvl1pPr>
          </a:lstStyle>
          <a:p>
            <a:pPr>
              <a:defRPr/>
            </a:pPr>
            <a:fld id="{A290749A-D916-474C-A46A-55F5B8BA59C9}" type="slidenum">
              <a:rPr lang="en-US"/>
              <a:pPr>
                <a:defRPr/>
              </a:pPr>
              <a:t>‹#›</a:t>
            </a:fld>
            <a:endParaRPr lang="en-US" dirty="0"/>
          </a:p>
        </p:txBody>
      </p:sp>
      <p:sp>
        <p:nvSpPr>
          <p:cNvPr id="8" name="Footer Placeholder 4">
            <a:extLst>
              <a:ext uri="{FF2B5EF4-FFF2-40B4-BE49-F238E27FC236}">
                <a16:creationId xmlns:a16="http://schemas.microsoft.com/office/drawing/2014/main" id="{66988C22-CEAC-8095-4FD8-1CD86E0F0CD3}"/>
              </a:ext>
            </a:extLst>
          </p:cNvPr>
          <p:cNvSpPr>
            <a:spLocks noGrp="1"/>
          </p:cNvSpPr>
          <p:nvPr>
            <p:ph type="ftr" sz="quarter" idx="11"/>
          </p:nvPr>
        </p:nvSpPr>
        <p:spPr/>
        <p:txBody>
          <a:bodyPr/>
          <a:lstStyle>
            <a:lvl1pPr>
              <a:defRPr/>
            </a:lvl1pPr>
          </a:lstStyle>
          <a:p>
            <a:pPr>
              <a:defRPr/>
            </a:pPr>
            <a:r>
              <a:rPr lang="en-US"/>
              <a:t>Biological &amp; Physical Sciences</a:t>
            </a:r>
          </a:p>
        </p:txBody>
      </p:sp>
    </p:spTree>
    <p:extLst>
      <p:ext uri="{BB962C8B-B14F-4D97-AF65-F5344CB8AC3E}">
        <p14:creationId xmlns:p14="http://schemas.microsoft.com/office/powerpoint/2010/main" val="6689897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40"/>
            <a:ext cx="10325100" cy="1325563"/>
          </a:xfrm>
        </p:spPr>
        <p:txBody>
          <a:body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B44941C4-E4AC-2108-845B-814840F57F29}"/>
              </a:ext>
            </a:extLst>
          </p:cNvPr>
          <p:cNvSpPr>
            <a:spLocks noGrp="1"/>
          </p:cNvSpPr>
          <p:nvPr>
            <p:ph type="sldNum" sz="quarter" idx="10"/>
          </p:nvPr>
        </p:nvSpPr>
        <p:spPr/>
        <p:txBody>
          <a:bodyPr/>
          <a:lstStyle>
            <a:lvl1pPr>
              <a:defRPr/>
            </a:lvl1pPr>
          </a:lstStyle>
          <a:p>
            <a:pPr>
              <a:defRPr/>
            </a:pPr>
            <a:fld id="{A3D94322-888C-7D4B-87A2-0EDA576B0E5A}" type="slidenum">
              <a:rPr lang="en-US"/>
              <a:pPr>
                <a:defRPr/>
              </a:pPr>
              <a:t>‹#›</a:t>
            </a:fld>
            <a:endParaRPr lang="en-US" dirty="0"/>
          </a:p>
        </p:txBody>
      </p:sp>
      <p:sp>
        <p:nvSpPr>
          <p:cNvPr id="4" name="Footer Placeholder 4">
            <a:extLst>
              <a:ext uri="{FF2B5EF4-FFF2-40B4-BE49-F238E27FC236}">
                <a16:creationId xmlns:a16="http://schemas.microsoft.com/office/drawing/2014/main" id="{17E7745A-4872-6145-F170-727C8FFD7DDA}"/>
              </a:ext>
            </a:extLst>
          </p:cNvPr>
          <p:cNvSpPr>
            <a:spLocks noGrp="1"/>
          </p:cNvSpPr>
          <p:nvPr>
            <p:ph type="ftr" sz="quarter" idx="11"/>
          </p:nvPr>
        </p:nvSpPr>
        <p:spPr/>
        <p:txBody>
          <a:bodyPr/>
          <a:lstStyle>
            <a:lvl1pPr>
              <a:defRPr/>
            </a:lvl1pPr>
          </a:lstStyle>
          <a:p>
            <a:pPr>
              <a:defRPr/>
            </a:pPr>
            <a:r>
              <a:rPr lang="en-US"/>
              <a:t>Biological &amp; Physical Sciences</a:t>
            </a:r>
          </a:p>
        </p:txBody>
      </p:sp>
    </p:spTree>
    <p:extLst>
      <p:ext uri="{BB962C8B-B14F-4D97-AF65-F5344CB8AC3E}">
        <p14:creationId xmlns:p14="http://schemas.microsoft.com/office/powerpoint/2010/main" val="12077468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pSp>
        <p:nvGrpSpPr>
          <p:cNvPr id="3" name="Group 3">
            <a:extLst>
              <a:ext uri="{FF2B5EF4-FFF2-40B4-BE49-F238E27FC236}">
                <a16:creationId xmlns:a16="http://schemas.microsoft.com/office/drawing/2014/main" id="{B07CB343-5281-17D4-CDDB-E27E126ED09E}"/>
              </a:ext>
            </a:extLst>
          </p:cNvPr>
          <p:cNvGrpSpPr>
            <a:grpSpLocks/>
          </p:cNvGrpSpPr>
          <p:nvPr/>
        </p:nvGrpSpPr>
        <p:grpSpPr bwMode="auto">
          <a:xfrm>
            <a:off x="620713" y="1752600"/>
            <a:ext cx="1149350" cy="1160463"/>
            <a:chOff x="620138" y="1752600"/>
            <a:chExt cx="1149675" cy="1160621"/>
          </a:xfrm>
        </p:grpSpPr>
        <p:pic>
          <p:nvPicPr>
            <p:cNvPr id="4" name="Picture 8">
              <a:extLst>
                <a:ext uri="{FF2B5EF4-FFF2-40B4-BE49-F238E27FC236}">
                  <a16:creationId xmlns:a16="http://schemas.microsoft.com/office/drawing/2014/main" id="{530BB3C9-0070-C21C-E0C2-02D351F1F4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198"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9">
              <a:extLst>
                <a:ext uri="{FF2B5EF4-FFF2-40B4-BE49-F238E27FC236}">
                  <a16:creationId xmlns:a16="http://schemas.microsoft.com/office/drawing/2014/main" id="{3960555B-C250-EA25-FC38-3D638506404B}"/>
                </a:ext>
              </a:extLst>
            </p:cNvPr>
            <p:cNvSpPr txBox="1">
              <a:spLocks noChangeArrowheads="1"/>
            </p:cNvSpPr>
            <p:nvPr/>
          </p:nvSpPr>
          <p:spPr bwMode="auto">
            <a:xfrm>
              <a:off x="620138" y="2667000"/>
              <a:ext cx="11496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Physical Science</a:t>
              </a:r>
            </a:p>
          </p:txBody>
        </p:sp>
      </p:grpSp>
      <p:grpSp>
        <p:nvGrpSpPr>
          <p:cNvPr id="6" name="Group 10">
            <a:extLst>
              <a:ext uri="{FF2B5EF4-FFF2-40B4-BE49-F238E27FC236}">
                <a16:creationId xmlns:a16="http://schemas.microsoft.com/office/drawing/2014/main" id="{4CD5DA5E-32F5-75A3-A36F-30A7BF5A79F6}"/>
              </a:ext>
            </a:extLst>
          </p:cNvPr>
          <p:cNvGrpSpPr>
            <a:grpSpLocks/>
          </p:cNvGrpSpPr>
          <p:nvPr/>
        </p:nvGrpSpPr>
        <p:grpSpPr bwMode="auto">
          <a:xfrm>
            <a:off x="2119313" y="1752600"/>
            <a:ext cx="938212" cy="1160463"/>
            <a:chOff x="2276156" y="1752600"/>
            <a:chExt cx="937550" cy="1160621"/>
          </a:xfrm>
        </p:grpSpPr>
        <p:pic>
          <p:nvPicPr>
            <p:cNvPr id="7" name="Picture 11" descr="A white symbol on a brown circle&#10;&#10;Description automatically generated">
              <a:extLst>
                <a:ext uri="{FF2B5EF4-FFF2-40B4-BE49-F238E27FC236}">
                  <a16:creationId xmlns:a16="http://schemas.microsoft.com/office/drawing/2014/main" id="{B1A7C4D6-F87A-07DA-0317-BD37F4C67D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6156"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2">
              <a:extLst>
                <a:ext uri="{FF2B5EF4-FFF2-40B4-BE49-F238E27FC236}">
                  <a16:creationId xmlns:a16="http://schemas.microsoft.com/office/drawing/2014/main" id="{AFB9DB5F-DC31-153D-7153-5B333CF190A1}"/>
                </a:ext>
              </a:extLst>
            </p:cNvPr>
            <p:cNvSpPr txBox="1">
              <a:spLocks noChangeArrowheads="1"/>
            </p:cNvSpPr>
            <p:nvPr/>
          </p:nvSpPr>
          <p:spPr bwMode="auto">
            <a:xfrm>
              <a:off x="2390507" y="2667000"/>
              <a:ext cx="70884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Quantum</a:t>
              </a:r>
            </a:p>
          </p:txBody>
        </p:sp>
      </p:grpSp>
      <p:grpSp>
        <p:nvGrpSpPr>
          <p:cNvPr id="9" name="Group 13">
            <a:extLst>
              <a:ext uri="{FF2B5EF4-FFF2-40B4-BE49-F238E27FC236}">
                <a16:creationId xmlns:a16="http://schemas.microsoft.com/office/drawing/2014/main" id="{8CE0EBC6-F33F-9071-2F9D-259F97637541}"/>
              </a:ext>
            </a:extLst>
          </p:cNvPr>
          <p:cNvGrpSpPr>
            <a:grpSpLocks/>
          </p:cNvGrpSpPr>
          <p:nvPr/>
        </p:nvGrpSpPr>
        <p:grpSpPr bwMode="auto">
          <a:xfrm>
            <a:off x="3500438" y="1752600"/>
            <a:ext cx="938212" cy="1160463"/>
            <a:chOff x="3328048" y="1752600"/>
            <a:chExt cx="937550" cy="1160621"/>
          </a:xfrm>
        </p:grpSpPr>
        <p:pic>
          <p:nvPicPr>
            <p:cNvPr id="10" name="Picture 14">
              <a:extLst>
                <a:ext uri="{FF2B5EF4-FFF2-40B4-BE49-F238E27FC236}">
                  <a16:creationId xmlns:a16="http://schemas.microsoft.com/office/drawing/2014/main" id="{DD33A87A-8DB2-5ED5-84D4-2085889592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8048"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5">
              <a:extLst>
                <a:ext uri="{FF2B5EF4-FFF2-40B4-BE49-F238E27FC236}">
                  <a16:creationId xmlns:a16="http://schemas.microsoft.com/office/drawing/2014/main" id="{EE02CDEC-2409-E0E6-BE28-75E5D997CBA2}"/>
                </a:ext>
              </a:extLst>
            </p:cNvPr>
            <p:cNvSpPr txBox="1">
              <a:spLocks noChangeArrowheads="1"/>
            </p:cNvSpPr>
            <p:nvPr/>
          </p:nvSpPr>
          <p:spPr bwMode="auto">
            <a:xfrm>
              <a:off x="3565830" y="2667000"/>
              <a:ext cx="46198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Fluid</a:t>
              </a:r>
            </a:p>
          </p:txBody>
        </p:sp>
      </p:grpSp>
      <p:grpSp>
        <p:nvGrpSpPr>
          <p:cNvPr id="12" name="Group 16">
            <a:extLst>
              <a:ext uri="{FF2B5EF4-FFF2-40B4-BE49-F238E27FC236}">
                <a16:creationId xmlns:a16="http://schemas.microsoft.com/office/drawing/2014/main" id="{83A309DD-9C03-8935-A1B0-218C955C76D6}"/>
              </a:ext>
            </a:extLst>
          </p:cNvPr>
          <p:cNvGrpSpPr>
            <a:grpSpLocks/>
          </p:cNvGrpSpPr>
          <p:nvPr/>
        </p:nvGrpSpPr>
        <p:grpSpPr bwMode="auto">
          <a:xfrm>
            <a:off x="4889500" y="1752600"/>
            <a:ext cx="936625" cy="1160463"/>
            <a:chOff x="4379940" y="1752600"/>
            <a:chExt cx="937550" cy="1160621"/>
          </a:xfrm>
        </p:grpSpPr>
        <p:pic>
          <p:nvPicPr>
            <p:cNvPr id="13" name="Picture 17">
              <a:extLst>
                <a:ext uri="{FF2B5EF4-FFF2-40B4-BE49-F238E27FC236}">
                  <a16:creationId xmlns:a16="http://schemas.microsoft.com/office/drawing/2014/main" id="{37E625E3-5B0E-B22F-4AB6-930E38EBB2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9940"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8">
              <a:extLst>
                <a:ext uri="{FF2B5EF4-FFF2-40B4-BE49-F238E27FC236}">
                  <a16:creationId xmlns:a16="http://schemas.microsoft.com/office/drawing/2014/main" id="{09E3CC60-1DFA-91FF-9FD9-3E89DC69663C}"/>
                </a:ext>
              </a:extLst>
            </p:cNvPr>
            <p:cNvSpPr txBox="1">
              <a:spLocks noChangeArrowheads="1"/>
            </p:cNvSpPr>
            <p:nvPr/>
          </p:nvSpPr>
          <p:spPr bwMode="auto">
            <a:xfrm>
              <a:off x="4483070" y="2667000"/>
              <a:ext cx="7312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Complete</a:t>
              </a:r>
            </a:p>
          </p:txBody>
        </p:sp>
      </p:grpSp>
      <p:grpSp>
        <p:nvGrpSpPr>
          <p:cNvPr id="15" name="Group 19">
            <a:extLst>
              <a:ext uri="{FF2B5EF4-FFF2-40B4-BE49-F238E27FC236}">
                <a16:creationId xmlns:a16="http://schemas.microsoft.com/office/drawing/2014/main" id="{B11082C6-C0D9-2694-BFC7-5F2C98F27352}"/>
              </a:ext>
            </a:extLst>
          </p:cNvPr>
          <p:cNvGrpSpPr>
            <a:grpSpLocks/>
          </p:cNvGrpSpPr>
          <p:nvPr/>
        </p:nvGrpSpPr>
        <p:grpSpPr bwMode="auto">
          <a:xfrm>
            <a:off x="6246813" y="1752600"/>
            <a:ext cx="938212" cy="1160463"/>
            <a:chOff x="5431831" y="1752600"/>
            <a:chExt cx="937550" cy="1160621"/>
          </a:xfrm>
        </p:grpSpPr>
        <p:pic>
          <p:nvPicPr>
            <p:cNvPr id="16" name="Picture 20">
              <a:extLst>
                <a:ext uri="{FF2B5EF4-FFF2-40B4-BE49-F238E27FC236}">
                  <a16:creationId xmlns:a16="http://schemas.microsoft.com/office/drawing/2014/main" id="{B9703279-F8C4-8690-A4FF-257A761A35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21">
              <a:extLst>
                <a:ext uri="{FF2B5EF4-FFF2-40B4-BE49-F238E27FC236}">
                  <a16:creationId xmlns:a16="http://schemas.microsoft.com/office/drawing/2014/main" id="{75A13B42-F418-3D9B-8EF0-EA0F85180D3C}"/>
                </a:ext>
              </a:extLst>
            </p:cNvPr>
            <p:cNvSpPr txBox="1">
              <a:spLocks noChangeArrowheads="1"/>
            </p:cNvSpPr>
            <p:nvPr/>
          </p:nvSpPr>
          <p:spPr bwMode="auto">
            <a:xfrm>
              <a:off x="5530953" y="2667000"/>
              <a:ext cx="73930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Molecular</a:t>
              </a:r>
            </a:p>
          </p:txBody>
        </p:sp>
      </p:grpSp>
      <p:grpSp>
        <p:nvGrpSpPr>
          <p:cNvPr id="18" name="Group 22">
            <a:extLst>
              <a:ext uri="{FF2B5EF4-FFF2-40B4-BE49-F238E27FC236}">
                <a16:creationId xmlns:a16="http://schemas.microsoft.com/office/drawing/2014/main" id="{C74DE5F7-0D0A-BD14-9EAF-F51C0215FF4F}"/>
              </a:ext>
            </a:extLst>
          </p:cNvPr>
          <p:cNvGrpSpPr>
            <a:grpSpLocks/>
          </p:cNvGrpSpPr>
          <p:nvPr/>
        </p:nvGrpSpPr>
        <p:grpSpPr bwMode="auto">
          <a:xfrm>
            <a:off x="7661275" y="1752600"/>
            <a:ext cx="938213" cy="1160463"/>
            <a:chOff x="5431831" y="1752600"/>
            <a:chExt cx="937550" cy="1160621"/>
          </a:xfrm>
        </p:grpSpPr>
        <p:pic>
          <p:nvPicPr>
            <p:cNvPr id="19" name="Picture 23">
              <a:extLst>
                <a:ext uri="{FF2B5EF4-FFF2-40B4-BE49-F238E27FC236}">
                  <a16:creationId xmlns:a16="http://schemas.microsoft.com/office/drawing/2014/main" id="{3C6926D1-E045-5C3B-FCE6-7F045A3C21E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24">
              <a:extLst>
                <a:ext uri="{FF2B5EF4-FFF2-40B4-BE49-F238E27FC236}">
                  <a16:creationId xmlns:a16="http://schemas.microsoft.com/office/drawing/2014/main" id="{6F5E743D-262A-D05C-48CF-B87C887846BA}"/>
                </a:ext>
              </a:extLst>
            </p:cNvPr>
            <p:cNvSpPr txBox="1">
              <a:spLocks noChangeArrowheads="1"/>
            </p:cNvSpPr>
            <p:nvPr/>
          </p:nvSpPr>
          <p:spPr bwMode="auto">
            <a:xfrm>
              <a:off x="5607097" y="2667000"/>
              <a:ext cx="58702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Budget</a:t>
              </a:r>
            </a:p>
          </p:txBody>
        </p:sp>
      </p:grpSp>
      <p:grpSp>
        <p:nvGrpSpPr>
          <p:cNvPr id="21" name="Group 25">
            <a:extLst>
              <a:ext uri="{FF2B5EF4-FFF2-40B4-BE49-F238E27FC236}">
                <a16:creationId xmlns:a16="http://schemas.microsoft.com/office/drawing/2014/main" id="{64B5918D-C599-BD16-D78E-F9CD5A12AADF}"/>
              </a:ext>
            </a:extLst>
          </p:cNvPr>
          <p:cNvGrpSpPr>
            <a:grpSpLocks/>
          </p:cNvGrpSpPr>
          <p:nvPr/>
        </p:nvGrpSpPr>
        <p:grpSpPr bwMode="auto">
          <a:xfrm>
            <a:off x="9037638" y="1752600"/>
            <a:ext cx="936625" cy="1160463"/>
            <a:chOff x="5431831" y="1752600"/>
            <a:chExt cx="937550" cy="1160621"/>
          </a:xfrm>
        </p:grpSpPr>
        <p:pic>
          <p:nvPicPr>
            <p:cNvPr id="22" name="Picture 26">
              <a:extLst>
                <a:ext uri="{FF2B5EF4-FFF2-40B4-BE49-F238E27FC236}">
                  <a16:creationId xmlns:a16="http://schemas.microsoft.com/office/drawing/2014/main" id="{F8162AC3-175D-7D86-0723-3CAA582D93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7">
              <a:extLst>
                <a:ext uri="{FF2B5EF4-FFF2-40B4-BE49-F238E27FC236}">
                  <a16:creationId xmlns:a16="http://schemas.microsoft.com/office/drawing/2014/main" id="{E51EAADD-8707-4087-0BCD-A8D8D052FA7D}"/>
                </a:ext>
              </a:extLst>
            </p:cNvPr>
            <p:cNvSpPr txBox="1">
              <a:spLocks noChangeArrowheads="1"/>
            </p:cNvSpPr>
            <p:nvPr/>
          </p:nvSpPr>
          <p:spPr bwMode="auto">
            <a:xfrm>
              <a:off x="5684843" y="2667000"/>
              <a:ext cx="4315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Idea</a:t>
              </a:r>
            </a:p>
          </p:txBody>
        </p:sp>
      </p:grpSp>
      <p:grpSp>
        <p:nvGrpSpPr>
          <p:cNvPr id="24" name="Group 28">
            <a:extLst>
              <a:ext uri="{FF2B5EF4-FFF2-40B4-BE49-F238E27FC236}">
                <a16:creationId xmlns:a16="http://schemas.microsoft.com/office/drawing/2014/main" id="{450767B1-E3F6-B3A5-75DD-89D700DB37BC}"/>
              </a:ext>
            </a:extLst>
          </p:cNvPr>
          <p:cNvGrpSpPr>
            <a:grpSpLocks/>
          </p:cNvGrpSpPr>
          <p:nvPr/>
        </p:nvGrpSpPr>
        <p:grpSpPr bwMode="auto">
          <a:xfrm>
            <a:off x="10412413" y="1752600"/>
            <a:ext cx="938212" cy="1160463"/>
            <a:chOff x="5431831" y="1752600"/>
            <a:chExt cx="937550" cy="1160621"/>
          </a:xfrm>
        </p:grpSpPr>
        <p:pic>
          <p:nvPicPr>
            <p:cNvPr id="25" name="Picture 29">
              <a:extLst>
                <a:ext uri="{FF2B5EF4-FFF2-40B4-BE49-F238E27FC236}">
                  <a16:creationId xmlns:a16="http://schemas.microsoft.com/office/drawing/2014/main" id="{E30ACD31-ACE9-9D89-BC74-F920878E3AE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30">
              <a:extLst>
                <a:ext uri="{FF2B5EF4-FFF2-40B4-BE49-F238E27FC236}">
                  <a16:creationId xmlns:a16="http://schemas.microsoft.com/office/drawing/2014/main" id="{B1DE771B-10E7-F4CA-91AA-152ECB083ADA}"/>
                </a:ext>
              </a:extLst>
            </p:cNvPr>
            <p:cNvSpPr txBox="1">
              <a:spLocks noChangeArrowheads="1"/>
            </p:cNvSpPr>
            <p:nvPr/>
          </p:nvSpPr>
          <p:spPr bwMode="auto">
            <a:xfrm>
              <a:off x="5485271" y="2667000"/>
              <a:ext cx="830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Experiment</a:t>
              </a:r>
            </a:p>
          </p:txBody>
        </p:sp>
      </p:grpSp>
      <p:grpSp>
        <p:nvGrpSpPr>
          <p:cNvPr id="27" name="Group 31">
            <a:extLst>
              <a:ext uri="{FF2B5EF4-FFF2-40B4-BE49-F238E27FC236}">
                <a16:creationId xmlns:a16="http://schemas.microsoft.com/office/drawing/2014/main" id="{A816E9B9-E330-664F-3B86-8DA0FB531A10}"/>
              </a:ext>
            </a:extLst>
          </p:cNvPr>
          <p:cNvGrpSpPr>
            <a:grpSpLocks/>
          </p:cNvGrpSpPr>
          <p:nvPr/>
        </p:nvGrpSpPr>
        <p:grpSpPr bwMode="auto">
          <a:xfrm>
            <a:off x="709613" y="3246438"/>
            <a:ext cx="971550" cy="1160462"/>
            <a:chOff x="709103" y="1752600"/>
            <a:chExt cx="971741" cy="1160621"/>
          </a:xfrm>
        </p:grpSpPr>
        <p:pic>
          <p:nvPicPr>
            <p:cNvPr id="28" name="Picture 32">
              <a:extLst>
                <a:ext uri="{FF2B5EF4-FFF2-40B4-BE49-F238E27FC236}">
                  <a16:creationId xmlns:a16="http://schemas.microsoft.com/office/drawing/2014/main" id="{ACACF96A-20B3-4DF2-A147-367C9DE60DE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6198"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33">
              <a:extLst>
                <a:ext uri="{FF2B5EF4-FFF2-40B4-BE49-F238E27FC236}">
                  <a16:creationId xmlns:a16="http://schemas.microsoft.com/office/drawing/2014/main" id="{65F30A2E-EAD1-188D-BFD4-5CCE8B59D124}"/>
                </a:ext>
              </a:extLst>
            </p:cNvPr>
            <p:cNvSpPr txBox="1">
              <a:spLocks noChangeArrowheads="1"/>
            </p:cNvSpPr>
            <p:nvPr/>
          </p:nvSpPr>
          <p:spPr bwMode="auto">
            <a:xfrm>
              <a:off x="709103" y="2667000"/>
              <a:ext cx="97174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Attention/Risk</a:t>
              </a:r>
            </a:p>
          </p:txBody>
        </p:sp>
      </p:grpSp>
      <p:grpSp>
        <p:nvGrpSpPr>
          <p:cNvPr id="30" name="Group 34">
            <a:extLst>
              <a:ext uri="{FF2B5EF4-FFF2-40B4-BE49-F238E27FC236}">
                <a16:creationId xmlns:a16="http://schemas.microsoft.com/office/drawing/2014/main" id="{D8D5FDBC-AE77-74E8-5AB5-4DAAD692286E}"/>
              </a:ext>
            </a:extLst>
          </p:cNvPr>
          <p:cNvGrpSpPr>
            <a:grpSpLocks/>
          </p:cNvGrpSpPr>
          <p:nvPr/>
        </p:nvGrpSpPr>
        <p:grpSpPr bwMode="auto">
          <a:xfrm>
            <a:off x="2119313" y="3246438"/>
            <a:ext cx="938212" cy="1160462"/>
            <a:chOff x="2276156" y="1752600"/>
            <a:chExt cx="937550" cy="1160621"/>
          </a:xfrm>
        </p:grpSpPr>
        <p:pic>
          <p:nvPicPr>
            <p:cNvPr id="31" name="Picture 35">
              <a:extLst>
                <a:ext uri="{FF2B5EF4-FFF2-40B4-BE49-F238E27FC236}">
                  <a16:creationId xmlns:a16="http://schemas.microsoft.com/office/drawing/2014/main" id="{670E19FC-8A1A-54A9-F2C5-D67E0015897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76156"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6">
              <a:extLst>
                <a:ext uri="{FF2B5EF4-FFF2-40B4-BE49-F238E27FC236}">
                  <a16:creationId xmlns:a16="http://schemas.microsoft.com/office/drawing/2014/main" id="{D0557F88-1ADA-0996-7346-EECB6DA3E050}"/>
                </a:ext>
              </a:extLst>
            </p:cNvPr>
            <p:cNvSpPr txBox="1">
              <a:spLocks noChangeArrowheads="1"/>
            </p:cNvSpPr>
            <p:nvPr/>
          </p:nvSpPr>
          <p:spPr bwMode="auto">
            <a:xfrm>
              <a:off x="2368868" y="2667000"/>
              <a:ext cx="7521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List/To-do</a:t>
              </a:r>
            </a:p>
          </p:txBody>
        </p:sp>
      </p:grpSp>
      <p:grpSp>
        <p:nvGrpSpPr>
          <p:cNvPr id="33" name="Group 37">
            <a:extLst>
              <a:ext uri="{FF2B5EF4-FFF2-40B4-BE49-F238E27FC236}">
                <a16:creationId xmlns:a16="http://schemas.microsoft.com/office/drawing/2014/main" id="{158378D5-ED3A-0EB5-8089-F895DEBE1246}"/>
              </a:ext>
            </a:extLst>
          </p:cNvPr>
          <p:cNvGrpSpPr>
            <a:grpSpLocks/>
          </p:cNvGrpSpPr>
          <p:nvPr/>
        </p:nvGrpSpPr>
        <p:grpSpPr bwMode="auto">
          <a:xfrm>
            <a:off x="3376613" y="3246438"/>
            <a:ext cx="1184275" cy="1160462"/>
            <a:chOff x="3204355" y="1752600"/>
            <a:chExt cx="1184941" cy="1160621"/>
          </a:xfrm>
        </p:grpSpPr>
        <p:pic>
          <p:nvPicPr>
            <p:cNvPr id="34" name="Picture 38">
              <a:extLst>
                <a:ext uri="{FF2B5EF4-FFF2-40B4-BE49-F238E27FC236}">
                  <a16:creationId xmlns:a16="http://schemas.microsoft.com/office/drawing/2014/main" id="{AF6DB67D-F84D-5382-8912-86893935B2D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28048"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Box 39">
              <a:extLst>
                <a:ext uri="{FF2B5EF4-FFF2-40B4-BE49-F238E27FC236}">
                  <a16:creationId xmlns:a16="http://schemas.microsoft.com/office/drawing/2014/main" id="{6810DD1A-80E0-2183-63B3-2E9DDAD6B377}"/>
                </a:ext>
              </a:extLst>
            </p:cNvPr>
            <p:cNvSpPr txBox="1">
              <a:spLocks noChangeArrowheads="1"/>
            </p:cNvSpPr>
            <p:nvPr/>
          </p:nvSpPr>
          <p:spPr bwMode="auto">
            <a:xfrm>
              <a:off x="3204355" y="2667000"/>
              <a:ext cx="118494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Report/Document</a:t>
              </a:r>
            </a:p>
          </p:txBody>
        </p:sp>
      </p:grpSp>
      <p:grpSp>
        <p:nvGrpSpPr>
          <p:cNvPr id="36" name="Group 40">
            <a:extLst>
              <a:ext uri="{FF2B5EF4-FFF2-40B4-BE49-F238E27FC236}">
                <a16:creationId xmlns:a16="http://schemas.microsoft.com/office/drawing/2014/main" id="{4E07EE69-B5E9-3395-6B7F-4101BCB8C498}"/>
              </a:ext>
            </a:extLst>
          </p:cNvPr>
          <p:cNvGrpSpPr>
            <a:grpSpLocks/>
          </p:cNvGrpSpPr>
          <p:nvPr/>
        </p:nvGrpSpPr>
        <p:grpSpPr bwMode="auto">
          <a:xfrm>
            <a:off x="6246813" y="3246438"/>
            <a:ext cx="938212" cy="1160462"/>
            <a:chOff x="4379940" y="1752600"/>
            <a:chExt cx="937550" cy="1160621"/>
          </a:xfrm>
        </p:grpSpPr>
        <p:pic>
          <p:nvPicPr>
            <p:cNvPr id="37" name="Picture 41">
              <a:extLst>
                <a:ext uri="{FF2B5EF4-FFF2-40B4-BE49-F238E27FC236}">
                  <a16:creationId xmlns:a16="http://schemas.microsoft.com/office/drawing/2014/main" id="{6A141137-213B-E302-0680-D62458E2013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79940"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Box 42">
              <a:extLst>
                <a:ext uri="{FF2B5EF4-FFF2-40B4-BE49-F238E27FC236}">
                  <a16:creationId xmlns:a16="http://schemas.microsoft.com/office/drawing/2014/main" id="{51B6BF2C-E1F2-668B-E71B-E23759181868}"/>
                </a:ext>
              </a:extLst>
            </p:cNvPr>
            <p:cNvSpPr txBox="1">
              <a:spLocks noChangeArrowheads="1"/>
            </p:cNvSpPr>
            <p:nvPr/>
          </p:nvSpPr>
          <p:spPr bwMode="auto">
            <a:xfrm>
              <a:off x="4429371" y="2667000"/>
              <a:ext cx="83869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Microscope</a:t>
              </a:r>
            </a:p>
          </p:txBody>
        </p:sp>
      </p:grpSp>
      <p:grpSp>
        <p:nvGrpSpPr>
          <p:cNvPr id="39" name="Group 43">
            <a:extLst>
              <a:ext uri="{FF2B5EF4-FFF2-40B4-BE49-F238E27FC236}">
                <a16:creationId xmlns:a16="http://schemas.microsoft.com/office/drawing/2014/main" id="{7F9DB983-0CC1-3670-91EE-0E379F6F47CD}"/>
              </a:ext>
            </a:extLst>
          </p:cNvPr>
          <p:cNvGrpSpPr>
            <a:grpSpLocks/>
          </p:cNvGrpSpPr>
          <p:nvPr/>
        </p:nvGrpSpPr>
        <p:grpSpPr bwMode="auto">
          <a:xfrm>
            <a:off x="10412413" y="3246438"/>
            <a:ext cx="938212" cy="1160462"/>
            <a:chOff x="5431831" y="1752600"/>
            <a:chExt cx="937550" cy="1160621"/>
          </a:xfrm>
        </p:grpSpPr>
        <p:pic>
          <p:nvPicPr>
            <p:cNvPr id="40" name="Picture 44">
              <a:extLst>
                <a:ext uri="{FF2B5EF4-FFF2-40B4-BE49-F238E27FC236}">
                  <a16:creationId xmlns:a16="http://schemas.microsoft.com/office/drawing/2014/main" id="{EFB66FFC-FB54-501A-2A61-18922D12ED6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Box 45">
              <a:extLst>
                <a:ext uri="{FF2B5EF4-FFF2-40B4-BE49-F238E27FC236}">
                  <a16:creationId xmlns:a16="http://schemas.microsoft.com/office/drawing/2014/main" id="{ED0B10B4-DDC5-3A19-6948-64A39D46C1D5}"/>
                </a:ext>
              </a:extLst>
            </p:cNvPr>
            <p:cNvSpPr txBox="1">
              <a:spLocks noChangeArrowheads="1"/>
            </p:cNvSpPr>
            <p:nvPr/>
          </p:nvSpPr>
          <p:spPr bwMode="auto">
            <a:xfrm>
              <a:off x="5485270" y="2667000"/>
              <a:ext cx="83067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Experiment</a:t>
              </a:r>
            </a:p>
          </p:txBody>
        </p:sp>
      </p:grpSp>
      <p:grpSp>
        <p:nvGrpSpPr>
          <p:cNvPr id="42" name="Group 46">
            <a:extLst>
              <a:ext uri="{FF2B5EF4-FFF2-40B4-BE49-F238E27FC236}">
                <a16:creationId xmlns:a16="http://schemas.microsoft.com/office/drawing/2014/main" id="{04247892-B3DA-3AC4-8980-C2A90F490127}"/>
              </a:ext>
            </a:extLst>
          </p:cNvPr>
          <p:cNvGrpSpPr>
            <a:grpSpLocks/>
          </p:cNvGrpSpPr>
          <p:nvPr/>
        </p:nvGrpSpPr>
        <p:grpSpPr bwMode="auto">
          <a:xfrm>
            <a:off x="7661275" y="3246438"/>
            <a:ext cx="938213" cy="1160462"/>
            <a:chOff x="5431831" y="1752600"/>
            <a:chExt cx="937550" cy="1160621"/>
          </a:xfrm>
        </p:grpSpPr>
        <p:pic>
          <p:nvPicPr>
            <p:cNvPr id="43" name="Picture 47">
              <a:extLst>
                <a:ext uri="{FF2B5EF4-FFF2-40B4-BE49-F238E27FC236}">
                  <a16:creationId xmlns:a16="http://schemas.microsoft.com/office/drawing/2014/main" id="{5A4EF82C-F6DC-8189-A191-E39699F8FAF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TextBox 48">
              <a:extLst>
                <a:ext uri="{FF2B5EF4-FFF2-40B4-BE49-F238E27FC236}">
                  <a16:creationId xmlns:a16="http://schemas.microsoft.com/office/drawing/2014/main" id="{4C52033A-A369-B1E9-8597-3051DEE6976A}"/>
                </a:ext>
              </a:extLst>
            </p:cNvPr>
            <p:cNvSpPr txBox="1">
              <a:spLocks noChangeArrowheads="1"/>
            </p:cNvSpPr>
            <p:nvPr/>
          </p:nvSpPr>
          <p:spPr bwMode="auto">
            <a:xfrm>
              <a:off x="5627937" y="2667000"/>
              <a:ext cx="54534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Space</a:t>
              </a:r>
            </a:p>
          </p:txBody>
        </p:sp>
      </p:grpSp>
      <p:grpSp>
        <p:nvGrpSpPr>
          <p:cNvPr id="45" name="Group 49">
            <a:extLst>
              <a:ext uri="{FF2B5EF4-FFF2-40B4-BE49-F238E27FC236}">
                <a16:creationId xmlns:a16="http://schemas.microsoft.com/office/drawing/2014/main" id="{799A697B-FA53-B83A-42A3-D02BD2F84B7A}"/>
              </a:ext>
            </a:extLst>
          </p:cNvPr>
          <p:cNvGrpSpPr>
            <a:grpSpLocks/>
          </p:cNvGrpSpPr>
          <p:nvPr/>
        </p:nvGrpSpPr>
        <p:grpSpPr bwMode="auto">
          <a:xfrm>
            <a:off x="4800600" y="3246438"/>
            <a:ext cx="1114425" cy="1160462"/>
            <a:chOff x="5343407" y="1752600"/>
            <a:chExt cx="1114409" cy="1160621"/>
          </a:xfrm>
        </p:grpSpPr>
        <p:pic>
          <p:nvPicPr>
            <p:cNvPr id="46" name="Picture 50">
              <a:extLst>
                <a:ext uri="{FF2B5EF4-FFF2-40B4-BE49-F238E27FC236}">
                  <a16:creationId xmlns:a16="http://schemas.microsoft.com/office/drawing/2014/main" id="{4C0E9E45-C95E-1109-2193-D56BDB6ED00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TextBox 51">
              <a:extLst>
                <a:ext uri="{FF2B5EF4-FFF2-40B4-BE49-F238E27FC236}">
                  <a16:creationId xmlns:a16="http://schemas.microsoft.com/office/drawing/2014/main" id="{4B6BF089-F33B-43B6-AAA5-D48830590726}"/>
                </a:ext>
              </a:extLst>
            </p:cNvPr>
            <p:cNvSpPr txBox="1">
              <a:spLocks noChangeArrowheads="1"/>
            </p:cNvSpPr>
            <p:nvPr/>
          </p:nvSpPr>
          <p:spPr bwMode="auto">
            <a:xfrm>
              <a:off x="5343407" y="2667000"/>
              <a:ext cx="111440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Report/Analytics</a:t>
              </a:r>
            </a:p>
          </p:txBody>
        </p:sp>
      </p:grpSp>
      <p:grpSp>
        <p:nvGrpSpPr>
          <p:cNvPr id="48" name="Group 52">
            <a:extLst>
              <a:ext uri="{FF2B5EF4-FFF2-40B4-BE49-F238E27FC236}">
                <a16:creationId xmlns:a16="http://schemas.microsoft.com/office/drawing/2014/main" id="{29F5CEAC-8711-1447-4E61-F3BE0CDCE6B4}"/>
              </a:ext>
            </a:extLst>
          </p:cNvPr>
          <p:cNvGrpSpPr>
            <a:grpSpLocks/>
          </p:cNvGrpSpPr>
          <p:nvPr/>
        </p:nvGrpSpPr>
        <p:grpSpPr bwMode="auto">
          <a:xfrm>
            <a:off x="9037638" y="3246438"/>
            <a:ext cx="936625" cy="1160462"/>
            <a:chOff x="5431831" y="1752600"/>
            <a:chExt cx="937550" cy="1160621"/>
          </a:xfrm>
        </p:grpSpPr>
        <p:pic>
          <p:nvPicPr>
            <p:cNvPr id="49" name="Picture 53">
              <a:extLst>
                <a:ext uri="{FF2B5EF4-FFF2-40B4-BE49-F238E27FC236}">
                  <a16:creationId xmlns:a16="http://schemas.microsoft.com/office/drawing/2014/main" id="{679A19F7-9BB9-E6E0-A982-739945E1B9CB}"/>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TextBox 54">
              <a:extLst>
                <a:ext uri="{FF2B5EF4-FFF2-40B4-BE49-F238E27FC236}">
                  <a16:creationId xmlns:a16="http://schemas.microsoft.com/office/drawing/2014/main" id="{848CD229-8519-6AE3-B49B-0F7B9FA3223D}"/>
                </a:ext>
              </a:extLst>
            </p:cNvPr>
            <p:cNvSpPr txBox="1">
              <a:spLocks noChangeArrowheads="1"/>
            </p:cNvSpPr>
            <p:nvPr/>
          </p:nvSpPr>
          <p:spPr bwMode="auto">
            <a:xfrm>
              <a:off x="5599081" y="2667000"/>
              <a:ext cx="6030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Biology</a:t>
              </a:r>
            </a:p>
          </p:txBody>
        </p:sp>
      </p:grpSp>
      <p:sp>
        <p:nvSpPr>
          <p:cNvPr id="2" name="Title 1"/>
          <p:cNvSpPr>
            <a:spLocks noGrp="1"/>
          </p:cNvSpPr>
          <p:nvPr>
            <p:ph type="title"/>
          </p:nvPr>
        </p:nvSpPr>
        <p:spPr>
          <a:xfrm>
            <a:off x="914400" y="548640"/>
            <a:ext cx="10325100" cy="1325563"/>
          </a:xfrm>
        </p:spPr>
        <p:txBody>
          <a:bodyPr/>
          <a:lstStyle/>
          <a:p>
            <a:r>
              <a:rPr lang="en-US"/>
              <a:t>Click to edit Master title style</a:t>
            </a:r>
            <a:endParaRPr lang="en-US" dirty="0"/>
          </a:p>
        </p:txBody>
      </p:sp>
      <p:sp>
        <p:nvSpPr>
          <p:cNvPr id="51" name="Footer Placeholder 3">
            <a:extLst>
              <a:ext uri="{FF2B5EF4-FFF2-40B4-BE49-F238E27FC236}">
                <a16:creationId xmlns:a16="http://schemas.microsoft.com/office/drawing/2014/main" id="{2BE7EC15-A40C-0075-5E75-FDD4F2166895}"/>
              </a:ext>
            </a:extLst>
          </p:cNvPr>
          <p:cNvSpPr>
            <a:spLocks noGrp="1"/>
          </p:cNvSpPr>
          <p:nvPr>
            <p:ph type="ftr" sz="quarter" idx="10"/>
          </p:nvPr>
        </p:nvSpPr>
        <p:spPr/>
        <p:txBody>
          <a:bodyPr/>
          <a:lstStyle>
            <a:lvl1pPr>
              <a:defRPr/>
            </a:lvl1pPr>
          </a:lstStyle>
          <a:p>
            <a:pPr>
              <a:defRPr/>
            </a:pPr>
            <a:r>
              <a:rPr lang="en-US"/>
              <a:t>Biological &amp; Physical Sciences</a:t>
            </a:r>
          </a:p>
        </p:txBody>
      </p:sp>
      <p:sp>
        <p:nvSpPr>
          <p:cNvPr id="52" name="Slide Number Placeholder 4">
            <a:extLst>
              <a:ext uri="{FF2B5EF4-FFF2-40B4-BE49-F238E27FC236}">
                <a16:creationId xmlns:a16="http://schemas.microsoft.com/office/drawing/2014/main" id="{BB279108-2D49-48BA-5D44-054C9F7E9C55}"/>
              </a:ext>
            </a:extLst>
          </p:cNvPr>
          <p:cNvSpPr>
            <a:spLocks noGrp="1"/>
          </p:cNvSpPr>
          <p:nvPr>
            <p:ph type="sldNum" sz="quarter" idx="11"/>
          </p:nvPr>
        </p:nvSpPr>
        <p:spPr/>
        <p:txBody>
          <a:bodyPr/>
          <a:lstStyle>
            <a:lvl1pPr>
              <a:defRPr/>
            </a:lvl1pPr>
          </a:lstStyle>
          <a:p>
            <a:pPr>
              <a:defRPr/>
            </a:pPr>
            <a:fld id="{4006D4B9-54AF-FE42-9E87-0A033CFBF805}" type="slidenum">
              <a:rPr lang="en-US"/>
              <a:pPr>
                <a:defRPr/>
              </a:pPr>
              <a:t>‹#›</a:t>
            </a:fld>
            <a:endParaRPr lang="en-US"/>
          </a:p>
        </p:txBody>
      </p:sp>
    </p:spTree>
    <p:extLst>
      <p:ext uri="{BB962C8B-B14F-4D97-AF65-F5344CB8AC3E}">
        <p14:creationId xmlns:p14="http://schemas.microsoft.com/office/powerpoint/2010/main" val="14920254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grpSp>
        <p:nvGrpSpPr>
          <p:cNvPr id="3" name="Group 3">
            <a:extLst>
              <a:ext uri="{FF2B5EF4-FFF2-40B4-BE49-F238E27FC236}">
                <a16:creationId xmlns:a16="http://schemas.microsoft.com/office/drawing/2014/main" id="{9E3DA5C7-42AB-A450-1337-342422CD3DCD}"/>
              </a:ext>
            </a:extLst>
          </p:cNvPr>
          <p:cNvGrpSpPr>
            <a:grpSpLocks/>
          </p:cNvGrpSpPr>
          <p:nvPr/>
        </p:nvGrpSpPr>
        <p:grpSpPr bwMode="auto">
          <a:xfrm>
            <a:off x="620713" y="1752600"/>
            <a:ext cx="1149350" cy="1160463"/>
            <a:chOff x="620138" y="1752600"/>
            <a:chExt cx="1149675" cy="1160621"/>
          </a:xfrm>
        </p:grpSpPr>
        <p:pic>
          <p:nvPicPr>
            <p:cNvPr id="4" name="Picture 8">
              <a:extLst>
                <a:ext uri="{FF2B5EF4-FFF2-40B4-BE49-F238E27FC236}">
                  <a16:creationId xmlns:a16="http://schemas.microsoft.com/office/drawing/2014/main" id="{44E90394-A9DE-EF0A-497E-AD9B4AA75F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198"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9">
              <a:extLst>
                <a:ext uri="{FF2B5EF4-FFF2-40B4-BE49-F238E27FC236}">
                  <a16:creationId xmlns:a16="http://schemas.microsoft.com/office/drawing/2014/main" id="{66A9436A-CE64-A26B-35BE-38F92BA3BF45}"/>
                </a:ext>
              </a:extLst>
            </p:cNvPr>
            <p:cNvSpPr txBox="1">
              <a:spLocks noChangeArrowheads="1"/>
            </p:cNvSpPr>
            <p:nvPr/>
          </p:nvSpPr>
          <p:spPr bwMode="auto">
            <a:xfrm>
              <a:off x="620138" y="2667000"/>
              <a:ext cx="11496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Physical Science</a:t>
              </a:r>
            </a:p>
          </p:txBody>
        </p:sp>
      </p:grpSp>
      <p:grpSp>
        <p:nvGrpSpPr>
          <p:cNvPr id="6" name="Group 10">
            <a:extLst>
              <a:ext uri="{FF2B5EF4-FFF2-40B4-BE49-F238E27FC236}">
                <a16:creationId xmlns:a16="http://schemas.microsoft.com/office/drawing/2014/main" id="{90611F4E-55A6-AEA4-8654-9E5598727490}"/>
              </a:ext>
            </a:extLst>
          </p:cNvPr>
          <p:cNvGrpSpPr>
            <a:grpSpLocks/>
          </p:cNvGrpSpPr>
          <p:nvPr/>
        </p:nvGrpSpPr>
        <p:grpSpPr bwMode="auto">
          <a:xfrm>
            <a:off x="2119313" y="1752600"/>
            <a:ext cx="938212" cy="1160463"/>
            <a:chOff x="2276156" y="1752600"/>
            <a:chExt cx="937550" cy="1160621"/>
          </a:xfrm>
        </p:grpSpPr>
        <p:pic>
          <p:nvPicPr>
            <p:cNvPr id="7" name="Picture 11">
              <a:extLst>
                <a:ext uri="{FF2B5EF4-FFF2-40B4-BE49-F238E27FC236}">
                  <a16:creationId xmlns:a16="http://schemas.microsoft.com/office/drawing/2014/main" id="{EBB165FA-F2A2-E37B-08EA-2A3D1F14B4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6156"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2">
              <a:extLst>
                <a:ext uri="{FF2B5EF4-FFF2-40B4-BE49-F238E27FC236}">
                  <a16:creationId xmlns:a16="http://schemas.microsoft.com/office/drawing/2014/main" id="{C7AE185F-AC19-1E21-5FE7-AAF9E372C17B}"/>
                </a:ext>
              </a:extLst>
            </p:cNvPr>
            <p:cNvSpPr txBox="1">
              <a:spLocks noChangeArrowheads="1"/>
            </p:cNvSpPr>
            <p:nvPr/>
          </p:nvSpPr>
          <p:spPr bwMode="auto">
            <a:xfrm>
              <a:off x="2390507" y="2667000"/>
              <a:ext cx="70884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Quantum</a:t>
              </a:r>
            </a:p>
          </p:txBody>
        </p:sp>
      </p:grpSp>
      <p:grpSp>
        <p:nvGrpSpPr>
          <p:cNvPr id="9" name="Group 13">
            <a:extLst>
              <a:ext uri="{FF2B5EF4-FFF2-40B4-BE49-F238E27FC236}">
                <a16:creationId xmlns:a16="http://schemas.microsoft.com/office/drawing/2014/main" id="{587E4993-D39A-CC75-BEA8-94355F432552}"/>
              </a:ext>
            </a:extLst>
          </p:cNvPr>
          <p:cNvGrpSpPr>
            <a:grpSpLocks/>
          </p:cNvGrpSpPr>
          <p:nvPr/>
        </p:nvGrpSpPr>
        <p:grpSpPr bwMode="auto">
          <a:xfrm>
            <a:off x="3500438" y="1752600"/>
            <a:ext cx="938212" cy="1160463"/>
            <a:chOff x="3328048" y="1752600"/>
            <a:chExt cx="937550" cy="1160621"/>
          </a:xfrm>
        </p:grpSpPr>
        <p:pic>
          <p:nvPicPr>
            <p:cNvPr id="10" name="Picture 14">
              <a:extLst>
                <a:ext uri="{FF2B5EF4-FFF2-40B4-BE49-F238E27FC236}">
                  <a16:creationId xmlns:a16="http://schemas.microsoft.com/office/drawing/2014/main" id="{C5F8E211-7B34-D2A8-65F2-718A744E56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8048"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5">
              <a:extLst>
                <a:ext uri="{FF2B5EF4-FFF2-40B4-BE49-F238E27FC236}">
                  <a16:creationId xmlns:a16="http://schemas.microsoft.com/office/drawing/2014/main" id="{FD199E44-6517-05EB-5CFC-8DE428F4894D}"/>
                </a:ext>
              </a:extLst>
            </p:cNvPr>
            <p:cNvSpPr txBox="1">
              <a:spLocks noChangeArrowheads="1"/>
            </p:cNvSpPr>
            <p:nvPr/>
          </p:nvSpPr>
          <p:spPr bwMode="auto">
            <a:xfrm>
              <a:off x="3565830" y="2667000"/>
              <a:ext cx="46198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Fluid</a:t>
              </a:r>
            </a:p>
          </p:txBody>
        </p:sp>
      </p:grpSp>
      <p:grpSp>
        <p:nvGrpSpPr>
          <p:cNvPr id="12" name="Group 16">
            <a:extLst>
              <a:ext uri="{FF2B5EF4-FFF2-40B4-BE49-F238E27FC236}">
                <a16:creationId xmlns:a16="http://schemas.microsoft.com/office/drawing/2014/main" id="{23A35E00-9D93-BDEE-5F1B-16F9D243264D}"/>
              </a:ext>
            </a:extLst>
          </p:cNvPr>
          <p:cNvGrpSpPr>
            <a:grpSpLocks/>
          </p:cNvGrpSpPr>
          <p:nvPr/>
        </p:nvGrpSpPr>
        <p:grpSpPr bwMode="auto">
          <a:xfrm>
            <a:off x="4889500" y="1752600"/>
            <a:ext cx="936625" cy="1160463"/>
            <a:chOff x="4379940" y="1752600"/>
            <a:chExt cx="937550" cy="1160621"/>
          </a:xfrm>
        </p:grpSpPr>
        <p:pic>
          <p:nvPicPr>
            <p:cNvPr id="13" name="Picture 17">
              <a:extLst>
                <a:ext uri="{FF2B5EF4-FFF2-40B4-BE49-F238E27FC236}">
                  <a16:creationId xmlns:a16="http://schemas.microsoft.com/office/drawing/2014/main" id="{BE87232C-B018-7B4A-21F3-66852D0C2B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9940"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8">
              <a:extLst>
                <a:ext uri="{FF2B5EF4-FFF2-40B4-BE49-F238E27FC236}">
                  <a16:creationId xmlns:a16="http://schemas.microsoft.com/office/drawing/2014/main" id="{44C603F1-BACD-0D0F-8BDA-1D11B1F42845}"/>
                </a:ext>
              </a:extLst>
            </p:cNvPr>
            <p:cNvSpPr txBox="1">
              <a:spLocks noChangeArrowheads="1"/>
            </p:cNvSpPr>
            <p:nvPr/>
          </p:nvSpPr>
          <p:spPr bwMode="auto">
            <a:xfrm>
              <a:off x="4483070" y="2667000"/>
              <a:ext cx="7312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Complete</a:t>
              </a:r>
            </a:p>
          </p:txBody>
        </p:sp>
      </p:grpSp>
      <p:grpSp>
        <p:nvGrpSpPr>
          <p:cNvPr id="15" name="Group 19">
            <a:extLst>
              <a:ext uri="{FF2B5EF4-FFF2-40B4-BE49-F238E27FC236}">
                <a16:creationId xmlns:a16="http://schemas.microsoft.com/office/drawing/2014/main" id="{B370D51E-7BFA-D14C-A4A8-E9A864E8C14A}"/>
              </a:ext>
            </a:extLst>
          </p:cNvPr>
          <p:cNvGrpSpPr>
            <a:grpSpLocks/>
          </p:cNvGrpSpPr>
          <p:nvPr/>
        </p:nvGrpSpPr>
        <p:grpSpPr bwMode="auto">
          <a:xfrm>
            <a:off x="6246813" y="1752600"/>
            <a:ext cx="938212" cy="1160463"/>
            <a:chOff x="5431831" y="1752600"/>
            <a:chExt cx="937550" cy="1160621"/>
          </a:xfrm>
        </p:grpSpPr>
        <p:pic>
          <p:nvPicPr>
            <p:cNvPr id="16" name="Picture 20">
              <a:extLst>
                <a:ext uri="{FF2B5EF4-FFF2-40B4-BE49-F238E27FC236}">
                  <a16:creationId xmlns:a16="http://schemas.microsoft.com/office/drawing/2014/main" id="{39E5E8B8-0D12-5F31-C3A9-4F0177F83E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21">
              <a:extLst>
                <a:ext uri="{FF2B5EF4-FFF2-40B4-BE49-F238E27FC236}">
                  <a16:creationId xmlns:a16="http://schemas.microsoft.com/office/drawing/2014/main" id="{D61A331A-D75C-0A2A-8811-D4BA88638154}"/>
                </a:ext>
              </a:extLst>
            </p:cNvPr>
            <p:cNvSpPr txBox="1">
              <a:spLocks noChangeArrowheads="1"/>
            </p:cNvSpPr>
            <p:nvPr/>
          </p:nvSpPr>
          <p:spPr bwMode="auto">
            <a:xfrm>
              <a:off x="5530953" y="2667000"/>
              <a:ext cx="73930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Molecular</a:t>
              </a:r>
            </a:p>
          </p:txBody>
        </p:sp>
      </p:grpSp>
      <p:grpSp>
        <p:nvGrpSpPr>
          <p:cNvPr id="18" name="Group 22">
            <a:extLst>
              <a:ext uri="{FF2B5EF4-FFF2-40B4-BE49-F238E27FC236}">
                <a16:creationId xmlns:a16="http://schemas.microsoft.com/office/drawing/2014/main" id="{D7F7D8CC-8D01-3CB0-EF39-B0969D375753}"/>
              </a:ext>
            </a:extLst>
          </p:cNvPr>
          <p:cNvGrpSpPr>
            <a:grpSpLocks/>
          </p:cNvGrpSpPr>
          <p:nvPr/>
        </p:nvGrpSpPr>
        <p:grpSpPr bwMode="auto">
          <a:xfrm>
            <a:off x="7661275" y="1752600"/>
            <a:ext cx="938213" cy="1160463"/>
            <a:chOff x="5431831" y="1752600"/>
            <a:chExt cx="937550" cy="1160621"/>
          </a:xfrm>
        </p:grpSpPr>
        <p:pic>
          <p:nvPicPr>
            <p:cNvPr id="19" name="Picture 23">
              <a:extLst>
                <a:ext uri="{FF2B5EF4-FFF2-40B4-BE49-F238E27FC236}">
                  <a16:creationId xmlns:a16="http://schemas.microsoft.com/office/drawing/2014/main" id="{2CEE3CEE-DDBE-819A-7254-8FC2B63FAF4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24">
              <a:extLst>
                <a:ext uri="{FF2B5EF4-FFF2-40B4-BE49-F238E27FC236}">
                  <a16:creationId xmlns:a16="http://schemas.microsoft.com/office/drawing/2014/main" id="{2BB0FEDB-7D98-5509-B36B-FFA876979083}"/>
                </a:ext>
              </a:extLst>
            </p:cNvPr>
            <p:cNvSpPr txBox="1">
              <a:spLocks noChangeArrowheads="1"/>
            </p:cNvSpPr>
            <p:nvPr/>
          </p:nvSpPr>
          <p:spPr bwMode="auto">
            <a:xfrm>
              <a:off x="5607097" y="2667000"/>
              <a:ext cx="58702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Budget</a:t>
              </a:r>
            </a:p>
          </p:txBody>
        </p:sp>
      </p:grpSp>
      <p:grpSp>
        <p:nvGrpSpPr>
          <p:cNvPr id="21" name="Group 25">
            <a:extLst>
              <a:ext uri="{FF2B5EF4-FFF2-40B4-BE49-F238E27FC236}">
                <a16:creationId xmlns:a16="http://schemas.microsoft.com/office/drawing/2014/main" id="{93D68850-DDC2-257D-B6DB-89F7A8179976}"/>
              </a:ext>
            </a:extLst>
          </p:cNvPr>
          <p:cNvGrpSpPr>
            <a:grpSpLocks/>
          </p:cNvGrpSpPr>
          <p:nvPr/>
        </p:nvGrpSpPr>
        <p:grpSpPr bwMode="auto">
          <a:xfrm>
            <a:off x="9037638" y="1752600"/>
            <a:ext cx="936625" cy="1160463"/>
            <a:chOff x="5431831" y="1752600"/>
            <a:chExt cx="937550" cy="1160621"/>
          </a:xfrm>
        </p:grpSpPr>
        <p:pic>
          <p:nvPicPr>
            <p:cNvPr id="22" name="Picture 26">
              <a:extLst>
                <a:ext uri="{FF2B5EF4-FFF2-40B4-BE49-F238E27FC236}">
                  <a16:creationId xmlns:a16="http://schemas.microsoft.com/office/drawing/2014/main" id="{C1688EF7-E8E6-F9BF-BB8E-D77B9DFADBB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7">
              <a:extLst>
                <a:ext uri="{FF2B5EF4-FFF2-40B4-BE49-F238E27FC236}">
                  <a16:creationId xmlns:a16="http://schemas.microsoft.com/office/drawing/2014/main" id="{F312340A-B9E4-35D2-8322-EF212C31814D}"/>
                </a:ext>
              </a:extLst>
            </p:cNvPr>
            <p:cNvSpPr txBox="1">
              <a:spLocks noChangeArrowheads="1"/>
            </p:cNvSpPr>
            <p:nvPr/>
          </p:nvSpPr>
          <p:spPr bwMode="auto">
            <a:xfrm>
              <a:off x="5684843" y="2667000"/>
              <a:ext cx="4315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Idea</a:t>
              </a:r>
            </a:p>
          </p:txBody>
        </p:sp>
      </p:grpSp>
      <p:grpSp>
        <p:nvGrpSpPr>
          <p:cNvPr id="24" name="Group 28">
            <a:extLst>
              <a:ext uri="{FF2B5EF4-FFF2-40B4-BE49-F238E27FC236}">
                <a16:creationId xmlns:a16="http://schemas.microsoft.com/office/drawing/2014/main" id="{2937BC12-D4F6-F4F3-4742-746FBCAF3582}"/>
              </a:ext>
            </a:extLst>
          </p:cNvPr>
          <p:cNvGrpSpPr>
            <a:grpSpLocks/>
          </p:cNvGrpSpPr>
          <p:nvPr/>
        </p:nvGrpSpPr>
        <p:grpSpPr bwMode="auto">
          <a:xfrm>
            <a:off x="10412413" y="1752600"/>
            <a:ext cx="938212" cy="1160463"/>
            <a:chOff x="5431831" y="1752600"/>
            <a:chExt cx="937550" cy="1160621"/>
          </a:xfrm>
        </p:grpSpPr>
        <p:pic>
          <p:nvPicPr>
            <p:cNvPr id="25" name="Picture 29">
              <a:extLst>
                <a:ext uri="{FF2B5EF4-FFF2-40B4-BE49-F238E27FC236}">
                  <a16:creationId xmlns:a16="http://schemas.microsoft.com/office/drawing/2014/main" id="{E474EF60-3FFA-39FE-E3A1-4471A64D4FF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30">
              <a:extLst>
                <a:ext uri="{FF2B5EF4-FFF2-40B4-BE49-F238E27FC236}">
                  <a16:creationId xmlns:a16="http://schemas.microsoft.com/office/drawing/2014/main" id="{EF629294-0217-C8F6-57AF-5FF22960452B}"/>
                </a:ext>
              </a:extLst>
            </p:cNvPr>
            <p:cNvSpPr txBox="1">
              <a:spLocks noChangeArrowheads="1"/>
            </p:cNvSpPr>
            <p:nvPr/>
          </p:nvSpPr>
          <p:spPr bwMode="auto">
            <a:xfrm>
              <a:off x="5485271" y="2667000"/>
              <a:ext cx="830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Experiment</a:t>
              </a:r>
            </a:p>
          </p:txBody>
        </p:sp>
      </p:grpSp>
      <p:grpSp>
        <p:nvGrpSpPr>
          <p:cNvPr id="27" name="Group 31">
            <a:extLst>
              <a:ext uri="{FF2B5EF4-FFF2-40B4-BE49-F238E27FC236}">
                <a16:creationId xmlns:a16="http://schemas.microsoft.com/office/drawing/2014/main" id="{27646222-C1A6-9249-AEDF-5C945749679B}"/>
              </a:ext>
            </a:extLst>
          </p:cNvPr>
          <p:cNvGrpSpPr>
            <a:grpSpLocks/>
          </p:cNvGrpSpPr>
          <p:nvPr/>
        </p:nvGrpSpPr>
        <p:grpSpPr bwMode="auto">
          <a:xfrm>
            <a:off x="709613" y="3246438"/>
            <a:ext cx="971550" cy="1160462"/>
            <a:chOff x="709103" y="1752600"/>
            <a:chExt cx="971741" cy="1160621"/>
          </a:xfrm>
        </p:grpSpPr>
        <p:pic>
          <p:nvPicPr>
            <p:cNvPr id="28" name="Picture 32">
              <a:extLst>
                <a:ext uri="{FF2B5EF4-FFF2-40B4-BE49-F238E27FC236}">
                  <a16:creationId xmlns:a16="http://schemas.microsoft.com/office/drawing/2014/main" id="{086F0552-7968-0B62-0EDD-8526CAF4DF0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6198"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33">
              <a:extLst>
                <a:ext uri="{FF2B5EF4-FFF2-40B4-BE49-F238E27FC236}">
                  <a16:creationId xmlns:a16="http://schemas.microsoft.com/office/drawing/2014/main" id="{55699461-D38F-CED7-D1DE-974194AFBA28}"/>
                </a:ext>
              </a:extLst>
            </p:cNvPr>
            <p:cNvSpPr txBox="1">
              <a:spLocks noChangeArrowheads="1"/>
            </p:cNvSpPr>
            <p:nvPr/>
          </p:nvSpPr>
          <p:spPr bwMode="auto">
            <a:xfrm>
              <a:off x="709103" y="2667000"/>
              <a:ext cx="97174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Attention/Risk</a:t>
              </a:r>
            </a:p>
          </p:txBody>
        </p:sp>
      </p:grpSp>
      <p:grpSp>
        <p:nvGrpSpPr>
          <p:cNvPr id="30" name="Group 34">
            <a:extLst>
              <a:ext uri="{FF2B5EF4-FFF2-40B4-BE49-F238E27FC236}">
                <a16:creationId xmlns:a16="http://schemas.microsoft.com/office/drawing/2014/main" id="{9D0BBE36-09F1-5FF2-DAC7-F0E396C52467}"/>
              </a:ext>
            </a:extLst>
          </p:cNvPr>
          <p:cNvGrpSpPr>
            <a:grpSpLocks/>
          </p:cNvGrpSpPr>
          <p:nvPr/>
        </p:nvGrpSpPr>
        <p:grpSpPr bwMode="auto">
          <a:xfrm>
            <a:off x="2119313" y="3246438"/>
            <a:ext cx="938212" cy="1160462"/>
            <a:chOff x="2276156" y="1752600"/>
            <a:chExt cx="937550" cy="1160621"/>
          </a:xfrm>
        </p:grpSpPr>
        <p:pic>
          <p:nvPicPr>
            <p:cNvPr id="31" name="Picture 35">
              <a:extLst>
                <a:ext uri="{FF2B5EF4-FFF2-40B4-BE49-F238E27FC236}">
                  <a16:creationId xmlns:a16="http://schemas.microsoft.com/office/drawing/2014/main" id="{28B8F9C8-7B0F-4B6B-FF0A-78687274D21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76156"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6">
              <a:extLst>
                <a:ext uri="{FF2B5EF4-FFF2-40B4-BE49-F238E27FC236}">
                  <a16:creationId xmlns:a16="http://schemas.microsoft.com/office/drawing/2014/main" id="{AB842AFC-4486-DF57-9C9B-5684F1821430}"/>
                </a:ext>
              </a:extLst>
            </p:cNvPr>
            <p:cNvSpPr txBox="1">
              <a:spLocks noChangeArrowheads="1"/>
            </p:cNvSpPr>
            <p:nvPr/>
          </p:nvSpPr>
          <p:spPr bwMode="auto">
            <a:xfrm>
              <a:off x="2368868" y="2667000"/>
              <a:ext cx="7521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List/To-do</a:t>
              </a:r>
            </a:p>
          </p:txBody>
        </p:sp>
      </p:grpSp>
      <p:grpSp>
        <p:nvGrpSpPr>
          <p:cNvPr id="33" name="Group 37">
            <a:extLst>
              <a:ext uri="{FF2B5EF4-FFF2-40B4-BE49-F238E27FC236}">
                <a16:creationId xmlns:a16="http://schemas.microsoft.com/office/drawing/2014/main" id="{57118D6D-44E5-1142-FC0D-ABAB103C6867}"/>
              </a:ext>
            </a:extLst>
          </p:cNvPr>
          <p:cNvGrpSpPr>
            <a:grpSpLocks/>
          </p:cNvGrpSpPr>
          <p:nvPr/>
        </p:nvGrpSpPr>
        <p:grpSpPr bwMode="auto">
          <a:xfrm>
            <a:off x="3376613" y="3246438"/>
            <a:ext cx="1184275" cy="1160462"/>
            <a:chOff x="3204355" y="1752600"/>
            <a:chExt cx="1184941" cy="1160621"/>
          </a:xfrm>
        </p:grpSpPr>
        <p:pic>
          <p:nvPicPr>
            <p:cNvPr id="34" name="Picture 38">
              <a:extLst>
                <a:ext uri="{FF2B5EF4-FFF2-40B4-BE49-F238E27FC236}">
                  <a16:creationId xmlns:a16="http://schemas.microsoft.com/office/drawing/2014/main" id="{9053C570-54BA-400D-F205-467F9574945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28048"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Box 39">
              <a:extLst>
                <a:ext uri="{FF2B5EF4-FFF2-40B4-BE49-F238E27FC236}">
                  <a16:creationId xmlns:a16="http://schemas.microsoft.com/office/drawing/2014/main" id="{46420DA0-E4DD-605B-B52D-F2C715A8135F}"/>
                </a:ext>
              </a:extLst>
            </p:cNvPr>
            <p:cNvSpPr txBox="1">
              <a:spLocks noChangeArrowheads="1"/>
            </p:cNvSpPr>
            <p:nvPr/>
          </p:nvSpPr>
          <p:spPr bwMode="auto">
            <a:xfrm>
              <a:off x="3204355" y="2667000"/>
              <a:ext cx="118494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Report/Document</a:t>
              </a:r>
            </a:p>
          </p:txBody>
        </p:sp>
      </p:grpSp>
      <p:grpSp>
        <p:nvGrpSpPr>
          <p:cNvPr id="36" name="Group 40">
            <a:extLst>
              <a:ext uri="{FF2B5EF4-FFF2-40B4-BE49-F238E27FC236}">
                <a16:creationId xmlns:a16="http://schemas.microsoft.com/office/drawing/2014/main" id="{1C2BB59B-3533-3E0B-0379-DCE923A5E6C0}"/>
              </a:ext>
            </a:extLst>
          </p:cNvPr>
          <p:cNvGrpSpPr>
            <a:grpSpLocks/>
          </p:cNvGrpSpPr>
          <p:nvPr/>
        </p:nvGrpSpPr>
        <p:grpSpPr bwMode="auto">
          <a:xfrm>
            <a:off x="6246813" y="3246438"/>
            <a:ext cx="938212" cy="1160462"/>
            <a:chOff x="4379940" y="1752600"/>
            <a:chExt cx="937550" cy="1160621"/>
          </a:xfrm>
        </p:grpSpPr>
        <p:pic>
          <p:nvPicPr>
            <p:cNvPr id="37" name="Picture 41">
              <a:extLst>
                <a:ext uri="{FF2B5EF4-FFF2-40B4-BE49-F238E27FC236}">
                  <a16:creationId xmlns:a16="http://schemas.microsoft.com/office/drawing/2014/main" id="{2C94322B-C348-1577-FFFA-02DD92B0D58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79940"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Box 42">
              <a:extLst>
                <a:ext uri="{FF2B5EF4-FFF2-40B4-BE49-F238E27FC236}">
                  <a16:creationId xmlns:a16="http://schemas.microsoft.com/office/drawing/2014/main" id="{5DB80470-2539-5AF3-15E2-3C8CB833AACA}"/>
                </a:ext>
              </a:extLst>
            </p:cNvPr>
            <p:cNvSpPr txBox="1">
              <a:spLocks noChangeArrowheads="1"/>
            </p:cNvSpPr>
            <p:nvPr/>
          </p:nvSpPr>
          <p:spPr bwMode="auto">
            <a:xfrm>
              <a:off x="4429371" y="2667000"/>
              <a:ext cx="83869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Microscope</a:t>
              </a:r>
            </a:p>
          </p:txBody>
        </p:sp>
      </p:grpSp>
      <p:grpSp>
        <p:nvGrpSpPr>
          <p:cNvPr id="39" name="Group 43">
            <a:extLst>
              <a:ext uri="{FF2B5EF4-FFF2-40B4-BE49-F238E27FC236}">
                <a16:creationId xmlns:a16="http://schemas.microsoft.com/office/drawing/2014/main" id="{82CA44C1-C74B-603B-3557-5F8A8A5B055F}"/>
              </a:ext>
            </a:extLst>
          </p:cNvPr>
          <p:cNvGrpSpPr>
            <a:grpSpLocks/>
          </p:cNvGrpSpPr>
          <p:nvPr/>
        </p:nvGrpSpPr>
        <p:grpSpPr bwMode="auto">
          <a:xfrm>
            <a:off x="10412413" y="3246438"/>
            <a:ext cx="938212" cy="1160462"/>
            <a:chOff x="5431831" y="1752600"/>
            <a:chExt cx="937550" cy="1160621"/>
          </a:xfrm>
        </p:grpSpPr>
        <p:pic>
          <p:nvPicPr>
            <p:cNvPr id="40" name="Picture 44">
              <a:extLst>
                <a:ext uri="{FF2B5EF4-FFF2-40B4-BE49-F238E27FC236}">
                  <a16:creationId xmlns:a16="http://schemas.microsoft.com/office/drawing/2014/main" id="{1F16F22A-71B4-F554-C2E0-1B05F21D1D5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Box 45">
              <a:extLst>
                <a:ext uri="{FF2B5EF4-FFF2-40B4-BE49-F238E27FC236}">
                  <a16:creationId xmlns:a16="http://schemas.microsoft.com/office/drawing/2014/main" id="{8D257873-0DC4-188A-15DA-C7ED6EEBE802}"/>
                </a:ext>
              </a:extLst>
            </p:cNvPr>
            <p:cNvSpPr txBox="1">
              <a:spLocks noChangeArrowheads="1"/>
            </p:cNvSpPr>
            <p:nvPr/>
          </p:nvSpPr>
          <p:spPr bwMode="auto">
            <a:xfrm>
              <a:off x="5485270" y="2667000"/>
              <a:ext cx="83067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Experiment</a:t>
              </a:r>
            </a:p>
          </p:txBody>
        </p:sp>
      </p:grpSp>
      <p:grpSp>
        <p:nvGrpSpPr>
          <p:cNvPr id="42" name="Group 46">
            <a:extLst>
              <a:ext uri="{FF2B5EF4-FFF2-40B4-BE49-F238E27FC236}">
                <a16:creationId xmlns:a16="http://schemas.microsoft.com/office/drawing/2014/main" id="{DBD9CFA9-091A-FEA0-8994-95447B7501CB}"/>
              </a:ext>
            </a:extLst>
          </p:cNvPr>
          <p:cNvGrpSpPr>
            <a:grpSpLocks/>
          </p:cNvGrpSpPr>
          <p:nvPr/>
        </p:nvGrpSpPr>
        <p:grpSpPr bwMode="auto">
          <a:xfrm>
            <a:off x="7661275" y="3246438"/>
            <a:ext cx="938213" cy="1160462"/>
            <a:chOff x="5431831" y="1752600"/>
            <a:chExt cx="937550" cy="1160621"/>
          </a:xfrm>
        </p:grpSpPr>
        <p:pic>
          <p:nvPicPr>
            <p:cNvPr id="43" name="Picture 47">
              <a:extLst>
                <a:ext uri="{FF2B5EF4-FFF2-40B4-BE49-F238E27FC236}">
                  <a16:creationId xmlns:a16="http://schemas.microsoft.com/office/drawing/2014/main" id="{8692A17F-D44A-B679-A84E-C85A9B0B97F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TextBox 48">
              <a:extLst>
                <a:ext uri="{FF2B5EF4-FFF2-40B4-BE49-F238E27FC236}">
                  <a16:creationId xmlns:a16="http://schemas.microsoft.com/office/drawing/2014/main" id="{27918BE1-69C7-2FEA-1FC2-D95F58A42DCA}"/>
                </a:ext>
              </a:extLst>
            </p:cNvPr>
            <p:cNvSpPr txBox="1">
              <a:spLocks noChangeArrowheads="1"/>
            </p:cNvSpPr>
            <p:nvPr/>
          </p:nvSpPr>
          <p:spPr bwMode="auto">
            <a:xfrm>
              <a:off x="5627937" y="2667000"/>
              <a:ext cx="54534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Space</a:t>
              </a:r>
            </a:p>
          </p:txBody>
        </p:sp>
      </p:grpSp>
      <p:grpSp>
        <p:nvGrpSpPr>
          <p:cNvPr id="45" name="Group 49">
            <a:extLst>
              <a:ext uri="{FF2B5EF4-FFF2-40B4-BE49-F238E27FC236}">
                <a16:creationId xmlns:a16="http://schemas.microsoft.com/office/drawing/2014/main" id="{309EF7D7-E5AD-4222-F145-D4708C9184FD}"/>
              </a:ext>
            </a:extLst>
          </p:cNvPr>
          <p:cNvGrpSpPr>
            <a:grpSpLocks/>
          </p:cNvGrpSpPr>
          <p:nvPr/>
        </p:nvGrpSpPr>
        <p:grpSpPr bwMode="auto">
          <a:xfrm>
            <a:off x="4800600" y="3246438"/>
            <a:ext cx="1114425" cy="1160462"/>
            <a:chOff x="5343407" y="1752600"/>
            <a:chExt cx="1114409" cy="1160621"/>
          </a:xfrm>
        </p:grpSpPr>
        <p:pic>
          <p:nvPicPr>
            <p:cNvPr id="46" name="Picture 50">
              <a:extLst>
                <a:ext uri="{FF2B5EF4-FFF2-40B4-BE49-F238E27FC236}">
                  <a16:creationId xmlns:a16="http://schemas.microsoft.com/office/drawing/2014/main" id="{7D61874C-FD7C-425E-746A-173E65C1228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TextBox 51">
              <a:extLst>
                <a:ext uri="{FF2B5EF4-FFF2-40B4-BE49-F238E27FC236}">
                  <a16:creationId xmlns:a16="http://schemas.microsoft.com/office/drawing/2014/main" id="{14CC7B71-0B1E-2060-4082-671BCA12046A}"/>
                </a:ext>
              </a:extLst>
            </p:cNvPr>
            <p:cNvSpPr txBox="1">
              <a:spLocks noChangeArrowheads="1"/>
            </p:cNvSpPr>
            <p:nvPr/>
          </p:nvSpPr>
          <p:spPr bwMode="auto">
            <a:xfrm>
              <a:off x="5343407" y="2667000"/>
              <a:ext cx="111440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Report/Analytics</a:t>
              </a:r>
            </a:p>
          </p:txBody>
        </p:sp>
      </p:grpSp>
      <p:grpSp>
        <p:nvGrpSpPr>
          <p:cNvPr id="48" name="Group 52">
            <a:extLst>
              <a:ext uri="{FF2B5EF4-FFF2-40B4-BE49-F238E27FC236}">
                <a16:creationId xmlns:a16="http://schemas.microsoft.com/office/drawing/2014/main" id="{65B35EF8-61AD-08F6-D298-259A871ADDB7}"/>
              </a:ext>
            </a:extLst>
          </p:cNvPr>
          <p:cNvGrpSpPr>
            <a:grpSpLocks/>
          </p:cNvGrpSpPr>
          <p:nvPr/>
        </p:nvGrpSpPr>
        <p:grpSpPr bwMode="auto">
          <a:xfrm>
            <a:off x="9037638" y="3246438"/>
            <a:ext cx="936625" cy="1160462"/>
            <a:chOff x="5431831" y="1752600"/>
            <a:chExt cx="937550" cy="1160621"/>
          </a:xfrm>
        </p:grpSpPr>
        <p:pic>
          <p:nvPicPr>
            <p:cNvPr id="49" name="Picture 53">
              <a:extLst>
                <a:ext uri="{FF2B5EF4-FFF2-40B4-BE49-F238E27FC236}">
                  <a16:creationId xmlns:a16="http://schemas.microsoft.com/office/drawing/2014/main" id="{3BBCDEBB-D1E6-5547-8D98-9DC305EE74CE}"/>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TextBox 54">
              <a:extLst>
                <a:ext uri="{FF2B5EF4-FFF2-40B4-BE49-F238E27FC236}">
                  <a16:creationId xmlns:a16="http://schemas.microsoft.com/office/drawing/2014/main" id="{4BC526C3-DEA4-B9A4-4317-A39C204510CA}"/>
                </a:ext>
              </a:extLst>
            </p:cNvPr>
            <p:cNvSpPr txBox="1">
              <a:spLocks noChangeArrowheads="1"/>
            </p:cNvSpPr>
            <p:nvPr/>
          </p:nvSpPr>
          <p:spPr bwMode="auto">
            <a:xfrm>
              <a:off x="5599081" y="2667000"/>
              <a:ext cx="6030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Biology</a:t>
              </a:r>
            </a:p>
          </p:txBody>
        </p:sp>
      </p:grpSp>
      <p:sp>
        <p:nvSpPr>
          <p:cNvPr id="2" name="Title 1"/>
          <p:cNvSpPr>
            <a:spLocks noGrp="1"/>
          </p:cNvSpPr>
          <p:nvPr>
            <p:ph type="title"/>
          </p:nvPr>
        </p:nvSpPr>
        <p:spPr>
          <a:xfrm>
            <a:off x="914400" y="548640"/>
            <a:ext cx="10325100" cy="1325563"/>
          </a:xfrm>
        </p:spPr>
        <p:txBody>
          <a:bodyPr/>
          <a:lstStyle/>
          <a:p>
            <a:r>
              <a:rPr lang="en-US"/>
              <a:t>Click to edit Master title style</a:t>
            </a:r>
            <a:endParaRPr lang="en-US" dirty="0"/>
          </a:p>
        </p:txBody>
      </p:sp>
      <p:sp>
        <p:nvSpPr>
          <p:cNvPr id="51" name="Footer Placeholder 3">
            <a:extLst>
              <a:ext uri="{FF2B5EF4-FFF2-40B4-BE49-F238E27FC236}">
                <a16:creationId xmlns:a16="http://schemas.microsoft.com/office/drawing/2014/main" id="{4BE15D95-DB31-FBFB-E843-57251862AFEC}"/>
              </a:ext>
            </a:extLst>
          </p:cNvPr>
          <p:cNvSpPr>
            <a:spLocks noGrp="1"/>
          </p:cNvSpPr>
          <p:nvPr>
            <p:ph type="ftr" sz="quarter" idx="10"/>
          </p:nvPr>
        </p:nvSpPr>
        <p:spPr/>
        <p:txBody>
          <a:bodyPr/>
          <a:lstStyle>
            <a:lvl1pPr>
              <a:defRPr/>
            </a:lvl1pPr>
          </a:lstStyle>
          <a:p>
            <a:pPr>
              <a:defRPr/>
            </a:pPr>
            <a:r>
              <a:rPr lang="en-US"/>
              <a:t>Biological &amp; Physical Sciences</a:t>
            </a:r>
          </a:p>
        </p:txBody>
      </p:sp>
      <p:sp>
        <p:nvSpPr>
          <p:cNvPr id="52" name="Slide Number Placeholder 4">
            <a:extLst>
              <a:ext uri="{FF2B5EF4-FFF2-40B4-BE49-F238E27FC236}">
                <a16:creationId xmlns:a16="http://schemas.microsoft.com/office/drawing/2014/main" id="{FC348538-B4D6-0B81-BE51-27D67E6DD072}"/>
              </a:ext>
            </a:extLst>
          </p:cNvPr>
          <p:cNvSpPr>
            <a:spLocks noGrp="1"/>
          </p:cNvSpPr>
          <p:nvPr>
            <p:ph type="sldNum" sz="quarter" idx="11"/>
          </p:nvPr>
        </p:nvSpPr>
        <p:spPr/>
        <p:txBody>
          <a:bodyPr/>
          <a:lstStyle>
            <a:lvl1pPr>
              <a:defRPr/>
            </a:lvl1pPr>
          </a:lstStyle>
          <a:p>
            <a:pPr>
              <a:defRPr/>
            </a:pPr>
            <a:fld id="{09CC77B1-8889-9046-B0B2-3140F52B71B9}" type="slidenum">
              <a:rPr lang="en-US"/>
              <a:pPr>
                <a:defRPr/>
              </a:pPr>
              <a:t>‹#›</a:t>
            </a:fld>
            <a:endParaRPr lang="en-US"/>
          </a:p>
        </p:txBody>
      </p:sp>
    </p:spTree>
    <p:extLst>
      <p:ext uri="{BB962C8B-B14F-4D97-AF65-F5344CB8AC3E}">
        <p14:creationId xmlns:p14="http://schemas.microsoft.com/office/powerpoint/2010/main" val="28460925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pSp>
        <p:nvGrpSpPr>
          <p:cNvPr id="3" name="Group 3">
            <a:extLst>
              <a:ext uri="{FF2B5EF4-FFF2-40B4-BE49-F238E27FC236}">
                <a16:creationId xmlns:a16="http://schemas.microsoft.com/office/drawing/2014/main" id="{EB75A6EA-ABD0-CE0B-D2FA-E164FEBE3251}"/>
              </a:ext>
            </a:extLst>
          </p:cNvPr>
          <p:cNvGrpSpPr>
            <a:grpSpLocks/>
          </p:cNvGrpSpPr>
          <p:nvPr/>
        </p:nvGrpSpPr>
        <p:grpSpPr bwMode="auto">
          <a:xfrm>
            <a:off x="620713" y="1752600"/>
            <a:ext cx="1149350" cy="1160463"/>
            <a:chOff x="620138" y="1752600"/>
            <a:chExt cx="1149675" cy="1160621"/>
          </a:xfrm>
        </p:grpSpPr>
        <p:pic>
          <p:nvPicPr>
            <p:cNvPr id="4" name="Picture 8">
              <a:extLst>
                <a:ext uri="{FF2B5EF4-FFF2-40B4-BE49-F238E27FC236}">
                  <a16:creationId xmlns:a16="http://schemas.microsoft.com/office/drawing/2014/main" id="{62555BE2-B580-1436-64E9-C8675D1903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198"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9">
              <a:extLst>
                <a:ext uri="{FF2B5EF4-FFF2-40B4-BE49-F238E27FC236}">
                  <a16:creationId xmlns:a16="http://schemas.microsoft.com/office/drawing/2014/main" id="{45AD5387-1876-7191-0D1F-FF24FAA06067}"/>
                </a:ext>
              </a:extLst>
            </p:cNvPr>
            <p:cNvSpPr txBox="1">
              <a:spLocks noChangeArrowheads="1"/>
            </p:cNvSpPr>
            <p:nvPr/>
          </p:nvSpPr>
          <p:spPr bwMode="auto">
            <a:xfrm>
              <a:off x="620138" y="2667000"/>
              <a:ext cx="11496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Physical Science</a:t>
              </a:r>
            </a:p>
          </p:txBody>
        </p:sp>
      </p:grpSp>
      <p:grpSp>
        <p:nvGrpSpPr>
          <p:cNvPr id="6" name="Group 10">
            <a:extLst>
              <a:ext uri="{FF2B5EF4-FFF2-40B4-BE49-F238E27FC236}">
                <a16:creationId xmlns:a16="http://schemas.microsoft.com/office/drawing/2014/main" id="{9089A822-FE79-F853-09A3-CA527E042582}"/>
              </a:ext>
            </a:extLst>
          </p:cNvPr>
          <p:cNvGrpSpPr>
            <a:grpSpLocks/>
          </p:cNvGrpSpPr>
          <p:nvPr/>
        </p:nvGrpSpPr>
        <p:grpSpPr bwMode="auto">
          <a:xfrm>
            <a:off x="2119313" y="1752600"/>
            <a:ext cx="938212" cy="1160463"/>
            <a:chOff x="2276156" y="1752600"/>
            <a:chExt cx="937550" cy="1160621"/>
          </a:xfrm>
        </p:grpSpPr>
        <p:pic>
          <p:nvPicPr>
            <p:cNvPr id="7" name="Picture 11">
              <a:extLst>
                <a:ext uri="{FF2B5EF4-FFF2-40B4-BE49-F238E27FC236}">
                  <a16:creationId xmlns:a16="http://schemas.microsoft.com/office/drawing/2014/main" id="{FB6BB4AE-3B5C-364E-B782-1CDC8CB737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6156"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2">
              <a:extLst>
                <a:ext uri="{FF2B5EF4-FFF2-40B4-BE49-F238E27FC236}">
                  <a16:creationId xmlns:a16="http://schemas.microsoft.com/office/drawing/2014/main" id="{E833E95B-4925-7FD7-F9DE-7138EF41DF3E}"/>
                </a:ext>
              </a:extLst>
            </p:cNvPr>
            <p:cNvSpPr txBox="1">
              <a:spLocks noChangeArrowheads="1"/>
            </p:cNvSpPr>
            <p:nvPr/>
          </p:nvSpPr>
          <p:spPr bwMode="auto">
            <a:xfrm>
              <a:off x="2390507" y="2667000"/>
              <a:ext cx="70884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Quantum</a:t>
              </a:r>
            </a:p>
          </p:txBody>
        </p:sp>
      </p:grpSp>
      <p:grpSp>
        <p:nvGrpSpPr>
          <p:cNvPr id="9" name="Group 13">
            <a:extLst>
              <a:ext uri="{FF2B5EF4-FFF2-40B4-BE49-F238E27FC236}">
                <a16:creationId xmlns:a16="http://schemas.microsoft.com/office/drawing/2014/main" id="{E0EF51EE-DD3C-A960-0D6E-AD384C5859F0}"/>
              </a:ext>
            </a:extLst>
          </p:cNvPr>
          <p:cNvGrpSpPr>
            <a:grpSpLocks/>
          </p:cNvGrpSpPr>
          <p:nvPr/>
        </p:nvGrpSpPr>
        <p:grpSpPr bwMode="auto">
          <a:xfrm>
            <a:off x="3500438" y="1752600"/>
            <a:ext cx="938212" cy="1160463"/>
            <a:chOff x="3328048" y="1752600"/>
            <a:chExt cx="937550" cy="1160621"/>
          </a:xfrm>
        </p:grpSpPr>
        <p:pic>
          <p:nvPicPr>
            <p:cNvPr id="10" name="Picture 14">
              <a:extLst>
                <a:ext uri="{FF2B5EF4-FFF2-40B4-BE49-F238E27FC236}">
                  <a16:creationId xmlns:a16="http://schemas.microsoft.com/office/drawing/2014/main" id="{6A835C96-94BA-95C7-1442-855002D23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8048"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5">
              <a:extLst>
                <a:ext uri="{FF2B5EF4-FFF2-40B4-BE49-F238E27FC236}">
                  <a16:creationId xmlns:a16="http://schemas.microsoft.com/office/drawing/2014/main" id="{56BD34D2-AFF3-4446-E21F-07700C531851}"/>
                </a:ext>
              </a:extLst>
            </p:cNvPr>
            <p:cNvSpPr txBox="1">
              <a:spLocks noChangeArrowheads="1"/>
            </p:cNvSpPr>
            <p:nvPr/>
          </p:nvSpPr>
          <p:spPr bwMode="auto">
            <a:xfrm>
              <a:off x="3565830" y="2667000"/>
              <a:ext cx="46198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Fluid</a:t>
              </a:r>
            </a:p>
          </p:txBody>
        </p:sp>
      </p:grpSp>
      <p:grpSp>
        <p:nvGrpSpPr>
          <p:cNvPr id="12" name="Group 16">
            <a:extLst>
              <a:ext uri="{FF2B5EF4-FFF2-40B4-BE49-F238E27FC236}">
                <a16:creationId xmlns:a16="http://schemas.microsoft.com/office/drawing/2014/main" id="{69A1644A-785E-0718-9C2F-7153524FB271}"/>
              </a:ext>
            </a:extLst>
          </p:cNvPr>
          <p:cNvGrpSpPr>
            <a:grpSpLocks/>
          </p:cNvGrpSpPr>
          <p:nvPr/>
        </p:nvGrpSpPr>
        <p:grpSpPr bwMode="auto">
          <a:xfrm>
            <a:off x="4889500" y="1752600"/>
            <a:ext cx="936625" cy="1160463"/>
            <a:chOff x="4379940" y="1752600"/>
            <a:chExt cx="937550" cy="1160621"/>
          </a:xfrm>
        </p:grpSpPr>
        <p:pic>
          <p:nvPicPr>
            <p:cNvPr id="13" name="Picture 17">
              <a:extLst>
                <a:ext uri="{FF2B5EF4-FFF2-40B4-BE49-F238E27FC236}">
                  <a16:creationId xmlns:a16="http://schemas.microsoft.com/office/drawing/2014/main" id="{745CCCA8-C111-E491-9B01-634B4179C6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9940"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8">
              <a:extLst>
                <a:ext uri="{FF2B5EF4-FFF2-40B4-BE49-F238E27FC236}">
                  <a16:creationId xmlns:a16="http://schemas.microsoft.com/office/drawing/2014/main" id="{26626A8E-C777-3C32-669A-E82860943331}"/>
                </a:ext>
              </a:extLst>
            </p:cNvPr>
            <p:cNvSpPr txBox="1">
              <a:spLocks noChangeArrowheads="1"/>
            </p:cNvSpPr>
            <p:nvPr/>
          </p:nvSpPr>
          <p:spPr bwMode="auto">
            <a:xfrm>
              <a:off x="4483070" y="2667000"/>
              <a:ext cx="7312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Complete</a:t>
              </a:r>
            </a:p>
          </p:txBody>
        </p:sp>
      </p:grpSp>
      <p:grpSp>
        <p:nvGrpSpPr>
          <p:cNvPr id="15" name="Group 19">
            <a:extLst>
              <a:ext uri="{FF2B5EF4-FFF2-40B4-BE49-F238E27FC236}">
                <a16:creationId xmlns:a16="http://schemas.microsoft.com/office/drawing/2014/main" id="{AD0126A2-E647-A1B7-8628-165C43490899}"/>
              </a:ext>
            </a:extLst>
          </p:cNvPr>
          <p:cNvGrpSpPr>
            <a:grpSpLocks/>
          </p:cNvGrpSpPr>
          <p:nvPr/>
        </p:nvGrpSpPr>
        <p:grpSpPr bwMode="auto">
          <a:xfrm>
            <a:off x="6246813" y="1752600"/>
            <a:ext cx="938212" cy="1160463"/>
            <a:chOff x="5431831" y="1752600"/>
            <a:chExt cx="937550" cy="1160621"/>
          </a:xfrm>
        </p:grpSpPr>
        <p:pic>
          <p:nvPicPr>
            <p:cNvPr id="16" name="Picture 20">
              <a:extLst>
                <a:ext uri="{FF2B5EF4-FFF2-40B4-BE49-F238E27FC236}">
                  <a16:creationId xmlns:a16="http://schemas.microsoft.com/office/drawing/2014/main" id="{E0F9FE9F-4D14-F4AC-87AF-52720086F2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21">
              <a:extLst>
                <a:ext uri="{FF2B5EF4-FFF2-40B4-BE49-F238E27FC236}">
                  <a16:creationId xmlns:a16="http://schemas.microsoft.com/office/drawing/2014/main" id="{02C4A188-D6E7-0012-6DC5-BE45C0768497}"/>
                </a:ext>
              </a:extLst>
            </p:cNvPr>
            <p:cNvSpPr txBox="1">
              <a:spLocks noChangeArrowheads="1"/>
            </p:cNvSpPr>
            <p:nvPr/>
          </p:nvSpPr>
          <p:spPr bwMode="auto">
            <a:xfrm>
              <a:off x="5530953" y="2667000"/>
              <a:ext cx="73930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Molecular</a:t>
              </a:r>
            </a:p>
          </p:txBody>
        </p:sp>
      </p:grpSp>
      <p:grpSp>
        <p:nvGrpSpPr>
          <p:cNvPr id="18" name="Group 22">
            <a:extLst>
              <a:ext uri="{FF2B5EF4-FFF2-40B4-BE49-F238E27FC236}">
                <a16:creationId xmlns:a16="http://schemas.microsoft.com/office/drawing/2014/main" id="{791A2C7E-E13F-61FF-AB0B-721365620901}"/>
              </a:ext>
            </a:extLst>
          </p:cNvPr>
          <p:cNvGrpSpPr>
            <a:grpSpLocks/>
          </p:cNvGrpSpPr>
          <p:nvPr/>
        </p:nvGrpSpPr>
        <p:grpSpPr bwMode="auto">
          <a:xfrm>
            <a:off x="7661275" y="1752600"/>
            <a:ext cx="938213" cy="1160463"/>
            <a:chOff x="5431831" y="1752600"/>
            <a:chExt cx="937550" cy="1160621"/>
          </a:xfrm>
        </p:grpSpPr>
        <p:pic>
          <p:nvPicPr>
            <p:cNvPr id="19" name="Picture 23">
              <a:extLst>
                <a:ext uri="{FF2B5EF4-FFF2-40B4-BE49-F238E27FC236}">
                  <a16:creationId xmlns:a16="http://schemas.microsoft.com/office/drawing/2014/main" id="{06A1FEAE-071D-A2B0-5CB4-18306248E17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24">
              <a:extLst>
                <a:ext uri="{FF2B5EF4-FFF2-40B4-BE49-F238E27FC236}">
                  <a16:creationId xmlns:a16="http://schemas.microsoft.com/office/drawing/2014/main" id="{81568DAB-ED68-0A03-233B-308E4591942B}"/>
                </a:ext>
              </a:extLst>
            </p:cNvPr>
            <p:cNvSpPr txBox="1">
              <a:spLocks noChangeArrowheads="1"/>
            </p:cNvSpPr>
            <p:nvPr/>
          </p:nvSpPr>
          <p:spPr bwMode="auto">
            <a:xfrm>
              <a:off x="5607097" y="2667000"/>
              <a:ext cx="58702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Budget</a:t>
              </a:r>
            </a:p>
          </p:txBody>
        </p:sp>
      </p:grpSp>
      <p:grpSp>
        <p:nvGrpSpPr>
          <p:cNvPr id="21" name="Group 25">
            <a:extLst>
              <a:ext uri="{FF2B5EF4-FFF2-40B4-BE49-F238E27FC236}">
                <a16:creationId xmlns:a16="http://schemas.microsoft.com/office/drawing/2014/main" id="{11EF8DFE-F2F9-0E9A-C83D-9B0B2F403B60}"/>
              </a:ext>
            </a:extLst>
          </p:cNvPr>
          <p:cNvGrpSpPr>
            <a:grpSpLocks/>
          </p:cNvGrpSpPr>
          <p:nvPr/>
        </p:nvGrpSpPr>
        <p:grpSpPr bwMode="auto">
          <a:xfrm>
            <a:off x="9037638" y="1752600"/>
            <a:ext cx="936625" cy="1160463"/>
            <a:chOff x="5431831" y="1752600"/>
            <a:chExt cx="937550" cy="1160621"/>
          </a:xfrm>
        </p:grpSpPr>
        <p:pic>
          <p:nvPicPr>
            <p:cNvPr id="22" name="Picture 26">
              <a:extLst>
                <a:ext uri="{FF2B5EF4-FFF2-40B4-BE49-F238E27FC236}">
                  <a16:creationId xmlns:a16="http://schemas.microsoft.com/office/drawing/2014/main" id="{6700ACA5-AA16-940A-98A7-285F88FF2E9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7">
              <a:extLst>
                <a:ext uri="{FF2B5EF4-FFF2-40B4-BE49-F238E27FC236}">
                  <a16:creationId xmlns:a16="http://schemas.microsoft.com/office/drawing/2014/main" id="{2121CE77-C04B-AC25-9093-F744C699C518}"/>
                </a:ext>
              </a:extLst>
            </p:cNvPr>
            <p:cNvSpPr txBox="1">
              <a:spLocks noChangeArrowheads="1"/>
            </p:cNvSpPr>
            <p:nvPr/>
          </p:nvSpPr>
          <p:spPr bwMode="auto">
            <a:xfrm>
              <a:off x="5684843" y="2667000"/>
              <a:ext cx="4315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Idea</a:t>
              </a:r>
            </a:p>
          </p:txBody>
        </p:sp>
      </p:grpSp>
      <p:grpSp>
        <p:nvGrpSpPr>
          <p:cNvPr id="24" name="Group 28">
            <a:extLst>
              <a:ext uri="{FF2B5EF4-FFF2-40B4-BE49-F238E27FC236}">
                <a16:creationId xmlns:a16="http://schemas.microsoft.com/office/drawing/2014/main" id="{90771F76-BB3A-3242-815E-75F5238D2302}"/>
              </a:ext>
            </a:extLst>
          </p:cNvPr>
          <p:cNvGrpSpPr>
            <a:grpSpLocks/>
          </p:cNvGrpSpPr>
          <p:nvPr/>
        </p:nvGrpSpPr>
        <p:grpSpPr bwMode="auto">
          <a:xfrm>
            <a:off x="10412413" y="1752600"/>
            <a:ext cx="938212" cy="1160463"/>
            <a:chOff x="5431831" y="1752600"/>
            <a:chExt cx="937550" cy="1160621"/>
          </a:xfrm>
        </p:grpSpPr>
        <p:pic>
          <p:nvPicPr>
            <p:cNvPr id="25" name="Picture 29">
              <a:extLst>
                <a:ext uri="{FF2B5EF4-FFF2-40B4-BE49-F238E27FC236}">
                  <a16:creationId xmlns:a16="http://schemas.microsoft.com/office/drawing/2014/main" id="{0780DB08-310C-6CC6-2931-905E0CC7D80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30">
              <a:extLst>
                <a:ext uri="{FF2B5EF4-FFF2-40B4-BE49-F238E27FC236}">
                  <a16:creationId xmlns:a16="http://schemas.microsoft.com/office/drawing/2014/main" id="{20B130AF-6E7F-6B50-6404-4194D4022308}"/>
                </a:ext>
              </a:extLst>
            </p:cNvPr>
            <p:cNvSpPr txBox="1">
              <a:spLocks noChangeArrowheads="1"/>
            </p:cNvSpPr>
            <p:nvPr/>
          </p:nvSpPr>
          <p:spPr bwMode="auto">
            <a:xfrm>
              <a:off x="5485271" y="2667000"/>
              <a:ext cx="830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Experiment</a:t>
              </a:r>
            </a:p>
          </p:txBody>
        </p:sp>
      </p:grpSp>
      <p:grpSp>
        <p:nvGrpSpPr>
          <p:cNvPr id="27" name="Group 31">
            <a:extLst>
              <a:ext uri="{FF2B5EF4-FFF2-40B4-BE49-F238E27FC236}">
                <a16:creationId xmlns:a16="http://schemas.microsoft.com/office/drawing/2014/main" id="{5C4CD1DF-F16A-B391-DF27-1E26E6912B6E}"/>
              </a:ext>
            </a:extLst>
          </p:cNvPr>
          <p:cNvGrpSpPr>
            <a:grpSpLocks/>
          </p:cNvGrpSpPr>
          <p:nvPr/>
        </p:nvGrpSpPr>
        <p:grpSpPr bwMode="auto">
          <a:xfrm>
            <a:off x="709613" y="3246438"/>
            <a:ext cx="971550" cy="1160462"/>
            <a:chOff x="709103" y="1752600"/>
            <a:chExt cx="971741" cy="1160621"/>
          </a:xfrm>
        </p:grpSpPr>
        <p:pic>
          <p:nvPicPr>
            <p:cNvPr id="28" name="Picture 32">
              <a:extLst>
                <a:ext uri="{FF2B5EF4-FFF2-40B4-BE49-F238E27FC236}">
                  <a16:creationId xmlns:a16="http://schemas.microsoft.com/office/drawing/2014/main" id="{E96ECEEA-FD07-C977-BF91-03042EC7A19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6198"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33">
              <a:extLst>
                <a:ext uri="{FF2B5EF4-FFF2-40B4-BE49-F238E27FC236}">
                  <a16:creationId xmlns:a16="http://schemas.microsoft.com/office/drawing/2014/main" id="{457E5849-C663-9655-A82C-2BA485134D0C}"/>
                </a:ext>
              </a:extLst>
            </p:cNvPr>
            <p:cNvSpPr txBox="1">
              <a:spLocks noChangeArrowheads="1"/>
            </p:cNvSpPr>
            <p:nvPr/>
          </p:nvSpPr>
          <p:spPr bwMode="auto">
            <a:xfrm>
              <a:off x="709103" y="2667000"/>
              <a:ext cx="97174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Attention/Risk</a:t>
              </a:r>
            </a:p>
          </p:txBody>
        </p:sp>
      </p:grpSp>
      <p:grpSp>
        <p:nvGrpSpPr>
          <p:cNvPr id="30" name="Group 34">
            <a:extLst>
              <a:ext uri="{FF2B5EF4-FFF2-40B4-BE49-F238E27FC236}">
                <a16:creationId xmlns:a16="http://schemas.microsoft.com/office/drawing/2014/main" id="{2C732707-FA94-7364-89EF-A5664E4E99EF}"/>
              </a:ext>
            </a:extLst>
          </p:cNvPr>
          <p:cNvGrpSpPr>
            <a:grpSpLocks/>
          </p:cNvGrpSpPr>
          <p:nvPr/>
        </p:nvGrpSpPr>
        <p:grpSpPr bwMode="auto">
          <a:xfrm>
            <a:off x="2119313" y="3246438"/>
            <a:ext cx="938212" cy="1160462"/>
            <a:chOff x="2276156" y="1752600"/>
            <a:chExt cx="937550" cy="1160621"/>
          </a:xfrm>
        </p:grpSpPr>
        <p:pic>
          <p:nvPicPr>
            <p:cNvPr id="31" name="Picture 35">
              <a:extLst>
                <a:ext uri="{FF2B5EF4-FFF2-40B4-BE49-F238E27FC236}">
                  <a16:creationId xmlns:a16="http://schemas.microsoft.com/office/drawing/2014/main" id="{57FB2D49-2A43-D300-AE4D-B1BCF2FD1F5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76156"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6">
              <a:extLst>
                <a:ext uri="{FF2B5EF4-FFF2-40B4-BE49-F238E27FC236}">
                  <a16:creationId xmlns:a16="http://schemas.microsoft.com/office/drawing/2014/main" id="{08FE4EFD-4D75-6ED3-F82D-40E193BABC79}"/>
                </a:ext>
              </a:extLst>
            </p:cNvPr>
            <p:cNvSpPr txBox="1">
              <a:spLocks noChangeArrowheads="1"/>
            </p:cNvSpPr>
            <p:nvPr/>
          </p:nvSpPr>
          <p:spPr bwMode="auto">
            <a:xfrm>
              <a:off x="2368868" y="2667000"/>
              <a:ext cx="7521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List/To-do</a:t>
              </a:r>
            </a:p>
          </p:txBody>
        </p:sp>
      </p:grpSp>
      <p:grpSp>
        <p:nvGrpSpPr>
          <p:cNvPr id="33" name="Group 37">
            <a:extLst>
              <a:ext uri="{FF2B5EF4-FFF2-40B4-BE49-F238E27FC236}">
                <a16:creationId xmlns:a16="http://schemas.microsoft.com/office/drawing/2014/main" id="{E0E65F50-7824-B1F7-BB05-E2D918A49B5A}"/>
              </a:ext>
            </a:extLst>
          </p:cNvPr>
          <p:cNvGrpSpPr>
            <a:grpSpLocks/>
          </p:cNvGrpSpPr>
          <p:nvPr/>
        </p:nvGrpSpPr>
        <p:grpSpPr bwMode="auto">
          <a:xfrm>
            <a:off x="3376613" y="3246438"/>
            <a:ext cx="1184275" cy="1160462"/>
            <a:chOff x="3204355" y="1752600"/>
            <a:chExt cx="1184941" cy="1160621"/>
          </a:xfrm>
        </p:grpSpPr>
        <p:pic>
          <p:nvPicPr>
            <p:cNvPr id="34" name="Picture 38">
              <a:extLst>
                <a:ext uri="{FF2B5EF4-FFF2-40B4-BE49-F238E27FC236}">
                  <a16:creationId xmlns:a16="http://schemas.microsoft.com/office/drawing/2014/main" id="{950A9575-B859-646A-D857-6EA9CA1F654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28048"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Box 39">
              <a:extLst>
                <a:ext uri="{FF2B5EF4-FFF2-40B4-BE49-F238E27FC236}">
                  <a16:creationId xmlns:a16="http://schemas.microsoft.com/office/drawing/2014/main" id="{71FE1553-55FF-BB11-B0AF-525CE60E7F49}"/>
                </a:ext>
              </a:extLst>
            </p:cNvPr>
            <p:cNvSpPr txBox="1">
              <a:spLocks noChangeArrowheads="1"/>
            </p:cNvSpPr>
            <p:nvPr/>
          </p:nvSpPr>
          <p:spPr bwMode="auto">
            <a:xfrm>
              <a:off x="3204355" y="2667000"/>
              <a:ext cx="118494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Report/Document</a:t>
              </a:r>
            </a:p>
          </p:txBody>
        </p:sp>
      </p:grpSp>
      <p:grpSp>
        <p:nvGrpSpPr>
          <p:cNvPr id="36" name="Group 40">
            <a:extLst>
              <a:ext uri="{FF2B5EF4-FFF2-40B4-BE49-F238E27FC236}">
                <a16:creationId xmlns:a16="http://schemas.microsoft.com/office/drawing/2014/main" id="{94A62A6E-E305-D122-3955-FC36A7751389}"/>
              </a:ext>
            </a:extLst>
          </p:cNvPr>
          <p:cNvGrpSpPr>
            <a:grpSpLocks/>
          </p:cNvGrpSpPr>
          <p:nvPr/>
        </p:nvGrpSpPr>
        <p:grpSpPr bwMode="auto">
          <a:xfrm>
            <a:off x="6246813" y="3246438"/>
            <a:ext cx="938212" cy="1160462"/>
            <a:chOff x="4379940" y="1752600"/>
            <a:chExt cx="937550" cy="1160621"/>
          </a:xfrm>
        </p:grpSpPr>
        <p:pic>
          <p:nvPicPr>
            <p:cNvPr id="37" name="Picture 41">
              <a:extLst>
                <a:ext uri="{FF2B5EF4-FFF2-40B4-BE49-F238E27FC236}">
                  <a16:creationId xmlns:a16="http://schemas.microsoft.com/office/drawing/2014/main" id="{C9028EF8-3E01-B19D-FA7C-0EA7C42A19D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79940"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Box 42">
              <a:extLst>
                <a:ext uri="{FF2B5EF4-FFF2-40B4-BE49-F238E27FC236}">
                  <a16:creationId xmlns:a16="http://schemas.microsoft.com/office/drawing/2014/main" id="{457668F3-66CF-DB84-4515-F5655CEB772E}"/>
                </a:ext>
              </a:extLst>
            </p:cNvPr>
            <p:cNvSpPr txBox="1">
              <a:spLocks noChangeArrowheads="1"/>
            </p:cNvSpPr>
            <p:nvPr/>
          </p:nvSpPr>
          <p:spPr bwMode="auto">
            <a:xfrm>
              <a:off x="4429371" y="2667000"/>
              <a:ext cx="83869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Microscope</a:t>
              </a:r>
            </a:p>
          </p:txBody>
        </p:sp>
      </p:grpSp>
      <p:grpSp>
        <p:nvGrpSpPr>
          <p:cNvPr id="39" name="Group 43">
            <a:extLst>
              <a:ext uri="{FF2B5EF4-FFF2-40B4-BE49-F238E27FC236}">
                <a16:creationId xmlns:a16="http://schemas.microsoft.com/office/drawing/2014/main" id="{8262945F-E9FE-73C8-8AC8-469F93150A4C}"/>
              </a:ext>
            </a:extLst>
          </p:cNvPr>
          <p:cNvGrpSpPr>
            <a:grpSpLocks/>
          </p:cNvGrpSpPr>
          <p:nvPr/>
        </p:nvGrpSpPr>
        <p:grpSpPr bwMode="auto">
          <a:xfrm>
            <a:off x="10412413" y="3246438"/>
            <a:ext cx="938212" cy="1160462"/>
            <a:chOff x="5431831" y="1752600"/>
            <a:chExt cx="937550" cy="1160621"/>
          </a:xfrm>
        </p:grpSpPr>
        <p:pic>
          <p:nvPicPr>
            <p:cNvPr id="40" name="Picture 44">
              <a:extLst>
                <a:ext uri="{FF2B5EF4-FFF2-40B4-BE49-F238E27FC236}">
                  <a16:creationId xmlns:a16="http://schemas.microsoft.com/office/drawing/2014/main" id="{43642300-9781-7CDB-D6DC-BEAC64C7293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Box 45">
              <a:extLst>
                <a:ext uri="{FF2B5EF4-FFF2-40B4-BE49-F238E27FC236}">
                  <a16:creationId xmlns:a16="http://schemas.microsoft.com/office/drawing/2014/main" id="{01DABBBD-EAC6-985E-3596-C24025EC9535}"/>
                </a:ext>
              </a:extLst>
            </p:cNvPr>
            <p:cNvSpPr txBox="1">
              <a:spLocks noChangeArrowheads="1"/>
            </p:cNvSpPr>
            <p:nvPr/>
          </p:nvSpPr>
          <p:spPr bwMode="auto">
            <a:xfrm>
              <a:off x="5485270" y="2667000"/>
              <a:ext cx="83067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Experiment</a:t>
              </a:r>
            </a:p>
          </p:txBody>
        </p:sp>
      </p:grpSp>
      <p:grpSp>
        <p:nvGrpSpPr>
          <p:cNvPr id="42" name="Group 46">
            <a:extLst>
              <a:ext uri="{FF2B5EF4-FFF2-40B4-BE49-F238E27FC236}">
                <a16:creationId xmlns:a16="http://schemas.microsoft.com/office/drawing/2014/main" id="{0E06CDC5-F729-8995-ED60-9F9EA18B3A9E}"/>
              </a:ext>
            </a:extLst>
          </p:cNvPr>
          <p:cNvGrpSpPr>
            <a:grpSpLocks/>
          </p:cNvGrpSpPr>
          <p:nvPr/>
        </p:nvGrpSpPr>
        <p:grpSpPr bwMode="auto">
          <a:xfrm>
            <a:off x="7661275" y="3246438"/>
            <a:ext cx="938213" cy="1160462"/>
            <a:chOff x="5431831" y="1752600"/>
            <a:chExt cx="937550" cy="1160621"/>
          </a:xfrm>
        </p:grpSpPr>
        <p:pic>
          <p:nvPicPr>
            <p:cNvPr id="43" name="Picture 47">
              <a:extLst>
                <a:ext uri="{FF2B5EF4-FFF2-40B4-BE49-F238E27FC236}">
                  <a16:creationId xmlns:a16="http://schemas.microsoft.com/office/drawing/2014/main" id="{8272CAB4-B617-11A9-BA5F-5261C54C60A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TextBox 48">
              <a:extLst>
                <a:ext uri="{FF2B5EF4-FFF2-40B4-BE49-F238E27FC236}">
                  <a16:creationId xmlns:a16="http://schemas.microsoft.com/office/drawing/2014/main" id="{069FD598-BB86-E131-95EA-7B6413C93D9C}"/>
                </a:ext>
              </a:extLst>
            </p:cNvPr>
            <p:cNvSpPr txBox="1">
              <a:spLocks noChangeArrowheads="1"/>
            </p:cNvSpPr>
            <p:nvPr/>
          </p:nvSpPr>
          <p:spPr bwMode="auto">
            <a:xfrm>
              <a:off x="5627937" y="2667000"/>
              <a:ext cx="54534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Space</a:t>
              </a:r>
            </a:p>
          </p:txBody>
        </p:sp>
      </p:grpSp>
      <p:grpSp>
        <p:nvGrpSpPr>
          <p:cNvPr id="45" name="Group 49">
            <a:extLst>
              <a:ext uri="{FF2B5EF4-FFF2-40B4-BE49-F238E27FC236}">
                <a16:creationId xmlns:a16="http://schemas.microsoft.com/office/drawing/2014/main" id="{1BFC0AD5-D2D8-AA56-1D8C-56817DA48639}"/>
              </a:ext>
            </a:extLst>
          </p:cNvPr>
          <p:cNvGrpSpPr>
            <a:grpSpLocks/>
          </p:cNvGrpSpPr>
          <p:nvPr/>
        </p:nvGrpSpPr>
        <p:grpSpPr bwMode="auto">
          <a:xfrm>
            <a:off x="4800600" y="3246438"/>
            <a:ext cx="1114425" cy="1160462"/>
            <a:chOff x="5343407" y="1752600"/>
            <a:chExt cx="1114409" cy="1160621"/>
          </a:xfrm>
        </p:grpSpPr>
        <p:pic>
          <p:nvPicPr>
            <p:cNvPr id="46" name="Picture 50">
              <a:extLst>
                <a:ext uri="{FF2B5EF4-FFF2-40B4-BE49-F238E27FC236}">
                  <a16:creationId xmlns:a16="http://schemas.microsoft.com/office/drawing/2014/main" id="{21792945-5D74-9B99-E3FB-0184B00C217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TextBox 51">
              <a:extLst>
                <a:ext uri="{FF2B5EF4-FFF2-40B4-BE49-F238E27FC236}">
                  <a16:creationId xmlns:a16="http://schemas.microsoft.com/office/drawing/2014/main" id="{BE6D423F-ECC8-F57F-9CA9-52E4AFE4E99F}"/>
                </a:ext>
              </a:extLst>
            </p:cNvPr>
            <p:cNvSpPr txBox="1">
              <a:spLocks noChangeArrowheads="1"/>
            </p:cNvSpPr>
            <p:nvPr/>
          </p:nvSpPr>
          <p:spPr bwMode="auto">
            <a:xfrm>
              <a:off x="5343407" y="2667000"/>
              <a:ext cx="111440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Report/Analytics</a:t>
              </a:r>
            </a:p>
          </p:txBody>
        </p:sp>
      </p:grpSp>
      <p:grpSp>
        <p:nvGrpSpPr>
          <p:cNvPr id="48" name="Group 52">
            <a:extLst>
              <a:ext uri="{FF2B5EF4-FFF2-40B4-BE49-F238E27FC236}">
                <a16:creationId xmlns:a16="http://schemas.microsoft.com/office/drawing/2014/main" id="{524B3CB4-58C9-E873-3763-EB7378BFAD5D}"/>
              </a:ext>
            </a:extLst>
          </p:cNvPr>
          <p:cNvGrpSpPr>
            <a:grpSpLocks/>
          </p:cNvGrpSpPr>
          <p:nvPr/>
        </p:nvGrpSpPr>
        <p:grpSpPr bwMode="auto">
          <a:xfrm>
            <a:off x="9037638" y="3246438"/>
            <a:ext cx="936625" cy="1160462"/>
            <a:chOff x="5431831" y="1752600"/>
            <a:chExt cx="937550" cy="1160621"/>
          </a:xfrm>
        </p:grpSpPr>
        <p:pic>
          <p:nvPicPr>
            <p:cNvPr id="49" name="Picture 53">
              <a:extLst>
                <a:ext uri="{FF2B5EF4-FFF2-40B4-BE49-F238E27FC236}">
                  <a16:creationId xmlns:a16="http://schemas.microsoft.com/office/drawing/2014/main" id="{7BFC89E9-2839-64D9-FD04-784A008B75E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TextBox 54">
              <a:extLst>
                <a:ext uri="{FF2B5EF4-FFF2-40B4-BE49-F238E27FC236}">
                  <a16:creationId xmlns:a16="http://schemas.microsoft.com/office/drawing/2014/main" id="{FC41D5F0-FF0D-40B9-B23B-2960DB3028E8}"/>
                </a:ext>
              </a:extLst>
            </p:cNvPr>
            <p:cNvSpPr txBox="1">
              <a:spLocks noChangeArrowheads="1"/>
            </p:cNvSpPr>
            <p:nvPr/>
          </p:nvSpPr>
          <p:spPr bwMode="auto">
            <a:xfrm>
              <a:off x="5599081" y="2667000"/>
              <a:ext cx="6030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Biology</a:t>
              </a:r>
            </a:p>
          </p:txBody>
        </p:sp>
      </p:grpSp>
      <p:sp>
        <p:nvSpPr>
          <p:cNvPr id="2" name="Title 1"/>
          <p:cNvSpPr>
            <a:spLocks noGrp="1"/>
          </p:cNvSpPr>
          <p:nvPr>
            <p:ph type="title"/>
          </p:nvPr>
        </p:nvSpPr>
        <p:spPr>
          <a:xfrm>
            <a:off x="914400" y="548640"/>
            <a:ext cx="10325100" cy="1325563"/>
          </a:xfrm>
        </p:spPr>
        <p:txBody>
          <a:bodyPr/>
          <a:lstStyle/>
          <a:p>
            <a:r>
              <a:rPr lang="en-US"/>
              <a:t>Click to edit Master title style</a:t>
            </a:r>
            <a:endParaRPr lang="en-US" dirty="0"/>
          </a:p>
        </p:txBody>
      </p:sp>
      <p:sp>
        <p:nvSpPr>
          <p:cNvPr id="51" name="Footer Placeholder 3">
            <a:extLst>
              <a:ext uri="{FF2B5EF4-FFF2-40B4-BE49-F238E27FC236}">
                <a16:creationId xmlns:a16="http://schemas.microsoft.com/office/drawing/2014/main" id="{76C3681E-4A52-E9B3-7C5E-D9B5A3F5A5F3}"/>
              </a:ext>
            </a:extLst>
          </p:cNvPr>
          <p:cNvSpPr>
            <a:spLocks noGrp="1"/>
          </p:cNvSpPr>
          <p:nvPr>
            <p:ph type="ftr" sz="quarter" idx="10"/>
          </p:nvPr>
        </p:nvSpPr>
        <p:spPr/>
        <p:txBody>
          <a:bodyPr/>
          <a:lstStyle>
            <a:lvl1pPr>
              <a:defRPr/>
            </a:lvl1pPr>
          </a:lstStyle>
          <a:p>
            <a:pPr>
              <a:defRPr/>
            </a:pPr>
            <a:r>
              <a:rPr lang="en-US"/>
              <a:t>Biological &amp; Physical Sciences</a:t>
            </a:r>
          </a:p>
        </p:txBody>
      </p:sp>
      <p:sp>
        <p:nvSpPr>
          <p:cNvPr id="52" name="Slide Number Placeholder 4">
            <a:extLst>
              <a:ext uri="{FF2B5EF4-FFF2-40B4-BE49-F238E27FC236}">
                <a16:creationId xmlns:a16="http://schemas.microsoft.com/office/drawing/2014/main" id="{76DE733E-05D5-E2D9-0003-666E04CF3088}"/>
              </a:ext>
            </a:extLst>
          </p:cNvPr>
          <p:cNvSpPr>
            <a:spLocks noGrp="1"/>
          </p:cNvSpPr>
          <p:nvPr>
            <p:ph type="sldNum" sz="quarter" idx="11"/>
          </p:nvPr>
        </p:nvSpPr>
        <p:spPr/>
        <p:txBody>
          <a:bodyPr/>
          <a:lstStyle>
            <a:lvl1pPr>
              <a:defRPr/>
            </a:lvl1pPr>
          </a:lstStyle>
          <a:p>
            <a:pPr>
              <a:defRPr/>
            </a:pPr>
            <a:fld id="{A2BD6E7B-BFD5-1C49-9236-68CD90817859}" type="slidenum">
              <a:rPr lang="en-US"/>
              <a:pPr>
                <a:defRPr/>
              </a:pPr>
              <a:t>‹#›</a:t>
            </a:fld>
            <a:endParaRPr lang="en-US"/>
          </a:p>
        </p:txBody>
      </p:sp>
    </p:spTree>
    <p:extLst>
      <p:ext uri="{BB962C8B-B14F-4D97-AF65-F5344CB8AC3E}">
        <p14:creationId xmlns:p14="http://schemas.microsoft.com/office/powerpoint/2010/main" val="625094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40"/>
            <a:ext cx="10325100" cy="1325563"/>
          </a:xfrm>
        </p:spPr>
        <p:txBody>
          <a:bodyPr/>
          <a:lstStyle/>
          <a:p>
            <a:r>
              <a:rPr lang="en-US"/>
              <a:t>Click to edit Master title style</a:t>
            </a:r>
            <a:endParaRPr lang="en-US" dirty="0"/>
          </a:p>
        </p:txBody>
      </p:sp>
      <p:sp>
        <p:nvSpPr>
          <p:cNvPr id="3" name="Footer Placeholder 3">
            <a:extLst>
              <a:ext uri="{FF2B5EF4-FFF2-40B4-BE49-F238E27FC236}">
                <a16:creationId xmlns:a16="http://schemas.microsoft.com/office/drawing/2014/main" id="{C24F5BBB-8B64-0B75-7992-32946404D19E}"/>
              </a:ext>
            </a:extLst>
          </p:cNvPr>
          <p:cNvSpPr>
            <a:spLocks noGrp="1"/>
          </p:cNvSpPr>
          <p:nvPr>
            <p:ph type="ftr" sz="quarter" idx="10"/>
          </p:nvPr>
        </p:nvSpPr>
        <p:spPr/>
        <p:txBody>
          <a:bodyPr/>
          <a:lstStyle>
            <a:lvl1pPr>
              <a:defRPr/>
            </a:lvl1pPr>
          </a:lstStyle>
          <a:p>
            <a:pPr>
              <a:defRPr/>
            </a:pPr>
            <a:r>
              <a:rPr lang="en-US"/>
              <a:t>Biological &amp; Physical Sciences </a:t>
            </a:r>
          </a:p>
        </p:txBody>
      </p:sp>
      <p:sp>
        <p:nvSpPr>
          <p:cNvPr id="4" name="Slide Number Placeholder 4">
            <a:extLst>
              <a:ext uri="{FF2B5EF4-FFF2-40B4-BE49-F238E27FC236}">
                <a16:creationId xmlns:a16="http://schemas.microsoft.com/office/drawing/2014/main" id="{2A210EB0-6426-1013-7C54-3A1C63CC878F}"/>
              </a:ext>
            </a:extLst>
          </p:cNvPr>
          <p:cNvSpPr>
            <a:spLocks noGrp="1"/>
          </p:cNvSpPr>
          <p:nvPr>
            <p:ph type="sldNum" sz="quarter" idx="11"/>
          </p:nvPr>
        </p:nvSpPr>
        <p:spPr>
          <a:xfrm>
            <a:off x="11661775" y="100013"/>
            <a:ext cx="1060450" cy="261937"/>
          </a:xfrm>
        </p:spPr>
        <p:txBody>
          <a:bodyPr/>
          <a:lstStyle>
            <a:lvl1pPr>
              <a:defRPr/>
            </a:lvl1pPr>
          </a:lstStyle>
          <a:p>
            <a:pPr>
              <a:defRPr/>
            </a:pPr>
            <a:fld id="{5D22E9B8-F9BF-7B4E-9AE2-6B5B3E7D4716}" type="slidenum">
              <a:rPr lang="en-US"/>
              <a:pPr>
                <a:defRPr/>
              </a:pPr>
              <a:t>‹#›</a:t>
            </a:fld>
            <a:endParaRPr lang="en-US" dirty="0"/>
          </a:p>
        </p:txBody>
      </p:sp>
    </p:spTree>
    <p:extLst>
      <p:ext uri="{BB962C8B-B14F-4D97-AF65-F5344CB8AC3E}">
        <p14:creationId xmlns:p14="http://schemas.microsoft.com/office/powerpoint/2010/main" val="25237390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grpSp>
        <p:nvGrpSpPr>
          <p:cNvPr id="3" name="Group 3">
            <a:extLst>
              <a:ext uri="{FF2B5EF4-FFF2-40B4-BE49-F238E27FC236}">
                <a16:creationId xmlns:a16="http://schemas.microsoft.com/office/drawing/2014/main" id="{B23D2DF4-24B2-6C2C-82A5-5C01A85D264C}"/>
              </a:ext>
            </a:extLst>
          </p:cNvPr>
          <p:cNvGrpSpPr>
            <a:grpSpLocks/>
          </p:cNvGrpSpPr>
          <p:nvPr/>
        </p:nvGrpSpPr>
        <p:grpSpPr bwMode="auto">
          <a:xfrm>
            <a:off x="620713" y="1752600"/>
            <a:ext cx="1149350" cy="1160463"/>
            <a:chOff x="620138" y="1752600"/>
            <a:chExt cx="1149675" cy="1160621"/>
          </a:xfrm>
        </p:grpSpPr>
        <p:pic>
          <p:nvPicPr>
            <p:cNvPr id="4" name="Picture 8">
              <a:extLst>
                <a:ext uri="{FF2B5EF4-FFF2-40B4-BE49-F238E27FC236}">
                  <a16:creationId xmlns:a16="http://schemas.microsoft.com/office/drawing/2014/main" id="{FE59C449-0BEB-D550-0266-2662532669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198"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9">
              <a:extLst>
                <a:ext uri="{FF2B5EF4-FFF2-40B4-BE49-F238E27FC236}">
                  <a16:creationId xmlns:a16="http://schemas.microsoft.com/office/drawing/2014/main" id="{F496424B-CCD9-DBE7-AA54-6B3D2CB8E463}"/>
                </a:ext>
              </a:extLst>
            </p:cNvPr>
            <p:cNvSpPr txBox="1">
              <a:spLocks noChangeArrowheads="1"/>
            </p:cNvSpPr>
            <p:nvPr/>
          </p:nvSpPr>
          <p:spPr bwMode="auto">
            <a:xfrm>
              <a:off x="620138" y="2667000"/>
              <a:ext cx="11496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Physical Science</a:t>
              </a:r>
            </a:p>
          </p:txBody>
        </p:sp>
      </p:grpSp>
      <p:grpSp>
        <p:nvGrpSpPr>
          <p:cNvPr id="6" name="Group 10">
            <a:extLst>
              <a:ext uri="{FF2B5EF4-FFF2-40B4-BE49-F238E27FC236}">
                <a16:creationId xmlns:a16="http://schemas.microsoft.com/office/drawing/2014/main" id="{3908B11D-8A1A-0EFF-A6AF-3AF59A2C56F3}"/>
              </a:ext>
            </a:extLst>
          </p:cNvPr>
          <p:cNvGrpSpPr>
            <a:grpSpLocks/>
          </p:cNvGrpSpPr>
          <p:nvPr/>
        </p:nvGrpSpPr>
        <p:grpSpPr bwMode="auto">
          <a:xfrm>
            <a:off x="2119313" y="1752600"/>
            <a:ext cx="938212" cy="1160463"/>
            <a:chOff x="2276156" y="1752600"/>
            <a:chExt cx="937550" cy="1160621"/>
          </a:xfrm>
        </p:grpSpPr>
        <p:pic>
          <p:nvPicPr>
            <p:cNvPr id="7" name="Picture 11">
              <a:extLst>
                <a:ext uri="{FF2B5EF4-FFF2-40B4-BE49-F238E27FC236}">
                  <a16:creationId xmlns:a16="http://schemas.microsoft.com/office/drawing/2014/main" id="{A8C94C4E-1B00-4E91-0A8A-82F6CB3052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6156"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2">
              <a:extLst>
                <a:ext uri="{FF2B5EF4-FFF2-40B4-BE49-F238E27FC236}">
                  <a16:creationId xmlns:a16="http://schemas.microsoft.com/office/drawing/2014/main" id="{5FEC513B-1DE0-A246-25F2-F8B19495F858}"/>
                </a:ext>
              </a:extLst>
            </p:cNvPr>
            <p:cNvSpPr txBox="1">
              <a:spLocks noChangeArrowheads="1"/>
            </p:cNvSpPr>
            <p:nvPr/>
          </p:nvSpPr>
          <p:spPr bwMode="auto">
            <a:xfrm>
              <a:off x="2390507" y="2667000"/>
              <a:ext cx="70884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Quantum</a:t>
              </a:r>
            </a:p>
          </p:txBody>
        </p:sp>
      </p:grpSp>
      <p:grpSp>
        <p:nvGrpSpPr>
          <p:cNvPr id="9" name="Group 13">
            <a:extLst>
              <a:ext uri="{FF2B5EF4-FFF2-40B4-BE49-F238E27FC236}">
                <a16:creationId xmlns:a16="http://schemas.microsoft.com/office/drawing/2014/main" id="{83D910EE-3014-B6A1-6189-47E53442CF63}"/>
              </a:ext>
            </a:extLst>
          </p:cNvPr>
          <p:cNvGrpSpPr>
            <a:grpSpLocks/>
          </p:cNvGrpSpPr>
          <p:nvPr/>
        </p:nvGrpSpPr>
        <p:grpSpPr bwMode="auto">
          <a:xfrm>
            <a:off x="3500438" y="1752600"/>
            <a:ext cx="938212" cy="1160463"/>
            <a:chOff x="3328048" y="1752600"/>
            <a:chExt cx="937550" cy="1160621"/>
          </a:xfrm>
        </p:grpSpPr>
        <p:pic>
          <p:nvPicPr>
            <p:cNvPr id="10" name="Picture 14">
              <a:extLst>
                <a:ext uri="{FF2B5EF4-FFF2-40B4-BE49-F238E27FC236}">
                  <a16:creationId xmlns:a16="http://schemas.microsoft.com/office/drawing/2014/main" id="{445B9623-CAAA-B401-683A-F1A2C66C1D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8048"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5">
              <a:extLst>
                <a:ext uri="{FF2B5EF4-FFF2-40B4-BE49-F238E27FC236}">
                  <a16:creationId xmlns:a16="http://schemas.microsoft.com/office/drawing/2014/main" id="{C03E310D-6723-A5EB-7BA7-9A8E2A269DF2}"/>
                </a:ext>
              </a:extLst>
            </p:cNvPr>
            <p:cNvSpPr txBox="1">
              <a:spLocks noChangeArrowheads="1"/>
            </p:cNvSpPr>
            <p:nvPr/>
          </p:nvSpPr>
          <p:spPr bwMode="auto">
            <a:xfrm>
              <a:off x="3565830" y="2667000"/>
              <a:ext cx="46198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Fluid</a:t>
              </a:r>
            </a:p>
          </p:txBody>
        </p:sp>
      </p:grpSp>
      <p:grpSp>
        <p:nvGrpSpPr>
          <p:cNvPr id="12" name="Group 16">
            <a:extLst>
              <a:ext uri="{FF2B5EF4-FFF2-40B4-BE49-F238E27FC236}">
                <a16:creationId xmlns:a16="http://schemas.microsoft.com/office/drawing/2014/main" id="{934435F2-28BD-6B7D-2B48-DEDD1C605DD1}"/>
              </a:ext>
            </a:extLst>
          </p:cNvPr>
          <p:cNvGrpSpPr>
            <a:grpSpLocks/>
          </p:cNvGrpSpPr>
          <p:nvPr/>
        </p:nvGrpSpPr>
        <p:grpSpPr bwMode="auto">
          <a:xfrm>
            <a:off x="4889500" y="1752600"/>
            <a:ext cx="936625" cy="1160463"/>
            <a:chOff x="4379940" y="1752600"/>
            <a:chExt cx="937550" cy="1160621"/>
          </a:xfrm>
        </p:grpSpPr>
        <p:pic>
          <p:nvPicPr>
            <p:cNvPr id="13" name="Picture 17">
              <a:extLst>
                <a:ext uri="{FF2B5EF4-FFF2-40B4-BE49-F238E27FC236}">
                  <a16:creationId xmlns:a16="http://schemas.microsoft.com/office/drawing/2014/main" id="{1EFA4824-F481-8D87-B8E4-AD0F26076A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9940"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8">
              <a:extLst>
                <a:ext uri="{FF2B5EF4-FFF2-40B4-BE49-F238E27FC236}">
                  <a16:creationId xmlns:a16="http://schemas.microsoft.com/office/drawing/2014/main" id="{3B89D236-03DD-6150-6F22-FF8A3D7CC3B7}"/>
                </a:ext>
              </a:extLst>
            </p:cNvPr>
            <p:cNvSpPr txBox="1">
              <a:spLocks noChangeArrowheads="1"/>
            </p:cNvSpPr>
            <p:nvPr/>
          </p:nvSpPr>
          <p:spPr bwMode="auto">
            <a:xfrm>
              <a:off x="4483070" y="2667000"/>
              <a:ext cx="7312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Complete</a:t>
              </a:r>
            </a:p>
          </p:txBody>
        </p:sp>
      </p:grpSp>
      <p:grpSp>
        <p:nvGrpSpPr>
          <p:cNvPr id="15" name="Group 19">
            <a:extLst>
              <a:ext uri="{FF2B5EF4-FFF2-40B4-BE49-F238E27FC236}">
                <a16:creationId xmlns:a16="http://schemas.microsoft.com/office/drawing/2014/main" id="{0C662010-5A16-81DD-9937-0BD94ACB3396}"/>
              </a:ext>
            </a:extLst>
          </p:cNvPr>
          <p:cNvGrpSpPr>
            <a:grpSpLocks/>
          </p:cNvGrpSpPr>
          <p:nvPr/>
        </p:nvGrpSpPr>
        <p:grpSpPr bwMode="auto">
          <a:xfrm>
            <a:off x="6246813" y="1752600"/>
            <a:ext cx="938212" cy="1160463"/>
            <a:chOff x="5431831" y="1752600"/>
            <a:chExt cx="937550" cy="1160621"/>
          </a:xfrm>
        </p:grpSpPr>
        <p:pic>
          <p:nvPicPr>
            <p:cNvPr id="16" name="Picture 20">
              <a:extLst>
                <a:ext uri="{FF2B5EF4-FFF2-40B4-BE49-F238E27FC236}">
                  <a16:creationId xmlns:a16="http://schemas.microsoft.com/office/drawing/2014/main" id="{9DB99C69-6BF3-DB89-410C-9A2BAAA8A16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21">
              <a:extLst>
                <a:ext uri="{FF2B5EF4-FFF2-40B4-BE49-F238E27FC236}">
                  <a16:creationId xmlns:a16="http://schemas.microsoft.com/office/drawing/2014/main" id="{CFB2D084-3EF6-EB71-4F18-B35F0B113780}"/>
                </a:ext>
              </a:extLst>
            </p:cNvPr>
            <p:cNvSpPr txBox="1">
              <a:spLocks noChangeArrowheads="1"/>
            </p:cNvSpPr>
            <p:nvPr/>
          </p:nvSpPr>
          <p:spPr bwMode="auto">
            <a:xfrm>
              <a:off x="5530953" y="2667000"/>
              <a:ext cx="73930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Molecular</a:t>
              </a:r>
            </a:p>
          </p:txBody>
        </p:sp>
      </p:grpSp>
      <p:grpSp>
        <p:nvGrpSpPr>
          <p:cNvPr id="18" name="Group 22">
            <a:extLst>
              <a:ext uri="{FF2B5EF4-FFF2-40B4-BE49-F238E27FC236}">
                <a16:creationId xmlns:a16="http://schemas.microsoft.com/office/drawing/2014/main" id="{03F96FB3-09CC-F88D-C218-548768C7860D}"/>
              </a:ext>
            </a:extLst>
          </p:cNvPr>
          <p:cNvGrpSpPr>
            <a:grpSpLocks/>
          </p:cNvGrpSpPr>
          <p:nvPr/>
        </p:nvGrpSpPr>
        <p:grpSpPr bwMode="auto">
          <a:xfrm>
            <a:off x="7661275" y="1752600"/>
            <a:ext cx="938213" cy="1160463"/>
            <a:chOff x="5431831" y="1752600"/>
            <a:chExt cx="937550" cy="1160621"/>
          </a:xfrm>
        </p:grpSpPr>
        <p:pic>
          <p:nvPicPr>
            <p:cNvPr id="19" name="Picture 23">
              <a:extLst>
                <a:ext uri="{FF2B5EF4-FFF2-40B4-BE49-F238E27FC236}">
                  <a16:creationId xmlns:a16="http://schemas.microsoft.com/office/drawing/2014/main" id="{57D49611-A266-BBB7-3842-9B904897A0F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24">
              <a:extLst>
                <a:ext uri="{FF2B5EF4-FFF2-40B4-BE49-F238E27FC236}">
                  <a16:creationId xmlns:a16="http://schemas.microsoft.com/office/drawing/2014/main" id="{28F122AC-81D5-C1BC-BE30-C7B0CF028469}"/>
                </a:ext>
              </a:extLst>
            </p:cNvPr>
            <p:cNvSpPr txBox="1">
              <a:spLocks noChangeArrowheads="1"/>
            </p:cNvSpPr>
            <p:nvPr/>
          </p:nvSpPr>
          <p:spPr bwMode="auto">
            <a:xfrm>
              <a:off x="5607097" y="2667000"/>
              <a:ext cx="58702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Budget</a:t>
              </a:r>
            </a:p>
          </p:txBody>
        </p:sp>
      </p:grpSp>
      <p:grpSp>
        <p:nvGrpSpPr>
          <p:cNvPr id="21" name="Group 25">
            <a:extLst>
              <a:ext uri="{FF2B5EF4-FFF2-40B4-BE49-F238E27FC236}">
                <a16:creationId xmlns:a16="http://schemas.microsoft.com/office/drawing/2014/main" id="{F67A460D-68B1-F752-1D62-1CE46024A5B3}"/>
              </a:ext>
            </a:extLst>
          </p:cNvPr>
          <p:cNvGrpSpPr>
            <a:grpSpLocks/>
          </p:cNvGrpSpPr>
          <p:nvPr/>
        </p:nvGrpSpPr>
        <p:grpSpPr bwMode="auto">
          <a:xfrm>
            <a:off x="9037638" y="1752600"/>
            <a:ext cx="936625" cy="1160463"/>
            <a:chOff x="5431831" y="1752600"/>
            <a:chExt cx="937550" cy="1160621"/>
          </a:xfrm>
        </p:grpSpPr>
        <p:pic>
          <p:nvPicPr>
            <p:cNvPr id="22" name="Picture 26">
              <a:extLst>
                <a:ext uri="{FF2B5EF4-FFF2-40B4-BE49-F238E27FC236}">
                  <a16:creationId xmlns:a16="http://schemas.microsoft.com/office/drawing/2014/main" id="{BF9B1805-589E-23F5-C538-D59A1E28085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7">
              <a:extLst>
                <a:ext uri="{FF2B5EF4-FFF2-40B4-BE49-F238E27FC236}">
                  <a16:creationId xmlns:a16="http://schemas.microsoft.com/office/drawing/2014/main" id="{CD96BB99-1AD6-EEEB-6BD6-98FE8BA2ED7E}"/>
                </a:ext>
              </a:extLst>
            </p:cNvPr>
            <p:cNvSpPr txBox="1">
              <a:spLocks noChangeArrowheads="1"/>
            </p:cNvSpPr>
            <p:nvPr/>
          </p:nvSpPr>
          <p:spPr bwMode="auto">
            <a:xfrm>
              <a:off x="5684843" y="2667000"/>
              <a:ext cx="4315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Idea</a:t>
              </a:r>
            </a:p>
          </p:txBody>
        </p:sp>
      </p:grpSp>
      <p:grpSp>
        <p:nvGrpSpPr>
          <p:cNvPr id="24" name="Group 28">
            <a:extLst>
              <a:ext uri="{FF2B5EF4-FFF2-40B4-BE49-F238E27FC236}">
                <a16:creationId xmlns:a16="http://schemas.microsoft.com/office/drawing/2014/main" id="{41AF38A6-2635-E45C-ACE6-E4A96F29D1D4}"/>
              </a:ext>
            </a:extLst>
          </p:cNvPr>
          <p:cNvGrpSpPr>
            <a:grpSpLocks/>
          </p:cNvGrpSpPr>
          <p:nvPr/>
        </p:nvGrpSpPr>
        <p:grpSpPr bwMode="auto">
          <a:xfrm>
            <a:off x="10412413" y="1752600"/>
            <a:ext cx="938212" cy="1160463"/>
            <a:chOff x="5431831" y="1752600"/>
            <a:chExt cx="937550" cy="1160621"/>
          </a:xfrm>
        </p:grpSpPr>
        <p:pic>
          <p:nvPicPr>
            <p:cNvPr id="25" name="Picture 29">
              <a:extLst>
                <a:ext uri="{FF2B5EF4-FFF2-40B4-BE49-F238E27FC236}">
                  <a16:creationId xmlns:a16="http://schemas.microsoft.com/office/drawing/2014/main" id="{DD8FDF30-C1F3-9015-F2A0-F6EF1A26E36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30">
              <a:extLst>
                <a:ext uri="{FF2B5EF4-FFF2-40B4-BE49-F238E27FC236}">
                  <a16:creationId xmlns:a16="http://schemas.microsoft.com/office/drawing/2014/main" id="{33CF0664-848E-57FD-EF43-3DE38848BAE6}"/>
                </a:ext>
              </a:extLst>
            </p:cNvPr>
            <p:cNvSpPr txBox="1">
              <a:spLocks noChangeArrowheads="1"/>
            </p:cNvSpPr>
            <p:nvPr/>
          </p:nvSpPr>
          <p:spPr bwMode="auto">
            <a:xfrm>
              <a:off x="5485271" y="2667000"/>
              <a:ext cx="830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Experiment</a:t>
              </a:r>
            </a:p>
          </p:txBody>
        </p:sp>
      </p:grpSp>
      <p:grpSp>
        <p:nvGrpSpPr>
          <p:cNvPr id="27" name="Group 31">
            <a:extLst>
              <a:ext uri="{FF2B5EF4-FFF2-40B4-BE49-F238E27FC236}">
                <a16:creationId xmlns:a16="http://schemas.microsoft.com/office/drawing/2014/main" id="{E485FDE2-3F20-1CEB-FF2F-194E0B612181}"/>
              </a:ext>
            </a:extLst>
          </p:cNvPr>
          <p:cNvGrpSpPr>
            <a:grpSpLocks/>
          </p:cNvGrpSpPr>
          <p:nvPr/>
        </p:nvGrpSpPr>
        <p:grpSpPr bwMode="auto">
          <a:xfrm>
            <a:off x="709613" y="3246438"/>
            <a:ext cx="971550" cy="1160462"/>
            <a:chOff x="709103" y="1752600"/>
            <a:chExt cx="971741" cy="1160621"/>
          </a:xfrm>
        </p:grpSpPr>
        <p:pic>
          <p:nvPicPr>
            <p:cNvPr id="28" name="Picture 32">
              <a:extLst>
                <a:ext uri="{FF2B5EF4-FFF2-40B4-BE49-F238E27FC236}">
                  <a16:creationId xmlns:a16="http://schemas.microsoft.com/office/drawing/2014/main" id="{C1EF6E20-58B3-74BB-4883-F3F3347124D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6198"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33">
              <a:extLst>
                <a:ext uri="{FF2B5EF4-FFF2-40B4-BE49-F238E27FC236}">
                  <a16:creationId xmlns:a16="http://schemas.microsoft.com/office/drawing/2014/main" id="{E52A2BFD-6384-9DC9-428F-3394903741BA}"/>
                </a:ext>
              </a:extLst>
            </p:cNvPr>
            <p:cNvSpPr txBox="1">
              <a:spLocks noChangeArrowheads="1"/>
            </p:cNvSpPr>
            <p:nvPr/>
          </p:nvSpPr>
          <p:spPr bwMode="auto">
            <a:xfrm>
              <a:off x="709103" y="2667000"/>
              <a:ext cx="97174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Attention/Risk</a:t>
              </a:r>
            </a:p>
          </p:txBody>
        </p:sp>
      </p:grpSp>
      <p:grpSp>
        <p:nvGrpSpPr>
          <p:cNvPr id="30" name="Group 34">
            <a:extLst>
              <a:ext uri="{FF2B5EF4-FFF2-40B4-BE49-F238E27FC236}">
                <a16:creationId xmlns:a16="http://schemas.microsoft.com/office/drawing/2014/main" id="{75FA613C-01D1-2319-51B8-09E33D56F348}"/>
              </a:ext>
            </a:extLst>
          </p:cNvPr>
          <p:cNvGrpSpPr>
            <a:grpSpLocks/>
          </p:cNvGrpSpPr>
          <p:nvPr/>
        </p:nvGrpSpPr>
        <p:grpSpPr bwMode="auto">
          <a:xfrm>
            <a:off x="2119313" y="3246438"/>
            <a:ext cx="938212" cy="1160462"/>
            <a:chOff x="2276156" y="1752600"/>
            <a:chExt cx="937550" cy="1160621"/>
          </a:xfrm>
        </p:grpSpPr>
        <p:pic>
          <p:nvPicPr>
            <p:cNvPr id="31" name="Picture 35">
              <a:extLst>
                <a:ext uri="{FF2B5EF4-FFF2-40B4-BE49-F238E27FC236}">
                  <a16:creationId xmlns:a16="http://schemas.microsoft.com/office/drawing/2014/main" id="{BCD37580-C056-3868-A245-EAA2084651E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76156"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6">
              <a:extLst>
                <a:ext uri="{FF2B5EF4-FFF2-40B4-BE49-F238E27FC236}">
                  <a16:creationId xmlns:a16="http://schemas.microsoft.com/office/drawing/2014/main" id="{6987A742-2219-6513-95F0-B332EEC253B0}"/>
                </a:ext>
              </a:extLst>
            </p:cNvPr>
            <p:cNvSpPr txBox="1">
              <a:spLocks noChangeArrowheads="1"/>
            </p:cNvSpPr>
            <p:nvPr/>
          </p:nvSpPr>
          <p:spPr bwMode="auto">
            <a:xfrm>
              <a:off x="2368868" y="2667000"/>
              <a:ext cx="7521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List/To-do</a:t>
              </a:r>
            </a:p>
          </p:txBody>
        </p:sp>
      </p:grpSp>
      <p:grpSp>
        <p:nvGrpSpPr>
          <p:cNvPr id="33" name="Group 37">
            <a:extLst>
              <a:ext uri="{FF2B5EF4-FFF2-40B4-BE49-F238E27FC236}">
                <a16:creationId xmlns:a16="http://schemas.microsoft.com/office/drawing/2014/main" id="{A37DFACD-F0A4-0745-4965-4441CE47C5F6}"/>
              </a:ext>
            </a:extLst>
          </p:cNvPr>
          <p:cNvGrpSpPr>
            <a:grpSpLocks/>
          </p:cNvGrpSpPr>
          <p:nvPr/>
        </p:nvGrpSpPr>
        <p:grpSpPr bwMode="auto">
          <a:xfrm>
            <a:off x="3376613" y="3246438"/>
            <a:ext cx="1184275" cy="1160462"/>
            <a:chOff x="3204355" y="1752600"/>
            <a:chExt cx="1184941" cy="1160621"/>
          </a:xfrm>
        </p:grpSpPr>
        <p:pic>
          <p:nvPicPr>
            <p:cNvPr id="34" name="Picture 38">
              <a:extLst>
                <a:ext uri="{FF2B5EF4-FFF2-40B4-BE49-F238E27FC236}">
                  <a16:creationId xmlns:a16="http://schemas.microsoft.com/office/drawing/2014/main" id="{2BE0A84B-812A-1258-EB79-9899DF83E72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28048"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Box 39">
              <a:extLst>
                <a:ext uri="{FF2B5EF4-FFF2-40B4-BE49-F238E27FC236}">
                  <a16:creationId xmlns:a16="http://schemas.microsoft.com/office/drawing/2014/main" id="{FF243DCF-C8F3-0911-853D-A060F8DDA9B1}"/>
                </a:ext>
              </a:extLst>
            </p:cNvPr>
            <p:cNvSpPr txBox="1">
              <a:spLocks noChangeArrowheads="1"/>
            </p:cNvSpPr>
            <p:nvPr/>
          </p:nvSpPr>
          <p:spPr bwMode="auto">
            <a:xfrm>
              <a:off x="3204355" y="2667000"/>
              <a:ext cx="118494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Report/Document</a:t>
              </a:r>
            </a:p>
          </p:txBody>
        </p:sp>
      </p:grpSp>
      <p:grpSp>
        <p:nvGrpSpPr>
          <p:cNvPr id="36" name="Group 40">
            <a:extLst>
              <a:ext uri="{FF2B5EF4-FFF2-40B4-BE49-F238E27FC236}">
                <a16:creationId xmlns:a16="http://schemas.microsoft.com/office/drawing/2014/main" id="{C6E0B181-7001-EB05-D08D-8E2D70D90019}"/>
              </a:ext>
            </a:extLst>
          </p:cNvPr>
          <p:cNvGrpSpPr>
            <a:grpSpLocks/>
          </p:cNvGrpSpPr>
          <p:nvPr/>
        </p:nvGrpSpPr>
        <p:grpSpPr bwMode="auto">
          <a:xfrm>
            <a:off x="6246813" y="3246438"/>
            <a:ext cx="938212" cy="1160462"/>
            <a:chOff x="4379940" y="1752600"/>
            <a:chExt cx="937550" cy="1160621"/>
          </a:xfrm>
        </p:grpSpPr>
        <p:pic>
          <p:nvPicPr>
            <p:cNvPr id="37" name="Picture 41">
              <a:extLst>
                <a:ext uri="{FF2B5EF4-FFF2-40B4-BE49-F238E27FC236}">
                  <a16:creationId xmlns:a16="http://schemas.microsoft.com/office/drawing/2014/main" id="{646580AD-9320-50E0-7B56-A1263DD4B9E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79940"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Box 42">
              <a:extLst>
                <a:ext uri="{FF2B5EF4-FFF2-40B4-BE49-F238E27FC236}">
                  <a16:creationId xmlns:a16="http://schemas.microsoft.com/office/drawing/2014/main" id="{7F2B1AA3-6A2A-CD84-7995-8F72FEEE675B}"/>
                </a:ext>
              </a:extLst>
            </p:cNvPr>
            <p:cNvSpPr txBox="1">
              <a:spLocks noChangeArrowheads="1"/>
            </p:cNvSpPr>
            <p:nvPr/>
          </p:nvSpPr>
          <p:spPr bwMode="auto">
            <a:xfrm>
              <a:off x="4429371" y="2667000"/>
              <a:ext cx="83869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Microscope</a:t>
              </a:r>
            </a:p>
          </p:txBody>
        </p:sp>
      </p:grpSp>
      <p:grpSp>
        <p:nvGrpSpPr>
          <p:cNvPr id="39" name="Group 43">
            <a:extLst>
              <a:ext uri="{FF2B5EF4-FFF2-40B4-BE49-F238E27FC236}">
                <a16:creationId xmlns:a16="http://schemas.microsoft.com/office/drawing/2014/main" id="{5CD7FB01-53BD-C6F5-6C24-0EB8E1DB184E}"/>
              </a:ext>
            </a:extLst>
          </p:cNvPr>
          <p:cNvGrpSpPr>
            <a:grpSpLocks/>
          </p:cNvGrpSpPr>
          <p:nvPr/>
        </p:nvGrpSpPr>
        <p:grpSpPr bwMode="auto">
          <a:xfrm>
            <a:off x="10412413" y="3246438"/>
            <a:ext cx="938212" cy="1160462"/>
            <a:chOff x="5431831" y="1752600"/>
            <a:chExt cx="937550" cy="1160621"/>
          </a:xfrm>
        </p:grpSpPr>
        <p:pic>
          <p:nvPicPr>
            <p:cNvPr id="40" name="Picture 44">
              <a:extLst>
                <a:ext uri="{FF2B5EF4-FFF2-40B4-BE49-F238E27FC236}">
                  <a16:creationId xmlns:a16="http://schemas.microsoft.com/office/drawing/2014/main" id="{064F247C-285E-A009-2C56-36355416CC4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Box 45">
              <a:extLst>
                <a:ext uri="{FF2B5EF4-FFF2-40B4-BE49-F238E27FC236}">
                  <a16:creationId xmlns:a16="http://schemas.microsoft.com/office/drawing/2014/main" id="{CF457B38-8DF2-96C1-00BC-B8E757BA2AF1}"/>
                </a:ext>
              </a:extLst>
            </p:cNvPr>
            <p:cNvSpPr txBox="1">
              <a:spLocks noChangeArrowheads="1"/>
            </p:cNvSpPr>
            <p:nvPr/>
          </p:nvSpPr>
          <p:spPr bwMode="auto">
            <a:xfrm>
              <a:off x="5485270" y="2667000"/>
              <a:ext cx="83067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Experiment</a:t>
              </a:r>
            </a:p>
          </p:txBody>
        </p:sp>
      </p:grpSp>
      <p:grpSp>
        <p:nvGrpSpPr>
          <p:cNvPr id="42" name="Group 46">
            <a:extLst>
              <a:ext uri="{FF2B5EF4-FFF2-40B4-BE49-F238E27FC236}">
                <a16:creationId xmlns:a16="http://schemas.microsoft.com/office/drawing/2014/main" id="{9EEF47DB-0C0E-3364-814A-010E080A945A}"/>
              </a:ext>
            </a:extLst>
          </p:cNvPr>
          <p:cNvGrpSpPr>
            <a:grpSpLocks/>
          </p:cNvGrpSpPr>
          <p:nvPr/>
        </p:nvGrpSpPr>
        <p:grpSpPr bwMode="auto">
          <a:xfrm>
            <a:off x="7661275" y="3246438"/>
            <a:ext cx="938213" cy="1160462"/>
            <a:chOff x="5431831" y="1752600"/>
            <a:chExt cx="937550" cy="1160621"/>
          </a:xfrm>
        </p:grpSpPr>
        <p:pic>
          <p:nvPicPr>
            <p:cNvPr id="43" name="Picture 47">
              <a:extLst>
                <a:ext uri="{FF2B5EF4-FFF2-40B4-BE49-F238E27FC236}">
                  <a16:creationId xmlns:a16="http://schemas.microsoft.com/office/drawing/2014/main" id="{A13291AD-26A2-975C-5584-29F838CC76D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TextBox 48">
              <a:extLst>
                <a:ext uri="{FF2B5EF4-FFF2-40B4-BE49-F238E27FC236}">
                  <a16:creationId xmlns:a16="http://schemas.microsoft.com/office/drawing/2014/main" id="{666494AD-32B0-C627-E12E-7A3C56834159}"/>
                </a:ext>
              </a:extLst>
            </p:cNvPr>
            <p:cNvSpPr txBox="1">
              <a:spLocks noChangeArrowheads="1"/>
            </p:cNvSpPr>
            <p:nvPr/>
          </p:nvSpPr>
          <p:spPr bwMode="auto">
            <a:xfrm>
              <a:off x="5627937" y="2667000"/>
              <a:ext cx="54534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Space</a:t>
              </a:r>
            </a:p>
          </p:txBody>
        </p:sp>
      </p:grpSp>
      <p:grpSp>
        <p:nvGrpSpPr>
          <p:cNvPr id="45" name="Group 49">
            <a:extLst>
              <a:ext uri="{FF2B5EF4-FFF2-40B4-BE49-F238E27FC236}">
                <a16:creationId xmlns:a16="http://schemas.microsoft.com/office/drawing/2014/main" id="{7A20452C-4A2E-5AFB-7E92-2B7FD9D7D4F3}"/>
              </a:ext>
            </a:extLst>
          </p:cNvPr>
          <p:cNvGrpSpPr>
            <a:grpSpLocks/>
          </p:cNvGrpSpPr>
          <p:nvPr/>
        </p:nvGrpSpPr>
        <p:grpSpPr bwMode="auto">
          <a:xfrm>
            <a:off x="4800600" y="3246438"/>
            <a:ext cx="1114425" cy="1160462"/>
            <a:chOff x="5343407" y="1752600"/>
            <a:chExt cx="1114409" cy="1160621"/>
          </a:xfrm>
        </p:grpSpPr>
        <p:pic>
          <p:nvPicPr>
            <p:cNvPr id="46" name="Picture 50">
              <a:extLst>
                <a:ext uri="{FF2B5EF4-FFF2-40B4-BE49-F238E27FC236}">
                  <a16:creationId xmlns:a16="http://schemas.microsoft.com/office/drawing/2014/main" id="{0DD3ECBD-2269-A053-EEF6-65ADF8C43BC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TextBox 51">
              <a:extLst>
                <a:ext uri="{FF2B5EF4-FFF2-40B4-BE49-F238E27FC236}">
                  <a16:creationId xmlns:a16="http://schemas.microsoft.com/office/drawing/2014/main" id="{DED66F3E-BC6C-1467-BA94-0A10CEF9E337}"/>
                </a:ext>
              </a:extLst>
            </p:cNvPr>
            <p:cNvSpPr txBox="1">
              <a:spLocks noChangeArrowheads="1"/>
            </p:cNvSpPr>
            <p:nvPr/>
          </p:nvSpPr>
          <p:spPr bwMode="auto">
            <a:xfrm>
              <a:off x="5343407" y="2667000"/>
              <a:ext cx="111440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Report/Analytics</a:t>
              </a:r>
            </a:p>
          </p:txBody>
        </p:sp>
      </p:grpSp>
      <p:grpSp>
        <p:nvGrpSpPr>
          <p:cNvPr id="48" name="Group 52">
            <a:extLst>
              <a:ext uri="{FF2B5EF4-FFF2-40B4-BE49-F238E27FC236}">
                <a16:creationId xmlns:a16="http://schemas.microsoft.com/office/drawing/2014/main" id="{EAD1356D-CF79-A18E-EADB-50A7F990C828}"/>
              </a:ext>
            </a:extLst>
          </p:cNvPr>
          <p:cNvGrpSpPr>
            <a:grpSpLocks/>
          </p:cNvGrpSpPr>
          <p:nvPr/>
        </p:nvGrpSpPr>
        <p:grpSpPr bwMode="auto">
          <a:xfrm>
            <a:off x="9037638" y="3246438"/>
            <a:ext cx="936625" cy="1160462"/>
            <a:chOff x="5431831" y="1752600"/>
            <a:chExt cx="937550" cy="1160621"/>
          </a:xfrm>
        </p:grpSpPr>
        <p:pic>
          <p:nvPicPr>
            <p:cNvPr id="49" name="Picture 53">
              <a:extLst>
                <a:ext uri="{FF2B5EF4-FFF2-40B4-BE49-F238E27FC236}">
                  <a16:creationId xmlns:a16="http://schemas.microsoft.com/office/drawing/2014/main" id="{507FB894-5AEC-F6C3-89CF-AFB3124A0FDA}"/>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431831" y="1752600"/>
              <a:ext cx="937550" cy="9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TextBox 54">
              <a:extLst>
                <a:ext uri="{FF2B5EF4-FFF2-40B4-BE49-F238E27FC236}">
                  <a16:creationId xmlns:a16="http://schemas.microsoft.com/office/drawing/2014/main" id="{7174A821-D137-7837-FA73-B9D8A7ED34AA}"/>
                </a:ext>
              </a:extLst>
            </p:cNvPr>
            <p:cNvSpPr txBox="1">
              <a:spLocks noChangeArrowheads="1"/>
            </p:cNvSpPr>
            <p:nvPr/>
          </p:nvSpPr>
          <p:spPr bwMode="auto">
            <a:xfrm>
              <a:off x="5599081" y="2667000"/>
              <a:ext cx="6030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a:t>Biology</a:t>
              </a:r>
            </a:p>
          </p:txBody>
        </p:sp>
      </p:grpSp>
      <p:sp>
        <p:nvSpPr>
          <p:cNvPr id="2" name="Title 1"/>
          <p:cNvSpPr>
            <a:spLocks noGrp="1"/>
          </p:cNvSpPr>
          <p:nvPr>
            <p:ph type="title"/>
          </p:nvPr>
        </p:nvSpPr>
        <p:spPr>
          <a:xfrm>
            <a:off x="914400" y="548640"/>
            <a:ext cx="10325100" cy="1325563"/>
          </a:xfrm>
        </p:spPr>
        <p:txBody>
          <a:bodyPr/>
          <a:lstStyle/>
          <a:p>
            <a:r>
              <a:rPr lang="en-US"/>
              <a:t>Click to edit Master title style</a:t>
            </a:r>
            <a:endParaRPr lang="en-US" dirty="0"/>
          </a:p>
        </p:txBody>
      </p:sp>
      <p:sp>
        <p:nvSpPr>
          <p:cNvPr id="51" name="Footer Placeholder 3">
            <a:extLst>
              <a:ext uri="{FF2B5EF4-FFF2-40B4-BE49-F238E27FC236}">
                <a16:creationId xmlns:a16="http://schemas.microsoft.com/office/drawing/2014/main" id="{8FDA7994-071B-448F-6ABC-A7434EB90CAA}"/>
              </a:ext>
            </a:extLst>
          </p:cNvPr>
          <p:cNvSpPr>
            <a:spLocks noGrp="1"/>
          </p:cNvSpPr>
          <p:nvPr>
            <p:ph type="ftr" sz="quarter" idx="10"/>
          </p:nvPr>
        </p:nvSpPr>
        <p:spPr/>
        <p:txBody>
          <a:bodyPr/>
          <a:lstStyle>
            <a:lvl1pPr>
              <a:defRPr/>
            </a:lvl1pPr>
          </a:lstStyle>
          <a:p>
            <a:pPr>
              <a:defRPr/>
            </a:pPr>
            <a:r>
              <a:rPr lang="en-US"/>
              <a:t>Biological &amp; Physical Sciences</a:t>
            </a:r>
          </a:p>
        </p:txBody>
      </p:sp>
      <p:sp>
        <p:nvSpPr>
          <p:cNvPr id="52" name="Slide Number Placeholder 4">
            <a:extLst>
              <a:ext uri="{FF2B5EF4-FFF2-40B4-BE49-F238E27FC236}">
                <a16:creationId xmlns:a16="http://schemas.microsoft.com/office/drawing/2014/main" id="{FFC0A64F-4C8B-AF75-145C-970E10917851}"/>
              </a:ext>
            </a:extLst>
          </p:cNvPr>
          <p:cNvSpPr>
            <a:spLocks noGrp="1"/>
          </p:cNvSpPr>
          <p:nvPr>
            <p:ph type="sldNum" sz="quarter" idx="11"/>
          </p:nvPr>
        </p:nvSpPr>
        <p:spPr/>
        <p:txBody>
          <a:bodyPr/>
          <a:lstStyle>
            <a:lvl1pPr>
              <a:defRPr/>
            </a:lvl1pPr>
          </a:lstStyle>
          <a:p>
            <a:pPr>
              <a:defRPr/>
            </a:pPr>
            <a:fld id="{D07C6AFF-92EB-EB43-B6D5-75FFAD1BDC1F}" type="slidenum">
              <a:rPr lang="en-US"/>
              <a:pPr>
                <a:defRPr/>
              </a:pPr>
              <a:t>‹#›</a:t>
            </a:fld>
            <a:endParaRPr lang="en-US"/>
          </a:p>
        </p:txBody>
      </p:sp>
    </p:spTree>
    <p:extLst>
      <p:ext uri="{BB962C8B-B14F-4D97-AF65-F5344CB8AC3E}">
        <p14:creationId xmlns:p14="http://schemas.microsoft.com/office/powerpoint/2010/main" val="28239681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66420E44-4194-1880-369F-F9EF68B15857}"/>
              </a:ext>
            </a:extLst>
          </p:cNvPr>
          <p:cNvSpPr>
            <a:spLocks noGrp="1"/>
          </p:cNvSpPr>
          <p:nvPr>
            <p:ph type="sldNum" sz="quarter" idx="10"/>
          </p:nvPr>
        </p:nvSpPr>
        <p:spPr/>
        <p:txBody>
          <a:bodyPr/>
          <a:lstStyle>
            <a:lvl1pPr>
              <a:defRPr/>
            </a:lvl1pPr>
          </a:lstStyle>
          <a:p>
            <a:pPr>
              <a:defRPr/>
            </a:pPr>
            <a:fld id="{A16FBE15-BC39-2942-A9B4-D701DEA88ED7}" type="slidenum">
              <a:rPr lang="en-US"/>
              <a:pPr>
                <a:defRPr/>
              </a:pPr>
              <a:t>‹#›</a:t>
            </a:fld>
            <a:endParaRPr lang="en-US" dirty="0"/>
          </a:p>
        </p:txBody>
      </p:sp>
      <p:sp>
        <p:nvSpPr>
          <p:cNvPr id="3" name="Footer Placeholder 4">
            <a:extLst>
              <a:ext uri="{FF2B5EF4-FFF2-40B4-BE49-F238E27FC236}">
                <a16:creationId xmlns:a16="http://schemas.microsoft.com/office/drawing/2014/main" id="{80E0BE66-4BC0-1EF4-5582-6A3381B21BF8}"/>
              </a:ext>
            </a:extLst>
          </p:cNvPr>
          <p:cNvSpPr>
            <a:spLocks noGrp="1"/>
          </p:cNvSpPr>
          <p:nvPr>
            <p:ph type="ftr" sz="quarter" idx="11"/>
          </p:nvPr>
        </p:nvSpPr>
        <p:spPr/>
        <p:txBody>
          <a:bodyPr/>
          <a:lstStyle>
            <a:lvl1pPr>
              <a:defRPr/>
            </a:lvl1pPr>
          </a:lstStyle>
          <a:p>
            <a:pPr>
              <a:defRPr/>
            </a:pPr>
            <a:r>
              <a:rPr lang="en-US"/>
              <a:t>Biological &amp; Physical Sciences</a:t>
            </a:r>
          </a:p>
        </p:txBody>
      </p:sp>
    </p:spTree>
    <p:extLst>
      <p:ext uri="{BB962C8B-B14F-4D97-AF65-F5344CB8AC3E}">
        <p14:creationId xmlns:p14="http://schemas.microsoft.com/office/powerpoint/2010/main" val="25068439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4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05400" y="823467"/>
            <a:ext cx="6556748" cy="52110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399" y="2358705"/>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5">
            <a:extLst>
              <a:ext uri="{FF2B5EF4-FFF2-40B4-BE49-F238E27FC236}">
                <a16:creationId xmlns:a16="http://schemas.microsoft.com/office/drawing/2014/main" id="{E12FDA83-EBF9-FCDF-64F5-76AE3D7E6EE2}"/>
              </a:ext>
            </a:extLst>
          </p:cNvPr>
          <p:cNvSpPr>
            <a:spLocks noGrp="1"/>
          </p:cNvSpPr>
          <p:nvPr>
            <p:ph type="sldNum" sz="quarter" idx="10"/>
          </p:nvPr>
        </p:nvSpPr>
        <p:spPr/>
        <p:txBody>
          <a:bodyPr/>
          <a:lstStyle>
            <a:lvl1pPr>
              <a:defRPr/>
            </a:lvl1pPr>
          </a:lstStyle>
          <a:p>
            <a:pPr>
              <a:defRPr/>
            </a:pPr>
            <a:fld id="{3728B92A-9F01-E44B-AE20-EFC435D600F3}" type="slidenum">
              <a:rPr lang="en-US"/>
              <a:pPr>
                <a:defRPr/>
              </a:pPr>
              <a:t>‹#›</a:t>
            </a:fld>
            <a:endParaRPr lang="en-US" dirty="0"/>
          </a:p>
        </p:txBody>
      </p:sp>
      <p:sp>
        <p:nvSpPr>
          <p:cNvPr id="6" name="Footer Placeholder 4">
            <a:extLst>
              <a:ext uri="{FF2B5EF4-FFF2-40B4-BE49-F238E27FC236}">
                <a16:creationId xmlns:a16="http://schemas.microsoft.com/office/drawing/2014/main" id="{4E1BA52B-9951-2A3A-2F65-2D5E367C907F}"/>
              </a:ext>
            </a:extLst>
          </p:cNvPr>
          <p:cNvSpPr>
            <a:spLocks noGrp="1"/>
          </p:cNvSpPr>
          <p:nvPr>
            <p:ph type="ftr" sz="quarter" idx="11"/>
          </p:nvPr>
        </p:nvSpPr>
        <p:spPr/>
        <p:txBody>
          <a:bodyPr/>
          <a:lstStyle>
            <a:lvl1pPr>
              <a:defRPr/>
            </a:lvl1pPr>
          </a:lstStyle>
          <a:p>
            <a:pPr>
              <a:defRPr/>
            </a:pPr>
            <a:r>
              <a:rPr lang="en-US"/>
              <a:t>Biological &amp; Physical Sciences</a:t>
            </a:r>
          </a:p>
        </p:txBody>
      </p:sp>
    </p:spTree>
    <p:extLst>
      <p:ext uri="{BB962C8B-B14F-4D97-AF65-F5344CB8AC3E}">
        <p14:creationId xmlns:p14="http://schemas.microsoft.com/office/powerpoint/2010/main" val="35751668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4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02352" y="811312"/>
            <a:ext cx="6518834" cy="5235376"/>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914400" y="2248977"/>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Footer Placeholder 5">
            <a:extLst>
              <a:ext uri="{FF2B5EF4-FFF2-40B4-BE49-F238E27FC236}">
                <a16:creationId xmlns:a16="http://schemas.microsoft.com/office/drawing/2014/main" id="{BB762D97-D2B4-24B1-BFCE-BA93CB456FFE}"/>
              </a:ext>
            </a:extLst>
          </p:cNvPr>
          <p:cNvSpPr>
            <a:spLocks noGrp="1"/>
          </p:cNvSpPr>
          <p:nvPr>
            <p:ph type="ftr" sz="quarter" idx="10"/>
          </p:nvPr>
        </p:nvSpPr>
        <p:spPr/>
        <p:txBody>
          <a:bodyPr/>
          <a:lstStyle>
            <a:lvl1pPr>
              <a:defRPr/>
            </a:lvl1pPr>
          </a:lstStyle>
          <a:p>
            <a:pPr>
              <a:defRPr/>
            </a:pPr>
            <a:r>
              <a:rPr lang="en-US"/>
              <a:t>Biological &amp; Physical Sciences </a:t>
            </a:r>
          </a:p>
        </p:txBody>
      </p:sp>
      <p:sp>
        <p:nvSpPr>
          <p:cNvPr id="6" name="Slide Number Placeholder 6">
            <a:extLst>
              <a:ext uri="{FF2B5EF4-FFF2-40B4-BE49-F238E27FC236}">
                <a16:creationId xmlns:a16="http://schemas.microsoft.com/office/drawing/2014/main" id="{E4FDF718-91C9-E44D-0BB0-CC368E9E9B8B}"/>
              </a:ext>
            </a:extLst>
          </p:cNvPr>
          <p:cNvSpPr>
            <a:spLocks noGrp="1"/>
          </p:cNvSpPr>
          <p:nvPr>
            <p:ph type="sldNum" sz="quarter" idx="11"/>
          </p:nvPr>
        </p:nvSpPr>
        <p:spPr/>
        <p:txBody>
          <a:bodyPr/>
          <a:lstStyle>
            <a:lvl1pPr>
              <a:defRPr/>
            </a:lvl1pPr>
          </a:lstStyle>
          <a:p>
            <a:pPr>
              <a:defRPr/>
            </a:pPr>
            <a:fld id="{D30FE4E8-580D-5247-B53C-44032191AAD0}" type="slidenum">
              <a:rPr lang="en-US"/>
              <a:pPr>
                <a:defRPr/>
              </a:pPr>
              <a:t>‹#›</a:t>
            </a:fld>
            <a:endParaRPr lang="en-US"/>
          </a:p>
        </p:txBody>
      </p:sp>
    </p:spTree>
    <p:extLst>
      <p:ext uri="{BB962C8B-B14F-4D97-AF65-F5344CB8AC3E}">
        <p14:creationId xmlns:p14="http://schemas.microsoft.com/office/powerpoint/2010/main" val="1835647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40"/>
            <a:ext cx="10325100" cy="1325563"/>
          </a:xfrm>
        </p:spPr>
        <p:txBody>
          <a:bodyPr/>
          <a:lstStyle/>
          <a:p>
            <a:r>
              <a:rPr lang="en-US"/>
              <a:t>Click to edit Master title style</a:t>
            </a:r>
          </a:p>
        </p:txBody>
      </p:sp>
      <p:sp>
        <p:nvSpPr>
          <p:cNvPr id="3" name="Slide Number Placeholder 5">
            <a:extLst>
              <a:ext uri="{FF2B5EF4-FFF2-40B4-BE49-F238E27FC236}">
                <a16:creationId xmlns:a16="http://schemas.microsoft.com/office/drawing/2014/main" id="{387436F9-8410-BDAB-89FE-399EB36AC5E5}"/>
              </a:ext>
            </a:extLst>
          </p:cNvPr>
          <p:cNvSpPr>
            <a:spLocks noGrp="1"/>
          </p:cNvSpPr>
          <p:nvPr>
            <p:ph type="sldNum" sz="quarter" idx="10"/>
          </p:nvPr>
        </p:nvSpPr>
        <p:spPr/>
        <p:txBody>
          <a:bodyPr/>
          <a:lstStyle>
            <a:lvl1pPr>
              <a:defRPr/>
            </a:lvl1pPr>
          </a:lstStyle>
          <a:p>
            <a:pPr>
              <a:defRPr/>
            </a:pPr>
            <a:fld id="{06DD5347-2CB5-464D-BD7F-EBAA82F2BACC}" type="slidenum">
              <a:rPr lang="en-US"/>
              <a:pPr>
                <a:defRPr/>
              </a:pPr>
              <a:t>‹#›</a:t>
            </a:fld>
            <a:endParaRPr lang="en-US" dirty="0"/>
          </a:p>
        </p:txBody>
      </p:sp>
      <p:sp>
        <p:nvSpPr>
          <p:cNvPr id="4" name="Footer Placeholder 4">
            <a:extLst>
              <a:ext uri="{FF2B5EF4-FFF2-40B4-BE49-F238E27FC236}">
                <a16:creationId xmlns:a16="http://schemas.microsoft.com/office/drawing/2014/main" id="{10C2DD3B-3821-59E2-1FB9-F9F21202BC1D}"/>
              </a:ext>
            </a:extLst>
          </p:cNvPr>
          <p:cNvSpPr>
            <a:spLocks noGrp="1"/>
          </p:cNvSpPr>
          <p:nvPr>
            <p:ph type="ftr" sz="quarter" idx="11"/>
          </p:nvPr>
        </p:nvSpPr>
        <p:spPr/>
        <p:txBody>
          <a:bodyPr/>
          <a:lstStyle>
            <a:lvl1pPr>
              <a:defRPr/>
            </a:lvl1pPr>
          </a:lstStyle>
          <a:p>
            <a:pPr>
              <a:defRPr/>
            </a:pPr>
            <a:r>
              <a:rPr lang="en-US"/>
              <a:t>Biological &amp; Physical Sciences</a:t>
            </a:r>
          </a:p>
        </p:txBody>
      </p:sp>
    </p:spTree>
    <p:extLst>
      <p:ext uri="{BB962C8B-B14F-4D97-AF65-F5344CB8AC3E}">
        <p14:creationId xmlns:p14="http://schemas.microsoft.com/office/powerpoint/2010/main" val="32927196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40"/>
            <a:ext cx="10325100" cy="1325563"/>
          </a:xfrm>
        </p:spPr>
        <p:txBody>
          <a:bodyPr/>
          <a:lstStyle/>
          <a:p>
            <a:r>
              <a:rPr lang="en-US"/>
              <a:t>Click to edit Master title style</a:t>
            </a:r>
          </a:p>
        </p:txBody>
      </p:sp>
      <p:sp>
        <p:nvSpPr>
          <p:cNvPr id="3" name="Slide Number Placeholder 5">
            <a:extLst>
              <a:ext uri="{FF2B5EF4-FFF2-40B4-BE49-F238E27FC236}">
                <a16:creationId xmlns:a16="http://schemas.microsoft.com/office/drawing/2014/main" id="{0E98D110-DBF6-5970-D740-4E00580B1059}"/>
              </a:ext>
            </a:extLst>
          </p:cNvPr>
          <p:cNvSpPr>
            <a:spLocks noGrp="1"/>
          </p:cNvSpPr>
          <p:nvPr>
            <p:ph type="sldNum" sz="quarter" idx="10"/>
          </p:nvPr>
        </p:nvSpPr>
        <p:spPr/>
        <p:txBody>
          <a:bodyPr/>
          <a:lstStyle>
            <a:lvl1pPr>
              <a:defRPr/>
            </a:lvl1pPr>
          </a:lstStyle>
          <a:p>
            <a:pPr>
              <a:defRPr/>
            </a:pPr>
            <a:fld id="{F00E4C0B-D671-E243-83AF-7FDE9033CFD0}" type="slidenum">
              <a:rPr lang="en-US"/>
              <a:pPr>
                <a:defRPr/>
              </a:pPr>
              <a:t>‹#›</a:t>
            </a:fld>
            <a:endParaRPr lang="en-US" dirty="0"/>
          </a:p>
        </p:txBody>
      </p:sp>
      <p:sp>
        <p:nvSpPr>
          <p:cNvPr id="4" name="Footer Placeholder 4">
            <a:extLst>
              <a:ext uri="{FF2B5EF4-FFF2-40B4-BE49-F238E27FC236}">
                <a16:creationId xmlns:a16="http://schemas.microsoft.com/office/drawing/2014/main" id="{12A1167B-5275-1E88-EAF0-AAFF5BE4CF80}"/>
              </a:ext>
            </a:extLst>
          </p:cNvPr>
          <p:cNvSpPr>
            <a:spLocks noGrp="1"/>
          </p:cNvSpPr>
          <p:nvPr>
            <p:ph type="ftr" sz="quarter" idx="11"/>
          </p:nvPr>
        </p:nvSpPr>
        <p:spPr/>
        <p:txBody>
          <a:bodyPr/>
          <a:lstStyle>
            <a:lvl1pPr>
              <a:defRPr/>
            </a:lvl1pPr>
          </a:lstStyle>
          <a:p>
            <a:pPr>
              <a:defRPr/>
            </a:pPr>
            <a:r>
              <a:rPr lang="en-US"/>
              <a:t>Biological &amp; Physical Sciences</a:t>
            </a:r>
          </a:p>
        </p:txBody>
      </p:sp>
    </p:spTree>
    <p:extLst>
      <p:ext uri="{BB962C8B-B14F-4D97-AF65-F5344CB8AC3E}">
        <p14:creationId xmlns:p14="http://schemas.microsoft.com/office/powerpoint/2010/main" val="3972294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40"/>
            <a:ext cx="10325100" cy="1325563"/>
          </a:xfrm>
        </p:spPr>
        <p:txBody>
          <a:bodyPr/>
          <a:lstStyle/>
          <a:p>
            <a:r>
              <a:rPr lang="en-US"/>
              <a:t>Click to edit Master title style</a:t>
            </a:r>
          </a:p>
        </p:txBody>
      </p:sp>
      <p:sp>
        <p:nvSpPr>
          <p:cNvPr id="3" name="Content Placeholder 2"/>
          <p:cNvSpPr>
            <a:spLocks noGrp="1"/>
          </p:cNvSpPr>
          <p:nvPr>
            <p:ph idx="1"/>
          </p:nvPr>
        </p:nvSpPr>
        <p:spPr>
          <a:xfrm>
            <a:off x="914400" y="1920240"/>
            <a:ext cx="10325100" cy="435133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a:extLst>
              <a:ext uri="{FF2B5EF4-FFF2-40B4-BE49-F238E27FC236}">
                <a16:creationId xmlns:a16="http://schemas.microsoft.com/office/drawing/2014/main" id="{E17A51A7-A176-DC98-657E-C01AE93A8FFD}"/>
              </a:ext>
            </a:extLst>
          </p:cNvPr>
          <p:cNvSpPr>
            <a:spLocks noGrp="1"/>
          </p:cNvSpPr>
          <p:nvPr>
            <p:ph type="ftr" sz="quarter" idx="10"/>
          </p:nvPr>
        </p:nvSpPr>
        <p:spPr/>
        <p:txBody>
          <a:bodyPr/>
          <a:lstStyle>
            <a:lvl1pPr>
              <a:defRPr/>
            </a:lvl1pPr>
          </a:lstStyle>
          <a:p>
            <a:pPr>
              <a:defRPr/>
            </a:pPr>
            <a:r>
              <a:rPr lang="en-US"/>
              <a:t>Biological &amp; Physical Sciences</a:t>
            </a:r>
          </a:p>
        </p:txBody>
      </p:sp>
      <p:sp>
        <p:nvSpPr>
          <p:cNvPr id="5" name="Slide Number Placeholder 5">
            <a:extLst>
              <a:ext uri="{FF2B5EF4-FFF2-40B4-BE49-F238E27FC236}">
                <a16:creationId xmlns:a16="http://schemas.microsoft.com/office/drawing/2014/main" id="{1B9CDC82-0C11-7B12-0D83-6D86C4CA9C30}"/>
              </a:ext>
            </a:extLst>
          </p:cNvPr>
          <p:cNvSpPr>
            <a:spLocks noGrp="1"/>
          </p:cNvSpPr>
          <p:nvPr>
            <p:ph type="sldNum" sz="quarter" idx="11"/>
          </p:nvPr>
        </p:nvSpPr>
        <p:spPr>
          <a:xfrm>
            <a:off x="11661775" y="100013"/>
            <a:ext cx="1060450" cy="261937"/>
          </a:xfrm>
        </p:spPr>
        <p:txBody>
          <a:bodyPr/>
          <a:lstStyle>
            <a:lvl1pPr algn="l">
              <a:defRPr sz="1100" b="1" smtClean="0">
                <a:solidFill>
                  <a:schemeClr val="bg1"/>
                </a:solidFill>
              </a:defRPr>
            </a:lvl1pPr>
          </a:lstStyle>
          <a:p>
            <a:pPr>
              <a:defRPr/>
            </a:pPr>
            <a:fld id="{D62AF6DA-A223-394D-B3C3-D6889430C781}" type="slidenum">
              <a:rPr lang="en-US"/>
              <a:pPr>
                <a:defRPr/>
              </a:pPr>
              <a:t>‹#›</a:t>
            </a:fld>
            <a:endParaRPr lang="en-US" dirty="0"/>
          </a:p>
        </p:txBody>
      </p:sp>
    </p:spTree>
    <p:extLst>
      <p:ext uri="{BB962C8B-B14F-4D97-AF65-F5344CB8AC3E}">
        <p14:creationId xmlns:p14="http://schemas.microsoft.com/office/powerpoint/2010/main" val="336936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40"/>
            <a:ext cx="10325100" cy="1325563"/>
          </a:xfrm>
        </p:spPr>
        <p:txBody>
          <a:bodyPr/>
          <a:lstStyle/>
          <a:p>
            <a:r>
              <a:rPr lang="en-US"/>
              <a:t>Click to edit Master title style</a:t>
            </a:r>
          </a:p>
        </p:txBody>
      </p:sp>
      <p:sp>
        <p:nvSpPr>
          <p:cNvPr id="3" name="Content Placeholder 2"/>
          <p:cNvSpPr>
            <a:spLocks noGrp="1"/>
          </p:cNvSpPr>
          <p:nvPr>
            <p:ph idx="1"/>
          </p:nvPr>
        </p:nvSpPr>
        <p:spPr>
          <a:xfrm>
            <a:off x="914400" y="1920240"/>
            <a:ext cx="10325100" cy="435133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a:extLst>
              <a:ext uri="{FF2B5EF4-FFF2-40B4-BE49-F238E27FC236}">
                <a16:creationId xmlns:a16="http://schemas.microsoft.com/office/drawing/2014/main" id="{8033E4D1-75A9-5BDD-45C4-1EEA4D4F2611}"/>
              </a:ext>
            </a:extLst>
          </p:cNvPr>
          <p:cNvSpPr>
            <a:spLocks noGrp="1"/>
          </p:cNvSpPr>
          <p:nvPr>
            <p:ph type="ftr" sz="quarter" idx="10"/>
          </p:nvPr>
        </p:nvSpPr>
        <p:spPr/>
        <p:txBody>
          <a:bodyPr/>
          <a:lstStyle>
            <a:lvl1pPr>
              <a:defRPr/>
            </a:lvl1pPr>
          </a:lstStyle>
          <a:p>
            <a:pPr>
              <a:defRPr/>
            </a:pPr>
            <a:r>
              <a:rPr lang="en-US"/>
              <a:t>Biological &amp; Physical Sciences</a:t>
            </a:r>
          </a:p>
        </p:txBody>
      </p:sp>
      <p:sp>
        <p:nvSpPr>
          <p:cNvPr id="5" name="Slide Number Placeholder 5">
            <a:extLst>
              <a:ext uri="{FF2B5EF4-FFF2-40B4-BE49-F238E27FC236}">
                <a16:creationId xmlns:a16="http://schemas.microsoft.com/office/drawing/2014/main" id="{52B9FB7E-7A4F-81B0-7A43-62C59F976048}"/>
              </a:ext>
            </a:extLst>
          </p:cNvPr>
          <p:cNvSpPr>
            <a:spLocks noGrp="1"/>
          </p:cNvSpPr>
          <p:nvPr>
            <p:ph type="sldNum" sz="quarter" idx="11"/>
          </p:nvPr>
        </p:nvSpPr>
        <p:spPr>
          <a:xfrm>
            <a:off x="11661775" y="100013"/>
            <a:ext cx="1060450" cy="261937"/>
          </a:xfrm>
        </p:spPr>
        <p:txBody>
          <a:bodyPr/>
          <a:lstStyle>
            <a:lvl1pPr algn="l">
              <a:defRPr sz="1100" b="1" smtClean="0">
                <a:solidFill>
                  <a:schemeClr val="bg1"/>
                </a:solidFill>
              </a:defRPr>
            </a:lvl1pPr>
          </a:lstStyle>
          <a:p>
            <a:pPr>
              <a:defRPr/>
            </a:pPr>
            <a:fld id="{AD64FF51-807A-FA4C-837F-A18AEDE10499}" type="slidenum">
              <a:rPr lang="en-US"/>
              <a:pPr>
                <a:defRPr/>
              </a:pPr>
              <a:t>‹#›</a:t>
            </a:fld>
            <a:endParaRPr lang="en-US" dirty="0"/>
          </a:p>
        </p:txBody>
      </p:sp>
    </p:spTree>
    <p:extLst>
      <p:ext uri="{BB962C8B-B14F-4D97-AF65-F5344CB8AC3E}">
        <p14:creationId xmlns:p14="http://schemas.microsoft.com/office/powerpoint/2010/main" val="175192676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bg1"/>
        </a:solidFill>
        <a:effectLst/>
      </p:bgPr>
    </p:bg>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60891839-2055-36F5-0F1A-91B723A91C22}"/>
              </a:ext>
            </a:extLst>
          </p:cNvPr>
          <p:cNvSpPr>
            <a:spLocks noGrp="1"/>
          </p:cNvSpPr>
          <p:nvPr>
            <p:ph type="ftr" sz="quarter" idx="10"/>
          </p:nvPr>
        </p:nvSpPr>
        <p:spPr/>
        <p:txBody>
          <a:bodyPr/>
          <a:lstStyle>
            <a:lvl1pPr>
              <a:defRPr/>
            </a:lvl1pPr>
          </a:lstStyle>
          <a:p>
            <a:pPr>
              <a:defRPr/>
            </a:pPr>
            <a:r>
              <a:rPr lang="en-US"/>
              <a:t>Biological &amp; Physical Sciences</a:t>
            </a:r>
          </a:p>
        </p:txBody>
      </p:sp>
      <p:sp>
        <p:nvSpPr>
          <p:cNvPr id="3" name="Slide Number Placeholder 5">
            <a:extLst>
              <a:ext uri="{FF2B5EF4-FFF2-40B4-BE49-F238E27FC236}">
                <a16:creationId xmlns:a16="http://schemas.microsoft.com/office/drawing/2014/main" id="{4282631C-7A04-C392-AE8E-B1B9EBA1870B}"/>
              </a:ext>
            </a:extLst>
          </p:cNvPr>
          <p:cNvSpPr>
            <a:spLocks noGrp="1"/>
          </p:cNvSpPr>
          <p:nvPr>
            <p:ph type="sldNum" sz="quarter" idx="11"/>
          </p:nvPr>
        </p:nvSpPr>
        <p:spPr>
          <a:xfrm>
            <a:off x="11661775" y="100013"/>
            <a:ext cx="1060450" cy="261937"/>
          </a:xfrm>
        </p:spPr>
        <p:txBody>
          <a:bodyPr/>
          <a:lstStyle>
            <a:lvl1pPr algn="l">
              <a:defRPr sz="1100" b="1" smtClean="0">
                <a:solidFill>
                  <a:schemeClr val="bg1"/>
                </a:solidFill>
              </a:defRPr>
            </a:lvl1pPr>
          </a:lstStyle>
          <a:p>
            <a:pPr>
              <a:defRPr/>
            </a:pPr>
            <a:fld id="{B5E3C4F5-80A1-CC4C-9793-F6D909D1AEE0}" type="slidenum">
              <a:rPr lang="en-US"/>
              <a:pPr>
                <a:defRPr/>
              </a:pPr>
              <a:t>‹#›</a:t>
            </a:fld>
            <a:endParaRPr lang="en-US" dirty="0"/>
          </a:p>
        </p:txBody>
      </p:sp>
    </p:spTree>
    <p:extLst>
      <p:ext uri="{BB962C8B-B14F-4D97-AF65-F5344CB8AC3E}">
        <p14:creationId xmlns:p14="http://schemas.microsoft.com/office/powerpoint/2010/main" val="337140028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bg>
      <p:bgPr>
        <a:solidFill>
          <a:schemeClr val="bg1"/>
        </a:solidFill>
        <a:effectLst/>
      </p:bgPr>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08460A84-9021-600A-FD0A-414F63D2978B}"/>
              </a:ext>
            </a:extLst>
          </p:cNvPr>
          <p:cNvSpPr>
            <a:spLocks noGrp="1"/>
          </p:cNvSpPr>
          <p:nvPr>
            <p:ph type="sldNum" sz="quarter" idx="10"/>
          </p:nvPr>
        </p:nvSpPr>
        <p:spPr>
          <a:xfrm>
            <a:off x="11661775" y="100013"/>
            <a:ext cx="1060450" cy="261937"/>
          </a:xfrm>
        </p:spPr>
        <p:txBody>
          <a:bodyPr/>
          <a:lstStyle>
            <a:lvl1pPr algn="l">
              <a:defRPr sz="1100" b="1" smtClean="0">
                <a:solidFill>
                  <a:schemeClr val="bg1"/>
                </a:solidFill>
              </a:defRPr>
            </a:lvl1pPr>
          </a:lstStyle>
          <a:p>
            <a:pPr>
              <a:defRPr/>
            </a:pPr>
            <a:fld id="{140D42DD-D9E8-8B4B-8FF5-F8176D7EE56C}" type="slidenum">
              <a:rPr lang="en-US"/>
              <a:pPr>
                <a:defRPr/>
              </a:pPr>
              <a:t>‹#›</a:t>
            </a:fld>
            <a:endParaRPr lang="en-US" dirty="0"/>
          </a:p>
        </p:txBody>
      </p:sp>
    </p:spTree>
    <p:extLst>
      <p:ext uri="{BB962C8B-B14F-4D97-AF65-F5344CB8AC3E}">
        <p14:creationId xmlns:p14="http://schemas.microsoft.com/office/powerpoint/2010/main" val="3384351514"/>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Dense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EF096D59-88DB-ECA8-0A33-541EBD624131}"/>
              </a:ext>
            </a:extLst>
          </p:cNvPr>
          <p:cNvSpPr txBox="1">
            <a:spLocks/>
          </p:cNvSpPr>
          <p:nvPr/>
        </p:nvSpPr>
        <p:spPr>
          <a:xfrm>
            <a:off x="11661775" y="100013"/>
            <a:ext cx="1060450" cy="261937"/>
          </a:xfrm>
          <a:prstGeom prst="roundRect">
            <a:avLst>
              <a:gd name="adj" fmla="val 50000"/>
            </a:avLst>
          </a:prstGeom>
          <a:solidFill>
            <a:srgbClr val="002060"/>
          </a:solidFill>
        </p:spPr>
        <p:txBody>
          <a:bodyPr anchor="ctr"/>
          <a:lstStyle>
            <a:defPPr>
              <a:defRPr lang="en-US"/>
            </a:defPPr>
            <a:lvl1pPr marL="0" algn="l" defTabSz="914400" rtl="0" eaLnBrk="1" latinLnBrk="0" hangingPunct="1">
              <a:defRPr sz="11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F47AF1BD-2173-8A4D-AD24-6E748EB24323}" type="slidenum">
              <a:rPr lang="en-US" smtClean="0"/>
              <a:pPr fontAlgn="auto">
                <a:spcBef>
                  <a:spcPts val="0"/>
                </a:spcBef>
                <a:spcAft>
                  <a:spcPts val="0"/>
                </a:spcAft>
                <a:defRPr/>
              </a:pPr>
              <a:t>‹#›</a:t>
            </a:fld>
            <a:endParaRPr lang="en-US" dirty="0"/>
          </a:p>
        </p:txBody>
      </p:sp>
      <p:sp>
        <p:nvSpPr>
          <p:cNvPr id="2" name="Title 1"/>
          <p:cNvSpPr>
            <a:spLocks noGrp="1"/>
          </p:cNvSpPr>
          <p:nvPr>
            <p:ph type="title"/>
          </p:nvPr>
        </p:nvSpPr>
        <p:spPr>
          <a:xfrm>
            <a:off x="914400" y="548640"/>
            <a:ext cx="10325100" cy="1325563"/>
          </a:xfrm>
        </p:spPr>
        <p:txBody>
          <a:bodyPr/>
          <a:lstStyle/>
          <a:p>
            <a:r>
              <a:rPr lang="en-US"/>
              <a:t>Click to edit Master title style</a:t>
            </a:r>
            <a:endParaRPr lang="en-US" dirty="0"/>
          </a:p>
        </p:txBody>
      </p:sp>
      <p:sp>
        <p:nvSpPr>
          <p:cNvPr id="3" name="Content Placeholder 2"/>
          <p:cNvSpPr>
            <a:spLocks noGrp="1"/>
          </p:cNvSpPr>
          <p:nvPr>
            <p:ph idx="1"/>
          </p:nvPr>
        </p:nvSpPr>
        <p:spPr>
          <a:xfrm>
            <a:off x="914400" y="1920240"/>
            <a:ext cx="10325100" cy="4351338"/>
          </a:xfrm>
        </p:spPr>
        <p:txBody>
          <a:bodyPr>
            <a:normAutofit/>
          </a:bodyPr>
          <a:lstStyle>
            <a:lvl1pPr>
              <a:lnSpc>
                <a:spcPct val="100000"/>
              </a:lnSpc>
              <a:defRPr sz="2000"/>
            </a:lvl1pPr>
            <a:lvl2pPr>
              <a:lnSpc>
                <a:spcPct val="100000"/>
              </a:lnSpc>
              <a:defRPr sz="1800"/>
            </a:lvl2pPr>
            <a:lvl3pPr>
              <a:lnSpc>
                <a:spcPct val="100000"/>
              </a:lnSpc>
              <a:defRPr sz="16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0AA6AB63-88F0-86C9-DE7B-77C31DCEA2CE}"/>
              </a:ext>
            </a:extLst>
          </p:cNvPr>
          <p:cNvSpPr>
            <a:spLocks noGrp="1"/>
          </p:cNvSpPr>
          <p:nvPr>
            <p:ph type="ftr" sz="quarter" idx="10"/>
          </p:nvPr>
        </p:nvSpPr>
        <p:spPr/>
        <p:txBody>
          <a:bodyPr/>
          <a:lstStyle>
            <a:lvl1pPr>
              <a:defRPr/>
            </a:lvl1pPr>
          </a:lstStyle>
          <a:p>
            <a:pPr>
              <a:defRPr/>
            </a:pPr>
            <a:r>
              <a:rPr lang="en-US"/>
              <a:t>Biological &amp; Physical Sciences</a:t>
            </a:r>
          </a:p>
        </p:txBody>
      </p:sp>
    </p:spTree>
    <p:extLst>
      <p:ext uri="{BB962C8B-B14F-4D97-AF65-F5344CB8AC3E}">
        <p14:creationId xmlns:p14="http://schemas.microsoft.com/office/powerpoint/2010/main" val="2075514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 Biolog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6289C78-E70A-34E2-19FC-0F21282B10DD}"/>
              </a:ext>
            </a:extLst>
          </p:cNvPr>
          <p:cNvSpPr txBox="1">
            <a:spLocks/>
          </p:cNvSpPr>
          <p:nvPr/>
        </p:nvSpPr>
        <p:spPr>
          <a:xfrm>
            <a:off x="11661775" y="100013"/>
            <a:ext cx="1060450" cy="261937"/>
          </a:xfrm>
          <a:prstGeom prst="roundRect">
            <a:avLst>
              <a:gd name="adj" fmla="val 50000"/>
            </a:avLst>
          </a:prstGeom>
          <a:solidFill>
            <a:srgbClr val="002060"/>
          </a:solidFill>
        </p:spPr>
        <p:txBody>
          <a:bodyPr anchor="ctr"/>
          <a:lstStyle>
            <a:defPPr>
              <a:defRPr lang="en-US"/>
            </a:defPPr>
            <a:lvl1pPr marL="0" algn="l" defTabSz="914400" rtl="0" eaLnBrk="1" latinLnBrk="0" hangingPunct="1">
              <a:defRPr sz="11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50F4F900-D2B8-7A4C-BFA7-B9ABDAB6A209}" type="slidenum">
              <a:rPr lang="en-US" smtClean="0"/>
              <a:pPr fontAlgn="auto">
                <a:spcBef>
                  <a:spcPts val="0"/>
                </a:spcBef>
                <a:spcAft>
                  <a:spcPts val="0"/>
                </a:spcAft>
                <a:defRPr/>
              </a:pPr>
              <a:t>‹#›</a:t>
            </a:fld>
            <a:endParaRPr lang="en-US" dirty="0"/>
          </a:p>
        </p:txBody>
      </p:sp>
      <p:pic>
        <p:nvPicPr>
          <p:cNvPr id="5" name="Picture 8" descr="A black background with grey letters&#10;&#10;Description automatically generated">
            <a:extLst>
              <a:ext uri="{FF2B5EF4-FFF2-40B4-BE49-F238E27FC236}">
                <a16:creationId xmlns:a16="http://schemas.microsoft.com/office/drawing/2014/main" id="{E49D6521-9C5C-76B1-9F72-C720654C6C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168900"/>
            <a:ext cx="3884613"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47172" y="1672824"/>
            <a:ext cx="7616282" cy="2196649"/>
          </a:xfrm>
        </p:spPr>
        <p:txBody>
          <a:bodyPr rtlCol="0" anchor="b">
            <a:normAutofit/>
          </a:bodyPr>
          <a:lstStyle>
            <a:lvl1pPr algn="l">
              <a:defRPr lang="en-US" dirty="0">
                <a:solidFill>
                  <a:schemeClr val="bg1"/>
                </a:solidFill>
              </a:defRPr>
            </a:lvl1pPr>
          </a:lstStyle>
          <a:p>
            <a:pPr lvl="0"/>
            <a:r>
              <a:rPr lang="en-US"/>
              <a:t>Click to edit Master title style</a:t>
            </a:r>
            <a:endParaRPr lang="en-US" dirty="0"/>
          </a:p>
        </p:txBody>
      </p:sp>
      <p:sp>
        <p:nvSpPr>
          <p:cNvPr id="3" name="Text Placeholder 2"/>
          <p:cNvSpPr>
            <a:spLocks noGrp="1"/>
          </p:cNvSpPr>
          <p:nvPr>
            <p:ph type="body" idx="1"/>
          </p:nvPr>
        </p:nvSpPr>
        <p:spPr>
          <a:xfrm>
            <a:off x="3847171" y="4039593"/>
            <a:ext cx="7616283" cy="1500187"/>
          </a:xfrm>
        </p:spPr>
        <p:txBody>
          <a:bodyPr rtlCol="0">
            <a:normAutofit/>
          </a:bodyPr>
          <a:lstStyle>
            <a:lvl1pPr algn="l">
              <a:defRPr lang="en-US" sz="2400" b="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79010472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3.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7"/>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79BFC08-7677-F1D2-E8A7-EF2F85FDCC9D}"/>
              </a:ext>
            </a:extLst>
          </p:cNvPr>
          <p:cNvSpPr>
            <a:spLocks noGrp="1" noChangeArrowheads="1"/>
          </p:cNvSpPr>
          <p:nvPr>
            <p:ph type="title"/>
          </p:nvPr>
        </p:nvSpPr>
        <p:spPr bwMode="auto">
          <a:xfrm>
            <a:off x="914400" y="549275"/>
            <a:ext cx="103251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A3050604-BF26-FA62-8F3F-5C75267AC6D9}"/>
              </a:ext>
            </a:extLst>
          </p:cNvPr>
          <p:cNvSpPr>
            <a:spLocks noGrp="1" noChangeArrowheads="1"/>
          </p:cNvSpPr>
          <p:nvPr>
            <p:ph type="body" idx="1"/>
          </p:nvPr>
        </p:nvSpPr>
        <p:spPr bwMode="auto">
          <a:xfrm>
            <a:off x="914400" y="1920875"/>
            <a:ext cx="103251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6">
            <a:extLst>
              <a:ext uri="{FF2B5EF4-FFF2-40B4-BE49-F238E27FC236}">
                <a16:creationId xmlns:a16="http://schemas.microsoft.com/office/drawing/2014/main" id="{DBD36000-C6FC-2FEB-79EC-85936DF83EBB}"/>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0" y="-47625"/>
            <a:ext cx="121920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7" descr="A black background with grey letters&#10;&#10;Description automatically generated">
            <a:extLst>
              <a:ext uri="{FF2B5EF4-FFF2-40B4-BE49-F238E27FC236}">
                <a16:creationId xmlns:a16="http://schemas.microsoft.com/office/drawing/2014/main" id="{B79D63AA-7752-EA99-D5CD-F2A1830F42D2}"/>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0" y="-50800"/>
            <a:ext cx="120173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a:extLst>
              <a:ext uri="{FF2B5EF4-FFF2-40B4-BE49-F238E27FC236}">
                <a16:creationId xmlns:a16="http://schemas.microsoft.com/office/drawing/2014/main" id="{620D6EBD-8216-50DB-8875-15C6A11851BF}"/>
              </a:ext>
            </a:extLst>
          </p:cNvPr>
          <p:cNvSpPr>
            <a:spLocks noGrp="1"/>
          </p:cNvSpPr>
          <p:nvPr>
            <p:ph type="sldNum" sz="quarter" idx="4"/>
          </p:nvPr>
        </p:nvSpPr>
        <p:spPr>
          <a:xfrm>
            <a:off x="11661775" y="100013"/>
            <a:ext cx="1060450" cy="260350"/>
          </a:xfrm>
          <a:prstGeom prst="roundRect">
            <a:avLst>
              <a:gd name="adj" fmla="val 50000"/>
            </a:avLst>
          </a:prstGeom>
          <a:solidFill>
            <a:srgbClr val="002060"/>
          </a:solidFill>
        </p:spPr>
        <p:txBody>
          <a:bodyPr vert="horz" lIns="91440" tIns="45720" rIns="91440" bIns="45720" rtlCol="0" anchor="ctr"/>
          <a:lstStyle>
            <a:lvl1pPr algn="l" eaLnBrk="1" fontAlgn="auto" hangingPunct="1">
              <a:spcBef>
                <a:spcPts val="0"/>
              </a:spcBef>
              <a:spcAft>
                <a:spcPts val="0"/>
              </a:spcAft>
              <a:defRPr sz="1100" b="1" smtClean="0">
                <a:solidFill>
                  <a:schemeClr val="bg1"/>
                </a:solidFill>
                <a:latin typeface="+mn-lt"/>
              </a:defRPr>
            </a:lvl1pPr>
          </a:lstStyle>
          <a:p>
            <a:pPr>
              <a:defRPr/>
            </a:pPr>
            <a:fld id="{F99AEE11-5295-B946-8123-C574CF566CB5}" type="slidenum">
              <a:rPr lang="en-US"/>
              <a:pPr>
                <a:defRPr/>
              </a:pPr>
              <a:t>‹#›</a:t>
            </a:fld>
            <a:endParaRPr lang="en-US" dirty="0"/>
          </a:p>
        </p:txBody>
      </p:sp>
      <p:sp>
        <p:nvSpPr>
          <p:cNvPr id="5" name="Footer Placeholder 4">
            <a:extLst>
              <a:ext uri="{FF2B5EF4-FFF2-40B4-BE49-F238E27FC236}">
                <a16:creationId xmlns:a16="http://schemas.microsoft.com/office/drawing/2014/main" id="{F024A26B-9E34-B0EF-D99F-E3ED9E906A80}"/>
              </a:ext>
            </a:extLst>
          </p:cNvPr>
          <p:cNvSpPr>
            <a:spLocks noGrp="1"/>
          </p:cNvSpPr>
          <p:nvPr>
            <p:ph type="ftr" sz="quarter" idx="3"/>
          </p:nvPr>
        </p:nvSpPr>
        <p:spPr>
          <a:xfrm>
            <a:off x="344488" y="122238"/>
            <a:ext cx="4114800" cy="215900"/>
          </a:xfrm>
          <a:prstGeom prst="rect">
            <a:avLst/>
          </a:prstGeom>
        </p:spPr>
        <p:txBody>
          <a:bodyPr vert="horz" lIns="91440" tIns="45720" rIns="91440" bIns="45720" rtlCol="0" anchor="ctr"/>
          <a:lstStyle>
            <a:lvl1pPr algn="l" eaLnBrk="1" fontAlgn="auto" hangingPunct="1">
              <a:spcBef>
                <a:spcPts val="0"/>
              </a:spcBef>
              <a:spcAft>
                <a:spcPts val="0"/>
              </a:spcAft>
              <a:defRPr sz="900" dirty="0">
                <a:solidFill>
                  <a:schemeClr val="bg1">
                    <a:alpha val="75167"/>
                  </a:schemeClr>
                </a:solidFill>
                <a:latin typeface="+mn-lt"/>
              </a:defRPr>
            </a:lvl1pPr>
          </a:lstStyle>
          <a:p>
            <a:pPr>
              <a:defRPr/>
            </a:pPr>
            <a:r>
              <a:rPr lang="en-US"/>
              <a:t>Biological &amp; Physical Sciences</a:t>
            </a:r>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22" r:id="rId12"/>
    <p:sldLayoutId id="2147483743" r:id="rId13"/>
    <p:sldLayoutId id="2147483744" r:id="rId14"/>
    <p:sldLayoutId id="2147483745" r:id="rId15"/>
    <p:sldLayoutId id="2147483746" r:id="rId16"/>
    <p:sldLayoutId id="2147483723" r:id="rId17"/>
    <p:sldLayoutId id="2147483724" r:id="rId18"/>
    <p:sldLayoutId id="2147483725" r:id="rId19"/>
    <p:sldLayoutId id="2147483747" r:id="rId20"/>
    <p:sldLayoutId id="2147483748" r:id="rId21"/>
    <p:sldLayoutId id="2147483749" r:id="rId22"/>
    <p:sldLayoutId id="2147483750" r:id="rId23"/>
    <p:sldLayoutId id="2147483751" r:id="rId24"/>
    <p:sldLayoutId id="2147483726" r:id="rId25"/>
    <p:sldLayoutId id="2147483727" r:id="rId26"/>
    <p:sldLayoutId id="2147483752" r:id="rId27"/>
    <p:sldLayoutId id="2147483753" r:id="rId28"/>
    <p:sldLayoutId id="2147483754" r:id="rId29"/>
    <p:sldLayoutId id="2147483755" r:id="rId30"/>
    <p:sldLayoutId id="2147483728" r:id="rId31"/>
    <p:sldLayoutId id="2147483729" r:id="rId32"/>
    <p:sldLayoutId id="2147483756" r:id="rId33"/>
    <p:sldLayoutId id="2147483730" r:id="rId34"/>
    <p:sldLayoutId id="2147483731" r:id="rId35"/>
  </p:sldLayoutIdLst>
  <p:hf hdr="0"/>
  <p:txStyles>
    <p:titleStyle>
      <a:lvl1pPr algn="l" rtl="0" eaLnBrk="1" fontAlgn="base" hangingPunct="1">
        <a:lnSpc>
          <a:spcPct val="90000"/>
        </a:lnSpc>
        <a:spcBef>
          <a:spcPct val="0"/>
        </a:spcBef>
        <a:spcAft>
          <a:spcPct val="0"/>
        </a:spcAft>
        <a:defRPr sz="3600" b="1" kern="1200">
          <a:solidFill>
            <a:schemeClr val="tx1"/>
          </a:solidFill>
          <a:latin typeface="+mn-lt"/>
          <a:ea typeface="+mj-ea"/>
          <a:cs typeface="+mj-cs"/>
        </a:defRPr>
      </a:lvl1pPr>
      <a:lvl2pPr algn="l" rtl="0" eaLnBrk="1" fontAlgn="base" hangingPunct="1">
        <a:lnSpc>
          <a:spcPct val="90000"/>
        </a:lnSpc>
        <a:spcBef>
          <a:spcPct val="0"/>
        </a:spcBef>
        <a:spcAft>
          <a:spcPct val="0"/>
        </a:spcAft>
        <a:defRPr sz="3600" b="1">
          <a:solidFill>
            <a:schemeClr val="tx1"/>
          </a:solidFill>
          <a:latin typeface="Arial" panose="020B0604020202020204" pitchFamily="34" charset="0"/>
        </a:defRPr>
      </a:lvl2pPr>
      <a:lvl3pPr algn="l" rtl="0" eaLnBrk="1" fontAlgn="base" hangingPunct="1">
        <a:lnSpc>
          <a:spcPct val="90000"/>
        </a:lnSpc>
        <a:spcBef>
          <a:spcPct val="0"/>
        </a:spcBef>
        <a:spcAft>
          <a:spcPct val="0"/>
        </a:spcAft>
        <a:defRPr sz="3600" b="1">
          <a:solidFill>
            <a:schemeClr val="tx1"/>
          </a:solidFill>
          <a:latin typeface="Arial" panose="020B0604020202020204" pitchFamily="34" charset="0"/>
        </a:defRPr>
      </a:lvl3pPr>
      <a:lvl4pPr algn="l" rtl="0" eaLnBrk="1" fontAlgn="base" hangingPunct="1">
        <a:lnSpc>
          <a:spcPct val="90000"/>
        </a:lnSpc>
        <a:spcBef>
          <a:spcPct val="0"/>
        </a:spcBef>
        <a:spcAft>
          <a:spcPct val="0"/>
        </a:spcAft>
        <a:defRPr sz="3600" b="1">
          <a:solidFill>
            <a:schemeClr val="tx1"/>
          </a:solidFill>
          <a:latin typeface="Arial" panose="020B0604020202020204" pitchFamily="34" charset="0"/>
        </a:defRPr>
      </a:lvl4pPr>
      <a:lvl5pPr algn="l" rtl="0" eaLnBrk="1" fontAlgn="base" hangingPunct="1">
        <a:lnSpc>
          <a:spcPct val="90000"/>
        </a:lnSpc>
        <a:spcBef>
          <a:spcPct val="0"/>
        </a:spcBef>
        <a:spcAft>
          <a:spcPct val="0"/>
        </a:spcAft>
        <a:defRPr sz="3600" b="1">
          <a:solidFill>
            <a:schemeClr val="tx1"/>
          </a:solidFill>
          <a:latin typeface="Arial" panose="020B0604020202020204" pitchFamily="34" charset="0"/>
        </a:defRPr>
      </a:lvl5pPr>
      <a:lvl6pPr marL="457200" algn="l" rtl="0" eaLnBrk="1" fontAlgn="base" hangingPunct="1">
        <a:lnSpc>
          <a:spcPct val="90000"/>
        </a:lnSpc>
        <a:spcBef>
          <a:spcPct val="0"/>
        </a:spcBef>
        <a:spcAft>
          <a:spcPct val="0"/>
        </a:spcAft>
        <a:defRPr sz="3600" b="1">
          <a:solidFill>
            <a:schemeClr val="tx1"/>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1"/>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1"/>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1"/>
          </a:solidFill>
          <a:latin typeface="Arial" panose="020B0604020202020204" pitchFamily="34" charset="0"/>
        </a:defRPr>
      </a:lvl9pPr>
    </p:titleStyle>
    <p:bodyStyle>
      <a:lvl1pPr marL="228600" indent="-228600" algn="l" rtl="0" eaLnBrk="1" fontAlgn="base" hangingPunct="1">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spcBef>
          <a:spcPts val="500"/>
        </a:spcBef>
        <a:spcAft>
          <a:spcPct val="0"/>
        </a:spcAft>
        <a:buFont typeface="Wingdings" pitchFamily="2" charset="2"/>
        <a:buChar char="§"/>
        <a:defRPr sz="2400" kern="1200">
          <a:solidFill>
            <a:schemeClr val="tx1"/>
          </a:solidFill>
          <a:latin typeface="+mn-lt"/>
          <a:ea typeface="+mn-ea"/>
          <a:cs typeface="+mn-cs"/>
        </a:defRPr>
      </a:lvl2pPr>
      <a:lvl3pPr marL="1143000" indent="-228600" algn="l" rtl="0" eaLnBrk="1" fontAlgn="base" hangingPunct="1">
        <a:spcBef>
          <a:spcPts val="500"/>
        </a:spcBef>
        <a:spcAft>
          <a:spcPct val="0"/>
        </a:spcAft>
        <a:buFont typeface="Courier New" panose="02070309020205020404" pitchFamily="49" charset="0"/>
        <a:buChar char="o"/>
        <a:defRPr sz="2000" kern="1200">
          <a:solidFill>
            <a:schemeClr val="tx1"/>
          </a:solidFill>
          <a:latin typeface="+mn-lt"/>
          <a:ea typeface="+mn-ea"/>
          <a:cs typeface="+mn-cs"/>
        </a:defRPr>
      </a:lvl3pPr>
      <a:lvl4pPr marL="1600200" indent="-228600" algn="l" rtl="0" eaLnBrk="1" fontAlgn="base" hangingPunct="1">
        <a:spcBef>
          <a:spcPts val="500"/>
        </a:spcBef>
        <a:spcAft>
          <a:spcPct val="0"/>
        </a:spcAft>
        <a:buFont typeface="Wingdings" pitchFamily="2" charset="2"/>
        <a:buChar char="§"/>
        <a:defRPr kern="1200">
          <a:solidFill>
            <a:schemeClr val="tx1"/>
          </a:solidFill>
          <a:latin typeface="+mn-lt"/>
          <a:ea typeface="+mn-ea"/>
          <a:cs typeface="+mn-cs"/>
        </a:defRPr>
      </a:lvl4pPr>
      <a:lvl5pPr marL="2057400" indent="-228600" algn="l" rtl="0" eaLnBrk="1" fontAlgn="base" hangingPunct="1">
        <a:spcBef>
          <a:spcPts val="500"/>
        </a:spcBef>
        <a:spcAft>
          <a:spcPct val="0"/>
        </a:spcAft>
        <a:buFont typeface="Courier New" panose="02070309020205020404" pitchFamily="49" charset="0"/>
        <a:buChar char="o"/>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slideLayout" Target="../slideLayouts/slideLayout4.xml"/><Relationship Id="rId7" Type="http://schemas.openxmlformats.org/officeDocument/2006/relationships/image" Target="../media/image98.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7.png"/><Relationship Id="rId5" Type="http://schemas.openxmlformats.org/officeDocument/2006/relationships/image" Target="../media/image96.tif"/><Relationship Id="rId4"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slideLayout" Target="../slideLayouts/slideLayout4.xml"/><Relationship Id="rId7" Type="http://schemas.openxmlformats.org/officeDocument/2006/relationships/image" Target="../media/image101.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hyperlink" Target="https://creativecommons.org/licenses/by-nc-nd/4.0/" TargetMode="External"/><Relationship Id="rId5" Type="http://schemas.openxmlformats.org/officeDocument/2006/relationships/hyperlink" Target="https://doi.org/10.1016/j.actamat.2025.120954" TargetMode="External"/><Relationship Id="rId4" Type="http://schemas.openxmlformats.org/officeDocument/2006/relationships/image" Target="../media/image100.jpeg"/></Relationships>
</file>

<file path=ppt/slides/_rels/slide12.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slideLayout" Target="../slideLayouts/slideLayout4.xml"/><Relationship Id="rId7" Type="http://schemas.openxmlformats.org/officeDocument/2006/relationships/hyperlink" Target="https://creativecommons.org/licenses/by-nc-nd/4.0/" TargetMode="Externa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hyperlink" Target="https://doi.org/10.1016/j.actamat.2025.120954" TargetMode="External"/><Relationship Id="rId5" Type="http://schemas.openxmlformats.org/officeDocument/2006/relationships/image" Target="../media/image100.jpeg"/><Relationship Id="rId4" Type="http://schemas.openxmlformats.org/officeDocument/2006/relationships/notesSlide" Target="../notesSlides/notesSlide7.xml"/><Relationship Id="rId9" Type="http://schemas.openxmlformats.org/officeDocument/2006/relationships/image" Target="../media/image102.png"/></Relationships>
</file>

<file path=ppt/slides/_rels/slide13.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slideLayout" Target="../slideLayouts/slideLayout4.xml"/><Relationship Id="rId7" Type="http://schemas.openxmlformats.org/officeDocument/2006/relationships/hyperlink" Target="https://creativecommons.org/licenses/by-nc-nd/4.0/" TargetMode="Externa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hyperlink" Target="https://doi.org/10.1016/j.actamat.2025.120954" TargetMode="External"/><Relationship Id="rId5" Type="http://schemas.openxmlformats.org/officeDocument/2006/relationships/image" Target="../media/image100.jpeg"/><Relationship Id="rId4" Type="http://schemas.openxmlformats.org/officeDocument/2006/relationships/notesSlide" Target="../notesSlides/notesSlide8.xml"/><Relationship Id="rId9" Type="http://schemas.openxmlformats.org/officeDocument/2006/relationships/image" Target="../media/image102.png"/></Relationships>
</file>

<file path=ppt/slides/_rels/slide14.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slideLayout" Target="../slideLayouts/slideLayout4.xml"/><Relationship Id="rId7" Type="http://schemas.openxmlformats.org/officeDocument/2006/relationships/hyperlink" Target="https://creativecommons.org/licenses/by-nc-nd/4.0/" TargetMode="Externa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hyperlink" Target="https://doi.org/10.1016/j.actamat.2025.120954" TargetMode="External"/><Relationship Id="rId5" Type="http://schemas.openxmlformats.org/officeDocument/2006/relationships/image" Target="../media/image100.jpeg"/><Relationship Id="rId4" Type="http://schemas.openxmlformats.org/officeDocument/2006/relationships/notesSlide" Target="../notesSlides/notesSlide9.xml"/><Relationship Id="rId9" Type="http://schemas.openxmlformats.org/officeDocument/2006/relationships/image" Target="../media/image102.png"/></Relationships>
</file>

<file path=ppt/slides/_rels/slide15.xml.rels><?xml version="1.0" encoding="UTF-8" standalone="yes"?>
<Relationships xmlns="http://schemas.openxmlformats.org/package/2006/relationships"><Relationship Id="rId3" Type="http://schemas.openxmlformats.org/officeDocument/2006/relationships/hyperlink" Target="https://www.tms.org/SpecialtyCongress2025/SpecialtyCongress2025/Programming/ICME2025/default.aspx"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https://asgsr.org/asgsr-2025-phoenix/" TargetMode="External"/><Relationship Id="rId5" Type="http://schemas.openxmlformats.org/officeDocument/2006/relationships/hyperlink" Target="https://www.mrs.org/meetings-events/annual-meetings/2025-mrs-fall-meeting/symposium-sessions" TargetMode="External"/><Relationship Id="rId4" Type="http://schemas.openxmlformats.org/officeDocument/2006/relationships/hyperlink" Target="https://icasp2025.or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hyperlink" Target="https://ntrs.nasa.gov/citations/20250000717"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hyperlink" Target="https://creativecommons.org/licenses/by/4.0/" TargetMode="External"/><Relationship Id="rId4" Type="http://schemas.openxmlformats.org/officeDocument/2006/relationships/hyperlink" Target="https://doi.org/10.3390/technologies14020121"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6.png"/><Relationship Id="rId7" Type="http://schemas.openxmlformats.org/officeDocument/2006/relationships/image" Target="../media/image78.emf"/><Relationship Id="rId12" Type="http://schemas.openxmlformats.org/officeDocument/2006/relationships/image" Target="../media/image8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creativecommons.org/licenses/by/4.0/" TargetMode="External"/><Relationship Id="rId11" Type="http://schemas.openxmlformats.org/officeDocument/2006/relationships/image" Target="../media/image82.png"/><Relationship Id="rId5" Type="http://schemas.openxmlformats.org/officeDocument/2006/relationships/hyperlink" Target="https://doi.org/10.1038/s41526-023-00281-4" TargetMode="External"/><Relationship Id="rId10" Type="http://schemas.openxmlformats.org/officeDocument/2006/relationships/image" Target="../media/image81.png"/><Relationship Id="rId4" Type="http://schemas.openxmlformats.org/officeDocument/2006/relationships/image" Target="../media/image77.png"/><Relationship Id="rId9" Type="http://schemas.openxmlformats.org/officeDocument/2006/relationships/image" Target="../media/image80.png"/></Relationships>
</file>

<file path=ppt/slides/_rels/slide5.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76.png"/><Relationship Id="rId7" Type="http://schemas.openxmlformats.org/officeDocument/2006/relationships/hyperlink" Target="https://doi.org/10.1007/s11661-022-06909-6"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link.springer.com/journal/11661" TargetMode="External"/><Relationship Id="rId5" Type="http://schemas.openxmlformats.org/officeDocument/2006/relationships/image" Target="../media/image85.jpeg"/><Relationship Id="rId10" Type="http://schemas.openxmlformats.org/officeDocument/2006/relationships/hyperlink" Target="https://creativecommons.org/licenses/by-nc-nd/4.0/" TargetMode="External"/><Relationship Id="rId4" Type="http://schemas.openxmlformats.org/officeDocument/2006/relationships/image" Target="../media/image84.jpeg"/><Relationship Id="rId9" Type="http://schemas.openxmlformats.org/officeDocument/2006/relationships/hyperlink" Target="https://doi.org/10.1016/j.actamat.2023.118849"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90.png"/><Relationship Id="rId11" Type="http://schemas.openxmlformats.org/officeDocument/2006/relationships/image" Target="../media/image95.jpeg"/><Relationship Id="rId5" Type="http://schemas.openxmlformats.org/officeDocument/2006/relationships/image" Target="../media/image89.png"/><Relationship Id="rId10" Type="http://schemas.openxmlformats.org/officeDocument/2006/relationships/image" Target="../media/image94.jpeg"/><Relationship Id="rId4" Type="http://schemas.openxmlformats.org/officeDocument/2006/relationships/image" Target="../media/image88.png"/><Relationship Id="rId9" Type="http://schemas.openxmlformats.org/officeDocument/2006/relationships/image" Target="../media/image93.png"/></Relationships>
</file>

<file path=ppt/slides/_rels/slide9.xml.rels><?xml version="1.0" encoding="UTF-8" standalone="yes"?>
<Relationships xmlns="http://schemas.openxmlformats.org/package/2006/relationships"><Relationship Id="rId2" Type="http://schemas.openxmlformats.org/officeDocument/2006/relationships/hyperlink" Target="https://doi.org/10.1016/j.actamat.2025.120954"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ubtitle 1">
            <a:extLst>
              <a:ext uri="{FF2B5EF4-FFF2-40B4-BE49-F238E27FC236}">
                <a16:creationId xmlns:a16="http://schemas.microsoft.com/office/drawing/2014/main" id="{C0B9F75F-5556-199D-FEB7-21F882ECBA05}"/>
              </a:ext>
            </a:extLst>
          </p:cNvPr>
          <p:cNvSpPr>
            <a:spLocks noGrp="1" noChangeArrowheads="1"/>
          </p:cNvSpPr>
          <p:nvPr>
            <p:ph type="subTitle" idx="1"/>
          </p:nvPr>
        </p:nvSpPr>
        <p:spPr>
          <a:xfrm>
            <a:off x="371507" y="2782669"/>
            <a:ext cx="4775201" cy="369332"/>
          </a:xfrm>
        </p:spPr>
        <p:txBody>
          <a:bodyPr/>
          <a:lstStyle/>
          <a:p>
            <a:r>
              <a:rPr lang="en-US" altLang="en-US" dirty="0"/>
              <a:t>Dr. Louise Littles, NASA/MSFC</a:t>
            </a:r>
          </a:p>
        </p:txBody>
      </p:sp>
      <p:sp>
        <p:nvSpPr>
          <p:cNvPr id="29698" name="Text Placeholder 2">
            <a:extLst>
              <a:ext uri="{FF2B5EF4-FFF2-40B4-BE49-F238E27FC236}">
                <a16:creationId xmlns:a16="http://schemas.microsoft.com/office/drawing/2014/main" id="{E03D3BA6-9381-4804-8986-C74E47343329}"/>
              </a:ext>
            </a:extLst>
          </p:cNvPr>
          <p:cNvSpPr>
            <a:spLocks noGrp="1" noChangeArrowheads="1"/>
          </p:cNvSpPr>
          <p:nvPr>
            <p:ph type="body" sz="quarter" idx="14"/>
          </p:nvPr>
        </p:nvSpPr>
        <p:spPr>
          <a:xfrm>
            <a:off x="12880" y="1415925"/>
            <a:ext cx="4977711" cy="1049867"/>
          </a:xfrm>
        </p:spPr>
        <p:txBody>
          <a:bodyPr/>
          <a:lstStyle/>
          <a:p>
            <a:r>
              <a:rPr lang="en-US" altLang="en-US" sz="2000" dirty="0"/>
              <a:t>NASA BPS Reduced Gravity Integrated Computational Materials Engineering (ICME) Study</a:t>
            </a:r>
          </a:p>
        </p:txBody>
      </p:sp>
      <p:sp>
        <p:nvSpPr>
          <p:cNvPr id="2" name="Subtitle 1">
            <a:extLst>
              <a:ext uri="{FF2B5EF4-FFF2-40B4-BE49-F238E27FC236}">
                <a16:creationId xmlns:a16="http://schemas.microsoft.com/office/drawing/2014/main" id="{2549D249-97C7-F727-FA76-DD7C5758D223}"/>
              </a:ext>
            </a:extLst>
          </p:cNvPr>
          <p:cNvSpPr txBox="1">
            <a:spLocks noChangeArrowheads="1"/>
          </p:cNvSpPr>
          <p:nvPr/>
        </p:nvSpPr>
        <p:spPr bwMode="auto">
          <a:xfrm>
            <a:off x="12880" y="3679155"/>
            <a:ext cx="5650151"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0" indent="0" algn="l" rtl="0" eaLnBrk="1" fontAlgn="base" hangingPunct="1">
              <a:spcBef>
                <a:spcPts val="1000"/>
              </a:spcBef>
              <a:spcAft>
                <a:spcPct val="0"/>
              </a:spcAft>
              <a:buFont typeface="Arial" panose="020B0604020202020204" pitchFamily="34" charset="0"/>
              <a:buNone/>
              <a:defRPr sz="1800" b="1" kern="1200">
                <a:solidFill>
                  <a:schemeClr val="bg1"/>
                </a:solidFill>
                <a:latin typeface="Arial" panose="020B0604020202020204" pitchFamily="34" charset="0"/>
                <a:ea typeface="+mn-ea"/>
                <a:cs typeface="Arial" panose="020B0604020202020204" pitchFamily="34" charset="0"/>
              </a:defRPr>
            </a:lvl1pPr>
            <a:lvl2pPr marL="457200" indent="0" algn="ctr" rtl="0" eaLnBrk="1" fontAlgn="base" hangingPunct="1">
              <a:spcBef>
                <a:spcPts val="500"/>
              </a:spcBef>
              <a:spcAft>
                <a:spcPct val="0"/>
              </a:spcAft>
              <a:buFont typeface="Wingdings" pitchFamily="2" charset="2"/>
              <a:buNone/>
              <a:defRPr sz="2000" kern="1200">
                <a:solidFill>
                  <a:schemeClr val="tx1"/>
                </a:solidFill>
                <a:latin typeface="+mn-lt"/>
                <a:ea typeface="+mn-ea"/>
                <a:cs typeface="+mn-cs"/>
              </a:defRPr>
            </a:lvl2pPr>
            <a:lvl3pPr marL="914400" indent="0" algn="ctr" rtl="0" eaLnBrk="1" fontAlgn="base" hangingPunct="1">
              <a:spcBef>
                <a:spcPts val="500"/>
              </a:spcBef>
              <a:spcAft>
                <a:spcPct val="0"/>
              </a:spcAft>
              <a:buFont typeface="Courier New" panose="02070309020205020404" pitchFamily="49" charset="0"/>
              <a:buNone/>
              <a:defRPr sz="1800" kern="1200">
                <a:solidFill>
                  <a:schemeClr val="tx1"/>
                </a:solidFill>
                <a:latin typeface="+mn-lt"/>
                <a:ea typeface="+mn-ea"/>
                <a:cs typeface="+mn-cs"/>
              </a:defRPr>
            </a:lvl3pPr>
            <a:lvl4pPr marL="1371600" indent="0" algn="ctr" rtl="0" eaLnBrk="1" fontAlgn="base" hangingPunct="1">
              <a:spcBef>
                <a:spcPts val="500"/>
              </a:spcBef>
              <a:spcAft>
                <a:spcPct val="0"/>
              </a:spcAft>
              <a:buFont typeface="Wingdings" pitchFamily="2" charset="2"/>
              <a:buNone/>
              <a:defRPr sz="1600" kern="1200">
                <a:solidFill>
                  <a:schemeClr val="tx1"/>
                </a:solidFill>
                <a:latin typeface="+mn-lt"/>
                <a:ea typeface="+mn-ea"/>
                <a:cs typeface="+mn-cs"/>
              </a:defRPr>
            </a:lvl4pPr>
            <a:lvl5pPr marL="1828800" indent="0" algn="ctr" rtl="0" eaLnBrk="1" fontAlgn="base" hangingPunct="1">
              <a:spcBef>
                <a:spcPts val="500"/>
              </a:spcBef>
              <a:spcAft>
                <a:spcPct val="0"/>
              </a:spcAft>
              <a:buFont typeface="Courier New" panose="02070309020205020404" pitchFamily="49"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en-US" sz="1400" i="1" dirty="0">
                <a:solidFill>
                  <a:schemeClr val="bg1">
                    <a:lumMod val="95000"/>
                  </a:schemeClr>
                </a:solidFill>
              </a:rPr>
              <a:t>TMS 2026: 155</a:t>
            </a:r>
            <a:r>
              <a:rPr lang="en-US" altLang="en-US" sz="1400" i="1" baseline="30000" dirty="0">
                <a:solidFill>
                  <a:schemeClr val="bg1">
                    <a:lumMod val="95000"/>
                  </a:schemeClr>
                </a:solidFill>
              </a:rPr>
              <a:t>th</a:t>
            </a:r>
            <a:r>
              <a:rPr lang="en-US" altLang="en-US" sz="1400" i="1" dirty="0">
                <a:solidFill>
                  <a:schemeClr val="bg1">
                    <a:lumMod val="95000"/>
                  </a:schemeClr>
                </a:solidFill>
              </a:rPr>
              <a:t> Annual Meeting &amp; Exhibition</a:t>
            </a:r>
          </a:p>
          <a:p>
            <a:r>
              <a:rPr lang="en-US" altLang="en-US" sz="1400" i="1" dirty="0">
                <a:solidFill>
                  <a:schemeClr val="bg1">
                    <a:lumMod val="95000"/>
                  </a:schemeClr>
                </a:solidFill>
              </a:rPr>
              <a:t>March 15-19, 2026, San Diego, CA</a:t>
            </a:r>
          </a:p>
          <a:p>
            <a:r>
              <a:rPr lang="en-US" altLang="en-US" sz="1400" i="1" dirty="0">
                <a:solidFill>
                  <a:schemeClr val="bg1">
                    <a:lumMod val="95000"/>
                  </a:schemeClr>
                </a:solidFill>
              </a:rPr>
              <a:t>Materials Research in Reduced Gravity Symposium	</a:t>
            </a:r>
          </a:p>
          <a:p>
            <a:r>
              <a:rPr lang="en-US" altLang="en-US" sz="1400" i="1" dirty="0">
                <a:solidFill>
                  <a:schemeClr val="bg1">
                    <a:lumMod val="95000"/>
                  </a:schemeClr>
                </a:solidFill>
              </a:rPr>
              <a:t>- In-Situ Resource Utilization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D9A4801-B72A-B453-08B1-A2D8A210AA63}"/>
              </a:ext>
            </a:extLst>
          </p:cNvPr>
          <p:cNvSpPr>
            <a:spLocks noGrp="1"/>
          </p:cNvSpPr>
          <p:nvPr>
            <p:ph type="ftr" sz="quarter" idx="10"/>
          </p:nvPr>
        </p:nvSpPr>
        <p:spPr/>
        <p:txBody>
          <a:bodyPr/>
          <a:lstStyle/>
          <a:p>
            <a:pPr>
              <a:defRPr/>
            </a:pPr>
            <a:r>
              <a:rPr lang="en-US"/>
              <a:t>Biological &amp; Physical Sciences</a:t>
            </a:r>
          </a:p>
        </p:txBody>
      </p:sp>
      <p:sp>
        <p:nvSpPr>
          <p:cNvPr id="5" name="Slide Number Placeholder 4">
            <a:extLst>
              <a:ext uri="{FF2B5EF4-FFF2-40B4-BE49-F238E27FC236}">
                <a16:creationId xmlns:a16="http://schemas.microsoft.com/office/drawing/2014/main" id="{DCAA24CD-C248-E6C6-6CDF-356F2956578E}"/>
              </a:ext>
            </a:extLst>
          </p:cNvPr>
          <p:cNvSpPr>
            <a:spLocks noGrp="1"/>
          </p:cNvSpPr>
          <p:nvPr>
            <p:ph type="sldNum" sz="quarter" idx="11"/>
          </p:nvPr>
        </p:nvSpPr>
        <p:spPr/>
        <p:txBody>
          <a:bodyPr/>
          <a:lstStyle/>
          <a:p>
            <a:pPr>
              <a:defRPr/>
            </a:pPr>
            <a:fld id="{D62AF6DA-A223-394D-B3C3-D6889430C781}" type="slidenum">
              <a:rPr lang="en-US" smtClean="0"/>
              <a:pPr>
                <a:defRPr/>
              </a:pPr>
              <a:t>10</a:t>
            </a:fld>
            <a:endParaRPr lang="en-US" dirty="0"/>
          </a:p>
        </p:txBody>
      </p:sp>
      <p:sp>
        <p:nvSpPr>
          <p:cNvPr id="8" name="TextBox 7">
            <a:extLst>
              <a:ext uri="{FF2B5EF4-FFF2-40B4-BE49-F238E27FC236}">
                <a16:creationId xmlns:a16="http://schemas.microsoft.com/office/drawing/2014/main" id="{2F2D4C7C-1AF4-C922-FE9D-8BF915811D9F}"/>
              </a:ext>
            </a:extLst>
          </p:cNvPr>
          <p:cNvSpPr txBox="1"/>
          <p:nvPr/>
        </p:nvSpPr>
        <p:spPr>
          <a:xfrm>
            <a:off x="7724684" y="6477722"/>
            <a:ext cx="4211409" cy="369332"/>
          </a:xfrm>
          <a:prstGeom prst="rect">
            <a:avLst/>
          </a:prstGeom>
          <a:noFill/>
        </p:spPr>
        <p:txBody>
          <a:bodyPr wrap="none" rtlCol="0">
            <a:spAutoFit/>
          </a:bodyPr>
          <a:lstStyle/>
          <a:p>
            <a:r>
              <a:rPr lang="en-US" dirty="0"/>
              <a:t>Ground-based SCN-water thin samples</a:t>
            </a:r>
          </a:p>
        </p:txBody>
      </p:sp>
      <p:sp>
        <p:nvSpPr>
          <p:cNvPr id="9" name="TextBox 8">
            <a:extLst>
              <a:ext uri="{FF2B5EF4-FFF2-40B4-BE49-F238E27FC236}">
                <a16:creationId xmlns:a16="http://schemas.microsoft.com/office/drawing/2014/main" id="{6D00E91B-B632-6553-5BFF-FD094A1687F9}"/>
              </a:ext>
            </a:extLst>
          </p:cNvPr>
          <p:cNvSpPr txBox="1"/>
          <p:nvPr/>
        </p:nvSpPr>
        <p:spPr>
          <a:xfrm>
            <a:off x="6913755" y="504642"/>
            <a:ext cx="4557658" cy="400110"/>
          </a:xfrm>
          <a:prstGeom prst="rect">
            <a:avLst/>
          </a:prstGeom>
          <a:noFill/>
        </p:spPr>
        <p:txBody>
          <a:bodyPr wrap="none" rtlCol="0">
            <a:spAutoFit/>
          </a:bodyPr>
          <a:lstStyle/>
          <a:p>
            <a:r>
              <a:rPr lang="en-US" sz="2000" dirty="0"/>
              <a:t>PFMI Dataset Updates/Augmentations</a:t>
            </a:r>
          </a:p>
        </p:txBody>
      </p:sp>
      <p:pic>
        <p:nvPicPr>
          <p:cNvPr id="10" name="Content Placeholder 6" descr="A picture containing text, indoor, window, appliance&#10;&#10;AI-generated content may be incorrect.">
            <a:extLst>
              <a:ext uri="{FF2B5EF4-FFF2-40B4-BE49-F238E27FC236}">
                <a16:creationId xmlns:a16="http://schemas.microsoft.com/office/drawing/2014/main" id="{952082BC-4E2C-06BA-58DF-5C990F215488}"/>
              </a:ext>
            </a:extLst>
          </p:cNvPr>
          <p:cNvPicPr>
            <a:picLocks noChangeAspect="1"/>
          </p:cNvPicPr>
          <p:nvPr/>
        </p:nvPicPr>
        <p:blipFill rotWithShape="1">
          <a:blip r:embed="rId5"/>
          <a:srcRect t="58216"/>
          <a:stretch/>
        </p:blipFill>
        <p:spPr bwMode="auto">
          <a:xfrm>
            <a:off x="4919295" y="4247738"/>
            <a:ext cx="6939878" cy="2284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8A7BC0B3-883D-029F-5C43-092E606B6D0B}"/>
              </a:ext>
            </a:extLst>
          </p:cNvPr>
          <p:cNvPicPr>
            <a:picLocks noChangeAspect="1"/>
          </p:cNvPicPr>
          <p:nvPr/>
        </p:nvPicPr>
        <p:blipFill>
          <a:blip r:embed="rId6"/>
          <a:srcRect l="23699" t="5577" r="16301" b="40292"/>
          <a:stretch/>
        </p:blipFill>
        <p:spPr>
          <a:xfrm>
            <a:off x="6470375" y="1019683"/>
            <a:ext cx="5388798" cy="2613108"/>
          </a:xfrm>
          <a:prstGeom prst="rect">
            <a:avLst/>
          </a:prstGeom>
        </p:spPr>
      </p:pic>
      <p:sp>
        <p:nvSpPr>
          <p:cNvPr id="13" name="TextBox 12">
            <a:extLst>
              <a:ext uri="{FF2B5EF4-FFF2-40B4-BE49-F238E27FC236}">
                <a16:creationId xmlns:a16="http://schemas.microsoft.com/office/drawing/2014/main" id="{A22815B9-85BF-DB62-03F8-5EF5570046CB}"/>
              </a:ext>
            </a:extLst>
          </p:cNvPr>
          <p:cNvSpPr txBox="1"/>
          <p:nvPr/>
        </p:nvSpPr>
        <p:spPr>
          <a:xfrm>
            <a:off x="6523329" y="3632791"/>
            <a:ext cx="5412764" cy="369332"/>
          </a:xfrm>
          <a:prstGeom prst="rect">
            <a:avLst/>
          </a:prstGeom>
          <a:noFill/>
        </p:spPr>
        <p:txBody>
          <a:bodyPr wrap="none" rtlCol="0">
            <a:spAutoFit/>
          </a:bodyPr>
          <a:lstStyle/>
          <a:p>
            <a:r>
              <a:rPr lang="en-US" dirty="0"/>
              <a:t>Higher Resolution Conversions of Flight Hi-8 Tapes</a:t>
            </a:r>
          </a:p>
        </p:txBody>
      </p:sp>
      <p:pic>
        <p:nvPicPr>
          <p:cNvPr id="3074" name="Picture 2">
            <a:extLst>
              <a:ext uri="{FF2B5EF4-FFF2-40B4-BE49-F238E27FC236}">
                <a16:creationId xmlns:a16="http://schemas.microsoft.com/office/drawing/2014/main" id="{8E0BF9CA-D9A0-16D5-FCD9-32269CDF60F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266" t="6364" r="51812" b="26677"/>
          <a:stretch/>
        </p:blipFill>
        <p:spPr bwMode="auto">
          <a:xfrm>
            <a:off x="149916" y="652812"/>
            <a:ext cx="3384549" cy="3507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198C36AE-0680-3471-455A-DDD169EE1A4F}"/>
              </a:ext>
            </a:extLst>
          </p:cNvPr>
          <p:cNvSpPr txBox="1"/>
          <p:nvPr/>
        </p:nvSpPr>
        <p:spPr>
          <a:xfrm>
            <a:off x="98708" y="4193273"/>
            <a:ext cx="4606359" cy="1477328"/>
          </a:xfrm>
          <a:prstGeom prst="rect">
            <a:avLst/>
          </a:prstGeom>
          <a:noFill/>
        </p:spPr>
        <p:txBody>
          <a:bodyPr wrap="square" rtlCol="0">
            <a:spAutoFit/>
          </a:bodyPr>
          <a:lstStyle/>
          <a:p>
            <a:r>
              <a:rPr lang="en-US" dirty="0"/>
              <a:t>Evaluation of Melt as well as Solidification segments for key dynamics of pore dynamics: interaction with Marangoni flow, thermocapillary motion and  pressure effects in gradient</a:t>
            </a:r>
          </a:p>
        </p:txBody>
      </p:sp>
      <p:sp>
        <p:nvSpPr>
          <p:cNvPr id="16" name="TextBox 15">
            <a:extLst>
              <a:ext uri="{FF2B5EF4-FFF2-40B4-BE49-F238E27FC236}">
                <a16:creationId xmlns:a16="http://schemas.microsoft.com/office/drawing/2014/main" id="{499BD2FB-589F-EA31-70A3-63880F642C6D}"/>
              </a:ext>
            </a:extLst>
          </p:cNvPr>
          <p:cNvSpPr txBox="1"/>
          <p:nvPr/>
        </p:nvSpPr>
        <p:spPr>
          <a:xfrm>
            <a:off x="98708" y="5712742"/>
            <a:ext cx="4606359" cy="1200329"/>
          </a:xfrm>
          <a:prstGeom prst="rect">
            <a:avLst/>
          </a:prstGeom>
          <a:noFill/>
        </p:spPr>
        <p:txBody>
          <a:bodyPr wrap="square" rtlCol="0">
            <a:spAutoFit/>
          </a:bodyPr>
          <a:lstStyle/>
          <a:p>
            <a:r>
              <a:rPr lang="en-US" dirty="0"/>
              <a:t>Flight datasets on PSI did not include associated raw data logs (command or data) or analyzed data such as gradients and velocities. Found some “lost” data files.</a:t>
            </a:r>
          </a:p>
        </p:txBody>
      </p:sp>
      <p:pic>
        <p:nvPicPr>
          <p:cNvPr id="2" name="2026-03-10 122558_Trim_8x - Trim">
            <a:hlinkClick r:id="" action="ppaction://media"/>
            <a:extLst>
              <a:ext uri="{FF2B5EF4-FFF2-40B4-BE49-F238E27FC236}">
                <a16:creationId xmlns:a16="http://schemas.microsoft.com/office/drawing/2014/main" id="{DF22C10F-2004-07EE-0300-0DC5AE3ACAFB}"/>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68185" y="464602"/>
            <a:ext cx="5412764" cy="3715856"/>
          </a:xfrm>
          <a:prstGeom prst="rect">
            <a:avLst/>
          </a:prstGeom>
        </p:spPr>
      </p:pic>
    </p:spTree>
    <p:extLst>
      <p:ext uri="{BB962C8B-B14F-4D97-AF65-F5344CB8AC3E}">
        <p14:creationId xmlns:p14="http://schemas.microsoft.com/office/powerpoint/2010/main" val="3649259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65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3F5524E-12AA-9668-DBCB-C09376A06B28}"/>
              </a:ext>
            </a:extLst>
          </p:cNvPr>
          <p:cNvSpPr>
            <a:spLocks noGrp="1"/>
          </p:cNvSpPr>
          <p:nvPr>
            <p:ph type="ftr" sz="quarter" idx="10"/>
          </p:nvPr>
        </p:nvSpPr>
        <p:spPr/>
        <p:txBody>
          <a:bodyPr/>
          <a:lstStyle/>
          <a:p>
            <a:pPr>
              <a:defRPr/>
            </a:pPr>
            <a:r>
              <a:rPr lang="en-US"/>
              <a:t>Biological &amp; Physical Sciences</a:t>
            </a:r>
          </a:p>
        </p:txBody>
      </p:sp>
      <p:sp>
        <p:nvSpPr>
          <p:cNvPr id="5" name="Slide Number Placeholder 4">
            <a:extLst>
              <a:ext uri="{FF2B5EF4-FFF2-40B4-BE49-F238E27FC236}">
                <a16:creationId xmlns:a16="http://schemas.microsoft.com/office/drawing/2014/main" id="{5F753EE5-6333-1A88-DF42-8528060CE41D}"/>
              </a:ext>
            </a:extLst>
          </p:cNvPr>
          <p:cNvSpPr>
            <a:spLocks noGrp="1"/>
          </p:cNvSpPr>
          <p:nvPr>
            <p:ph type="sldNum" sz="quarter" idx="11"/>
          </p:nvPr>
        </p:nvSpPr>
        <p:spPr/>
        <p:txBody>
          <a:bodyPr/>
          <a:lstStyle/>
          <a:p>
            <a:pPr>
              <a:defRPr/>
            </a:pPr>
            <a:fld id="{D62AF6DA-A223-394D-B3C3-D6889430C781}" type="slidenum">
              <a:rPr lang="en-US" smtClean="0"/>
              <a:pPr>
                <a:defRPr/>
              </a:pPr>
              <a:t>11</a:t>
            </a:fld>
            <a:endParaRPr lang="en-US" dirty="0"/>
          </a:p>
        </p:txBody>
      </p:sp>
      <p:pic>
        <p:nvPicPr>
          <p:cNvPr id="2050" name="Picture 2">
            <a:extLst>
              <a:ext uri="{FF2B5EF4-FFF2-40B4-BE49-F238E27FC236}">
                <a16:creationId xmlns:a16="http://schemas.microsoft.com/office/drawing/2014/main" id="{5DB2D68F-3474-AF74-8BF3-2279EDD808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9287" y="3480294"/>
            <a:ext cx="7316401" cy="291893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42C0DC6-CF21-F68D-30D3-6ED03637CD2B}"/>
              </a:ext>
            </a:extLst>
          </p:cNvPr>
          <p:cNvSpPr txBox="1"/>
          <p:nvPr/>
        </p:nvSpPr>
        <p:spPr>
          <a:xfrm>
            <a:off x="2638191" y="6396335"/>
            <a:ext cx="9553809" cy="461665"/>
          </a:xfrm>
          <a:prstGeom prst="rect">
            <a:avLst/>
          </a:prstGeom>
          <a:noFill/>
        </p:spPr>
        <p:txBody>
          <a:bodyPr wrap="square">
            <a:spAutoFit/>
          </a:bodyPr>
          <a:lstStyle/>
          <a:p>
            <a:r>
              <a:rPr lang="en-US" sz="1200" i="1" dirty="0">
                <a:effectLst/>
                <a:latin typeface="+mn-lt"/>
                <a:ea typeface="Calibri" panose="020F0502020204030204" pitchFamily="34" charset="0"/>
              </a:rPr>
              <a:t>Graphical Abstract from M. </a:t>
            </a:r>
            <a:r>
              <a:rPr lang="en-US" sz="1200" i="1" dirty="0" err="1">
                <a:effectLst/>
                <a:latin typeface="+mn-lt"/>
                <a:ea typeface="Calibri" panose="020F0502020204030204" pitchFamily="34" charset="0"/>
              </a:rPr>
              <a:t>Medjkoune</a:t>
            </a:r>
            <a:r>
              <a:rPr lang="en-US" sz="1200" i="1" dirty="0">
                <a:effectLst/>
                <a:latin typeface="+mn-lt"/>
                <a:ea typeface="Calibri" panose="020F0502020204030204" pitchFamily="34" charset="0"/>
              </a:rPr>
              <a:t>, T. Lyons, F. Mota, J. Tian, K. Ji, L. S. Littles, R. Trivedi, A. Karma, and N. Bergeon, “</a:t>
            </a:r>
            <a:r>
              <a:rPr lang="en-US" sz="1200" i="1" u="sng" dirty="0">
                <a:solidFill>
                  <a:srgbClr val="205391"/>
                </a:solidFill>
                <a:effectLst/>
                <a:latin typeface="+mn-lt"/>
                <a:ea typeface="Calibri" panose="020F0502020204030204" pitchFamily="34" charset="0"/>
                <a:hlinkClick r:id="rId5"/>
              </a:rPr>
              <a:t>Benchmark microgravity experiments and computations for 3D dendritic-array stability in directional solidification</a:t>
            </a:r>
            <a:r>
              <a:rPr lang="en-US" sz="1200" i="1" dirty="0">
                <a:effectLst/>
                <a:latin typeface="+mn-lt"/>
                <a:ea typeface="Calibri" panose="020F0502020204030204" pitchFamily="34" charset="0"/>
              </a:rPr>
              <a:t>,” licensed under </a:t>
            </a:r>
            <a:r>
              <a:rPr lang="en-US" sz="1200" i="1" u="sng" dirty="0">
                <a:effectLst/>
                <a:latin typeface="+mn-lt"/>
                <a:ea typeface="Calibri" panose="020F0502020204030204" pitchFamily="34" charset="0"/>
                <a:hlinkClick r:id="rId6">
                  <a:extLst>
                    <a:ext uri="{A12FA001-AC4F-418D-AE19-62706E023703}">
                      <ahyp:hlinkClr xmlns:ahyp="http://schemas.microsoft.com/office/drawing/2018/hyperlinkcolor" val="tx"/>
                    </a:ext>
                  </a:extLst>
                </a:hlinkClick>
              </a:rPr>
              <a:t>CC BY 4.0</a:t>
            </a:r>
            <a:r>
              <a:rPr lang="en-US" sz="1200" i="1" dirty="0">
                <a:effectLst/>
                <a:latin typeface="+mn-lt"/>
                <a:ea typeface="Calibri" panose="020F0502020204030204" pitchFamily="34" charset="0"/>
              </a:rPr>
              <a:t>.</a:t>
            </a:r>
          </a:p>
        </p:txBody>
      </p:sp>
      <p:graphicFrame>
        <p:nvGraphicFramePr>
          <p:cNvPr id="8" name="Table 7">
            <a:extLst>
              <a:ext uri="{FF2B5EF4-FFF2-40B4-BE49-F238E27FC236}">
                <a16:creationId xmlns:a16="http://schemas.microsoft.com/office/drawing/2014/main" id="{E270AFDB-73FE-62E8-45B8-D6D9C410FAE8}"/>
              </a:ext>
            </a:extLst>
          </p:cNvPr>
          <p:cNvGraphicFramePr>
            <a:graphicFrameLocks noGrp="1"/>
          </p:cNvGraphicFramePr>
          <p:nvPr/>
        </p:nvGraphicFramePr>
        <p:xfrm>
          <a:off x="5932448" y="561669"/>
          <a:ext cx="1882043" cy="2834640"/>
        </p:xfrm>
        <a:graphic>
          <a:graphicData uri="http://schemas.openxmlformats.org/drawingml/2006/table">
            <a:tbl>
              <a:tblPr>
                <a:tableStyleId>{5C22544A-7EE6-4342-B048-85BDC9FD1C3A}</a:tableStyleId>
              </a:tblPr>
              <a:tblGrid>
                <a:gridCol w="918617">
                  <a:extLst>
                    <a:ext uri="{9D8B030D-6E8A-4147-A177-3AD203B41FA5}">
                      <a16:colId xmlns:a16="http://schemas.microsoft.com/office/drawing/2014/main" val="1407420285"/>
                    </a:ext>
                  </a:extLst>
                </a:gridCol>
                <a:gridCol w="963426">
                  <a:extLst>
                    <a:ext uri="{9D8B030D-6E8A-4147-A177-3AD203B41FA5}">
                      <a16:colId xmlns:a16="http://schemas.microsoft.com/office/drawing/2014/main" val="3134329118"/>
                    </a:ext>
                  </a:extLst>
                </a:gridCol>
              </a:tblGrid>
              <a:tr h="166814">
                <a:tc>
                  <a:txBody>
                    <a:bodyPr/>
                    <a:lstStyle/>
                    <a:p>
                      <a:pPr algn="ctr" fontAlgn="b"/>
                      <a:r>
                        <a:rPr lang="en-US" sz="1100" u="none" strike="noStrike" dirty="0">
                          <a:effectLst/>
                        </a:rPr>
                        <a:t>vp1</a:t>
                      </a:r>
                      <a:endParaRPr lang="en-US" sz="11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dirty="0">
                          <a:effectLst/>
                        </a:rPr>
                        <a:t>vp2</a:t>
                      </a:r>
                      <a:endParaRPr lang="en-US"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786407970"/>
                  </a:ext>
                </a:extLst>
              </a:tr>
              <a:tr h="166814">
                <a:tc>
                  <a:txBody>
                    <a:bodyPr/>
                    <a:lstStyle/>
                    <a:p>
                      <a:pPr algn="ctr" fontAlgn="b"/>
                      <a:r>
                        <a:rPr lang="en-US" sz="1100" u="none" strike="noStrike" dirty="0">
                          <a:effectLst/>
                        </a:rPr>
                        <a:t>0.75</a:t>
                      </a:r>
                      <a:endParaRPr lang="en-US" sz="11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856513698"/>
                  </a:ext>
                </a:extLst>
              </a:tr>
              <a:tr h="166814">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845589163"/>
                  </a:ext>
                </a:extLst>
              </a:tr>
              <a:tr h="166814">
                <a:tc>
                  <a:txBody>
                    <a:bodyPr/>
                    <a:lstStyle/>
                    <a:p>
                      <a:pPr algn="ctr" fontAlgn="b"/>
                      <a:r>
                        <a:rPr lang="en-US" sz="1100" u="none" strike="noStrike">
                          <a:effectLst/>
                        </a:rPr>
                        <a:t>6</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20402042"/>
                  </a:ext>
                </a:extLst>
              </a:tr>
              <a:tr h="166814">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dirty="0">
                          <a:effectLst/>
                        </a:rPr>
                        <a:t>3</a:t>
                      </a:r>
                      <a:endParaRPr lang="en-US"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334540059"/>
                  </a:ext>
                </a:extLst>
              </a:tr>
              <a:tr h="166814">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837835756"/>
                  </a:ext>
                </a:extLst>
              </a:tr>
              <a:tr h="166814">
                <a:tc>
                  <a:txBody>
                    <a:bodyPr/>
                    <a:lstStyle/>
                    <a:p>
                      <a:pPr algn="ctr" fontAlgn="b"/>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491292982"/>
                  </a:ext>
                </a:extLst>
              </a:tr>
              <a:tr h="166814">
                <a:tc>
                  <a:txBody>
                    <a:bodyPr/>
                    <a:lstStyle/>
                    <a:p>
                      <a:pPr algn="ctr" fontAlgn="b"/>
                      <a:r>
                        <a:rPr lang="en-US" sz="1100" u="none" strike="noStrike">
                          <a:effectLst/>
                        </a:rPr>
                        <a:t>6</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034141972"/>
                  </a:ext>
                </a:extLst>
              </a:tr>
              <a:tr h="166814">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573880039"/>
                  </a:ext>
                </a:extLst>
              </a:tr>
              <a:tr h="166814">
                <a:tc>
                  <a:txBody>
                    <a:bodyPr/>
                    <a:lstStyle/>
                    <a:p>
                      <a:pPr algn="ctr" fontAlgn="b"/>
                      <a:r>
                        <a:rPr lang="en-US" sz="1100" u="none" strike="noStrike">
                          <a:effectLst/>
                        </a:rPr>
                        <a:t>4</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2</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318563851"/>
                  </a:ext>
                </a:extLst>
              </a:tr>
              <a:tr h="166814">
                <a:tc>
                  <a:txBody>
                    <a:bodyPr/>
                    <a:lstStyle/>
                    <a:p>
                      <a:pPr algn="ctr" fontAlgn="b"/>
                      <a:r>
                        <a:rPr lang="en-US" sz="1100" u="none" strike="noStrike">
                          <a:effectLst/>
                        </a:rPr>
                        <a:t>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4</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466152701"/>
                  </a:ext>
                </a:extLst>
              </a:tr>
              <a:tr h="166814">
                <a:tc>
                  <a:txBody>
                    <a:bodyPr/>
                    <a:lstStyle/>
                    <a:p>
                      <a:pPr algn="ctr" fontAlgn="b"/>
                      <a:r>
                        <a:rPr lang="en-US" sz="1100" u="none" strike="noStrike">
                          <a:effectLst/>
                        </a:rPr>
                        <a:t>6</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513903610"/>
                  </a:ext>
                </a:extLst>
              </a:tr>
              <a:tr h="166814">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6</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893563846"/>
                  </a:ext>
                </a:extLst>
              </a:tr>
              <a:tr h="166814">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913067379"/>
                  </a:ext>
                </a:extLst>
              </a:tr>
              <a:tr h="166814">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578391101"/>
                  </a:ext>
                </a:extLst>
              </a:tr>
              <a:tr h="166814">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dirty="0">
                          <a:effectLst/>
                        </a:rPr>
                        <a:t>6</a:t>
                      </a:r>
                      <a:endParaRPr lang="en-US"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512777577"/>
                  </a:ext>
                </a:extLst>
              </a:tr>
            </a:tbl>
          </a:graphicData>
        </a:graphic>
      </p:graphicFrame>
      <p:sp>
        <p:nvSpPr>
          <p:cNvPr id="9" name="TextBox 8">
            <a:extLst>
              <a:ext uri="{FF2B5EF4-FFF2-40B4-BE49-F238E27FC236}">
                <a16:creationId xmlns:a16="http://schemas.microsoft.com/office/drawing/2014/main" id="{B051B2CD-ADBA-2410-A808-61AD1097E8C8}"/>
              </a:ext>
            </a:extLst>
          </p:cNvPr>
          <p:cNvSpPr txBox="1"/>
          <p:nvPr/>
        </p:nvSpPr>
        <p:spPr>
          <a:xfrm>
            <a:off x="8117487" y="748766"/>
            <a:ext cx="3824321" cy="2308324"/>
          </a:xfrm>
          <a:prstGeom prst="rect">
            <a:avLst/>
          </a:prstGeom>
          <a:noFill/>
        </p:spPr>
        <p:txBody>
          <a:bodyPr wrap="square" rtlCol="0">
            <a:spAutoFit/>
          </a:bodyPr>
          <a:lstStyle/>
          <a:p>
            <a:r>
              <a:rPr lang="en-US" sz="1200" dirty="0"/>
              <a:t>PSI-48 Dataset 2 includes the 15 sequences analyzed in the paper. All of these sequences were performed with the DSI-R sample (SCN-0.46wt% camphor), and all with G of 12 K/cm. Either with a constant pulling velocity </a:t>
            </a:r>
            <a:r>
              <a:rPr lang="en-US" sz="1200" dirty="0" err="1"/>
              <a:t>vp</a:t>
            </a:r>
            <a:r>
              <a:rPr lang="en-US" sz="1200" dirty="0"/>
              <a:t> (microns/sec) or with a step velocity (up or down) vp1 -&gt;vp2</a:t>
            </a:r>
          </a:p>
          <a:p>
            <a:endParaRPr lang="en-US" sz="1200" dirty="0"/>
          </a:p>
          <a:p>
            <a:r>
              <a:rPr lang="en-US" sz="1200" dirty="0"/>
              <a:t>Videos provided are not temporally accurate, but illustrative of the dynamics being described. The full dataset provides high resolution images with timing, allowing accurate benchmarking of various dynamics captured during the sequence (~7000-8000 images)</a:t>
            </a:r>
          </a:p>
        </p:txBody>
      </p:sp>
      <p:pic>
        <p:nvPicPr>
          <p:cNvPr id="13" name="ExperimentA">
            <a:hlinkClick r:id="" action="ppaction://media"/>
            <a:extLst>
              <a:ext uri="{FF2B5EF4-FFF2-40B4-BE49-F238E27FC236}">
                <a16:creationId xmlns:a16="http://schemas.microsoft.com/office/drawing/2014/main" id="{DCD5A31C-1B65-40B7-E6B6-B730672DB48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94448" y="609617"/>
            <a:ext cx="4183063" cy="4183063"/>
          </a:xfrm>
          <a:prstGeom prst="rect">
            <a:avLst/>
          </a:prstGeom>
        </p:spPr>
      </p:pic>
      <p:sp>
        <p:nvSpPr>
          <p:cNvPr id="15" name="TextBox 14">
            <a:extLst>
              <a:ext uri="{FF2B5EF4-FFF2-40B4-BE49-F238E27FC236}">
                <a16:creationId xmlns:a16="http://schemas.microsoft.com/office/drawing/2014/main" id="{98ACE2B2-FF9F-9F6E-35F8-F8CF9D8B92C8}"/>
              </a:ext>
            </a:extLst>
          </p:cNvPr>
          <p:cNvSpPr txBox="1"/>
          <p:nvPr/>
        </p:nvSpPr>
        <p:spPr>
          <a:xfrm>
            <a:off x="194448" y="5041857"/>
            <a:ext cx="3915278" cy="1015663"/>
          </a:xfrm>
          <a:prstGeom prst="rect">
            <a:avLst/>
          </a:prstGeom>
          <a:noFill/>
        </p:spPr>
        <p:txBody>
          <a:bodyPr wrap="square">
            <a:spAutoFit/>
          </a:bodyPr>
          <a:lstStyle/>
          <a:p>
            <a:pPr marL="0" marR="0"/>
            <a:r>
              <a:rPr lang="fr-FR" sz="1200" dirty="0">
                <a:effectLst/>
                <a:latin typeface="Symbol" panose="05050102010706020507" pitchFamily="18" charset="2"/>
                <a:ea typeface="Times New Roman" panose="02020603050405020304" pitchFamily="18" charset="0"/>
              </a:rPr>
              <a:t>·</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Video 2:</a:t>
            </a:r>
            <a:r>
              <a:rPr lang="en-US" sz="1200" dirty="0">
                <a:effectLst/>
                <a:latin typeface="Times New Roman" panose="02020603050405020304" pitchFamily="18" charset="0"/>
                <a:ea typeface="Times New Roman" panose="02020603050405020304" pitchFamily="18" charset="0"/>
              </a:rPr>
              <a:t> Pulling rate jump </a:t>
            </a:r>
            <a:r>
              <a:rPr lang="en-US" sz="1200" b="1" dirty="0">
                <a:effectLst/>
                <a:latin typeface="Times New Roman" panose="02020603050405020304" pitchFamily="18" charset="0"/>
                <a:ea typeface="Times New Roman" panose="02020603050405020304" pitchFamily="18" charset="0"/>
              </a:rPr>
              <a:t>0.75 → 3 µm/s</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Experiment A</a:t>
            </a:r>
            <a:r>
              <a:rPr lang="en-US" sz="1200" dirty="0">
                <a:effectLst/>
                <a:latin typeface="Times New Roman" panose="02020603050405020304" pitchFamily="18" charset="0"/>
                <a:ea typeface="Times New Roman" panose="02020603050405020304" pitchFamily="18" charset="0"/>
              </a:rPr>
              <a:t>); real duration = </a:t>
            </a:r>
            <a:r>
              <a:rPr lang="en-US" sz="1200" b="1" dirty="0">
                <a:effectLst/>
                <a:latin typeface="Times New Roman" panose="02020603050405020304" pitchFamily="18" charset="0"/>
                <a:ea typeface="Times New Roman" panose="02020603050405020304" pitchFamily="18" charset="0"/>
              </a:rPr>
              <a:t>13.9 h</a:t>
            </a:r>
            <a:r>
              <a:rPr lang="en-US" sz="1200" dirty="0">
                <a:effectLst/>
                <a:latin typeface="Times New Roman" panose="02020603050405020304" pitchFamily="18" charset="0"/>
                <a:ea typeface="Times New Roman" panose="02020603050405020304" pitchFamily="18" charset="0"/>
              </a:rPr>
              <a:t>, video duration = </a:t>
            </a:r>
            <a:r>
              <a:rPr lang="en-US" sz="1200" b="1" dirty="0">
                <a:effectLst/>
                <a:latin typeface="Times New Roman" panose="02020603050405020304" pitchFamily="18" charset="0"/>
                <a:ea typeface="Times New Roman" panose="02020603050405020304" pitchFamily="18" charset="0"/>
              </a:rPr>
              <a:t>32.46 s</a:t>
            </a:r>
            <a:r>
              <a:rPr lang="en-US" sz="1200" dirty="0">
                <a:effectLst/>
                <a:latin typeface="Times New Roman" panose="02020603050405020304" pitchFamily="18" charset="0"/>
                <a:ea typeface="Times New Roman" panose="02020603050405020304" pitchFamily="18" charset="0"/>
              </a:rPr>
              <a:t>, jump at </a:t>
            </a:r>
            <a:r>
              <a:rPr lang="en-US" sz="1200" b="1" dirty="0">
                <a:effectLst/>
                <a:latin typeface="Times New Roman" panose="02020603050405020304" pitchFamily="18" charset="0"/>
                <a:ea typeface="Times New Roman" panose="02020603050405020304" pitchFamily="18" charset="0"/>
              </a:rPr>
              <a:t>11.1 h (real)</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14.71 s (video)</a:t>
            </a:r>
            <a:r>
              <a:rPr lang="en-US" sz="1200" dirty="0">
                <a:effectLst/>
                <a:latin typeface="Times New Roman" panose="02020603050405020304" pitchFamily="18" charset="0"/>
                <a:ea typeface="Times New Roman" panose="02020603050405020304" pitchFamily="18" charset="0"/>
              </a:rPr>
              <a:t>, </a:t>
            </a:r>
            <a:r>
              <a:rPr lang="en-US" sz="1200" b="1" dirty="0" err="1">
                <a:effectLst/>
                <a:latin typeface="Times New Roman" panose="02020603050405020304" pitchFamily="18" charset="0"/>
                <a:ea typeface="Times New Roman" panose="02020603050405020304" pitchFamily="18" charset="0"/>
              </a:rPr>
              <a:t>Ljump</a:t>
            </a:r>
            <a:r>
              <a:rPr lang="en-US" sz="1200" b="1" dirty="0">
                <a:effectLst/>
                <a:latin typeface="Times New Roman" panose="02020603050405020304" pitchFamily="18" charset="0"/>
                <a:ea typeface="Times New Roman" panose="02020603050405020304" pitchFamily="18" charset="0"/>
              </a:rPr>
              <a:t> = 30 mm</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video sec/image</a:t>
            </a:r>
            <a:r>
              <a:rPr lang="en-US" sz="1200" dirty="0">
                <a:effectLst/>
                <a:latin typeface="Times New Roman" panose="02020603050405020304" pitchFamily="18" charset="0"/>
                <a:ea typeface="Times New Roman" panose="02020603050405020304" pitchFamily="18" charset="0"/>
              </a:rPr>
              <a:t> = </a:t>
            </a:r>
            <a:r>
              <a:rPr lang="en-US" sz="1200" b="1" dirty="0">
                <a:effectLst/>
                <a:latin typeface="Times New Roman" panose="02020603050405020304" pitchFamily="18" charset="0"/>
                <a:ea typeface="Times New Roman" panose="02020603050405020304" pitchFamily="18" charset="0"/>
              </a:rPr>
              <a:t>0.04 sec/image</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acquisition frequency before jump</a:t>
            </a:r>
            <a:r>
              <a:rPr lang="en-US" sz="1200" dirty="0">
                <a:effectLst/>
                <a:latin typeface="Times New Roman" panose="02020603050405020304" pitchFamily="18" charset="0"/>
                <a:ea typeface="Times New Roman" panose="02020603050405020304" pitchFamily="18" charset="0"/>
              </a:rPr>
              <a:t> = </a:t>
            </a:r>
            <a:r>
              <a:rPr lang="en-US" sz="1200" b="1" dirty="0">
                <a:effectLst/>
                <a:latin typeface="Times New Roman" panose="02020603050405020304" pitchFamily="18" charset="0"/>
                <a:ea typeface="Times New Roman" panose="02020603050405020304" pitchFamily="18" charset="0"/>
              </a:rPr>
              <a:t>10.87 sec/image</a:t>
            </a:r>
            <a:r>
              <a:rPr lang="en-US" sz="1200" dirty="0">
                <a:effectLst/>
                <a:latin typeface="Times New Roman" panose="02020603050405020304" pitchFamily="18" charset="0"/>
                <a:ea typeface="Times New Roman" panose="02020603050405020304" pitchFamily="18" charset="0"/>
              </a:rPr>
              <a:t>, after jump = </a:t>
            </a:r>
            <a:r>
              <a:rPr lang="en-US" sz="1200" b="1" dirty="0">
                <a:effectLst/>
                <a:latin typeface="Times New Roman" panose="02020603050405020304" pitchFamily="18" charset="0"/>
                <a:ea typeface="Times New Roman" panose="02020603050405020304" pitchFamily="18" charset="0"/>
              </a:rPr>
              <a:t>2.27 sec/image</a:t>
            </a:r>
            <a:r>
              <a:rPr lang="en-US" sz="1200" dirty="0">
                <a:effectLst/>
                <a:latin typeface="Times New Roman" panose="02020603050405020304" pitchFamily="18" charset="0"/>
                <a:ea typeface="Times New Roman" panose="02020603050405020304" pitchFamily="18" charset="0"/>
              </a:rPr>
              <a:t>.</a:t>
            </a:r>
          </a:p>
        </p:txBody>
      </p:sp>
      <p:pic>
        <p:nvPicPr>
          <p:cNvPr id="17" name="Picture 16" descr="Background pattern&#10;&#10;AI-generated content may be incorrect.">
            <a:extLst>
              <a:ext uri="{FF2B5EF4-FFF2-40B4-BE49-F238E27FC236}">
                <a16:creationId xmlns:a16="http://schemas.microsoft.com/office/drawing/2014/main" id="{786560A7-B763-E8E7-F84A-20A22B2456D7}"/>
              </a:ext>
            </a:extLst>
          </p:cNvPr>
          <p:cNvPicPr>
            <a:picLocks noChangeAspect="1"/>
          </p:cNvPicPr>
          <p:nvPr/>
        </p:nvPicPr>
        <p:blipFill>
          <a:blip r:embed="rId8"/>
          <a:stretch>
            <a:fillRect/>
          </a:stretch>
        </p:blipFill>
        <p:spPr>
          <a:xfrm>
            <a:off x="4524279" y="894025"/>
            <a:ext cx="1337639" cy="1337639"/>
          </a:xfrm>
          <a:prstGeom prst="rect">
            <a:avLst/>
          </a:prstGeom>
          <a:ln w="38100">
            <a:solidFill>
              <a:schemeClr val="tx2">
                <a:lumMod val="50000"/>
                <a:lumOff val="50000"/>
              </a:schemeClr>
            </a:solidFill>
          </a:ln>
        </p:spPr>
      </p:pic>
      <p:sp>
        <p:nvSpPr>
          <p:cNvPr id="2" name="TextBox 1">
            <a:extLst>
              <a:ext uri="{FF2B5EF4-FFF2-40B4-BE49-F238E27FC236}">
                <a16:creationId xmlns:a16="http://schemas.microsoft.com/office/drawing/2014/main" id="{D5D2B941-6C7A-4482-20A3-89A2B5F583E1}"/>
              </a:ext>
            </a:extLst>
          </p:cNvPr>
          <p:cNvSpPr txBox="1"/>
          <p:nvPr/>
        </p:nvSpPr>
        <p:spPr>
          <a:xfrm>
            <a:off x="4676979" y="2343492"/>
            <a:ext cx="1184940" cy="923330"/>
          </a:xfrm>
          <a:prstGeom prst="rect">
            <a:avLst/>
          </a:prstGeom>
          <a:noFill/>
        </p:spPr>
        <p:txBody>
          <a:bodyPr wrap="none" rtlCol="0">
            <a:spAutoFit/>
          </a:bodyPr>
          <a:lstStyle/>
          <a:p>
            <a:r>
              <a:rPr lang="en-US" dirty="0"/>
              <a:t>Typical </a:t>
            </a:r>
          </a:p>
          <a:p>
            <a:r>
              <a:rPr lang="en-US" dirty="0"/>
              <a:t>v1.5 </a:t>
            </a:r>
          </a:p>
          <a:p>
            <a:r>
              <a:rPr lang="en-US" dirty="0"/>
              <a:t>thumbnail</a:t>
            </a:r>
          </a:p>
        </p:txBody>
      </p:sp>
    </p:spTree>
    <p:extLst>
      <p:ext uri="{BB962C8B-B14F-4D97-AF65-F5344CB8AC3E}">
        <p14:creationId xmlns:p14="http://schemas.microsoft.com/office/powerpoint/2010/main" val="2707542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459"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3F5524E-12AA-9668-DBCB-C09376A06B28}"/>
              </a:ext>
            </a:extLst>
          </p:cNvPr>
          <p:cNvSpPr>
            <a:spLocks noGrp="1"/>
          </p:cNvSpPr>
          <p:nvPr>
            <p:ph type="ftr" sz="quarter" idx="10"/>
          </p:nvPr>
        </p:nvSpPr>
        <p:spPr/>
        <p:txBody>
          <a:bodyPr/>
          <a:lstStyle/>
          <a:p>
            <a:pPr>
              <a:defRPr/>
            </a:pPr>
            <a:r>
              <a:rPr lang="en-US"/>
              <a:t>Biological &amp; Physical Sciences</a:t>
            </a:r>
          </a:p>
        </p:txBody>
      </p:sp>
      <p:sp>
        <p:nvSpPr>
          <p:cNvPr id="5" name="Slide Number Placeholder 4">
            <a:extLst>
              <a:ext uri="{FF2B5EF4-FFF2-40B4-BE49-F238E27FC236}">
                <a16:creationId xmlns:a16="http://schemas.microsoft.com/office/drawing/2014/main" id="{5F753EE5-6333-1A88-DF42-8528060CE41D}"/>
              </a:ext>
            </a:extLst>
          </p:cNvPr>
          <p:cNvSpPr>
            <a:spLocks noGrp="1"/>
          </p:cNvSpPr>
          <p:nvPr>
            <p:ph type="sldNum" sz="quarter" idx="11"/>
          </p:nvPr>
        </p:nvSpPr>
        <p:spPr/>
        <p:txBody>
          <a:bodyPr/>
          <a:lstStyle/>
          <a:p>
            <a:pPr>
              <a:defRPr/>
            </a:pPr>
            <a:fld id="{D62AF6DA-A223-394D-B3C3-D6889430C781}" type="slidenum">
              <a:rPr lang="en-US" smtClean="0"/>
              <a:pPr>
                <a:defRPr/>
              </a:pPr>
              <a:t>12</a:t>
            </a:fld>
            <a:endParaRPr lang="en-US" dirty="0"/>
          </a:p>
        </p:txBody>
      </p:sp>
      <p:pic>
        <p:nvPicPr>
          <p:cNvPr id="2050" name="Picture 2">
            <a:extLst>
              <a:ext uri="{FF2B5EF4-FFF2-40B4-BE49-F238E27FC236}">
                <a16:creationId xmlns:a16="http://schemas.microsoft.com/office/drawing/2014/main" id="{5DB2D68F-3474-AF74-8BF3-2279EDD808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59287" y="3480294"/>
            <a:ext cx="7316401" cy="291893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42C0DC6-CF21-F68D-30D3-6ED03637CD2B}"/>
              </a:ext>
            </a:extLst>
          </p:cNvPr>
          <p:cNvSpPr txBox="1"/>
          <p:nvPr/>
        </p:nvSpPr>
        <p:spPr>
          <a:xfrm>
            <a:off x="2638191" y="6396335"/>
            <a:ext cx="9553809" cy="461665"/>
          </a:xfrm>
          <a:prstGeom prst="rect">
            <a:avLst/>
          </a:prstGeom>
          <a:noFill/>
        </p:spPr>
        <p:txBody>
          <a:bodyPr wrap="square">
            <a:spAutoFit/>
          </a:bodyPr>
          <a:lstStyle/>
          <a:p>
            <a:r>
              <a:rPr lang="en-US" sz="1200" i="1" dirty="0">
                <a:effectLst/>
                <a:latin typeface="+mn-lt"/>
                <a:ea typeface="Calibri" panose="020F0502020204030204" pitchFamily="34" charset="0"/>
              </a:rPr>
              <a:t>Graphical Abstract from M. </a:t>
            </a:r>
            <a:r>
              <a:rPr lang="en-US" sz="1200" i="1" dirty="0" err="1">
                <a:effectLst/>
                <a:latin typeface="+mn-lt"/>
                <a:ea typeface="Calibri" panose="020F0502020204030204" pitchFamily="34" charset="0"/>
              </a:rPr>
              <a:t>Medjkoune</a:t>
            </a:r>
            <a:r>
              <a:rPr lang="en-US" sz="1200" i="1" dirty="0">
                <a:effectLst/>
                <a:latin typeface="+mn-lt"/>
                <a:ea typeface="Calibri" panose="020F0502020204030204" pitchFamily="34" charset="0"/>
              </a:rPr>
              <a:t>, T. Lyons, F. Mota, J. Tian, K. Ji, L. S. Littles, R. Trivedi, A. Karma, and N. Bergeon, “</a:t>
            </a:r>
            <a:r>
              <a:rPr lang="en-US" sz="1200" i="1" u="sng" dirty="0">
                <a:solidFill>
                  <a:srgbClr val="205391"/>
                </a:solidFill>
                <a:effectLst/>
                <a:latin typeface="+mn-lt"/>
                <a:ea typeface="Calibri" panose="020F0502020204030204" pitchFamily="34" charset="0"/>
                <a:hlinkClick r:id="rId6"/>
              </a:rPr>
              <a:t>Benchmark microgravity experiments and computations for 3D dendritic-array stability in directional solidification</a:t>
            </a:r>
            <a:r>
              <a:rPr lang="en-US" sz="1200" i="1" dirty="0">
                <a:effectLst/>
                <a:latin typeface="+mn-lt"/>
                <a:ea typeface="Calibri" panose="020F0502020204030204" pitchFamily="34" charset="0"/>
              </a:rPr>
              <a:t>,” licensed under </a:t>
            </a:r>
            <a:r>
              <a:rPr lang="en-US" sz="1200" i="1" u="sng" dirty="0">
                <a:effectLst/>
                <a:latin typeface="+mn-lt"/>
                <a:ea typeface="Calibri" panose="020F0502020204030204" pitchFamily="34" charset="0"/>
                <a:hlinkClick r:id="rId7">
                  <a:extLst>
                    <a:ext uri="{A12FA001-AC4F-418D-AE19-62706E023703}">
                      <ahyp:hlinkClr xmlns:ahyp="http://schemas.microsoft.com/office/drawing/2018/hyperlinkcolor" val="tx"/>
                    </a:ext>
                  </a:extLst>
                </a:hlinkClick>
              </a:rPr>
              <a:t>CC BY 4.0</a:t>
            </a:r>
            <a:r>
              <a:rPr lang="en-US" sz="1200" i="1" dirty="0">
                <a:effectLst/>
                <a:latin typeface="+mn-lt"/>
                <a:ea typeface="Calibri" panose="020F0502020204030204" pitchFamily="34" charset="0"/>
              </a:rPr>
              <a:t>.</a:t>
            </a:r>
          </a:p>
        </p:txBody>
      </p:sp>
      <p:graphicFrame>
        <p:nvGraphicFramePr>
          <p:cNvPr id="8" name="Table 7">
            <a:extLst>
              <a:ext uri="{FF2B5EF4-FFF2-40B4-BE49-F238E27FC236}">
                <a16:creationId xmlns:a16="http://schemas.microsoft.com/office/drawing/2014/main" id="{E270AFDB-73FE-62E8-45B8-D6D9C410FAE8}"/>
              </a:ext>
            </a:extLst>
          </p:cNvPr>
          <p:cNvGraphicFramePr>
            <a:graphicFrameLocks noGrp="1"/>
          </p:cNvGraphicFramePr>
          <p:nvPr>
            <p:extLst>
              <p:ext uri="{D42A27DB-BD31-4B8C-83A1-F6EECF244321}">
                <p14:modId xmlns:p14="http://schemas.microsoft.com/office/powerpoint/2010/main" val="3580875155"/>
              </p:ext>
            </p:extLst>
          </p:nvPr>
        </p:nvGraphicFramePr>
        <p:xfrm>
          <a:off x="5932448" y="561669"/>
          <a:ext cx="1882043" cy="2834640"/>
        </p:xfrm>
        <a:graphic>
          <a:graphicData uri="http://schemas.openxmlformats.org/drawingml/2006/table">
            <a:tbl>
              <a:tblPr>
                <a:tableStyleId>{5C22544A-7EE6-4342-B048-85BDC9FD1C3A}</a:tableStyleId>
              </a:tblPr>
              <a:tblGrid>
                <a:gridCol w="918617">
                  <a:extLst>
                    <a:ext uri="{9D8B030D-6E8A-4147-A177-3AD203B41FA5}">
                      <a16:colId xmlns:a16="http://schemas.microsoft.com/office/drawing/2014/main" val="1407420285"/>
                    </a:ext>
                  </a:extLst>
                </a:gridCol>
                <a:gridCol w="963426">
                  <a:extLst>
                    <a:ext uri="{9D8B030D-6E8A-4147-A177-3AD203B41FA5}">
                      <a16:colId xmlns:a16="http://schemas.microsoft.com/office/drawing/2014/main" val="3134329118"/>
                    </a:ext>
                  </a:extLst>
                </a:gridCol>
              </a:tblGrid>
              <a:tr h="166814">
                <a:tc>
                  <a:txBody>
                    <a:bodyPr/>
                    <a:lstStyle/>
                    <a:p>
                      <a:pPr algn="ctr" fontAlgn="b"/>
                      <a:r>
                        <a:rPr lang="en-US" sz="1100" u="none" strike="noStrike" dirty="0">
                          <a:effectLst/>
                        </a:rPr>
                        <a:t>vp1</a:t>
                      </a:r>
                      <a:endParaRPr lang="en-US" sz="11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dirty="0">
                          <a:effectLst/>
                        </a:rPr>
                        <a:t>vp2</a:t>
                      </a:r>
                      <a:endParaRPr lang="en-US"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786407970"/>
                  </a:ext>
                </a:extLst>
              </a:tr>
              <a:tr h="166814">
                <a:tc>
                  <a:txBody>
                    <a:bodyPr/>
                    <a:lstStyle/>
                    <a:p>
                      <a:pPr algn="ctr" fontAlgn="b"/>
                      <a:r>
                        <a:rPr lang="en-US" sz="1100" u="none" strike="noStrike" dirty="0">
                          <a:effectLst/>
                        </a:rPr>
                        <a:t>0.75</a:t>
                      </a:r>
                      <a:endParaRPr lang="en-US" sz="11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856513698"/>
                  </a:ext>
                </a:extLst>
              </a:tr>
              <a:tr h="166814">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845589163"/>
                  </a:ext>
                </a:extLst>
              </a:tr>
              <a:tr h="166814">
                <a:tc>
                  <a:txBody>
                    <a:bodyPr/>
                    <a:lstStyle/>
                    <a:p>
                      <a:pPr algn="ctr" fontAlgn="b"/>
                      <a:r>
                        <a:rPr lang="en-US" sz="1100" u="none" strike="noStrike">
                          <a:effectLst/>
                        </a:rPr>
                        <a:t>6</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20402042"/>
                  </a:ext>
                </a:extLst>
              </a:tr>
              <a:tr h="166814">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dirty="0">
                          <a:effectLst/>
                        </a:rPr>
                        <a:t>3</a:t>
                      </a:r>
                      <a:endParaRPr lang="en-US"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334540059"/>
                  </a:ext>
                </a:extLst>
              </a:tr>
              <a:tr h="166814">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837835756"/>
                  </a:ext>
                </a:extLst>
              </a:tr>
              <a:tr h="166814">
                <a:tc>
                  <a:txBody>
                    <a:bodyPr/>
                    <a:lstStyle/>
                    <a:p>
                      <a:pPr algn="ctr" fontAlgn="b"/>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491292982"/>
                  </a:ext>
                </a:extLst>
              </a:tr>
              <a:tr h="166814">
                <a:tc>
                  <a:txBody>
                    <a:bodyPr/>
                    <a:lstStyle/>
                    <a:p>
                      <a:pPr algn="ctr" fontAlgn="b"/>
                      <a:r>
                        <a:rPr lang="en-US" sz="1100" u="none" strike="noStrike">
                          <a:effectLst/>
                        </a:rPr>
                        <a:t>6</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034141972"/>
                  </a:ext>
                </a:extLst>
              </a:tr>
              <a:tr h="166814">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573880039"/>
                  </a:ext>
                </a:extLst>
              </a:tr>
              <a:tr h="166814">
                <a:tc>
                  <a:txBody>
                    <a:bodyPr/>
                    <a:lstStyle/>
                    <a:p>
                      <a:pPr algn="ctr" fontAlgn="b"/>
                      <a:r>
                        <a:rPr lang="en-US" sz="1100" u="none" strike="noStrike">
                          <a:effectLst/>
                        </a:rPr>
                        <a:t>4</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2</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318563851"/>
                  </a:ext>
                </a:extLst>
              </a:tr>
              <a:tr h="166814">
                <a:tc>
                  <a:txBody>
                    <a:bodyPr/>
                    <a:lstStyle/>
                    <a:p>
                      <a:pPr algn="ctr" fontAlgn="b"/>
                      <a:r>
                        <a:rPr lang="en-US" sz="1100" u="none" strike="noStrike">
                          <a:effectLst/>
                        </a:rPr>
                        <a:t>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4</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466152701"/>
                  </a:ext>
                </a:extLst>
              </a:tr>
              <a:tr h="166814">
                <a:tc>
                  <a:txBody>
                    <a:bodyPr/>
                    <a:lstStyle/>
                    <a:p>
                      <a:pPr algn="ctr" fontAlgn="b"/>
                      <a:r>
                        <a:rPr lang="en-US" sz="1100" u="none" strike="noStrike">
                          <a:effectLst/>
                        </a:rPr>
                        <a:t>6</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513903610"/>
                  </a:ext>
                </a:extLst>
              </a:tr>
              <a:tr h="166814">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6</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893563846"/>
                  </a:ext>
                </a:extLst>
              </a:tr>
              <a:tr h="166814">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913067379"/>
                  </a:ext>
                </a:extLst>
              </a:tr>
              <a:tr h="166814">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578391101"/>
                  </a:ext>
                </a:extLst>
              </a:tr>
              <a:tr h="166814">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dirty="0">
                          <a:effectLst/>
                        </a:rPr>
                        <a:t>6</a:t>
                      </a:r>
                      <a:endParaRPr lang="en-US"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512777577"/>
                  </a:ext>
                </a:extLst>
              </a:tr>
            </a:tbl>
          </a:graphicData>
        </a:graphic>
      </p:graphicFrame>
      <p:sp>
        <p:nvSpPr>
          <p:cNvPr id="9" name="TextBox 8">
            <a:extLst>
              <a:ext uri="{FF2B5EF4-FFF2-40B4-BE49-F238E27FC236}">
                <a16:creationId xmlns:a16="http://schemas.microsoft.com/office/drawing/2014/main" id="{B051B2CD-ADBA-2410-A808-61AD1097E8C8}"/>
              </a:ext>
            </a:extLst>
          </p:cNvPr>
          <p:cNvSpPr txBox="1"/>
          <p:nvPr/>
        </p:nvSpPr>
        <p:spPr>
          <a:xfrm>
            <a:off x="8117487" y="748766"/>
            <a:ext cx="3824321" cy="2308324"/>
          </a:xfrm>
          <a:prstGeom prst="rect">
            <a:avLst/>
          </a:prstGeom>
          <a:noFill/>
        </p:spPr>
        <p:txBody>
          <a:bodyPr wrap="square" rtlCol="0">
            <a:spAutoFit/>
          </a:bodyPr>
          <a:lstStyle/>
          <a:p>
            <a:r>
              <a:rPr lang="en-US" sz="1200" dirty="0"/>
              <a:t>PSI-48 Dataset 2 includes the 15 sequences analyzed in the paper. All of these sequences were performed with the DSI-R sample (SCN-0.46wt% camphor), and all with G of 12 K/cm. Either with a constant pulling velocity </a:t>
            </a:r>
            <a:r>
              <a:rPr lang="en-US" sz="1200" dirty="0" err="1"/>
              <a:t>vp</a:t>
            </a:r>
            <a:r>
              <a:rPr lang="en-US" sz="1200" dirty="0"/>
              <a:t> (microns/sec) or with a step velocity (up or down) vp1 -&gt;vp2</a:t>
            </a:r>
          </a:p>
          <a:p>
            <a:endParaRPr lang="en-US" sz="1200" dirty="0"/>
          </a:p>
          <a:p>
            <a:r>
              <a:rPr lang="en-US" sz="1200" dirty="0"/>
              <a:t>Videos provided are not temporally accurate, but illustrative of the dynamics being described. The full dataset provides high resolution images with timing, allowing accurate benchmarking of various dynamics captured during the sequence (~7000-8000 images)</a:t>
            </a:r>
          </a:p>
        </p:txBody>
      </p:sp>
      <p:pic>
        <p:nvPicPr>
          <p:cNvPr id="13" name="ExperimentA">
            <a:hlinkClick r:id="" action="ppaction://media"/>
            <a:extLst>
              <a:ext uri="{FF2B5EF4-FFF2-40B4-BE49-F238E27FC236}">
                <a16:creationId xmlns:a16="http://schemas.microsoft.com/office/drawing/2014/main" id="{DCD5A31C-1B65-40B7-E6B6-B730672DB48E}"/>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94448" y="598466"/>
            <a:ext cx="4183063" cy="4183063"/>
          </a:xfrm>
          <a:prstGeom prst="rect">
            <a:avLst/>
          </a:prstGeom>
        </p:spPr>
      </p:pic>
      <p:sp>
        <p:nvSpPr>
          <p:cNvPr id="15" name="TextBox 14">
            <a:extLst>
              <a:ext uri="{FF2B5EF4-FFF2-40B4-BE49-F238E27FC236}">
                <a16:creationId xmlns:a16="http://schemas.microsoft.com/office/drawing/2014/main" id="{98ACE2B2-FF9F-9F6E-35F8-F8CF9D8B92C8}"/>
              </a:ext>
            </a:extLst>
          </p:cNvPr>
          <p:cNvSpPr txBox="1"/>
          <p:nvPr/>
        </p:nvSpPr>
        <p:spPr>
          <a:xfrm>
            <a:off x="194448" y="5041857"/>
            <a:ext cx="3915278" cy="1015663"/>
          </a:xfrm>
          <a:prstGeom prst="rect">
            <a:avLst/>
          </a:prstGeom>
          <a:noFill/>
        </p:spPr>
        <p:txBody>
          <a:bodyPr wrap="square">
            <a:spAutoFit/>
          </a:bodyPr>
          <a:lstStyle/>
          <a:p>
            <a:pPr marL="0" marR="0"/>
            <a:r>
              <a:rPr lang="fr-FR" sz="1200" dirty="0">
                <a:effectLst/>
                <a:latin typeface="Symbol" panose="05050102010706020507" pitchFamily="18" charset="2"/>
                <a:ea typeface="Times New Roman" panose="02020603050405020304" pitchFamily="18" charset="0"/>
              </a:rPr>
              <a:t>·</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Video 2:</a:t>
            </a:r>
            <a:r>
              <a:rPr lang="en-US" sz="1200" dirty="0">
                <a:effectLst/>
                <a:latin typeface="Times New Roman" panose="02020603050405020304" pitchFamily="18" charset="0"/>
                <a:ea typeface="Times New Roman" panose="02020603050405020304" pitchFamily="18" charset="0"/>
              </a:rPr>
              <a:t> Pulling rate jump </a:t>
            </a:r>
            <a:r>
              <a:rPr lang="en-US" sz="1200" b="1" dirty="0">
                <a:effectLst/>
                <a:latin typeface="Times New Roman" panose="02020603050405020304" pitchFamily="18" charset="0"/>
                <a:ea typeface="Times New Roman" panose="02020603050405020304" pitchFamily="18" charset="0"/>
              </a:rPr>
              <a:t>0.75 → 3 µm/s</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Experiment A</a:t>
            </a:r>
            <a:r>
              <a:rPr lang="en-US" sz="1200" dirty="0">
                <a:effectLst/>
                <a:latin typeface="Times New Roman" panose="02020603050405020304" pitchFamily="18" charset="0"/>
                <a:ea typeface="Times New Roman" panose="02020603050405020304" pitchFamily="18" charset="0"/>
              </a:rPr>
              <a:t>); real duration = </a:t>
            </a:r>
            <a:r>
              <a:rPr lang="en-US" sz="1200" b="1" dirty="0">
                <a:effectLst/>
                <a:latin typeface="Times New Roman" panose="02020603050405020304" pitchFamily="18" charset="0"/>
                <a:ea typeface="Times New Roman" panose="02020603050405020304" pitchFamily="18" charset="0"/>
              </a:rPr>
              <a:t>13.9 h</a:t>
            </a:r>
            <a:r>
              <a:rPr lang="en-US" sz="1200" dirty="0">
                <a:effectLst/>
                <a:latin typeface="Times New Roman" panose="02020603050405020304" pitchFamily="18" charset="0"/>
                <a:ea typeface="Times New Roman" panose="02020603050405020304" pitchFamily="18" charset="0"/>
              </a:rPr>
              <a:t>, video duration = </a:t>
            </a:r>
            <a:r>
              <a:rPr lang="en-US" sz="1200" b="1" dirty="0">
                <a:effectLst/>
                <a:latin typeface="Times New Roman" panose="02020603050405020304" pitchFamily="18" charset="0"/>
                <a:ea typeface="Times New Roman" panose="02020603050405020304" pitchFamily="18" charset="0"/>
              </a:rPr>
              <a:t>32.46 s</a:t>
            </a:r>
            <a:r>
              <a:rPr lang="en-US" sz="1200" dirty="0">
                <a:effectLst/>
                <a:latin typeface="Times New Roman" panose="02020603050405020304" pitchFamily="18" charset="0"/>
                <a:ea typeface="Times New Roman" panose="02020603050405020304" pitchFamily="18" charset="0"/>
              </a:rPr>
              <a:t>, jump at </a:t>
            </a:r>
            <a:r>
              <a:rPr lang="en-US" sz="1200" b="1" dirty="0">
                <a:effectLst/>
                <a:latin typeface="Times New Roman" panose="02020603050405020304" pitchFamily="18" charset="0"/>
                <a:ea typeface="Times New Roman" panose="02020603050405020304" pitchFamily="18" charset="0"/>
              </a:rPr>
              <a:t>11.1 h (real)</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14.71 s (video)</a:t>
            </a:r>
            <a:r>
              <a:rPr lang="en-US" sz="1200" dirty="0">
                <a:effectLst/>
                <a:latin typeface="Times New Roman" panose="02020603050405020304" pitchFamily="18" charset="0"/>
                <a:ea typeface="Times New Roman" panose="02020603050405020304" pitchFamily="18" charset="0"/>
              </a:rPr>
              <a:t>, </a:t>
            </a:r>
            <a:r>
              <a:rPr lang="en-US" sz="1200" b="1" dirty="0" err="1">
                <a:effectLst/>
                <a:latin typeface="Times New Roman" panose="02020603050405020304" pitchFamily="18" charset="0"/>
                <a:ea typeface="Times New Roman" panose="02020603050405020304" pitchFamily="18" charset="0"/>
              </a:rPr>
              <a:t>Ljump</a:t>
            </a:r>
            <a:r>
              <a:rPr lang="en-US" sz="1200" b="1" dirty="0">
                <a:effectLst/>
                <a:latin typeface="Times New Roman" panose="02020603050405020304" pitchFamily="18" charset="0"/>
                <a:ea typeface="Times New Roman" panose="02020603050405020304" pitchFamily="18" charset="0"/>
              </a:rPr>
              <a:t> = 30 mm</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video sec/image</a:t>
            </a:r>
            <a:r>
              <a:rPr lang="en-US" sz="1200" dirty="0">
                <a:effectLst/>
                <a:latin typeface="Times New Roman" panose="02020603050405020304" pitchFamily="18" charset="0"/>
                <a:ea typeface="Times New Roman" panose="02020603050405020304" pitchFamily="18" charset="0"/>
              </a:rPr>
              <a:t> = </a:t>
            </a:r>
            <a:r>
              <a:rPr lang="en-US" sz="1200" b="1" dirty="0">
                <a:effectLst/>
                <a:latin typeface="Times New Roman" panose="02020603050405020304" pitchFamily="18" charset="0"/>
                <a:ea typeface="Times New Roman" panose="02020603050405020304" pitchFamily="18" charset="0"/>
              </a:rPr>
              <a:t>0.04 sec/image</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acquisition frequency before jump</a:t>
            </a:r>
            <a:r>
              <a:rPr lang="en-US" sz="1200" dirty="0">
                <a:effectLst/>
                <a:latin typeface="Times New Roman" panose="02020603050405020304" pitchFamily="18" charset="0"/>
                <a:ea typeface="Times New Roman" panose="02020603050405020304" pitchFamily="18" charset="0"/>
              </a:rPr>
              <a:t> = </a:t>
            </a:r>
            <a:r>
              <a:rPr lang="en-US" sz="1200" b="1" dirty="0">
                <a:effectLst/>
                <a:latin typeface="Times New Roman" panose="02020603050405020304" pitchFamily="18" charset="0"/>
                <a:ea typeface="Times New Roman" panose="02020603050405020304" pitchFamily="18" charset="0"/>
              </a:rPr>
              <a:t>10.87 sec/image</a:t>
            </a:r>
            <a:r>
              <a:rPr lang="en-US" sz="1200" dirty="0">
                <a:effectLst/>
                <a:latin typeface="Times New Roman" panose="02020603050405020304" pitchFamily="18" charset="0"/>
                <a:ea typeface="Times New Roman" panose="02020603050405020304" pitchFamily="18" charset="0"/>
              </a:rPr>
              <a:t>, after jump = </a:t>
            </a:r>
            <a:r>
              <a:rPr lang="en-US" sz="1200" b="1" dirty="0">
                <a:effectLst/>
                <a:latin typeface="Times New Roman" panose="02020603050405020304" pitchFamily="18" charset="0"/>
                <a:ea typeface="Times New Roman" panose="02020603050405020304" pitchFamily="18" charset="0"/>
              </a:rPr>
              <a:t>2.27 sec/image</a:t>
            </a:r>
            <a:r>
              <a:rPr lang="en-US" sz="1200" dirty="0">
                <a:effectLst/>
                <a:latin typeface="Times New Roman" panose="02020603050405020304" pitchFamily="18" charset="0"/>
                <a:ea typeface="Times New Roman" panose="02020603050405020304" pitchFamily="18" charset="0"/>
              </a:rPr>
              <a:t>.</a:t>
            </a:r>
          </a:p>
        </p:txBody>
      </p:sp>
      <p:pic>
        <p:nvPicPr>
          <p:cNvPr id="17" name="Picture 16" descr="Background pattern&#10;&#10;AI-generated content may be incorrect.">
            <a:extLst>
              <a:ext uri="{FF2B5EF4-FFF2-40B4-BE49-F238E27FC236}">
                <a16:creationId xmlns:a16="http://schemas.microsoft.com/office/drawing/2014/main" id="{786560A7-B763-E8E7-F84A-20A22B2456D7}"/>
              </a:ext>
            </a:extLst>
          </p:cNvPr>
          <p:cNvPicPr>
            <a:picLocks noChangeAspect="1"/>
          </p:cNvPicPr>
          <p:nvPr/>
        </p:nvPicPr>
        <p:blipFill>
          <a:blip r:embed="rId9"/>
          <a:stretch>
            <a:fillRect/>
          </a:stretch>
        </p:blipFill>
        <p:spPr>
          <a:xfrm>
            <a:off x="416312" y="456338"/>
            <a:ext cx="6401661" cy="6401661"/>
          </a:xfrm>
          <a:prstGeom prst="rect">
            <a:avLst/>
          </a:prstGeom>
          <a:ln w="38100">
            <a:solidFill>
              <a:srgbClr val="7030A0"/>
            </a:solidFill>
          </a:ln>
        </p:spPr>
      </p:pic>
    </p:spTree>
    <p:extLst>
      <p:ext uri="{BB962C8B-B14F-4D97-AF65-F5344CB8AC3E}">
        <p14:creationId xmlns:p14="http://schemas.microsoft.com/office/powerpoint/2010/main" val="2416420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459"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3F5524E-12AA-9668-DBCB-C09376A06B28}"/>
              </a:ext>
            </a:extLst>
          </p:cNvPr>
          <p:cNvSpPr>
            <a:spLocks noGrp="1"/>
          </p:cNvSpPr>
          <p:nvPr>
            <p:ph type="ftr" sz="quarter" idx="10"/>
          </p:nvPr>
        </p:nvSpPr>
        <p:spPr/>
        <p:txBody>
          <a:bodyPr/>
          <a:lstStyle/>
          <a:p>
            <a:pPr>
              <a:defRPr/>
            </a:pPr>
            <a:r>
              <a:rPr lang="en-US"/>
              <a:t>Biological &amp; Physical Sciences</a:t>
            </a:r>
          </a:p>
        </p:txBody>
      </p:sp>
      <p:sp>
        <p:nvSpPr>
          <p:cNvPr id="5" name="Slide Number Placeholder 4">
            <a:extLst>
              <a:ext uri="{FF2B5EF4-FFF2-40B4-BE49-F238E27FC236}">
                <a16:creationId xmlns:a16="http://schemas.microsoft.com/office/drawing/2014/main" id="{5F753EE5-6333-1A88-DF42-8528060CE41D}"/>
              </a:ext>
            </a:extLst>
          </p:cNvPr>
          <p:cNvSpPr>
            <a:spLocks noGrp="1"/>
          </p:cNvSpPr>
          <p:nvPr>
            <p:ph type="sldNum" sz="quarter" idx="11"/>
          </p:nvPr>
        </p:nvSpPr>
        <p:spPr/>
        <p:txBody>
          <a:bodyPr/>
          <a:lstStyle/>
          <a:p>
            <a:pPr>
              <a:defRPr/>
            </a:pPr>
            <a:fld id="{D62AF6DA-A223-394D-B3C3-D6889430C781}" type="slidenum">
              <a:rPr lang="en-US" smtClean="0"/>
              <a:pPr>
                <a:defRPr/>
              </a:pPr>
              <a:t>13</a:t>
            </a:fld>
            <a:endParaRPr lang="en-US" dirty="0"/>
          </a:p>
        </p:txBody>
      </p:sp>
      <p:pic>
        <p:nvPicPr>
          <p:cNvPr id="2050" name="Picture 2">
            <a:extLst>
              <a:ext uri="{FF2B5EF4-FFF2-40B4-BE49-F238E27FC236}">
                <a16:creationId xmlns:a16="http://schemas.microsoft.com/office/drawing/2014/main" id="{5DB2D68F-3474-AF74-8BF3-2279EDD808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59287" y="3480294"/>
            <a:ext cx="7316401" cy="291893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42C0DC6-CF21-F68D-30D3-6ED03637CD2B}"/>
              </a:ext>
            </a:extLst>
          </p:cNvPr>
          <p:cNvSpPr txBox="1"/>
          <p:nvPr/>
        </p:nvSpPr>
        <p:spPr>
          <a:xfrm>
            <a:off x="2638191" y="6396335"/>
            <a:ext cx="9553809" cy="461665"/>
          </a:xfrm>
          <a:prstGeom prst="rect">
            <a:avLst/>
          </a:prstGeom>
          <a:noFill/>
        </p:spPr>
        <p:txBody>
          <a:bodyPr wrap="square">
            <a:spAutoFit/>
          </a:bodyPr>
          <a:lstStyle/>
          <a:p>
            <a:r>
              <a:rPr lang="en-US" sz="1200" i="1" dirty="0">
                <a:effectLst/>
                <a:latin typeface="+mn-lt"/>
                <a:ea typeface="Calibri" panose="020F0502020204030204" pitchFamily="34" charset="0"/>
              </a:rPr>
              <a:t>Graphical Abstract from M. </a:t>
            </a:r>
            <a:r>
              <a:rPr lang="en-US" sz="1200" i="1" dirty="0" err="1">
                <a:effectLst/>
                <a:latin typeface="+mn-lt"/>
                <a:ea typeface="Calibri" panose="020F0502020204030204" pitchFamily="34" charset="0"/>
              </a:rPr>
              <a:t>Medjkoune</a:t>
            </a:r>
            <a:r>
              <a:rPr lang="en-US" sz="1200" i="1" dirty="0">
                <a:effectLst/>
                <a:latin typeface="+mn-lt"/>
                <a:ea typeface="Calibri" panose="020F0502020204030204" pitchFamily="34" charset="0"/>
              </a:rPr>
              <a:t>, T. Lyons, F. Mota, J. Tian, K. Ji, L. S. Littles, R. Trivedi, A. Karma, and N. Bergeon, “</a:t>
            </a:r>
            <a:r>
              <a:rPr lang="en-US" sz="1200" i="1" u="sng" dirty="0">
                <a:solidFill>
                  <a:srgbClr val="205391"/>
                </a:solidFill>
                <a:effectLst/>
                <a:latin typeface="+mn-lt"/>
                <a:ea typeface="Calibri" panose="020F0502020204030204" pitchFamily="34" charset="0"/>
                <a:hlinkClick r:id="rId6"/>
              </a:rPr>
              <a:t>Benchmark microgravity experiments and computations for 3D dendritic-array stability in directional solidification</a:t>
            </a:r>
            <a:r>
              <a:rPr lang="en-US" sz="1200" i="1" dirty="0">
                <a:effectLst/>
                <a:latin typeface="+mn-lt"/>
                <a:ea typeface="Calibri" panose="020F0502020204030204" pitchFamily="34" charset="0"/>
              </a:rPr>
              <a:t>,” licensed under </a:t>
            </a:r>
            <a:r>
              <a:rPr lang="en-US" sz="1200" i="1" u="sng" dirty="0">
                <a:effectLst/>
                <a:latin typeface="+mn-lt"/>
                <a:ea typeface="Calibri" panose="020F0502020204030204" pitchFamily="34" charset="0"/>
                <a:hlinkClick r:id="rId7">
                  <a:extLst>
                    <a:ext uri="{A12FA001-AC4F-418D-AE19-62706E023703}">
                      <ahyp:hlinkClr xmlns:ahyp="http://schemas.microsoft.com/office/drawing/2018/hyperlinkcolor" val="tx"/>
                    </a:ext>
                  </a:extLst>
                </a:hlinkClick>
              </a:rPr>
              <a:t>CC BY 4.0</a:t>
            </a:r>
            <a:r>
              <a:rPr lang="en-US" sz="1200" i="1" dirty="0">
                <a:effectLst/>
                <a:latin typeface="+mn-lt"/>
                <a:ea typeface="Calibri" panose="020F0502020204030204" pitchFamily="34" charset="0"/>
              </a:rPr>
              <a:t>.</a:t>
            </a:r>
          </a:p>
        </p:txBody>
      </p:sp>
      <p:graphicFrame>
        <p:nvGraphicFramePr>
          <p:cNvPr id="8" name="Table 7">
            <a:extLst>
              <a:ext uri="{FF2B5EF4-FFF2-40B4-BE49-F238E27FC236}">
                <a16:creationId xmlns:a16="http://schemas.microsoft.com/office/drawing/2014/main" id="{E270AFDB-73FE-62E8-45B8-D6D9C410FAE8}"/>
              </a:ext>
            </a:extLst>
          </p:cNvPr>
          <p:cNvGraphicFramePr>
            <a:graphicFrameLocks noGrp="1"/>
          </p:cNvGraphicFramePr>
          <p:nvPr/>
        </p:nvGraphicFramePr>
        <p:xfrm>
          <a:off x="5932448" y="561669"/>
          <a:ext cx="1882043" cy="2834640"/>
        </p:xfrm>
        <a:graphic>
          <a:graphicData uri="http://schemas.openxmlformats.org/drawingml/2006/table">
            <a:tbl>
              <a:tblPr>
                <a:tableStyleId>{5C22544A-7EE6-4342-B048-85BDC9FD1C3A}</a:tableStyleId>
              </a:tblPr>
              <a:tblGrid>
                <a:gridCol w="918617">
                  <a:extLst>
                    <a:ext uri="{9D8B030D-6E8A-4147-A177-3AD203B41FA5}">
                      <a16:colId xmlns:a16="http://schemas.microsoft.com/office/drawing/2014/main" val="1407420285"/>
                    </a:ext>
                  </a:extLst>
                </a:gridCol>
                <a:gridCol w="963426">
                  <a:extLst>
                    <a:ext uri="{9D8B030D-6E8A-4147-A177-3AD203B41FA5}">
                      <a16:colId xmlns:a16="http://schemas.microsoft.com/office/drawing/2014/main" val="3134329118"/>
                    </a:ext>
                  </a:extLst>
                </a:gridCol>
              </a:tblGrid>
              <a:tr h="166814">
                <a:tc>
                  <a:txBody>
                    <a:bodyPr/>
                    <a:lstStyle/>
                    <a:p>
                      <a:pPr algn="ctr" fontAlgn="b"/>
                      <a:r>
                        <a:rPr lang="en-US" sz="1100" u="none" strike="noStrike" dirty="0">
                          <a:effectLst/>
                        </a:rPr>
                        <a:t>vp1</a:t>
                      </a:r>
                      <a:endParaRPr lang="en-US" sz="11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dirty="0">
                          <a:effectLst/>
                        </a:rPr>
                        <a:t>vp2</a:t>
                      </a:r>
                      <a:endParaRPr lang="en-US"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786407970"/>
                  </a:ext>
                </a:extLst>
              </a:tr>
              <a:tr h="166814">
                <a:tc>
                  <a:txBody>
                    <a:bodyPr/>
                    <a:lstStyle/>
                    <a:p>
                      <a:pPr algn="ctr" fontAlgn="b"/>
                      <a:r>
                        <a:rPr lang="en-US" sz="1100" u="none" strike="noStrike" dirty="0">
                          <a:effectLst/>
                        </a:rPr>
                        <a:t>0.75</a:t>
                      </a:r>
                      <a:endParaRPr lang="en-US" sz="11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856513698"/>
                  </a:ext>
                </a:extLst>
              </a:tr>
              <a:tr h="166814">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845589163"/>
                  </a:ext>
                </a:extLst>
              </a:tr>
              <a:tr h="166814">
                <a:tc>
                  <a:txBody>
                    <a:bodyPr/>
                    <a:lstStyle/>
                    <a:p>
                      <a:pPr algn="ctr" fontAlgn="b"/>
                      <a:r>
                        <a:rPr lang="en-US" sz="1100" u="none" strike="noStrike">
                          <a:effectLst/>
                        </a:rPr>
                        <a:t>6</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20402042"/>
                  </a:ext>
                </a:extLst>
              </a:tr>
              <a:tr h="166814">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dirty="0">
                          <a:effectLst/>
                        </a:rPr>
                        <a:t>3</a:t>
                      </a:r>
                      <a:endParaRPr lang="en-US"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334540059"/>
                  </a:ext>
                </a:extLst>
              </a:tr>
              <a:tr h="166814">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837835756"/>
                  </a:ext>
                </a:extLst>
              </a:tr>
              <a:tr h="166814">
                <a:tc>
                  <a:txBody>
                    <a:bodyPr/>
                    <a:lstStyle/>
                    <a:p>
                      <a:pPr algn="ctr" fontAlgn="b"/>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491292982"/>
                  </a:ext>
                </a:extLst>
              </a:tr>
              <a:tr h="166814">
                <a:tc>
                  <a:txBody>
                    <a:bodyPr/>
                    <a:lstStyle/>
                    <a:p>
                      <a:pPr algn="ctr" fontAlgn="b"/>
                      <a:r>
                        <a:rPr lang="en-US" sz="1100" u="none" strike="noStrike">
                          <a:effectLst/>
                        </a:rPr>
                        <a:t>6</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034141972"/>
                  </a:ext>
                </a:extLst>
              </a:tr>
              <a:tr h="166814">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573880039"/>
                  </a:ext>
                </a:extLst>
              </a:tr>
              <a:tr h="166814">
                <a:tc>
                  <a:txBody>
                    <a:bodyPr/>
                    <a:lstStyle/>
                    <a:p>
                      <a:pPr algn="ctr" fontAlgn="b"/>
                      <a:r>
                        <a:rPr lang="en-US" sz="1100" u="none" strike="noStrike">
                          <a:effectLst/>
                        </a:rPr>
                        <a:t>4</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2</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318563851"/>
                  </a:ext>
                </a:extLst>
              </a:tr>
              <a:tr h="166814">
                <a:tc>
                  <a:txBody>
                    <a:bodyPr/>
                    <a:lstStyle/>
                    <a:p>
                      <a:pPr algn="ctr" fontAlgn="b"/>
                      <a:r>
                        <a:rPr lang="en-US" sz="1100" u="none" strike="noStrike">
                          <a:effectLst/>
                        </a:rPr>
                        <a:t>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4</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466152701"/>
                  </a:ext>
                </a:extLst>
              </a:tr>
              <a:tr h="166814">
                <a:tc>
                  <a:txBody>
                    <a:bodyPr/>
                    <a:lstStyle/>
                    <a:p>
                      <a:pPr algn="ctr" fontAlgn="b"/>
                      <a:r>
                        <a:rPr lang="en-US" sz="1100" u="none" strike="noStrike">
                          <a:effectLst/>
                        </a:rPr>
                        <a:t>6</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513903610"/>
                  </a:ext>
                </a:extLst>
              </a:tr>
              <a:tr h="166814">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6</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893563846"/>
                  </a:ext>
                </a:extLst>
              </a:tr>
              <a:tr h="166814">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913067379"/>
                  </a:ext>
                </a:extLst>
              </a:tr>
              <a:tr h="166814">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578391101"/>
                  </a:ext>
                </a:extLst>
              </a:tr>
              <a:tr h="166814">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dirty="0">
                          <a:effectLst/>
                        </a:rPr>
                        <a:t>6</a:t>
                      </a:r>
                      <a:endParaRPr lang="en-US"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512777577"/>
                  </a:ext>
                </a:extLst>
              </a:tr>
            </a:tbl>
          </a:graphicData>
        </a:graphic>
      </p:graphicFrame>
      <p:sp>
        <p:nvSpPr>
          <p:cNvPr id="9" name="TextBox 8">
            <a:extLst>
              <a:ext uri="{FF2B5EF4-FFF2-40B4-BE49-F238E27FC236}">
                <a16:creationId xmlns:a16="http://schemas.microsoft.com/office/drawing/2014/main" id="{B051B2CD-ADBA-2410-A808-61AD1097E8C8}"/>
              </a:ext>
            </a:extLst>
          </p:cNvPr>
          <p:cNvSpPr txBox="1"/>
          <p:nvPr/>
        </p:nvSpPr>
        <p:spPr>
          <a:xfrm>
            <a:off x="8117487" y="748766"/>
            <a:ext cx="3824321" cy="2308324"/>
          </a:xfrm>
          <a:prstGeom prst="rect">
            <a:avLst/>
          </a:prstGeom>
          <a:noFill/>
        </p:spPr>
        <p:txBody>
          <a:bodyPr wrap="square" rtlCol="0">
            <a:spAutoFit/>
          </a:bodyPr>
          <a:lstStyle/>
          <a:p>
            <a:r>
              <a:rPr lang="en-US" sz="1200" dirty="0"/>
              <a:t>PSI-48 Dataset 2 includes the 15 sequences analyzed in the paper. All of these sequences were performed with the DSI-R sample (SCN-0.46wt% camphor), and all with G of 12 K/cm. Either with a constant pulling velocity </a:t>
            </a:r>
            <a:r>
              <a:rPr lang="en-US" sz="1200" dirty="0" err="1"/>
              <a:t>vp</a:t>
            </a:r>
            <a:r>
              <a:rPr lang="en-US" sz="1200" dirty="0"/>
              <a:t> (microns/sec) or with a step velocity (up or down) vp1 -&gt;vp2</a:t>
            </a:r>
          </a:p>
          <a:p>
            <a:endParaRPr lang="en-US" sz="1200" dirty="0"/>
          </a:p>
          <a:p>
            <a:r>
              <a:rPr lang="en-US" sz="1200" dirty="0"/>
              <a:t>Videos provided are not temporally accurate, but illustrative of the dynamics being described. The full dataset provides high resolution images with timing, allowing accurate benchmarking of various dynamics captured during the sequence (~7000-8000 images)</a:t>
            </a:r>
          </a:p>
        </p:txBody>
      </p:sp>
      <p:pic>
        <p:nvPicPr>
          <p:cNvPr id="13" name="ExperimentA">
            <a:hlinkClick r:id="" action="ppaction://media"/>
            <a:extLst>
              <a:ext uri="{FF2B5EF4-FFF2-40B4-BE49-F238E27FC236}">
                <a16:creationId xmlns:a16="http://schemas.microsoft.com/office/drawing/2014/main" id="{DCD5A31C-1B65-40B7-E6B6-B730672DB48E}"/>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94448" y="598466"/>
            <a:ext cx="4183063" cy="4183063"/>
          </a:xfrm>
          <a:prstGeom prst="rect">
            <a:avLst/>
          </a:prstGeom>
        </p:spPr>
      </p:pic>
      <p:sp>
        <p:nvSpPr>
          <p:cNvPr id="15" name="TextBox 14">
            <a:extLst>
              <a:ext uri="{FF2B5EF4-FFF2-40B4-BE49-F238E27FC236}">
                <a16:creationId xmlns:a16="http://schemas.microsoft.com/office/drawing/2014/main" id="{98ACE2B2-FF9F-9F6E-35F8-F8CF9D8B92C8}"/>
              </a:ext>
            </a:extLst>
          </p:cNvPr>
          <p:cNvSpPr txBox="1"/>
          <p:nvPr/>
        </p:nvSpPr>
        <p:spPr>
          <a:xfrm>
            <a:off x="194448" y="5041857"/>
            <a:ext cx="3915278" cy="1015663"/>
          </a:xfrm>
          <a:prstGeom prst="rect">
            <a:avLst/>
          </a:prstGeom>
          <a:noFill/>
        </p:spPr>
        <p:txBody>
          <a:bodyPr wrap="square">
            <a:spAutoFit/>
          </a:bodyPr>
          <a:lstStyle/>
          <a:p>
            <a:pPr marL="0" marR="0"/>
            <a:r>
              <a:rPr lang="fr-FR" sz="1200" dirty="0">
                <a:effectLst/>
                <a:latin typeface="Symbol" panose="05050102010706020507" pitchFamily="18" charset="2"/>
                <a:ea typeface="Times New Roman" panose="02020603050405020304" pitchFamily="18" charset="0"/>
              </a:rPr>
              <a:t>·</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Video 2:</a:t>
            </a:r>
            <a:r>
              <a:rPr lang="en-US" sz="1200" dirty="0">
                <a:effectLst/>
                <a:latin typeface="Times New Roman" panose="02020603050405020304" pitchFamily="18" charset="0"/>
                <a:ea typeface="Times New Roman" panose="02020603050405020304" pitchFamily="18" charset="0"/>
              </a:rPr>
              <a:t> Pulling rate jump </a:t>
            </a:r>
            <a:r>
              <a:rPr lang="en-US" sz="1200" b="1" dirty="0">
                <a:effectLst/>
                <a:latin typeface="Times New Roman" panose="02020603050405020304" pitchFamily="18" charset="0"/>
                <a:ea typeface="Times New Roman" panose="02020603050405020304" pitchFamily="18" charset="0"/>
              </a:rPr>
              <a:t>0.75 → 3 µm/s</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Experiment A</a:t>
            </a:r>
            <a:r>
              <a:rPr lang="en-US" sz="1200" dirty="0">
                <a:effectLst/>
                <a:latin typeface="Times New Roman" panose="02020603050405020304" pitchFamily="18" charset="0"/>
                <a:ea typeface="Times New Roman" panose="02020603050405020304" pitchFamily="18" charset="0"/>
              </a:rPr>
              <a:t>); real duration = </a:t>
            </a:r>
            <a:r>
              <a:rPr lang="en-US" sz="1200" b="1" dirty="0">
                <a:effectLst/>
                <a:latin typeface="Times New Roman" panose="02020603050405020304" pitchFamily="18" charset="0"/>
                <a:ea typeface="Times New Roman" panose="02020603050405020304" pitchFamily="18" charset="0"/>
              </a:rPr>
              <a:t>13.9 h</a:t>
            </a:r>
            <a:r>
              <a:rPr lang="en-US" sz="1200" dirty="0">
                <a:effectLst/>
                <a:latin typeface="Times New Roman" panose="02020603050405020304" pitchFamily="18" charset="0"/>
                <a:ea typeface="Times New Roman" panose="02020603050405020304" pitchFamily="18" charset="0"/>
              </a:rPr>
              <a:t>, video duration = </a:t>
            </a:r>
            <a:r>
              <a:rPr lang="en-US" sz="1200" b="1" dirty="0">
                <a:effectLst/>
                <a:latin typeface="Times New Roman" panose="02020603050405020304" pitchFamily="18" charset="0"/>
                <a:ea typeface="Times New Roman" panose="02020603050405020304" pitchFamily="18" charset="0"/>
              </a:rPr>
              <a:t>32.46 s</a:t>
            </a:r>
            <a:r>
              <a:rPr lang="en-US" sz="1200" dirty="0">
                <a:effectLst/>
                <a:latin typeface="Times New Roman" panose="02020603050405020304" pitchFamily="18" charset="0"/>
                <a:ea typeface="Times New Roman" panose="02020603050405020304" pitchFamily="18" charset="0"/>
              </a:rPr>
              <a:t>, jump at </a:t>
            </a:r>
            <a:r>
              <a:rPr lang="en-US" sz="1200" b="1" dirty="0">
                <a:effectLst/>
                <a:latin typeface="Times New Roman" panose="02020603050405020304" pitchFamily="18" charset="0"/>
                <a:ea typeface="Times New Roman" panose="02020603050405020304" pitchFamily="18" charset="0"/>
              </a:rPr>
              <a:t>11.1 h (real)</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14.71 s (video)</a:t>
            </a:r>
            <a:r>
              <a:rPr lang="en-US" sz="1200" dirty="0">
                <a:effectLst/>
                <a:latin typeface="Times New Roman" panose="02020603050405020304" pitchFamily="18" charset="0"/>
                <a:ea typeface="Times New Roman" panose="02020603050405020304" pitchFamily="18" charset="0"/>
              </a:rPr>
              <a:t>, </a:t>
            </a:r>
            <a:r>
              <a:rPr lang="en-US" sz="1200" b="1" dirty="0" err="1">
                <a:effectLst/>
                <a:latin typeface="Times New Roman" panose="02020603050405020304" pitchFamily="18" charset="0"/>
                <a:ea typeface="Times New Roman" panose="02020603050405020304" pitchFamily="18" charset="0"/>
              </a:rPr>
              <a:t>Ljump</a:t>
            </a:r>
            <a:r>
              <a:rPr lang="en-US" sz="1200" b="1" dirty="0">
                <a:effectLst/>
                <a:latin typeface="Times New Roman" panose="02020603050405020304" pitchFamily="18" charset="0"/>
                <a:ea typeface="Times New Roman" panose="02020603050405020304" pitchFamily="18" charset="0"/>
              </a:rPr>
              <a:t> = 30 mm</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video sec/image</a:t>
            </a:r>
            <a:r>
              <a:rPr lang="en-US" sz="1200" dirty="0">
                <a:effectLst/>
                <a:latin typeface="Times New Roman" panose="02020603050405020304" pitchFamily="18" charset="0"/>
                <a:ea typeface="Times New Roman" panose="02020603050405020304" pitchFamily="18" charset="0"/>
              </a:rPr>
              <a:t> = </a:t>
            </a:r>
            <a:r>
              <a:rPr lang="en-US" sz="1200" b="1" dirty="0">
                <a:effectLst/>
                <a:latin typeface="Times New Roman" panose="02020603050405020304" pitchFamily="18" charset="0"/>
                <a:ea typeface="Times New Roman" panose="02020603050405020304" pitchFamily="18" charset="0"/>
              </a:rPr>
              <a:t>0.04 sec/image</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acquisition frequency before jump</a:t>
            </a:r>
            <a:r>
              <a:rPr lang="en-US" sz="1200" dirty="0">
                <a:effectLst/>
                <a:latin typeface="Times New Roman" panose="02020603050405020304" pitchFamily="18" charset="0"/>
                <a:ea typeface="Times New Roman" panose="02020603050405020304" pitchFamily="18" charset="0"/>
              </a:rPr>
              <a:t> = </a:t>
            </a:r>
            <a:r>
              <a:rPr lang="en-US" sz="1200" b="1" dirty="0">
                <a:effectLst/>
                <a:latin typeface="Times New Roman" panose="02020603050405020304" pitchFamily="18" charset="0"/>
                <a:ea typeface="Times New Roman" panose="02020603050405020304" pitchFamily="18" charset="0"/>
              </a:rPr>
              <a:t>10.87 sec/image</a:t>
            </a:r>
            <a:r>
              <a:rPr lang="en-US" sz="1200" dirty="0">
                <a:effectLst/>
                <a:latin typeface="Times New Roman" panose="02020603050405020304" pitchFamily="18" charset="0"/>
                <a:ea typeface="Times New Roman" panose="02020603050405020304" pitchFamily="18" charset="0"/>
              </a:rPr>
              <a:t>, after jump = </a:t>
            </a:r>
            <a:r>
              <a:rPr lang="en-US" sz="1200" b="1" dirty="0">
                <a:effectLst/>
                <a:latin typeface="Times New Roman" panose="02020603050405020304" pitchFamily="18" charset="0"/>
                <a:ea typeface="Times New Roman" panose="02020603050405020304" pitchFamily="18" charset="0"/>
              </a:rPr>
              <a:t>2.27 sec/image</a:t>
            </a:r>
            <a:r>
              <a:rPr lang="en-US" sz="1200" dirty="0">
                <a:effectLst/>
                <a:latin typeface="Times New Roman" panose="02020603050405020304" pitchFamily="18" charset="0"/>
                <a:ea typeface="Times New Roman" panose="02020603050405020304" pitchFamily="18" charset="0"/>
              </a:rPr>
              <a:t>.</a:t>
            </a:r>
          </a:p>
        </p:txBody>
      </p:sp>
      <p:pic>
        <p:nvPicPr>
          <p:cNvPr id="17" name="Picture 16" descr="Background pattern&#10;&#10;AI-generated content may be incorrect.">
            <a:extLst>
              <a:ext uri="{FF2B5EF4-FFF2-40B4-BE49-F238E27FC236}">
                <a16:creationId xmlns:a16="http://schemas.microsoft.com/office/drawing/2014/main" id="{786560A7-B763-E8E7-F84A-20A22B2456D7}"/>
              </a:ext>
            </a:extLst>
          </p:cNvPr>
          <p:cNvPicPr>
            <a:picLocks noChangeAspect="1"/>
          </p:cNvPicPr>
          <p:nvPr/>
        </p:nvPicPr>
        <p:blipFill>
          <a:blip r:embed="rId9"/>
          <a:stretch>
            <a:fillRect/>
          </a:stretch>
        </p:blipFill>
        <p:spPr>
          <a:xfrm>
            <a:off x="416312" y="456338"/>
            <a:ext cx="6401661" cy="6401661"/>
          </a:xfrm>
          <a:prstGeom prst="rect">
            <a:avLst/>
          </a:prstGeom>
          <a:ln w="38100">
            <a:solidFill>
              <a:srgbClr val="7030A0"/>
            </a:solidFill>
          </a:ln>
        </p:spPr>
      </p:pic>
      <p:sp>
        <p:nvSpPr>
          <p:cNvPr id="20" name="Rectangle 19">
            <a:extLst>
              <a:ext uri="{FF2B5EF4-FFF2-40B4-BE49-F238E27FC236}">
                <a16:creationId xmlns:a16="http://schemas.microsoft.com/office/drawing/2014/main" id="{DE1E88FB-2ED5-FBA3-2334-918520F2C4C0}"/>
              </a:ext>
            </a:extLst>
          </p:cNvPr>
          <p:cNvSpPr/>
          <p:nvPr/>
        </p:nvSpPr>
        <p:spPr>
          <a:xfrm>
            <a:off x="3044283" y="2330605"/>
            <a:ext cx="2886539" cy="3033132"/>
          </a:xfrm>
          <a:prstGeom prst="rect">
            <a:avLst/>
          </a:prstGeom>
          <a:noFill/>
          <a:ln w="38100">
            <a:solidFill>
              <a:schemeClr val="accent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2166876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459"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3F5524E-12AA-9668-DBCB-C09376A06B28}"/>
              </a:ext>
            </a:extLst>
          </p:cNvPr>
          <p:cNvSpPr>
            <a:spLocks noGrp="1"/>
          </p:cNvSpPr>
          <p:nvPr>
            <p:ph type="ftr" sz="quarter" idx="10"/>
          </p:nvPr>
        </p:nvSpPr>
        <p:spPr/>
        <p:txBody>
          <a:bodyPr/>
          <a:lstStyle/>
          <a:p>
            <a:pPr>
              <a:defRPr/>
            </a:pPr>
            <a:r>
              <a:rPr lang="en-US"/>
              <a:t>Biological &amp; Physical Sciences</a:t>
            </a:r>
          </a:p>
        </p:txBody>
      </p:sp>
      <p:sp>
        <p:nvSpPr>
          <p:cNvPr id="5" name="Slide Number Placeholder 4">
            <a:extLst>
              <a:ext uri="{FF2B5EF4-FFF2-40B4-BE49-F238E27FC236}">
                <a16:creationId xmlns:a16="http://schemas.microsoft.com/office/drawing/2014/main" id="{5F753EE5-6333-1A88-DF42-8528060CE41D}"/>
              </a:ext>
            </a:extLst>
          </p:cNvPr>
          <p:cNvSpPr>
            <a:spLocks noGrp="1"/>
          </p:cNvSpPr>
          <p:nvPr>
            <p:ph type="sldNum" sz="quarter" idx="11"/>
          </p:nvPr>
        </p:nvSpPr>
        <p:spPr/>
        <p:txBody>
          <a:bodyPr/>
          <a:lstStyle/>
          <a:p>
            <a:pPr>
              <a:defRPr/>
            </a:pPr>
            <a:fld id="{D62AF6DA-A223-394D-B3C3-D6889430C781}" type="slidenum">
              <a:rPr lang="en-US" smtClean="0"/>
              <a:pPr>
                <a:defRPr/>
              </a:pPr>
              <a:t>14</a:t>
            </a:fld>
            <a:endParaRPr lang="en-US" dirty="0"/>
          </a:p>
        </p:txBody>
      </p:sp>
      <p:pic>
        <p:nvPicPr>
          <p:cNvPr id="2050" name="Picture 2">
            <a:extLst>
              <a:ext uri="{FF2B5EF4-FFF2-40B4-BE49-F238E27FC236}">
                <a16:creationId xmlns:a16="http://schemas.microsoft.com/office/drawing/2014/main" id="{5DB2D68F-3474-AF74-8BF3-2279EDD808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59287" y="3480294"/>
            <a:ext cx="7316401" cy="291893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42C0DC6-CF21-F68D-30D3-6ED03637CD2B}"/>
              </a:ext>
            </a:extLst>
          </p:cNvPr>
          <p:cNvSpPr txBox="1"/>
          <p:nvPr/>
        </p:nvSpPr>
        <p:spPr>
          <a:xfrm>
            <a:off x="2638191" y="6396335"/>
            <a:ext cx="9553809" cy="461665"/>
          </a:xfrm>
          <a:prstGeom prst="rect">
            <a:avLst/>
          </a:prstGeom>
          <a:noFill/>
        </p:spPr>
        <p:txBody>
          <a:bodyPr wrap="square">
            <a:spAutoFit/>
          </a:bodyPr>
          <a:lstStyle/>
          <a:p>
            <a:r>
              <a:rPr lang="en-US" sz="1200" i="1" dirty="0">
                <a:effectLst/>
                <a:latin typeface="+mn-lt"/>
                <a:ea typeface="Calibri" panose="020F0502020204030204" pitchFamily="34" charset="0"/>
              </a:rPr>
              <a:t>Graphical Abstract from M. </a:t>
            </a:r>
            <a:r>
              <a:rPr lang="en-US" sz="1200" i="1" dirty="0" err="1">
                <a:effectLst/>
                <a:latin typeface="+mn-lt"/>
                <a:ea typeface="Calibri" panose="020F0502020204030204" pitchFamily="34" charset="0"/>
              </a:rPr>
              <a:t>Medjkoune</a:t>
            </a:r>
            <a:r>
              <a:rPr lang="en-US" sz="1200" i="1" dirty="0">
                <a:effectLst/>
                <a:latin typeface="+mn-lt"/>
                <a:ea typeface="Calibri" panose="020F0502020204030204" pitchFamily="34" charset="0"/>
              </a:rPr>
              <a:t>, T. Lyons, F. Mota, J. Tian, K. Ji, L. S. Littles, R. Trivedi, A. Karma, and N. Bergeon, “</a:t>
            </a:r>
            <a:r>
              <a:rPr lang="en-US" sz="1200" i="1" u="sng" dirty="0">
                <a:solidFill>
                  <a:srgbClr val="205391"/>
                </a:solidFill>
                <a:effectLst/>
                <a:latin typeface="+mn-lt"/>
                <a:ea typeface="Calibri" panose="020F0502020204030204" pitchFamily="34" charset="0"/>
                <a:hlinkClick r:id="rId6"/>
              </a:rPr>
              <a:t>Benchmark microgravity experiments and computations for 3D dendritic-array stability in directional solidification</a:t>
            </a:r>
            <a:r>
              <a:rPr lang="en-US" sz="1200" i="1" dirty="0">
                <a:effectLst/>
                <a:latin typeface="+mn-lt"/>
                <a:ea typeface="Calibri" panose="020F0502020204030204" pitchFamily="34" charset="0"/>
              </a:rPr>
              <a:t>,” licensed under </a:t>
            </a:r>
            <a:r>
              <a:rPr lang="en-US" sz="1200" i="1" u="sng" dirty="0">
                <a:effectLst/>
                <a:latin typeface="+mn-lt"/>
                <a:ea typeface="Calibri" panose="020F0502020204030204" pitchFamily="34" charset="0"/>
                <a:hlinkClick r:id="rId7">
                  <a:extLst>
                    <a:ext uri="{A12FA001-AC4F-418D-AE19-62706E023703}">
                      <ahyp:hlinkClr xmlns:ahyp="http://schemas.microsoft.com/office/drawing/2018/hyperlinkcolor" val="tx"/>
                    </a:ext>
                  </a:extLst>
                </a:hlinkClick>
              </a:rPr>
              <a:t>CC BY 4.0</a:t>
            </a:r>
            <a:r>
              <a:rPr lang="en-US" sz="1200" i="1" dirty="0">
                <a:effectLst/>
                <a:latin typeface="+mn-lt"/>
                <a:ea typeface="Calibri" panose="020F0502020204030204" pitchFamily="34" charset="0"/>
              </a:rPr>
              <a:t>.</a:t>
            </a:r>
          </a:p>
        </p:txBody>
      </p:sp>
      <p:graphicFrame>
        <p:nvGraphicFramePr>
          <p:cNvPr id="8" name="Table 7">
            <a:extLst>
              <a:ext uri="{FF2B5EF4-FFF2-40B4-BE49-F238E27FC236}">
                <a16:creationId xmlns:a16="http://schemas.microsoft.com/office/drawing/2014/main" id="{E270AFDB-73FE-62E8-45B8-D6D9C410FAE8}"/>
              </a:ext>
            </a:extLst>
          </p:cNvPr>
          <p:cNvGraphicFramePr>
            <a:graphicFrameLocks noGrp="1"/>
          </p:cNvGraphicFramePr>
          <p:nvPr/>
        </p:nvGraphicFramePr>
        <p:xfrm>
          <a:off x="5932448" y="561669"/>
          <a:ext cx="1882043" cy="2834640"/>
        </p:xfrm>
        <a:graphic>
          <a:graphicData uri="http://schemas.openxmlformats.org/drawingml/2006/table">
            <a:tbl>
              <a:tblPr>
                <a:tableStyleId>{5C22544A-7EE6-4342-B048-85BDC9FD1C3A}</a:tableStyleId>
              </a:tblPr>
              <a:tblGrid>
                <a:gridCol w="918617">
                  <a:extLst>
                    <a:ext uri="{9D8B030D-6E8A-4147-A177-3AD203B41FA5}">
                      <a16:colId xmlns:a16="http://schemas.microsoft.com/office/drawing/2014/main" val="1407420285"/>
                    </a:ext>
                  </a:extLst>
                </a:gridCol>
                <a:gridCol w="963426">
                  <a:extLst>
                    <a:ext uri="{9D8B030D-6E8A-4147-A177-3AD203B41FA5}">
                      <a16:colId xmlns:a16="http://schemas.microsoft.com/office/drawing/2014/main" val="3134329118"/>
                    </a:ext>
                  </a:extLst>
                </a:gridCol>
              </a:tblGrid>
              <a:tr h="166814">
                <a:tc>
                  <a:txBody>
                    <a:bodyPr/>
                    <a:lstStyle/>
                    <a:p>
                      <a:pPr algn="ctr" fontAlgn="b"/>
                      <a:r>
                        <a:rPr lang="en-US" sz="1100" u="none" strike="noStrike" dirty="0">
                          <a:effectLst/>
                        </a:rPr>
                        <a:t>vp1</a:t>
                      </a:r>
                      <a:endParaRPr lang="en-US" sz="11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dirty="0">
                          <a:effectLst/>
                        </a:rPr>
                        <a:t>vp2</a:t>
                      </a:r>
                      <a:endParaRPr lang="en-US"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786407970"/>
                  </a:ext>
                </a:extLst>
              </a:tr>
              <a:tr h="166814">
                <a:tc>
                  <a:txBody>
                    <a:bodyPr/>
                    <a:lstStyle/>
                    <a:p>
                      <a:pPr algn="ctr" fontAlgn="b"/>
                      <a:r>
                        <a:rPr lang="en-US" sz="1100" u="none" strike="noStrike" dirty="0">
                          <a:effectLst/>
                        </a:rPr>
                        <a:t>0.75</a:t>
                      </a:r>
                      <a:endParaRPr lang="en-US" sz="11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856513698"/>
                  </a:ext>
                </a:extLst>
              </a:tr>
              <a:tr h="166814">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845589163"/>
                  </a:ext>
                </a:extLst>
              </a:tr>
              <a:tr h="166814">
                <a:tc>
                  <a:txBody>
                    <a:bodyPr/>
                    <a:lstStyle/>
                    <a:p>
                      <a:pPr algn="ctr" fontAlgn="b"/>
                      <a:r>
                        <a:rPr lang="en-US" sz="1100" u="none" strike="noStrike">
                          <a:effectLst/>
                        </a:rPr>
                        <a:t>6</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20402042"/>
                  </a:ext>
                </a:extLst>
              </a:tr>
              <a:tr h="166814">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dirty="0">
                          <a:effectLst/>
                        </a:rPr>
                        <a:t>3</a:t>
                      </a:r>
                      <a:endParaRPr lang="en-US"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334540059"/>
                  </a:ext>
                </a:extLst>
              </a:tr>
              <a:tr h="166814">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837835756"/>
                  </a:ext>
                </a:extLst>
              </a:tr>
              <a:tr h="166814">
                <a:tc>
                  <a:txBody>
                    <a:bodyPr/>
                    <a:lstStyle/>
                    <a:p>
                      <a:pPr algn="ctr" fontAlgn="b"/>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491292982"/>
                  </a:ext>
                </a:extLst>
              </a:tr>
              <a:tr h="166814">
                <a:tc>
                  <a:txBody>
                    <a:bodyPr/>
                    <a:lstStyle/>
                    <a:p>
                      <a:pPr algn="ctr" fontAlgn="b"/>
                      <a:r>
                        <a:rPr lang="en-US" sz="1100" u="none" strike="noStrike">
                          <a:effectLst/>
                        </a:rPr>
                        <a:t>6</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034141972"/>
                  </a:ext>
                </a:extLst>
              </a:tr>
              <a:tr h="166814">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573880039"/>
                  </a:ext>
                </a:extLst>
              </a:tr>
              <a:tr h="166814">
                <a:tc>
                  <a:txBody>
                    <a:bodyPr/>
                    <a:lstStyle/>
                    <a:p>
                      <a:pPr algn="ctr" fontAlgn="b"/>
                      <a:r>
                        <a:rPr lang="en-US" sz="1100" u="none" strike="noStrike">
                          <a:effectLst/>
                        </a:rPr>
                        <a:t>4</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2</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318563851"/>
                  </a:ext>
                </a:extLst>
              </a:tr>
              <a:tr h="166814">
                <a:tc>
                  <a:txBody>
                    <a:bodyPr/>
                    <a:lstStyle/>
                    <a:p>
                      <a:pPr algn="ctr" fontAlgn="b"/>
                      <a:r>
                        <a:rPr lang="en-US" sz="1100" u="none" strike="noStrike">
                          <a:effectLst/>
                        </a:rPr>
                        <a:t>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4</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466152701"/>
                  </a:ext>
                </a:extLst>
              </a:tr>
              <a:tr h="166814">
                <a:tc>
                  <a:txBody>
                    <a:bodyPr/>
                    <a:lstStyle/>
                    <a:p>
                      <a:pPr algn="ctr" fontAlgn="b"/>
                      <a:r>
                        <a:rPr lang="en-US" sz="1100" u="none" strike="noStrike">
                          <a:effectLst/>
                        </a:rPr>
                        <a:t>6</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513903610"/>
                  </a:ext>
                </a:extLst>
              </a:tr>
              <a:tr h="166814">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6</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893563846"/>
                  </a:ext>
                </a:extLst>
              </a:tr>
              <a:tr h="166814">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913067379"/>
                  </a:ext>
                </a:extLst>
              </a:tr>
              <a:tr h="166814">
                <a:tc>
                  <a:txBody>
                    <a:bodyPr/>
                    <a:lstStyle/>
                    <a:p>
                      <a:pPr algn="ctr" fontAlgn="b"/>
                      <a:r>
                        <a:rPr lang="en-US" sz="1100" u="none" strike="noStrike">
                          <a:effectLst/>
                        </a:rPr>
                        <a:t>1.5</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578391101"/>
                  </a:ext>
                </a:extLst>
              </a:tr>
              <a:tr h="166814">
                <a:tc>
                  <a:txBody>
                    <a:bodyPr/>
                    <a:lstStyle/>
                    <a:p>
                      <a:pPr algn="ctr" fontAlgn="b"/>
                      <a:r>
                        <a:rPr lang="en-US" sz="1100" u="none" strike="noStrike">
                          <a:effectLst/>
                        </a:rPr>
                        <a:t>12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1100" u="none" strike="noStrike" dirty="0">
                          <a:effectLst/>
                        </a:rPr>
                        <a:t>6</a:t>
                      </a:r>
                      <a:endParaRPr lang="en-US"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512777577"/>
                  </a:ext>
                </a:extLst>
              </a:tr>
            </a:tbl>
          </a:graphicData>
        </a:graphic>
      </p:graphicFrame>
      <p:sp>
        <p:nvSpPr>
          <p:cNvPr id="9" name="TextBox 8">
            <a:extLst>
              <a:ext uri="{FF2B5EF4-FFF2-40B4-BE49-F238E27FC236}">
                <a16:creationId xmlns:a16="http://schemas.microsoft.com/office/drawing/2014/main" id="{B051B2CD-ADBA-2410-A808-61AD1097E8C8}"/>
              </a:ext>
            </a:extLst>
          </p:cNvPr>
          <p:cNvSpPr txBox="1"/>
          <p:nvPr/>
        </p:nvSpPr>
        <p:spPr>
          <a:xfrm>
            <a:off x="8117487" y="748766"/>
            <a:ext cx="3824321" cy="2308324"/>
          </a:xfrm>
          <a:prstGeom prst="rect">
            <a:avLst/>
          </a:prstGeom>
          <a:noFill/>
        </p:spPr>
        <p:txBody>
          <a:bodyPr wrap="square" rtlCol="0">
            <a:spAutoFit/>
          </a:bodyPr>
          <a:lstStyle/>
          <a:p>
            <a:r>
              <a:rPr lang="en-US" sz="1200" dirty="0"/>
              <a:t>PSI-48 Dataset 2 includes the 15 sequences analyzed in the paper. All of these sequences were performed with the DSI-R sample (SCN-0.46wt% camphor), and all with G of 12 K/cm. Either with a constant pulling velocity </a:t>
            </a:r>
            <a:r>
              <a:rPr lang="en-US" sz="1200" dirty="0" err="1"/>
              <a:t>vp</a:t>
            </a:r>
            <a:r>
              <a:rPr lang="en-US" sz="1200" dirty="0"/>
              <a:t> (microns/sec) or with a step velocity (up or down) vp1 -&gt;vp2</a:t>
            </a:r>
          </a:p>
          <a:p>
            <a:endParaRPr lang="en-US" sz="1200" dirty="0"/>
          </a:p>
          <a:p>
            <a:r>
              <a:rPr lang="en-US" sz="1200" dirty="0"/>
              <a:t>Videos provided are not temporally accurate, but illustrative of the dynamics being described. The full dataset provides high resolution images with timing, allowing accurate benchmarking of various dynamics captured during the sequence (~7000-8000 images)</a:t>
            </a:r>
          </a:p>
        </p:txBody>
      </p:sp>
      <p:pic>
        <p:nvPicPr>
          <p:cNvPr id="13" name="ExperimentA">
            <a:hlinkClick r:id="" action="ppaction://media"/>
            <a:extLst>
              <a:ext uri="{FF2B5EF4-FFF2-40B4-BE49-F238E27FC236}">
                <a16:creationId xmlns:a16="http://schemas.microsoft.com/office/drawing/2014/main" id="{DCD5A31C-1B65-40B7-E6B6-B730672DB48E}"/>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94448" y="598466"/>
            <a:ext cx="4183063" cy="4183063"/>
          </a:xfrm>
          <a:prstGeom prst="rect">
            <a:avLst/>
          </a:prstGeom>
        </p:spPr>
      </p:pic>
      <p:sp>
        <p:nvSpPr>
          <p:cNvPr id="15" name="TextBox 14">
            <a:extLst>
              <a:ext uri="{FF2B5EF4-FFF2-40B4-BE49-F238E27FC236}">
                <a16:creationId xmlns:a16="http://schemas.microsoft.com/office/drawing/2014/main" id="{98ACE2B2-FF9F-9F6E-35F8-F8CF9D8B92C8}"/>
              </a:ext>
            </a:extLst>
          </p:cNvPr>
          <p:cNvSpPr txBox="1"/>
          <p:nvPr/>
        </p:nvSpPr>
        <p:spPr>
          <a:xfrm>
            <a:off x="194448" y="5041857"/>
            <a:ext cx="3915278" cy="1015663"/>
          </a:xfrm>
          <a:prstGeom prst="rect">
            <a:avLst/>
          </a:prstGeom>
          <a:noFill/>
        </p:spPr>
        <p:txBody>
          <a:bodyPr wrap="square">
            <a:spAutoFit/>
          </a:bodyPr>
          <a:lstStyle/>
          <a:p>
            <a:pPr marL="0" marR="0"/>
            <a:r>
              <a:rPr lang="fr-FR" sz="1200" dirty="0">
                <a:effectLst/>
                <a:latin typeface="Symbol" panose="05050102010706020507" pitchFamily="18" charset="2"/>
                <a:ea typeface="Times New Roman" panose="02020603050405020304" pitchFamily="18" charset="0"/>
              </a:rPr>
              <a:t>·</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Video 2:</a:t>
            </a:r>
            <a:r>
              <a:rPr lang="en-US" sz="1200" dirty="0">
                <a:effectLst/>
                <a:latin typeface="Times New Roman" panose="02020603050405020304" pitchFamily="18" charset="0"/>
                <a:ea typeface="Times New Roman" panose="02020603050405020304" pitchFamily="18" charset="0"/>
              </a:rPr>
              <a:t> Pulling rate jump </a:t>
            </a:r>
            <a:r>
              <a:rPr lang="en-US" sz="1200" b="1" dirty="0">
                <a:effectLst/>
                <a:latin typeface="Times New Roman" panose="02020603050405020304" pitchFamily="18" charset="0"/>
                <a:ea typeface="Times New Roman" panose="02020603050405020304" pitchFamily="18" charset="0"/>
              </a:rPr>
              <a:t>0.75 → 3 µm/s</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Experiment A</a:t>
            </a:r>
            <a:r>
              <a:rPr lang="en-US" sz="1200" dirty="0">
                <a:effectLst/>
                <a:latin typeface="Times New Roman" panose="02020603050405020304" pitchFamily="18" charset="0"/>
                <a:ea typeface="Times New Roman" panose="02020603050405020304" pitchFamily="18" charset="0"/>
              </a:rPr>
              <a:t>); real duration = </a:t>
            </a:r>
            <a:r>
              <a:rPr lang="en-US" sz="1200" b="1" dirty="0">
                <a:effectLst/>
                <a:latin typeface="Times New Roman" panose="02020603050405020304" pitchFamily="18" charset="0"/>
                <a:ea typeface="Times New Roman" panose="02020603050405020304" pitchFamily="18" charset="0"/>
              </a:rPr>
              <a:t>13.9 h</a:t>
            </a:r>
            <a:r>
              <a:rPr lang="en-US" sz="1200" dirty="0">
                <a:effectLst/>
                <a:latin typeface="Times New Roman" panose="02020603050405020304" pitchFamily="18" charset="0"/>
                <a:ea typeface="Times New Roman" panose="02020603050405020304" pitchFamily="18" charset="0"/>
              </a:rPr>
              <a:t>, video duration = </a:t>
            </a:r>
            <a:r>
              <a:rPr lang="en-US" sz="1200" b="1" dirty="0">
                <a:effectLst/>
                <a:latin typeface="Times New Roman" panose="02020603050405020304" pitchFamily="18" charset="0"/>
                <a:ea typeface="Times New Roman" panose="02020603050405020304" pitchFamily="18" charset="0"/>
              </a:rPr>
              <a:t>32.46 s</a:t>
            </a:r>
            <a:r>
              <a:rPr lang="en-US" sz="1200" dirty="0">
                <a:effectLst/>
                <a:latin typeface="Times New Roman" panose="02020603050405020304" pitchFamily="18" charset="0"/>
                <a:ea typeface="Times New Roman" panose="02020603050405020304" pitchFamily="18" charset="0"/>
              </a:rPr>
              <a:t>, jump at </a:t>
            </a:r>
            <a:r>
              <a:rPr lang="en-US" sz="1200" b="1" dirty="0">
                <a:effectLst/>
                <a:latin typeface="Times New Roman" panose="02020603050405020304" pitchFamily="18" charset="0"/>
                <a:ea typeface="Times New Roman" panose="02020603050405020304" pitchFamily="18" charset="0"/>
              </a:rPr>
              <a:t>11.1 h (real)</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14.71 s (video)</a:t>
            </a:r>
            <a:r>
              <a:rPr lang="en-US" sz="1200" dirty="0">
                <a:effectLst/>
                <a:latin typeface="Times New Roman" panose="02020603050405020304" pitchFamily="18" charset="0"/>
                <a:ea typeface="Times New Roman" panose="02020603050405020304" pitchFamily="18" charset="0"/>
              </a:rPr>
              <a:t>, </a:t>
            </a:r>
            <a:r>
              <a:rPr lang="en-US" sz="1200" b="1" dirty="0" err="1">
                <a:effectLst/>
                <a:latin typeface="Times New Roman" panose="02020603050405020304" pitchFamily="18" charset="0"/>
                <a:ea typeface="Times New Roman" panose="02020603050405020304" pitchFamily="18" charset="0"/>
              </a:rPr>
              <a:t>Ljump</a:t>
            </a:r>
            <a:r>
              <a:rPr lang="en-US" sz="1200" b="1" dirty="0">
                <a:effectLst/>
                <a:latin typeface="Times New Roman" panose="02020603050405020304" pitchFamily="18" charset="0"/>
                <a:ea typeface="Times New Roman" panose="02020603050405020304" pitchFamily="18" charset="0"/>
              </a:rPr>
              <a:t> = 30 mm</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video sec/image</a:t>
            </a:r>
            <a:r>
              <a:rPr lang="en-US" sz="1200" dirty="0">
                <a:effectLst/>
                <a:latin typeface="Times New Roman" panose="02020603050405020304" pitchFamily="18" charset="0"/>
                <a:ea typeface="Times New Roman" panose="02020603050405020304" pitchFamily="18" charset="0"/>
              </a:rPr>
              <a:t> = </a:t>
            </a:r>
            <a:r>
              <a:rPr lang="en-US" sz="1200" b="1" dirty="0">
                <a:effectLst/>
                <a:latin typeface="Times New Roman" panose="02020603050405020304" pitchFamily="18" charset="0"/>
                <a:ea typeface="Times New Roman" panose="02020603050405020304" pitchFamily="18" charset="0"/>
              </a:rPr>
              <a:t>0.04 sec/image</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acquisition frequency before jump</a:t>
            </a:r>
            <a:r>
              <a:rPr lang="en-US" sz="1200" dirty="0">
                <a:effectLst/>
                <a:latin typeface="Times New Roman" panose="02020603050405020304" pitchFamily="18" charset="0"/>
                <a:ea typeface="Times New Roman" panose="02020603050405020304" pitchFamily="18" charset="0"/>
              </a:rPr>
              <a:t> = </a:t>
            </a:r>
            <a:r>
              <a:rPr lang="en-US" sz="1200" b="1" dirty="0">
                <a:effectLst/>
                <a:latin typeface="Times New Roman" panose="02020603050405020304" pitchFamily="18" charset="0"/>
                <a:ea typeface="Times New Roman" panose="02020603050405020304" pitchFamily="18" charset="0"/>
              </a:rPr>
              <a:t>10.87 sec/image</a:t>
            </a:r>
            <a:r>
              <a:rPr lang="en-US" sz="1200" dirty="0">
                <a:effectLst/>
                <a:latin typeface="Times New Roman" panose="02020603050405020304" pitchFamily="18" charset="0"/>
                <a:ea typeface="Times New Roman" panose="02020603050405020304" pitchFamily="18" charset="0"/>
              </a:rPr>
              <a:t>, after jump = </a:t>
            </a:r>
            <a:r>
              <a:rPr lang="en-US" sz="1200" b="1" dirty="0">
                <a:effectLst/>
                <a:latin typeface="Times New Roman" panose="02020603050405020304" pitchFamily="18" charset="0"/>
                <a:ea typeface="Times New Roman" panose="02020603050405020304" pitchFamily="18" charset="0"/>
              </a:rPr>
              <a:t>2.27 sec/image</a:t>
            </a:r>
            <a:r>
              <a:rPr lang="en-US" sz="1200" dirty="0">
                <a:effectLst/>
                <a:latin typeface="Times New Roman" panose="02020603050405020304" pitchFamily="18" charset="0"/>
                <a:ea typeface="Times New Roman" panose="02020603050405020304" pitchFamily="18" charset="0"/>
              </a:rPr>
              <a:t>.</a:t>
            </a:r>
          </a:p>
        </p:txBody>
      </p:sp>
      <p:pic>
        <p:nvPicPr>
          <p:cNvPr id="17" name="Picture 16" descr="Background pattern&#10;&#10;AI-generated content may be incorrect.">
            <a:extLst>
              <a:ext uri="{FF2B5EF4-FFF2-40B4-BE49-F238E27FC236}">
                <a16:creationId xmlns:a16="http://schemas.microsoft.com/office/drawing/2014/main" id="{786560A7-B763-E8E7-F84A-20A22B2456D7}"/>
              </a:ext>
            </a:extLst>
          </p:cNvPr>
          <p:cNvPicPr>
            <a:picLocks noChangeAspect="1"/>
          </p:cNvPicPr>
          <p:nvPr/>
        </p:nvPicPr>
        <p:blipFill>
          <a:blip r:embed="rId9"/>
          <a:stretch>
            <a:fillRect/>
          </a:stretch>
        </p:blipFill>
        <p:spPr>
          <a:xfrm>
            <a:off x="416312" y="456338"/>
            <a:ext cx="6401662" cy="6401662"/>
          </a:xfrm>
          <a:prstGeom prst="rect">
            <a:avLst/>
          </a:prstGeom>
          <a:ln w="38100">
            <a:solidFill>
              <a:srgbClr val="7030A0"/>
            </a:solidFill>
          </a:ln>
        </p:spPr>
      </p:pic>
      <p:sp>
        <p:nvSpPr>
          <p:cNvPr id="20" name="Rectangle 19">
            <a:extLst>
              <a:ext uri="{FF2B5EF4-FFF2-40B4-BE49-F238E27FC236}">
                <a16:creationId xmlns:a16="http://schemas.microsoft.com/office/drawing/2014/main" id="{DE1E88FB-2ED5-FBA3-2334-918520F2C4C0}"/>
              </a:ext>
            </a:extLst>
          </p:cNvPr>
          <p:cNvSpPr/>
          <p:nvPr/>
        </p:nvSpPr>
        <p:spPr>
          <a:xfrm>
            <a:off x="3044283" y="2330605"/>
            <a:ext cx="2886539" cy="303313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21" name="Picture 20" descr="Background pattern&#10;&#10;AI-generated content may be incorrect.">
            <a:extLst>
              <a:ext uri="{FF2B5EF4-FFF2-40B4-BE49-F238E27FC236}">
                <a16:creationId xmlns:a16="http://schemas.microsoft.com/office/drawing/2014/main" id="{41BF73FC-734B-C989-0C8F-231A23D5F2C5}"/>
              </a:ext>
            </a:extLst>
          </p:cNvPr>
          <p:cNvPicPr>
            <a:picLocks noChangeAspect="1"/>
          </p:cNvPicPr>
          <p:nvPr/>
        </p:nvPicPr>
        <p:blipFill>
          <a:blip r:embed="rId9"/>
          <a:srcRect l="40261" t="29277" r="13833" b="23342"/>
          <a:stretch/>
        </p:blipFill>
        <p:spPr>
          <a:xfrm>
            <a:off x="7039836" y="561669"/>
            <a:ext cx="4998457" cy="5158908"/>
          </a:xfrm>
          <a:prstGeom prst="rect">
            <a:avLst/>
          </a:prstGeom>
          <a:ln w="38100">
            <a:solidFill>
              <a:srgbClr val="FF0000"/>
            </a:solidFill>
          </a:ln>
        </p:spPr>
      </p:pic>
    </p:spTree>
    <p:extLst>
      <p:ext uri="{BB962C8B-B14F-4D97-AF65-F5344CB8AC3E}">
        <p14:creationId xmlns:p14="http://schemas.microsoft.com/office/powerpoint/2010/main" val="149262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459"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C2E5D0F4-4C5B-6BE2-B856-364645A535A4}"/>
              </a:ext>
            </a:extLst>
          </p:cNvPr>
          <p:cNvSpPr>
            <a:spLocks noGrp="1" noChangeArrowheads="1"/>
          </p:cNvSpPr>
          <p:nvPr>
            <p:ph type="title"/>
          </p:nvPr>
        </p:nvSpPr>
        <p:spPr>
          <a:xfrm>
            <a:off x="3261712" y="-96215"/>
            <a:ext cx="6239127" cy="652806"/>
          </a:xfrm>
        </p:spPr>
        <p:txBody>
          <a:bodyPr/>
          <a:lstStyle/>
          <a:p>
            <a:r>
              <a:rPr lang="en-US" altLang="en-US" sz="2400" dirty="0">
                <a:solidFill>
                  <a:schemeClr val="bg1"/>
                </a:solidFill>
              </a:rPr>
              <a:t>2025 Dissemination/ 2026 Plans</a:t>
            </a:r>
          </a:p>
        </p:txBody>
      </p:sp>
      <p:sp>
        <p:nvSpPr>
          <p:cNvPr id="3" name="Content Placeholder 2">
            <a:extLst>
              <a:ext uri="{FF2B5EF4-FFF2-40B4-BE49-F238E27FC236}">
                <a16:creationId xmlns:a16="http://schemas.microsoft.com/office/drawing/2014/main" id="{FD2AD30F-7115-79AE-FFA6-C79EAD74FAB7}"/>
              </a:ext>
            </a:extLst>
          </p:cNvPr>
          <p:cNvSpPr>
            <a:spLocks noGrp="1"/>
          </p:cNvSpPr>
          <p:nvPr>
            <p:ph idx="1"/>
          </p:nvPr>
        </p:nvSpPr>
        <p:spPr>
          <a:xfrm>
            <a:off x="543253" y="712475"/>
            <a:ext cx="10641420" cy="4351338"/>
          </a:xfrm>
        </p:spPr>
        <p:txBody>
          <a:bodyPr rtlCol="0">
            <a:normAutofit fontScale="25000" lnSpcReduction="20000"/>
          </a:bodyPr>
          <a:lstStyle/>
          <a:p>
            <a:pPr fontAlgn="auto">
              <a:spcAft>
                <a:spcPts val="0"/>
              </a:spcAft>
              <a:defRPr/>
            </a:pPr>
            <a:r>
              <a:rPr lang="en-US" sz="4800" dirty="0">
                <a:solidFill>
                  <a:schemeClr val="tx2">
                    <a:lumMod val="90000"/>
                    <a:lumOff val="10000"/>
                  </a:schemeClr>
                </a:solidFill>
                <a:hlinkClick r:id="rId3"/>
              </a:rPr>
              <a:t>TMS ICME 2025</a:t>
            </a:r>
            <a:r>
              <a:rPr lang="en-US" sz="4800" dirty="0">
                <a:solidFill>
                  <a:schemeClr val="tx2">
                    <a:lumMod val="90000"/>
                    <a:lumOff val="10000"/>
                  </a:schemeClr>
                </a:solidFill>
              </a:rPr>
              <a:t>:</a:t>
            </a:r>
          </a:p>
          <a:p>
            <a:pPr lvl="1" fontAlgn="auto">
              <a:spcAft>
                <a:spcPts val="0"/>
              </a:spcAft>
              <a:defRPr/>
            </a:pPr>
            <a:r>
              <a:rPr lang="en-US" altLang="en-US" sz="4800" dirty="0">
                <a:solidFill>
                  <a:schemeClr val="tx2">
                    <a:lumMod val="90000"/>
                    <a:lumOff val="10000"/>
                  </a:schemeClr>
                </a:solidFill>
              </a:rPr>
              <a:t>Overview of “NASA Biological and Physical Sciences (BPS) Reduced Gravity and Microgravity Integrated Computational Materials Engineering (ICME) Study Final Report” (presented by Peter Voorhees)</a:t>
            </a:r>
          </a:p>
          <a:p>
            <a:pPr lvl="1" fontAlgn="auto">
              <a:spcAft>
                <a:spcPts val="0"/>
              </a:spcAft>
              <a:defRPr/>
            </a:pPr>
            <a:r>
              <a:rPr lang="en-US" altLang="en-US" sz="4800" dirty="0">
                <a:solidFill>
                  <a:schemeClr val="tx2">
                    <a:lumMod val="90000"/>
                    <a:lumOff val="10000"/>
                  </a:schemeClr>
                </a:solidFill>
              </a:rPr>
              <a:t>“Benchmarking Massively Parallel Phase-Field Codes for Alloy Solidification” – J. Tian and A. Karma: Northeastern University (co-authors D. Montiel, J. </a:t>
            </a:r>
            <a:r>
              <a:rPr lang="en-US" altLang="en-US" sz="4800" dirty="0" err="1">
                <a:solidFill>
                  <a:schemeClr val="tx2">
                    <a:lumMod val="90000"/>
                    <a:lumOff val="10000"/>
                  </a:schemeClr>
                </a:solidFill>
              </a:rPr>
              <a:t>Landini</a:t>
            </a:r>
            <a:r>
              <a:rPr lang="en-US" altLang="en-US" sz="4800" dirty="0">
                <a:solidFill>
                  <a:schemeClr val="tx2">
                    <a:lumMod val="90000"/>
                    <a:lumOff val="10000"/>
                  </a:schemeClr>
                </a:solidFill>
              </a:rPr>
              <a:t>, K. Thornton: PRISMS-PF group Univ. Michigan)</a:t>
            </a:r>
          </a:p>
          <a:p>
            <a:pPr lvl="1" fontAlgn="auto">
              <a:spcAft>
                <a:spcPts val="0"/>
              </a:spcAft>
              <a:defRPr/>
            </a:pPr>
            <a:endParaRPr lang="en-US" altLang="en-US" sz="4800" dirty="0">
              <a:solidFill>
                <a:schemeClr val="tx2">
                  <a:lumMod val="90000"/>
                  <a:lumOff val="10000"/>
                </a:schemeClr>
              </a:solidFill>
            </a:endParaRPr>
          </a:p>
          <a:p>
            <a:pPr fontAlgn="auto">
              <a:spcAft>
                <a:spcPts val="0"/>
              </a:spcAft>
              <a:defRPr/>
            </a:pPr>
            <a:r>
              <a:rPr lang="en-US" altLang="en-US" sz="4800" dirty="0">
                <a:solidFill>
                  <a:schemeClr val="tx2">
                    <a:lumMod val="90000"/>
                    <a:lumOff val="10000"/>
                  </a:schemeClr>
                </a:solidFill>
                <a:hlinkClick r:id="rId4">
                  <a:extLst>
                    <a:ext uri="{A12FA001-AC4F-418D-AE19-62706E023703}">
                      <ahyp:hlinkClr xmlns:ahyp="http://schemas.microsoft.com/office/drawing/2018/hyperlinkcolor" val="tx"/>
                    </a:ext>
                  </a:extLst>
                </a:hlinkClick>
              </a:rPr>
              <a:t>7th International Conference on Advances in Solidification Processes (ICASP-7)</a:t>
            </a:r>
            <a:endParaRPr lang="en-US" altLang="en-US" sz="4800" dirty="0">
              <a:solidFill>
                <a:schemeClr val="tx2">
                  <a:lumMod val="90000"/>
                  <a:lumOff val="10000"/>
                </a:schemeClr>
              </a:solidFill>
            </a:endParaRPr>
          </a:p>
          <a:p>
            <a:pPr lvl="1" fontAlgn="auto">
              <a:spcAft>
                <a:spcPts val="0"/>
              </a:spcAft>
              <a:defRPr/>
            </a:pPr>
            <a:r>
              <a:rPr lang="en-US" altLang="en-US" sz="4800" dirty="0">
                <a:solidFill>
                  <a:schemeClr val="tx2">
                    <a:lumMod val="90000"/>
                    <a:lumOff val="10000"/>
                  </a:schemeClr>
                </a:solidFill>
              </a:rPr>
              <a:t>Plenary  lecture “ Phase-field modeling of far-from equilibrium solidification processes: from additive manufacturing to ice templating” – A. Karma</a:t>
            </a:r>
          </a:p>
          <a:p>
            <a:pPr lvl="1" fontAlgn="auto">
              <a:spcAft>
                <a:spcPts val="0"/>
              </a:spcAft>
              <a:defRPr/>
            </a:pPr>
            <a:r>
              <a:rPr lang="en-US" altLang="en-US" sz="4800" dirty="0">
                <a:solidFill>
                  <a:schemeClr val="tx2">
                    <a:lumMod val="90000"/>
                    <a:lumOff val="10000"/>
                  </a:schemeClr>
                </a:solidFill>
              </a:rPr>
              <a:t>Microgravity Solidification, faceted interfaces and </a:t>
            </a:r>
            <a:r>
              <a:rPr lang="en-US" altLang="en-US" sz="4800" dirty="0" err="1">
                <a:solidFill>
                  <a:schemeClr val="tx2">
                    <a:lumMod val="90000"/>
                    <a:lumOff val="10000"/>
                  </a:schemeClr>
                </a:solidFill>
              </a:rPr>
              <a:t>intermetallics</a:t>
            </a:r>
            <a:r>
              <a:rPr lang="en-US" altLang="en-US" sz="4800" dirty="0">
                <a:solidFill>
                  <a:schemeClr val="tx2">
                    <a:lumMod val="90000"/>
                    <a:lumOff val="10000"/>
                  </a:schemeClr>
                </a:solidFill>
              </a:rPr>
              <a:t>, fluid flow sessions</a:t>
            </a:r>
          </a:p>
          <a:p>
            <a:pPr lvl="1" fontAlgn="auto">
              <a:spcAft>
                <a:spcPts val="0"/>
              </a:spcAft>
              <a:defRPr/>
            </a:pPr>
            <a:endParaRPr lang="en-US" altLang="en-US" sz="4800" dirty="0">
              <a:solidFill>
                <a:schemeClr val="tx2">
                  <a:lumMod val="90000"/>
                  <a:lumOff val="10000"/>
                </a:schemeClr>
              </a:solidFill>
            </a:endParaRPr>
          </a:p>
          <a:p>
            <a:pPr fontAlgn="auto">
              <a:spcAft>
                <a:spcPts val="0"/>
              </a:spcAft>
              <a:defRPr/>
            </a:pPr>
            <a:r>
              <a:rPr lang="en-US" sz="4800" dirty="0">
                <a:solidFill>
                  <a:schemeClr val="tx2">
                    <a:lumMod val="90000"/>
                    <a:lumOff val="10000"/>
                  </a:schemeClr>
                </a:solidFill>
              </a:rPr>
              <a:t>2025 MRS Fall Meeting: (topical cluster) </a:t>
            </a:r>
            <a:r>
              <a:rPr lang="en-US" sz="4800" dirty="0">
                <a:solidFill>
                  <a:schemeClr val="tx2">
                    <a:lumMod val="90000"/>
                    <a:lumOff val="10000"/>
                  </a:schemeClr>
                </a:solidFill>
                <a:latin typeface="Noto Sans" panose="020B0502040504020204" pitchFamily="34" charset="0"/>
              </a:rPr>
              <a:t>MATERIALS THEORY, COMPUTATION AND DATA SCIENCE (MT)</a:t>
            </a:r>
          </a:p>
          <a:p>
            <a:pPr lvl="1" fontAlgn="auto">
              <a:spcAft>
                <a:spcPts val="0"/>
              </a:spcAft>
              <a:defRPr/>
            </a:pPr>
            <a:r>
              <a:rPr lang="en-US" sz="4800" dirty="0">
                <a:solidFill>
                  <a:schemeClr val="tx2">
                    <a:lumMod val="90000"/>
                    <a:lumOff val="10000"/>
                  </a:schemeClr>
                </a:solidFill>
                <a:hlinkClick r:id="rId5">
                  <a:extLst>
                    <a:ext uri="{A12FA001-AC4F-418D-AE19-62706E023703}">
                      <ahyp:hlinkClr xmlns:ahyp="http://schemas.microsoft.com/office/drawing/2018/hyperlinkcolor" val="tx"/>
                    </a:ext>
                  </a:extLst>
                </a:hlinkClick>
              </a:rPr>
              <a:t>Symposium Sessions | 2025 MRS Fall Meeting &amp; Exhibit | Boston, Massachusetts</a:t>
            </a:r>
            <a:endParaRPr lang="en-US" sz="4800" dirty="0">
              <a:solidFill>
                <a:schemeClr val="tx2">
                  <a:lumMod val="90000"/>
                  <a:lumOff val="10000"/>
                </a:schemeClr>
              </a:solidFill>
            </a:endParaRPr>
          </a:p>
          <a:p>
            <a:pPr lvl="1" fontAlgn="auto">
              <a:spcAft>
                <a:spcPts val="0"/>
              </a:spcAft>
              <a:defRPr/>
            </a:pPr>
            <a:r>
              <a:rPr lang="en-US" sz="4800" dirty="0">
                <a:solidFill>
                  <a:schemeClr val="tx2">
                    <a:lumMod val="90000"/>
                    <a:lumOff val="10000"/>
                  </a:schemeClr>
                </a:solidFill>
              </a:rPr>
              <a:t>Nov 30 – Dec 5, 2025</a:t>
            </a:r>
          </a:p>
          <a:p>
            <a:pPr lvl="1" fontAlgn="auto">
              <a:spcAft>
                <a:spcPts val="0"/>
              </a:spcAft>
              <a:defRPr/>
            </a:pPr>
            <a:endParaRPr lang="en-US" sz="4800" dirty="0">
              <a:solidFill>
                <a:schemeClr val="tx2">
                  <a:lumMod val="90000"/>
                  <a:lumOff val="10000"/>
                </a:schemeClr>
              </a:solidFill>
            </a:endParaRPr>
          </a:p>
          <a:p>
            <a:pPr fontAlgn="auto">
              <a:spcAft>
                <a:spcPts val="0"/>
              </a:spcAft>
              <a:defRPr/>
            </a:pPr>
            <a:r>
              <a:rPr lang="en-US" sz="4800" dirty="0">
                <a:solidFill>
                  <a:schemeClr val="tx2">
                    <a:lumMod val="90000"/>
                    <a:lumOff val="10000"/>
                  </a:schemeClr>
                </a:solidFill>
                <a:hlinkClick r:id="rId6">
                  <a:extLst>
                    <a:ext uri="{A12FA001-AC4F-418D-AE19-62706E023703}">
                      <ahyp:hlinkClr xmlns:ahyp="http://schemas.microsoft.com/office/drawing/2018/hyperlinkcolor" val="tx"/>
                    </a:ext>
                  </a:extLst>
                </a:hlinkClick>
              </a:rPr>
              <a:t>American Society for Gravitational and Space Research (ASGSR) 2025</a:t>
            </a:r>
            <a:endParaRPr lang="en-US" sz="4800" dirty="0">
              <a:solidFill>
                <a:schemeClr val="tx2">
                  <a:lumMod val="90000"/>
                  <a:lumOff val="10000"/>
                </a:schemeClr>
              </a:solidFill>
            </a:endParaRPr>
          </a:p>
          <a:p>
            <a:pPr lvl="1"/>
            <a:r>
              <a:rPr lang="en-US" altLang="en-US" sz="4400" dirty="0">
                <a:solidFill>
                  <a:schemeClr val="tx2">
                    <a:lumMod val="90000"/>
                    <a:lumOff val="10000"/>
                  </a:schemeClr>
                </a:solidFill>
              </a:rPr>
              <a:t>NASA BPS Reduced Gravity Integrated Computational Materials Engineering (ICME) Study Results and Path Forward – L. Littles</a:t>
            </a:r>
          </a:p>
          <a:p>
            <a:pPr lvl="1" fontAlgn="auto">
              <a:spcAft>
                <a:spcPts val="0"/>
              </a:spcAft>
              <a:defRPr/>
            </a:pPr>
            <a:r>
              <a:rPr lang="en-US" sz="4800" dirty="0">
                <a:solidFill>
                  <a:schemeClr val="tx2">
                    <a:lumMod val="90000"/>
                    <a:lumOff val="10000"/>
                  </a:schemeClr>
                </a:solidFill>
              </a:rPr>
              <a:t>Ad hoc group discussed path forward (Exploration focus, leverage collaborations, incremental capability development)</a:t>
            </a:r>
          </a:p>
          <a:p>
            <a:pPr marL="457200" lvl="1" indent="0" fontAlgn="auto">
              <a:spcAft>
                <a:spcPts val="0"/>
              </a:spcAft>
              <a:buNone/>
              <a:defRPr/>
            </a:pPr>
            <a:endParaRPr lang="en-US" sz="4800" dirty="0">
              <a:solidFill>
                <a:schemeClr val="tx2">
                  <a:lumMod val="90000"/>
                  <a:lumOff val="10000"/>
                </a:schemeClr>
              </a:solidFill>
            </a:endParaRPr>
          </a:p>
          <a:p>
            <a:pPr fontAlgn="auto">
              <a:spcAft>
                <a:spcPts val="0"/>
              </a:spcAft>
              <a:defRPr/>
            </a:pPr>
            <a:r>
              <a:rPr lang="en-US" sz="4800" dirty="0">
                <a:solidFill>
                  <a:schemeClr val="tx2">
                    <a:lumMod val="90000"/>
                    <a:lumOff val="10000"/>
                  </a:schemeClr>
                </a:solidFill>
              </a:rPr>
              <a:t>2026 TMS Annual Meeting</a:t>
            </a:r>
          </a:p>
          <a:p>
            <a:pPr lvl="1" fontAlgn="auto">
              <a:spcAft>
                <a:spcPts val="0"/>
              </a:spcAft>
              <a:defRPr/>
            </a:pPr>
            <a:r>
              <a:rPr lang="en-US" sz="4800" dirty="0">
                <a:solidFill>
                  <a:schemeClr val="tx2">
                    <a:lumMod val="90000"/>
                    <a:lumOff val="10000"/>
                  </a:schemeClr>
                </a:solidFill>
              </a:rPr>
              <a:t>Materials Research in Reduced Gravity Symposium</a:t>
            </a:r>
            <a:endParaRPr lang="en-US" sz="4800" dirty="0">
              <a:solidFill>
                <a:schemeClr val="tx2">
                  <a:lumMod val="90000"/>
                  <a:lumOff val="10000"/>
                </a:schemeClr>
              </a:solidFill>
              <a:effectLst/>
              <a:latin typeface="Aptos" panose="020B0004020202020204" pitchFamily="34" charset="0"/>
              <a:ea typeface="Aptos" panose="020B0004020202020204" pitchFamily="34" charset="0"/>
              <a:cs typeface="Times New Roman" panose="02020603050405020304" pitchFamily="18" charset="0"/>
            </a:endParaRPr>
          </a:p>
          <a:p>
            <a:pPr lvl="2" fontAlgn="auto">
              <a:spcAft>
                <a:spcPts val="0"/>
              </a:spcAft>
              <a:defRPr/>
            </a:pPr>
            <a:r>
              <a:rPr lang="en-US" sz="4800" dirty="0">
                <a:solidFill>
                  <a:schemeClr val="tx2">
                    <a:lumMod val="90000"/>
                    <a:lumOff val="10000"/>
                  </a:schemeClr>
                </a:solidFill>
                <a:effectLst/>
                <a:latin typeface="Aptos" panose="020B0004020202020204" pitchFamily="34" charset="0"/>
                <a:ea typeface="Aptos" panose="020B0004020202020204" pitchFamily="34" charset="0"/>
                <a:cs typeface="Times New Roman" panose="02020603050405020304" pitchFamily="18" charset="0"/>
              </a:rPr>
              <a:t>Laser Beam Welding Benchmark Experiments Performed in Reduced Gravity and Vacuum – O’Connor &amp; al.</a:t>
            </a:r>
          </a:p>
          <a:p>
            <a:pPr lvl="2" fontAlgn="auto">
              <a:spcAft>
                <a:spcPts val="0"/>
              </a:spcAft>
              <a:defRPr/>
            </a:pPr>
            <a:r>
              <a:rPr lang="en-US" sz="4800" dirty="0">
                <a:solidFill>
                  <a:schemeClr val="tx2">
                    <a:lumMod val="90000"/>
                    <a:lumOff val="10000"/>
                  </a:schemeClr>
                </a:solidFill>
                <a:latin typeface="Aptos" panose="020B0004020202020204" pitchFamily="34" charset="0"/>
                <a:cs typeface="Times New Roman" panose="02020603050405020304" pitchFamily="18" charset="0"/>
              </a:rPr>
              <a:t>Computational Modeling of Dendritic Microstructures in Transparent NPG-DC Alloys Solidified in Microgravity – Karma &amp; al.</a:t>
            </a:r>
          </a:p>
          <a:p>
            <a:pPr marL="914400" lvl="2" indent="0" fontAlgn="auto">
              <a:spcAft>
                <a:spcPts val="0"/>
              </a:spcAft>
              <a:buNone/>
              <a:defRPr/>
            </a:pPr>
            <a:endParaRPr lang="en-US" sz="4800" dirty="0">
              <a:solidFill>
                <a:srgbClr val="FF0000"/>
              </a:solidFill>
              <a:latin typeface="Aptos" panose="020B0004020202020204" pitchFamily="34" charset="0"/>
              <a:cs typeface="Times New Roman" panose="02020603050405020304" pitchFamily="18" charset="0"/>
            </a:endParaRPr>
          </a:p>
          <a:p>
            <a:pPr fontAlgn="auto">
              <a:spcAft>
                <a:spcPts val="0"/>
              </a:spcAft>
              <a:defRPr/>
            </a:pPr>
            <a:r>
              <a:rPr lang="en-US" sz="7200" i="1" dirty="0">
                <a:solidFill>
                  <a:schemeClr val="tx2">
                    <a:lumMod val="90000"/>
                    <a:lumOff val="10000"/>
                  </a:schemeClr>
                </a:solidFill>
                <a:latin typeface="Aptos" panose="020B0004020202020204" pitchFamily="34" charset="0"/>
                <a:cs typeface="Times New Roman" panose="02020603050405020304" pitchFamily="18" charset="0"/>
              </a:rPr>
              <a:t>Continue to expand and meet with ad hoc group to catalyze collaboration and leverage proposal opportunities – responding in a timely manner to the opportunities that arise quickly in the present dynamic environment. </a:t>
            </a:r>
          </a:p>
          <a:p>
            <a:pPr fontAlgn="auto">
              <a:spcAft>
                <a:spcPts val="0"/>
              </a:spcAft>
              <a:defRPr/>
            </a:pPr>
            <a:r>
              <a:rPr lang="en-US" sz="7200" i="1" dirty="0">
                <a:solidFill>
                  <a:schemeClr val="tx2">
                    <a:lumMod val="90000"/>
                    <a:lumOff val="10000"/>
                  </a:schemeClr>
                </a:solidFill>
                <a:latin typeface="Aptos" panose="020B0004020202020204" pitchFamily="34" charset="0"/>
                <a:cs typeface="Times New Roman" panose="02020603050405020304" pitchFamily="18" charset="0"/>
              </a:rPr>
              <a:t>Leverage nascent PSI Analysis Working Group structure to the maximum extent possible.</a:t>
            </a:r>
            <a:endParaRPr lang="en-US" sz="7200" i="1" dirty="0">
              <a:solidFill>
                <a:schemeClr val="tx2">
                  <a:lumMod val="90000"/>
                  <a:lumOff val="10000"/>
                </a:schemeClr>
              </a:solidFill>
            </a:endParaRPr>
          </a:p>
          <a:p>
            <a:pPr lvl="1" fontAlgn="auto">
              <a:spcAft>
                <a:spcPts val="0"/>
              </a:spcAft>
              <a:defRPr/>
            </a:pPr>
            <a:endParaRPr lang="en-US" dirty="0"/>
          </a:p>
          <a:p>
            <a:pPr fontAlgn="auto">
              <a:spcAft>
                <a:spcPts val="0"/>
              </a:spcAft>
              <a:defRPr/>
            </a:pPr>
            <a:endParaRPr lang="en-US" dirty="0"/>
          </a:p>
          <a:p>
            <a:pPr marL="457200" lvl="1" indent="0" fontAlgn="auto">
              <a:spcAft>
                <a:spcPts val="0"/>
              </a:spcAft>
              <a:buNone/>
              <a:defRPr/>
            </a:pPr>
            <a:endParaRPr lang="en-US" dirty="0"/>
          </a:p>
          <a:p>
            <a:pPr fontAlgn="auto">
              <a:spcAft>
                <a:spcPts val="0"/>
              </a:spcAft>
              <a:defRPr/>
            </a:pPr>
            <a:endParaRPr lang="en-US" dirty="0"/>
          </a:p>
          <a:p>
            <a:pPr fontAlgn="auto">
              <a:spcAft>
                <a:spcPts val="0"/>
              </a:spcAft>
              <a:defRPr/>
            </a:pPr>
            <a:endParaRPr lang="en-US" dirty="0"/>
          </a:p>
        </p:txBody>
      </p:sp>
      <p:sp>
        <p:nvSpPr>
          <p:cNvPr id="4" name="Footer Placeholder 3">
            <a:extLst>
              <a:ext uri="{FF2B5EF4-FFF2-40B4-BE49-F238E27FC236}">
                <a16:creationId xmlns:a16="http://schemas.microsoft.com/office/drawing/2014/main" id="{19756AC2-54CD-E352-D70D-EBD55FF95170}"/>
              </a:ext>
            </a:extLst>
          </p:cNvPr>
          <p:cNvSpPr>
            <a:spLocks noGrp="1"/>
          </p:cNvSpPr>
          <p:nvPr>
            <p:ph type="ftr" sz="quarter" idx="10"/>
          </p:nvPr>
        </p:nvSpPr>
        <p:spPr>
          <a:xfrm>
            <a:off x="343963" y="121602"/>
            <a:ext cx="4114800" cy="217173"/>
          </a:xfrm>
        </p:spPr>
        <p:txBody>
          <a:bodyPr/>
          <a:lstStyle/>
          <a:p>
            <a:pPr>
              <a:defRPr/>
            </a:pPr>
            <a:r>
              <a:rPr lang="en-US"/>
              <a:t>Biological &amp; Physical Sciences</a:t>
            </a:r>
          </a:p>
        </p:txBody>
      </p:sp>
      <p:sp>
        <p:nvSpPr>
          <p:cNvPr id="31748" name="Slide Number Placeholder 4">
            <a:extLst>
              <a:ext uri="{FF2B5EF4-FFF2-40B4-BE49-F238E27FC236}">
                <a16:creationId xmlns:a16="http://schemas.microsoft.com/office/drawing/2014/main" id="{FBE36D72-8310-D58D-4A8A-D8BDC06BFD78}"/>
              </a:ext>
            </a:extLst>
          </p:cNvPr>
          <p:cNvSpPr>
            <a:spLocks noGrp="1" noChangeArrowheads="1"/>
          </p:cNvSpPr>
          <p:nvPr>
            <p:ph type="sldNum" sz="quarter" idx="11"/>
          </p:nvPr>
        </p:nvSpPr>
        <p:spPr bwMode="auto">
          <a:extLst>
            <a:ext uri="{91240B29-F687-4F45-9708-019B960494DF}">
              <a14:hiddenLine xmlns:a14="http://schemas.microsoft.com/office/drawing/2010/main" w="9525">
                <a:solidFill>
                  <a:srgbClr val="000000"/>
                </a:solidFill>
                <a:round/>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EA8C5E29-329F-4440-A4E4-4F9DCBBFAEE7}" type="slidenum">
              <a:rPr lang="en-US" altLang="en-US">
                <a:solidFill>
                  <a:schemeClr val="bg1"/>
                </a:solidFill>
              </a:rPr>
              <a:pPr fontAlgn="base">
                <a:spcBef>
                  <a:spcPct val="0"/>
                </a:spcBef>
                <a:spcAft>
                  <a:spcPct val="0"/>
                </a:spcAft>
              </a:pPr>
              <a:t>15</a:t>
            </a:fld>
            <a:endParaRPr lang="en-US" altLang="en-US">
              <a:solidFill>
                <a:schemeClr val="bg1"/>
              </a:solidFill>
            </a:endParaRPr>
          </a:p>
        </p:txBody>
      </p:sp>
    </p:spTree>
    <p:extLst>
      <p:ext uri="{BB962C8B-B14F-4D97-AF65-F5344CB8AC3E}">
        <p14:creationId xmlns:p14="http://schemas.microsoft.com/office/powerpoint/2010/main" val="3571150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a:extLst>
              <a:ext uri="{FF2B5EF4-FFF2-40B4-BE49-F238E27FC236}">
                <a16:creationId xmlns:a16="http://schemas.microsoft.com/office/drawing/2014/main" id="{65D7B076-903C-3B07-B414-A7BF76F4A7A7}"/>
              </a:ext>
            </a:extLst>
          </p:cNvPr>
          <p:cNvSpPr>
            <a:spLocks noGrp="1" noChangeArrowheads="1"/>
          </p:cNvSpPr>
          <p:nvPr>
            <p:ph type="title"/>
          </p:nvPr>
        </p:nvSpPr>
        <p:spPr>
          <a:xfrm>
            <a:off x="3846513" y="1673225"/>
            <a:ext cx="7616825" cy="2195513"/>
          </a:xfrm>
        </p:spPr>
        <p:txBody>
          <a:bodyPr/>
          <a:lstStyle/>
          <a:p>
            <a:r>
              <a:rPr altLang="en-US" dirty="0"/>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2AD30F-7115-79AE-FFA6-C79EAD74FAB7}"/>
              </a:ext>
            </a:extLst>
          </p:cNvPr>
          <p:cNvSpPr>
            <a:spLocks noGrp="1"/>
          </p:cNvSpPr>
          <p:nvPr>
            <p:ph idx="1"/>
          </p:nvPr>
        </p:nvSpPr>
        <p:spPr>
          <a:xfrm>
            <a:off x="541867" y="676300"/>
            <a:ext cx="10456333" cy="2905100"/>
          </a:xfrm>
        </p:spPr>
        <p:txBody>
          <a:bodyPr rtlCol="0">
            <a:normAutofit fontScale="77500" lnSpcReduction="20000"/>
          </a:bodyPr>
          <a:lstStyle/>
          <a:p>
            <a:pPr marL="0" marR="0" indent="0">
              <a:lnSpc>
                <a:spcPct val="107000"/>
              </a:lnSpc>
              <a:spcBef>
                <a:spcPts val="0"/>
              </a:spcBef>
              <a:spcAft>
                <a:spcPts val="800"/>
              </a:spcAft>
              <a:buNone/>
            </a:pPr>
            <a:r>
              <a:rPr lang="en-US" sz="2000" dirty="0"/>
              <a:t>Abstract:</a:t>
            </a:r>
            <a:r>
              <a:rPr lang="en-US" sz="1600" dirty="0"/>
              <a:t>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The Biological and Physical Sciences (BPS) Division of NASA’s Science Mission Directorate (SMD), and its predecessors, has sponsored extensive flight and ground experiments yielding benchmark datasets in many materials science research areas including thermophysical properties and solidification microstructure formation and evolution.  The subject study sought to motivate and focus BPS’s engagement within the broader Integrated ICME community to understand the phenomena underlying material processing, structure, and properties in the microgravity environment of space and to support future space exploration efforts.</a:t>
            </a:r>
          </a:p>
          <a:p>
            <a:pPr marL="0" indent="0">
              <a:buNone/>
            </a:pPr>
            <a:r>
              <a:rPr lang="en-US" sz="1800" b="1" i="1" dirty="0">
                <a:solidFill>
                  <a:schemeClr val="tx2">
                    <a:lumMod val="90000"/>
                    <a:lumOff val="10000"/>
                  </a:schemeClr>
                </a:solidFill>
                <a:effectLst/>
                <a:latin typeface="Aptos" panose="020B0004020202020204" pitchFamily="34" charset="0"/>
                <a:ea typeface="Aptos" panose="020B0004020202020204" pitchFamily="34" charset="0"/>
                <a:cs typeface="Times New Roman" panose="02020603050405020304" pitchFamily="18" charset="0"/>
              </a:rPr>
              <a:t>BPS-relevant physical phenomena including solidification kinetics, coupled solidification-fluids, and solidification microstructures up to the grain length scale (mesoscale) are critically needed to benchmark computational models that can enable rapid advances in materials for both terrestrial and space use – for example, through better predictions of in-space joining, welding, and additive manufacturing. Leveraging the wealth of experimental data obtained to anchor incipient advances in Artificial Intelligence and Machine Learning (AI/ML) is a vital link towards efficient attainment of exploration goals. The computational means are finally becoming available to accurately model the complex (and inherently multi-discipline) phenomena involved in solidification. Making the most of the current and potential validation datasets available has never been more important</a:t>
            </a:r>
            <a:r>
              <a:rPr lang="en-US" sz="1600" i="1" dirty="0">
                <a:solidFill>
                  <a:schemeClr val="tx2">
                    <a:lumMod val="90000"/>
                    <a:lumOff val="10000"/>
                  </a:schemeClr>
                </a:solidFill>
              </a:rPr>
              <a:t>.</a:t>
            </a:r>
          </a:p>
        </p:txBody>
      </p:sp>
      <p:sp>
        <p:nvSpPr>
          <p:cNvPr id="4" name="Footer Placeholder 3">
            <a:extLst>
              <a:ext uri="{FF2B5EF4-FFF2-40B4-BE49-F238E27FC236}">
                <a16:creationId xmlns:a16="http://schemas.microsoft.com/office/drawing/2014/main" id="{19756AC2-54CD-E352-D70D-EBD55FF95170}"/>
              </a:ext>
            </a:extLst>
          </p:cNvPr>
          <p:cNvSpPr>
            <a:spLocks noGrp="1"/>
          </p:cNvSpPr>
          <p:nvPr>
            <p:ph type="ftr" sz="quarter" idx="10"/>
          </p:nvPr>
        </p:nvSpPr>
        <p:spPr>
          <a:xfrm>
            <a:off x="343963" y="121602"/>
            <a:ext cx="4114800" cy="217173"/>
          </a:xfrm>
        </p:spPr>
        <p:txBody>
          <a:bodyPr/>
          <a:lstStyle/>
          <a:p>
            <a:pPr>
              <a:defRPr/>
            </a:pPr>
            <a:r>
              <a:rPr lang="en-US"/>
              <a:t>Biological &amp; Physical Sciences</a:t>
            </a:r>
          </a:p>
        </p:txBody>
      </p:sp>
      <p:sp>
        <p:nvSpPr>
          <p:cNvPr id="31748" name="Slide Number Placeholder 4">
            <a:extLst>
              <a:ext uri="{FF2B5EF4-FFF2-40B4-BE49-F238E27FC236}">
                <a16:creationId xmlns:a16="http://schemas.microsoft.com/office/drawing/2014/main" id="{FBE36D72-8310-D58D-4A8A-D8BDC06BFD78}"/>
              </a:ext>
            </a:extLst>
          </p:cNvPr>
          <p:cNvSpPr>
            <a:spLocks noGrp="1" noChangeArrowheads="1"/>
          </p:cNvSpPr>
          <p:nvPr>
            <p:ph type="sldNum" sz="quarter" idx="11"/>
          </p:nvPr>
        </p:nvSpPr>
        <p:spPr bwMode="auto">
          <a:extLst>
            <a:ext uri="{91240B29-F687-4F45-9708-019B960494DF}">
              <a14:hiddenLine xmlns:a14="http://schemas.microsoft.com/office/drawing/2010/main" w="9525">
                <a:solidFill>
                  <a:srgbClr val="000000"/>
                </a:solidFill>
                <a:round/>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EA8C5E29-329F-4440-A4E4-4F9DCBBFAEE7}" type="slidenum">
              <a:rPr lang="en-US" altLang="en-US">
                <a:solidFill>
                  <a:schemeClr val="bg1"/>
                </a:solidFill>
              </a:rPr>
              <a:pPr fontAlgn="base">
                <a:spcBef>
                  <a:spcPct val="0"/>
                </a:spcBef>
                <a:spcAft>
                  <a:spcPct val="0"/>
                </a:spcAft>
              </a:pPr>
              <a:t>2</a:t>
            </a:fld>
            <a:endParaRPr lang="en-US" altLang="en-US">
              <a:solidFill>
                <a:schemeClr val="bg1"/>
              </a:solidFill>
            </a:endParaRPr>
          </a:p>
        </p:txBody>
      </p:sp>
      <p:sp>
        <p:nvSpPr>
          <p:cNvPr id="2" name="TextBox 1">
            <a:extLst>
              <a:ext uri="{FF2B5EF4-FFF2-40B4-BE49-F238E27FC236}">
                <a16:creationId xmlns:a16="http://schemas.microsoft.com/office/drawing/2014/main" id="{42CDBB68-E187-64A7-E799-0D3A02FC9D1F}"/>
              </a:ext>
            </a:extLst>
          </p:cNvPr>
          <p:cNvSpPr txBox="1"/>
          <p:nvPr/>
        </p:nvSpPr>
        <p:spPr>
          <a:xfrm>
            <a:off x="739164" y="4018405"/>
            <a:ext cx="4376057" cy="1938992"/>
          </a:xfrm>
          <a:prstGeom prst="rect">
            <a:avLst/>
          </a:prstGeom>
          <a:noFill/>
        </p:spPr>
        <p:txBody>
          <a:bodyPr wrap="square" rtlCol="0">
            <a:spAutoFit/>
          </a:bodyPr>
          <a:lstStyle/>
          <a:p>
            <a:pPr marL="285750" indent="-285750" fontAlgn="auto">
              <a:spcAft>
                <a:spcPts val="0"/>
              </a:spcAft>
              <a:buFont typeface="Arial" panose="020B0604020202020204" pitchFamily="34" charset="0"/>
              <a:buChar char="•"/>
              <a:defRPr/>
            </a:pPr>
            <a:r>
              <a:rPr lang="en-US" sz="1200" dirty="0"/>
              <a:t>Andrew O’Connor and Louise Littles</a:t>
            </a:r>
          </a:p>
          <a:p>
            <a:pPr marL="742950" lvl="1" indent="-285750" fontAlgn="auto">
              <a:spcAft>
                <a:spcPts val="0"/>
              </a:spcAft>
              <a:buFont typeface="Arial" panose="020B0604020202020204" pitchFamily="34" charset="0"/>
              <a:buChar char="•"/>
              <a:defRPr/>
            </a:pPr>
            <a:r>
              <a:rPr lang="en-US" sz="1200" dirty="0"/>
              <a:t>NASA Marshall Space Flight Center, Huntsville, AL</a:t>
            </a:r>
          </a:p>
          <a:p>
            <a:pPr marL="285750" indent="-285750" fontAlgn="auto">
              <a:spcAft>
                <a:spcPts val="0"/>
              </a:spcAft>
              <a:buFont typeface="Arial" panose="020B0604020202020204" pitchFamily="34" charset="0"/>
              <a:buChar char="•"/>
              <a:defRPr/>
            </a:pPr>
            <a:r>
              <a:rPr lang="en-US" sz="1200" dirty="0"/>
              <a:t>Brodan Richter and Edward Glaessgen</a:t>
            </a:r>
          </a:p>
          <a:p>
            <a:pPr marL="628650" lvl="1" indent="-171450" fontAlgn="auto">
              <a:spcAft>
                <a:spcPts val="0"/>
              </a:spcAft>
              <a:buFont typeface="Arial" panose="020B0604020202020204" pitchFamily="34" charset="0"/>
              <a:buChar char="•"/>
              <a:defRPr/>
            </a:pPr>
            <a:r>
              <a:rPr lang="en-US" sz="1200" dirty="0"/>
              <a:t>NASA Langley Research Center, Hampton, VA</a:t>
            </a:r>
          </a:p>
          <a:p>
            <a:pPr marL="285750" indent="-285750" fontAlgn="auto">
              <a:spcAft>
                <a:spcPts val="0"/>
              </a:spcAft>
              <a:buFont typeface="Arial" panose="020B0604020202020204" pitchFamily="34" charset="0"/>
              <a:buChar char="•"/>
              <a:defRPr/>
            </a:pPr>
            <a:r>
              <a:rPr lang="en-US" sz="1200" dirty="0"/>
              <a:t>Alain Karma</a:t>
            </a:r>
          </a:p>
          <a:p>
            <a:pPr marL="628650" lvl="1" indent="-171450" fontAlgn="auto">
              <a:spcAft>
                <a:spcPts val="0"/>
              </a:spcAft>
              <a:buFont typeface="Arial" panose="020B0604020202020204" pitchFamily="34" charset="0"/>
              <a:buChar char="•"/>
              <a:defRPr/>
            </a:pPr>
            <a:r>
              <a:rPr lang="en-US" sz="1200" dirty="0"/>
              <a:t>Northeastern University, Boston, MA</a:t>
            </a:r>
          </a:p>
          <a:p>
            <a:pPr marL="285750" indent="-285750" fontAlgn="auto">
              <a:spcAft>
                <a:spcPts val="0"/>
              </a:spcAft>
              <a:buFont typeface="Arial" panose="020B0604020202020204" pitchFamily="34" charset="0"/>
              <a:buChar char="•"/>
              <a:defRPr/>
            </a:pPr>
            <a:r>
              <a:rPr lang="en-US" sz="1200" dirty="0"/>
              <a:t>Douglas Matson</a:t>
            </a:r>
          </a:p>
          <a:p>
            <a:pPr marL="628650" lvl="1" indent="-171450" fontAlgn="auto">
              <a:spcAft>
                <a:spcPts val="0"/>
              </a:spcAft>
              <a:buFont typeface="Arial" panose="020B0604020202020204" pitchFamily="34" charset="0"/>
              <a:buChar char="•"/>
              <a:defRPr/>
            </a:pPr>
            <a:r>
              <a:rPr lang="en-US" sz="1200" dirty="0"/>
              <a:t>Tufts University, Medford, MA</a:t>
            </a:r>
          </a:p>
          <a:p>
            <a:pPr marL="285750" indent="-285750" fontAlgn="auto">
              <a:spcAft>
                <a:spcPts val="0"/>
              </a:spcAft>
              <a:buFont typeface="Arial" panose="020B0604020202020204" pitchFamily="34" charset="0"/>
              <a:buChar char="•"/>
              <a:defRPr/>
            </a:pPr>
            <a:r>
              <a:rPr lang="en-US" sz="1200" dirty="0"/>
              <a:t>Peter Voorhees</a:t>
            </a:r>
          </a:p>
          <a:p>
            <a:pPr marL="628650" lvl="1" indent="-171450" fontAlgn="auto">
              <a:spcAft>
                <a:spcPts val="0"/>
              </a:spcAft>
              <a:buFont typeface="Arial" panose="020B0604020202020204" pitchFamily="34" charset="0"/>
              <a:buChar char="•"/>
              <a:defRPr/>
            </a:pPr>
            <a:r>
              <a:rPr lang="en-US" sz="1200" dirty="0"/>
              <a:t>Northwestern University, Evanston, IL</a:t>
            </a:r>
          </a:p>
        </p:txBody>
      </p:sp>
      <p:sp>
        <p:nvSpPr>
          <p:cNvPr id="5" name="TextBox 4">
            <a:extLst>
              <a:ext uri="{FF2B5EF4-FFF2-40B4-BE49-F238E27FC236}">
                <a16:creationId xmlns:a16="http://schemas.microsoft.com/office/drawing/2014/main" id="{BED1BC8A-957B-D0FF-2685-234533155DED}"/>
              </a:ext>
            </a:extLst>
          </p:cNvPr>
          <p:cNvSpPr txBox="1"/>
          <p:nvPr/>
        </p:nvSpPr>
        <p:spPr>
          <a:xfrm>
            <a:off x="6544732" y="3993628"/>
            <a:ext cx="4658537" cy="2188072"/>
          </a:xfrm>
          <a:prstGeom prst="rect">
            <a:avLst/>
          </a:prstGeom>
          <a:noFill/>
        </p:spPr>
        <p:txBody>
          <a:bodyPr wrap="square" rtlCol="0">
            <a:spAutoFit/>
          </a:bodyPr>
          <a:lstStyle/>
          <a:p>
            <a:pPr marL="285750" indent="-285750" fontAlgn="auto">
              <a:spcAft>
                <a:spcPts val="0"/>
              </a:spcAft>
              <a:buFont typeface="Arial" panose="020B0604020202020204" pitchFamily="34" charset="0"/>
              <a:buChar char="•"/>
              <a:defRPr/>
            </a:pPr>
            <a:r>
              <a:rPr lang="en-US" sz="1200" dirty="0"/>
              <a:t>Fredrick Michael, Benjamin Rupp, Michael </a:t>
            </a:r>
            <a:r>
              <a:rPr lang="en-US" sz="1200" dirty="0" err="1"/>
              <a:t>SanSoucie,</a:t>
            </a:r>
            <a:r>
              <a:rPr lang="en-US" sz="1200" dirty="0"/>
              <a:t> Jeffrey Sowards, and Jeffrey West</a:t>
            </a:r>
          </a:p>
          <a:p>
            <a:pPr marL="742950" lvl="1" indent="-285750" fontAlgn="auto">
              <a:spcAft>
                <a:spcPts val="0"/>
              </a:spcAft>
              <a:buFont typeface="Arial" panose="020B0604020202020204" pitchFamily="34" charset="0"/>
              <a:buChar char="•"/>
              <a:defRPr/>
            </a:pPr>
            <a:r>
              <a:rPr lang="en-US" sz="1200" dirty="0"/>
              <a:t>NASA Marshall Space Flight Center, Huntsville, AL</a:t>
            </a:r>
          </a:p>
          <a:p>
            <a:pPr marL="285750" indent="-285750" fontAlgn="auto">
              <a:spcAft>
                <a:spcPts val="0"/>
              </a:spcAft>
              <a:buFont typeface="Arial" panose="020B0604020202020204" pitchFamily="34" charset="0"/>
              <a:buChar char="•"/>
              <a:defRPr/>
            </a:pPr>
            <a:r>
              <a:rPr lang="en-US" sz="1200" dirty="0"/>
              <a:t>George R. Weber</a:t>
            </a:r>
          </a:p>
          <a:p>
            <a:pPr marL="742950" lvl="1" indent="-285750" fontAlgn="auto">
              <a:spcAft>
                <a:spcPts val="0"/>
              </a:spcAft>
              <a:buFont typeface="Arial" panose="020B0604020202020204" pitchFamily="34" charset="0"/>
              <a:buChar char="•"/>
              <a:defRPr/>
            </a:pPr>
            <a:r>
              <a:rPr lang="en-US" sz="1200" dirty="0"/>
              <a:t>NASA Langley Research Center, Hampton, VA</a:t>
            </a:r>
          </a:p>
          <a:p>
            <a:pPr marL="285750" indent="-285750" fontAlgn="auto">
              <a:spcAft>
                <a:spcPts val="0"/>
              </a:spcAft>
              <a:buFont typeface="Arial" panose="020B0604020202020204" pitchFamily="34" charset="0"/>
              <a:buChar char="•"/>
              <a:defRPr/>
            </a:pPr>
            <a:r>
              <a:rPr lang="en-US" sz="1200" dirty="0"/>
              <a:t>Joshua D. Pribe and Vesselin Yamakov</a:t>
            </a:r>
          </a:p>
          <a:p>
            <a:pPr marL="742950" lvl="1" indent="-285750" fontAlgn="auto">
              <a:spcAft>
                <a:spcPts val="0"/>
              </a:spcAft>
              <a:buFont typeface="Arial" panose="020B0604020202020204" pitchFamily="34" charset="0"/>
              <a:buChar char="•"/>
              <a:defRPr/>
            </a:pPr>
            <a:r>
              <a:rPr lang="en-US" sz="1200" dirty="0"/>
              <a:t>Analytical Mechanics Associates, Hampton, VA</a:t>
            </a:r>
          </a:p>
          <a:p>
            <a:pPr marL="285750" indent="-285750" fontAlgn="auto">
              <a:spcAft>
                <a:spcPts val="0"/>
              </a:spcAft>
              <a:buFont typeface="Arial" panose="020B0604020202020204" pitchFamily="34" charset="0"/>
              <a:buChar char="•"/>
              <a:defRPr/>
            </a:pPr>
            <a:r>
              <a:rPr lang="en-US" sz="1200" dirty="0"/>
              <a:t>Saikumar R. Yeratapally</a:t>
            </a:r>
          </a:p>
          <a:p>
            <a:pPr marL="742950" lvl="1" indent="-285750" fontAlgn="auto">
              <a:spcAft>
                <a:spcPts val="0"/>
              </a:spcAft>
              <a:buFont typeface="Arial" panose="020B0604020202020204" pitchFamily="34" charset="0"/>
              <a:buChar char="•"/>
              <a:defRPr/>
            </a:pPr>
            <a:r>
              <a:rPr lang="en-US" sz="1200" dirty="0"/>
              <a:t>Science and Technology Corporation, Hampton, VA</a:t>
            </a:r>
          </a:p>
          <a:p>
            <a:pPr marL="285750" indent="-285750" fontAlgn="auto">
              <a:spcAft>
                <a:spcPts val="0"/>
              </a:spcAft>
              <a:buFont typeface="Arial" panose="020B0604020202020204" pitchFamily="34" charset="0"/>
              <a:buChar char="•"/>
              <a:defRPr/>
            </a:pPr>
            <a:r>
              <a:rPr lang="en-US" sz="1200" dirty="0"/>
              <a:t>Vernon Cole and Rae Waxman</a:t>
            </a:r>
          </a:p>
          <a:p>
            <a:pPr marL="742950" lvl="1" indent="-285750" fontAlgn="auto">
              <a:spcAft>
                <a:spcPts val="0"/>
              </a:spcAft>
              <a:buFont typeface="Arial" panose="020B0604020202020204" pitchFamily="34" charset="0"/>
              <a:buChar char="•"/>
              <a:defRPr/>
            </a:pPr>
            <a:r>
              <a:rPr lang="en-US" sz="1200" dirty="0"/>
              <a:t>CFD Research Corporation, Huntsville, AL </a:t>
            </a:r>
          </a:p>
        </p:txBody>
      </p:sp>
      <p:sp>
        <p:nvSpPr>
          <p:cNvPr id="8" name="TextBox 7">
            <a:extLst>
              <a:ext uri="{FF2B5EF4-FFF2-40B4-BE49-F238E27FC236}">
                <a16:creationId xmlns:a16="http://schemas.microsoft.com/office/drawing/2014/main" id="{A71EBC1A-8278-B7FB-213E-796946A7C8CE}"/>
              </a:ext>
            </a:extLst>
          </p:cNvPr>
          <p:cNvSpPr txBox="1"/>
          <p:nvPr/>
        </p:nvSpPr>
        <p:spPr>
          <a:xfrm>
            <a:off x="112341" y="3372074"/>
            <a:ext cx="9152466" cy="646331"/>
          </a:xfrm>
          <a:prstGeom prst="rect">
            <a:avLst/>
          </a:prstGeom>
          <a:noFill/>
        </p:spPr>
        <p:txBody>
          <a:bodyPr wrap="square" rtlCol="0">
            <a:spAutoFit/>
          </a:bodyPr>
          <a:lstStyle/>
          <a:p>
            <a:r>
              <a:rPr lang="en-US" altLang="en-US" sz="1800" b="1" i="1" dirty="0"/>
              <a:t>NASA Biological and Physical Sciences (BPS) Reduced Gravity and Microgravity Integrated Computational Materials Engineering (ICME) Study Final Report</a:t>
            </a:r>
            <a:endParaRPr lang="en-US" b="1" i="1" dirty="0"/>
          </a:p>
        </p:txBody>
      </p:sp>
      <p:sp>
        <p:nvSpPr>
          <p:cNvPr id="10" name="TextBox 9">
            <a:extLst>
              <a:ext uri="{FF2B5EF4-FFF2-40B4-BE49-F238E27FC236}">
                <a16:creationId xmlns:a16="http://schemas.microsoft.com/office/drawing/2014/main" id="{E5CB8364-EB68-9DF8-33D9-3C578602252D}"/>
              </a:ext>
            </a:extLst>
          </p:cNvPr>
          <p:cNvSpPr txBox="1"/>
          <p:nvPr/>
        </p:nvSpPr>
        <p:spPr>
          <a:xfrm>
            <a:off x="5897036" y="6207363"/>
            <a:ext cx="6362700" cy="369332"/>
          </a:xfrm>
          <a:prstGeom prst="rect">
            <a:avLst/>
          </a:prstGeom>
          <a:noFill/>
        </p:spPr>
        <p:txBody>
          <a:bodyPr wrap="square">
            <a:spAutoFit/>
          </a:bodyPr>
          <a:lstStyle/>
          <a:p>
            <a:pPr lvl="1" fontAlgn="auto">
              <a:spcAft>
                <a:spcPts val="0"/>
              </a:spcAft>
              <a:defRPr/>
            </a:pPr>
            <a:r>
              <a:rPr lang="en-US" dirty="0">
                <a:hlinkClick r:id="rId2"/>
              </a:rPr>
              <a:t>https://ntrs.nasa.gov/citations/20250000717</a:t>
            </a:r>
            <a:endParaRPr lang="en-US" dirty="0"/>
          </a:p>
        </p:txBody>
      </p:sp>
      <p:sp>
        <p:nvSpPr>
          <p:cNvPr id="11" name="TextBox 10">
            <a:extLst>
              <a:ext uri="{FF2B5EF4-FFF2-40B4-BE49-F238E27FC236}">
                <a16:creationId xmlns:a16="http://schemas.microsoft.com/office/drawing/2014/main" id="{E7D7AE33-0060-51F6-9B7E-A30A18975CB3}"/>
              </a:ext>
            </a:extLst>
          </p:cNvPr>
          <p:cNvSpPr txBox="1"/>
          <p:nvPr/>
        </p:nvSpPr>
        <p:spPr>
          <a:xfrm>
            <a:off x="362251" y="6207363"/>
            <a:ext cx="6169381" cy="369332"/>
          </a:xfrm>
          <a:prstGeom prst="rect">
            <a:avLst/>
          </a:prstGeom>
          <a:noFill/>
        </p:spPr>
        <p:txBody>
          <a:bodyPr wrap="none" rtlCol="0">
            <a:spAutoFit/>
          </a:bodyPr>
          <a:lstStyle/>
          <a:p>
            <a:r>
              <a:rPr lang="en-US" dirty="0"/>
              <a:t>This final report was published as a NASA TM available at:</a:t>
            </a:r>
          </a:p>
        </p:txBody>
      </p:sp>
      <p:sp>
        <p:nvSpPr>
          <p:cNvPr id="12" name="TextBox 11">
            <a:extLst>
              <a:ext uri="{FF2B5EF4-FFF2-40B4-BE49-F238E27FC236}">
                <a16:creationId xmlns:a16="http://schemas.microsoft.com/office/drawing/2014/main" id="{586D1985-6308-F01F-CB28-22D01628B07E}"/>
              </a:ext>
            </a:extLst>
          </p:cNvPr>
          <p:cNvSpPr txBox="1"/>
          <p:nvPr/>
        </p:nvSpPr>
        <p:spPr>
          <a:xfrm>
            <a:off x="4250265" y="6580440"/>
            <a:ext cx="6620934" cy="246221"/>
          </a:xfrm>
          <a:prstGeom prst="rect">
            <a:avLst/>
          </a:prstGeom>
          <a:noFill/>
        </p:spPr>
        <p:txBody>
          <a:bodyPr wrap="square" rtlCol="0">
            <a:spAutoFit/>
          </a:bodyPr>
          <a:lstStyle/>
          <a:p>
            <a:r>
              <a:rPr lang="en-US" sz="1000" dirty="0"/>
              <a:t>Permission for 3</a:t>
            </a:r>
            <a:r>
              <a:rPr lang="en-US" sz="1000" baseline="30000" dirty="0"/>
              <a:t>rd</a:t>
            </a:r>
            <a:r>
              <a:rPr lang="en-US" sz="1000" dirty="0"/>
              <a:t> party images in this presentation was granted for report publication and dissemination </a:t>
            </a:r>
          </a:p>
        </p:txBody>
      </p:sp>
    </p:spTree>
    <p:extLst>
      <p:ext uri="{BB962C8B-B14F-4D97-AF65-F5344CB8AC3E}">
        <p14:creationId xmlns:p14="http://schemas.microsoft.com/office/powerpoint/2010/main" val="2141381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C2E5D0F4-4C5B-6BE2-B856-364645A535A4}"/>
              </a:ext>
            </a:extLst>
          </p:cNvPr>
          <p:cNvSpPr>
            <a:spLocks noGrp="1" noChangeArrowheads="1"/>
          </p:cNvSpPr>
          <p:nvPr>
            <p:ph type="title"/>
          </p:nvPr>
        </p:nvSpPr>
        <p:spPr>
          <a:xfrm>
            <a:off x="0" y="100013"/>
            <a:ext cx="10325100" cy="1325563"/>
          </a:xfrm>
        </p:spPr>
        <p:txBody>
          <a:bodyPr/>
          <a:lstStyle/>
          <a:p>
            <a:r>
              <a:rPr lang="en-US" altLang="en-US" dirty="0"/>
              <a:t>Motivation</a:t>
            </a:r>
          </a:p>
        </p:txBody>
      </p:sp>
      <p:sp>
        <p:nvSpPr>
          <p:cNvPr id="3" name="Content Placeholder 2">
            <a:extLst>
              <a:ext uri="{FF2B5EF4-FFF2-40B4-BE49-F238E27FC236}">
                <a16:creationId xmlns:a16="http://schemas.microsoft.com/office/drawing/2014/main" id="{FD2AD30F-7115-79AE-FFA6-C79EAD74FAB7}"/>
              </a:ext>
            </a:extLst>
          </p:cNvPr>
          <p:cNvSpPr>
            <a:spLocks noGrp="1"/>
          </p:cNvSpPr>
          <p:nvPr>
            <p:ph idx="1"/>
          </p:nvPr>
        </p:nvSpPr>
        <p:spPr>
          <a:xfrm>
            <a:off x="169715" y="1110853"/>
            <a:ext cx="11476330" cy="3781370"/>
          </a:xfrm>
        </p:spPr>
        <p:txBody>
          <a:bodyPr rtlCol="0">
            <a:normAutofit fontScale="62500" lnSpcReduction="20000"/>
          </a:bodyPr>
          <a:lstStyle/>
          <a:p>
            <a:pPr marL="0" indent="0" fontAlgn="auto">
              <a:spcAft>
                <a:spcPts val="0"/>
              </a:spcAft>
              <a:buNone/>
              <a:defRPr/>
            </a:pPr>
            <a:r>
              <a:rPr lang="en-US" dirty="0"/>
              <a:t>To focus NASA Biological and Physical Sciences (BPS) Division’s engagement within the broader Integrated Computational Materials Engineering (ICME) community to understand the phenomena underlying material processing, structure, and properties in the microgravity environment of space and to thereby support future space exploration efforts. </a:t>
            </a:r>
          </a:p>
          <a:p>
            <a:pPr fontAlgn="auto">
              <a:spcAft>
                <a:spcPts val="0"/>
              </a:spcAft>
              <a:defRPr/>
            </a:pPr>
            <a:r>
              <a:rPr lang="en-US" dirty="0"/>
              <a:t>ICME-relevant disciplines covered</a:t>
            </a:r>
          </a:p>
          <a:p>
            <a:pPr lvl="1" fontAlgn="auto">
              <a:spcAft>
                <a:spcPts val="0"/>
              </a:spcAft>
              <a:defRPr/>
            </a:pPr>
            <a:r>
              <a:rPr lang="en-US" dirty="0"/>
              <a:t>Thermophysical properties, solidification kinetics, coupled solidification-fluids, and structures up to the grain length scale (mesoscale).</a:t>
            </a:r>
          </a:p>
          <a:p>
            <a:pPr fontAlgn="auto">
              <a:spcAft>
                <a:spcPts val="0"/>
              </a:spcAft>
              <a:defRPr/>
            </a:pPr>
            <a:r>
              <a:rPr lang="en-US" dirty="0"/>
              <a:t>Approach</a:t>
            </a:r>
          </a:p>
          <a:p>
            <a:pPr lvl="1" fontAlgn="auto">
              <a:spcAft>
                <a:spcPts val="0"/>
              </a:spcAft>
              <a:defRPr/>
            </a:pPr>
            <a:r>
              <a:rPr lang="en-US" dirty="0"/>
              <a:t>Survey the heritage &amp; current flight experiments, current ICME engagement, and future opportunities concentrating on the BPS-relevant fields of thermophysical properties, solidification kinetics, coupled solidification-fluids, and structures up to the grain length scale (mesoscale). </a:t>
            </a:r>
          </a:p>
          <a:p>
            <a:pPr fontAlgn="auto">
              <a:spcAft>
                <a:spcPts val="0"/>
              </a:spcAft>
              <a:defRPr/>
            </a:pPr>
            <a:r>
              <a:rPr lang="en-US" dirty="0"/>
              <a:t>Emphasis</a:t>
            </a:r>
          </a:p>
          <a:p>
            <a:pPr lvl="1" fontAlgn="auto">
              <a:spcAft>
                <a:spcPts val="0"/>
              </a:spcAft>
              <a:defRPr/>
            </a:pPr>
            <a:r>
              <a:rPr lang="en-US" dirty="0"/>
              <a:t>The emergence of additive and in-space manufacturing gives emphasis to studies of rapid solidification in metal alloys. </a:t>
            </a:r>
          </a:p>
        </p:txBody>
      </p:sp>
      <p:sp>
        <p:nvSpPr>
          <p:cNvPr id="4" name="Footer Placeholder 3">
            <a:extLst>
              <a:ext uri="{FF2B5EF4-FFF2-40B4-BE49-F238E27FC236}">
                <a16:creationId xmlns:a16="http://schemas.microsoft.com/office/drawing/2014/main" id="{19756AC2-54CD-E352-D70D-EBD55FF95170}"/>
              </a:ext>
            </a:extLst>
          </p:cNvPr>
          <p:cNvSpPr>
            <a:spLocks noGrp="1"/>
          </p:cNvSpPr>
          <p:nvPr>
            <p:ph type="ftr" sz="quarter" idx="10"/>
          </p:nvPr>
        </p:nvSpPr>
        <p:spPr>
          <a:xfrm>
            <a:off x="343963" y="121602"/>
            <a:ext cx="4114800" cy="217173"/>
          </a:xfrm>
        </p:spPr>
        <p:txBody>
          <a:bodyPr/>
          <a:lstStyle/>
          <a:p>
            <a:pPr>
              <a:defRPr/>
            </a:pPr>
            <a:r>
              <a:rPr lang="en-US" dirty="0"/>
              <a:t>Biological &amp; Physical Sciences</a:t>
            </a:r>
          </a:p>
        </p:txBody>
      </p:sp>
      <p:sp>
        <p:nvSpPr>
          <p:cNvPr id="31748" name="Slide Number Placeholder 4">
            <a:extLst>
              <a:ext uri="{FF2B5EF4-FFF2-40B4-BE49-F238E27FC236}">
                <a16:creationId xmlns:a16="http://schemas.microsoft.com/office/drawing/2014/main" id="{FBE36D72-8310-D58D-4A8A-D8BDC06BFD78}"/>
              </a:ext>
            </a:extLst>
          </p:cNvPr>
          <p:cNvSpPr>
            <a:spLocks noGrp="1" noChangeArrowheads="1"/>
          </p:cNvSpPr>
          <p:nvPr>
            <p:ph type="sldNum" sz="quarter" idx="11"/>
          </p:nvPr>
        </p:nvSpPr>
        <p:spPr bwMode="auto">
          <a:extLst>
            <a:ext uri="{91240B29-F687-4F45-9708-019B960494DF}">
              <a14:hiddenLine xmlns:a14="http://schemas.microsoft.com/office/drawing/2010/main" w="9525">
                <a:solidFill>
                  <a:srgbClr val="000000"/>
                </a:solidFill>
                <a:round/>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EA8C5E29-329F-4440-A4E4-4F9DCBBFAEE7}" type="slidenum">
              <a:rPr lang="en-US" altLang="en-US">
                <a:solidFill>
                  <a:schemeClr val="bg1"/>
                </a:solidFill>
              </a:rPr>
              <a:pPr fontAlgn="base">
                <a:spcBef>
                  <a:spcPct val="0"/>
                </a:spcBef>
                <a:spcAft>
                  <a:spcPct val="0"/>
                </a:spcAft>
              </a:pPr>
              <a:t>3</a:t>
            </a:fld>
            <a:endParaRPr lang="en-US" altLang="en-US">
              <a:solidFill>
                <a:schemeClr val="bg1"/>
              </a:solidFill>
            </a:endParaRPr>
          </a:p>
        </p:txBody>
      </p:sp>
      <p:sp>
        <p:nvSpPr>
          <p:cNvPr id="2" name="Content Placeholder 2">
            <a:extLst>
              <a:ext uri="{FF2B5EF4-FFF2-40B4-BE49-F238E27FC236}">
                <a16:creationId xmlns:a16="http://schemas.microsoft.com/office/drawing/2014/main" id="{277BF309-DBEA-28D1-AFD2-13080D06F34A}"/>
              </a:ext>
            </a:extLst>
          </p:cNvPr>
          <p:cNvSpPr txBox="1">
            <a:spLocks/>
          </p:cNvSpPr>
          <p:nvPr/>
        </p:nvSpPr>
        <p:spPr bwMode="auto">
          <a:xfrm>
            <a:off x="169715" y="4555196"/>
            <a:ext cx="8535217" cy="2202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228600" indent="-228600" algn="l" rtl="0" eaLnBrk="1" fontAlgn="base" hangingPunct="1">
              <a:lnSpc>
                <a:spcPct val="10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100000"/>
              </a:lnSpc>
              <a:spcBef>
                <a:spcPts val="500"/>
              </a:spcBef>
              <a:spcAft>
                <a:spcPct val="0"/>
              </a:spcAft>
              <a:buFont typeface="Wingdings" pitchFamily="2" charset="2"/>
              <a:buChar char="§"/>
              <a:defRPr sz="2400" kern="1200">
                <a:solidFill>
                  <a:schemeClr val="tx1"/>
                </a:solidFill>
                <a:latin typeface="+mn-lt"/>
                <a:ea typeface="+mn-ea"/>
                <a:cs typeface="+mn-cs"/>
              </a:defRPr>
            </a:lvl2pPr>
            <a:lvl3pPr marL="1143000" indent="-228600" algn="l" rtl="0" eaLnBrk="1" fontAlgn="base" hangingPunct="1">
              <a:lnSpc>
                <a:spcPct val="100000"/>
              </a:lnSpc>
              <a:spcBef>
                <a:spcPts val="500"/>
              </a:spcBef>
              <a:spcAft>
                <a:spcPct val="0"/>
              </a:spcAft>
              <a:buFont typeface="Courier New" panose="02070309020205020404" pitchFamily="49" charset="0"/>
              <a:buChar char="o"/>
              <a:defRPr sz="2000" kern="1200">
                <a:solidFill>
                  <a:schemeClr val="tx1"/>
                </a:solidFill>
                <a:latin typeface="+mn-lt"/>
                <a:ea typeface="+mn-ea"/>
                <a:cs typeface="+mn-cs"/>
              </a:defRPr>
            </a:lvl3pPr>
            <a:lvl4pPr marL="1600200" indent="-228600" algn="l" rtl="0" eaLnBrk="1" fontAlgn="base" hangingPunct="1">
              <a:lnSpc>
                <a:spcPct val="100000"/>
              </a:lnSpc>
              <a:spcBef>
                <a:spcPts val="500"/>
              </a:spcBef>
              <a:spcAft>
                <a:spcPct val="0"/>
              </a:spcAft>
              <a:buFont typeface="Wingdings" pitchFamily="2" charset="2"/>
              <a:buChar char="§"/>
              <a:defRPr kern="1200">
                <a:solidFill>
                  <a:schemeClr val="tx1"/>
                </a:solidFill>
                <a:latin typeface="+mn-lt"/>
                <a:ea typeface="+mn-ea"/>
                <a:cs typeface="+mn-cs"/>
              </a:defRPr>
            </a:lvl4pPr>
            <a:lvl5pPr marL="2057400" indent="-228600" algn="l" rtl="0" eaLnBrk="1" fontAlgn="base" hangingPunct="1">
              <a:lnSpc>
                <a:spcPct val="100000"/>
              </a:lnSpc>
              <a:spcBef>
                <a:spcPts val="500"/>
              </a:spcBef>
              <a:spcAft>
                <a:spcPct val="0"/>
              </a:spcAft>
              <a:buFont typeface="Courier New" panose="02070309020205020404" pitchFamily="49" charset="0"/>
              <a:buChar char="o"/>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en-US" sz="1600" dirty="0"/>
              <a:t>Uncertainty reduction via validation datasets is one of the foundational pathways towards the fundamental understanding of process-structure-properties relationships has been one of the primary aims of microgravity materials science since its inception. BPS and its predecessors and partners have conducted benchmark experiments for decades in the unique environment of microgravity, advancing the development and validation of both analytical and computational models. </a:t>
            </a:r>
          </a:p>
          <a:p>
            <a:pPr marL="0" indent="0" fontAlgn="auto">
              <a:spcAft>
                <a:spcPts val="0"/>
              </a:spcAft>
              <a:buFont typeface="Arial" panose="020B0604020202020204" pitchFamily="34" charset="0"/>
              <a:buNone/>
              <a:defRPr/>
            </a:pPr>
            <a:r>
              <a:rPr lang="en-US" sz="1600" dirty="0"/>
              <a:t>These models are useful for understanding materials behavior on Earth and are even more critical towards predicting performance in exploration relevant reduced gravity environments.</a:t>
            </a:r>
          </a:p>
        </p:txBody>
      </p:sp>
      <p:pic>
        <p:nvPicPr>
          <p:cNvPr id="1026" name="Picture 2">
            <a:extLst>
              <a:ext uri="{FF2B5EF4-FFF2-40B4-BE49-F238E27FC236}">
                <a16:creationId xmlns:a16="http://schemas.microsoft.com/office/drawing/2014/main" id="{E6A7B2D8-70D3-8556-5FD8-41208492C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9447" y="4374494"/>
            <a:ext cx="1671412" cy="197443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9D8F060-E6D1-D9BD-B0A0-5CB8D8B39AA9}"/>
              </a:ext>
            </a:extLst>
          </p:cNvPr>
          <p:cNvSpPr txBox="1"/>
          <p:nvPr/>
        </p:nvSpPr>
        <p:spPr>
          <a:xfrm>
            <a:off x="8574360" y="6304002"/>
            <a:ext cx="3746808" cy="553998"/>
          </a:xfrm>
          <a:prstGeom prst="rect">
            <a:avLst/>
          </a:prstGeom>
          <a:noFill/>
        </p:spPr>
        <p:txBody>
          <a:bodyPr wrap="square">
            <a:spAutoFit/>
          </a:bodyPr>
          <a:lstStyle/>
          <a:p>
            <a:r>
              <a:rPr lang="en-US" sz="1000" i="1" dirty="0">
                <a:solidFill>
                  <a:srgbClr val="44546A"/>
                </a:solidFill>
                <a:effectLst/>
                <a:latin typeface="+mn-lt"/>
                <a:ea typeface="Calibri" panose="020F0502020204030204" pitchFamily="34" charset="0"/>
              </a:rPr>
              <a:t>Figure from O. </a:t>
            </a:r>
            <a:r>
              <a:rPr lang="en-US" sz="1000" i="1" dirty="0" err="1">
                <a:solidFill>
                  <a:srgbClr val="44546A"/>
                </a:solidFill>
                <a:effectLst/>
                <a:latin typeface="+mn-lt"/>
                <a:ea typeface="Calibri" panose="020F0502020204030204" pitchFamily="34" charset="0"/>
              </a:rPr>
              <a:t>Dumitrescu</a:t>
            </a:r>
            <a:r>
              <a:rPr lang="en-US" sz="1000" i="1" dirty="0">
                <a:solidFill>
                  <a:srgbClr val="44546A"/>
                </a:solidFill>
                <a:effectLst/>
                <a:latin typeface="+mn-lt"/>
                <a:ea typeface="Calibri" panose="020F0502020204030204" pitchFamily="34" charset="0"/>
              </a:rPr>
              <a:t> et al.., “</a:t>
            </a:r>
            <a:r>
              <a:rPr lang="en-US" sz="1000" i="1" u="sng" dirty="0">
                <a:solidFill>
                  <a:srgbClr val="44546A"/>
                </a:solidFill>
                <a:effectLst/>
                <a:latin typeface="+mn-lt"/>
                <a:ea typeface="Calibri" panose="020F0502020204030204" pitchFamily="34" charset="0"/>
                <a:hlinkClick r:id="rId4"/>
              </a:rPr>
              <a:t>Additive Manufacturing in Space: Process Physics, Qualification, and Future Directions</a:t>
            </a:r>
            <a:r>
              <a:rPr lang="en-US" sz="1000" i="1" dirty="0">
                <a:solidFill>
                  <a:srgbClr val="44546A"/>
                </a:solidFill>
                <a:effectLst/>
                <a:latin typeface="+mn-lt"/>
                <a:ea typeface="Calibri" panose="020F0502020204030204" pitchFamily="34" charset="0"/>
              </a:rPr>
              <a:t>,” licensed under </a:t>
            </a:r>
            <a:r>
              <a:rPr lang="en-US" sz="1000" i="1" u="sng" dirty="0">
                <a:solidFill>
                  <a:srgbClr val="44546A"/>
                </a:solidFill>
                <a:effectLst/>
                <a:latin typeface="+mn-lt"/>
                <a:ea typeface="Calibri" panose="020F0502020204030204" pitchFamily="34" charset="0"/>
                <a:hlinkClick r:id="rId5"/>
              </a:rPr>
              <a:t>CC BY 4.0</a:t>
            </a:r>
            <a:r>
              <a:rPr lang="en-US" sz="1000" i="1" u="sng" dirty="0">
                <a:solidFill>
                  <a:srgbClr val="0000FF"/>
                </a:solidFill>
                <a:effectLst/>
                <a:latin typeface="+mn-lt"/>
                <a:ea typeface="Calibri" panose="020F0502020204030204" pitchFamily="34" charset="0"/>
              </a:rPr>
              <a:t>.</a:t>
            </a:r>
            <a:endParaRPr lang="en-US" sz="1000" i="1" dirty="0">
              <a:solidFill>
                <a:srgbClr val="44546A"/>
              </a:solidFill>
              <a:effectLst/>
              <a:latin typeface="+mn-lt"/>
              <a:ea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94E8CAD-EA07-506F-0A62-1E9875A2DCFD}"/>
              </a:ext>
            </a:extLst>
          </p:cNvPr>
          <p:cNvSpPr>
            <a:spLocks noGrp="1"/>
          </p:cNvSpPr>
          <p:nvPr>
            <p:ph type="sldNum" sz="quarter" idx="4"/>
          </p:nvPr>
        </p:nvSpPr>
        <p:spPr>
          <a:xfrm>
            <a:off x="11662148" y="100584"/>
            <a:ext cx="1059704" cy="261258"/>
          </a:xfrm>
          <a:prstGeom prst="roundRect">
            <a:avLst>
              <a:gd name="adj" fmla="val 50000"/>
            </a:avLst>
          </a:prstGeom>
          <a:solidFill>
            <a:srgbClr val="002060"/>
          </a:solidFill>
        </p:spPr>
        <p:txBody>
          <a:bodyPr vert="horz" lIns="91440" tIns="45720" rIns="91440" bIns="45720" rtlCol="0" anchor="ctr"/>
          <a:lstStyle>
            <a:defPPr>
              <a:defRPr lang="en-US"/>
            </a:defPPr>
            <a:lvl1pPr marL="0" algn="l" defTabSz="914400" rtl="0" eaLnBrk="1" latinLnBrk="0" hangingPunct="1">
              <a:defRPr sz="11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618032-BA8D-3D4D-8253-A70208A85976}" type="slidenum">
              <a:rPr lang="en-US" smtClean="0"/>
              <a:pPr/>
              <a:t>4</a:t>
            </a:fld>
            <a:endParaRPr lang="en-US" dirty="0"/>
          </a:p>
        </p:txBody>
      </p:sp>
      <p:sp>
        <p:nvSpPr>
          <p:cNvPr id="2" name="Rectangle 6">
            <a:extLst>
              <a:ext uri="{FF2B5EF4-FFF2-40B4-BE49-F238E27FC236}">
                <a16:creationId xmlns:a16="http://schemas.microsoft.com/office/drawing/2014/main" id="{C4638147-D015-4BAC-11BA-D26BFEB60865}"/>
              </a:ext>
            </a:extLst>
          </p:cNvPr>
          <p:cNvSpPr>
            <a:spLocks noChangeArrowheads="1"/>
          </p:cNvSpPr>
          <p:nvPr/>
        </p:nvSpPr>
        <p:spPr bwMode="auto">
          <a:xfrm>
            <a:off x="6452612" y="5248796"/>
            <a:ext cx="21672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000" b="0" i="0" u="none" strike="noStrike" cap="none" normalizeH="0" baseline="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CE0B21C1-43B0-2216-8701-8E32109BD6BD}"/>
              </a:ext>
            </a:extLst>
          </p:cNvPr>
          <p:cNvPicPr>
            <a:picLocks noChangeAspect="1"/>
          </p:cNvPicPr>
          <p:nvPr/>
        </p:nvPicPr>
        <p:blipFill rotWithShape="1">
          <a:blip r:embed="rId3"/>
          <a:srcRect b="25192"/>
          <a:stretch/>
        </p:blipFill>
        <p:spPr>
          <a:xfrm>
            <a:off x="3148240" y="1022887"/>
            <a:ext cx="6021171" cy="1921174"/>
          </a:xfrm>
          <a:prstGeom prst="rect">
            <a:avLst/>
          </a:prstGeom>
        </p:spPr>
      </p:pic>
      <p:pic>
        <p:nvPicPr>
          <p:cNvPr id="6" name="Picture 5">
            <a:extLst>
              <a:ext uri="{FF2B5EF4-FFF2-40B4-BE49-F238E27FC236}">
                <a16:creationId xmlns:a16="http://schemas.microsoft.com/office/drawing/2014/main" id="{8946A21E-9914-AF34-7236-725126987777}"/>
              </a:ext>
            </a:extLst>
          </p:cNvPr>
          <p:cNvPicPr>
            <a:picLocks noChangeAspect="1"/>
          </p:cNvPicPr>
          <p:nvPr/>
        </p:nvPicPr>
        <p:blipFill>
          <a:blip r:embed="rId4"/>
          <a:stretch>
            <a:fillRect/>
          </a:stretch>
        </p:blipFill>
        <p:spPr>
          <a:xfrm>
            <a:off x="7897476" y="4139403"/>
            <a:ext cx="2697354" cy="2697354"/>
          </a:xfrm>
          <a:prstGeom prst="rect">
            <a:avLst/>
          </a:prstGeom>
        </p:spPr>
      </p:pic>
      <p:sp>
        <p:nvSpPr>
          <p:cNvPr id="46" name="TextBox 45">
            <a:extLst>
              <a:ext uri="{FF2B5EF4-FFF2-40B4-BE49-F238E27FC236}">
                <a16:creationId xmlns:a16="http://schemas.microsoft.com/office/drawing/2014/main" id="{AC3E276C-E9BD-5781-9D02-DCB1A08E13BD}"/>
              </a:ext>
            </a:extLst>
          </p:cNvPr>
          <p:cNvSpPr txBox="1"/>
          <p:nvPr/>
        </p:nvSpPr>
        <p:spPr>
          <a:xfrm>
            <a:off x="9940551" y="4771741"/>
            <a:ext cx="1854200" cy="1200329"/>
          </a:xfrm>
          <a:prstGeom prst="rect">
            <a:avLst/>
          </a:prstGeom>
          <a:noFill/>
        </p:spPr>
        <p:txBody>
          <a:bodyPr wrap="square" rtlCol="0">
            <a:spAutoFit/>
          </a:bodyPr>
          <a:lstStyle/>
          <a:p>
            <a:r>
              <a:rPr lang="en-US" i="1" dirty="0"/>
              <a:t>Predictions of thermophysical &amp; interfacial properties</a:t>
            </a:r>
          </a:p>
        </p:txBody>
      </p:sp>
      <p:sp>
        <p:nvSpPr>
          <p:cNvPr id="56" name="TextBox 55">
            <a:extLst>
              <a:ext uri="{FF2B5EF4-FFF2-40B4-BE49-F238E27FC236}">
                <a16:creationId xmlns:a16="http://schemas.microsoft.com/office/drawing/2014/main" id="{BFB69925-06BB-40D3-42DD-CDD1EB39862E}"/>
              </a:ext>
            </a:extLst>
          </p:cNvPr>
          <p:cNvSpPr txBox="1"/>
          <p:nvPr/>
        </p:nvSpPr>
        <p:spPr>
          <a:xfrm>
            <a:off x="198414" y="4089280"/>
            <a:ext cx="3392934" cy="1538883"/>
          </a:xfrm>
          <a:prstGeom prst="rect">
            <a:avLst/>
          </a:prstGeom>
          <a:noFill/>
        </p:spPr>
        <p:txBody>
          <a:bodyPr wrap="square" rtlCol="0">
            <a:spAutoFit/>
          </a:bodyPr>
          <a:lstStyle/>
          <a:p>
            <a:r>
              <a:rPr lang="en-US" i="1" dirty="0">
                <a:solidFill>
                  <a:schemeClr val="tx2">
                    <a:lumMod val="90000"/>
                    <a:lumOff val="10000"/>
                  </a:schemeClr>
                </a:solidFill>
              </a:rPr>
              <a:t>Example of thermophysical properties determined in the ESA ISS-EML Facility.</a:t>
            </a:r>
          </a:p>
          <a:p>
            <a:r>
              <a:rPr lang="en-US" sz="1000" i="1" dirty="0">
                <a:solidFill>
                  <a:srgbClr val="44546A"/>
                </a:solidFill>
                <a:effectLst/>
                <a:latin typeface="+mn-lt"/>
                <a:ea typeface="Calibri" panose="020F0502020204030204" pitchFamily="34" charset="0"/>
              </a:rPr>
              <a:t>Figure from</a:t>
            </a:r>
            <a:r>
              <a:rPr lang="en-US" sz="1000" i="0" u="sng" dirty="0">
                <a:solidFill>
                  <a:srgbClr val="0000FF"/>
                </a:solidFill>
                <a:effectLst/>
                <a:latin typeface="+mn-lt"/>
                <a:ea typeface="Calibri" panose="020F0502020204030204" pitchFamily="34" charset="0"/>
              </a:rPr>
              <a:t> </a:t>
            </a:r>
            <a:r>
              <a:rPr lang="en-US" sz="1000" i="1" dirty="0">
                <a:solidFill>
                  <a:srgbClr val="44546A"/>
                </a:solidFill>
                <a:effectLst/>
                <a:latin typeface="+mn-lt"/>
                <a:ea typeface="Calibri" panose="020F0502020204030204" pitchFamily="34" charset="0"/>
              </a:rPr>
              <a:t>M. Mohr et al., “</a:t>
            </a:r>
            <a:r>
              <a:rPr lang="en-US" sz="1000" i="1" u="sng" dirty="0">
                <a:solidFill>
                  <a:srgbClr val="44546A"/>
                </a:solidFill>
                <a:effectLst/>
                <a:latin typeface="+mn-lt"/>
                <a:ea typeface="Calibri" panose="020F0502020204030204" pitchFamily="34" charset="0"/>
                <a:hlinkClick r:id="rId5"/>
              </a:rPr>
              <a:t>Electromagnetic levitation containerless processing of metallic materials in microgravity: thermophysical properties</a:t>
            </a:r>
            <a:r>
              <a:rPr lang="en-US" sz="1000" i="1" dirty="0">
                <a:solidFill>
                  <a:srgbClr val="44546A"/>
                </a:solidFill>
                <a:effectLst/>
                <a:latin typeface="+mn-lt"/>
                <a:ea typeface="Calibri" panose="020F0502020204030204" pitchFamily="34" charset="0"/>
              </a:rPr>
              <a:t>,” licensed under </a:t>
            </a:r>
            <a:r>
              <a:rPr lang="en-US" sz="1000" i="1" u="sng" dirty="0">
                <a:solidFill>
                  <a:srgbClr val="44546A"/>
                </a:solidFill>
                <a:effectLst/>
                <a:latin typeface="+mn-lt"/>
                <a:ea typeface="Calibri" panose="020F0502020204030204" pitchFamily="34" charset="0"/>
                <a:hlinkClick r:id="rId6"/>
              </a:rPr>
              <a:t>CC BY 4.0</a:t>
            </a:r>
            <a:r>
              <a:rPr lang="en-US" sz="1000" i="1" u="sng" dirty="0">
                <a:solidFill>
                  <a:srgbClr val="0000FF"/>
                </a:solidFill>
                <a:effectLst/>
                <a:latin typeface="+mn-lt"/>
                <a:ea typeface="Calibri" panose="020F0502020204030204" pitchFamily="34" charset="0"/>
              </a:rPr>
              <a:t>.</a:t>
            </a:r>
            <a:endParaRPr lang="en-US" sz="1000" i="1" dirty="0">
              <a:solidFill>
                <a:srgbClr val="44546A"/>
              </a:solidFill>
              <a:effectLst/>
              <a:latin typeface="+mn-lt"/>
              <a:ea typeface="Calibri" panose="020F0502020204030204" pitchFamily="34" charset="0"/>
            </a:endParaRPr>
          </a:p>
        </p:txBody>
      </p:sp>
      <p:pic>
        <p:nvPicPr>
          <p:cNvPr id="57" name="Picture 56">
            <a:extLst>
              <a:ext uri="{FF2B5EF4-FFF2-40B4-BE49-F238E27FC236}">
                <a16:creationId xmlns:a16="http://schemas.microsoft.com/office/drawing/2014/main" id="{FB63B335-F352-1417-9A51-875857281D9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8414" y="1399973"/>
            <a:ext cx="2865027" cy="2694957"/>
          </a:xfrm>
          <a:prstGeom prst="rect">
            <a:avLst/>
          </a:prstGeom>
          <a:noFill/>
          <a:ln>
            <a:noFill/>
          </a:ln>
        </p:spPr>
      </p:pic>
      <p:grpSp>
        <p:nvGrpSpPr>
          <p:cNvPr id="10" name="Group 9">
            <a:extLst>
              <a:ext uri="{FF2B5EF4-FFF2-40B4-BE49-F238E27FC236}">
                <a16:creationId xmlns:a16="http://schemas.microsoft.com/office/drawing/2014/main" id="{5C4CB1F4-9A04-B904-5F5F-60143CBAF3F0}"/>
              </a:ext>
            </a:extLst>
          </p:cNvPr>
          <p:cNvGrpSpPr>
            <a:grpSpLocks/>
          </p:cNvGrpSpPr>
          <p:nvPr/>
        </p:nvGrpSpPr>
        <p:grpSpPr bwMode="auto">
          <a:xfrm>
            <a:off x="9584903" y="669661"/>
            <a:ext cx="2547584" cy="2330811"/>
            <a:chOff x="0" y="0"/>
            <a:chExt cx="39540" cy="36184"/>
          </a:xfrm>
        </p:grpSpPr>
        <p:pic>
          <p:nvPicPr>
            <p:cNvPr id="15" name="Picture 14">
              <a:extLst>
                <a:ext uri="{FF2B5EF4-FFF2-40B4-BE49-F238E27FC236}">
                  <a16:creationId xmlns:a16="http://schemas.microsoft.com/office/drawing/2014/main" id="{92F0644B-96DF-6416-B3E3-FC663BB46C7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3265" r="28555"/>
            <a:stretch>
              <a:fillRect/>
            </a:stretch>
          </p:blipFill>
          <p:spPr bwMode="auto">
            <a:xfrm>
              <a:off x="19663" y="147"/>
              <a:ext cx="19598" cy="1800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E8210DC5-512C-4973-AF84-2452DCDF331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8055" r="9959" b="153"/>
            <a:stretch>
              <a:fillRect/>
            </a:stretch>
          </p:blipFill>
          <p:spPr bwMode="auto">
            <a:xfrm>
              <a:off x="0" y="0"/>
              <a:ext cx="19630" cy="1800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D79F8742-D67B-954D-FDB1-4EDEC8E3F3C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12257" t="-157" r="12178" b="4070"/>
            <a:stretch>
              <a:fillRect/>
            </a:stretch>
          </p:blipFill>
          <p:spPr bwMode="auto">
            <a:xfrm>
              <a:off x="210" y="18180"/>
              <a:ext cx="19274" cy="1800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76CB30C3-939A-0C85-78AE-E3AE2690A7B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2" r="36882" b="4227"/>
            <a:stretch>
              <a:fillRect/>
            </a:stretch>
          </p:blipFill>
          <p:spPr bwMode="auto">
            <a:xfrm>
              <a:off x="19630" y="18151"/>
              <a:ext cx="19631" cy="17945"/>
            </a:xfrm>
            <a:prstGeom prst="rect">
              <a:avLst/>
            </a:prstGeom>
            <a:noFill/>
            <a:extLst>
              <a:ext uri="{909E8E84-426E-40DD-AFC4-6F175D3DCCD1}">
                <a14:hiddenFill xmlns:a14="http://schemas.microsoft.com/office/drawing/2010/main">
                  <a:solidFill>
                    <a:srgbClr val="FFFFFF"/>
                  </a:solidFill>
                </a14:hiddenFill>
              </a:ext>
            </a:extLst>
          </p:spPr>
        </p:pic>
        <p:sp>
          <p:nvSpPr>
            <p:cNvPr id="19" name="Flowchart: Process 18">
              <a:extLst>
                <a:ext uri="{FF2B5EF4-FFF2-40B4-BE49-F238E27FC236}">
                  <a16:creationId xmlns:a16="http://schemas.microsoft.com/office/drawing/2014/main" id="{A7DDD049-5E7A-5815-B8F0-5B5EFDF282BD}"/>
                </a:ext>
              </a:extLst>
            </p:cNvPr>
            <p:cNvSpPr>
              <a:spLocks noChangeArrowheads="1"/>
            </p:cNvSpPr>
            <p:nvPr/>
          </p:nvSpPr>
          <p:spPr bwMode="auto">
            <a:xfrm>
              <a:off x="19909" y="147"/>
              <a:ext cx="19631" cy="17945"/>
            </a:xfrm>
            <a:prstGeom prst="flowChartProcess">
              <a:avLst/>
            </a:prstGeom>
            <a:noFill/>
            <a:ln w="38100">
              <a:solidFill>
                <a:schemeClr val="tx1">
                  <a:lumMod val="100000"/>
                  <a:lumOff val="0"/>
                </a:schemeClr>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endParaRPr lang="en-US"/>
            </a:p>
          </p:txBody>
        </p:sp>
        <p:sp>
          <p:nvSpPr>
            <p:cNvPr id="20" name="Flowchart: Process 19">
              <a:extLst>
                <a:ext uri="{FF2B5EF4-FFF2-40B4-BE49-F238E27FC236}">
                  <a16:creationId xmlns:a16="http://schemas.microsoft.com/office/drawing/2014/main" id="{22A45CB9-77C6-DED5-F6ED-2F14CF1E7B3B}"/>
                </a:ext>
              </a:extLst>
            </p:cNvPr>
            <p:cNvSpPr>
              <a:spLocks noChangeArrowheads="1"/>
            </p:cNvSpPr>
            <p:nvPr/>
          </p:nvSpPr>
          <p:spPr bwMode="auto">
            <a:xfrm>
              <a:off x="19825" y="18180"/>
              <a:ext cx="19630" cy="17916"/>
            </a:xfrm>
            <a:prstGeom prst="flowChartProcess">
              <a:avLst/>
            </a:prstGeom>
            <a:noFill/>
            <a:ln w="38100">
              <a:solidFill>
                <a:schemeClr val="tx1">
                  <a:lumMod val="100000"/>
                  <a:lumOff val="0"/>
                </a:schemeClr>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endParaRPr lang="en-US"/>
            </a:p>
          </p:txBody>
        </p:sp>
        <p:sp>
          <p:nvSpPr>
            <p:cNvPr id="21" name="Flowchart: Process 20">
              <a:extLst>
                <a:ext uri="{FF2B5EF4-FFF2-40B4-BE49-F238E27FC236}">
                  <a16:creationId xmlns:a16="http://schemas.microsoft.com/office/drawing/2014/main" id="{29BDF894-8DC7-A9F9-2213-069D95E01F07}"/>
                </a:ext>
              </a:extLst>
            </p:cNvPr>
            <p:cNvSpPr>
              <a:spLocks noChangeArrowheads="1"/>
            </p:cNvSpPr>
            <p:nvPr/>
          </p:nvSpPr>
          <p:spPr bwMode="auto">
            <a:xfrm>
              <a:off x="299" y="18004"/>
              <a:ext cx="19275" cy="18004"/>
            </a:xfrm>
            <a:prstGeom prst="flowChartProcess">
              <a:avLst/>
            </a:prstGeom>
            <a:noFill/>
            <a:ln w="38100">
              <a:solidFill>
                <a:schemeClr val="tx1">
                  <a:lumMod val="100000"/>
                  <a:lumOff val="0"/>
                </a:schemeClr>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endParaRPr lang="en-US"/>
            </a:p>
          </p:txBody>
        </p:sp>
        <p:sp>
          <p:nvSpPr>
            <p:cNvPr id="22" name="Flowchart: Process 21">
              <a:extLst>
                <a:ext uri="{FF2B5EF4-FFF2-40B4-BE49-F238E27FC236}">
                  <a16:creationId xmlns:a16="http://schemas.microsoft.com/office/drawing/2014/main" id="{1C65F3D6-AC1F-E796-CE0C-3622D7138517}"/>
                </a:ext>
              </a:extLst>
            </p:cNvPr>
            <p:cNvSpPr>
              <a:spLocks noChangeArrowheads="1"/>
            </p:cNvSpPr>
            <p:nvPr/>
          </p:nvSpPr>
          <p:spPr bwMode="auto">
            <a:xfrm>
              <a:off x="299" y="88"/>
              <a:ext cx="19275" cy="18004"/>
            </a:xfrm>
            <a:prstGeom prst="flowChartProcess">
              <a:avLst/>
            </a:prstGeom>
            <a:noFill/>
            <a:ln w="38100">
              <a:solidFill>
                <a:schemeClr val="tx1">
                  <a:lumMod val="100000"/>
                  <a:lumOff val="0"/>
                </a:schemeClr>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endParaRPr lang="en-US"/>
            </a:p>
          </p:txBody>
        </p:sp>
      </p:grpSp>
      <p:sp>
        <p:nvSpPr>
          <p:cNvPr id="23" name="TextBox 22">
            <a:extLst>
              <a:ext uri="{FF2B5EF4-FFF2-40B4-BE49-F238E27FC236}">
                <a16:creationId xmlns:a16="http://schemas.microsoft.com/office/drawing/2014/main" id="{9CAE4268-7DD7-2885-6EF6-2A195EF50091}"/>
              </a:ext>
            </a:extLst>
          </p:cNvPr>
          <p:cNvSpPr txBox="1"/>
          <p:nvPr/>
        </p:nvSpPr>
        <p:spPr>
          <a:xfrm>
            <a:off x="4583364" y="5411338"/>
            <a:ext cx="4017290" cy="1323439"/>
          </a:xfrm>
          <a:prstGeom prst="rect">
            <a:avLst/>
          </a:prstGeom>
          <a:noFill/>
        </p:spPr>
        <p:txBody>
          <a:bodyPr wrap="square" rtlCol="0">
            <a:spAutoFit/>
          </a:bodyPr>
          <a:lstStyle/>
          <a:p>
            <a:r>
              <a:rPr lang="en-US" sz="1400" i="1" dirty="0"/>
              <a:t>The physically informed neural network (PINN) derived potential allowed the calculation of the energy of the liquid-solid interface, which has never been measured experimentally or calculated through the DFT method. </a:t>
            </a:r>
          </a:p>
          <a:p>
            <a:r>
              <a:rPr lang="en-US" sz="1000" i="1" dirty="0"/>
              <a:t>Figure used with permission.</a:t>
            </a:r>
          </a:p>
        </p:txBody>
      </p:sp>
      <p:pic>
        <p:nvPicPr>
          <p:cNvPr id="24" name="Picture 23">
            <a:extLst>
              <a:ext uri="{FF2B5EF4-FFF2-40B4-BE49-F238E27FC236}">
                <a16:creationId xmlns:a16="http://schemas.microsoft.com/office/drawing/2014/main" id="{1B354F2E-51B2-8F3F-1809-F0489FD82010}"/>
              </a:ext>
            </a:extLst>
          </p:cNvPr>
          <p:cNvPicPr>
            <a:picLocks noChangeAspect="1"/>
          </p:cNvPicPr>
          <p:nvPr/>
        </p:nvPicPr>
        <p:blipFill rotWithShape="1">
          <a:blip r:embed="rId12"/>
          <a:srcRect l="50178"/>
          <a:stretch/>
        </p:blipFill>
        <p:spPr>
          <a:xfrm>
            <a:off x="5086497" y="3228181"/>
            <a:ext cx="2997210" cy="2208894"/>
          </a:xfrm>
          <a:prstGeom prst="rect">
            <a:avLst/>
          </a:prstGeom>
        </p:spPr>
      </p:pic>
      <p:sp>
        <p:nvSpPr>
          <p:cNvPr id="31" name="TextBox 30">
            <a:extLst>
              <a:ext uri="{FF2B5EF4-FFF2-40B4-BE49-F238E27FC236}">
                <a16:creationId xmlns:a16="http://schemas.microsoft.com/office/drawing/2014/main" id="{3ADD7743-4C28-5403-ABC1-BB8F64089003}"/>
              </a:ext>
            </a:extLst>
          </p:cNvPr>
          <p:cNvSpPr txBox="1"/>
          <p:nvPr/>
        </p:nvSpPr>
        <p:spPr>
          <a:xfrm>
            <a:off x="9714978" y="3041261"/>
            <a:ext cx="2516078" cy="1200329"/>
          </a:xfrm>
          <a:prstGeom prst="rect">
            <a:avLst/>
          </a:prstGeom>
          <a:noFill/>
        </p:spPr>
        <p:txBody>
          <a:bodyPr wrap="square" rtlCol="0">
            <a:spAutoFit/>
          </a:bodyPr>
          <a:lstStyle/>
          <a:p>
            <a:r>
              <a:rPr lang="en-US" i="1" dirty="0">
                <a:solidFill>
                  <a:schemeClr val="tx2">
                    <a:lumMod val="90000"/>
                    <a:lumOff val="10000"/>
                  </a:schemeClr>
                </a:solidFill>
              </a:rPr>
              <a:t>Examples of sample processing in the JAXA Electrostatic Levitation Furnace.</a:t>
            </a:r>
          </a:p>
        </p:txBody>
      </p:sp>
      <p:sp>
        <p:nvSpPr>
          <p:cNvPr id="32" name="TextBox 31">
            <a:extLst>
              <a:ext uri="{FF2B5EF4-FFF2-40B4-BE49-F238E27FC236}">
                <a16:creationId xmlns:a16="http://schemas.microsoft.com/office/drawing/2014/main" id="{D8170951-3539-B53C-018A-C311E1A91160}"/>
              </a:ext>
            </a:extLst>
          </p:cNvPr>
          <p:cNvSpPr txBox="1"/>
          <p:nvPr/>
        </p:nvSpPr>
        <p:spPr>
          <a:xfrm>
            <a:off x="77489" y="431307"/>
            <a:ext cx="10545848" cy="584775"/>
          </a:xfrm>
          <a:prstGeom prst="rect">
            <a:avLst/>
          </a:prstGeom>
          <a:noFill/>
        </p:spPr>
        <p:txBody>
          <a:bodyPr wrap="square" rtlCol="0">
            <a:spAutoFit/>
          </a:bodyPr>
          <a:lstStyle/>
          <a:p>
            <a:r>
              <a:rPr lang="en-US" sz="3200" b="1" dirty="0"/>
              <a:t>Thermophysical Properties</a:t>
            </a:r>
          </a:p>
        </p:txBody>
      </p:sp>
      <p:sp>
        <p:nvSpPr>
          <p:cNvPr id="7" name="Footer Placeholder 3">
            <a:extLst>
              <a:ext uri="{FF2B5EF4-FFF2-40B4-BE49-F238E27FC236}">
                <a16:creationId xmlns:a16="http://schemas.microsoft.com/office/drawing/2014/main" id="{81005011-7AC1-6573-DFF2-59E3CCA8FEB4}"/>
              </a:ext>
            </a:extLst>
          </p:cNvPr>
          <p:cNvSpPr>
            <a:spLocks noGrp="1"/>
          </p:cNvSpPr>
          <p:nvPr>
            <p:ph type="ftr" sz="quarter" idx="10"/>
          </p:nvPr>
        </p:nvSpPr>
        <p:spPr>
          <a:xfrm>
            <a:off x="343963" y="121602"/>
            <a:ext cx="4114800" cy="217173"/>
          </a:xfrm>
        </p:spPr>
        <p:txBody>
          <a:bodyPr/>
          <a:lstStyle/>
          <a:p>
            <a:pPr>
              <a:defRPr/>
            </a:pPr>
            <a:r>
              <a:rPr lang="en-US" dirty="0"/>
              <a:t>Biological &amp; Physical Sciences</a:t>
            </a:r>
          </a:p>
        </p:txBody>
      </p:sp>
      <p:sp>
        <p:nvSpPr>
          <p:cNvPr id="8" name="TextBox 7">
            <a:extLst>
              <a:ext uri="{FF2B5EF4-FFF2-40B4-BE49-F238E27FC236}">
                <a16:creationId xmlns:a16="http://schemas.microsoft.com/office/drawing/2014/main" id="{62C04459-1A1B-F62A-CAFE-FE9C9A8A360D}"/>
              </a:ext>
            </a:extLst>
          </p:cNvPr>
          <p:cNvSpPr txBox="1"/>
          <p:nvPr/>
        </p:nvSpPr>
        <p:spPr>
          <a:xfrm>
            <a:off x="118194" y="5628163"/>
            <a:ext cx="4520208" cy="1200329"/>
          </a:xfrm>
          <a:prstGeom prst="rect">
            <a:avLst/>
          </a:prstGeom>
          <a:noFill/>
        </p:spPr>
        <p:txBody>
          <a:bodyPr wrap="square" rtlCol="0">
            <a:spAutoFit/>
          </a:bodyPr>
          <a:lstStyle/>
          <a:p>
            <a:r>
              <a:rPr lang="en-US" i="1" dirty="0">
                <a:solidFill>
                  <a:schemeClr val="tx2">
                    <a:lumMod val="90000"/>
                    <a:lumOff val="10000"/>
                  </a:schemeClr>
                </a:solidFill>
              </a:rPr>
              <a:t>The complementary nature of ground-based (e.g. MSFC-ESL) and space-based levitation experiments were also described in the report.</a:t>
            </a:r>
            <a:endParaRPr lang="en-US" sz="1000" i="1" dirty="0">
              <a:solidFill>
                <a:srgbClr val="44546A"/>
              </a:solidFill>
              <a:effectLst/>
              <a:latin typeface="+mn-lt"/>
              <a:ea typeface="Calibri" panose="020F0502020204030204" pitchFamily="34" charset="0"/>
            </a:endParaRPr>
          </a:p>
        </p:txBody>
      </p:sp>
      <p:sp>
        <p:nvSpPr>
          <p:cNvPr id="9" name="TextBox 8">
            <a:extLst>
              <a:ext uri="{FF2B5EF4-FFF2-40B4-BE49-F238E27FC236}">
                <a16:creationId xmlns:a16="http://schemas.microsoft.com/office/drawing/2014/main" id="{A6E9A757-9C59-5D46-EC20-B4AA89AE3890}"/>
              </a:ext>
            </a:extLst>
          </p:cNvPr>
          <p:cNvSpPr txBox="1"/>
          <p:nvPr/>
        </p:nvSpPr>
        <p:spPr>
          <a:xfrm>
            <a:off x="3018191" y="2992307"/>
            <a:ext cx="6810014" cy="261610"/>
          </a:xfrm>
          <a:prstGeom prst="rect">
            <a:avLst/>
          </a:prstGeom>
          <a:noFill/>
        </p:spPr>
        <p:txBody>
          <a:bodyPr wrap="square">
            <a:spAutoFit/>
          </a:bodyPr>
          <a:lstStyle/>
          <a:p>
            <a:r>
              <a:rPr lang="en-US" sz="1100" dirty="0"/>
              <a:t>The continuum of computational material modeling organized by length scale. </a:t>
            </a:r>
            <a:r>
              <a:rPr lang="en-US" sz="1100" i="1" dirty="0"/>
              <a:t>Figure used with permission</a:t>
            </a:r>
            <a:r>
              <a:rPr lang="en-US" sz="1100" dirty="0"/>
              <a:t>.</a:t>
            </a:r>
          </a:p>
        </p:txBody>
      </p:sp>
    </p:spTree>
    <p:extLst>
      <p:ext uri="{BB962C8B-B14F-4D97-AF65-F5344CB8AC3E}">
        <p14:creationId xmlns:p14="http://schemas.microsoft.com/office/powerpoint/2010/main" val="4055182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94E8CAD-EA07-506F-0A62-1E9875A2DCFD}"/>
              </a:ext>
            </a:extLst>
          </p:cNvPr>
          <p:cNvSpPr>
            <a:spLocks noGrp="1"/>
          </p:cNvSpPr>
          <p:nvPr>
            <p:ph type="sldNum" sz="quarter" idx="4"/>
          </p:nvPr>
        </p:nvSpPr>
        <p:spPr>
          <a:xfrm>
            <a:off x="11662148" y="100584"/>
            <a:ext cx="1059704" cy="261258"/>
          </a:xfrm>
          <a:prstGeom prst="roundRect">
            <a:avLst>
              <a:gd name="adj" fmla="val 50000"/>
            </a:avLst>
          </a:prstGeom>
          <a:solidFill>
            <a:srgbClr val="002060"/>
          </a:solidFill>
        </p:spPr>
        <p:txBody>
          <a:bodyPr vert="horz" lIns="91440" tIns="45720" rIns="91440" bIns="45720" rtlCol="0" anchor="ctr"/>
          <a:lstStyle>
            <a:defPPr>
              <a:defRPr lang="en-US"/>
            </a:defPPr>
            <a:lvl1pPr marL="0" algn="l" defTabSz="914400" rtl="0" eaLnBrk="1" latinLnBrk="0" hangingPunct="1">
              <a:defRPr sz="11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618032-BA8D-3D4D-8253-A70208A85976}" type="slidenum">
              <a:rPr lang="en-US" smtClean="0"/>
              <a:pPr/>
              <a:t>5</a:t>
            </a:fld>
            <a:endParaRPr lang="en-US" dirty="0"/>
          </a:p>
        </p:txBody>
      </p:sp>
      <p:sp>
        <p:nvSpPr>
          <p:cNvPr id="2" name="Rectangle 6">
            <a:extLst>
              <a:ext uri="{FF2B5EF4-FFF2-40B4-BE49-F238E27FC236}">
                <a16:creationId xmlns:a16="http://schemas.microsoft.com/office/drawing/2014/main" id="{C4638147-D015-4BAC-11BA-D26BFEB60865}"/>
              </a:ext>
            </a:extLst>
          </p:cNvPr>
          <p:cNvSpPr>
            <a:spLocks noChangeArrowheads="1"/>
          </p:cNvSpPr>
          <p:nvPr/>
        </p:nvSpPr>
        <p:spPr bwMode="auto">
          <a:xfrm>
            <a:off x="6452612" y="5248796"/>
            <a:ext cx="21672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000" b="0" i="0" u="none" strike="noStrike" cap="none" normalizeH="0" baseline="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CE0B21C1-43B0-2216-8701-8E32109BD6BD}"/>
              </a:ext>
            </a:extLst>
          </p:cNvPr>
          <p:cNvPicPr>
            <a:picLocks noChangeAspect="1"/>
          </p:cNvPicPr>
          <p:nvPr/>
        </p:nvPicPr>
        <p:blipFill rotWithShape="1">
          <a:blip r:embed="rId3"/>
          <a:srcRect b="25192"/>
          <a:stretch/>
        </p:blipFill>
        <p:spPr>
          <a:xfrm>
            <a:off x="473422" y="1082969"/>
            <a:ext cx="5090747" cy="1624304"/>
          </a:xfrm>
          <a:prstGeom prst="rect">
            <a:avLst/>
          </a:prstGeom>
        </p:spPr>
      </p:pic>
      <p:pic>
        <p:nvPicPr>
          <p:cNvPr id="7" name="Picture 6">
            <a:extLst>
              <a:ext uri="{FF2B5EF4-FFF2-40B4-BE49-F238E27FC236}">
                <a16:creationId xmlns:a16="http://schemas.microsoft.com/office/drawing/2014/main" id="{9D1303BE-9F86-6441-C747-05AB98D8556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194" y="3171621"/>
            <a:ext cx="5767687" cy="2233746"/>
          </a:xfrm>
          <a:prstGeom prst="rect">
            <a:avLst/>
          </a:prstGeom>
          <a:noFill/>
          <a:ln>
            <a:noFill/>
          </a:ln>
        </p:spPr>
      </p:pic>
      <p:sp>
        <p:nvSpPr>
          <p:cNvPr id="48" name="TextBox 47">
            <a:extLst>
              <a:ext uri="{FF2B5EF4-FFF2-40B4-BE49-F238E27FC236}">
                <a16:creationId xmlns:a16="http://schemas.microsoft.com/office/drawing/2014/main" id="{9CE7B20F-9E77-62BA-B516-B4FBFF9EE9ED}"/>
              </a:ext>
            </a:extLst>
          </p:cNvPr>
          <p:cNvSpPr txBox="1"/>
          <p:nvPr/>
        </p:nvSpPr>
        <p:spPr>
          <a:xfrm>
            <a:off x="118194" y="554423"/>
            <a:ext cx="10545848" cy="584775"/>
          </a:xfrm>
          <a:prstGeom prst="rect">
            <a:avLst/>
          </a:prstGeom>
          <a:noFill/>
        </p:spPr>
        <p:txBody>
          <a:bodyPr wrap="square" rtlCol="0">
            <a:spAutoFit/>
          </a:bodyPr>
          <a:lstStyle/>
          <a:p>
            <a:r>
              <a:rPr lang="en-US" sz="3200" b="1" dirty="0"/>
              <a:t>Validating models by experimental flight datasets</a:t>
            </a:r>
          </a:p>
        </p:txBody>
      </p:sp>
      <p:pic>
        <p:nvPicPr>
          <p:cNvPr id="9" name="Picture 8" descr="Fig. 5">
            <a:extLst>
              <a:ext uri="{FF2B5EF4-FFF2-40B4-BE49-F238E27FC236}">
                <a16:creationId xmlns:a16="http://schemas.microsoft.com/office/drawing/2014/main" id="{F7DD0569-CCB9-2619-FF61-2DF0BF92EBB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2048450"/>
            <a:ext cx="5445512" cy="2154934"/>
          </a:xfrm>
          <a:prstGeom prst="rect">
            <a:avLst/>
          </a:prstGeom>
          <a:noFill/>
          <a:ln>
            <a:noFill/>
          </a:ln>
        </p:spPr>
      </p:pic>
      <p:sp>
        <p:nvSpPr>
          <p:cNvPr id="10" name="TextBox 9">
            <a:extLst>
              <a:ext uri="{FF2B5EF4-FFF2-40B4-BE49-F238E27FC236}">
                <a16:creationId xmlns:a16="http://schemas.microsoft.com/office/drawing/2014/main" id="{40F079A2-0B47-647A-5BD1-9513F3106086}"/>
              </a:ext>
            </a:extLst>
          </p:cNvPr>
          <p:cNvSpPr txBox="1"/>
          <p:nvPr/>
        </p:nvSpPr>
        <p:spPr>
          <a:xfrm>
            <a:off x="6306121" y="4167232"/>
            <a:ext cx="5644670" cy="1323439"/>
          </a:xfrm>
          <a:prstGeom prst="rect">
            <a:avLst/>
          </a:prstGeom>
          <a:noFill/>
        </p:spPr>
        <p:txBody>
          <a:bodyPr wrap="square" rtlCol="0">
            <a:spAutoFit/>
          </a:bodyPr>
          <a:lstStyle/>
          <a:p>
            <a:r>
              <a:rPr lang="en-US" sz="1400" i="1" dirty="0"/>
              <a:t>Optical micrographs of etched aluminum-4wt%Cu specimens solidified under a) microgravity and b) 1 g in SUBSA-CETSOL</a:t>
            </a:r>
            <a:r>
              <a:rPr lang="en-US" i="1" dirty="0"/>
              <a:t>.</a:t>
            </a:r>
          </a:p>
          <a:p>
            <a:r>
              <a:rPr lang="en-US" sz="1000" i="1" dirty="0">
                <a:solidFill>
                  <a:srgbClr val="44546A"/>
                </a:solidFill>
                <a:effectLst/>
                <a:latin typeface="+mn-lt"/>
                <a:ea typeface="Calibri" panose="020F0502020204030204" pitchFamily="34" charset="0"/>
              </a:rPr>
              <a:t>Used with permission from T. J. Williams and C. </a:t>
            </a:r>
            <a:r>
              <a:rPr lang="en-US" sz="1000" i="1" dirty="0" err="1">
                <a:solidFill>
                  <a:srgbClr val="44546A"/>
                </a:solidFill>
                <a:effectLst/>
                <a:latin typeface="+mn-lt"/>
                <a:ea typeface="Calibri" panose="020F0502020204030204" pitchFamily="34" charset="0"/>
              </a:rPr>
              <a:t>Beckermann</a:t>
            </a:r>
            <a:r>
              <a:rPr lang="en-US" sz="1000" i="1" dirty="0">
                <a:solidFill>
                  <a:srgbClr val="44546A"/>
                </a:solidFill>
                <a:effectLst/>
                <a:latin typeface="+mn-lt"/>
                <a:ea typeface="Calibri" panose="020F0502020204030204" pitchFamily="34" charset="0"/>
              </a:rPr>
              <a:t>, “Benchmark Al-Cu Solidification Experiments in Microgravity and on Earth,” </a:t>
            </a:r>
            <a:r>
              <a:rPr lang="en-US" sz="1000" i="1" u="sng" dirty="0" err="1">
                <a:solidFill>
                  <a:srgbClr val="44546A"/>
                </a:solidFill>
                <a:effectLst/>
                <a:latin typeface="+mn-lt"/>
                <a:ea typeface="Calibri" panose="020F0502020204030204" pitchFamily="34" charset="0"/>
                <a:hlinkClick r:id="rId6"/>
              </a:rPr>
              <a:t>Metall</a:t>
            </a:r>
            <a:r>
              <a:rPr lang="en-US" sz="1000" i="1" u="sng" dirty="0">
                <a:solidFill>
                  <a:srgbClr val="44546A"/>
                </a:solidFill>
                <a:effectLst/>
                <a:latin typeface="+mn-lt"/>
                <a:ea typeface="Calibri" panose="020F0502020204030204" pitchFamily="34" charset="0"/>
                <a:hlinkClick r:id="rId6"/>
              </a:rPr>
              <a:t> Mater Trans A</a:t>
            </a:r>
            <a:r>
              <a:rPr lang="en-US" sz="1000" i="1" dirty="0">
                <a:solidFill>
                  <a:srgbClr val="44546A"/>
                </a:solidFill>
                <a:effectLst/>
                <a:latin typeface="+mn-lt"/>
                <a:ea typeface="Calibri" panose="020F0502020204030204" pitchFamily="34" charset="0"/>
              </a:rPr>
              <a:t>, vol. 54, no. 2, pp. 405–422, Feb. 2023, Springer Nature, </a:t>
            </a:r>
            <a:r>
              <a:rPr lang="en-US" sz="1000" i="1" dirty="0" err="1">
                <a:solidFill>
                  <a:srgbClr val="44546A"/>
                </a:solidFill>
                <a:effectLst/>
                <a:latin typeface="+mn-lt"/>
                <a:ea typeface="Calibri" panose="020F0502020204030204" pitchFamily="34" charset="0"/>
              </a:rPr>
              <a:t>doi</a:t>
            </a:r>
            <a:r>
              <a:rPr lang="en-US" sz="1000" i="1" dirty="0">
                <a:solidFill>
                  <a:srgbClr val="44546A"/>
                </a:solidFill>
                <a:effectLst/>
                <a:latin typeface="+mn-lt"/>
                <a:ea typeface="Calibri" panose="020F0502020204030204" pitchFamily="34" charset="0"/>
              </a:rPr>
              <a:t>: </a:t>
            </a:r>
            <a:r>
              <a:rPr lang="en-US" sz="1000" i="1" u="sng" dirty="0">
                <a:solidFill>
                  <a:srgbClr val="44546A"/>
                </a:solidFill>
                <a:effectLst/>
                <a:latin typeface="+mn-lt"/>
                <a:ea typeface="Calibri" panose="020F0502020204030204" pitchFamily="34" charset="0"/>
                <a:hlinkClick r:id="rId7"/>
              </a:rPr>
              <a:t>10.1007/s11661-022-06909-6</a:t>
            </a:r>
            <a:r>
              <a:rPr lang="en-US" sz="1000" i="1" dirty="0">
                <a:solidFill>
                  <a:srgbClr val="44546A"/>
                </a:solidFill>
                <a:effectLst/>
                <a:latin typeface="+mn-lt"/>
                <a:ea typeface="Calibri" panose="020F0502020204030204" pitchFamily="34" charset="0"/>
              </a:rPr>
              <a:t>.</a:t>
            </a:r>
          </a:p>
          <a:p>
            <a:endParaRPr lang="en-US" i="1" dirty="0"/>
          </a:p>
        </p:txBody>
      </p:sp>
      <p:pic>
        <p:nvPicPr>
          <p:cNvPr id="11" name="Picture 10">
            <a:extLst>
              <a:ext uri="{FF2B5EF4-FFF2-40B4-BE49-F238E27FC236}">
                <a16:creationId xmlns:a16="http://schemas.microsoft.com/office/drawing/2014/main" id="{13BC348A-45AA-CD92-DFFC-70FFD8E1E648}"/>
              </a:ext>
            </a:extLst>
          </p:cNvPr>
          <p:cNvPicPr>
            <a:picLocks noChangeAspect="1"/>
          </p:cNvPicPr>
          <p:nvPr/>
        </p:nvPicPr>
        <p:blipFill>
          <a:blip r:embed="rId8"/>
          <a:stretch>
            <a:fillRect/>
          </a:stretch>
        </p:blipFill>
        <p:spPr>
          <a:xfrm>
            <a:off x="6306120" y="5261157"/>
            <a:ext cx="3232567" cy="1150794"/>
          </a:xfrm>
          <a:prstGeom prst="rect">
            <a:avLst/>
          </a:prstGeom>
        </p:spPr>
      </p:pic>
      <p:sp>
        <p:nvSpPr>
          <p:cNvPr id="12" name="TextBox 11">
            <a:extLst>
              <a:ext uri="{FF2B5EF4-FFF2-40B4-BE49-F238E27FC236}">
                <a16:creationId xmlns:a16="http://schemas.microsoft.com/office/drawing/2014/main" id="{D01B70ED-9DBD-CB49-7076-7018808ABE22}"/>
              </a:ext>
            </a:extLst>
          </p:cNvPr>
          <p:cNvSpPr txBox="1"/>
          <p:nvPr/>
        </p:nvSpPr>
        <p:spPr>
          <a:xfrm>
            <a:off x="6306121" y="6396376"/>
            <a:ext cx="5767687" cy="523220"/>
          </a:xfrm>
          <a:prstGeom prst="rect">
            <a:avLst/>
          </a:prstGeom>
          <a:noFill/>
        </p:spPr>
        <p:txBody>
          <a:bodyPr wrap="square" rtlCol="0">
            <a:spAutoFit/>
          </a:bodyPr>
          <a:lstStyle/>
          <a:p>
            <a:r>
              <a:rPr lang="en-US" sz="1400" i="1" dirty="0"/>
              <a:t>Dendritic structure after 1.6 hours of coarsening seen a) as simulated and b) as measured experimentally</a:t>
            </a:r>
          </a:p>
        </p:txBody>
      </p:sp>
      <p:sp>
        <p:nvSpPr>
          <p:cNvPr id="13" name="Right Brace 12">
            <a:extLst>
              <a:ext uri="{FF2B5EF4-FFF2-40B4-BE49-F238E27FC236}">
                <a16:creationId xmlns:a16="http://schemas.microsoft.com/office/drawing/2014/main" id="{71966E55-7258-3164-DE55-B7550F5148EC}"/>
              </a:ext>
            </a:extLst>
          </p:cNvPr>
          <p:cNvSpPr/>
          <p:nvPr/>
        </p:nvSpPr>
        <p:spPr>
          <a:xfrm rot="5400000">
            <a:off x="2099584" y="2202619"/>
            <a:ext cx="406023" cy="1440573"/>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2427E42F-555F-335E-F248-3ED191E64069}"/>
              </a:ext>
            </a:extLst>
          </p:cNvPr>
          <p:cNvSpPr txBox="1"/>
          <p:nvPr/>
        </p:nvSpPr>
        <p:spPr>
          <a:xfrm>
            <a:off x="55439" y="5342612"/>
            <a:ext cx="5767687" cy="1815882"/>
          </a:xfrm>
          <a:prstGeom prst="rect">
            <a:avLst/>
          </a:prstGeom>
          <a:noFill/>
        </p:spPr>
        <p:txBody>
          <a:bodyPr wrap="square" rtlCol="0">
            <a:spAutoFit/>
          </a:bodyPr>
          <a:lstStyle/>
          <a:p>
            <a:r>
              <a:rPr lang="en-US" sz="1600" i="1" dirty="0"/>
              <a:t>Lacking appreciable gravitational forcing and therefore buoyancy and sedimentation within a liquid or solid-liquid mixture, flight experiments provide a clearer view of fluid-solidification coupling. </a:t>
            </a:r>
          </a:p>
          <a:p>
            <a:r>
              <a:rPr lang="en-US" sz="1000" i="1" dirty="0">
                <a:effectLst/>
                <a:latin typeface="+mn-lt"/>
                <a:ea typeface="Calibri" panose="020F0502020204030204" pitchFamily="34" charset="0"/>
              </a:rPr>
              <a:t>Figure from F. L. Mota, K. Ji, L. S. Littles, R. Trivedi, A. Karma, and N. </a:t>
            </a:r>
            <a:r>
              <a:rPr lang="en-US" sz="1000" i="1" dirty="0" err="1">
                <a:effectLst/>
                <a:latin typeface="+mn-lt"/>
                <a:ea typeface="Calibri" panose="020F0502020204030204" pitchFamily="34" charset="0"/>
              </a:rPr>
              <a:t>Bergeon</a:t>
            </a:r>
            <a:r>
              <a:rPr lang="en-US" sz="1000" i="1" dirty="0">
                <a:effectLst/>
                <a:latin typeface="+mn-lt"/>
                <a:ea typeface="Calibri" panose="020F0502020204030204" pitchFamily="34" charset="0"/>
              </a:rPr>
              <a:t>, “</a:t>
            </a:r>
            <a:r>
              <a:rPr lang="en-US" sz="1000" i="1" u="sng" dirty="0">
                <a:solidFill>
                  <a:srgbClr val="205391"/>
                </a:solidFill>
                <a:effectLst/>
                <a:latin typeface="+mn-lt"/>
                <a:ea typeface="Calibri" panose="020F0502020204030204" pitchFamily="34" charset="0"/>
                <a:hlinkClick r:id="rId9">
                  <a:extLst>
                    <a:ext uri="{A12FA001-AC4F-418D-AE19-62706E023703}">
                      <ahyp:hlinkClr xmlns:ahyp="http://schemas.microsoft.com/office/drawing/2018/hyperlinkcolor" val="tx"/>
                    </a:ext>
                  </a:extLst>
                </a:hlinkClick>
              </a:rPr>
              <a:t>Influence of macroscopic interface curvature on dendritic patterns during directional solidification of bulk samples: Experimental and phase-field </a:t>
            </a:r>
            <a:r>
              <a:rPr lang="en-US" sz="1000" i="1" u="sng" dirty="0">
                <a:effectLst/>
                <a:latin typeface="+mn-lt"/>
                <a:ea typeface="Calibri" panose="020F0502020204030204" pitchFamily="34" charset="0"/>
                <a:hlinkClick r:id="rId9">
                  <a:extLst>
                    <a:ext uri="{A12FA001-AC4F-418D-AE19-62706E023703}">
                      <ahyp:hlinkClr xmlns:ahyp="http://schemas.microsoft.com/office/drawing/2018/hyperlinkcolor" val="tx"/>
                    </a:ext>
                  </a:extLst>
                </a:hlinkClick>
              </a:rPr>
              <a:t>studies</a:t>
            </a:r>
            <a:r>
              <a:rPr lang="en-US" sz="1000" i="1" dirty="0">
                <a:effectLst/>
                <a:latin typeface="+mn-lt"/>
                <a:ea typeface="Calibri" panose="020F0502020204030204" pitchFamily="34" charset="0"/>
              </a:rPr>
              <a:t>,” licensed under </a:t>
            </a:r>
            <a:r>
              <a:rPr lang="en-US" sz="1000" i="1" u="sng" dirty="0">
                <a:effectLst/>
                <a:latin typeface="+mn-lt"/>
                <a:ea typeface="Calibri" panose="020F0502020204030204" pitchFamily="34" charset="0"/>
                <a:hlinkClick r:id="rId10">
                  <a:extLst>
                    <a:ext uri="{A12FA001-AC4F-418D-AE19-62706E023703}">
                      <ahyp:hlinkClr xmlns:ahyp="http://schemas.microsoft.com/office/drawing/2018/hyperlinkcolor" val="tx"/>
                    </a:ext>
                  </a:extLst>
                </a:hlinkClick>
              </a:rPr>
              <a:t>CC BY-NC-ND 4.0</a:t>
            </a:r>
            <a:r>
              <a:rPr lang="en-US" sz="1000" i="1" dirty="0">
                <a:effectLst/>
                <a:latin typeface="+mn-lt"/>
                <a:ea typeface="Calibri" panose="020F0502020204030204" pitchFamily="34" charset="0"/>
              </a:rPr>
              <a:t>.</a:t>
            </a:r>
          </a:p>
          <a:p>
            <a:endParaRPr lang="en-US" i="1" dirty="0"/>
          </a:p>
        </p:txBody>
      </p:sp>
      <p:sp>
        <p:nvSpPr>
          <p:cNvPr id="15" name="TextBox 14">
            <a:extLst>
              <a:ext uri="{FF2B5EF4-FFF2-40B4-BE49-F238E27FC236}">
                <a16:creationId xmlns:a16="http://schemas.microsoft.com/office/drawing/2014/main" id="{3D7C42BE-1CB0-6FFC-3AE9-5799A997AF4D}"/>
              </a:ext>
            </a:extLst>
          </p:cNvPr>
          <p:cNvSpPr txBox="1"/>
          <p:nvPr/>
        </p:nvSpPr>
        <p:spPr>
          <a:xfrm>
            <a:off x="3881718" y="2707273"/>
            <a:ext cx="1941408" cy="246221"/>
          </a:xfrm>
          <a:prstGeom prst="rect">
            <a:avLst/>
          </a:prstGeom>
          <a:noFill/>
        </p:spPr>
        <p:txBody>
          <a:bodyPr wrap="square" rtlCol="0">
            <a:spAutoFit/>
          </a:bodyPr>
          <a:lstStyle/>
          <a:p>
            <a:r>
              <a:rPr lang="en-US" sz="1000" i="1" dirty="0"/>
              <a:t>Figure used with permission.</a:t>
            </a:r>
          </a:p>
        </p:txBody>
      </p:sp>
      <p:sp>
        <p:nvSpPr>
          <p:cNvPr id="6" name="Footer Placeholder 3">
            <a:extLst>
              <a:ext uri="{FF2B5EF4-FFF2-40B4-BE49-F238E27FC236}">
                <a16:creationId xmlns:a16="http://schemas.microsoft.com/office/drawing/2014/main" id="{336E34B3-F076-E920-128A-3F46B488FAA9}"/>
              </a:ext>
            </a:extLst>
          </p:cNvPr>
          <p:cNvSpPr>
            <a:spLocks noGrp="1"/>
          </p:cNvSpPr>
          <p:nvPr>
            <p:ph type="ftr" sz="quarter" idx="10"/>
          </p:nvPr>
        </p:nvSpPr>
        <p:spPr>
          <a:xfrm>
            <a:off x="343963" y="121602"/>
            <a:ext cx="4114800" cy="217173"/>
          </a:xfrm>
        </p:spPr>
        <p:txBody>
          <a:bodyPr/>
          <a:lstStyle/>
          <a:p>
            <a:pPr>
              <a:defRPr/>
            </a:pPr>
            <a:r>
              <a:rPr lang="en-US" dirty="0"/>
              <a:t>Biological &amp; Physical Sciences</a:t>
            </a:r>
          </a:p>
        </p:txBody>
      </p:sp>
      <p:sp>
        <p:nvSpPr>
          <p:cNvPr id="8" name="TextBox 7">
            <a:extLst>
              <a:ext uri="{FF2B5EF4-FFF2-40B4-BE49-F238E27FC236}">
                <a16:creationId xmlns:a16="http://schemas.microsoft.com/office/drawing/2014/main" id="{1DAB1B6C-D74D-B926-9DFD-4CB23E39ED8A}"/>
              </a:ext>
            </a:extLst>
          </p:cNvPr>
          <p:cNvSpPr txBox="1"/>
          <p:nvPr/>
        </p:nvSpPr>
        <p:spPr>
          <a:xfrm>
            <a:off x="5823126" y="1032787"/>
            <a:ext cx="6306119" cy="1015663"/>
          </a:xfrm>
          <a:prstGeom prst="rect">
            <a:avLst/>
          </a:prstGeom>
          <a:noFill/>
        </p:spPr>
        <p:txBody>
          <a:bodyPr wrap="square">
            <a:spAutoFit/>
          </a:bodyPr>
          <a:lstStyle/>
          <a:p>
            <a:r>
              <a:rPr lang="en-US" sz="1200" dirty="0"/>
              <a:t>“The ongoing international NASA-ESA collaboration in the framework of CETSOL project has produced several benchmark datasets for modeling the ubiquitous transition from columnar to equiaxed grain structures, which is of well-recognized practical importance for controlling the mechanical behavior of structural alloys produced by a wide range of solidification processes.” – </a:t>
            </a:r>
            <a:r>
              <a:rPr lang="en-US" sz="1200" i="1" dirty="0"/>
              <a:t>BPS ICME Final Report, Modern Benchmark Cases</a:t>
            </a:r>
          </a:p>
        </p:txBody>
      </p:sp>
    </p:spTree>
    <p:extLst>
      <p:ext uri="{BB962C8B-B14F-4D97-AF65-F5344CB8AC3E}">
        <p14:creationId xmlns:p14="http://schemas.microsoft.com/office/powerpoint/2010/main" val="2625499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94E8CAD-EA07-506F-0A62-1E9875A2DCFD}"/>
              </a:ext>
            </a:extLst>
          </p:cNvPr>
          <p:cNvSpPr>
            <a:spLocks noGrp="1"/>
          </p:cNvSpPr>
          <p:nvPr>
            <p:ph type="sldNum" sz="quarter" idx="4"/>
          </p:nvPr>
        </p:nvSpPr>
        <p:spPr>
          <a:xfrm>
            <a:off x="11662148" y="100584"/>
            <a:ext cx="1059704" cy="261258"/>
          </a:xfrm>
          <a:prstGeom prst="roundRect">
            <a:avLst>
              <a:gd name="adj" fmla="val 50000"/>
            </a:avLst>
          </a:prstGeom>
          <a:solidFill>
            <a:srgbClr val="002060"/>
          </a:solidFill>
        </p:spPr>
        <p:txBody>
          <a:bodyPr vert="horz" lIns="91440" tIns="45720" rIns="91440" bIns="45720" rtlCol="0" anchor="ctr"/>
          <a:lstStyle>
            <a:defPPr>
              <a:defRPr lang="en-US"/>
            </a:defPPr>
            <a:lvl1pPr marL="0" algn="l" defTabSz="914400" rtl="0" eaLnBrk="1" latinLnBrk="0" hangingPunct="1">
              <a:defRPr sz="11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618032-BA8D-3D4D-8253-A70208A85976}" type="slidenum">
              <a:rPr lang="en-US" smtClean="0"/>
              <a:pPr/>
              <a:t>6</a:t>
            </a:fld>
            <a:endParaRPr lang="en-US" dirty="0"/>
          </a:p>
        </p:txBody>
      </p:sp>
      <p:sp>
        <p:nvSpPr>
          <p:cNvPr id="8" name="Title 1">
            <a:extLst>
              <a:ext uri="{FF2B5EF4-FFF2-40B4-BE49-F238E27FC236}">
                <a16:creationId xmlns:a16="http://schemas.microsoft.com/office/drawing/2014/main" id="{A61FEC2F-F880-B5EB-A5C0-A17439D8E47F}"/>
              </a:ext>
            </a:extLst>
          </p:cNvPr>
          <p:cNvSpPr txBox="1">
            <a:spLocks/>
          </p:cNvSpPr>
          <p:nvPr/>
        </p:nvSpPr>
        <p:spPr>
          <a:xfrm>
            <a:off x="529852" y="487839"/>
            <a:ext cx="11662148" cy="8679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Achievements of the BPS ICME Study Team (as of report delivery 12/2024)</a:t>
            </a:r>
            <a:endParaRPr lang="en-US" sz="28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417FC094-F4F7-1A59-D3B2-DA9B593C5610}"/>
              </a:ext>
            </a:extLst>
          </p:cNvPr>
          <p:cNvSpPr txBox="1"/>
          <p:nvPr/>
        </p:nvSpPr>
        <p:spPr>
          <a:xfrm>
            <a:off x="343963" y="1257785"/>
            <a:ext cx="11318185" cy="5509200"/>
          </a:xfrm>
          <a:prstGeom prst="rect">
            <a:avLst/>
          </a:prstGeom>
          <a:noFill/>
        </p:spPr>
        <p:txBody>
          <a:bodyPr wrap="square" rtlCol="0">
            <a:spAutoFit/>
          </a:bodyPr>
          <a:lstStyle/>
          <a:p>
            <a:r>
              <a:rPr lang="en-US" sz="1600" b="1" dirty="0"/>
              <a:t>Accomplishments to Date:</a:t>
            </a:r>
          </a:p>
          <a:p>
            <a:pPr marL="285750" indent="-285750">
              <a:buFont typeface="Arial" panose="020B0604020202020204" pitchFamily="34" charset="0"/>
              <a:buChar char="•"/>
            </a:pPr>
            <a:r>
              <a:rPr lang="en-US" sz="1600" dirty="0"/>
              <a:t>Convened experts from academia, Agency, &amp; industry; across all length scales from atomistic to macroscale; computational and experimental backgrounds</a:t>
            </a:r>
          </a:p>
          <a:p>
            <a:pPr marL="285750" indent="-285750">
              <a:buFont typeface="Arial" panose="020B0604020202020204" pitchFamily="34" charset="0"/>
              <a:buChar char="•"/>
            </a:pPr>
            <a:r>
              <a:rPr lang="en-US" sz="1600" dirty="0"/>
              <a:t>Produced survey report describing flight experiments and BPS unique capabilities &amp; role in broader ICME context</a:t>
            </a:r>
          </a:p>
          <a:p>
            <a:pPr marL="285750" indent="-285750">
              <a:buFont typeface="Arial" panose="020B0604020202020204" pitchFamily="34" charset="0"/>
              <a:buChar char="•"/>
            </a:pPr>
            <a:r>
              <a:rPr lang="en-US" sz="1600" dirty="0"/>
              <a:t>Exercised BPS-supported academic research codes validated with BPS flight datasets and benchmarked against open-source or commercial codes widely used in ICME community</a:t>
            </a:r>
          </a:p>
          <a:p>
            <a:pPr marL="285750" indent="-285750">
              <a:buFont typeface="Arial" panose="020B0604020202020204" pitchFamily="34" charset="0"/>
              <a:buChar char="•"/>
            </a:pPr>
            <a:r>
              <a:rPr lang="en-US" sz="1600" dirty="0"/>
              <a:t>Interacted with developers of open-source codes (PRISMS-PF, MOOSE); yielded extensions of codes – alternate formulations that support validation datasets, treadmill simulation, and 3-dimensional capability</a:t>
            </a:r>
          </a:p>
          <a:p>
            <a:pPr marL="285750" indent="-285750">
              <a:buFont typeface="Arial" panose="020B0604020202020204" pitchFamily="34" charset="0"/>
              <a:buChar char="•"/>
            </a:pPr>
            <a:r>
              <a:rPr lang="en-US" sz="1600" dirty="0"/>
              <a:t>Implemented 2-dimensional &amp; 3-dimensional PRISMS-PF (CPU-bound) and GPU-PF (GPU-bound) on NAS</a:t>
            </a:r>
          </a:p>
          <a:p>
            <a:endParaRPr lang="en-US" sz="1600" dirty="0"/>
          </a:p>
          <a:p>
            <a:r>
              <a:rPr lang="en-US" sz="1600" b="1" dirty="0"/>
              <a:t>Findings to Date:</a:t>
            </a:r>
          </a:p>
          <a:p>
            <a:pPr marL="285750" indent="-285750">
              <a:buFont typeface="Arial" panose="020B0604020202020204" pitchFamily="34" charset="0"/>
              <a:buChar char="•"/>
            </a:pPr>
            <a:r>
              <a:rPr lang="en-US" sz="1600" dirty="0"/>
              <a:t>BPS datasets are foundational anchoring/benchmark datasets used to validate modeling efforts</a:t>
            </a:r>
          </a:p>
          <a:p>
            <a:pPr marL="285750" indent="-285750">
              <a:buFont typeface="Arial" panose="020B0604020202020204" pitchFamily="34" charset="0"/>
              <a:buChar char="•"/>
            </a:pPr>
            <a:r>
              <a:rPr lang="en-US" sz="1600" dirty="0"/>
              <a:t>Interaction with code developers using BPS/microgravity datasets for validation is critical for continued progress</a:t>
            </a:r>
          </a:p>
          <a:p>
            <a:pPr marL="285750" indent="-285750">
              <a:buFont typeface="Arial" panose="020B0604020202020204" pitchFamily="34" charset="0"/>
              <a:buChar char="•"/>
            </a:pPr>
            <a:r>
              <a:rPr lang="en-US" sz="1600" dirty="0"/>
              <a:t>Generation of useful </a:t>
            </a:r>
            <a:r>
              <a:rPr lang="en-US" sz="1600" dirty="0" err="1"/>
              <a:t>meso</a:t>
            </a:r>
            <a:r>
              <a:rPr lang="en-US" sz="1600" dirty="0"/>
              <a:t>/macro-scale property models via scale bridging requires accurate, precise thermophysical properties and solidification- &amp; fluids-coupled models</a:t>
            </a:r>
          </a:p>
          <a:p>
            <a:pPr marL="285750" indent="-285750">
              <a:buFont typeface="Arial" panose="020B0604020202020204" pitchFamily="34" charset="0"/>
              <a:buChar char="•"/>
            </a:pPr>
            <a:r>
              <a:rPr lang="en-US" sz="1600" dirty="0"/>
              <a:t>Computational infrastructure is rapidly evolving from CPU-bound to GPU, increasing throughput and enabling increasingly useful modeling efforts.</a:t>
            </a:r>
          </a:p>
          <a:p>
            <a:pPr marL="742950" lvl="1" indent="-285750">
              <a:buFont typeface="Arial" panose="020B0604020202020204" pitchFamily="34" charset="0"/>
              <a:buChar char="•"/>
            </a:pPr>
            <a:r>
              <a:rPr lang="en-US" sz="1600" dirty="0"/>
              <a:t>Moving from multi-GPU on single CPU node to multi-GPU on multiple CPU nodes for massively parallel computing that enables simulating entire sample volumes</a:t>
            </a:r>
          </a:p>
          <a:p>
            <a:pPr marL="285750" indent="-285750">
              <a:buFont typeface="Arial" panose="020B0604020202020204" pitchFamily="34" charset="0"/>
              <a:buChar char="•"/>
            </a:pPr>
            <a:r>
              <a:rPr lang="en-US" sz="1600" dirty="0"/>
              <a:t>Models can be made relevant to industry by reducing uncertainty</a:t>
            </a:r>
          </a:p>
          <a:p>
            <a:pPr marL="742950" lvl="1" indent="-285750">
              <a:buFont typeface="Arial" panose="020B0604020202020204" pitchFamily="34" charset="0"/>
              <a:buChar char="•"/>
            </a:pPr>
            <a:r>
              <a:rPr lang="en-US" sz="1600" dirty="0"/>
              <a:t>Uncertainty quantification requires knowledge of relevant model inputs and parameters; the identification of which requires flight experimental data</a:t>
            </a:r>
          </a:p>
        </p:txBody>
      </p:sp>
      <p:sp>
        <p:nvSpPr>
          <p:cNvPr id="2" name="Footer Placeholder 3">
            <a:extLst>
              <a:ext uri="{FF2B5EF4-FFF2-40B4-BE49-F238E27FC236}">
                <a16:creationId xmlns:a16="http://schemas.microsoft.com/office/drawing/2014/main" id="{EF83AF65-E37E-9407-8F37-F926212C69D9}"/>
              </a:ext>
            </a:extLst>
          </p:cNvPr>
          <p:cNvSpPr>
            <a:spLocks noGrp="1"/>
          </p:cNvSpPr>
          <p:nvPr>
            <p:ph type="ftr" sz="quarter" idx="10"/>
          </p:nvPr>
        </p:nvSpPr>
        <p:spPr>
          <a:xfrm>
            <a:off x="343963" y="121602"/>
            <a:ext cx="4114800" cy="217173"/>
          </a:xfrm>
        </p:spPr>
        <p:txBody>
          <a:bodyPr/>
          <a:lstStyle/>
          <a:p>
            <a:pPr>
              <a:defRPr/>
            </a:pPr>
            <a:r>
              <a:rPr lang="en-US" dirty="0"/>
              <a:t>Biological &amp; Physical Sciences</a:t>
            </a:r>
          </a:p>
        </p:txBody>
      </p:sp>
    </p:spTree>
    <p:extLst>
      <p:ext uri="{BB962C8B-B14F-4D97-AF65-F5344CB8AC3E}">
        <p14:creationId xmlns:p14="http://schemas.microsoft.com/office/powerpoint/2010/main" val="144519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94E8CAD-EA07-506F-0A62-1E9875A2DCFD}"/>
              </a:ext>
            </a:extLst>
          </p:cNvPr>
          <p:cNvSpPr>
            <a:spLocks noGrp="1"/>
          </p:cNvSpPr>
          <p:nvPr>
            <p:ph type="sldNum" sz="quarter" idx="4"/>
          </p:nvPr>
        </p:nvSpPr>
        <p:spPr>
          <a:xfrm>
            <a:off x="11662148" y="100584"/>
            <a:ext cx="1059704" cy="261258"/>
          </a:xfrm>
          <a:prstGeom prst="roundRect">
            <a:avLst>
              <a:gd name="adj" fmla="val 50000"/>
            </a:avLst>
          </a:prstGeom>
          <a:solidFill>
            <a:srgbClr val="002060"/>
          </a:solidFill>
        </p:spPr>
        <p:txBody>
          <a:bodyPr vert="horz" lIns="91440" tIns="45720" rIns="91440" bIns="45720" rtlCol="0" anchor="ctr"/>
          <a:lstStyle>
            <a:defPPr>
              <a:defRPr lang="en-US"/>
            </a:defPPr>
            <a:lvl1pPr marL="0" algn="l" defTabSz="914400" rtl="0" eaLnBrk="1" latinLnBrk="0" hangingPunct="1">
              <a:defRPr sz="11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618032-BA8D-3D4D-8253-A70208A85976}" type="slidenum">
              <a:rPr lang="en-US" smtClean="0"/>
              <a:pPr/>
              <a:t>7</a:t>
            </a:fld>
            <a:endParaRPr lang="en-US" dirty="0"/>
          </a:p>
        </p:txBody>
      </p:sp>
      <p:sp>
        <p:nvSpPr>
          <p:cNvPr id="8" name="Title 1">
            <a:extLst>
              <a:ext uri="{FF2B5EF4-FFF2-40B4-BE49-F238E27FC236}">
                <a16:creationId xmlns:a16="http://schemas.microsoft.com/office/drawing/2014/main" id="{A61FEC2F-F880-B5EB-A5C0-A17439D8E47F}"/>
              </a:ext>
            </a:extLst>
          </p:cNvPr>
          <p:cNvSpPr txBox="1">
            <a:spLocks/>
          </p:cNvSpPr>
          <p:nvPr/>
        </p:nvSpPr>
        <p:spPr>
          <a:xfrm>
            <a:off x="630195" y="483000"/>
            <a:ext cx="11561805" cy="8679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dirty="0">
                <a:latin typeface="Calibri" panose="020F0502020204030204" pitchFamily="34" charset="0"/>
                <a:cs typeface="Calibri" panose="020F0502020204030204" pitchFamily="34" charset="0"/>
              </a:rPr>
              <a:t>BPS ICME Report Conclusions: </a:t>
            </a:r>
            <a:r>
              <a:rPr kumimoji="0" lang="en-US" sz="28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Recommendations to BPS management</a:t>
            </a:r>
            <a:endParaRPr lang="en-US" sz="28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417FC094-F4F7-1A59-D3B2-DA9B593C5610}"/>
              </a:ext>
            </a:extLst>
          </p:cNvPr>
          <p:cNvSpPr txBox="1"/>
          <p:nvPr/>
        </p:nvSpPr>
        <p:spPr>
          <a:xfrm>
            <a:off x="343963" y="1227198"/>
            <a:ext cx="11318185" cy="5509200"/>
          </a:xfrm>
          <a:prstGeom prst="rect">
            <a:avLst/>
          </a:prstGeom>
          <a:noFill/>
        </p:spPr>
        <p:txBody>
          <a:bodyPr wrap="square" rtlCol="0">
            <a:spAutoFit/>
          </a:bodyPr>
          <a:lstStyle/>
          <a:p>
            <a:r>
              <a:rPr lang="en-US" sz="1600" b="1" dirty="0"/>
              <a:t>Recommendations:</a:t>
            </a:r>
          </a:p>
          <a:p>
            <a:pPr marL="285750" indent="-285750">
              <a:buFont typeface="Arial" panose="020B0604020202020204" pitchFamily="34" charset="0"/>
              <a:buChar char="•"/>
            </a:pPr>
            <a:r>
              <a:rPr lang="en-US" sz="1600" dirty="0"/>
              <a:t>Accelerate flight experiments to collect critical validation datasets to:</a:t>
            </a:r>
          </a:p>
          <a:p>
            <a:pPr marL="742950" lvl="1" indent="-285750">
              <a:buFont typeface="Arial" panose="020B0604020202020204" pitchFamily="34" charset="0"/>
              <a:buChar char="•"/>
            </a:pPr>
            <a:r>
              <a:rPr lang="en-US" sz="1600" dirty="0"/>
              <a:t>Quantify and drive down uncertainty in inputs and models for engineering-relevant data to:</a:t>
            </a:r>
          </a:p>
          <a:p>
            <a:pPr marL="1200150" lvl="2" indent="-285750">
              <a:buFont typeface="Arial" panose="020B0604020202020204" pitchFamily="34" charset="0"/>
              <a:buChar char="•"/>
            </a:pPr>
            <a:r>
              <a:rPr lang="en-US" sz="1600" dirty="0"/>
              <a:t>Validate materials property and processing computational and theoretical models</a:t>
            </a:r>
          </a:p>
          <a:p>
            <a:pPr marL="1200150" lvl="2" indent="-285750">
              <a:buFont typeface="Arial" panose="020B0604020202020204" pitchFamily="34" charset="0"/>
              <a:buChar char="•"/>
            </a:pPr>
            <a:r>
              <a:rPr lang="en-US" sz="1600" dirty="0"/>
              <a:t>Conduct materials property and processing experiments unique to microgravity</a:t>
            </a:r>
          </a:p>
          <a:p>
            <a:pPr marL="1200150" lvl="2" indent="-285750">
              <a:buFont typeface="Arial" panose="020B0604020202020204" pitchFamily="34" charset="0"/>
              <a:buChar char="•"/>
            </a:pPr>
            <a:r>
              <a:rPr lang="en-US" sz="1600" dirty="0"/>
              <a:t>Enable progression of experiments from ground to parabolic to suborbital to on-orbit</a:t>
            </a:r>
          </a:p>
          <a:p>
            <a:pPr marL="742950" lvl="1" indent="-285750">
              <a:buFont typeface="Arial" panose="020B0604020202020204" pitchFamily="34" charset="0"/>
              <a:buChar char="•"/>
            </a:pPr>
            <a:r>
              <a:rPr lang="en-US" sz="1600" dirty="0"/>
              <a:t>Champion “Can Do” science with existing ground and flight facilities and hardware</a:t>
            </a:r>
          </a:p>
          <a:p>
            <a:pPr marL="742950" lvl="1" indent="-285750">
              <a:buFont typeface="Arial" panose="020B0604020202020204" pitchFamily="34" charset="0"/>
              <a:buChar char="•"/>
            </a:pPr>
            <a:r>
              <a:rPr lang="en-US" sz="1600" dirty="0"/>
              <a:t>Investigate rapid solidification, concentrated alloys, multicomponent engineering alloys, etc. to close science gaps and reduce uncertainty via anchoring datasets</a:t>
            </a:r>
          </a:p>
          <a:p>
            <a:pPr marL="742950" lvl="1" indent="-285750">
              <a:buFont typeface="Arial" panose="020B0604020202020204" pitchFamily="34" charset="0"/>
              <a:buChar char="•"/>
            </a:pPr>
            <a:r>
              <a:rPr lang="en-US" sz="1600" dirty="0"/>
              <a:t>Engage with STMD and ESDMD to identify "experiments of opportunity” such as welding flight experiments that involve rapid solidification</a:t>
            </a:r>
          </a:p>
          <a:p>
            <a:pPr marL="742950" lvl="1" indent="-285750">
              <a:buFont typeface="Arial" panose="020B0604020202020204" pitchFamily="34" charset="0"/>
              <a:buChar char="•"/>
            </a:pPr>
            <a:r>
              <a:rPr lang="en-US" sz="1600" dirty="0"/>
              <a:t>Identify facilities requirements for future experimental platforms (i.e. CLDs)</a:t>
            </a:r>
          </a:p>
          <a:p>
            <a:pPr marL="285750" indent="-285750">
              <a:buFont typeface="Arial" panose="020B0604020202020204" pitchFamily="34" charset="0"/>
              <a:buChar char="•"/>
            </a:pPr>
            <a:r>
              <a:rPr lang="en-US" sz="1600" dirty="0"/>
              <a:t>Invest in human capital and computational resources via:</a:t>
            </a:r>
          </a:p>
          <a:p>
            <a:pPr marL="742950" lvl="1" indent="-285750">
              <a:buFont typeface="Arial" panose="020B0604020202020204" pitchFamily="34" charset="0"/>
              <a:buChar char="•"/>
            </a:pPr>
            <a:r>
              <a:rPr lang="en-US" sz="1600" dirty="0"/>
              <a:t>Contribute to and leverage open-source codes</a:t>
            </a:r>
          </a:p>
          <a:p>
            <a:pPr marL="742950" lvl="1" indent="-285750">
              <a:buFont typeface="Arial" panose="020B0604020202020204" pitchFamily="34" charset="0"/>
              <a:buChar char="•"/>
            </a:pPr>
            <a:r>
              <a:rPr lang="en-US" sz="1600" dirty="0"/>
              <a:t>Become a visible and trusted partner in the ICME community</a:t>
            </a:r>
          </a:p>
          <a:p>
            <a:pPr marL="1200150" lvl="2" indent="-285750">
              <a:buFont typeface="Arial" panose="020B0604020202020204" pitchFamily="34" charset="0"/>
              <a:buChar char="•"/>
            </a:pPr>
            <a:r>
              <a:rPr lang="en-US" sz="1600" dirty="0"/>
              <a:t>Continue engagement with MOOSE and PRISMS-PF developers</a:t>
            </a:r>
          </a:p>
          <a:p>
            <a:pPr marL="1200150" lvl="2" indent="-285750">
              <a:buFont typeface="Arial" panose="020B0604020202020204" pitchFamily="34" charset="0"/>
              <a:buChar char="•"/>
            </a:pPr>
            <a:r>
              <a:rPr lang="en-US" sz="1600" dirty="0"/>
              <a:t>Continue simulation comparison using flight datasets and BPS-supported research codes</a:t>
            </a:r>
          </a:p>
          <a:p>
            <a:pPr marL="742950" lvl="1" indent="-285750">
              <a:buFont typeface="Arial" panose="020B0604020202020204" pitchFamily="34" charset="0"/>
              <a:buChar char="•"/>
            </a:pPr>
            <a:r>
              <a:rPr lang="en-US" sz="1600" dirty="0"/>
              <a:t>Support the transition of legacy codes to modern architectures with enhanced capabilities and ease-of-maintenance (e.g. CPU-bound to GPU-bound, multi-GPU multi-node)</a:t>
            </a:r>
          </a:p>
          <a:p>
            <a:pPr marL="742950" lvl="1" indent="-285750">
              <a:buFont typeface="Arial" panose="020B0604020202020204" pitchFamily="34" charset="0"/>
              <a:buChar char="•"/>
            </a:pPr>
            <a:r>
              <a:rPr lang="en-US" sz="1600" dirty="0"/>
              <a:t>Explore opportunities to employ cognitive (i.e. AI/ML) computing rather than traditional algorithmic (von Neumann) computing</a:t>
            </a:r>
          </a:p>
          <a:p>
            <a:pPr marL="742950" lvl="1" indent="-285750">
              <a:buFont typeface="Arial" panose="020B0604020202020204" pitchFamily="34" charset="0"/>
              <a:buChar char="•"/>
            </a:pPr>
            <a:r>
              <a:rPr lang="en-US" sz="1600" dirty="0"/>
              <a:t>Support/mentor research teams across multiple academic partners and NASA Centers</a:t>
            </a:r>
          </a:p>
        </p:txBody>
      </p:sp>
      <p:sp>
        <p:nvSpPr>
          <p:cNvPr id="2" name="Footer Placeholder 3">
            <a:extLst>
              <a:ext uri="{FF2B5EF4-FFF2-40B4-BE49-F238E27FC236}">
                <a16:creationId xmlns:a16="http://schemas.microsoft.com/office/drawing/2014/main" id="{E96F5358-B9FD-9168-1B27-676479CF7792}"/>
              </a:ext>
            </a:extLst>
          </p:cNvPr>
          <p:cNvSpPr>
            <a:spLocks noGrp="1"/>
          </p:cNvSpPr>
          <p:nvPr>
            <p:ph type="ftr" sz="quarter" idx="10"/>
          </p:nvPr>
        </p:nvSpPr>
        <p:spPr>
          <a:xfrm>
            <a:off x="343963" y="121602"/>
            <a:ext cx="4114800" cy="217173"/>
          </a:xfrm>
        </p:spPr>
        <p:txBody>
          <a:bodyPr/>
          <a:lstStyle/>
          <a:p>
            <a:pPr>
              <a:defRPr/>
            </a:pPr>
            <a:r>
              <a:rPr lang="en-US" dirty="0"/>
              <a:t>Biological &amp; Physical Sciences</a:t>
            </a:r>
          </a:p>
        </p:txBody>
      </p:sp>
    </p:spTree>
    <p:extLst>
      <p:ext uri="{BB962C8B-B14F-4D97-AF65-F5344CB8AC3E}">
        <p14:creationId xmlns:p14="http://schemas.microsoft.com/office/powerpoint/2010/main" val="3366741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21B66ED-E984-FABB-DB22-965875859F77}"/>
              </a:ext>
            </a:extLst>
          </p:cNvPr>
          <p:cNvGrpSpPr/>
          <p:nvPr/>
        </p:nvGrpSpPr>
        <p:grpSpPr>
          <a:xfrm>
            <a:off x="2257970" y="2845809"/>
            <a:ext cx="2922149" cy="2866111"/>
            <a:chOff x="2183355" y="3245189"/>
            <a:chExt cx="2161768" cy="2068001"/>
          </a:xfrm>
        </p:grpSpPr>
        <p:pic>
          <p:nvPicPr>
            <p:cNvPr id="20" name="Picture 19" descr="A diagram of a graph&#10;&#10;AI-generated content may be incorrect.">
              <a:extLst>
                <a:ext uri="{FF2B5EF4-FFF2-40B4-BE49-F238E27FC236}">
                  <a16:creationId xmlns:a16="http://schemas.microsoft.com/office/drawing/2014/main" id="{F7020F29-5A01-4306-0A78-9813122A8972}"/>
                </a:ext>
              </a:extLst>
            </p:cNvPr>
            <p:cNvPicPr>
              <a:picLocks noChangeAspect="1"/>
            </p:cNvPicPr>
            <p:nvPr/>
          </p:nvPicPr>
          <p:blipFill>
            <a:blip r:embed="rId3">
              <a:extLst>
                <a:ext uri="{28A0092B-C50C-407E-A947-70E740481C1C}">
                  <a14:useLocalDpi xmlns:a14="http://schemas.microsoft.com/office/drawing/2010/main" val="0"/>
                </a:ext>
              </a:extLst>
            </a:blip>
            <a:srcRect r="73069"/>
            <a:stretch/>
          </p:blipFill>
          <p:spPr>
            <a:xfrm>
              <a:off x="2401363" y="3321912"/>
              <a:ext cx="1892987" cy="1991278"/>
            </a:xfrm>
            <a:prstGeom prst="rect">
              <a:avLst/>
            </a:prstGeom>
          </p:spPr>
        </p:pic>
        <p:sp>
          <p:nvSpPr>
            <p:cNvPr id="3" name="Rectangle 2">
              <a:extLst>
                <a:ext uri="{FF2B5EF4-FFF2-40B4-BE49-F238E27FC236}">
                  <a16:creationId xmlns:a16="http://schemas.microsoft.com/office/drawing/2014/main" id="{DA9815FB-A53B-1E45-2CCC-35CB0F80C121}"/>
                </a:ext>
              </a:extLst>
            </p:cNvPr>
            <p:cNvSpPr/>
            <p:nvPr/>
          </p:nvSpPr>
          <p:spPr>
            <a:xfrm>
              <a:off x="3840211" y="3271439"/>
              <a:ext cx="504912" cy="3404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5513F9B-C316-1267-7897-1B636B8BC4F8}"/>
                </a:ext>
              </a:extLst>
            </p:cNvPr>
            <p:cNvSpPr/>
            <p:nvPr/>
          </p:nvSpPr>
          <p:spPr>
            <a:xfrm>
              <a:off x="2183355" y="3245189"/>
              <a:ext cx="504912" cy="3404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094E8CAD-EA07-506F-0A62-1E9875A2DCFD}"/>
              </a:ext>
            </a:extLst>
          </p:cNvPr>
          <p:cNvSpPr>
            <a:spLocks noGrp="1"/>
          </p:cNvSpPr>
          <p:nvPr>
            <p:ph type="sldNum" sz="quarter" idx="4"/>
          </p:nvPr>
        </p:nvSpPr>
        <p:spPr>
          <a:xfrm>
            <a:off x="11662148" y="100584"/>
            <a:ext cx="1059704" cy="261258"/>
          </a:xfrm>
          <a:prstGeom prst="roundRect">
            <a:avLst>
              <a:gd name="adj" fmla="val 50000"/>
            </a:avLst>
          </a:prstGeom>
          <a:solidFill>
            <a:srgbClr val="002060"/>
          </a:solidFill>
        </p:spPr>
        <p:txBody>
          <a:bodyPr vert="horz" lIns="91440" tIns="45720" rIns="91440" bIns="45720" rtlCol="0" anchor="ctr"/>
          <a:lstStyle>
            <a:defPPr>
              <a:defRPr lang="en-US"/>
            </a:defPPr>
            <a:lvl1pPr marL="0" algn="l" defTabSz="914400" rtl="0" eaLnBrk="1" latinLnBrk="0" hangingPunct="1">
              <a:defRPr sz="11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618032-BA8D-3D4D-8253-A70208A85976}" type="slidenum">
              <a:rPr lang="en-US" smtClean="0"/>
              <a:pPr/>
              <a:t>8</a:t>
            </a:fld>
            <a:endParaRPr lang="en-US" dirty="0"/>
          </a:p>
        </p:txBody>
      </p:sp>
      <p:sp>
        <p:nvSpPr>
          <p:cNvPr id="2" name="Rectangle 6">
            <a:extLst>
              <a:ext uri="{FF2B5EF4-FFF2-40B4-BE49-F238E27FC236}">
                <a16:creationId xmlns:a16="http://schemas.microsoft.com/office/drawing/2014/main" id="{C4638147-D015-4BAC-11BA-D26BFEB60865}"/>
              </a:ext>
            </a:extLst>
          </p:cNvPr>
          <p:cNvSpPr>
            <a:spLocks noChangeArrowheads="1"/>
          </p:cNvSpPr>
          <p:nvPr/>
        </p:nvSpPr>
        <p:spPr bwMode="auto">
          <a:xfrm>
            <a:off x="6452612" y="5248796"/>
            <a:ext cx="21672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000" b="0" i="0" u="none" strike="noStrike" cap="none" normalizeH="0" baseline="0">
              <a:ln>
                <a:noFill/>
              </a:ln>
              <a:solidFill>
                <a:schemeClr val="tx1"/>
              </a:solidFill>
              <a:effectLst/>
              <a:latin typeface="Arial" panose="020B0604020202020204" pitchFamily="34" charset="0"/>
            </a:endParaRPr>
          </a:p>
        </p:txBody>
      </p:sp>
      <p:pic>
        <p:nvPicPr>
          <p:cNvPr id="42" name="Picture 41" descr="Diagram&#10;&#10;Description automatically generated">
            <a:extLst>
              <a:ext uri="{FF2B5EF4-FFF2-40B4-BE49-F238E27FC236}">
                <a16:creationId xmlns:a16="http://schemas.microsoft.com/office/drawing/2014/main" id="{D7E8D6EB-09A9-7F4C-A400-26107FBE30E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23512" y="3206361"/>
            <a:ext cx="2388756" cy="1121372"/>
          </a:xfrm>
          <a:prstGeom prst="rect">
            <a:avLst/>
          </a:prstGeom>
          <a:noFill/>
        </p:spPr>
      </p:pic>
      <p:pic>
        <p:nvPicPr>
          <p:cNvPr id="43" name="Picture 42" descr="A diagram of a circle with black dots and red lines&#10;&#10;Description automatically generated">
            <a:extLst>
              <a:ext uri="{FF2B5EF4-FFF2-40B4-BE49-F238E27FC236}">
                <a16:creationId xmlns:a16="http://schemas.microsoft.com/office/drawing/2014/main" id="{D313D4C7-6737-EB53-DEEC-5B732952A6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39563" y="3089318"/>
            <a:ext cx="3431664" cy="1197026"/>
          </a:xfrm>
          <a:prstGeom prst="rect">
            <a:avLst/>
          </a:prstGeom>
        </p:spPr>
      </p:pic>
      <p:grpSp>
        <p:nvGrpSpPr>
          <p:cNvPr id="25" name="Group 24">
            <a:extLst>
              <a:ext uri="{FF2B5EF4-FFF2-40B4-BE49-F238E27FC236}">
                <a16:creationId xmlns:a16="http://schemas.microsoft.com/office/drawing/2014/main" id="{630BDE5C-DF20-61D8-CA08-CD7FDD47E4B7}"/>
              </a:ext>
            </a:extLst>
          </p:cNvPr>
          <p:cNvGrpSpPr>
            <a:grpSpLocks noChangeAspect="1"/>
          </p:cNvGrpSpPr>
          <p:nvPr/>
        </p:nvGrpSpPr>
        <p:grpSpPr>
          <a:xfrm>
            <a:off x="10097288" y="810917"/>
            <a:ext cx="1750749" cy="1335929"/>
            <a:chOff x="0" y="0"/>
            <a:chExt cx="7633652" cy="5823766"/>
          </a:xfrm>
        </p:grpSpPr>
        <p:pic>
          <p:nvPicPr>
            <p:cNvPr id="26" name="Picture 25" descr="Graphical user interface, chart&#10;&#10;Description automatically generated with medium confidence">
              <a:extLst>
                <a:ext uri="{FF2B5EF4-FFF2-40B4-BE49-F238E27FC236}">
                  <a16:creationId xmlns:a16="http://schemas.microsoft.com/office/drawing/2014/main" id="{B19B624E-332D-E037-5F52-086FA502287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3749" t="8829" r="33516" b="10361"/>
            <a:stretch/>
          </p:blipFill>
          <p:spPr>
            <a:xfrm>
              <a:off x="0" y="0"/>
              <a:ext cx="3990976" cy="4019552"/>
            </a:xfrm>
            <a:prstGeom prst="rect">
              <a:avLst/>
            </a:prstGeom>
          </p:spPr>
        </p:pic>
        <p:pic>
          <p:nvPicPr>
            <p:cNvPr id="27" name="Picture 26" descr="Icon&#10;&#10;Description automatically generated with medium confidence">
              <a:extLst>
                <a:ext uri="{FF2B5EF4-FFF2-40B4-BE49-F238E27FC236}">
                  <a16:creationId xmlns:a16="http://schemas.microsoft.com/office/drawing/2014/main" id="{9DCEE785-AB38-79EF-9A30-EA8146719D4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078" t="32574" r="30000" b="32191"/>
            <a:stretch/>
          </p:blipFill>
          <p:spPr>
            <a:xfrm>
              <a:off x="1704976" y="4177488"/>
              <a:ext cx="4572000" cy="1646278"/>
            </a:xfrm>
            <a:prstGeom prst="rect">
              <a:avLst/>
            </a:prstGeom>
          </p:spPr>
        </p:pic>
        <p:pic>
          <p:nvPicPr>
            <p:cNvPr id="28" name="Picture 27" descr="Chart, histogram&#10;&#10;Description automatically generated">
              <a:extLst>
                <a:ext uri="{FF2B5EF4-FFF2-40B4-BE49-F238E27FC236}">
                  <a16:creationId xmlns:a16="http://schemas.microsoft.com/office/drawing/2014/main" id="{5D1D8CCB-9478-E9EB-B1B7-524BFF0A546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0078" t="22616" r="29765" b="23382"/>
            <a:stretch/>
          </p:blipFill>
          <p:spPr>
            <a:xfrm>
              <a:off x="2737800" y="1333504"/>
              <a:ext cx="4895852" cy="2686050"/>
            </a:xfrm>
            <a:prstGeom prst="rect">
              <a:avLst/>
            </a:prstGeom>
          </p:spPr>
        </p:pic>
        <p:pic>
          <p:nvPicPr>
            <p:cNvPr id="29" name="Picture 28" descr="Chart&#10;&#10;Description automatically generated">
              <a:extLst>
                <a:ext uri="{FF2B5EF4-FFF2-40B4-BE49-F238E27FC236}">
                  <a16:creationId xmlns:a16="http://schemas.microsoft.com/office/drawing/2014/main" id="{9E1CD6AB-2B10-7B61-AA72-14E56AD2B12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8282" t="29127" r="28906" b="29510"/>
            <a:stretch/>
          </p:blipFill>
          <p:spPr>
            <a:xfrm>
              <a:off x="2413316" y="0"/>
              <a:ext cx="5219700" cy="2057401"/>
            </a:xfrm>
            <a:prstGeom prst="rect">
              <a:avLst/>
            </a:prstGeom>
          </p:spPr>
        </p:pic>
      </p:grpSp>
      <p:sp>
        <p:nvSpPr>
          <p:cNvPr id="30" name="TextBox 29">
            <a:extLst>
              <a:ext uri="{FF2B5EF4-FFF2-40B4-BE49-F238E27FC236}">
                <a16:creationId xmlns:a16="http://schemas.microsoft.com/office/drawing/2014/main" id="{FD568AB6-E3E0-0709-B5D0-B3C5643CC825}"/>
              </a:ext>
            </a:extLst>
          </p:cNvPr>
          <p:cNvSpPr txBox="1"/>
          <p:nvPr/>
        </p:nvSpPr>
        <p:spPr>
          <a:xfrm>
            <a:off x="9407743" y="2273281"/>
            <a:ext cx="3209720" cy="523220"/>
          </a:xfrm>
          <a:prstGeom prst="rect">
            <a:avLst/>
          </a:prstGeom>
          <a:noFill/>
        </p:spPr>
        <p:txBody>
          <a:bodyPr wrap="square" rtlCol="0">
            <a:spAutoFit/>
          </a:bodyPr>
          <a:lstStyle/>
          <a:p>
            <a:r>
              <a:rPr lang="en-US" sz="1400" i="1" dirty="0"/>
              <a:t>Comparison of MOOSE (top) and PRISMS-PF (bottom)</a:t>
            </a:r>
          </a:p>
        </p:txBody>
      </p:sp>
      <p:sp>
        <p:nvSpPr>
          <p:cNvPr id="7" name="TextBox 6">
            <a:extLst>
              <a:ext uri="{FF2B5EF4-FFF2-40B4-BE49-F238E27FC236}">
                <a16:creationId xmlns:a16="http://schemas.microsoft.com/office/drawing/2014/main" id="{B92DCE3D-CB78-2CA8-DAC0-E3C28BFE85BA}"/>
              </a:ext>
            </a:extLst>
          </p:cNvPr>
          <p:cNvSpPr txBox="1"/>
          <p:nvPr/>
        </p:nvSpPr>
        <p:spPr>
          <a:xfrm>
            <a:off x="23490" y="480015"/>
            <a:ext cx="10545848" cy="400110"/>
          </a:xfrm>
          <a:prstGeom prst="rect">
            <a:avLst/>
          </a:prstGeom>
          <a:noFill/>
        </p:spPr>
        <p:txBody>
          <a:bodyPr wrap="square" rtlCol="0">
            <a:spAutoFit/>
          </a:bodyPr>
          <a:lstStyle/>
          <a:p>
            <a:r>
              <a:rPr lang="en-US" sz="2000" b="1" dirty="0"/>
              <a:t>2025/2026 Focus: Validating models/codes using experimental flight/ground datasets</a:t>
            </a:r>
          </a:p>
        </p:txBody>
      </p:sp>
      <p:sp>
        <p:nvSpPr>
          <p:cNvPr id="6" name="Footer Placeholder 3">
            <a:extLst>
              <a:ext uri="{FF2B5EF4-FFF2-40B4-BE49-F238E27FC236}">
                <a16:creationId xmlns:a16="http://schemas.microsoft.com/office/drawing/2014/main" id="{5B6B3248-E821-2712-70BC-5C7B2F67E02B}"/>
              </a:ext>
            </a:extLst>
          </p:cNvPr>
          <p:cNvSpPr>
            <a:spLocks noGrp="1"/>
          </p:cNvSpPr>
          <p:nvPr>
            <p:ph type="ftr" sz="quarter" idx="10"/>
          </p:nvPr>
        </p:nvSpPr>
        <p:spPr>
          <a:xfrm>
            <a:off x="343963" y="121602"/>
            <a:ext cx="4114800" cy="217173"/>
          </a:xfrm>
        </p:spPr>
        <p:txBody>
          <a:bodyPr/>
          <a:lstStyle/>
          <a:p>
            <a:pPr>
              <a:defRPr/>
            </a:pPr>
            <a:r>
              <a:rPr lang="en-US" dirty="0"/>
              <a:t>Biological &amp; Physical Sciences</a:t>
            </a:r>
          </a:p>
        </p:txBody>
      </p:sp>
      <p:sp>
        <p:nvSpPr>
          <p:cNvPr id="4" name="TextBox 27">
            <a:extLst>
              <a:ext uri="{FF2B5EF4-FFF2-40B4-BE49-F238E27FC236}">
                <a16:creationId xmlns:a16="http://schemas.microsoft.com/office/drawing/2014/main" id="{94FA2E82-FDEF-E6D6-A9E1-B1B06E029A2F}"/>
              </a:ext>
            </a:extLst>
          </p:cNvPr>
          <p:cNvSpPr txBox="1"/>
          <p:nvPr/>
        </p:nvSpPr>
        <p:spPr>
          <a:xfrm>
            <a:off x="4780194" y="4271384"/>
            <a:ext cx="4185030"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r>
              <a:rPr lang="en-US" sz="1200" i="1" dirty="0"/>
              <a:t>Support the transition of legacy codes to modern architectures with enhanced capabilities and ease-of-maintenance (e.g. CPU-bound to GPU-bound, multi-GPU multi-node)</a:t>
            </a:r>
          </a:p>
        </p:txBody>
      </p:sp>
      <p:sp>
        <p:nvSpPr>
          <p:cNvPr id="11" name="TextBox 17">
            <a:extLst>
              <a:ext uri="{FF2B5EF4-FFF2-40B4-BE49-F238E27FC236}">
                <a16:creationId xmlns:a16="http://schemas.microsoft.com/office/drawing/2014/main" id="{0039A4B8-5DE2-0D8F-5F5B-D5080CBB5258}"/>
              </a:ext>
            </a:extLst>
          </p:cNvPr>
          <p:cNvSpPr txBox="1"/>
          <p:nvPr/>
        </p:nvSpPr>
        <p:spPr>
          <a:xfrm>
            <a:off x="69833" y="1044618"/>
            <a:ext cx="2219128" cy="1384995"/>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400" i="1" dirty="0">
                <a:solidFill>
                  <a:schemeClr val="tx2"/>
                </a:solidFill>
              </a:rPr>
              <a:t>SUBSA-CETSOL</a:t>
            </a:r>
          </a:p>
          <a:p>
            <a:pPr marL="285750" indent="-285750">
              <a:buFont typeface="Arial" panose="020B0604020202020204" pitchFamily="34" charset="0"/>
              <a:buChar char="•"/>
            </a:pPr>
            <a:r>
              <a:rPr lang="en-US" sz="1400" i="1" dirty="0">
                <a:solidFill>
                  <a:schemeClr val="tx2"/>
                </a:solidFill>
              </a:rPr>
              <a:t>SUBSA-DFM</a:t>
            </a:r>
          </a:p>
          <a:p>
            <a:pPr marL="285750" indent="-285750">
              <a:buFont typeface="Arial" panose="020B0604020202020204" pitchFamily="34" charset="0"/>
              <a:buChar char="•"/>
            </a:pPr>
            <a:r>
              <a:rPr lang="en-US" sz="1400" i="1" dirty="0">
                <a:solidFill>
                  <a:schemeClr val="tx2"/>
                </a:solidFill>
              </a:rPr>
              <a:t>DECLIC-DSIR</a:t>
            </a:r>
          </a:p>
          <a:p>
            <a:pPr marL="285750" indent="-285750">
              <a:buFont typeface="Arial" panose="020B0604020202020204" pitchFamily="34" charset="0"/>
              <a:buChar char="•"/>
            </a:pPr>
            <a:r>
              <a:rPr lang="en-US" sz="1400" i="1" dirty="0">
                <a:solidFill>
                  <a:schemeClr val="tx2"/>
                </a:solidFill>
              </a:rPr>
              <a:t>PFMI - update</a:t>
            </a:r>
          </a:p>
          <a:p>
            <a:pPr marL="285750" indent="-285750">
              <a:buFont typeface="Arial" panose="020B0604020202020204" pitchFamily="34" charset="0"/>
              <a:buChar char="•"/>
            </a:pPr>
            <a:r>
              <a:rPr lang="en-US" sz="1400" i="1" dirty="0">
                <a:solidFill>
                  <a:schemeClr val="tx2"/>
                </a:solidFill>
              </a:rPr>
              <a:t>ISSI - update</a:t>
            </a:r>
          </a:p>
          <a:p>
            <a:pPr marL="285750" indent="-285750">
              <a:buFont typeface="Arial" panose="020B0604020202020204" pitchFamily="34" charset="0"/>
              <a:buChar char="•"/>
            </a:pPr>
            <a:r>
              <a:rPr lang="en-US" sz="1400" i="1" dirty="0">
                <a:solidFill>
                  <a:schemeClr val="tx2"/>
                </a:solidFill>
              </a:rPr>
              <a:t>MSL-MICAST</a:t>
            </a:r>
          </a:p>
        </p:txBody>
      </p:sp>
      <p:pic>
        <p:nvPicPr>
          <p:cNvPr id="1026" name="Picture 2" descr="Fig. 5">
            <a:extLst>
              <a:ext uri="{FF2B5EF4-FFF2-40B4-BE49-F238E27FC236}">
                <a16:creationId xmlns:a16="http://schemas.microsoft.com/office/drawing/2014/main" id="{85D53511-5D9F-6929-BC03-6A1F1E36DC0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44385" y="900825"/>
            <a:ext cx="4138839" cy="163406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106D037-7B0B-D11D-7160-B62013BE415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08699" y="1098045"/>
            <a:ext cx="3181665" cy="113454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23">
            <a:extLst>
              <a:ext uri="{FF2B5EF4-FFF2-40B4-BE49-F238E27FC236}">
                <a16:creationId xmlns:a16="http://schemas.microsoft.com/office/drawing/2014/main" id="{412FAB7B-7B2E-14E6-FEDF-ACFAC777EF89}"/>
              </a:ext>
            </a:extLst>
          </p:cNvPr>
          <p:cNvSpPr txBox="1"/>
          <p:nvPr/>
        </p:nvSpPr>
        <p:spPr>
          <a:xfrm>
            <a:off x="241534" y="2595411"/>
            <a:ext cx="4490513"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t>Benchmarking state-of-the art </a:t>
            </a:r>
          </a:p>
          <a:p>
            <a:r>
              <a:rPr lang="en-US" sz="2000" b="1" dirty="0"/>
              <a:t>PF solidification codes</a:t>
            </a:r>
          </a:p>
        </p:txBody>
      </p:sp>
      <p:sp>
        <p:nvSpPr>
          <p:cNvPr id="14" name="TextBox 23">
            <a:extLst>
              <a:ext uri="{FF2B5EF4-FFF2-40B4-BE49-F238E27FC236}">
                <a16:creationId xmlns:a16="http://schemas.microsoft.com/office/drawing/2014/main" id="{E771E0AE-C48C-53C5-0438-DCA2D3AC4DDA}"/>
              </a:ext>
            </a:extLst>
          </p:cNvPr>
          <p:cNvSpPr txBox="1"/>
          <p:nvPr/>
        </p:nvSpPr>
        <p:spPr>
          <a:xfrm>
            <a:off x="4780194" y="2620069"/>
            <a:ext cx="4291316"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t>Solidification-fluid flow coupling</a:t>
            </a:r>
          </a:p>
          <a:p>
            <a:r>
              <a:rPr kumimoji="0" lang="en-US" sz="1000" b="0" i="0" u="none" strike="noStrike" kern="1200" cap="none" spc="0" normalizeH="0" baseline="0" noProof="0" dirty="0">
                <a:ln>
                  <a:noFill/>
                </a:ln>
                <a:solidFill>
                  <a:srgbClr val="061F49"/>
                </a:solidFill>
                <a:effectLst/>
                <a:uLnTx/>
                <a:uFillTx/>
                <a:latin typeface="Arial" panose="020B0604020202020204"/>
                <a:ea typeface="Times New Roman" panose="02020603050405020304" pitchFamily="18" charset="0"/>
                <a:cs typeface="+mn-cs"/>
              </a:rPr>
              <a:t>Image from ICME Report, CFD-ACE+ Simulation</a:t>
            </a:r>
            <a:endParaRPr lang="en-US" sz="2000" b="1" dirty="0"/>
          </a:p>
        </p:txBody>
      </p:sp>
      <p:sp>
        <p:nvSpPr>
          <p:cNvPr id="15" name="TextBox 22">
            <a:extLst>
              <a:ext uri="{FF2B5EF4-FFF2-40B4-BE49-F238E27FC236}">
                <a16:creationId xmlns:a16="http://schemas.microsoft.com/office/drawing/2014/main" id="{87E75E84-66A4-FDDC-7CC6-8816AAB76BB7}"/>
              </a:ext>
            </a:extLst>
          </p:cNvPr>
          <p:cNvSpPr txBox="1"/>
          <p:nvPr/>
        </p:nvSpPr>
        <p:spPr>
          <a:xfrm>
            <a:off x="289681" y="5383661"/>
            <a:ext cx="5249016" cy="129266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i="1" dirty="0"/>
              <a:t>Connection to Applied Exploration Projects:</a:t>
            </a:r>
          </a:p>
          <a:p>
            <a:pPr marL="285750" indent="-285750">
              <a:buFont typeface="Arial" panose="020B0604020202020204" pitchFamily="34" charset="0"/>
              <a:buChar char="•"/>
            </a:pPr>
            <a:r>
              <a:rPr lang="en-US" sz="1400" b="1" i="1" dirty="0"/>
              <a:t>ESI24: CME for Lunar Metals Welding	</a:t>
            </a:r>
          </a:p>
          <a:p>
            <a:pPr marL="742950" lvl="1" indent="-285750">
              <a:buFont typeface="Arial" panose="020B0604020202020204" pitchFamily="34" charset="0"/>
              <a:buChar char="•"/>
            </a:pPr>
            <a:r>
              <a:rPr lang="en-US" sz="1200" b="1" i="1" dirty="0"/>
              <a:t>Weld-ASSIST Weldability Assessment for In-Space Conditions using a Digital Twin</a:t>
            </a:r>
          </a:p>
          <a:p>
            <a:pPr marL="742950" lvl="1" indent="-285750">
              <a:buFont typeface="Arial" panose="020B0604020202020204" pitchFamily="34" charset="0"/>
              <a:buChar char="•"/>
            </a:pPr>
            <a:r>
              <a:rPr lang="en-US" sz="1200" b="1" i="1" dirty="0"/>
              <a:t>P-S-P Linkage of Lunar Metal Welding with Internal Defects</a:t>
            </a:r>
          </a:p>
          <a:p>
            <a:pPr marL="285750" indent="-285750">
              <a:buFont typeface="Arial" panose="020B0604020202020204" pitchFamily="34" charset="0"/>
              <a:buChar char="•"/>
            </a:pPr>
            <a:r>
              <a:rPr lang="en-US" sz="1400" b="1" i="1" dirty="0"/>
              <a:t>SBIR Ignite! PY25 ICME Subtopic</a:t>
            </a:r>
          </a:p>
        </p:txBody>
      </p:sp>
      <p:sp>
        <p:nvSpPr>
          <p:cNvPr id="16" name="TextBox 11">
            <a:extLst>
              <a:ext uri="{FF2B5EF4-FFF2-40B4-BE49-F238E27FC236}">
                <a16:creationId xmlns:a16="http://schemas.microsoft.com/office/drawing/2014/main" id="{D01B70ED-9DBD-CB49-7076-7018808ABE22}"/>
              </a:ext>
            </a:extLst>
          </p:cNvPr>
          <p:cNvSpPr txBox="1"/>
          <p:nvPr/>
        </p:nvSpPr>
        <p:spPr>
          <a:xfrm>
            <a:off x="5739389" y="5376935"/>
            <a:ext cx="6463521" cy="11695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i="1" dirty="0"/>
              <a:t>NASA/MSFC/EM31 In-House Modeling Status:</a:t>
            </a:r>
            <a:endParaRPr lang="en-US" sz="1400" i="1" dirty="0"/>
          </a:p>
          <a:p>
            <a:pPr marL="285750" indent="-285750">
              <a:buFont typeface="Arial" panose="020B0604020202020204" pitchFamily="34" charset="0"/>
              <a:buChar char="•"/>
            </a:pPr>
            <a:r>
              <a:rPr lang="en-US" sz="1400" i="1" dirty="0"/>
              <a:t>Phase Field &amp; 2D DNN models on NAS: simulations &amp; post-processing </a:t>
            </a:r>
          </a:p>
          <a:p>
            <a:pPr marL="285750" indent="-285750">
              <a:buFont typeface="Arial" panose="020B0604020202020204" pitchFamily="34" charset="0"/>
              <a:buChar char="•"/>
            </a:pPr>
            <a:r>
              <a:rPr lang="en-US" sz="1400" i="1" dirty="0"/>
              <a:t>Flow 3D Cast Module + Flow 3D AM Module validation studies imminent (funding dependent) – tied to ongoing and proposed work in weld, cast, AM</a:t>
            </a:r>
          </a:p>
          <a:p>
            <a:pPr marL="285750" indent="-285750">
              <a:buFont typeface="Arial" panose="020B0604020202020204" pitchFamily="34" charset="0"/>
              <a:buChar char="•"/>
            </a:pPr>
            <a:r>
              <a:rPr lang="en-US" sz="1400" i="1" dirty="0"/>
              <a:t>2D-DNN – flow model (research code) being provided through SME</a:t>
            </a:r>
          </a:p>
        </p:txBody>
      </p:sp>
      <p:sp>
        <p:nvSpPr>
          <p:cNvPr id="19" name="TextBox 18">
            <a:extLst>
              <a:ext uri="{FF2B5EF4-FFF2-40B4-BE49-F238E27FC236}">
                <a16:creationId xmlns:a16="http://schemas.microsoft.com/office/drawing/2014/main" id="{4259CAE7-28B8-6F82-02F3-F39376DD06A9}"/>
              </a:ext>
            </a:extLst>
          </p:cNvPr>
          <p:cNvSpPr txBox="1"/>
          <p:nvPr/>
        </p:nvSpPr>
        <p:spPr>
          <a:xfrm>
            <a:off x="9120332" y="4317551"/>
            <a:ext cx="2950895" cy="738664"/>
          </a:xfrm>
          <a:prstGeom prst="rect">
            <a:avLst/>
          </a:prstGeom>
          <a:noFill/>
        </p:spPr>
        <p:txBody>
          <a:bodyPr wrap="square" rtlCol="0">
            <a:spAutoFit/>
          </a:bodyPr>
          <a:lstStyle/>
          <a:p>
            <a:r>
              <a:rPr lang="en-US" sz="1400" i="1" dirty="0"/>
              <a:t>Dendrite Needle Network model evolution supports scale bridging and fluid  flow coupling</a:t>
            </a:r>
          </a:p>
        </p:txBody>
      </p:sp>
      <p:sp>
        <p:nvSpPr>
          <p:cNvPr id="21" name="Rectangle 20">
            <a:extLst>
              <a:ext uri="{FF2B5EF4-FFF2-40B4-BE49-F238E27FC236}">
                <a16:creationId xmlns:a16="http://schemas.microsoft.com/office/drawing/2014/main" id="{A233D3D0-F6AC-4AAA-0D8F-BDFA8D4951E1}"/>
              </a:ext>
            </a:extLst>
          </p:cNvPr>
          <p:cNvSpPr/>
          <p:nvPr/>
        </p:nvSpPr>
        <p:spPr>
          <a:xfrm>
            <a:off x="695317" y="3290709"/>
            <a:ext cx="356542" cy="2629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2">
            <a:extLst>
              <a:ext uri="{FF2B5EF4-FFF2-40B4-BE49-F238E27FC236}">
                <a16:creationId xmlns:a16="http://schemas.microsoft.com/office/drawing/2014/main" id="{FC6FA581-23AD-CFC8-F0BE-CB1833FA542D}"/>
              </a:ext>
            </a:extLst>
          </p:cNvPr>
          <p:cNvSpPr txBox="1"/>
          <p:nvPr/>
        </p:nvSpPr>
        <p:spPr>
          <a:xfrm>
            <a:off x="133110" y="3637770"/>
            <a:ext cx="2788958" cy="923330"/>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en-US" sz="1400" i="1" dirty="0"/>
              <a:t>Comparison of PRISMS-PF and GPU-based research codes </a:t>
            </a:r>
          </a:p>
          <a:p>
            <a:r>
              <a:rPr lang="en-US" sz="1400" i="1" dirty="0"/>
              <a:t>for DECLIC-DSIR experiments</a:t>
            </a:r>
          </a:p>
          <a:p>
            <a:r>
              <a:rPr lang="en-US" sz="1200" dirty="0"/>
              <a:t>https://</a:t>
            </a:r>
            <a:r>
              <a:rPr lang="en-US" sz="1200" dirty="0" err="1"/>
              <a:t>arxiv.org</a:t>
            </a:r>
            <a:r>
              <a:rPr lang="en-US" sz="1200" dirty="0"/>
              <a:t>/abs/2602.10316</a:t>
            </a:r>
          </a:p>
        </p:txBody>
      </p:sp>
    </p:spTree>
    <p:extLst>
      <p:ext uri="{BB962C8B-B14F-4D97-AF65-F5344CB8AC3E}">
        <p14:creationId xmlns:p14="http://schemas.microsoft.com/office/powerpoint/2010/main" val="3486758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94E8CAD-EA07-506F-0A62-1E9875A2DCFD}"/>
              </a:ext>
            </a:extLst>
          </p:cNvPr>
          <p:cNvSpPr>
            <a:spLocks noGrp="1"/>
          </p:cNvSpPr>
          <p:nvPr>
            <p:ph type="sldNum" sz="quarter" idx="4"/>
          </p:nvPr>
        </p:nvSpPr>
        <p:spPr>
          <a:xfrm>
            <a:off x="11662148" y="100584"/>
            <a:ext cx="1059704" cy="261258"/>
          </a:xfrm>
          <a:prstGeom prst="roundRect">
            <a:avLst>
              <a:gd name="adj" fmla="val 50000"/>
            </a:avLst>
          </a:prstGeom>
          <a:solidFill>
            <a:srgbClr val="002060"/>
          </a:solidFill>
        </p:spPr>
        <p:txBody>
          <a:bodyPr vert="horz" lIns="91440" tIns="45720" rIns="91440" bIns="45720" rtlCol="0" anchor="ctr"/>
          <a:lstStyle>
            <a:defPPr>
              <a:defRPr lang="en-US"/>
            </a:defPPr>
            <a:lvl1pPr marL="0" algn="l" defTabSz="914400" rtl="0" eaLnBrk="1" latinLnBrk="0" hangingPunct="1">
              <a:defRPr sz="11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618032-BA8D-3D4D-8253-A70208A85976}" type="slidenum">
              <a:rPr lang="en-US" smtClean="0"/>
              <a:pPr/>
              <a:t>9</a:t>
            </a:fld>
            <a:endParaRPr lang="en-US" dirty="0"/>
          </a:p>
        </p:txBody>
      </p:sp>
      <p:sp>
        <p:nvSpPr>
          <p:cNvPr id="8" name="Title 1">
            <a:extLst>
              <a:ext uri="{FF2B5EF4-FFF2-40B4-BE49-F238E27FC236}">
                <a16:creationId xmlns:a16="http://schemas.microsoft.com/office/drawing/2014/main" id="{A61FEC2F-F880-B5EB-A5C0-A17439D8E47F}"/>
              </a:ext>
            </a:extLst>
          </p:cNvPr>
          <p:cNvSpPr txBox="1">
            <a:spLocks/>
          </p:cNvSpPr>
          <p:nvPr/>
        </p:nvSpPr>
        <p:spPr>
          <a:xfrm>
            <a:off x="541003" y="361842"/>
            <a:ext cx="9617758" cy="6103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dirty="0">
                <a:latin typeface="Calibri" panose="020F0502020204030204" pitchFamily="34" charset="0"/>
                <a:cs typeface="Calibri" panose="020F0502020204030204" pitchFamily="34" charset="0"/>
              </a:rPr>
              <a:t>Validation Dataset Updates: Progress and Near-Term Plans</a:t>
            </a:r>
          </a:p>
        </p:txBody>
      </p:sp>
      <p:sp>
        <p:nvSpPr>
          <p:cNvPr id="6" name="TextBox 5">
            <a:extLst>
              <a:ext uri="{FF2B5EF4-FFF2-40B4-BE49-F238E27FC236}">
                <a16:creationId xmlns:a16="http://schemas.microsoft.com/office/drawing/2014/main" id="{417FC094-F4F7-1A59-D3B2-DA9B593C5610}"/>
              </a:ext>
            </a:extLst>
          </p:cNvPr>
          <p:cNvSpPr txBox="1"/>
          <p:nvPr/>
        </p:nvSpPr>
        <p:spPr>
          <a:xfrm>
            <a:off x="243602" y="856357"/>
            <a:ext cx="11318185" cy="6001643"/>
          </a:xfrm>
          <a:prstGeom prst="rect">
            <a:avLst/>
          </a:prstGeom>
          <a:noFill/>
        </p:spPr>
        <p:txBody>
          <a:bodyPr wrap="square" rtlCol="0">
            <a:spAutoFit/>
          </a:bodyPr>
          <a:lstStyle/>
          <a:p>
            <a:r>
              <a:rPr lang="en-US" sz="1600" b="1" dirty="0"/>
              <a:t>2026 Focus: Given limited resources and significant uncertainty the focus has been review of existing BPS datasets (both in and in queue for PSI) towards identifying key benchmark datasets for Reduced Gravity Joining (Welding/Brazing) or Additive Manufacturing model validation</a:t>
            </a:r>
          </a:p>
          <a:p>
            <a:pPr marL="285750" indent="-285750">
              <a:buFont typeface="Arial" panose="020B0604020202020204" pitchFamily="34" charset="0"/>
              <a:buChar char="•"/>
            </a:pPr>
            <a:r>
              <a:rPr lang="en-US" sz="1600" b="1" i="1" dirty="0"/>
              <a:t>Metallic alloy microstructure formation dynamics in a positive temperature gradient</a:t>
            </a:r>
          </a:p>
          <a:p>
            <a:pPr marL="742950" lvl="1" indent="-285750">
              <a:buFont typeface="Arial" panose="020B0604020202020204" pitchFamily="34" charset="0"/>
              <a:buChar char="•"/>
            </a:pPr>
            <a:r>
              <a:rPr lang="en-US" sz="1600" b="1" i="1" dirty="0"/>
              <a:t>Transient dynamics, effects of curvature, grain boundary migration</a:t>
            </a:r>
          </a:p>
          <a:p>
            <a:pPr marL="742950" lvl="1" indent="-285750">
              <a:buFont typeface="Arial" panose="020B0604020202020204" pitchFamily="34" charset="0"/>
              <a:buChar char="•"/>
            </a:pPr>
            <a:r>
              <a:rPr lang="en-US" sz="1600" b="1" i="1" dirty="0"/>
              <a:t>Dynamics of porosity during melting and solidification</a:t>
            </a:r>
          </a:p>
          <a:p>
            <a:pPr marL="742950" lvl="1" indent="-285750">
              <a:buFont typeface="Arial" panose="020B0604020202020204" pitchFamily="34" charset="0"/>
              <a:buChar char="•"/>
            </a:pPr>
            <a:endParaRPr lang="en-US" sz="1600" b="1" i="1" dirty="0"/>
          </a:p>
          <a:p>
            <a:r>
              <a:rPr lang="en-US" sz="1600" b="1" dirty="0"/>
              <a:t>PFMI Update </a:t>
            </a:r>
          </a:p>
          <a:p>
            <a:r>
              <a:rPr lang="en-US" sz="1600" dirty="0"/>
              <a:t>Flight upgrade of the PFMI hardware and associated ground-based testing as well as periodic reviews of the PSI-available dataset have yielded additional higher-quality images and previously unpublished data files. This imagery and data is of significant interest towards Reduced Gravity Joining applications. 15 samples of Succinonitrile-Water (~25 experiment sequences). Correlated ground-based benchmark thin sample data not yet published.</a:t>
            </a:r>
          </a:p>
          <a:p>
            <a:endParaRPr lang="en-US" sz="1600" u="sng" dirty="0">
              <a:solidFill>
                <a:srgbClr val="007398"/>
              </a:solidFill>
              <a:latin typeface="Arial" panose="020B0604020202020204" pitchFamily="34" charset="0"/>
              <a:ea typeface="Calibri" panose="020F0502020204030204" pitchFamily="34" charset="0"/>
            </a:endParaRPr>
          </a:p>
          <a:p>
            <a:r>
              <a:rPr lang="en-US" sz="1600" b="1" dirty="0"/>
              <a:t>ISSI (2003-2004 Flight Investigation) Update </a:t>
            </a:r>
          </a:p>
          <a:p>
            <a:pPr algn="l"/>
            <a:r>
              <a:rPr lang="en-US" sz="1600" dirty="0">
                <a:latin typeface="Arial" panose="020B0604020202020204" pitchFamily="34" charset="0"/>
                <a:ea typeface="Calibri" panose="020F0502020204030204" pitchFamily="34" charset="0"/>
              </a:rPr>
              <a:t>PSI-181 “</a:t>
            </a:r>
            <a:r>
              <a:rPr lang="en-US" sz="1600" b="0" dirty="0">
                <a:solidFill>
                  <a:srgbClr val="717171"/>
                </a:solidFill>
                <a:effectLst/>
                <a:latin typeface="Roboto" panose="02000000000000000000" pitchFamily="2" charset="0"/>
              </a:rPr>
              <a:t>Structure and Properties of Pb-Sn and Pb-free Sn-Ag-Cu Solders Produced in Terrestrial vs. Microgravity Environments under Extremes of Elevated and </a:t>
            </a:r>
            <a:r>
              <a:rPr lang="en-US" sz="1600" b="0" dirty="0" err="1">
                <a:solidFill>
                  <a:srgbClr val="717171"/>
                </a:solidFill>
                <a:effectLst/>
                <a:latin typeface="Roboto" panose="02000000000000000000" pitchFamily="2" charset="0"/>
              </a:rPr>
              <a:t>Cryo</a:t>
            </a:r>
            <a:r>
              <a:rPr lang="en-US" sz="1600" b="0" dirty="0">
                <a:solidFill>
                  <a:srgbClr val="717171"/>
                </a:solidFill>
                <a:effectLst/>
                <a:latin typeface="Roboto" panose="02000000000000000000" pitchFamily="2" charset="0"/>
              </a:rPr>
              <a:t> Temperatures” – publication in work. (Migration of voids and Pb-rich dendrites during/after solidification). Upcoming ISSI-NEXT (Nano-mechanical Evaluation under </a:t>
            </a:r>
            <a:r>
              <a:rPr lang="en-US" sz="1600" b="0" dirty="0" err="1">
                <a:solidFill>
                  <a:srgbClr val="717171"/>
                </a:solidFill>
                <a:effectLst/>
                <a:latin typeface="Roboto" panose="02000000000000000000" pitchFamily="2" charset="0"/>
              </a:rPr>
              <a:t>eXtreme</a:t>
            </a:r>
            <a:r>
              <a:rPr lang="en-US" sz="1600" b="0" dirty="0">
                <a:solidFill>
                  <a:srgbClr val="717171"/>
                </a:solidFill>
                <a:effectLst/>
                <a:latin typeface="Roboto" panose="02000000000000000000" pitchFamily="2" charset="0"/>
              </a:rPr>
              <a:t> Temperatures) – </a:t>
            </a:r>
            <a:endParaRPr lang="en-US" sz="1600" b="1" dirty="0"/>
          </a:p>
          <a:p>
            <a:r>
              <a:rPr lang="en-US" sz="1600" b="1" dirty="0"/>
              <a:t>DECLIC-DSIR PSI-48 “Dataset 2” augmentation</a:t>
            </a:r>
          </a:p>
          <a:p>
            <a:pPr marL="171450" indent="-171450">
              <a:buFont typeface="Arial" panose="020B0604020202020204" pitchFamily="34" charset="0"/>
              <a:buChar char="•"/>
            </a:pPr>
            <a:r>
              <a:rPr lang="en-US" sz="1600" dirty="0"/>
              <a:t>DSI-R Paper Published in Acta Materialia June 2025 - “Benchmark microgravity experiments and computations for 3D dendritic-array stability in directional solidification” – Published, open access </a:t>
            </a:r>
            <a:r>
              <a:rPr lang="en-US" sz="1600" u="sng" dirty="0">
                <a:solidFill>
                  <a:srgbClr val="007398"/>
                </a:solidFill>
                <a:latin typeface="Arial" panose="020B0604020202020204" pitchFamily="34" charset="0"/>
                <a:ea typeface="Calibri" panose="020F0502020204030204" pitchFamily="34" charset="0"/>
                <a:hlinkClick r:id="rId2"/>
              </a:rPr>
              <a:t>doi.org/10.1016/j.actamat.2025.120954</a:t>
            </a:r>
            <a:endParaRPr lang="en-US" sz="1600" u="sng" dirty="0">
              <a:solidFill>
                <a:srgbClr val="007398"/>
              </a:solidFill>
              <a:latin typeface="Arial" panose="020B0604020202020204" pitchFamily="34" charset="0"/>
              <a:ea typeface="Calibri" panose="020F0502020204030204" pitchFamily="34" charset="0"/>
            </a:endParaRPr>
          </a:p>
          <a:p>
            <a:endParaRPr lang="en-US" sz="1600" b="1" dirty="0">
              <a:solidFill>
                <a:srgbClr val="FF0000"/>
              </a:solidFill>
            </a:endParaRPr>
          </a:p>
          <a:p>
            <a:r>
              <a:rPr lang="en-US" sz="1600" b="1" dirty="0"/>
              <a:t>* Transient dynamics in metallic alloy solidification including dynamics of pore migration in reduced gravity is highest priority data.  </a:t>
            </a:r>
          </a:p>
          <a:p>
            <a:endParaRPr lang="en-US" sz="1600" b="1" dirty="0">
              <a:solidFill>
                <a:srgbClr val="FF0000"/>
              </a:solidFill>
            </a:endParaRPr>
          </a:p>
        </p:txBody>
      </p:sp>
      <p:sp>
        <p:nvSpPr>
          <p:cNvPr id="2" name="Footer Placeholder 3">
            <a:extLst>
              <a:ext uri="{FF2B5EF4-FFF2-40B4-BE49-F238E27FC236}">
                <a16:creationId xmlns:a16="http://schemas.microsoft.com/office/drawing/2014/main" id="{E96F5358-B9FD-9168-1B27-676479CF7792}"/>
              </a:ext>
            </a:extLst>
          </p:cNvPr>
          <p:cNvSpPr>
            <a:spLocks noGrp="1"/>
          </p:cNvSpPr>
          <p:nvPr>
            <p:ph type="ftr" sz="quarter" idx="10"/>
          </p:nvPr>
        </p:nvSpPr>
        <p:spPr>
          <a:xfrm>
            <a:off x="343963" y="121602"/>
            <a:ext cx="4114800" cy="217173"/>
          </a:xfrm>
        </p:spPr>
        <p:txBody>
          <a:bodyPr/>
          <a:lstStyle/>
          <a:p>
            <a:pPr>
              <a:defRPr/>
            </a:pPr>
            <a:r>
              <a:rPr lang="en-US" dirty="0"/>
              <a:t>Biological &amp; Physical Sciences</a:t>
            </a:r>
          </a:p>
        </p:txBody>
      </p:sp>
    </p:spTree>
    <p:extLst>
      <p:ext uri="{BB962C8B-B14F-4D97-AF65-F5344CB8AC3E}">
        <p14:creationId xmlns:p14="http://schemas.microsoft.com/office/powerpoint/2010/main" val="2435760546"/>
      </p:ext>
    </p:extLst>
  </p:cSld>
  <p:clrMapOvr>
    <a:masterClrMapping/>
  </p:clrMapOvr>
</p:sld>
</file>

<file path=ppt/theme/theme1.xml><?xml version="1.0" encoding="utf-8"?>
<a:theme xmlns:a="http://schemas.openxmlformats.org/drawingml/2006/main" name="1_Office Theme">
  <a:themeElements>
    <a:clrScheme name="BPS_2024_gold">
      <a:dk1>
        <a:srgbClr val="061F49"/>
      </a:dk1>
      <a:lt1>
        <a:srgbClr val="FFFFFF"/>
      </a:lt1>
      <a:dk2>
        <a:srgbClr val="061F49"/>
      </a:dk2>
      <a:lt2>
        <a:srgbClr val="E7E6E6"/>
      </a:lt2>
      <a:accent1>
        <a:srgbClr val="061F48"/>
      </a:accent1>
      <a:accent2>
        <a:srgbClr val="276644"/>
      </a:accent2>
      <a:accent3>
        <a:srgbClr val="D47800"/>
      </a:accent3>
      <a:accent4>
        <a:srgbClr val="D4BF88"/>
      </a:accent4>
      <a:accent5>
        <a:srgbClr val="8F6725"/>
      </a:accent5>
      <a:accent6>
        <a:srgbClr val="205391"/>
      </a:accent6>
      <a:hlink>
        <a:srgbClr val="205391"/>
      </a:hlink>
      <a:folHlink>
        <a:srgbClr val="0B3C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PS_Template_2024_04_18  -  version 1.0: 8/4/24 4:08 PM  -  Read-Only" id="{04BD89FD-12CC-7F41-ABDA-1E5C42AFEEBE}" vid="{9DF49958-ABB3-694B-8A7C-6034DB4B4A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Description0 xmlns="0d661352-5a34-4b68-9d70-f8466b7b4265">This is the PPT version of the template titled "BPS_Template_2024_09"</Description0>
    <Archived xmlns="f812cc65-6203-49e6-acad-3a5f5dde0e8b">false</Archived>
    <SharedWithUsers xmlns="326f5b81-b065-4034-9a4c-8575c1d20481">
      <UserInfo>
        <DisplayName>Admin Dillaman, Gary (KSC-KIAC-3200)[ASRC Federal Data Solutions, LLC]</DisplayName>
        <AccountId>482</AccountId>
        <AccountType/>
      </UserInfo>
    </SharedWithUsers>
    <Source xmlns="f812cc65-6203-49e6-acad-3a5f5dde0e8b">BPS</Source>
  </documentManagement>
</p:properties>
</file>

<file path=customXml/item2.xml><?xml version="1.0" encoding="utf-8"?>
<LongProperties xmlns="http://schemas.microsoft.com/office/2006/metadata/longProperties"/>
</file>

<file path=customXml/item3.xml><?xml version="1.0" encoding="utf-8"?>
<?mso-contentType ?>
<FormTemplates xmlns="http://schemas.microsoft.com/sharepoint/v3/contenttype/forms"/>
</file>

<file path=customXml/item4.xml><?xml version="1.0" encoding="utf-8"?>
<ct:contentTypeSchema xmlns:ct="http://schemas.microsoft.com/office/2006/metadata/contentType" xmlns:ma="http://schemas.microsoft.com/office/2006/metadata/properties/metaAttributes" ct:_="" ma:_="" ma:contentTypeName="Document" ma:contentTypeID="0x010100119D1A7644791C4E8A6C160E5B1F6624" ma:contentTypeVersion="13" ma:contentTypeDescription="Create a new document." ma:contentTypeScope="" ma:versionID="6543c8f9866054f058b480bd178edd94">
  <xsd:schema xmlns:xsd="http://www.w3.org/2001/XMLSchema" xmlns:xs="http://www.w3.org/2001/XMLSchema" xmlns:p="http://schemas.microsoft.com/office/2006/metadata/properties" xmlns:ns2="0d661352-5a34-4b68-9d70-f8466b7b4265" xmlns:ns3="326f5b81-b065-4034-9a4c-8575c1d20481" xmlns:ns4="f812cc65-6203-49e6-acad-3a5f5dde0e8b" targetNamespace="http://schemas.microsoft.com/office/2006/metadata/properties" ma:root="true" ma:fieldsID="7a0e78c12d9514df5a5fc0875e51bf04" ns2:_="" ns3:_="" ns4:_="">
    <xsd:import namespace="0d661352-5a34-4b68-9d70-f8466b7b4265"/>
    <xsd:import namespace="326f5b81-b065-4034-9a4c-8575c1d20481"/>
    <xsd:import namespace="f812cc65-6203-49e6-acad-3a5f5dde0e8b"/>
    <xsd:element name="properties">
      <xsd:complexType>
        <xsd:sequence>
          <xsd:element name="documentManagement">
            <xsd:complexType>
              <xsd:all>
                <xsd:element ref="ns2:Description0"/>
                <xsd:element ref="ns3:SharedWithUsers" minOccurs="0"/>
                <xsd:element ref="ns4:Source" minOccurs="0"/>
                <xsd:element ref="ns4:Archiv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61352-5a34-4b68-9d70-f8466b7b4265" elementFormDefault="qualified">
    <xsd:import namespace="http://schemas.microsoft.com/office/2006/documentManagement/types"/>
    <xsd:import namespace="http://schemas.microsoft.com/office/infopath/2007/PartnerControls"/>
    <xsd:element name="Description0" ma:index="2" ma:displayName="Description" ma:internalName="Description0">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26f5b81-b065-4034-9a4c-8575c1d20481" elementFormDefault="qualified">
    <xsd:import namespace="http://schemas.microsoft.com/office/2006/documentManagement/types"/>
    <xsd:import namespace="http://schemas.microsoft.com/office/infopath/2007/PartnerControls"/>
    <xsd:element name="SharedWithUsers" ma:index="10"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812cc65-6203-49e6-acad-3a5f5dde0e8b" elementFormDefault="qualified">
    <xsd:import namespace="http://schemas.microsoft.com/office/2006/documentManagement/types"/>
    <xsd:import namespace="http://schemas.microsoft.com/office/infopath/2007/PartnerControls"/>
    <xsd:element name="Source" ma:index="11" nillable="true" ma:displayName="Source" ma:format="Dropdown" ma:internalName="Source">
      <xsd:simpleType>
        <xsd:restriction base="dms:Choice">
          <xsd:enumeration value="BPS"/>
          <xsd:enumeration value="BS"/>
          <xsd:enumeration value="PS"/>
          <xsd:enumeration value="SMD"/>
          <xsd:enumeration value="NASA"/>
          <xsd:enumeration value="External"/>
        </xsd:restriction>
      </xsd:simpleType>
    </xsd:element>
    <xsd:element name="Archived" ma:index="12" nillable="true" ma:displayName="Archived" ma:default="0" ma:internalName="Archived">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8BE9944-2F37-4CCC-A987-359EC5640556}">
  <ds:schemaRefs>
    <ds:schemaRef ds:uri="http://schemas.microsoft.com/office/2006/metadata/properties"/>
    <ds:schemaRef ds:uri="http://schemas.microsoft.com/office/infopath/2007/PartnerControls"/>
    <ds:schemaRef ds:uri="87819e0f-7b0a-4d01-83f0-b17ad255b078"/>
    <ds:schemaRef ds:uri="d252d9db-f6ee-4652-8375-0e2e1f612970"/>
    <ds:schemaRef ds:uri="0d661352-5a34-4b68-9d70-f8466b7b4265"/>
    <ds:schemaRef ds:uri="f812cc65-6203-49e6-acad-3a5f5dde0e8b"/>
    <ds:schemaRef ds:uri="326f5b81-b065-4034-9a4c-8575c1d20481"/>
  </ds:schemaRefs>
</ds:datastoreItem>
</file>

<file path=customXml/itemProps2.xml><?xml version="1.0" encoding="utf-8"?>
<ds:datastoreItem xmlns:ds="http://schemas.openxmlformats.org/officeDocument/2006/customXml" ds:itemID="{7CE8CF87-8E1F-45A5-A0B1-B7163831A7A0}">
  <ds:schemaRefs>
    <ds:schemaRef ds:uri="http://schemas.microsoft.com/office/2006/metadata/longProperties"/>
  </ds:schemaRefs>
</ds:datastoreItem>
</file>

<file path=customXml/itemProps3.xml><?xml version="1.0" encoding="utf-8"?>
<ds:datastoreItem xmlns:ds="http://schemas.openxmlformats.org/officeDocument/2006/customXml" ds:itemID="{B5845703-2A6E-4047-BBCB-AEB25605FC75}">
  <ds:schemaRefs>
    <ds:schemaRef ds:uri="http://schemas.microsoft.com/sharepoint/v3/contenttype/forms"/>
  </ds:schemaRefs>
</ds:datastoreItem>
</file>

<file path=customXml/itemProps4.xml><?xml version="1.0" encoding="utf-8"?>
<ds:datastoreItem xmlns:ds="http://schemas.openxmlformats.org/officeDocument/2006/customXml" ds:itemID="{B013B60F-E428-4BD6-9848-F48C7D5CB7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61352-5a34-4b68-9d70-f8466b7b4265"/>
    <ds:schemaRef ds:uri="326f5b81-b065-4034-9a4c-8575c1d20481"/>
    <ds:schemaRef ds:uri="f812cc65-6203-49e6-acad-3a5f5dde0e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emplate>1_Office Theme</Template>
  <TotalTime>2877</TotalTime>
  <Words>3608</Words>
  <Application>Microsoft Office PowerPoint</Application>
  <PresentationFormat>Widescreen</PresentationFormat>
  <Paragraphs>347</Paragraphs>
  <Slides>16</Slides>
  <Notes>10</Notes>
  <HiddenSlides>0</HiddenSlides>
  <MMClips>5</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Times New Roman</vt:lpstr>
      <vt:lpstr>Wingdings</vt:lpstr>
      <vt:lpstr>Symbol</vt:lpstr>
      <vt:lpstr>Aptos Narrow</vt:lpstr>
      <vt:lpstr>Courier New</vt:lpstr>
      <vt:lpstr>Arial</vt:lpstr>
      <vt:lpstr>Noto Sans</vt:lpstr>
      <vt:lpstr>Calibri</vt:lpstr>
      <vt:lpstr>Roboto</vt:lpstr>
      <vt:lpstr>Aptos</vt:lpstr>
      <vt:lpstr>TimesNewRomanPSMT</vt:lpstr>
      <vt:lpstr>1_Office Theme</vt:lpstr>
      <vt:lpstr>PowerPoint Presentation</vt:lpstr>
      <vt:lpstr>PowerPoint Presentation</vt:lpstr>
      <vt:lpstr>Motivation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2025 Dissemination/ 2026 Plans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Fauntleroy, Haley (HQ-DP000)[BOOZ ALLEN &amp; HAMILTON INC]</dc:creator>
  <cp:lastModifiedBy>Littles, Louise S (MSFC-EM31)</cp:lastModifiedBy>
  <cp:revision>19</cp:revision>
  <dcterms:created xsi:type="dcterms:W3CDTF">2024-09-09T17:45:57Z</dcterms:created>
  <dcterms:modified xsi:type="dcterms:W3CDTF">2026-03-10T22:24:11Z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0x010100119D1A7644791C4E8A6C160E5B1F6624</vt:lpwstr>
  </property>
  <property fmtid="{D5CDD505-2E9C-101B-9397-08002B2CF9AE}" pid="3" name="MediaServiceImageTags">
    <vt:lpwstr/>
  </property>
  <property fmtid="{D5CDD505-2E9C-101B-9397-08002B2CF9AE}" pid="4" name="display_urn:schemas-microsoft-com:office:office#Editor">
    <vt:lpwstr>Lele, Julie (HQ-DM000)[BOOZ ALLEN &amp; HAMILTON INC]</vt:lpwstr>
  </property>
  <property fmtid="{D5CDD505-2E9C-101B-9397-08002B2CF9AE}" pid="5" name="display_urn:schemas-microsoft-com:office:office#Author">
    <vt:lpwstr>Lele, Julie (HQ-DM000)[BOOZ ALLEN &amp; HAMILTON INC]</vt:lpwstr>
  </property>
  <property fmtid="{D5CDD505-2E9C-101B-9397-08002B2CF9AE}" pid="6" name="display_urn:schemas-microsoft-com:office:office#CheckoutUser">
    <vt:lpwstr>Lele, Julie (HQ-DM000)[BOOZ ALLEN &amp; HAMILTON INC]</vt:lpwstr>
  </property>
  <property fmtid="{D5CDD505-2E9C-101B-9397-08002B2CF9AE}" pid="7" name="CheckoutUser">
    <vt:lpwstr>229</vt:lpwstr>
  </property>
  <property fmtid="{D5CDD505-2E9C-101B-9397-08002B2CF9AE}" pid="8" name="Description0">
    <vt:lpwstr>Template. Reminder: Do a "save as" and choose ".pptx"</vt:lpwstr>
  </property>
  <property fmtid="{D5CDD505-2E9C-101B-9397-08002B2CF9AE}" pid="9" name="Archived">
    <vt:lpwstr>0</vt:lpwstr>
  </property>
  <property fmtid="{D5CDD505-2E9C-101B-9397-08002B2CF9AE}" pid="10" name="Source">
    <vt:lpwstr>BPS</vt:lpwstr>
  </property>
</Properties>
</file>